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051"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75" userDrawn="1">
          <p15:clr>
            <a:srgbClr val="A4A3A4"/>
          </p15:clr>
        </p15:guide>
        <p15:guide id="2" pos="438" userDrawn="1">
          <p15:clr>
            <a:srgbClr val="A4A3A4"/>
          </p15:clr>
        </p15:guide>
        <p15:guide id="3" pos="4135" userDrawn="1">
          <p15:clr>
            <a:srgbClr val="A4A3A4"/>
          </p15:clr>
        </p15:guide>
        <p15:guide id="4" orient="horz" pos="3884" userDrawn="1">
          <p15:clr>
            <a:srgbClr val="A4A3A4"/>
          </p15:clr>
        </p15:guide>
      </p15:sldGuideLst>
    </p:ext>
    <p:ext uri="{2D200454-40CA-4A62-9FC3-DE9A4176ACB9}">
      <p15:notesGuideLst xmlns:p15="http://schemas.microsoft.com/office/powerpoint/2012/main">
        <p15:guide id="1" orient="horz" pos="3113"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79B62A-1C92-1318-9C0A-A485E2FEF9AC}" name="Fact check" initials="HR" userId="Fact check" providerId="None"/>
  <p188:author id="{A650F12B-C64C-074B-07F6-F48D2265D014}" name="Christoph U. Correll" initials="CC" userId="eaee6724343eddb1" providerId="Windows Live"/>
  <p188:author id="{2603504C-8229-3E72-ADBC-A0BF5ABA7EB1}" name="Fact checker" initials="HR" userId="Fact checker" providerId="None"/>
  <p188:author id="{9EDD3256-833C-7611-5AA1-CFED9C4E1EEF}" name="MichelleSeddon" initials="MS" userId="MichelleSeddon" providerId="None"/>
  <p188:author id="{C07A505D-5E7E-6BEB-4195-801D42364FA7}" name="Ceren Akdeniz Vogt" initials="CA" userId="S::cak@lundbeckfonden.com::6291f9b8-8487-4396-8769-615d243e0f4b" providerId="AD"/>
  <p188:author id="{46555C6D-31EC-DA99-61B5-C6F6A324EF99}" name="Fact Check" initials="FC" userId="Fact Check" providerId="None"/>
  <p188:author id="{C8911B80-9C65-8D61-72BF-E1ED915E10FA}" name="Mel Ward" initials="MW" userId="Mel Ward" providerId="None"/>
  <p188:author id="{4EE41886-2B80-BDDB-D5E7-536828E472A2}" name="Medical writer" initials="HR" userId="Medical writer"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D5B242D9-7732-7ED9-DC1A-A475694745F4}" name="Howes, Oliver" initials="HO" userId="S::OHowes@slam.nhs.uk::f5524392-c65a-4c1a-88c5-205fd2f35f4d" providerId="AD"/>
  <p188:author id="{B832B1DC-702B-2076-34F6-ABE5906ECE9E}" name="Sarah Ramsden" initials="SR" userId="Sarah Ramsden" providerId="None"/>
  <p188:author id="{FFE47EE6-A2F0-13A5-8EE8-3661DB1849A6}" name="Medical Writer" initials="MW" userId="Medical Wri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769DBD"/>
    <a:srgbClr val="FFFFFF"/>
    <a:srgbClr val="A5BDD3"/>
    <a:srgbClr val="1A1A17"/>
    <a:srgbClr val="6A8F7F"/>
    <a:srgbClr val="FFF4EB"/>
    <a:srgbClr val="EBF0EE"/>
    <a:srgbClr val="EAEDF2"/>
    <a:srgbClr val="D9D1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27" autoAdjust="0"/>
  </p:normalViewPr>
  <p:slideViewPr>
    <p:cSldViewPr snapToGrid="0">
      <p:cViewPr varScale="1">
        <p:scale>
          <a:sx n="85" d="100"/>
          <a:sy n="85" d="100"/>
        </p:scale>
        <p:origin x="948" y="90"/>
      </p:cViewPr>
      <p:guideLst>
        <p:guide orient="horz" pos="3475"/>
        <p:guide pos="438"/>
        <p:guide pos="4135"/>
        <p:guide orient="horz" pos="3884"/>
      </p:guideLst>
    </p:cSldViewPr>
  </p:slideViewPr>
  <p:notesTextViewPr>
    <p:cViewPr>
      <p:scale>
        <a:sx n="1" d="1"/>
        <a:sy n="1" d="1"/>
      </p:scale>
      <p:origin x="0" y="0"/>
    </p:cViewPr>
  </p:notesTextViewPr>
  <p:notesViewPr>
    <p:cSldViewPr snapToGrid="0">
      <p:cViewPr>
        <p:scale>
          <a:sx n="100" d="100"/>
          <a:sy n="100" d="100"/>
        </p:scale>
        <p:origin x="3570" y="-450"/>
      </p:cViewPr>
      <p:guideLst>
        <p:guide orient="horz" pos="3113"/>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a:xfrm>
            <a:off x="679927" y="4778721"/>
            <a:ext cx="5439410" cy="4717323"/>
          </a:xfrm>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A number of proteins expressed in presynaptic terminals and the postsynaptic density are used as markers of synaptic density. Synaptophysin is the most studied presynaptic protein, and an accurate index of neuronal synaptic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density because it is limited to neuronal synapses.</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endPar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Synaptophysin is enriched in presynaptic nerve terminals where, along with SV2A, it is involved in regulating vesicle exocytosis into synapses. A PET radiotracer specific for SV2A permits </a:t>
            </a:r>
            <a:r>
              <a:rPr lang="en-US" sz="1000" b="0" i="1"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in vivo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investigation of it as a marker of presynaptic protein density.</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endParaRPr lang="en-US"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Abbreviations: PET=positron emission tomography; SV2A=synaptic protein 2A</a:t>
            </a: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Osimo</a:t>
            </a:r>
            <a:r>
              <a:rPr lang="en-GB" sz="1000" dirty="0">
                <a:latin typeface="Calibri" panose="020F0502020204030204" pitchFamily="34" charset="0"/>
                <a:ea typeface="Calibri" panose="020F0502020204030204" pitchFamily="34" charset="0"/>
                <a:cs typeface="Calibri" panose="020F0502020204030204" pitchFamily="34" charset="0"/>
              </a:rPr>
              <a:t> EF, Beck K, Reis Marques T, et al. Synaptic loss in schizophrenia: a meta-analysis and systematic review of synaptic protein and mRNA measures. Mol Psychiatry 2019; 24: 549–561.</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Fish KN, Sweet RA, MacDonald ML, Lewis DA. Regional specificity of cortical layer 3 dendritic spine deficits in schizophrenia. JAMA Psychiatry 2025; 82: 1123–1132.</a:t>
            </a:r>
          </a:p>
          <a:p>
            <a:pPr marL="228600" indent="-228600">
              <a:buFont typeface="+mj-lt"/>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Onwordi</a:t>
            </a:r>
            <a:r>
              <a:rPr lang="en-GB" sz="1000" dirty="0">
                <a:latin typeface="Calibri" panose="020F0502020204030204" pitchFamily="34" charset="0"/>
                <a:ea typeface="Calibri" panose="020F0502020204030204" pitchFamily="34" charset="0"/>
                <a:cs typeface="Calibri" panose="020F0502020204030204" pitchFamily="34" charset="0"/>
              </a:rPr>
              <a:t> EC, Halff EF, Whitehurst T, et al. Synaptic density marker SV2A is reduced in schizophrenia patients and unaffected by antipsychotics in rats. Nat Commun 2020; 11: 246.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Howes OD, Cummings C, Chapman GE, et al. Neuroimaging in schizophrenia: an overview of findings and their implications for synaptic changes. Neuropsychopharmacology 2023; 48: 151–167.</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2528230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8A3EB-CAEF-337F-988E-619B1A9783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4F72AB-4A9F-663B-A333-6045FDDF2AF3}"/>
              </a:ext>
            </a:extLst>
          </p:cNvPr>
          <p:cNvSpPr>
            <a:spLocks noGrp="1"/>
          </p:cNvSpPr>
          <p:nvPr>
            <p:ph type="body" sz="quarter" idx="17"/>
          </p:nvPr>
        </p:nvSpPr>
        <p:spPr/>
        <p:txBody>
          <a:bodyPr/>
          <a:lstStyle/>
          <a:p>
            <a:r>
              <a:rPr lang="en-GB" dirty="0"/>
              <a:t>Schizophrenia – Aetiology and neurobiology </a:t>
            </a:r>
          </a:p>
        </p:txBody>
      </p:sp>
      <p:sp>
        <p:nvSpPr>
          <p:cNvPr id="3" name="Title 2">
            <a:extLst>
              <a:ext uri="{FF2B5EF4-FFF2-40B4-BE49-F238E27FC236}">
                <a16:creationId xmlns:a16="http://schemas.microsoft.com/office/drawing/2014/main" id="{8BAD0FB4-9C30-82CE-BF91-8ED61B2EC109}"/>
              </a:ext>
            </a:extLst>
          </p:cNvPr>
          <p:cNvSpPr>
            <a:spLocks noGrp="1"/>
          </p:cNvSpPr>
          <p:nvPr>
            <p:ph type="title"/>
          </p:nvPr>
        </p:nvSpPr>
        <p:spPr/>
        <p:txBody>
          <a:bodyPr/>
          <a:lstStyle/>
          <a:p>
            <a:r>
              <a:rPr lang="en-US"/>
              <a:t>Synaptic pathology in schizophrenia</a:t>
            </a:r>
            <a:endParaRPr lang="en-GB"/>
          </a:p>
        </p:txBody>
      </p:sp>
      <p:sp>
        <p:nvSpPr>
          <p:cNvPr id="4" name="Content Placeholder 3">
            <a:extLst>
              <a:ext uri="{FF2B5EF4-FFF2-40B4-BE49-F238E27FC236}">
                <a16:creationId xmlns:a16="http://schemas.microsoft.com/office/drawing/2014/main" id="{9CF4CED1-C086-65BE-5FD2-BDA20E050E19}"/>
              </a:ext>
            </a:extLst>
          </p:cNvPr>
          <p:cNvSpPr>
            <a:spLocks noGrp="1"/>
          </p:cNvSpPr>
          <p:nvPr>
            <p:ph idx="20"/>
          </p:nvPr>
        </p:nvSpPr>
        <p:spPr>
          <a:xfrm>
            <a:off x="539750" y="1645385"/>
            <a:ext cx="5419725" cy="4415215"/>
          </a:xfrm>
        </p:spPr>
        <p:txBody>
          <a:bodyPr/>
          <a:lstStyle/>
          <a:p>
            <a:endParaRPr lang="en-GB" dirty="0"/>
          </a:p>
          <a:p>
            <a:pPr marL="0" indent="0">
              <a:buNone/>
            </a:pPr>
            <a:r>
              <a:rPr lang="en-GB" b="1" dirty="0"/>
              <a:t>A meta-analysis of post-mortem studies</a:t>
            </a:r>
            <a:r>
              <a:rPr lang="en-GB" b="1" dirty="0">
                <a:solidFill>
                  <a:schemeClr val="tx1"/>
                </a:solidFill>
              </a:rPr>
              <a:t>:</a:t>
            </a:r>
          </a:p>
          <a:p>
            <a:r>
              <a:rPr lang="en-GB" dirty="0"/>
              <a:t>Showed </a:t>
            </a:r>
            <a:r>
              <a:rPr lang="en-GB" b="1" dirty="0"/>
              <a:t>lower</a:t>
            </a:r>
            <a:r>
              <a:rPr lang="en-GB" dirty="0"/>
              <a:t> </a:t>
            </a:r>
            <a:r>
              <a:rPr lang="en-GB" b="1" dirty="0"/>
              <a:t>synaptophysin in the frontal cortex, hippocampus, and cingulate cortex</a:t>
            </a:r>
            <a:r>
              <a:rPr lang="en-GB" dirty="0"/>
              <a:t>, along with reduced mRNA of synaptic proteins in the hippocampus, suggesting that </a:t>
            </a:r>
            <a:r>
              <a:rPr lang="en-GB" b="1" dirty="0"/>
              <a:t>synaptic density is reduced in schizophrenia</a:t>
            </a:r>
            <a:r>
              <a:rPr lang="en-GB" baseline="30000" dirty="0"/>
              <a:t>1</a:t>
            </a:r>
          </a:p>
          <a:p>
            <a:r>
              <a:rPr lang="en-US" dirty="0"/>
              <a:t>Other studies show </a:t>
            </a:r>
            <a:r>
              <a:rPr lang="en-US" b="1" dirty="0"/>
              <a:t>lower levels of dendritic spines in frontal cortical samples </a:t>
            </a:r>
            <a:r>
              <a:rPr lang="en-US" dirty="0"/>
              <a:t>in schizophrenia</a:t>
            </a:r>
            <a:r>
              <a:rPr lang="en-US" baseline="30000" dirty="0"/>
              <a:t>2</a:t>
            </a:r>
            <a:endParaRPr lang="en-GB" baseline="30000" dirty="0"/>
          </a:p>
          <a:p>
            <a:pPr marL="0" indent="0">
              <a:buNone/>
            </a:pPr>
            <a:r>
              <a:rPr lang="en-US" b="1" i="1" dirty="0"/>
              <a:t>In vivo </a:t>
            </a:r>
            <a:r>
              <a:rPr lang="en-US" b="1" dirty="0"/>
              <a:t>PET imaging of SV2A</a:t>
            </a:r>
            <a:r>
              <a:rPr lang="en-GB" b="1" dirty="0">
                <a:solidFill>
                  <a:schemeClr val="tx1"/>
                </a:solidFill>
              </a:rPr>
              <a:t>:</a:t>
            </a:r>
          </a:p>
          <a:p>
            <a:r>
              <a:rPr lang="en-GB" dirty="0"/>
              <a:t>Showed </a:t>
            </a:r>
            <a:r>
              <a:rPr lang="en-GB" b="1" dirty="0"/>
              <a:t>lower levels of a synaptic terminal protein, SV2A, in schizophrenia</a:t>
            </a:r>
            <a:r>
              <a:rPr lang="en-GB" dirty="0"/>
              <a:t>, particularly in the frontal cortex and ACC</a:t>
            </a:r>
            <a:r>
              <a:rPr lang="en-GB" baseline="30000" dirty="0"/>
              <a:t>3</a:t>
            </a:r>
            <a:r>
              <a:rPr lang="en-GB" dirty="0"/>
              <a:t> </a:t>
            </a:r>
          </a:p>
          <a:p>
            <a:endParaRPr lang="en-GB" dirty="0"/>
          </a:p>
          <a:p>
            <a:pPr marL="0" indent="0">
              <a:buNone/>
            </a:pPr>
            <a:endParaRPr lang="en-GB" b="1" dirty="0">
              <a:solidFill>
                <a:schemeClr val="tx1"/>
              </a:solidFill>
            </a:endParaRPr>
          </a:p>
          <a:p>
            <a:endParaRPr lang="en-GB" dirty="0"/>
          </a:p>
        </p:txBody>
      </p:sp>
      <p:sp>
        <p:nvSpPr>
          <p:cNvPr id="7" name="Content Placeholder 6">
            <a:extLst>
              <a:ext uri="{FF2B5EF4-FFF2-40B4-BE49-F238E27FC236}">
                <a16:creationId xmlns:a16="http://schemas.microsoft.com/office/drawing/2014/main" id="{6CF4F7FD-0CE5-A884-D9D2-F89AA647F06A}"/>
              </a:ext>
            </a:extLst>
          </p:cNvPr>
          <p:cNvSpPr>
            <a:spLocks noGrp="1"/>
          </p:cNvSpPr>
          <p:nvPr>
            <p:ph idx="21"/>
          </p:nvPr>
        </p:nvSpPr>
        <p:spPr>
          <a:xfrm>
            <a:off x="6230938" y="1645385"/>
            <a:ext cx="5419725" cy="4415215"/>
          </a:xfrm>
        </p:spPr>
        <p:txBody>
          <a:bodyPr/>
          <a:lstStyle/>
          <a:p>
            <a:endParaRPr lang="en-US" b="1"/>
          </a:p>
          <a:p>
            <a:pPr marL="0" indent="0" algn="ctr">
              <a:buNone/>
            </a:pPr>
            <a:r>
              <a:rPr lang="en-US" b="1"/>
              <a:t>SV2A marker levels in schizophrenia and healthy control groups</a:t>
            </a:r>
            <a:r>
              <a:rPr lang="en-US" b="1" baseline="30000"/>
              <a:t>4</a:t>
            </a:r>
            <a:endParaRPr lang="en-GB" b="1"/>
          </a:p>
          <a:p>
            <a:endParaRPr lang="en-GB"/>
          </a:p>
        </p:txBody>
      </p:sp>
      <p:sp>
        <p:nvSpPr>
          <p:cNvPr id="5" name="Text Placeholder 4">
            <a:extLst>
              <a:ext uri="{FF2B5EF4-FFF2-40B4-BE49-F238E27FC236}">
                <a16:creationId xmlns:a16="http://schemas.microsoft.com/office/drawing/2014/main" id="{C70EFC5C-A168-3999-8E99-CA596B9E8FB3}"/>
              </a:ext>
            </a:extLst>
          </p:cNvPr>
          <p:cNvSpPr>
            <a:spLocks noGrp="1"/>
          </p:cNvSpPr>
          <p:nvPr>
            <p:ph type="body" sz="quarter" idx="18"/>
          </p:nvPr>
        </p:nvSpPr>
        <p:spPr/>
        <p:txBody>
          <a:bodyPr/>
          <a:lstStyle/>
          <a:p>
            <a:r>
              <a:rPr lang="en-GB"/>
              <a:t>ACC=</a:t>
            </a:r>
            <a:r>
              <a:rPr lang="en-GB" sz="1000"/>
              <a:t>anterior cingulate cortex, </a:t>
            </a:r>
            <a:r>
              <a:rPr lang="en-GB"/>
              <a:t>mRNA=messenger ribonucleic acid; PET=positron emission tomography; SV2A=synaptic protein 2A</a:t>
            </a:r>
          </a:p>
          <a:p>
            <a:r>
              <a:rPr lang="en-GB"/>
              <a:t>1. </a:t>
            </a:r>
            <a:r>
              <a:rPr lang="en-GB" err="1"/>
              <a:t>Osimo</a:t>
            </a:r>
            <a:r>
              <a:rPr lang="en-GB"/>
              <a:t> et al. Mol Psychiatry 2019;24:549–561; 2. Fish et al. JAMA Psychiatry 2025;82:1123–1132; 3. </a:t>
            </a:r>
            <a:r>
              <a:rPr lang="en-GB" err="1"/>
              <a:t>Onwordi</a:t>
            </a:r>
            <a:r>
              <a:rPr lang="en-GB"/>
              <a:t> et al. Nat Commun 2020;11:246; </a:t>
            </a:r>
            <a:br>
              <a:rPr lang="en-GB"/>
            </a:br>
            <a:r>
              <a:rPr lang="en-GB"/>
              <a:t>4. Howes et al. Neuropsychopharmacology 2023;48:151–167</a:t>
            </a:r>
          </a:p>
        </p:txBody>
      </p:sp>
      <p:sp>
        <p:nvSpPr>
          <p:cNvPr id="13" name="Rectangle: Rounded Corners 12">
            <a:extLst>
              <a:ext uri="{FF2B5EF4-FFF2-40B4-BE49-F238E27FC236}">
                <a16:creationId xmlns:a16="http://schemas.microsoft.com/office/drawing/2014/main" id="{1CB001CC-8F35-71B3-EE39-76F71390D9D7}"/>
              </a:ext>
            </a:extLst>
          </p:cNvPr>
          <p:cNvSpPr/>
          <p:nvPr/>
        </p:nvSpPr>
        <p:spPr>
          <a:xfrm>
            <a:off x="539749" y="1420471"/>
            <a:ext cx="11110914" cy="374571"/>
          </a:xfrm>
          <a:prstGeom prst="roundRect">
            <a:avLst/>
          </a:prstGeom>
          <a:solidFill>
            <a:schemeClr val="accent4">
              <a:lumMod val="40000"/>
              <a:lumOff val="60000"/>
            </a:schemeClr>
          </a:solidFill>
        </p:spPr>
        <p:txBody>
          <a:bodyPr wrap="square">
            <a:spAutoFit/>
          </a:bodyPr>
          <a:lstStyle/>
          <a:p>
            <a:pPr algn="ctr"/>
            <a:r>
              <a:rPr lang="en-US" sz="1600" dirty="0">
                <a:solidFill>
                  <a:srgbClr val="3F1A01"/>
                </a:solidFill>
              </a:rPr>
              <a:t>Various studies indicate a potential role of altered synaptic markers in schizophrenia</a:t>
            </a:r>
          </a:p>
        </p:txBody>
      </p:sp>
      <p:sp>
        <p:nvSpPr>
          <p:cNvPr id="8" name="TextBox 7">
            <a:extLst>
              <a:ext uri="{FF2B5EF4-FFF2-40B4-BE49-F238E27FC236}">
                <a16:creationId xmlns:a16="http://schemas.microsoft.com/office/drawing/2014/main" id="{0821D4F2-41A3-8BAF-81C7-21DC81177BCA}"/>
              </a:ext>
            </a:extLst>
          </p:cNvPr>
          <p:cNvSpPr txBox="1"/>
          <p:nvPr/>
        </p:nvSpPr>
        <p:spPr>
          <a:xfrm>
            <a:off x="6096001" y="5357783"/>
            <a:ext cx="5554662" cy="461665"/>
          </a:xfrm>
          <a:prstGeom prst="rect">
            <a:avLst/>
          </a:prstGeom>
          <a:noFill/>
        </p:spPr>
        <p:txBody>
          <a:bodyPr wrap="square">
            <a:spAutoFit/>
          </a:bodyPr>
          <a:lstStyle/>
          <a:p>
            <a:pPr fontAlgn="base"/>
            <a:r>
              <a:rPr lang="en-US" sz="800" kern="1200">
                <a:effectLst/>
                <a:latin typeface="+mj-lt"/>
                <a:ea typeface="Times New Roman" panose="02020603050405020304" pitchFamily="18" charset="0"/>
              </a:rPr>
              <a:t>This work is adapted from ‘</a:t>
            </a:r>
            <a:r>
              <a:rPr lang="en-US" sz="800"/>
              <a:t>Neuroimaging in schizophrenia: an overview of findings and their implications for synaptic changes</a:t>
            </a:r>
            <a:r>
              <a:rPr lang="en-US" sz="800" kern="1200">
                <a:effectLst/>
                <a:latin typeface="+mj-lt"/>
                <a:ea typeface="Times New Roman" panose="02020603050405020304" pitchFamily="18" charset="0"/>
              </a:rPr>
              <a:t>' by </a:t>
            </a:r>
            <a:r>
              <a:rPr lang="en-US" sz="800">
                <a:latin typeface="+mj-lt"/>
                <a:ea typeface="Times New Roman" panose="02020603050405020304" pitchFamily="18" charset="0"/>
              </a:rPr>
              <a:t>Howes</a:t>
            </a:r>
            <a:r>
              <a:rPr lang="en-US" sz="800" kern="1200">
                <a:effectLst/>
                <a:latin typeface="+mj-lt"/>
                <a:ea typeface="Times New Roman" panose="02020603050405020304" pitchFamily="18" charset="0"/>
              </a:rPr>
              <a:t> et al., Neuropsychopharmacology 2023 used under CC-BY 4.0. </a:t>
            </a:r>
            <a:br>
              <a:rPr lang="en-US" sz="800" kern="1200">
                <a:effectLst/>
                <a:latin typeface="+mj-lt"/>
                <a:ea typeface="Times New Roman" panose="02020603050405020304" pitchFamily="18" charset="0"/>
              </a:rPr>
            </a:br>
            <a:r>
              <a:rPr lang="en-US" sz="800" kern="1200">
                <a:effectLst/>
                <a:latin typeface="+mj-lt"/>
                <a:ea typeface="Times New Roman" panose="02020603050405020304" pitchFamily="18" charset="0"/>
              </a:rPr>
              <a:t>This work is licensed under Creative Commons license CC-BY-SA by The Lundbeck Foundation.</a:t>
            </a:r>
            <a:endParaRPr lang="en-GB" sz="800">
              <a:effectLst/>
              <a:latin typeface="+mj-lt"/>
              <a:ea typeface="Times New Roman" panose="02020603050405020304" pitchFamily="18" charset="0"/>
            </a:endParaRPr>
          </a:p>
        </p:txBody>
      </p:sp>
      <p:sp>
        <p:nvSpPr>
          <p:cNvPr id="9" name="Graphic 6493">
            <a:extLst>
              <a:ext uri="{FF2B5EF4-FFF2-40B4-BE49-F238E27FC236}">
                <a16:creationId xmlns:a16="http://schemas.microsoft.com/office/drawing/2014/main" id="{7F16F910-DBEC-1E62-4455-6B6E94A7EFBE}"/>
              </a:ext>
            </a:extLst>
          </p:cNvPr>
          <p:cNvSpPr/>
          <p:nvPr/>
        </p:nvSpPr>
        <p:spPr>
          <a:xfrm>
            <a:off x="7457281" y="3183864"/>
            <a:ext cx="2724862" cy="1387078"/>
          </a:xfrm>
          <a:custGeom>
            <a:avLst/>
            <a:gdLst>
              <a:gd name="csX0" fmla="*/ 24928 w 2724862"/>
              <a:gd name="csY0" fmla="*/ 0 h 1387078"/>
              <a:gd name="csX1" fmla="*/ 2724863 w 2724862"/>
              <a:gd name="csY1" fmla="*/ 0 h 1387078"/>
              <a:gd name="csX2" fmla="*/ 2465143 w 2724862"/>
              <a:gd name="csY2" fmla="*/ 1387079 h 1387078"/>
              <a:gd name="csX3" fmla="*/ 0 w 2724862"/>
              <a:gd name="csY3" fmla="*/ 1387079 h 1387078"/>
              <a:gd name="csX4" fmla="*/ 24928 w 2724862"/>
              <a:gd name="csY4" fmla="*/ 0 h 1387078"/>
            </a:gdLst>
            <a:ahLst/>
            <a:cxnLst>
              <a:cxn ang="0">
                <a:pos x="csX0" y="csY0"/>
              </a:cxn>
              <a:cxn ang="0">
                <a:pos x="csX1" y="csY1"/>
              </a:cxn>
              <a:cxn ang="0">
                <a:pos x="csX2" y="csY2"/>
              </a:cxn>
              <a:cxn ang="0">
                <a:pos x="csX3" y="csY3"/>
              </a:cxn>
              <a:cxn ang="0">
                <a:pos x="csX4" y="csY4"/>
              </a:cxn>
            </a:cxnLst>
            <a:rect l="l" t="t" r="r" b="b"/>
            <a:pathLst>
              <a:path w="2724862" h="1387078">
                <a:moveTo>
                  <a:pt x="24928" y="0"/>
                </a:moveTo>
                <a:lnTo>
                  <a:pt x="2724863" y="0"/>
                </a:lnTo>
                <a:lnTo>
                  <a:pt x="2465143" y="1387079"/>
                </a:lnTo>
                <a:lnTo>
                  <a:pt x="0" y="1387079"/>
                </a:lnTo>
                <a:lnTo>
                  <a:pt x="24928" y="0"/>
                </a:lnTo>
                <a:close/>
              </a:path>
            </a:pathLst>
          </a:custGeom>
          <a:gradFill>
            <a:gsLst>
              <a:gs pos="100000">
                <a:srgbClr val="372A7D">
                  <a:lumMod val="100000"/>
                  <a:alpha val="30000"/>
                </a:srgbClr>
              </a:gs>
              <a:gs pos="75000">
                <a:srgbClr val="00ADD7">
                  <a:alpha val="30000"/>
                </a:srgbClr>
              </a:gs>
              <a:gs pos="50000">
                <a:srgbClr val="65B778">
                  <a:alpha val="30000"/>
                </a:srgbClr>
              </a:gs>
              <a:gs pos="0">
                <a:srgbClr val="E12828">
                  <a:alpha val="30000"/>
                </a:srgbClr>
              </a:gs>
              <a:gs pos="25000">
                <a:srgbClr val="E8BA09">
                  <a:alpha val="3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lt1"/>
              </a:solidFill>
            </a:endParaRPr>
          </a:p>
        </p:txBody>
      </p:sp>
      <p:sp>
        <p:nvSpPr>
          <p:cNvPr id="10" name="Freeform: Shape 9">
            <a:extLst>
              <a:ext uri="{FF2B5EF4-FFF2-40B4-BE49-F238E27FC236}">
                <a16:creationId xmlns:a16="http://schemas.microsoft.com/office/drawing/2014/main" id="{D94E07CA-7C52-A7C9-FF83-409ED939468A}"/>
              </a:ext>
            </a:extLst>
          </p:cNvPr>
          <p:cNvSpPr/>
          <p:nvPr/>
        </p:nvSpPr>
        <p:spPr>
          <a:xfrm>
            <a:off x="6670492" y="3186835"/>
            <a:ext cx="1708784" cy="1459221"/>
          </a:xfrm>
          <a:custGeom>
            <a:avLst/>
            <a:gdLst>
              <a:gd name="csX0" fmla="*/ 597813 w 1708784"/>
              <a:gd name="csY0" fmla="*/ 1432244 h 1459221"/>
              <a:gd name="csX1" fmla="*/ 597831 w 1708784"/>
              <a:gd name="csY1" fmla="*/ 1432359 h 1459221"/>
              <a:gd name="csX2" fmla="*/ 597831 w 1708784"/>
              <a:gd name="csY2" fmla="*/ 1432244 h 1459221"/>
              <a:gd name="csX3" fmla="*/ 589932 w 1708784"/>
              <a:gd name="csY3" fmla="*/ 1398347 h 1459221"/>
              <a:gd name="csX4" fmla="*/ 589994 w 1708784"/>
              <a:gd name="csY4" fmla="*/ 1398474 h 1459221"/>
              <a:gd name="csX5" fmla="*/ 590116 w 1708784"/>
              <a:gd name="csY5" fmla="*/ 1398532 h 1459221"/>
              <a:gd name="csX6" fmla="*/ 590113 w 1708784"/>
              <a:gd name="csY6" fmla="*/ 1398470 h 1459221"/>
              <a:gd name="csX7" fmla="*/ 590108 w 1708784"/>
              <a:gd name="csY7" fmla="*/ 1398474 h 1459221"/>
              <a:gd name="csX8" fmla="*/ 390816 w 1708784"/>
              <a:gd name="csY8" fmla="*/ 1363254 h 1459221"/>
              <a:gd name="csX9" fmla="*/ 390782 w 1708784"/>
              <a:gd name="csY9" fmla="*/ 1363279 h 1459221"/>
              <a:gd name="csX10" fmla="*/ 390837 w 1708784"/>
              <a:gd name="csY10" fmla="*/ 1363322 h 1459221"/>
              <a:gd name="csX11" fmla="*/ 373319 w 1708784"/>
              <a:gd name="csY11" fmla="*/ 1360441 h 1459221"/>
              <a:gd name="csX12" fmla="*/ 373449 w 1708784"/>
              <a:gd name="csY12" fmla="*/ 1360490 h 1459221"/>
              <a:gd name="csX13" fmla="*/ 373447 w 1708784"/>
              <a:gd name="csY13" fmla="*/ 1360463 h 1459221"/>
              <a:gd name="csX14" fmla="*/ 448579 w 1708784"/>
              <a:gd name="csY14" fmla="*/ 1348224 h 1459221"/>
              <a:gd name="csX15" fmla="*/ 448579 w 1708784"/>
              <a:gd name="csY15" fmla="*/ 1348225 h 1459221"/>
              <a:gd name="csX16" fmla="*/ 448579 w 1708784"/>
              <a:gd name="csY16" fmla="*/ 1348225 h 1459221"/>
              <a:gd name="csX17" fmla="*/ 778431 w 1708784"/>
              <a:gd name="csY17" fmla="*/ 1337275 h 1459221"/>
              <a:gd name="csX18" fmla="*/ 778432 w 1708784"/>
              <a:gd name="csY18" fmla="*/ 1337276 h 1459221"/>
              <a:gd name="csX19" fmla="*/ 778432 w 1708784"/>
              <a:gd name="csY19" fmla="*/ 1337275 h 1459221"/>
              <a:gd name="csX20" fmla="*/ 779007 w 1708784"/>
              <a:gd name="csY20" fmla="*/ 1311804 h 1459221"/>
              <a:gd name="csX21" fmla="*/ 779007 w 1708784"/>
              <a:gd name="csY21" fmla="*/ 1311805 h 1459221"/>
              <a:gd name="csX22" fmla="*/ 779008 w 1708784"/>
              <a:gd name="csY22" fmla="*/ 1311804 h 1459221"/>
              <a:gd name="csX23" fmla="*/ 511203 w 1708784"/>
              <a:gd name="csY23" fmla="*/ 1293030 h 1459221"/>
              <a:gd name="csX24" fmla="*/ 511187 w 1708784"/>
              <a:gd name="csY24" fmla="*/ 1293110 h 1459221"/>
              <a:gd name="csX25" fmla="*/ 511276 w 1708784"/>
              <a:gd name="csY25" fmla="*/ 1293134 h 1459221"/>
              <a:gd name="csX26" fmla="*/ 511488 w 1708784"/>
              <a:gd name="csY26" fmla="*/ 1293412 h 1459221"/>
              <a:gd name="csX27" fmla="*/ 511507 w 1708784"/>
              <a:gd name="csY27" fmla="*/ 1293364 h 1459221"/>
              <a:gd name="csX28" fmla="*/ 787995 w 1708784"/>
              <a:gd name="csY28" fmla="*/ 1286219 h 1459221"/>
              <a:gd name="csX29" fmla="*/ 787620 w 1708784"/>
              <a:gd name="csY29" fmla="*/ 1286308 h 1459221"/>
              <a:gd name="csX30" fmla="*/ 787882 w 1708784"/>
              <a:gd name="csY30" fmla="*/ 1286333 h 1459221"/>
              <a:gd name="csX31" fmla="*/ 787997 w 1708784"/>
              <a:gd name="csY31" fmla="*/ 1286219 h 1459221"/>
              <a:gd name="csX32" fmla="*/ 520930 w 1708784"/>
              <a:gd name="csY32" fmla="*/ 1285708 h 1459221"/>
              <a:gd name="csX33" fmla="*/ 520958 w 1708784"/>
              <a:gd name="csY33" fmla="*/ 1285757 h 1459221"/>
              <a:gd name="csX34" fmla="*/ 521071 w 1708784"/>
              <a:gd name="csY34" fmla="*/ 1285738 h 1459221"/>
              <a:gd name="csX35" fmla="*/ 512905 w 1708784"/>
              <a:gd name="csY35" fmla="*/ 1284147 h 1459221"/>
              <a:gd name="csX36" fmla="*/ 512890 w 1708784"/>
              <a:gd name="csY36" fmla="*/ 1284259 h 1459221"/>
              <a:gd name="csX37" fmla="*/ 512820 w 1708784"/>
              <a:gd name="csY37" fmla="*/ 1284620 h 1459221"/>
              <a:gd name="csX38" fmla="*/ 513236 w 1708784"/>
              <a:gd name="csY38" fmla="*/ 1284374 h 1459221"/>
              <a:gd name="csX39" fmla="*/ 513358 w 1708784"/>
              <a:gd name="csY39" fmla="*/ 1284228 h 1459221"/>
              <a:gd name="csX40" fmla="*/ 504483 w 1708784"/>
              <a:gd name="csY40" fmla="*/ 1277351 h 1459221"/>
              <a:gd name="csX41" fmla="*/ 504822 w 1708784"/>
              <a:gd name="csY41" fmla="*/ 1277689 h 1459221"/>
              <a:gd name="csX42" fmla="*/ 504892 w 1708784"/>
              <a:gd name="csY42" fmla="*/ 1277633 h 1459221"/>
              <a:gd name="csX43" fmla="*/ 504822 w 1708784"/>
              <a:gd name="csY43" fmla="*/ 1277575 h 1459221"/>
              <a:gd name="csX44" fmla="*/ 504699 w 1708784"/>
              <a:gd name="csY44" fmla="*/ 1277457 h 1459221"/>
              <a:gd name="csX45" fmla="*/ 760562 w 1708784"/>
              <a:gd name="csY45" fmla="*/ 1277108 h 1459221"/>
              <a:gd name="csX46" fmla="*/ 760567 w 1708784"/>
              <a:gd name="csY46" fmla="*/ 1277113 h 1459221"/>
              <a:gd name="csX47" fmla="*/ 760567 w 1708784"/>
              <a:gd name="csY47" fmla="*/ 1277113 h 1459221"/>
              <a:gd name="csX48" fmla="*/ 760569 w 1708784"/>
              <a:gd name="csY48" fmla="*/ 1277108 h 1459221"/>
              <a:gd name="csX49" fmla="*/ 528027 w 1708784"/>
              <a:gd name="csY49" fmla="*/ 1276995 h 1459221"/>
              <a:gd name="csX50" fmla="*/ 527872 w 1708784"/>
              <a:gd name="csY50" fmla="*/ 1277114 h 1459221"/>
              <a:gd name="csX51" fmla="*/ 527786 w 1708784"/>
              <a:gd name="csY51" fmla="*/ 1277213 h 1459221"/>
              <a:gd name="csX52" fmla="*/ 527872 w 1708784"/>
              <a:gd name="csY52" fmla="*/ 1277228 h 1459221"/>
              <a:gd name="csX53" fmla="*/ 286995 w 1708784"/>
              <a:gd name="csY53" fmla="*/ 1276537 h 1459221"/>
              <a:gd name="csX54" fmla="*/ 286879 w 1708784"/>
              <a:gd name="csY54" fmla="*/ 1276550 h 1459221"/>
              <a:gd name="csX55" fmla="*/ 287110 w 1708784"/>
              <a:gd name="csY55" fmla="*/ 1276618 h 1459221"/>
              <a:gd name="csX56" fmla="*/ 692568 w 1708784"/>
              <a:gd name="csY56" fmla="*/ 1269674 h 1459221"/>
              <a:gd name="csX57" fmla="*/ 692568 w 1708784"/>
              <a:gd name="csY57" fmla="*/ 1269737 h 1459221"/>
              <a:gd name="csX58" fmla="*/ 692614 w 1708784"/>
              <a:gd name="csY58" fmla="*/ 1269699 h 1459221"/>
              <a:gd name="csX59" fmla="*/ 1235563 w 1708784"/>
              <a:gd name="csY59" fmla="*/ 1268584 h 1459221"/>
              <a:gd name="csX60" fmla="*/ 1235523 w 1708784"/>
              <a:gd name="csY60" fmla="*/ 1268585 h 1459221"/>
              <a:gd name="csX61" fmla="*/ 1235639 w 1708784"/>
              <a:gd name="csY61" fmla="*/ 1268700 h 1459221"/>
              <a:gd name="csX62" fmla="*/ 1235545 w 1708784"/>
              <a:gd name="csY62" fmla="*/ 1268555 h 1459221"/>
              <a:gd name="csX63" fmla="*/ 1235555 w 1708784"/>
              <a:gd name="csY63" fmla="*/ 1268571 h 1459221"/>
              <a:gd name="csX64" fmla="*/ 1235571 w 1708784"/>
              <a:gd name="csY64" fmla="*/ 1268564 h 1459221"/>
              <a:gd name="csX65" fmla="*/ 957650 w 1708784"/>
              <a:gd name="csY65" fmla="*/ 1267201 h 1459221"/>
              <a:gd name="csX66" fmla="*/ 957650 w 1708784"/>
              <a:gd name="csY66" fmla="*/ 1267316 h 1459221"/>
              <a:gd name="csX67" fmla="*/ 957650 w 1708784"/>
              <a:gd name="csY67" fmla="*/ 1267317 h 1459221"/>
              <a:gd name="csX68" fmla="*/ 957714 w 1708784"/>
              <a:gd name="csY68" fmla="*/ 1267203 h 1459221"/>
              <a:gd name="csX69" fmla="*/ 651669 w 1708784"/>
              <a:gd name="csY69" fmla="*/ 1262111 h 1459221"/>
              <a:gd name="csX70" fmla="*/ 651654 w 1708784"/>
              <a:gd name="csY70" fmla="*/ 1262245 h 1459221"/>
              <a:gd name="csX71" fmla="*/ 651726 w 1708784"/>
              <a:gd name="csY71" fmla="*/ 1262188 h 1459221"/>
              <a:gd name="csX72" fmla="*/ 1279434 w 1708784"/>
              <a:gd name="csY72" fmla="*/ 1260056 h 1459221"/>
              <a:gd name="csX73" fmla="*/ 1279433 w 1708784"/>
              <a:gd name="csY73" fmla="*/ 1260057 h 1459221"/>
              <a:gd name="csX74" fmla="*/ 1279435 w 1708784"/>
              <a:gd name="csY74" fmla="*/ 1260056 h 1459221"/>
              <a:gd name="csX75" fmla="*/ 1288080 w 1708784"/>
              <a:gd name="csY75" fmla="*/ 1260053 h 1459221"/>
              <a:gd name="csX76" fmla="*/ 1288078 w 1708784"/>
              <a:gd name="csY76" fmla="*/ 1260056 h 1459221"/>
              <a:gd name="csX77" fmla="*/ 1288079 w 1708784"/>
              <a:gd name="csY77" fmla="*/ 1260056 h 1459221"/>
              <a:gd name="csX78" fmla="*/ 1313073 w 1708784"/>
              <a:gd name="csY78" fmla="*/ 1259471 h 1459221"/>
              <a:gd name="csX79" fmla="*/ 1313042 w 1708784"/>
              <a:gd name="csY79" fmla="*/ 1259496 h 1459221"/>
              <a:gd name="csX80" fmla="*/ 1313088 w 1708784"/>
              <a:gd name="csY80" fmla="*/ 1259480 h 1459221"/>
              <a:gd name="csX81" fmla="*/ 1018873 w 1708784"/>
              <a:gd name="csY81" fmla="*/ 1258076 h 1459221"/>
              <a:gd name="csX82" fmla="*/ 1018848 w 1708784"/>
              <a:gd name="csY82" fmla="*/ 1258096 h 1459221"/>
              <a:gd name="csX83" fmla="*/ 1018735 w 1708784"/>
              <a:gd name="csY83" fmla="*/ 1258105 h 1459221"/>
              <a:gd name="csX84" fmla="*/ 1018849 w 1708784"/>
              <a:gd name="csY84" fmla="*/ 1258212 h 1459221"/>
              <a:gd name="csX85" fmla="*/ 1116320 w 1708784"/>
              <a:gd name="csY85" fmla="*/ 1253467 h 1459221"/>
              <a:gd name="csX86" fmla="*/ 1116352 w 1708784"/>
              <a:gd name="csY86" fmla="*/ 1253487 h 1459221"/>
              <a:gd name="csX87" fmla="*/ 1116464 w 1708784"/>
              <a:gd name="csY87" fmla="*/ 1253487 h 1459221"/>
              <a:gd name="csX88" fmla="*/ 1116467 w 1708784"/>
              <a:gd name="csY88" fmla="*/ 1253486 h 1459221"/>
              <a:gd name="csX89" fmla="*/ 1116469 w 1708784"/>
              <a:gd name="csY89" fmla="*/ 1253479 h 1459221"/>
              <a:gd name="csX90" fmla="*/ 1313434 w 1708784"/>
              <a:gd name="csY90" fmla="*/ 1251758 h 1459221"/>
              <a:gd name="csX91" fmla="*/ 1313428 w 1708784"/>
              <a:gd name="csY91" fmla="*/ 1251877 h 1459221"/>
              <a:gd name="csX92" fmla="*/ 1313434 w 1708784"/>
              <a:gd name="csY92" fmla="*/ 1251873 h 1459221"/>
              <a:gd name="csX93" fmla="*/ 1313478 w 1708784"/>
              <a:gd name="csY93" fmla="*/ 1251758 h 1459221"/>
              <a:gd name="csX94" fmla="*/ 615192 w 1708784"/>
              <a:gd name="csY94" fmla="*/ 1251527 h 1459221"/>
              <a:gd name="csX95" fmla="*/ 615465 w 1708784"/>
              <a:gd name="csY95" fmla="*/ 1251758 h 1459221"/>
              <a:gd name="csX96" fmla="*/ 615234 w 1708784"/>
              <a:gd name="csY96" fmla="*/ 1251527 h 1459221"/>
              <a:gd name="csX97" fmla="*/ 1072326 w 1708784"/>
              <a:gd name="csY97" fmla="*/ 1251331 h 1459221"/>
              <a:gd name="csX98" fmla="*/ 1072326 w 1708784"/>
              <a:gd name="csY98" fmla="*/ 1251412 h 1459221"/>
              <a:gd name="csX99" fmla="*/ 1072389 w 1708784"/>
              <a:gd name="csY99" fmla="*/ 1251376 h 1459221"/>
              <a:gd name="csX100" fmla="*/ 588302 w 1708784"/>
              <a:gd name="csY100" fmla="*/ 1251207 h 1459221"/>
              <a:gd name="csX101" fmla="*/ 588381 w 1708784"/>
              <a:gd name="csY101" fmla="*/ 1251412 h 1459221"/>
              <a:gd name="csX102" fmla="*/ 588730 w 1708784"/>
              <a:gd name="csY102" fmla="*/ 1251656 h 1459221"/>
              <a:gd name="csX103" fmla="*/ 588726 w 1708784"/>
              <a:gd name="csY103" fmla="*/ 1251527 h 1459221"/>
              <a:gd name="csX104" fmla="*/ 588796 w 1708784"/>
              <a:gd name="csY104" fmla="*/ 1251300 h 1459221"/>
              <a:gd name="csX105" fmla="*/ 588496 w 1708784"/>
              <a:gd name="csY105" fmla="*/ 1251297 h 1459221"/>
              <a:gd name="csX106" fmla="*/ 460104 w 1708784"/>
              <a:gd name="csY106" fmla="*/ 1244265 h 1459221"/>
              <a:gd name="csX107" fmla="*/ 460104 w 1708784"/>
              <a:gd name="csY107" fmla="*/ 1244266 h 1459221"/>
              <a:gd name="csX108" fmla="*/ 459862 w 1708784"/>
              <a:gd name="csY108" fmla="*/ 1244266 h 1459221"/>
              <a:gd name="csX109" fmla="*/ 459989 w 1708784"/>
              <a:gd name="csY109" fmla="*/ 1244381 h 1459221"/>
              <a:gd name="csX110" fmla="*/ 460399 w 1708784"/>
              <a:gd name="csY110" fmla="*/ 1244581 h 1459221"/>
              <a:gd name="csX111" fmla="*/ 460105 w 1708784"/>
              <a:gd name="csY111" fmla="*/ 1244266 h 1459221"/>
              <a:gd name="csX112" fmla="*/ 1149545 w 1708784"/>
              <a:gd name="csY112" fmla="*/ 1243574 h 1459221"/>
              <a:gd name="csX113" fmla="*/ 1149544 w 1708784"/>
              <a:gd name="csY113" fmla="*/ 1243575 h 1459221"/>
              <a:gd name="csX114" fmla="*/ 1149473 w 1708784"/>
              <a:gd name="csY114" fmla="*/ 1243597 h 1459221"/>
              <a:gd name="csX115" fmla="*/ 1149627 w 1708784"/>
              <a:gd name="csY115" fmla="*/ 1243671 h 1459221"/>
              <a:gd name="csX116" fmla="*/ 1149779 w 1708784"/>
              <a:gd name="csY116" fmla="*/ 1243636 h 1459221"/>
              <a:gd name="csX117" fmla="*/ 1149545 w 1708784"/>
              <a:gd name="csY117" fmla="*/ 1243575 h 1459221"/>
              <a:gd name="csX118" fmla="*/ 271735 w 1708784"/>
              <a:gd name="csY118" fmla="*/ 1238362 h 1459221"/>
              <a:gd name="csX119" fmla="*/ 271782 w 1708784"/>
              <a:gd name="csY119" fmla="*/ 1238388 h 1459221"/>
              <a:gd name="csX120" fmla="*/ 271897 w 1708784"/>
              <a:gd name="csY120" fmla="*/ 1238388 h 1459221"/>
              <a:gd name="csX121" fmla="*/ 272032 w 1708784"/>
              <a:gd name="csY121" fmla="*/ 1238422 h 1459221"/>
              <a:gd name="csX122" fmla="*/ 272012 w 1708784"/>
              <a:gd name="csY122" fmla="*/ 1238389 h 1459221"/>
              <a:gd name="csX123" fmla="*/ 272013 w 1708784"/>
              <a:gd name="csY123" fmla="*/ 1238389 h 1459221"/>
              <a:gd name="csX124" fmla="*/ 272012 w 1708784"/>
              <a:gd name="csY124" fmla="*/ 1238388 h 1459221"/>
              <a:gd name="csX125" fmla="*/ 555858 w 1708784"/>
              <a:gd name="csY125" fmla="*/ 1236283 h 1459221"/>
              <a:gd name="csX126" fmla="*/ 555879 w 1708784"/>
              <a:gd name="csY126" fmla="*/ 1236429 h 1459221"/>
              <a:gd name="csX127" fmla="*/ 555948 w 1708784"/>
              <a:gd name="csY127" fmla="*/ 1236307 h 1459221"/>
              <a:gd name="csX128" fmla="*/ 555878 w 1708784"/>
              <a:gd name="csY128" fmla="*/ 1236313 h 1459221"/>
              <a:gd name="csX129" fmla="*/ 564251 w 1708784"/>
              <a:gd name="csY129" fmla="*/ 1235281 h 1459221"/>
              <a:gd name="csX130" fmla="*/ 564292 w 1708784"/>
              <a:gd name="csY130" fmla="*/ 1235507 h 1459221"/>
              <a:gd name="csX131" fmla="*/ 564189 w 1708784"/>
              <a:gd name="csY131" fmla="*/ 1235517 h 1459221"/>
              <a:gd name="csX132" fmla="*/ 564293 w 1708784"/>
              <a:gd name="csY132" fmla="*/ 1235622 h 1459221"/>
              <a:gd name="csX133" fmla="*/ 564459 w 1708784"/>
              <a:gd name="csY133" fmla="*/ 1235554 h 1459221"/>
              <a:gd name="csX134" fmla="*/ 564408 w 1708784"/>
              <a:gd name="csY134" fmla="*/ 1235507 h 1459221"/>
              <a:gd name="csX135" fmla="*/ 934248 w 1708784"/>
              <a:gd name="csY135" fmla="*/ 1234930 h 1459221"/>
              <a:gd name="csX136" fmla="*/ 934250 w 1708784"/>
              <a:gd name="csY136" fmla="*/ 1234932 h 1459221"/>
              <a:gd name="csX137" fmla="*/ 934253 w 1708784"/>
              <a:gd name="csY137" fmla="*/ 1234931 h 1459221"/>
              <a:gd name="csX138" fmla="*/ 934253 w 1708784"/>
              <a:gd name="csY138" fmla="*/ 1234930 h 1459221"/>
              <a:gd name="csX139" fmla="*/ 934253 w 1708784"/>
              <a:gd name="csY139" fmla="*/ 1234930 h 1459221"/>
              <a:gd name="csX140" fmla="*/ 908154 w 1708784"/>
              <a:gd name="csY140" fmla="*/ 1234930 h 1459221"/>
              <a:gd name="csX141" fmla="*/ 908205 w 1708784"/>
              <a:gd name="csY141" fmla="*/ 1235045 h 1459221"/>
              <a:gd name="csX142" fmla="*/ 908232 w 1708784"/>
              <a:gd name="csY142" fmla="*/ 1234930 h 1459221"/>
              <a:gd name="csX143" fmla="*/ 1150005 w 1708784"/>
              <a:gd name="csY143" fmla="*/ 1234240 h 1459221"/>
              <a:gd name="csX144" fmla="*/ 1150005 w 1708784"/>
              <a:gd name="csY144" fmla="*/ 1234240 h 1459221"/>
              <a:gd name="csX145" fmla="*/ 1150006 w 1708784"/>
              <a:gd name="csY145" fmla="*/ 1234241 h 1459221"/>
              <a:gd name="csX146" fmla="*/ 1150006 w 1708784"/>
              <a:gd name="csY146" fmla="*/ 1234240 h 1459221"/>
              <a:gd name="csX147" fmla="*/ 408010 w 1708784"/>
              <a:gd name="csY147" fmla="*/ 1226056 h 1459221"/>
              <a:gd name="csX148" fmla="*/ 408010 w 1708784"/>
              <a:gd name="csY148" fmla="*/ 1226057 h 1459221"/>
              <a:gd name="csX149" fmla="*/ 408012 w 1708784"/>
              <a:gd name="csY149" fmla="*/ 1226057 h 1459221"/>
              <a:gd name="csX150" fmla="*/ 390677 w 1708784"/>
              <a:gd name="csY150" fmla="*/ 1225540 h 1459221"/>
              <a:gd name="csX151" fmla="*/ 390685 w 1708784"/>
              <a:gd name="csY151" fmla="*/ 1225568 h 1459221"/>
              <a:gd name="csX152" fmla="*/ 390701 w 1708784"/>
              <a:gd name="csY152" fmla="*/ 1225570 h 1459221"/>
              <a:gd name="csX153" fmla="*/ 606360 w 1708784"/>
              <a:gd name="csY153" fmla="*/ 1225437 h 1459221"/>
              <a:gd name="csX154" fmla="*/ 606360 w 1708784"/>
              <a:gd name="csY154" fmla="*/ 1225458 h 1459221"/>
              <a:gd name="csX155" fmla="*/ 606475 w 1708784"/>
              <a:gd name="csY155" fmla="*/ 1225595 h 1459221"/>
              <a:gd name="csX156" fmla="*/ 382404 w 1708784"/>
              <a:gd name="csY156" fmla="*/ 1224823 h 1459221"/>
              <a:gd name="csX157" fmla="*/ 382548 w 1708784"/>
              <a:gd name="csY157" fmla="*/ 1224889 h 1459221"/>
              <a:gd name="csX158" fmla="*/ 382484 w 1708784"/>
              <a:gd name="csY158" fmla="*/ 1224832 h 1459221"/>
              <a:gd name="csX159" fmla="*/ 1105634 w 1708784"/>
              <a:gd name="csY159" fmla="*/ 1224443 h 1459221"/>
              <a:gd name="csX160" fmla="*/ 1105559 w 1708784"/>
              <a:gd name="csY160" fmla="*/ 1224479 h 1459221"/>
              <a:gd name="csX161" fmla="*/ 1105633 w 1708784"/>
              <a:gd name="csY161" fmla="*/ 1224558 h 1459221"/>
              <a:gd name="csX162" fmla="*/ 1105633 w 1708784"/>
              <a:gd name="csY162" fmla="*/ 1224559 h 1459221"/>
              <a:gd name="csX163" fmla="*/ 1105634 w 1708784"/>
              <a:gd name="csY163" fmla="*/ 1224558 h 1459221"/>
              <a:gd name="csX164" fmla="*/ 1105665 w 1708784"/>
              <a:gd name="csY164" fmla="*/ 1224575 h 1459221"/>
              <a:gd name="csX165" fmla="*/ 1057343 w 1708784"/>
              <a:gd name="csY165" fmla="*/ 1217528 h 1459221"/>
              <a:gd name="csX166" fmla="*/ 1055038 w 1708784"/>
              <a:gd name="csY166" fmla="*/ 1225596 h 1459221"/>
              <a:gd name="csX167" fmla="*/ 1055037 w 1708784"/>
              <a:gd name="csY167" fmla="*/ 1225593 h 1459221"/>
              <a:gd name="csX168" fmla="*/ 1055037 w 1708784"/>
              <a:gd name="csY168" fmla="*/ 1225596 h 1459221"/>
              <a:gd name="csX169" fmla="*/ 1055161 w 1708784"/>
              <a:gd name="csY169" fmla="*/ 1225782 h 1459221"/>
              <a:gd name="csX170" fmla="*/ 1055153 w 1708784"/>
              <a:gd name="csY170" fmla="*/ 1225711 h 1459221"/>
              <a:gd name="csX171" fmla="*/ 1057442 w 1708784"/>
              <a:gd name="csY171" fmla="*/ 1217697 h 1459221"/>
              <a:gd name="csX172" fmla="*/ 1342928 w 1708784"/>
              <a:gd name="csY172" fmla="*/ 1215748 h 1459221"/>
              <a:gd name="csX173" fmla="*/ 1342938 w 1708784"/>
              <a:gd name="csY173" fmla="*/ 1215915 h 1459221"/>
              <a:gd name="csX174" fmla="*/ 1343054 w 1708784"/>
              <a:gd name="csY174" fmla="*/ 1215799 h 1459221"/>
              <a:gd name="csX175" fmla="*/ 537465 w 1708784"/>
              <a:gd name="csY175" fmla="*/ 1208348 h 1459221"/>
              <a:gd name="csX176" fmla="*/ 537439 w 1708784"/>
              <a:gd name="csY176" fmla="*/ 1208423 h 1459221"/>
              <a:gd name="csX177" fmla="*/ 537499 w 1708784"/>
              <a:gd name="csY177" fmla="*/ 1208401 h 1459221"/>
              <a:gd name="csX178" fmla="*/ 606563 w 1708784"/>
              <a:gd name="csY178" fmla="*/ 1208317 h 1459221"/>
              <a:gd name="csX179" fmla="*/ 606360 w 1708784"/>
              <a:gd name="csY179" fmla="*/ 1208423 h 1459221"/>
              <a:gd name="csX180" fmla="*/ 606360 w 1708784"/>
              <a:gd name="csY180" fmla="*/ 1208586 h 1459221"/>
              <a:gd name="csX181" fmla="*/ 606475 w 1708784"/>
              <a:gd name="csY181" fmla="*/ 1208422 h 1459221"/>
              <a:gd name="csX182" fmla="*/ 624374 w 1708784"/>
              <a:gd name="csY182" fmla="*/ 1208308 h 1459221"/>
              <a:gd name="csX183" fmla="*/ 624454 w 1708784"/>
              <a:gd name="csY183" fmla="*/ 1208422 h 1459221"/>
              <a:gd name="csX184" fmla="*/ 624454 w 1708784"/>
              <a:gd name="csY184" fmla="*/ 1208308 h 1459221"/>
              <a:gd name="csX185" fmla="*/ 624574 w 1708784"/>
              <a:gd name="csY185" fmla="*/ 1208271 h 1459221"/>
              <a:gd name="csX186" fmla="*/ 624455 w 1708784"/>
              <a:gd name="csY186" fmla="*/ 1208308 h 1459221"/>
              <a:gd name="csX187" fmla="*/ 624595 w 1708784"/>
              <a:gd name="csY187" fmla="*/ 1208395 h 1459221"/>
              <a:gd name="csX188" fmla="*/ 624570 w 1708784"/>
              <a:gd name="csY188" fmla="*/ 1208307 h 1459221"/>
              <a:gd name="csX189" fmla="*/ 1123152 w 1708784"/>
              <a:gd name="csY189" fmla="*/ 1207859 h 1459221"/>
              <a:gd name="csX190" fmla="*/ 1123152 w 1708784"/>
              <a:gd name="csY190" fmla="*/ 1207962 h 1459221"/>
              <a:gd name="csX191" fmla="*/ 1123179 w 1708784"/>
              <a:gd name="csY191" fmla="*/ 1207883 h 1459221"/>
              <a:gd name="csX192" fmla="*/ 917429 w 1708784"/>
              <a:gd name="csY192" fmla="*/ 1206608 h 1459221"/>
              <a:gd name="csX193" fmla="*/ 917426 w 1708784"/>
              <a:gd name="csY193" fmla="*/ 1206694 h 1459221"/>
              <a:gd name="csX194" fmla="*/ 917482 w 1708784"/>
              <a:gd name="csY194" fmla="*/ 1206649 h 1459221"/>
              <a:gd name="csX195" fmla="*/ 1088570 w 1708784"/>
              <a:gd name="csY195" fmla="*/ 1206444 h 1459221"/>
              <a:gd name="csX196" fmla="*/ 1088576 w 1708784"/>
              <a:gd name="csY196" fmla="*/ 1206464 h 1459221"/>
              <a:gd name="csX197" fmla="*/ 1088671 w 1708784"/>
              <a:gd name="csY197" fmla="*/ 1206464 h 1459221"/>
              <a:gd name="csX198" fmla="*/ 1088672 w 1708784"/>
              <a:gd name="csY198" fmla="*/ 1206461 h 1459221"/>
              <a:gd name="csX199" fmla="*/ 769903 w 1708784"/>
              <a:gd name="csY199" fmla="*/ 1205541 h 1459221"/>
              <a:gd name="csX200" fmla="*/ 769885 w 1708784"/>
              <a:gd name="csY200" fmla="*/ 1205554 h 1459221"/>
              <a:gd name="csX201" fmla="*/ 770018 w 1708784"/>
              <a:gd name="csY201" fmla="*/ 1205542 h 1459221"/>
              <a:gd name="csX202" fmla="*/ 769903 w 1708784"/>
              <a:gd name="csY202" fmla="*/ 1205542 h 1459221"/>
              <a:gd name="csX203" fmla="*/ 1409668 w 1708784"/>
              <a:gd name="csY203" fmla="*/ 1201622 h 1459221"/>
              <a:gd name="csX204" fmla="*/ 1409670 w 1708784"/>
              <a:gd name="csY204" fmla="*/ 1201738 h 1459221"/>
              <a:gd name="csX205" fmla="*/ 1409716 w 1708784"/>
              <a:gd name="csY205" fmla="*/ 1201628 h 1459221"/>
              <a:gd name="csX206" fmla="*/ 1409670 w 1708784"/>
              <a:gd name="csY206" fmla="*/ 1201623 h 1459221"/>
              <a:gd name="csX207" fmla="*/ 648542 w 1708784"/>
              <a:gd name="csY207" fmla="*/ 1200816 h 1459221"/>
              <a:gd name="csX208" fmla="*/ 648615 w 1708784"/>
              <a:gd name="csY208" fmla="*/ 1200963 h 1459221"/>
              <a:gd name="csX209" fmla="*/ 648657 w 1708784"/>
              <a:gd name="csY209" fmla="*/ 1200816 h 1459221"/>
              <a:gd name="csX210" fmla="*/ 435110 w 1708784"/>
              <a:gd name="csY210" fmla="*/ 1199892 h 1459221"/>
              <a:gd name="csX211" fmla="*/ 435094 w 1708784"/>
              <a:gd name="csY211" fmla="*/ 1200124 h 1459221"/>
              <a:gd name="csX212" fmla="*/ 435210 w 1708784"/>
              <a:gd name="csY212" fmla="*/ 1200124 h 1459221"/>
              <a:gd name="csX213" fmla="*/ 435278 w 1708784"/>
              <a:gd name="csY213" fmla="*/ 1200010 h 1459221"/>
              <a:gd name="csX214" fmla="*/ 435209 w 1708784"/>
              <a:gd name="csY214" fmla="*/ 1200010 h 1459221"/>
              <a:gd name="csX215" fmla="*/ 819691 w 1708784"/>
              <a:gd name="csY215" fmla="*/ 1199663 h 1459221"/>
              <a:gd name="csX216" fmla="*/ 819692 w 1708784"/>
              <a:gd name="csY216" fmla="*/ 1199664 h 1459221"/>
              <a:gd name="csX217" fmla="*/ 819694 w 1708784"/>
              <a:gd name="csY217" fmla="*/ 1199664 h 1459221"/>
              <a:gd name="csX218" fmla="*/ 819692 w 1708784"/>
              <a:gd name="csY218" fmla="*/ 1199663 h 1459221"/>
              <a:gd name="csX219" fmla="*/ 777509 w 1708784"/>
              <a:gd name="csY219" fmla="*/ 1199663 h 1459221"/>
              <a:gd name="csX220" fmla="*/ 777508 w 1708784"/>
              <a:gd name="csY220" fmla="*/ 1199664 h 1459221"/>
              <a:gd name="csX221" fmla="*/ 777510 w 1708784"/>
              <a:gd name="csY221" fmla="*/ 1199664 h 1459221"/>
              <a:gd name="csX222" fmla="*/ 777510 w 1708784"/>
              <a:gd name="csY222" fmla="*/ 1199663 h 1459221"/>
              <a:gd name="csX223" fmla="*/ 557858 w 1708784"/>
              <a:gd name="csY223" fmla="*/ 1199272 h 1459221"/>
              <a:gd name="csX224" fmla="*/ 557723 w 1708784"/>
              <a:gd name="csY224" fmla="*/ 1199318 h 1459221"/>
              <a:gd name="csX225" fmla="*/ 557723 w 1708784"/>
              <a:gd name="csY225" fmla="*/ 1199316 h 1459221"/>
              <a:gd name="csX226" fmla="*/ 557722 w 1708784"/>
              <a:gd name="csY226" fmla="*/ 1199317 h 1459221"/>
              <a:gd name="csX227" fmla="*/ 557738 w 1708784"/>
              <a:gd name="csY227" fmla="*/ 1199407 h 1459221"/>
              <a:gd name="csX228" fmla="*/ 557839 w 1708784"/>
              <a:gd name="csY228" fmla="*/ 1199318 h 1459221"/>
              <a:gd name="csX229" fmla="*/ 647390 w 1708784"/>
              <a:gd name="csY229" fmla="*/ 1192057 h 1459221"/>
              <a:gd name="csX230" fmla="*/ 647404 w 1708784"/>
              <a:gd name="csY230" fmla="*/ 1192162 h 1459221"/>
              <a:gd name="csX231" fmla="*/ 647496 w 1708784"/>
              <a:gd name="csY231" fmla="*/ 1192066 h 1459221"/>
              <a:gd name="csX232" fmla="*/ 609357 w 1708784"/>
              <a:gd name="csY232" fmla="*/ 1190006 h 1459221"/>
              <a:gd name="csX233" fmla="*/ 609215 w 1708784"/>
              <a:gd name="csY233" fmla="*/ 1190091 h 1459221"/>
              <a:gd name="csX234" fmla="*/ 609126 w 1708784"/>
              <a:gd name="csY234" fmla="*/ 1190213 h 1459221"/>
              <a:gd name="csX235" fmla="*/ 609236 w 1708784"/>
              <a:gd name="csY235" fmla="*/ 1190241 h 1459221"/>
              <a:gd name="csX236" fmla="*/ 609241 w 1708784"/>
              <a:gd name="csY236" fmla="*/ 1190213 h 1459221"/>
              <a:gd name="csX237" fmla="*/ 1331168 w 1708784"/>
              <a:gd name="csY237" fmla="*/ 1182682 h 1459221"/>
              <a:gd name="csX238" fmla="*/ 1331152 w 1708784"/>
              <a:gd name="csY238" fmla="*/ 1182760 h 1459221"/>
              <a:gd name="csX239" fmla="*/ 1331183 w 1708784"/>
              <a:gd name="csY239" fmla="*/ 1182722 h 1459221"/>
              <a:gd name="csX240" fmla="*/ 356269 w 1708784"/>
              <a:gd name="csY240" fmla="*/ 1182501 h 1459221"/>
              <a:gd name="csX241" fmla="*/ 356262 w 1708784"/>
              <a:gd name="csY241" fmla="*/ 1182606 h 1459221"/>
              <a:gd name="csX242" fmla="*/ 356454 w 1708784"/>
              <a:gd name="csY242" fmla="*/ 1182732 h 1459221"/>
              <a:gd name="csX243" fmla="*/ 1458882 w 1708784"/>
              <a:gd name="csY243" fmla="*/ 1182375 h 1459221"/>
              <a:gd name="csX244" fmla="*/ 1458801 w 1708784"/>
              <a:gd name="csY244" fmla="*/ 1182461 h 1459221"/>
              <a:gd name="csX245" fmla="*/ 1458883 w 1708784"/>
              <a:gd name="csY245" fmla="*/ 1182491 h 1459221"/>
              <a:gd name="csX246" fmla="*/ 1458890 w 1708784"/>
              <a:gd name="csY246" fmla="*/ 1182494 h 1459221"/>
              <a:gd name="csX247" fmla="*/ 666761 w 1708784"/>
              <a:gd name="csY247" fmla="*/ 1180621 h 1459221"/>
              <a:gd name="csX248" fmla="*/ 666752 w 1708784"/>
              <a:gd name="csY248" fmla="*/ 1180647 h 1459221"/>
              <a:gd name="csX249" fmla="*/ 666767 w 1708784"/>
              <a:gd name="csY249" fmla="*/ 1180629 h 1459221"/>
              <a:gd name="csX250" fmla="*/ 778991 w 1708784"/>
              <a:gd name="csY250" fmla="*/ 1176360 h 1459221"/>
              <a:gd name="csX251" fmla="*/ 778977 w 1708784"/>
              <a:gd name="csY251" fmla="*/ 1176439 h 1459221"/>
              <a:gd name="csX252" fmla="*/ 779121 w 1708784"/>
              <a:gd name="csY252" fmla="*/ 1176383 h 1459221"/>
              <a:gd name="csX253" fmla="*/ 632522 w 1708784"/>
              <a:gd name="csY253" fmla="*/ 1176209 h 1459221"/>
              <a:gd name="csX254" fmla="*/ 632294 w 1708784"/>
              <a:gd name="csY254" fmla="*/ 1176381 h 1459221"/>
              <a:gd name="csX255" fmla="*/ 632522 w 1708784"/>
              <a:gd name="csY255" fmla="*/ 1176383 h 1459221"/>
              <a:gd name="csX256" fmla="*/ 1290498 w 1708784"/>
              <a:gd name="csY256" fmla="*/ 1175922 h 1459221"/>
              <a:gd name="csX257" fmla="*/ 1290476 w 1708784"/>
              <a:gd name="csY257" fmla="*/ 1175968 h 1459221"/>
              <a:gd name="csX258" fmla="*/ 1290521 w 1708784"/>
              <a:gd name="csY258" fmla="*/ 1175934 h 1459221"/>
              <a:gd name="csX259" fmla="*/ 543288 w 1708784"/>
              <a:gd name="csY259" fmla="*/ 1174059 h 1459221"/>
              <a:gd name="csX260" fmla="*/ 543124 w 1708784"/>
              <a:gd name="csY260" fmla="*/ 1174075 h 1459221"/>
              <a:gd name="csX261" fmla="*/ 543201 w 1708784"/>
              <a:gd name="csY261" fmla="*/ 1174193 h 1459221"/>
              <a:gd name="csX262" fmla="*/ 1340403 w 1708784"/>
              <a:gd name="csY262" fmla="*/ 1173963 h 1459221"/>
              <a:gd name="csX263" fmla="*/ 1340284 w 1708784"/>
              <a:gd name="csY263" fmla="*/ 1174077 h 1459221"/>
              <a:gd name="csX264" fmla="*/ 1340288 w 1708784"/>
              <a:gd name="csY264" fmla="*/ 1174078 h 1459221"/>
              <a:gd name="csX265" fmla="*/ 1340306 w 1708784"/>
              <a:gd name="csY265" fmla="*/ 1174354 h 1459221"/>
              <a:gd name="csX266" fmla="*/ 390738 w 1708784"/>
              <a:gd name="csY266" fmla="*/ 1173956 h 1459221"/>
              <a:gd name="csX267" fmla="*/ 390723 w 1708784"/>
              <a:gd name="csY267" fmla="*/ 1173963 h 1459221"/>
              <a:gd name="csX268" fmla="*/ 390736 w 1708784"/>
              <a:gd name="csY268" fmla="*/ 1173968 h 1459221"/>
              <a:gd name="csX269" fmla="*/ 347675 w 1708784"/>
              <a:gd name="csY269" fmla="*/ 1173904 h 1459221"/>
              <a:gd name="csX270" fmla="*/ 347620 w 1708784"/>
              <a:gd name="csY270" fmla="*/ 1173923 h 1459221"/>
              <a:gd name="csX271" fmla="*/ 347618 w 1708784"/>
              <a:gd name="csY271" fmla="*/ 1173962 h 1459221"/>
              <a:gd name="csX272" fmla="*/ 347736 w 1708784"/>
              <a:gd name="csY272" fmla="*/ 1173965 h 1459221"/>
              <a:gd name="csX273" fmla="*/ 1262147 w 1708784"/>
              <a:gd name="csY273" fmla="*/ 1173799 h 1459221"/>
              <a:gd name="csX274" fmla="*/ 1262147 w 1708784"/>
              <a:gd name="csY274" fmla="*/ 1173962 h 1459221"/>
              <a:gd name="csX275" fmla="*/ 1262122 w 1708784"/>
              <a:gd name="csY275" fmla="*/ 1174091 h 1459221"/>
              <a:gd name="csX276" fmla="*/ 1262147 w 1708784"/>
              <a:gd name="csY276" fmla="*/ 1174078 h 1459221"/>
              <a:gd name="csX277" fmla="*/ 1262430 w 1708784"/>
              <a:gd name="csY277" fmla="*/ 1174098 h 1459221"/>
              <a:gd name="csX278" fmla="*/ 1262377 w 1708784"/>
              <a:gd name="csY278" fmla="*/ 1173963 h 1459221"/>
              <a:gd name="csX279" fmla="*/ 1322075 w 1708784"/>
              <a:gd name="csY279" fmla="*/ 1173156 h 1459221"/>
              <a:gd name="csX280" fmla="*/ 1322077 w 1708784"/>
              <a:gd name="csY280" fmla="*/ 1173159 h 1459221"/>
              <a:gd name="csX281" fmla="*/ 1322078 w 1708784"/>
              <a:gd name="csY281" fmla="*/ 1173156 h 1459221"/>
              <a:gd name="csX282" fmla="*/ 1434034 w 1708784"/>
              <a:gd name="csY282" fmla="*/ 1173152 h 1459221"/>
              <a:gd name="csX283" fmla="*/ 1433989 w 1708784"/>
              <a:gd name="csY283" fmla="*/ 1173155 h 1459221"/>
              <a:gd name="csX284" fmla="*/ 1434043 w 1708784"/>
              <a:gd name="csY284" fmla="*/ 1173175 h 1459221"/>
              <a:gd name="csX285" fmla="*/ 552882 w 1708784"/>
              <a:gd name="csY285" fmla="*/ 1173138 h 1459221"/>
              <a:gd name="csX286" fmla="*/ 552652 w 1708784"/>
              <a:gd name="csY286" fmla="*/ 1173156 h 1459221"/>
              <a:gd name="csX287" fmla="*/ 552639 w 1708784"/>
              <a:gd name="csY287" fmla="*/ 1173157 h 1459221"/>
              <a:gd name="csX288" fmla="*/ 552767 w 1708784"/>
              <a:gd name="csY288" fmla="*/ 1173271 h 1459221"/>
              <a:gd name="csX289" fmla="*/ 1211855 w 1708784"/>
              <a:gd name="csY289" fmla="*/ 1168406 h 1459221"/>
              <a:gd name="csX290" fmla="*/ 1211771 w 1708784"/>
              <a:gd name="csY290" fmla="*/ 1168417 h 1459221"/>
              <a:gd name="csX291" fmla="*/ 1211781 w 1708784"/>
              <a:gd name="csY291" fmla="*/ 1168430 h 1459221"/>
              <a:gd name="csX292" fmla="*/ 1211666 w 1708784"/>
              <a:gd name="csY292" fmla="*/ 1168430 h 1459221"/>
              <a:gd name="csX293" fmla="*/ 1211665 w 1708784"/>
              <a:gd name="csY293" fmla="*/ 1168430 h 1459221"/>
              <a:gd name="csX294" fmla="*/ 1211705 w 1708784"/>
              <a:gd name="csY294" fmla="*/ 1168517 h 1459221"/>
              <a:gd name="csX295" fmla="*/ 614751 w 1708784"/>
              <a:gd name="csY295" fmla="*/ 1168106 h 1459221"/>
              <a:gd name="csX296" fmla="*/ 614739 w 1708784"/>
              <a:gd name="csY296" fmla="*/ 1168107 h 1459221"/>
              <a:gd name="csX297" fmla="*/ 614748 w 1708784"/>
              <a:gd name="csY297" fmla="*/ 1168109 h 1459221"/>
              <a:gd name="csX298" fmla="*/ 788077 w 1708784"/>
              <a:gd name="csY298" fmla="*/ 1166904 h 1459221"/>
              <a:gd name="csX299" fmla="*/ 788006 w 1708784"/>
              <a:gd name="csY299" fmla="*/ 1166914 h 1459221"/>
              <a:gd name="csX300" fmla="*/ 787882 w 1708784"/>
              <a:gd name="csY300" fmla="*/ 1167047 h 1459221"/>
              <a:gd name="csX301" fmla="*/ 1236219 w 1708784"/>
              <a:gd name="csY301" fmla="*/ 1165332 h 1459221"/>
              <a:gd name="csX302" fmla="*/ 1236088 w 1708784"/>
              <a:gd name="csY302" fmla="*/ 1165349 h 1459221"/>
              <a:gd name="csX303" fmla="*/ 1236243 w 1708784"/>
              <a:gd name="csY303" fmla="*/ 1165404 h 1459221"/>
              <a:gd name="csX304" fmla="*/ 1262269 w 1708784"/>
              <a:gd name="csY304" fmla="*/ 1165275 h 1459221"/>
              <a:gd name="csX305" fmla="*/ 1262262 w 1708784"/>
              <a:gd name="csY305" fmla="*/ 1165318 h 1459221"/>
              <a:gd name="csX306" fmla="*/ 1262147 w 1708784"/>
              <a:gd name="csY306" fmla="*/ 1165318 h 1459221"/>
              <a:gd name="csX307" fmla="*/ 1262147 w 1708784"/>
              <a:gd name="csY307" fmla="*/ 1165512 h 1459221"/>
              <a:gd name="csX308" fmla="*/ 1262377 w 1708784"/>
              <a:gd name="csY308" fmla="*/ 1165319 h 1459221"/>
              <a:gd name="csX309" fmla="*/ 632522 w 1708784"/>
              <a:gd name="csY309" fmla="*/ 1165241 h 1459221"/>
              <a:gd name="csX310" fmla="*/ 632399 w 1708784"/>
              <a:gd name="csY310" fmla="*/ 1165344 h 1459221"/>
              <a:gd name="csX311" fmla="*/ 632522 w 1708784"/>
              <a:gd name="csY311" fmla="*/ 1165373 h 1459221"/>
              <a:gd name="csX312" fmla="*/ 1314586 w 1708784"/>
              <a:gd name="csY312" fmla="*/ 1157826 h 1459221"/>
              <a:gd name="csX313" fmla="*/ 1314586 w 1708784"/>
              <a:gd name="csY313" fmla="*/ 1157827 h 1459221"/>
              <a:gd name="csX314" fmla="*/ 1314585 w 1708784"/>
              <a:gd name="csY314" fmla="*/ 1157831 h 1459221"/>
              <a:gd name="csX315" fmla="*/ 1314587 w 1708784"/>
              <a:gd name="csY315" fmla="*/ 1157827 h 1459221"/>
              <a:gd name="csX316" fmla="*/ 399715 w 1708784"/>
              <a:gd name="csY316" fmla="*/ 1157611 h 1459221"/>
              <a:gd name="csX317" fmla="*/ 399821 w 1708784"/>
              <a:gd name="csY317" fmla="*/ 1157816 h 1459221"/>
              <a:gd name="csX318" fmla="*/ 399907 w 1708784"/>
              <a:gd name="csY318" fmla="*/ 1157808 h 1459221"/>
              <a:gd name="csX319" fmla="*/ 399827 w 1708784"/>
              <a:gd name="csY319" fmla="*/ 1157712 h 1459221"/>
              <a:gd name="csX320" fmla="*/ 1512349 w 1708784"/>
              <a:gd name="csY320" fmla="*/ 1156753 h 1459221"/>
              <a:gd name="csX321" fmla="*/ 1512244 w 1708784"/>
              <a:gd name="csY321" fmla="*/ 1156789 h 1459221"/>
              <a:gd name="csX322" fmla="*/ 1512173 w 1708784"/>
              <a:gd name="csY322" fmla="*/ 1156875 h 1459221"/>
              <a:gd name="csX323" fmla="*/ 632545 w 1708784"/>
              <a:gd name="csY323" fmla="*/ 1156742 h 1459221"/>
              <a:gd name="csX324" fmla="*/ 632407 w 1708784"/>
              <a:gd name="csY324" fmla="*/ 1156790 h 1459221"/>
              <a:gd name="csX325" fmla="*/ 632293 w 1708784"/>
              <a:gd name="csY325" fmla="*/ 1156792 h 1459221"/>
              <a:gd name="csX326" fmla="*/ 632522 w 1708784"/>
              <a:gd name="csY326" fmla="*/ 1156955 h 1459221"/>
              <a:gd name="csX327" fmla="*/ 632522 w 1708784"/>
              <a:gd name="csY327" fmla="*/ 1156790 h 1459221"/>
              <a:gd name="csX328" fmla="*/ 675626 w 1708784"/>
              <a:gd name="csY328" fmla="*/ 1155638 h 1459221"/>
              <a:gd name="csX329" fmla="*/ 675632 w 1708784"/>
              <a:gd name="csY329" fmla="*/ 1155639 h 1459221"/>
              <a:gd name="csX330" fmla="*/ 675629 w 1708784"/>
              <a:gd name="csY330" fmla="*/ 1155638 h 1459221"/>
              <a:gd name="csX331" fmla="*/ 468070 w 1708784"/>
              <a:gd name="csY331" fmla="*/ 1155399 h 1459221"/>
              <a:gd name="csX332" fmla="*/ 468056 w 1708784"/>
              <a:gd name="csY332" fmla="*/ 1155406 h 1459221"/>
              <a:gd name="csX333" fmla="*/ 467966 w 1708784"/>
              <a:gd name="csY333" fmla="*/ 1155522 h 1459221"/>
              <a:gd name="csX334" fmla="*/ 468057 w 1708784"/>
              <a:gd name="csY334" fmla="*/ 1155522 h 1459221"/>
              <a:gd name="csX335" fmla="*/ 468091 w 1708784"/>
              <a:gd name="csY335" fmla="*/ 1155551 h 1459221"/>
              <a:gd name="csX336" fmla="*/ 468184 w 1708784"/>
              <a:gd name="csY336" fmla="*/ 1155340 h 1459221"/>
              <a:gd name="csX337" fmla="*/ 468166 w 1708784"/>
              <a:gd name="csY337" fmla="*/ 1155349 h 1459221"/>
              <a:gd name="csX338" fmla="*/ 468181 w 1708784"/>
              <a:gd name="csY338" fmla="*/ 1155357 h 1459221"/>
              <a:gd name="csX339" fmla="*/ 458047 w 1708784"/>
              <a:gd name="csY339" fmla="*/ 1155193 h 1459221"/>
              <a:gd name="csX340" fmla="*/ 458490 w 1708784"/>
              <a:gd name="csY340" fmla="*/ 1155637 h 1459221"/>
              <a:gd name="csX341" fmla="*/ 458490 w 1708784"/>
              <a:gd name="csY341" fmla="*/ 1155522 h 1459221"/>
              <a:gd name="csX342" fmla="*/ 458491 w 1708784"/>
              <a:gd name="csY342" fmla="*/ 1155524 h 1459221"/>
              <a:gd name="csX343" fmla="*/ 458491 w 1708784"/>
              <a:gd name="csY343" fmla="*/ 1155522 h 1459221"/>
              <a:gd name="csX344" fmla="*/ 458596 w 1708784"/>
              <a:gd name="csY344" fmla="*/ 1155522 h 1459221"/>
              <a:gd name="csX345" fmla="*/ 458490 w 1708784"/>
              <a:gd name="csY345" fmla="*/ 1155406 h 1459221"/>
              <a:gd name="csX346" fmla="*/ 1088498 w 1708784"/>
              <a:gd name="csY346" fmla="*/ 1150552 h 1459221"/>
              <a:gd name="csX347" fmla="*/ 1088691 w 1708784"/>
              <a:gd name="csY347" fmla="*/ 1150682 h 1459221"/>
              <a:gd name="csX348" fmla="*/ 1088694 w 1708784"/>
              <a:gd name="csY348" fmla="*/ 1150679 h 1459221"/>
              <a:gd name="csX349" fmla="*/ 1088691 w 1708784"/>
              <a:gd name="csY349" fmla="*/ 1150566 h 1459221"/>
              <a:gd name="csX350" fmla="*/ 1088689 w 1708784"/>
              <a:gd name="csY350" fmla="*/ 1150561 h 1459221"/>
              <a:gd name="csX351" fmla="*/ 1063111 w 1708784"/>
              <a:gd name="csY351" fmla="*/ 1149399 h 1459221"/>
              <a:gd name="csX352" fmla="*/ 1063681 w 1708784"/>
              <a:gd name="csY352" fmla="*/ 1149529 h 1459221"/>
              <a:gd name="csX353" fmla="*/ 1063886 w 1708784"/>
              <a:gd name="csY353" fmla="*/ 1149417 h 1459221"/>
              <a:gd name="csX354" fmla="*/ 1063797 w 1708784"/>
              <a:gd name="csY354" fmla="*/ 1149413 h 1459221"/>
              <a:gd name="csX355" fmla="*/ 744651 w 1708784"/>
              <a:gd name="csY355" fmla="*/ 1148821 h 1459221"/>
              <a:gd name="csX356" fmla="*/ 744663 w 1708784"/>
              <a:gd name="csY356" fmla="*/ 1148838 h 1459221"/>
              <a:gd name="csX357" fmla="*/ 744771 w 1708784"/>
              <a:gd name="csY357" fmla="*/ 1148925 h 1459221"/>
              <a:gd name="csX358" fmla="*/ 744750 w 1708784"/>
              <a:gd name="csY358" fmla="*/ 1148834 h 1459221"/>
              <a:gd name="csX359" fmla="*/ 1010212 w 1708784"/>
              <a:gd name="csY359" fmla="*/ 1148264 h 1459221"/>
              <a:gd name="csX360" fmla="*/ 1010125 w 1708784"/>
              <a:gd name="csY360" fmla="*/ 1148347 h 1459221"/>
              <a:gd name="csX361" fmla="*/ 1010524 w 1708784"/>
              <a:gd name="csY361" fmla="*/ 1148271 h 1459221"/>
              <a:gd name="csX362" fmla="*/ 1167202 w 1708784"/>
              <a:gd name="csY362" fmla="*/ 1147678 h 1459221"/>
              <a:gd name="csX363" fmla="*/ 1167179 w 1708784"/>
              <a:gd name="csY363" fmla="*/ 1147685 h 1459221"/>
              <a:gd name="csX364" fmla="*/ 1166982 w 1708784"/>
              <a:gd name="csY364" fmla="*/ 1147681 h 1459221"/>
              <a:gd name="csX365" fmla="*/ 1167163 w 1708784"/>
              <a:gd name="csY365" fmla="*/ 1147898 h 1459221"/>
              <a:gd name="csX366" fmla="*/ 1167179 w 1708784"/>
              <a:gd name="csY366" fmla="*/ 1147800 h 1459221"/>
              <a:gd name="csX367" fmla="*/ 735927 w 1708784"/>
              <a:gd name="csY367" fmla="*/ 1147526 h 1459221"/>
              <a:gd name="csX368" fmla="*/ 735904 w 1708784"/>
              <a:gd name="csY368" fmla="*/ 1147570 h 1459221"/>
              <a:gd name="csX369" fmla="*/ 735903 w 1708784"/>
              <a:gd name="csY369" fmla="*/ 1147570 h 1459221"/>
              <a:gd name="csX370" fmla="*/ 735903 w 1708784"/>
              <a:gd name="csY370" fmla="*/ 1147685 h 1459221"/>
              <a:gd name="csX371" fmla="*/ 735975 w 1708784"/>
              <a:gd name="csY371" fmla="*/ 1147610 h 1459221"/>
              <a:gd name="csX372" fmla="*/ 1150236 w 1708784"/>
              <a:gd name="csY372" fmla="*/ 1147339 h 1459221"/>
              <a:gd name="csX373" fmla="*/ 1150236 w 1708784"/>
              <a:gd name="csY373" fmla="*/ 1147454 h 1459221"/>
              <a:gd name="csX374" fmla="*/ 1150229 w 1708784"/>
              <a:gd name="csY374" fmla="*/ 1147573 h 1459221"/>
              <a:gd name="csX375" fmla="*/ 1150236 w 1708784"/>
              <a:gd name="csY375" fmla="*/ 1147570 h 1459221"/>
              <a:gd name="csX376" fmla="*/ 1150368 w 1708784"/>
              <a:gd name="csY376" fmla="*/ 1147342 h 1459221"/>
              <a:gd name="csX377" fmla="*/ 287843 w 1708784"/>
              <a:gd name="csY377" fmla="*/ 1141622 h 1459221"/>
              <a:gd name="csX378" fmla="*/ 287915 w 1708784"/>
              <a:gd name="csY378" fmla="*/ 1141691 h 1459221"/>
              <a:gd name="csX379" fmla="*/ 287917 w 1708784"/>
              <a:gd name="csY379" fmla="*/ 1141691 h 1459221"/>
              <a:gd name="csX380" fmla="*/ 287919 w 1708784"/>
              <a:gd name="csY380" fmla="*/ 1141692 h 1459221"/>
              <a:gd name="csX381" fmla="*/ 288013 w 1708784"/>
              <a:gd name="csY381" fmla="*/ 1141685 h 1459221"/>
              <a:gd name="csX382" fmla="*/ 1009513 w 1708784"/>
              <a:gd name="csY382" fmla="*/ 1139617 h 1459221"/>
              <a:gd name="csX383" fmla="*/ 1009361 w 1708784"/>
              <a:gd name="csY383" fmla="*/ 1139704 h 1459221"/>
              <a:gd name="csX384" fmla="*/ 1009398 w 1708784"/>
              <a:gd name="csY384" fmla="*/ 1139732 h 1459221"/>
              <a:gd name="csX385" fmla="*/ 1009533 w 1708784"/>
              <a:gd name="csY385" fmla="*/ 1139816 h 1459221"/>
              <a:gd name="csX386" fmla="*/ 1009520 w 1708784"/>
              <a:gd name="csY386" fmla="*/ 1139619 h 1459221"/>
              <a:gd name="csX387" fmla="*/ 1192919 w 1708784"/>
              <a:gd name="csY387" fmla="*/ 1139599 h 1459221"/>
              <a:gd name="csX388" fmla="*/ 1193111 w 1708784"/>
              <a:gd name="csY388" fmla="*/ 1139617 h 1459221"/>
              <a:gd name="csX389" fmla="*/ 1193111 w 1708784"/>
              <a:gd name="csY389" fmla="*/ 1139610 h 1459221"/>
              <a:gd name="csX390" fmla="*/ 520777 w 1708784"/>
              <a:gd name="csY390" fmla="*/ 1139571 h 1459221"/>
              <a:gd name="csX391" fmla="*/ 520748 w 1708784"/>
              <a:gd name="csY391" fmla="*/ 1139597 h 1459221"/>
              <a:gd name="csX392" fmla="*/ 520842 w 1708784"/>
              <a:gd name="csY392" fmla="*/ 1139662 h 1459221"/>
              <a:gd name="csX393" fmla="*/ 1072461 w 1708784"/>
              <a:gd name="csY393" fmla="*/ 1139399 h 1459221"/>
              <a:gd name="csX394" fmla="*/ 1072425 w 1708784"/>
              <a:gd name="csY394" fmla="*/ 1139414 h 1459221"/>
              <a:gd name="csX395" fmla="*/ 1072441 w 1708784"/>
              <a:gd name="csY395" fmla="*/ 1139502 h 1459221"/>
              <a:gd name="csX396" fmla="*/ 631746 w 1708784"/>
              <a:gd name="csY396" fmla="*/ 1137532 h 1459221"/>
              <a:gd name="csX397" fmla="*/ 631829 w 1708784"/>
              <a:gd name="csY397" fmla="*/ 1137655 h 1459221"/>
              <a:gd name="csX398" fmla="*/ 631784 w 1708784"/>
              <a:gd name="csY398" fmla="*/ 1137537 h 1459221"/>
              <a:gd name="csX399" fmla="*/ 641048 w 1708784"/>
              <a:gd name="csY399" fmla="*/ 1130857 h 1459221"/>
              <a:gd name="csX400" fmla="*/ 641051 w 1708784"/>
              <a:gd name="csY400" fmla="*/ 1130858 h 1459221"/>
              <a:gd name="csX401" fmla="*/ 641051 w 1708784"/>
              <a:gd name="csY401" fmla="*/ 1130858 h 1459221"/>
              <a:gd name="csX402" fmla="*/ 641051 w 1708784"/>
              <a:gd name="csY402" fmla="*/ 1130857 h 1459221"/>
              <a:gd name="csX403" fmla="*/ 1558032 w 1708784"/>
              <a:gd name="csY403" fmla="*/ 1130811 h 1459221"/>
              <a:gd name="csX404" fmla="*/ 1557769 w 1708784"/>
              <a:gd name="csY404" fmla="*/ 1130858 h 1459221"/>
              <a:gd name="csX405" fmla="*/ 1557658 w 1708784"/>
              <a:gd name="csY405" fmla="*/ 1130973 h 1459221"/>
              <a:gd name="csX406" fmla="*/ 1557769 w 1708784"/>
              <a:gd name="csY406" fmla="*/ 1130973 h 1459221"/>
              <a:gd name="csX407" fmla="*/ 1557907 w 1708784"/>
              <a:gd name="csY407" fmla="*/ 1131017 h 1459221"/>
              <a:gd name="csX408" fmla="*/ 1557885 w 1708784"/>
              <a:gd name="csY408" fmla="*/ 1130974 h 1459221"/>
              <a:gd name="csX409" fmla="*/ 252831 w 1708784"/>
              <a:gd name="csY409" fmla="*/ 1129946 h 1459221"/>
              <a:gd name="csX410" fmla="*/ 253457 w 1708784"/>
              <a:gd name="csY410" fmla="*/ 1130627 h 1459221"/>
              <a:gd name="csX411" fmla="*/ 253572 w 1708784"/>
              <a:gd name="csY411" fmla="*/ 1130282 h 1459221"/>
              <a:gd name="csX412" fmla="*/ 253571 w 1708784"/>
              <a:gd name="csY412" fmla="*/ 1130281 h 1459221"/>
              <a:gd name="csX413" fmla="*/ 253736 w 1708784"/>
              <a:gd name="csY413" fmla="*/ 1130211 h 1459221"/>
              <a:gd name="csX414" fmla="*/ 253572 w 1708784"/>
              <a:gd name="csY414" fmla="*/ 1130167 h 1459221"/>
              <a:gd name="csX415" fmla="*/ 1361263 w 1708784"/>
              <a:gd name="csY415" fmla="*/ 1129164 h 1459221"/>
              <a:gd name="csX416" fmla="*/ 1361205 w 1708784"/>
              <a:gd name="csY416" fmla="*/ 1129214 h 1459221"/>
              <a:gd name="csX417" fmla="*/ 1361149 w 1708784"/>
              <a:gd name="csY417" fmla="*/ 1129359 h 1459221"/>
              <a:gd name="csX418" fmla="*/ 1361149 w 1708784"/>
              <a:gd name="csY418" fmla="*/ 1129360 h 1459221"/>
              <a:gd name="csX419" fmla="*/ 1361149 w 1708784"/>
              <a:gd name="csY419" fmla="*/ 1129360 h 1459221"/>
              <a:gd name="csX420" fmla="*/ 382308 w 1708784"/>
              <a:gd name="csY420" fmla="*/ 1124288 h 1459221"/>
              <a:gd name="csX421" fmla="*/ 382253 w 1708784"/>
              <a:gd name="csY421" fmla="*/ 1124415 h 1459221"/>
              <a:gd name="csX422" fmla="*/ 382349 w 1708784"/>
              <a:gd name="csY422" fmla="*/ 1124412 h 1459221"/>
              <a:gd name="csX423" fmla="*/ 382372 w 1708784"/>
              <a:gd name="csY423" fmla="*/ 1124336 h 1459221"/>
              <a:gd name="csX424" fmla="*/ 269131 w 1708784"/>
              <a:gd name="csY424" fmla="*/ 1123597 h 1459221"/>
              <a:gd name="csX425" fmla="*/ 269118 w 1708784"/>
              <a:gd name="csY425" fmla="*/ 1123717 h 1459221"/>
              <a:gd name="csX426" fmla="*/ 269130 w 1708784"/>
              <a:gd name="csY426" fmla="*/ 1123712 h 1459221"/>
              <a:gd name="csX427" fmla="*/ 269261 w 1708784"/>
              <a:gd name="csY427" fmla="*/ 1123838 h 1459221"/>
              <a:gd name="csX428" fmla="*/ 269246 w 1708784"/>
              <a:gd name="csY428" fmla="*/ 1123712 h 1459221"/>
              <a:gd name="csX429" fmla="*/ 269332 w 1708784"/>
              <a:gd name="csY429" fmla="*/ 1123682 h 1459221"/>
              <a:gd name="csX430" fmla="*/ 986690 w 1708784"/>
              <a:gd name="csY430" fmla="*/ 1122247 h 1459221"/>
              <a:gd name="csX431" fmla="*/ 986693 w 1708784"/>
              <a:gd name="csY431" fmla="*/ 1122329 h 1459221"/>
              <a:gd name="csX432" fmla="*/ 986480 w 1708784"/>
              <a:gd name="csY432" fmla="*/ 1122329 h 1459221"/>
              <a:gd name="csX433" fmla="*/ 986578 w 1708784"/>
              <a:gd name="csY433" fmla="*/ 1122444 h 1459221"/>
              <a:gd name="csX434" fmla="*/ 986693 w 1708784"/>
              <a:gd name="csY434" fmla="*/ 1122444 h 1459221"/>
              <a:gd name="csX435" fmla="*/ 986771 w 1708784"/>
              <a:gd name="csY435" fmla="*/ 1122504 h 1459221"/>
              <a:gd name="csX436" fmla="*/ 986808 w 1708784"/>
              <a:gd name="csY436" fmla="*/ 1122330 h 1459221"/>
              <a:gd name="csX437" fmla="*/ 968841 w 1708784"/>
              <a:gd name="csY437" fmla="*/ 1122202 h 1459221"/>
              <a:gd name="csX438" fmla="*/ 968829 w 1708784"/>
              <a:gd name="csY438" fmla="*/ 1122214 h 1459221"/>
              <a:gd name="csX439" fmla="*/ 968839 w 1708784"/>
              <a:gd name="csY439" fmla="*/ 1122222 h 1459221"/>
              <a:gd name="csX440" fmla="*/ 279505 w 1708784"/>
              <a:gd name="csY440" fmla="*/ 1120024 h 1459221"/>
              <a:gd name="csX441" fmla="*/ 279504 w 1708784"/>
              <a:gd name="csY441" fmla="*/ 1120025 h 1459221"/>
              <a:gd name="csX442" fmla="*/ 279538 w 1708784"/>
              <a:gd name="csY442" fmla="*/ 1120168 h 1459221"/>
              <a:gd name="csX443" fmla="*/ 279618 w 1708784"/>
              <a:gd name="csY443" fmla="*/ 1120140 h 1459221"/>
              <a:gd name="csX444" fmla="*/ 279806 w 1708784"/>
              <a:gd name="csY444" fmla="*/ 1120027 h 1459221"/>
              <a:gd name="csX445" fmla="*/ 1039011 w 1708784"/>
              <a:gd name="csY445" fmla="*/ 1112699 h 1459221"/>
              <a:gd name="csX446" fmla="*/ 1039133 w 1708784"/>
              <a:gd name="csY446" fmla="*/ 1112879 h 1459221"/>
              <a:gd name="csX447" fmla="*/ 1039167 w 1708784"/>
              <a:gd name="csY447" fmla="*/ 1112818 h 1459221"/>
              <a:gd name="csX448" fmla="*/ 1574251 w 1708784"/>
              <a:gd name="csY448" fmla="*/ 1112555 h 1459221"/>
              <a:gd name="csX449" fmla="*/ 1574135 w 1708784"/>
              <a:gd name="csY449" fmla="*/ 1112648 h 1459221"/>
              <a:gd name="csX450" fmla="*/ 1574243 w 1708784"/>
              <a:gd name="csY450" fmla="*/ 1112773 h 1459221"/>
              <a:gd name="csX451" fmla="*/ 1574251 w 1708784"/>
              <a:gd name="csY451" fmla="*/ 1112764 h 1459221"/>
              <a:gd name="csX452" fmla="*/ 1039150 w 1708784"/>
              <a:gd name="csY452" fmla="*/ 1112392 h 1459221"/>
              <a:gd name="csX453" fmla="*/ 1039217 w 1708784"/>
              <a:gd name="csY453" fmla="*/ 1112727 h 1459221"/>
              <a:gd name="csX454" fmla="*/ 1039278 w 1708784"/>
              <a:gd name="csY454" fmla="*/ 1112616 h 1459221"/>
              <a:gd name="csX455" fmla="*/ 1462593 w 1708784"/>
              <a:gd name="csY455" fmla="*/ 1106577 h 1459221"/>
              <a:gd name="csX456" fmla="*/ 1462672 w 1708784"/>
              <a:gd name="csY456" fmla="*/ 1106838 h 1459221"/>
              <a:gd name="csX457" fmla="*/ 1462686 w 1708784"/>
              <a:gd name="csY457" fmla="*/ 1106770 h 1459221"/>
              <a:gd name="csX458" fmla="*/ 130797 w 1708784"/>
              <a:gd name="csY458" fmla="*/ 1105907 h 1459221"/>
              <a:gd name="csX459" fmla="*/ 130802 w 1708784"/>
              <a:gd name="csY459" fmla="*/ 1105974 h 1459221"/>
              <a:gd name="csX460" fmla="*/ 130828 w 1708784"/>
              <a:gd name="csY460" fmla="*/ 1105964 h 1459221"/>
              <a:gd name="csX461" fmla="*/ 986117 w 1708784"/>
              <a:gd name="csY461" fmla="*/ 1105041 h 1459221"/>
              <a:gd name="csX462" fmla="*/ 986121 w 1708784"/>
              <a:gd name="csY462" fmla="*/ 1105170 h 1459221"/>
              <a:gd name="csX463" fmla="*/ 986210 w 1708784"/>
              <a:gd name="csY463" fmla="*/ 1105068 h 1459221"/>
              <a:gd name="csX464" fmla="*/ 1029020 w 1708784"/>
              <a:gd name="csY464" fmla="*/ 1104940 h 1459221"/>
              <a:gd name="csX465" fmla="*/ 1028875 w 1708784"/>
              <a:gd name="csY465" fmla="*/ 1104964 h 1459221"/>
              <a:gd name="csX466" fmla="*/ 1028991 w 1708784"/>
              <a:gd name="csY466" fmla="*/ 1105157 h 1459221"/>
              <a:gd name="csX467" fmla="*/ 1029105 w 1708784"/>
              <a:gd name="csY467" fmla="*/ 1105158 h 1459221"/>
              <a:gd name="csX468" fmla="*/ 1029105 w 1708784"/>
              <a:gd name="csY468" fmla="*/ 1105157 h 1459221"/>
              <a:gd name="csX469" fmla="*/ 1574144 w 1708784"/>
              <a:gd name="csY469" fmla="*/ 1104652 h 1459221"/>
              <a:gd name="csX470" fmla="*/ 1574135 w 1708784"/>
              <a:gd name="csY470" fmla="*/ 1104695 h 1459221"/>
              <a:gd name="csX471" fmla="*/ 1574199 w 1708784"/>
              <a:gd name="csY471" fmla="*/ 1104733 h 1459221"/>
              <a:gd name="csX472" fmla="*/ 1539684 w 1708784"/>
              <a:gd name="csY472" fmla="*/ 1103269 h 1459221"/>
              <a:gd name="csX473" fmla="*/ 1539675 w 1708784"/>
              <a:gd name="csY473" fmla="*/ 1103272 h 1459221"/>
              <a:gd name="csX474" fmla="*/ 1539675 w 1708784"/>
              <a:gd name="csY474" fmla="*/ 1103308 h 1459221"/>
              <a:gd name="csX475" fmla="*/ 546659 w 1708784"/>
              <a:gd name="csY475" fmla="*/ 1102621 h 1459221"/>
              <a:gd name="csX476" fmla="*/ 546548 w 1708784"/>
              <a:gd name="csY476" fmla="*/ 1102625 h 1459221"/>
              <a:gd name="csX477" fmla="*/ 546666 w 1708784"/>
              <a:gd name="csY477" fmla="*/ 1102704 h 1459221"/>
              <a:gd name="csX478" fmla="*/ 1564224 w 1708784"/>
              <a:gd name="csY478" fmla="*/ 1096200 h 1459221"/>
              <a:gd name="csX479" fmla="*/ 1564058 w 1708784"/>
              <a:gd name="csY479" fmla="*/ 1096342 h 1459221"/>
              <a:gd name="csX480" fmla="*/ 1564108 w 1708784"/>
              <a:gd name="csY480" fmla="*/ 1096397 h 1459221"/>
              <a:gd name="csX481" fmla="*/ 1564224 w 1708784"/>
              <a:gd name="csY481" fmla="*/ 1096335 h 1459221"/>
              <a:gd name="csX482" fmla="*/ 515439 w 1708784"/>
              <a:gd name="csY482" fmla="*/ 1095359 h 1459221"/>
              <a:gd name="csX483" fmla="*/ 515426 w 1708784"/>
              <a:gd name="csY483" fmla="*/ 1095360 h 1459221"/>
              <a:gd name="csX484" fmla="*/ 515440 w 1708784"/>
              <a:gd name="csY484" fmla="*/ 1095367 h 1459221"/>
              <a:gd name="csX485" fmla="*/ 1314145 w 1708784"/>
              <a:gd name="csY485" fmla="*/ 1087750 h 1459221"/>
              <a:gd name="csX486" fmla="*/ 1314126 w 1708784"/>
              <a:gd name="csY486" fmla="*/ 1087753 h 1459221"/>
              <a:gd name="csX487" fmla="*/ 1314077 w 1708784"/>
              <a:gd name="csY487" fmla="*/ 1087760 h 1459221"/>
              <a:gd name="csX488" fmla="*/ 1314125 w 1708784"/>
              <a:gd name="csY488" fmla="*/ 1087868 h 1459221"/>
              <a:gd name="csX489" fmla="*/ 1314125 w 1708784"/>
              <a:gd name="csY489" fmla="*/ 1087869 h 1459221"/>
              <a:gd name="csX490" fmla="*/ 1564185 w 1708784"/>
              <a:gd name="csY490" fmla="*/ 1087660 h 1459221"/>
              <a:gd name="csX491" fmla="*/ 1564224 w 1708784"/>
              <a:gd name="csY491" fmla="*/ 1087688 h 1459221"/>
              <a:gd name="csX492" fmla="*/ 1564224 w 1708784"/>
              <a:gd name="csY492" fmla="*/ 1087665 h 1459221"/>
              <a:gd name="csX493" fmla="*/ 433545 w 1708784"/>
              <a:gd name="csY493" fmla="*/ 1087642 h 1459221"/>
              <a:gd name="csX494" fmla="*/ 433826 w 1708784"/>
              <a:gd name="csY494" fmla="*/ 1087868 h 1459221"/>
              <a:gd name="csX495" fmla="*/ 433826 w 1708784"/>
              <a:gd name="csY495" fmla="*/ 1087766 h 1459221"/>
              <a:gd name="csX496" fmla="*/ 994652 w 1708784"/>
              <a:gd name="csY496" fmla="*/ 1087491 h 1459221"/>
              <a:gd name="csX497" fmla="*/ 994544 w 1708784"/>
              <a:gd name="csY497" fmla="*/ 1087725 h 1459221"/>
              <a:gd name="csX498" fmla="*/ 994761 w 1708784"/>
              <a:gd name="csY498" fmla="*/ 1087868 h 1459221"/>
              <a:gd name="csX499" fmla="*/ 994866 w 1708784"/>
              <a:gd name="csY499" fmla="*/ 1087952 h 1459221"/>
              <a:gd name="csX500" fmla="*/ 994876 w 1708784"/>
              <a:gd name="csY500" fmla="*/ 1087869 h 1459221"/>
              <a:gd name="csX501" fmla="*/ 322501 w 1708784"/>
              <a:gd name="csY501" fmla="*/ 1084854 h 1459221"/>
              <a:gd name="csX502" fmla="*/ 322467 w 1708784"/>
              <a:gd name="csY502" fmla="*/ 1084859 h 1459221"/>
              <a:gd name="csX503" fmla="*/ 322470 w 1708784"/>
              <a:gd name="csY503" fmla="*/ 1084872 h 1459221"/>
              <a:gd name="csX504" fmla="*/ 322493 w 1708784"/>
              <a:gd name="csY504" fmla="*/ 1084872 h 1459221"/>
              <a:gd name="csX505" fmla="*/ 451201 w 1708784"/>
              <a:gd name="csY505" fmla="*/ 1079321 h 1459221"/>
              <a:gd name="csX506" fmla="*/ 451232 w 1708784"/>
              <a:gd name="csY506" fmla="*/ 1079355 h 1459221"/>
              <a:gd name="csX507" fmla="*/ 451229 w 1708784"/>
              <a:gd name="csY507" fmla="*/ 1079340 h 1459221"/>
              <a:gd name="csX508" fmla="*/ 763333 w 1708784"/>
              <a:gd name="csY508" fmla="*/ 1079106 h 1459221"/>
              <a:gd name="csX509" fmla="*/ 763334 w 1708784"/>
              <a:gd name="csY509" fmla="*/ 1079110 h 1459221"/>
              <a:gd name="csX510" fmla="*/ 763336 w 1708784"/>
              <a:gd name="csY510" fmla="*/ 1079109 h 1459221"/>
              <a:gd name="csX511" fmla="*/ 763334 w 1708784"/>
              <a:gd name="csY511" fmla="*/ 1079109 h 1459221"/>
              <a:gd name="csX512" fmla="*/ 555764 w 1708784"/>
              <a:gd name="csY512" fmla="*/ 1078533 h 1459221"/>
              <a:gd name="csX513" fmla="*/ 555699 w 1708784"/>
              <a:gd name="csY513" fmla="*/ 1078639 h 1459221"/>
              <a:gd name="csX514" fmla="*/ 555764 w 1708784"/>
              <a:gd name="csY514" fmla="*/ 1078648 h 1459221"/>
              <a:gd name="csX515" fmla="*/ 555764 w 1708784"/>
              <a:gd name="csY515" fmla="*/ 1078764 h 1459221"/>
              <a:gd name="csX516" fmla="*/ 555986 w 1708784"/>
              <a:gd name="csY516" fmla="*/ 1078630 h 1459221"/>
              <a:gd name="csX517" fmla="*/ 555764 w 1708784"/>
              <a:gd name="csY517" fmla="*/ 1078534 h 1459221"/>
              <a:gd name="csX518" fmla="*/ 501435 w 1708784"/>
              <a:gd name="csY518" fmla="*/ 1078388 h 1459221"/>
              <a:gd name="csX519" fmla="*/ 501365 w 1708784"/>
              <a:gd name="csY519" fmla="*/ 1078533 h 1459221"/>
              <a:gd name="csX520" fmla="*/ 501259 w 1708784"/>
              <a:gd name="csY520" fmla="*/ 1078574 h 1459221"/>
              <a:gd name="csX521" fmla="*/ 501479 w 1708784"/>
              <a:gd name="csY521" fmla="*/ 1078763 h 1459221"/>
              <a:gd name="csX522" fmla="*/ 501479 w 1708784"/>
              <a:gd name="csY522" fmla="*/ 1078533 h 1459221"/>
              <a:gd name="csX523" fmla="*/ 501480 w 1708784"/>
              <a:gd name="csY523" fmla="*/ 1078532 h 1459221"/>
              <a:gd name="csX524" fmla="*/ 542834 w 1708784"/>
              <a:gd name="csY524" fmla="*/ 1076648 h 1459221"/>
              <a:gd name="csX525" fmla="*/ 542845 w 1708784"/>
              <a:gd name="csY525" fmla="*/ 1076788 h 1459221"/>
              <a:gd name="csX526" fmla="*/ 542856 w 1708784"/>
              <a:gd name="csY526" fmla="*/ 1076804 h 1459221"/>
              <a:gd name="csX527" fmla="*/ 542910 w 1708784"/>
              <a:gd name="csY527" fmla="*/ 1076812 h 1459221"/>
              <a:gd name="csX528" fmla="*/ 542856 w 1708784"/>
              <a:gd name="csY528" fmla="*/ 1076689 h 1459221"/>
              <a:gd name="csX529" fmla="*/ 241013 w 1708784"/>
              <a:gd name="csY529" fmla="*/ 1076628 h 1459221"/>
              <a:gd name="csX530" fmla="*/ 240920 w 1708784"/>
              <a:gd name="csY530" fmla="*/ 1076676 h 1459221"/>
              <a:gd name="csX531" fmla="*/ 241009 w 1708784"/>
              <a:gd name="csY531" fmla="*/ 1076805 h 1459221"/>
              <a:gd name="csX532" fmla="*/ 968945 w 1708784"/>
              <a:gd name="csY532" fmla="*/ 1070611 h 1459221"/>
              <a:gd name="csX533" fmla="*/ 968921 w 1708784"/>
              <a:gd name="csY533" fmla="*/ 1070628 h 1459221"/>
              <a:gd name="csX534" fmla="*/ 968945 w 1708784"/>
              <a:gd name="csY534" fmla="*/ 1070634 h 1459221"/>
              <a:gd name="csX535" fmla="*/ 253259 w 1708784"/>
              <a:gd name="csY535" fmla="*/ 1069169 h 1459221"/>
              <a:gd name="csX536" fmla="*/ 252765 w 1708784"/>
              <a:gd name="csY536" fmla="*/ 1070315 h 1459221"/>
              <a:gd name="csX537" fmla="*/ 252765 w 1708784"/>
              <a:gd name="csY537" fmla="*/ 1070581 h 1459221"/>
              <a:gd name="csX538" fmla="*/ 252719 w 1708784"/>
              <a:gd name="csY538" fmla="*/ 1070605 h 1459221"/>
              <a:gd name="csX539" fmla="*/ 252880 w 1708784"/>
              <a:gd name="csY539" fmla="*/ 1070696 h 1459221"/>
              <a:gd name="csX540" fmla="*/ 202670 w 1708784"/>
              <a:gd name="csY540" fmla="*/ 1063935 h 1459221"/>
              <a:gd name="csX541" fmla="*/ 202732 w 1708784"/>
              <a:gd name="csY541" fmla="*/ 1063998 h 1459221"/>
              <a:gd name="csX542" fmla="*/ 202764 w 1708784"/>
              <a:gd name="csY542" fmla="*/ 1063973 h 1459221"/>
              <a:gd name="csX543" fmla="*/ 1442680 w 1708784"/>
              <a:gd name="csY543" fmla="*/ 1063460 h 1459221"/>
              <a:gd name="csX544" fmla="*/ 1442634 w 1708784"/>
              <a:gd name="csY544" fmla="*/ 1063548 h 1459221"/>
              <a:gd name="csX545" fmla="*/ 1442703 w 1708784"/>
              <a:gd name="csY545" fmla="*/ 1063462 h 1459221"/>
              <a:gd name="csX546" fmla="*/ 64606 w 1708784"/>
              <a:gd name="csY546" fmla="*/ 1062752 h 1459221"/>
              <a:gd name="csX547" fmla="*/ 64788 w 1708784"/>
              <a:gd name="csY547" fmla="*/ 1063089 h 1459221"/>
              <a:gd name="csX548" fmla="*/ 64788 w 1708784"/>
              <a:gd name="csY548" fmla="*/ 1063090 h 1459221"/>
              <a:gd name="csX549" fmla="*/ 64827 w 1708784"/>
              <a:gd name="csY549" fmla="*/ 1063003 h 1459221"/>
              <a:gd name="csX550" fmla="*/ 1399653 w 1708784"/>
              <a:gd name="csY550" fmla="*/ 1062494 h 1459221"/>
              <a:gd name="csX551" fmla="*/ 1399642 w 1708784"/>
              <a:gd name="csY551" fmla="*/ 1062628 h 1459221"/>
              <a:gd name="csX552" fmla="*/ 1399643 w 1708784"/>
              <a:gd name="csY552" fmla="*/ 1062628 h 1459221"/>
              <a:gd name="csX553" fmla="*/ 1399475 w 1708784"/>
              <a:gd name="csY553" fmla="*/ 1063118 h 1459221"/>
              <a:gd name="csX554" fmla="*/ 1399758 w 1708784"/>
              <a:gd name="csY554" fmla="*/ 1062629 h 1459221"/>
              <a:gd name="csX555" fmla="*/ 1588426 w 1708784"/>
              <a:gd name="csY555" fmla="*/ 1062052 h 1459221"/>
              <a:gd name="csX556" fmla="*/ 1588451 w 1708784"/>
              <a:gd name="csY556" fmla="*/ 1062172 h 1459221"/>
              <a:gd name="csX557" fmla="*/ 1588514 w 1708784"/>
              <a:gd name="csY557" fmla="*/ 1062090 h 1459221"/>
              <a:gd name="csX558" fmla="*/ 1003403 w 1708784"/>
              <a:gd name="csY558" fmla="*/ 1062005 h 1459221"/>
              <a:gd name="csX559" fmla="*/ 1003405 w 1708784"/>
              <a:gd name="csY559" fmla="*/ 1062052 h 1459221"/>
              <a:gd name="csX560" fmla="*/ 1003215 w 1708784"/>
              <a:gd name="csY560" fmla="*/ 1062475 h 1459221"/>
              <a:gd name="csX561" fmla="*/ 1003519 w 1708784"/>
              <a:gd name="csY561" fmla="*/ 1062053 h 1459221"/>
              <a:gd name="csX562" fmla="*/ 157796 w 1708784"/>
              <a:gd name="csY562" fmla="*/ 1061937 h 1459221"/>
              <a:gd name="csX563" fmla="*/ 157796 w 1708784"/>
              <a:gd name="csY563" fmla="*/ 1061949 h 1459221"/>
              <a:gd name="csX564" fmla="*/ 157912 w 1708784"/>
              <a:gd name="csY564" fmla="*/ 1061937 h 1459221"/>
              <a:gd name="csX565" fmla="*/ 157802 w 1708784"/>
              <a:gd name="csY565" fmla="*/ 1062046 h 1459221"/>
              <a:gd name="csX566" fmla="*/ 157802 w 1708784"/>
              <a:gd name="csY566" fmla="*/ 1062052 h 1459221"/>
              <a:gd name="csX567" fmla="*/ 175027 w 1708784"/>
              <a:gd name="csY567" fmla="*/ 1062052 h 1459221"/>
              <a:gd name="csX568" fmla="*/ 174969 w 1708784"/>
              <a:gd name="csY568" fmla="*/ 1061937 h 1459221"/>
              <a:gd name="csX569" fmla="*/ 157912 w 1708784"/>
              <a:gd name="csY569" fmla="*/ 1061937 h 1459221"/>
              <a:gd name="csX570" fmla="*/ 968684 w 1708784"/>
              <a:gd name="csY570" fmla="*/ 1061764 h 1459221"/>
              <a:gd name="csX571" fmla="*/ 968829 w 1708784"/>
              <a:gd name="csY571" fmla="*/ 1062052 h 1459221"/>
              <a:gd name="csX572" fmla="*/ 968493 w 1708784"/>
              <a:gd name="csY572" fmla="*/ 1061816 h 1459221"/>
              <a:gd name="csX573" fmla="*/ 968598 w 1708784"/>
              <a:gd name="csY573" fmla="*/ 1061936 h 1459221"/>
              <a:gd name="csX574" fmla="*/ 968829 w 1708784"/>
              <a:gd name="csY574" fmla="*/ 1062052 h 1459221"/>
              <a:gd name="csX575" fmla="*/ 968945 w 1708784"/>
              <a:gd name="csY575" fmla="*/ 1062135 h 1459221"/>
              <a:gd name="csX576" fmla="*/ 968945 w 1708784"/>
              <a:gd name="csY576" fmla="*/ 1062052 h 1459221"/>
              <a:gd name="csX577" fmla="*/ 71699 w 1708784"/>
              <a:gd name="csY577" fmla="*/ 1061290 h 1459221"/>
              <a:gd name="csX578" fmla="*/ 71900 w 1708784"/>
              <a:gd name="csY578" fmla="*/ 1061647 h 1459221"/>
              <a:gd name="csX579" fmla="*/ 72015 w 1708784"/>
              <a:gd name="csY579" fmla="*/ 1061564 h 1459221"/>
              <a:gd name="csX580" fmla="*/ 1298297 w 1708784"/>
              <a:gd name="csY580" fmla="*/ 1057516 h 1459221"/>
              <a:gd name="csX581" fmla="*/ 1296316 w 1708784"/>
              <a:gd name="csY581" fmla="*/ 1061028 h 1459221"/>
              <a:gd name="csX582" fmla="*/ 1297830 w 1708784"/>
              <a:gd name="csY582" fmla="*/ 1066051 h 1459221"/>
              <a:gd name="csX583" fmla="*/ 493905 w 1708784"/>
              <a:gd name="csY583" fmla="*/ 1054048 h 1459221"/>
              <a:gd name="csX584" fmla="*/ 493874 w 1708784"/>
              <a:gd name="csY584" fmla="*/ 1054215 h 1459221"/>
              <a:gd name="csX585" fmla="*/ 493872 w 1708784"/>
              <a:gd name="csY585" fmla="*/ 1054215 h 1459221"/>
              <a:gd name="csX586" fmla="*/ 493873 w 1708784"/>
              <a:gd name="csY586" fmla="*/ 1054215 h 1459221"/>
              <a:gd name="csX587" fmla="*/ 493874 w 1708784"/>
              <a:gd name="csY587" fmla="*/ 1054215 h 1459221"/>
              <a:gd name="csX588" fmla="*/ 493986 w 1708784"/>
              <a:gd name="csY588" fmla="*/ 1054209 h 1459221"/>
              <a:gd name="csX589" fmla="*/ 192257 w 1708784"/>
              <a:gd name="csY589" fmla="*/ 1053293 h 1459221"/>
              <a:gd name="csX590" fmla="*/ 192165 w 1708784"/>
              <a:gd name="csY590" fmla="*/ 1053316 h 1459221"/>
              <a:gd name="csX591" fmla="*/ 192257 w 1708784"/>
              <a:gd name="csY591" fmla="*/ 1053408 h 1459221"/>
              <a:gd name="csX592" fmla="*/ 192273 w 1708784"/>
              <a:gd name="csY592" fmla="*/ 1053425 h 1459221"/>
              <a:gd name="csX593" fmla="*/ 770364 w 1708784"/>
              <a:gd name="csY593" fmla="*/ 1053174 h 1459221"/>
              <a:gd name="csX594" fmla="*/ 770249 w 1708784"/>
              <a:gd name="csY594" fmla="*/ 1053293 h 1459221"/>
              <a:gd name="csX595" fmla="*/ 770360 w 1708784"/>
              <a:gd name="csY595" fmla="*/ 1053405 h 1459221"/>
              <a:gd name="csX596" fmla="*/ 770364 w 1708784"/>
              <a:gd name="csY596" fmla="*/ 1053401 h 1459221"/>
              <a:gd name="csX597" fmla="*/ 622720 w 1708784"/>
              <a:gd name="csY597" fmla="*/ 1051387 h 1459221"/>
              <a:gd name="csX598" fmla="*/ 622725 w 1708784"/>
              <a:gd name="csY598" fmla="*/ 1051449 h 1459221"/>
              <a:gd name="csX599" fmla="*/ 622733 w 1708784"/>
              <a:gd name="csY599" fmla="*/ 1051699 h 1459221"/>
              <a:gd name="csX600" fmla="*/ 622841 w 1708784"/>
              <a:gd name="csY600" fmla="*/ 1051564 h 1459221"/>
              <a:gd name="csX601" fmla="*/ 622749 w 1708784"/>
              <a:gd name="csY601" fmla="*/ 1051402 h 1459221"/>
              <a:gd name="csX602" fmla="*/ 575117 w 1708784"/>
              <a:gd name="csY602" fmla="*/ 1051237 h 1459221"/>
              <a:gd name="csX603" fmla="*/ 575011 w 1708784"/>
              <a:gd name="csY603" fmla="*/ 1051449 h 1459221"/>
              <a:gd name="csX604" fmla="*/ 575119 w 1708784"/>
              <a:gd name="csY604" fmla="*/ 1051281 h 1459221"/>
              <a:gd name="csX605" fmla="*/ 1065273 w 1708784"/>
              <a:gd name="csY605" fmla="*/ 1046452 h 1459221"/>
              <a:gd name="csX606" fmla="*/ 1065306 w 1708784"/>
              <a:gd name="csY606" fmla="*/ 1046488 h 1459221"/>
              <a:gd name="csX607" fmla="*/ 1065309 w 1708784"/>
              <a:gd name="csY607" fmla="*/ 1046458 h 1459221"/>
              <a:gd name="csX608" fmla="*/ 1070938 w 1708784"/>
              <a:gd name="csY608" fmla="*/ 1046148 h 1459221"/>
              <a:gd name="csX609" fmla="*/ 1070625 w 1708784"/>
              <a:gd name="csY609" fmla="*/ 1046168 h 1459221"/>
              <a:gd name="csX610" fmla="*/ 1070712 w 1708784"/>
              <a:gd name="csY610" fmla="*/ 1046263 h 1459221"/>
              <a:gd name="csX611" fmla="*/ 1070941 w 1708784"/>
              <a:gd name="csY611" fmla="*/ 1046213 h 1459221"/>
              <a:gd name="csX612" fmla="*/ 598523 w 1708784"/>
              <a:gd name="csY612" fmla="*/ 1044764 h 1459221"/>
              <a:gd name="csX613" fmla="*/ 598466 w 1708784"/>
              <a:gd name="csY613" fmla="*/ 1044768 h 1459221"/>
              <a:gd name="csX614" fmla="*/ 598571 w 1708784"/>
              <a:gd name="csY614" fmla="*/ 1044978 h 1459221"/>
              <a:gd name="csX615" fmla="*/ 598747 w 1708784"/>
              <a:gd name="csY615" fmla="*/ 1044959 h 1459221"/>
              <a:gd name="csX616" fmla="*/ 1109887 w 1708784"/>
              <a:gd name="csY616" fmla="*/ 1044703 h 1459221"/>
              <a:gd name="csX617" fmla="*/ 1109898 w 1708784"/>
              <a:gd name="csY617" fmla="*/ 1044764 h 1459221"/>
              <a:gd name="csX618" fmla="*/ 1109898 w 1708784"/>
              <a:gd name="csY618" fmla="*/ 1044765 h 1459221"/>
              <a:gd name="csX619" fmla="*/ 1109897 w 1708784"/>
              <a:gd name="csY619" fmla="*/ 1044825 h 1459221"/>
              <a:gd name="csX620" fmla="*/ 1110014 w 1708784"/>
              <a:gd name="csY620" fmla="*/ 1044764 h 1459221"/>
              <a:gd name="csX621" fmla="*/ 1401179 w 1708784"/>
              <a:gd name="csY621" fmla="*/ 1044568 h 1459221"/>
              <a:gd name="csX622" fmla="*/ 1401026 w 1708784"/>
              <a:gd name="csY622" fmla="*/ 1044649 h 1459221"/>
              <a:gd name="csX623" fmla="*/ 1401025 w 1708784"/>
              <a:gd name="csY623" fmla="*/ 1044650 h 1459221"/>
              <a:gd name="csX624" fmla="*/ 1401019 w 1708784"/>
              <a:gd name="csY624" fmla="*/ 1044733 h 1459221"/>
              <a:gd name="csX625" fmla="*/ 1401141 w 1708784"/>
              <a:gd name="csY625" fmla="*/ 1044649 h 1459221"/>
              <a:gd name="csX626" fmla="*/ 432131 w 1708784"/>
              <a:gd name="csY626" fmla="*/ 1044164 h 1459221"/>
              <a:gd name="csX627" fmla="*/ 432097 w 1708784"/>
              <a:gd name="csY627" fmla="*/ 1044188 h 1459221"/>
              <a:gd name="csX628" fmla="*/ 432098 w 1708784"/>
              <a:gd name="csY628" fmla="*/ 1044188 h 1459221"/>
              <a:gd name="csX629" fmla="*/ 432118 w 1708784"/>
              <a:gd name="csY629" fmla="*/ 1044216 h 1459221"/>
              <a:gd name="csX630" fmla="*/ 629894 w 1708784"/>
              <a:gd name="csY630" fmla="*/ 1044015 h 1459221"/>
              <a:gd name="csX631" fmla="*/ 629871 w 1708784"/>
              <a:gd name="csY631" fmla="*/ 1044072 h 1459221"/>
              <a:gd name="csX632" fmla="*/ 629872 w 1708784"/>
              <a:gd name="csY632" fmla="*/ 1044072 h 1459221"/>
              <a:gd name="csX633" fmla="*/ 629899 w 1708784"/>
              <a:gd name="csY633" fmla="*/ 1044030 h 1459221"/>
              <a:gd name="csX634" fmla="*/ 629871 w 1708784"/>
              <a:gd name="csY634" fmla="*/ 1043958 h 1459221"/>
              <a:gd name="csX635" fmla="*/ 629766 w 1708784"/>
              <a:gd name="csY635" fmla="*/ 1044070 h 1459221"/>
              <a:gd name="csX636" fmla="*/ 629871 w 1708784"/>
              <a:gd name="csY636" fmla="*/ 1044072 h 1459221"/>
              <a:gd name="csX637" fmla="*/ 1289672 w 1708784"/>
              <a:gd name="csY637" fmla="*/ 1043842 h 1459221"/>
              <a:gd name="csX638" fmla="*/ 1289678 w 1708784"/>
              <a:gd name="csY638" fmla="*/ 1043914 h 1459221"/>
              <a:gd name="csX639" fmla="*/ 1289692 w 1708784"/>
              <a:gd name="csY639" fmla="*/ 1043842 h 1459221"/>
              <a:gd name="csX640" fmla="*/ 608503 w 1708784"/>
              <a:gd name="csY640" fmla="*/ 1043687 h 1459221"/>
              <a:gd name="csX641" fmla="*/ 608204 w 1708784"/>
              <a:gd name="csY641" fmla="*/ 1043727 h 1459221"/>
              <a:gd name="csX642" fmla="*/ 608053 w 1708784"/>
              <a:gd name="csY642" fmla="*/ 1043962 h 1459221"/>
              <a:gd name="csX643" fmla="*/ 608088 w 1708784"/>
              <a:gd name="csY643" fmla="*/ 1043958 h 1459221"/>
              <a:gd name="csX644" fmla="*/ 608275 w 1708784"/>
              <a:gd name="csY644" fmla="*/ 1043894 h 1459221"/>
              <a:gd name="csX645" fmla="*/ 1108515 w 1708784"/>
              <a:gd name="csY645" fmla="*/ 1036235 h 1459221"/>
              <a:gd name="csX646" fmla="*/ 1108407 w 1708784"/>
              <a:gd name="csY646" fmla="*/ 1036280 h 1459221"/>
              <a:gd name="csX647" fmla="*/ 1108419 w 1708784"/>
              <a:gd name="csY647" fmla="*/ 1036347 h 1459221"/>
              <a:gd name="csX648" fmla="*/ 770361 w 1708784"/>
              <a:gd name="csY648" fmla="*/ 1036129 h 1459221"/>
              <a:gd name="csX649" fmla="*/ 770342 w 1708784"/>
              <a:gd name="csY649" fmla="*/ 1036183 h 1459221"/>
              <a:gd name="csX650" fmla="*/ 770362 w 1708784"/>
              <a:gd name="csY650" fmla="*/ 1036196 h 1459221"/>
              <a:gd name="csX651" fmla="*/ 925724 w 1708784"/>
              <a:gd name="csY651" fmla="*/ 1036024 h 1459221"/>
              <a:gd name="csX652" fmla="*/ 925609 w 1708784"/>
              <a:gd name="csY652" fmla="*/ 1036120 h 1459221"/>
              <a:gd name="csX653" fmla="*/ 925554 w 1708784"/>
              <a:gd name="csY653" fmla="*/ 1036125 h 1459221"/>
              <a:gd name="csX654" fmla="*/ 925724 w 1708784"/>
              <a:gd name="csY654" fmla="*/ 1036138 h 1459221"/>
              <a:gd name="csX655" fmla="*/ 1070494 w 1708784"/>
              <a:gd name="csY655" fmla="*/ 1035632 h 1459221"/>
              <a:gd name="csX656" fmla="*/ 1070482 w 1708784"/>
              <a:gd name="csY656" fmla="*/ 1035659 h 1459221"/>
              <a:gd name="csX657" fmla="*/ 1070525 w 1708784"/>
              <a:gd name="csY657" fmla="*/ 1035674 h 1459221"/>
              <a:gd name="csX658" fmla="*/ 1629917 w 1708784"/>
              <a:gd name="csY658" fmla="*/ 1034046 h 1459221"/>
              <a:gd name="csX659" fmla="*/ 1629916 w 1708784"/>
              <a:gd name="csY659" fmla="*/ 1034048 h 1459221"/>
              <a:gd name="csX660" fmla="*/ 1629918 w 1708784"/>
              <a:gd name="csY660" fmla="*/ 1034046 h 1459221"/>
              <a:gd name="csX661" fmla="*/ 1629794 w 1708784"/>
              <a:gd name="csY661" fmla="*/ 1033971 h 1459221"/>
              <a:gd name="csX662" fmla="*/ 1629784 w 1708784"/>
              <a:gd name="csY662" fmla="*/ 1033974 h 1459221"/>
              <a:gd name="csX663" fmla="*/ 1629912 w 1708784"/>
              <a:gd name="csY663" fmla="*/ 1034043 h 1459221"/>
              <a:gd name="csX664" fmla="*/ 742711 w 1708784"/>
              <a:gd name="csY664" fmla="*/ 1033174 h 1459221"/>
              <a:gd name="csX665" fmla="*/ 742672 w 1708784"/>
              <a:gd name="csY665" fmla="*/ 1033195 h 1459221"/>
              <a:gd name="csX666" fmla="*/ 742703 w 1708784"/>
              <a:gd name="csY666" fmla="*/ 1033239 h 1459221"/>
              <a:gd name="csX667" fmla="*/ 734974 w 1708784"/>
              <a:gd name="csY667" fmla="*/ 1032671 h 1459221"/>
              <a:gd name="csX668" fmla="*/ 734981 w 1708784"/>
              <a:gd name="csY668" fmla="*/ 1032778 h 1459221"/>
              <a:gd name="csX669" fmla="*/ 734982 w 1708784"/>
              <a:gd name="csY669" fmla="*/ 1032800 h 1459221"/>
              <a:gd name="csX670" fmla="*/ 734982 w 1708784"/>
              <a:gd name="csY670" fmla="*/ 1032672 h 1459221"/>
              <a:gd name="csX671" fmla="*/ 400864 w 1708784"/>
              <a:gd name="csY671" fmla="*/ 1029666 h 1459221"/>
              <a:gd name="csX672" fmla="*/ 400864 w 1708784"/>
              <a:gd name="csY672" fmla="*/ 1029667 h 1459221"/>
              <a:gd name="csX673" fmla="*/ 400864 w 1708784"/>
              <a:gd name="csY673" fmla="*/ 1029667 h 1459221"/>
              <a:gd name="csX674" fmla="*/ 1132354 w 1708784"/>
              <a:gd name="csY674" fmla="*/ 1029158 h 1459221"/>
              <a:gd name="csX675" fmla="*/ 1132346 w 1708784"/>
              <a:gd name="csY675" fmla="*/ 1029190 h 1459221"/>
              <a:gd name="csX676" fmla="*/ 1132379 w 1708784"/>
              <a:gd name="csY676" fmla="*/ 1029226 h 1459221"/>
              <a:gd name="csX677" fmla="*/ 1132373 w 1708784"/>
              <a:gd name="csY677" fmla="*/ 1029205 h 1459221"/>
              <a:gd name="csX678" fmla="*/ 624427 w 1708784"/>
              <a:gd name="csY678" fmla="*/ 1029079 h 1459221"/>
              <a:gd name="csX679" fmla="*/ 624339 w 1708784"/>
              <a:gd name="csY679" fmla="*/ 1029090 h 1459221"/>
              <a:gd name="csX680" fmla="*/ 624292 w 1708784"/>
              <a:gd name="csY680" fmla="*/ 1029364 h 1459221"/>
              <a:gd name="csX681" fmla="*/ 624339 w 1708784"/>
              <a:gd name="csY681" fmla="*/ 1029321 h 1459221"/>
              <a:gd name="csX682" fmla="*/ 624454 w 1708784"/>
              <a:gd name="csY682" fmla="*/ 1029272 h 1459221"/>
              <a:gd name="csX683" fmla="*/ 624339 w 1708784"/>
              <a:gd name="csY683" fmla="*/ 1029205 h 1459221"/>
              <a:gd name="csX684" fmla="*/ 1383191 w 1708784"/>
              <a:gd name="csY684" fmla="*/ 1029040 h 1459221"/>
              <a:gd name="csX685" fmla="*/ 1383046 w 1708784"/>
              <a:gd name="csY685" fmla="*/ 1029551 h 1459221"/>
              <a:gd name="csX686" fmla="*/ 1383491 w 1708784"/>
              <a:gd name="csY686" fmla="*/ 1030145 h 1459221"/>
              <a:gd name="csX687" fmla="*/ 1122070 w 1708784"/>
              <a:gd name="csY687" fmla="*/ 1028627 h 1459221"/>
              <a:gd name="csX688" fmla="*/ 1122072 w 1708784"/>
              <a:gd name="csY688" fmla="*/ 1028633 h 1459221"/>
              <a:gd name="csX689" fmla="*/ 1122118 w 1708784"/>
              <a:gd name="csY689" fmla="*/ 1028635 h 1459221"/>
              <a:gd name="csX690" fmla="*/ 1122115 w 1708784"/>
              <a:gd name="csY690" fmla="*/ 1028629 h 1459221"/>
              <a:gd name="csX691" fmla="*/ 942941 w 1708784"/>
              <a:gd name="csY691" fmla="*/ 1027554 h 1459221"/>
              <a:gd name="csX692" fmla="*/ 942897 w 1708784"/>
              <a:gd name="csY692" fmla="*/ 1027591 h 1459221"/>
              <a:gd name="csX693" fmla="*/ 943012 w 1708784"/>
              <a:gd name="csY693" fmla="*/ 1027591 h 1459221"/>
              <a:gd name="csX694" fmla="*/ 951942 w 1708784"/>
              <a:gd name="csY694" fmla="*/ 1027414 h 1459221"/>
              <a:gd name="csX695" fmla="*/ 951541 w 1708784"/>
              <a:gd name="csY695" fmla="*/ 1027477 h 1459221"/>
              <a:gd name="csX696" fmla="*/ 951419 w 1708784"/>
              <a:gd name="csY696" fmla="*/ 1027477 h 1459221"/>
              <a:gd name="csX697" fmla="*/ 951541 w 1708784"/>
              <a:gd name="csY697" fmla="*/ 1027591 h 1459221"/>
              <a:gd name="csX698" fmla="*/ 951652 w 1708784"/>
              <a:gd name="csY698" fmla="*/ 1027812 h 1459221"/>
              <a:gd name="csX699" fmla="*/ 951657 w 1708784"/>
              <a:gd name="csY699" fmla="*/ 1027592 h 1459221"/>
              <a:gd name="csX700" fmla="*/ 727619 w 1708784"/>
              <a:gd name="csY700" fmla="*/ 1027002 h 1459221"/>
              <a:gd name="csX701" fmla="*/ 727606 w 1708784"/>
              <a:gd name="csY701" fmla="*/ 1027015 h 1459221"/>
              <a:gd name="csX702" fmla="*/ 727628 w 1708784"/>
              <a:gd name="csY702" fmla="*/ 1027009 h 1459221"/>
              <a:gd name="csX703" fmla="*/ 743499 w 1708784"/>
              <a:gd name="csY703" fmla="*/ 1026908 h 1459221"/>
              <a:gd name="csX704" fmla="*/ 743395 w 1708784"/>
              <a:gd name="csY704" fmla="*/ 1027129 h 1459221"/>
              <a:gd name="csX705" fmla="*/ 743395 w 1708784"/>
              <a:gd name="csY705" fmla="*/ 1027131 h 1459221"/>
              <a:gd name="csX706" fmla="*/ 743502 w 1708784"/>
              <a:gd name="csY706" fmla="*/ 1027189 h 1459221"/>
              <a:gd name="csX707" fmla="*/ 743510 w 1708784"/>
              <a:gd name="csY707" fmla="*/ 1027131 h 1459221"/>
              <a:gd name="csX708" fmla="*/ 1630609 w 1708784"/>
              <a:gd name="csY708" fmla="*/ 1026554 h 1459221"/>
              <a:gd name="csX709" fmla="*/ 1630597 w 1708784"/>
              <a:gd name="csY709" fmla="*/ 1026557 h 1459221"/>
              <a:gd name="csX710" fmla="*/ 1630597 w 1708784"/>
              <a:gd name="csY710" fmla="*/ 1026564 h 1459221"/>
              <a:gd name="csX711" fmla="*/ 1630609 w 1708784"/>
              <a:gd name="csY711" fmla="*/ 1026555 h 1459221"/>
              <a:gd name="csX712" fmla="*/ 1630610 w 1708784"/>
              <a:gd name="csY712" fmla="*/ 1026554 h 1459221"/>
              <a:gd name="csX713" fmla="*/ 1287892 w 1708784"/>
              <a:gd name="csY713" fmla="*/ 1026124 h 1459221"/>
              <a:gd name="csX714" fmla="*/ 1287941 w 1708784"/>
              <a:gd name="csY714" fmla="*/ 1026177 h 1459221"/>
              <a:gd name="csX715" fmla="*/ 1287977 w 1708784"/>
              <a:gd name="csY715" fmla="*/ 1026148 h 1459221"/>
              <a:gd name="csX716" fmla="*/ 641857 w 1708784"/>
              <a:gd name="csY716" fmla="*/ 1025517 h 1459221"/>
              <a:gd name="csX717" fmla="*/ 641843 w 1708784"/>
              <a:gd name="csY717" fmla="*/ 1025654 h 1459221"/>
              <a:gd name="csX718" fmla="*/ 641858 w 1708784"/>
              <a:gd name="csY718" fmla="*/ 1025632 h 1459221"/>
              <a:gd name="csX719" fmla="*/ 641926 w 1708784"/>
              <a:gd name="csY719" fmla="*/ 1025517 h 1459221"/>
              <a:gd name="csX720" fmla="*/ 264935 w 1708784"/>
              <a:gd name="csY720" fmla="*/ 1020733 h 1459221"/>
              <a:gd name="csX721" fmla="*/ 264982 w 1708784"/>
              <a:gd name="csY721" fmla="*/ 1020907 h 1459221"/>
              <a:gd name="csX722" fmla="*/ 264866 w 1708784"/>
              <a:gd name="csY722" fmla="*/ 1022416 h 1459221"/>
              <a:gd name="csX723" fmla="*/ 265212 w 1708784"/>
              <a:gd name="csY723" fmla="*/ 1021022 h 1459221"/>
              <a:gd name="csX724" fmla="*/ 265249 w 1708784"/>
              <a:gd name="csY724" fmla="*/ 1020985 h 1459221"/>
              <a:gd name="csX725" fmla="*/ 265097 w 1708784"/>
              <a:gd name="csY725" fmla="*/ 1020907 h 1459221"/>
              <a:gd name="csX726" fmla="*/ 934253 w 1708784"/>
              <a:gd name="csY726" fmla="*/ 1018985 h 1459221"/>
              <a:gd name="csX727" fmla="*/ 934024 w 1708784"/>
              <a:gd name="csY727" fmla="*/ 1019057 h 1459221"/>
              <a:gd name="csX728" fmla="*/ 934253 w 1708784"/>
              <a:gd name="csY728" fmla="*/ 1019063 h 1459221"/>
              <a:gd name="csX729" fmla="*/ 1002022 w 1708784"/>
              <a:gd name="csY729" fmla="*/ 1018603 h 1459221"/>
              <a:gd name="csX730" fmla="*/ 1002024 w 1708784"/>
              <a:gd name="csY730" fmla="*/ 1018678 h 1459221"/>
              <a:gd name="csX731" fmla="*/ 1002081 w 1708784"/>
              <a:gd name="csY731" fmla="*/ 1018639 h 1459221"/>
              <a:gd name="csX732" fmla="*/ 500686 w 1708784"/>
              <a:gd name="csY732" fmla="*/ 1018148 h 1459221"/>
              <a:gd name="csX733" fmla="*/ 500673 w 1708784"/>
              <a:gd name="csY733" fmla="*/ 1018257 h 1459221"/>
              <a:gd name="csX734" fmla="*/ 500651 w 1708784"/>
              <a:gd name="csY734" fmla="*/ 1018369 h 1459221"/>
              <a:gd name="csX735" fmla="*/ 500788 w 1708784"/>
              <a:gd name="csY735" fmla="*/ 1018257 h 1459221"/>
              <a:gd name="csX736" fmla="*/ 900100 w 1708784"/>
              <a:gd name="csY736" fmla="*/ 1017921 h 1459221"/>
              <a:gd name="csX737" fmla="*/ 900023 w 1708784"/>
              <a:gd name="csY737" fmla="*/ 1018026 h 1459221"/>
              <a:gd name="csX738" fmla="*/ 900359 w 1708784"/>
              <a:gd name="csY738" fmla="*/ 1018150 h 1459221"/>
              <a:gd name="csX739" fmla="*/ 900629 w 1708784"/>
              <a:gd name="csY739" fmla="*/ 1018158 h 1459221"/>
              <a:gd name="csX740" fmla="*/ 900138 w 1708784"/>
              <a:gd name="csY740" fmla="*/ 1018026 h 1459221"/>
              <a:gd name="csX741" fmla="*/ 62683 w 1708784"/>
              <a:gd name="csY741" fmla="*/ 1012732 h 1459221"/>
              <a:gd name="csX742" fmla="*/ 62668 w 1708784"/>
              <a:gd name="csY742" fmla="*/ 1012752 h 1459221"/>
              <a:gd name="csX743" fmla="*/ 62698 w 1708784"/>
              <a:gd name="csY743" fmla="*/ 1012734 h 1459221"/>
              <a:gd name="csX744" fmla="*/ 329927 w 1708784"/>
              <a:gd name="csY744" fmla="*/ 1011297 h 1459221"/>
              <a:gd name="csX745" fmla="*/ 329753 w 1708784"/>
              <a:gd name="csY745" fmla="*/ 1011341 h 1459221"/>
              <a:gd name="csX746" fmla="*/ 329859 w 1708784"/>
              <a:gd name="csY746" fmla="*/ 1011359 h 1459221"/>
              <a:gd name="csX747" fmla="*/ 1115354 w 1708784"/>
              <a:gd name="csY747" fmla="*/ 1011098 h 1459221"/>
              <a:gd name="csX748" fmla="*/ 1115378 w 1708784"/>
              <a:gd name="csY748" fmla="*/ 1011211 h 1459221"/>
              <a:gd name="csX749" fmla="*/ 1115506 w 1708784"/>
              <a:gd name="csY749" fmla="*/ 1011398 h 1459221"/>
              <a:gd name="csX750" fmla="*/ 1115545 w 1708784"/>
              <a:gd name="csY750" fmla="*/ 1011341 h 1459221"/>
              <a:gd name="csX751" fmla="*/ 518809 w 1708784"/>
              <a:gd name="csY751" fmla="*/ 1010864 h 1459221"/>
              <a:gd name="csX752" fmla="*/ 518796 w 1708784"/>
              <a:gd name="csY752" fmla="*/ 1010876 h 1459221"/>
              <a:gd name="csX753" fmla="*/ 518806 w 1708784"/>
              <a:gd name="csY753" fmla="*/ 1010874 h 1459221"/>
              <a:gd name="csX754" fmla="*/ 216463 w 1708784"/>
              <a:gd name="csY754" fmla="*/ 1002822 h 1459221"/>
              <a:gd name="csX755" fmla="*/ 216460 w 1708784"/>
              <a:gd name="csY755" fmla="*/ 1002928 h 1459221"/>
              <a:gd name="csX756" fmla="*/ 216422 w 1708784"/>
              <a:gd name="csY756" fmla="*/ 1002908 h 1459221"/>
              <a:gd name="csX757" fmla="*/ 216460 w 1708784"/>
              <a:gd name="csY757" fmla="*/ 1003043 h 1459221"/>
              <a:gd name="csX758" fmla="*/ 216460 w 1708784"/>
              <a:gd name="csY758" fmla="*/ 1002928 h 1459221"/>
              <a:gd name="csX759" fmla="*/ 216550 w 1708784"/>
              <a:gd name="csY759" fmla="*/ 1003086 h 1459221"/>
              <a:gd name="csX760" fmla="*/ 754929 w 1708784"/>
              <a:gd name="csY760" fmla="*/ 1002795 h 1459221"/>
              <a:gd name="csX761" fmla="*/ 754795 w 1708784"/>
              <a:gd name="csY761" fmla="*/ 1002805 h 1459221"/>
              <a:gd name="csX762" fmla="*/ 754804 w 1708784"/>
              <a:gd name="csY762" fmla="*/ 1002813 h 1459221"/>
              <a:gd name="csX763" fmla="*/ 754794 w 1708784"/>
              <a:gd name="csY763" fmla="*/ 1002834 h 1459221"/>
              <a:gd name="csX764" fmla="*/ 754920 w 1708784"/>
              <a:gd name="csY764" fmla="*/ 1002813 h 1459221"/>
              <a:gd name="csX765" fmla="*/ 365583 w 1708784"/>
              <a:gd name="csY765" fmla="*/ 1002240 h 1459221"/>
              <a:gd name="csX766" fmla="*/ 365219 w 1708784"/>
              <a:gd name="csY766" fmla="*/ 1002332 h 1459221"/>
              <a:gd name="csX767" fmla="*/ 365597 w 1708784"/>
              <a:gd name="csY767" fmla="*/ 1002351 h 1459221"/>
              <a:gd name="csX768" fmla="*/ 442663 w 1708784"/>
              <a:gd name="csY768" fmla="*/ 1001712 h 1459221"/>
              <a:gd name="csX769" fmla="*/ 442585 w 1708784"/>
              <a:gd name="csY769" fmla="*/ 1001775 h 1459221"/>
              <a:gd name="csX770" fmla="*/ 442604 w 1708784"/>
              <a:gd name="csY770" fmla="*/ 1001846 h 1459221"/>
              <a:gd name="csX771" fmla="*/ 1296217 w 1708784"/>
              <a:gd name="csY771" fmla="*/ 1001556 h 1459221"/>
              <a:gd name="csX772" fmla="*/ 1296146 w 1708784"/>
              <a:gd name="csY772" fmla="*/ 1001775 h 1459221"/>
              <a:gd name="csX773" fmla="*/ 1296168 w 1708784"/>
              <a:gd name="csY773" fmla="*/ 1001787 h 1459221"/>
              <a:gd name="csX774" fmla="*/ 1643021 w 1708784"/>
              <a:gd name="csY774" fmla="*/ 1001165 h 1459221"/>
              <a:gd name="csX775" fmla="*/ 1642994 w 1708784"/>
              <a:gd name="csY775" fmla="*/ 1001225 h 1459221"/>
              <a:gd name="csX776" fmla="*/ 1643056 w 1708784"/>
              <a:gd name="csY776" fmla="*/ 1001216 h 1459221"/>
              <a:gd name="csX777" fmla="*/ 1643056 w 1708784"/>
              <a:gd name="csY777" fmla="*/ 1001198 h 1459221"/>
              <a:gd name="csX778" fmla="*/ 454185 w 1708784"/>
              <a:gd name="csY778" fmla="*/ 1000627 h 1459221"/>
              <a:gd name="csX779" fmla="*/ 454091 w 1708784"/>
              <a:gd name="csY779" fmla="*/ 1000635 h 1459221"/>
              <a:gd name="csX780" fmla="*/ 454134 w 1708784"/>
              <a:gd name="csY780" fmla="*/ 1000704 h 1459221"/>
              <a:gd name="csX781" fmla="*/ 389419 w 1708784"/>
              <a:gd name="csY781" fmla="*/ 994185 h 1459221"/>
              <a:gd name="csX782" fmla="*/ 389339 w 1708784"/>
              <a:gd name="csY782" fmla="*/ 994284 h 1459221"/>
              <a:gd name="csX783" fmla="*/ 389454 w 1708784"/>
              <a:gd name="csY783" fmla="*/ 994399 h 1459221"/>
              <a:gd name="csX784" fmla="*/ 389501 w 1708784"/>
              <a:gd name="csY784" fmla="*/ 994415 h 1459221"/>
              <a:gd name="csX785" fmla="*/ 389454 w 1708784"/>
              <a:gd name="csY785" fmla="*/ 994284 h 1459221"/>
              <a:gd name="csX786" fmla="*/ 321686 w 1708784"/>
              <a:gd name="csY786" fmla="*/ 993131 h 1459221"/>
              <a:gd name="csX787" fmla="*/ 321719 w 1708784"/>
              <a:gd name="csY787" fmla="*/ 993205 h 1459221"/>
              <a:gd name="csX788" fmla="*/ 321801 w 1708784"/>
              <a:gd name="csY788" fmla="*/ 993131 h 1459221"/>
              <a:gd name="csX789" fmla="*/ 476842 w 1708784"/>
              <a:gd name="csY789" fmla="*/ 992701 h 1459221"/>
              <a:gd name="csX790" fmla="*/ 476700 w 1708784"/>
              <a:gd name="csY790" fmla="*/ 992785 h 1459221"/>
              <a:gd name="csX791" fmla="*/ 476700 w 1708784"/>
              <a:gd name="csY791" fmla="*/ 992786 h 1459221"/>
              <a:gd name="csX792" fmla="*/ 476701 w 1708784"/>
              <a:gd name="csY792" fmla="*/ 992785 h 1459221"/>
              <a:gd name="csX793" fmla="*/ 476702 w 1708784"/>
              <a:gd name="csY793" fmla="*/ 992785 h 1459221"/>
              <a:gd name="csX794" fmla="*/ 476827 w 1708784"/>
              <a:gd name="csY794" fmla="*/ 992748 h 1459221"/>
              <a:gd name="csX795" fmla="*/ 443057 w 1708784"/>
              <a:gd name="csY795" fmla="*/ 992163 h 1459221"/>
              <a:gd name="csX796" fmla="*/ 442931 w 1708784"/>
              <a:gd name="csY796" fmla="*/ 992324 h 1459221"/>
              <a:gd name="csX797" fmla="*/ 443041 w 1708784"/>
              <a:gd name="csY797" fmla="*/ 992324 h 1459221"/>
              <a:gd name="csX798" fmla="*/ 443047 w 1708784"/>
              <a:gd name="csY798" fmla="*/ 992209 h 1459221"/>
              <a:gd name="csX799" fmla="*/ 724955 w 1708784"/>
              <a:gd name="csY799" fmla="*/ 986562 h 1459221"/>
              <a:gd name="csX800" fmla="*/ 724955 w 1708784"/>
              <a:gd name="csY800" fmla="*/ 986677 h 1459221"/>
              <a:gd name="csX801" fmla="*/ 725050 w 1708784"/>
              <a:gd name="csY801" fmla="*/ 986660 h 1459221"/>
              <a:gd name="csX802" fmla="*/ 1538151 w 1708784"/>
              <a:gd name="csY802" fmla="*/ 985982 h 1459221"/>
              <a:gd name="csX803" fmla="*/ 1537833 w 1708784"/>
              <a:gd name="csY803" fmla="*/ 985985 h 1459221"/>
              <a:gd name="csX804" fmla="*/ 1537831 w 1708784"/>
              <a:gd name="csY804" fmla="*/ 985986 h 1459221"/>
              <a:gd name="csX805" fmla="*/ 1537961 w 1708784"/>
              <a:gd name="csY805" fmla="*/ 986092 h 1459221"/>
              <a:gd name="csX806" fmla="*/ 184765 w 1708784"/>
              <a:gd name="csY806" fmla="*/ 985870 h 1459221"/>
              <a:gd name="csX807" fmla="*/ 184709 w 1708784"/>
              <a:gd name="csY807" fmla="*/ 985918 h 1459221"/>
              <a:gd name="csX808" fmla="*/ 184881 w 1708784"/>
              <a:gd name="csY808" fmla="*/ 985985 h 1459221"/>
              <a:gd name="csX809" fmla="*/ 184963 w 1708784"/>
              <a:gd name="csY809" fmla="*/ 985914 h 1459221"/>
              <a:gd name="csX810" fmla="*/ 184907 w 1708784"/>
              <a:gd name="csY810" fmla="*/ 985884 h 1459221"/>
              <a:gd name="csX811" fmla="*/ 735780 w 1708784"/>
              <a:gd name="csY811" fmla="*/ 984690 h 1459221"/>
              <a:gd name="csX812" fmla="*/ 735777 w 1708784"/>
              <a:gd name="csY812" fmla="*/ 984720 h 1459221"/>
              <a:gd name="csX813" fmla="*/ 735788 w 1708784"/>
              <a:gd name="csY813" fmla="*/ 984718 h 1459221"/>
              <a:gd name="csX814" fmla="*/ 735905 w 1708784"/>
              <a:gd name="csY814" fmla="*/ 984824 h 1459221"/>
              <a:gd name="csX815" fmla="*/ 735904 w 1708784"/>
              <a:gd name="csY815" fmla="*/ 984718 h 1459221"/>
              <a:gd name="csX816" fmla="*/ 1364785 w 1708784"/>
              <a:gd name="csY816" fmla="*/ 977963 h 1459221"/>
              <a:gd name="csX817" fmla="*/ 1364613 w 1708784"/>
              <a:gd name="csY817" fmla="*/ 978109 h 1459221"/>
              <a:gd name="csX818" fmla="*/ 1364837 w 1708784"/>
              <a:gd name="csY818" fmla="*/ 978148 h 1459221"/>
              <a:gd name="csX819" fmla="*/ 1364903 w 1708784"/>
              <a:gd name="csY819" fmla="*/ 978140 h 1459221"/>
              <a:gd name="csX820" fmla="*/ 1364836 w 1708784"/>
              <a:gd name="csY820" fmla="*/ 978033 h 1459221"/>
              <a:gd name="csX821" fmla="*/ 545179 w 1708784"/>
              <a:gd name="csY821" fmla="*/ 975684 h 1459221"/>
              <a:gd name="csX822" fmla="*/ 545160 w 1708784"/>
              <a:gd name="csY822" fmla="*/ 975959 h 1459221"/>
              <a:gd name="csX823" fmla="*/ 545161 w 1708784"/>
              <a:gd name="csY823" fmla="*/ 975959 h 1459221"/>
              <a:gd name="csX824" fmla="*/ 545161 w 1708784"/>
              <a:gd name="csY824" fmla="*/ 975959 h 1459221"/>
              <a:gd name="csX825" fmla="*/ 545245 w 1708784"/>
              <a:gd name="csY825" fmla="*/ 975806 h 1459221"/>
              <a:gd name="csX826" fmla="*/ 1079597 w 1708784"/>
              <a:gd name="csY826" fmla="*/ 975083 h 1459221"/>
              <a:gd name="csX827" fmla="*/ 1079586 w 1708784"/>
              <a:gd name="csY827" fmla="*/ 975152 h 1459221"/>
              <a:gd name="csX828" fmla="*/ 1079573 w 1708784"/>
              <a:gd name="csY828" fmla="*/ 975186 h 1459221"/>
              <a:gd name="csX829" fmla="*/ 1079625 w 1708784"/>
              <a:gd name="csY829" fmla="*/ 975203 h 1459221"/>
              <a:gd name="csX830" fmla="*/ 891709 w 1708784"/>
              <a:gd name="csY830" fmla="*/ 968755 h 1459221"/>
              <a:gd name="csX831" fmla="*/ 891725 w 1708784"/>
              <a:gd name="csY831" fmla="*/ 968813 h 1459221"/>
              <a:gd name="csX832" fmla="*/ 891841 w 1708784"/>
              <a:gd name="csY832" fmla="*/ 968977 h 1459221"/>
              <a:gd name="csX833" fmla="*/ 891840 w 1708784"/>
              <a:gd name="csY833" fmla="*/ 968813 h 1459221"/>
              <a:gd name="csX834" fmla="*/ 250955 w 1708784"/>
              <a:gd name="csY834" fmla="*/ 968135 h 1459221"/>
              <a:gd name="csX835" fmla="*/ 250961 w 1708784"/>
              <a:gd name="csY835" fmla="*/ 968158 h 1459221"/>
              <a:gd name="csX836" fmla="*/ 250969 w 1708784"/>
              <a:gd name="csY836" fmla="*/ 968141 h 1459221"/>
              <a:gd name="csX837" fmla="*/ 1289130 w 1708784"/>
              <a:gd name="csY837" fmla="*/ 967752 h 1459221"/>
              <a:gd name="csX838" fmla="*/ 1289230 w 1708784"/>
              <a:gd name="csY838" fmla="*/ 967891 h 1459221"/>
              <a:gd name="csX839" fmla="*/ 1289346 w 1708784"/>
              <a:gd name="csY839" fmla="*/ 967776 h 1459221"/>
              <a:gd name="csX840" fmla="*/ 1391575 w 1708784"/>
              <a:gd name="csY840" fmla="*/ 967314 h 1459221"/>
              <a:gd name="csX841" fmla="*/ 1391574 w 1708784"/>
              <a:gd name="csY841" fmla="*/ 967316 h 1459221"/>
              <a:gd name="csX842" fmla="*/ 1391575 w 1708784"/>
              <a:gd name="csY842" fmla="*/ 967315 h 1459221"/>
              <a:gd name="csX843" fmla="*/ 1371611 w 1708784"/>
              <a:gd name="csY843" fmla="*/ 967240 h 1459221"/>
              <a:gd name="csX844" fmla="*/ 1371564 w 1708784"/>
              <a:gd name="csY844" fmla="*/ 967315 h 1459221"/>
              <a:gd name="csX845" fmla="*/ 1371636 w 1708784"/>
              <a:gd name="csY845" fmla="*/ 967314 h 1459221"/>
              <a:gd name="csX846" fmla="*/ 1371637 w 1708784"/>
              <a:gd name="csY846" fmla="*/ 967312 h 1459221"/>
              <a:gd name="csX847" fmla="*/ 1168687 w 1708784"/>
              <a:gd name="csY847" fmla="*/ 965246 h 1459221"/>
              <a:gd name="csX848" fmla="*/ 1168561 w 1708784"/>
              <a:gd name="csY848" fmla="*/ 965355 h 1459221"/>
              <a:gd name="csX849" fmla="*/ 1168612 w 1708784"/>
              <a:gd name="csY849" fmla="*/ 965457 h 1459221"/>
              <a:gd name="csX850" fmla="*/ 1168935 w 1708784"/>
              <a:gd name="csY850" fmla="*/ 965378 h 1459221"/>
              <a:gd name="csX851" fmla="*/ 201592 w 1708784"/>
              <a:gd name="csY851" fmla="*/ 959708 h 1459221"/>
              <a:gd name="csX852" fmla="*/ 201592 w 1708784"/>
              <a:gd name="csY852" fmla="*/ 959708 h 1459221"/>
              <a:gd name="csX853" fmla="*/ 201593 w 1708784"/>
              <a:gd name="csY853" fmla="*/ 959710 h 1459221"/>
              <a:gd name="csX854" fmla="*/ 201593 w 1708784"/>
              <a:gd name="csY854" fmla="*/ 959708 h 1459221"/>
              <a:gd name="csX855" fmla="*/ 1211211 w 1708784"/>
              <a:gd name="csY855" fmla="*/ 958947 h 1459221"/>
              <a:gd name="csX856" fmla="*/ 1211320 w 1708784"/>
              <a:gd name="csY856" fmla="*/ 959132 h 1459221"/>
              <a:gd name="csX857" fmla="*/ 1211399 w 1708784"/>
              <a:gd name="csY857" fmla="*/ 959236 h 1459221"/>
              <a:gd name="csX858" fmla="*/ 1211435 w 1708784"/>
              <a:gd name="csY858" fmla="*/ 959132 h 1459221"/>
              <a:gd name="csX859" fmla="*/ 1211685 w 1708784"/>
              <a:gd name="csY859" fmla="*/ 959032 h 1459221"/>
              <a:gd name="csX860" fmla="*/ 1211551 w 1708784"/>
              <a:gd name="csY860" fmla="*/ 959017 h 1459221"/>
              <a:gd name="csX861" fmla="*/ 1211552 w 1708784"/>
              <a:gd name="csY861" fmla="*/ 959016 h 1459221"/>
              <a:gd name="csX862" fmla="*/ 1211551 w 1708784"/>
              <a:gd name="csY862" fmla="*/ 959016 h 1459221"/>
              <a:gd name="csX863" fmla="*/ 573242 w 1708784"/>
              <a:gd name="csY863" fmla="*/ 958901 h 1459221"/>
              <a:gd name="csX864" fmla="*/ 573159 w 1708784"/>
              <a:gd name="csY864" fmla="*/ 959143 h 1459221"/>
              <a:gd name="csX865" fmla="*/ 573513 w 1708784"/>
              <a:gd name="csY865" fmla="*/ 958901 h 1459221"/>
              <a:gd name="csX866" fmla="*/ 375262 w 1708784"/>
              <a:gd name="csY866" fmla="*/ 957621 h 1459221"/>
              <a:gd name="csX867" fmla="*/ 375393 w 1708784"/>
              <a:gd name="csY867" fmla="*/ 958556 h 1459221"/>
              <a:gd name="csX868" fmla="*/ 375550 w 1708784"/>
              <a:gd name="csY868" fmla="*/ 958654 h 1459221"/>
              <a:gd name="csX869" fmla="*/ 375508 w 1708784"/>
              <a:gd name="csY869" fmla="*/ 958556 h 1459221"/>
              <a:gd name="csX870" fmla="*/ 375507 w 1708784"/>
              <a:gd name="csY870" fmla="*/ 958554 h 1459221"/>
              <a:gd name="csX871" fmla="*/ 1650263 w 1708784"/>
              <a:gd name="csY871" fmla="*/ 951583 h 1459221"/>
              <a:gd name="csX872" fmla="*/ 1650202 w 1708784"/>
              <a:gd name="csY872" fmla="*/ 951641 h 1459221"/>
              <a:gd name="csX873" fmla="*/ 1650191 w 1708784"/>
              <a:gd name="csY873" fmla="*/ 951763 h 1459221"/>
              <a:gd name="csX874" fmla="*/ 1650202 w 1708784"/>
              <a:gd name="csY874" fmla="*/ 951755 h 1459221"/>
              <a:gd name="csX875" fmla="*/ 1650288 w 1708784"/>
              <a:gd name="csY875" fmla="*/ 951664 h 1459221"/>
              <a:gd name="csX876" fmla="*/ 435600 w 1708784"/>
              <a:gd name="csY876" fmla="*/ 951439 h 1459221"/>
              <a:gd name="csX877" fmla="*/ 435555 w 1708784"/>
              <a:gd name="csY877" fmla="*/ 951871 h 1459221"/>
              <a:gd name="csX878" fmla="*/ 435762 w 1708784"/>
              <a:gd name="csY878" fmla="*/ 951815 h 1459221"/>
              <a:gd name="csX879" fmla="*/ 435671 w 1708784"/>
              <a:gd name="csY879" fmla="*/ 951756 h 1459221"/>
              <a:gd name="csX880" fmla="*/ 1564224 w 1708784"/>
              <a:gd name="csY880" fmla="*/ 950026 h 1459221"/>
              <a:gd name="csX881" fmla="*/ 1564157 w 1708784"/>
              <a:gd name="csY881" fmla="*/ 950093 h 1459221"/>
              <a:gd name="csX882" fmla="*/ 1564178 w 1708784"/>
              <a:gd name="csY882" fmla="*/ 950124 h 1459221"/>
              <a:gd name="csX883" fmla="*/ 1564224 w 1708784"/>
              <a:gd name="csY883" fmla="*/ 950027 h 1459221"/>
              <a:gd name="csX884" fmla="*/ 1037410 w 1708784"/>
              <a:gd name="csY884" fmla="*/ 943169 h 1459221"/>
              <a:gd name="csX885" fmla="*/ 1037278 w 1708784"/>
              <a:gd name="csY885" fmla="*/ 943239 h 1459221"/>
              <a:gd name="csX886" fmla="*/ 1037404 w 1708784"/>
              <a:gd name="csY886" fmla="*/ 943227 h 1459221"/>
              <a:gd name="csX887" fmla="*/ 1037412 w 1708784"/>
              <a:gd name="csY887" fmla="*/ 943230 h 1459221"/>
              <a:gd name="csX888" fmla="*/ 872071 w 1708784"/>
              <a:gd name="csY888" fmla="*/ 942509 h 1459221"/>
              <a:gd name="csX889" fmla="*/ 872132 w 1708784"/>
              <a:gd name="csY889" fmla="*/ 942535 h 1459221"/>
              <a:gd name="csX890" fmla="*/ 872179 w 1708784"/>
              <a:gd name="csY890" fmla="*/ 942572 h 1459221"/>
              <a:gd name="csX891" fmla="*/ 872199 w 1708784"/>
              <a:gd name="csY891" fmla="*/ 942528 h 1459221"/>
              <a:gd name="csX892" fmla="*/ 891635 w 1708784"/>
              <a:gd name="csY892" fmla="*/ 941236 h 1459221"/>
              <a:gd name="csX893" fmla="*/ 891685 w 1708784"/>
              <a:gd name="csY893" fmla="*/ 941385 h 1459221"/>
              <a:gd name="csX894" fmla="*/ 891725 w 1708784"/>
              <a:gd name="csY894" fmla="*/ 941383 h 1459221"/>
              <a:gd name="csX895" fmla="*/ 891840 w 1708784"/>
              <a:gd name="csY895" fmla="*/ 941498 h 1459221"/>
              <a:gd name="csX896" fmla="*/ 891960 w 1708784"/>
              <a:gd name="csY896" fmla="*/ 941385 h 1459221"/>
              <a:gd name="csX897" fmla="*/ 891955 w 1708784"/>
              <a:gd name="csY897" fmla="*/ 941382 h 1459221"/>
              <a:gd name="csX898" fmla="*/ 1572727 w 1708784"/>
              <a:gd name="csY898" fmla="*/ 941172 h 1459221"/>
              <a:gd name="csX899" fmla="*/ 1572742 w 1708784"/>
              <a:gd name="csY899" fmla="*/ 941360 h 1459221"/>
              <a:gd name="csX900" fmla="*/ 1572814 w 1708784"/>
              <a:gd name="csY900" fmla="*/ 941373 h 1459221"/>
              <a:gd name="csX901" fmla="*/ 218996 w 1708784"/>
              <a:gd name="csY901" fmla="*/ 938502 h 1459221"/>
              <a:gd name="csX902" fmla="*/ 218971 w 1708784"/>
              <a:gd name="csY902" fmla="*/ 938671 h 1459221"/>
              <a:gd name="csX903" fmla="*/ 219111 w 1708784"/>
              <a:gd name="csY903" fmla="*/ 938616 h 1459221"/>
              <a:gd name="csX904" fmla="*/ 219236 w 1708784"/>
              <a:gd name="csY904" fmla="*/ 938506 h 1459221"/>
              <a:gd name="csX905" fmla="*/ 1160472 w 1708784"/>
              <a:gd name="csY905" fmla="*/ 935053 h 1459221"/>
              <a:gd name="csX906" fmla="*/ 1160494 w 1708784"/>
              <a:gd name="csY906" fmla="*/ 935159 h 1459221"/>
              <a:gd name="csX907" fmla="*/ 1160655 w 1708784"/>
              <a:gd name="csY907" fmla="*/ 935218 h 1459221"/>
              <a:gd name="csX908" fmla="*/ 1160615 w 1708784"/>
              <a:gd name="csY908" fmla="*/ 935069 h 1459221"/>
              <a:gd name="csX909" fmla="*/ 494555 w 1708784"/>
              <a:gd name="csY909" fmla="*/ 934616 h 1459221"/>
              <a:gd name="csX910" fmla="*/ 494488 w 1708784"/>
              <a:gd name="csY910" fmla="*/ 934640 h 1459221"/>
              <a:gd name="csX911" fmla="*/ 494529 w 1708784"/>
              <a:gd name="csY911" fmla="*/ 934701 h 1459221"/>
              <a:gd name="csX912" fmla="*/ 1209476 w 1708784"/>
              <a:gd name="csY912" fmla="*/ 933543 h 1459221"/>
              <a:gd name="csX913" fmla="*/ 1209476 w 1708784"/>
              <a:gd name="csY913" fmla="*/ 933545 h 1459221"/>
              <a:gd name="csX914" fmla="*/ 1209478 w 1708784"/>
              <a:gd name="csY914" fmla="*/ 933543 h 1459221"/>
              <a:gd name="csX915" fmla="*/ 62829 w 1708784"/>
              <a:gd name="csY915" fmla="*/ 932854 h 1459221"/>
              <a:gd name="csX916" fmla="*/ 62828 w 1708784"/>
              <a:gd name="csY916" fmla="*/ 932854 h 1459221"/>
              <a:gd name="csX917" fmla="*/ 62829 w 1708784"/>
              <a:gd name="csY917" fmla="*/ 932857 h 1459221"/>
              <a:gd name="csX918" fmla="*/ 1417415 w 1708784"/>
              <a:gd name="csY918" fmla="*/ 932765 h 1459221"/>
              <a:gd name="csX919" fmla="*/ 1417391 w 1708784"/>
              <a:gd name="csY919" fmla="*/ 932854 h 1459221"/>
              <a:gd name="csX920" fmla="*/ 1417507 w 1708784"/>
              <a:gd name="csY920" fmla="*/ 932854 h 1459221"/>
              <a:gd name="csX921" fmla="*/ 304450 w 1708784"/>
              <a:gd name="csY921" fmla="*/ 932725 h 1459221"/>
              <a:gd name="csX922" fmla="*/ 304501 w 1708784"/>
              <a:gd name="csY922" fmla="*/ 932921 h 1459221"/>
              <a:gd name="csX923" fmla="*/ 304507 w 1708784"/>
              <a:gd name="csY923" fmla="*/ 932888 h 1459221"/>
              <a:gd name="csX924" fmla="*/ 304503 w 1708784"/>
              <a:gd name="csY924" fmla="*/ 932834 h 1459221"/>
              <a:gd name="csX925" fmla="*/ 1242760 w 1708784"/>
              <a:gd name="csY925" fmla="*/ 932661 h 1459221"/>
              <a:gd name="csX926" fmla="*/ 1242738 w 1708784"/>
              <a:gd name="csY926" fmla="*/ 932680 h 1459221"/>
              <a:gd name="csX927" fmla="*/ 1242784 w 1708784"/>
              <a:gd name="csY927" fmla="*/ 932739 h 1459221"/>
              <a:gd name="csX928" fmla="*/ 598086 w 1708784"/>
              <a:gd name="csY928" fmla="*/ 932551 h 1459221"/>
              <a:gd name="csX929" fmla="*/ 598073 w 1708784"/>
              <a:gd name="csY929" fmla="*/ 932715 h 1459221"/>
              <a:gd name="csX930" fmla="*/ 598131 w 1708784"/>
              <a:gd name="csY930" fmla="*/ 932704 h 1459221"/>
              <a:gd name="csX931" fmla="*/ 786690 w 1708784"/>
              <a:gd name="csY931" fmla="*/ 931796 h 1459221"/>
              <a:gd name="csX932" fmla="*/ 786728 w 1708784"/>
              <a:gd name="csY932" fmla="*/ 931816 h 1459221"/>
              <a:gd name="csX933" fmla="*/ 786730 w 1708784"/>
              <a:gd name="csY933" fmla="*/ 931816 h 1459221"/>
              <a:gd name="csX934" fmla="*/ 786729 w 1708784"/>
              <a:gd name="csY934" fmla="*/ 931817 h 1459221"/>
              <a:gd name="csX935" fmla="*/ 786730 w 1708784"/>
              <a:gd name="csY935" fmla="*/ 931817 h 1459221"/>
              <a:gd name="csX936" fmla="*/ 786735 w 1708784"/>
              <a:gd name="csY936" fmla="*/ 931802 h 1459221"/>
              <a:gd name="csX937" fmla="*/ 761605 w 1708784"/>
              <a:gd name="csY937" fmla="*/ 931701 h 1459221"/>
              <a:gd name="csX938" fmla="*/ 761605 w 1708784"/>
              <a:gd name="csY938" fmla="*/ 931702 h 1459221"/>
              <a:gd name="csX939" fmla="*/ 761605 w 1708784"/>
              <a:gd name="csY939" fmla="*/ 931702 h 1459221"/>
              <a:gd name="csX940" fmla="*/ 470592 w 1708784"/>
              <a:gd name="csY940" fmla="*/ 925939 h 1459221"/>
              <a:gd name="csX941" fmla="*/ 470507 w 1708784"/>
              <a:gd name="csY941" fmla="*/ 926076 h 1459221"/>
              <a:gd name="csX942" fmla="*/ 470707 w 1708784"/>
              <a:gd name="csY942" fmla="*/ 926054 h 1459221"/>
              <a:gd name="csX943" fmla="*/ 1676249 w 1708784"/>
              <a:gd name="csY943" fmla="*/ 924325 h 1459221"/>
              <a:gd name="csX944" fmla="*/ 1676216 w 1708784"/>
              <a:gd name="csY944" fmla="*/ 924342 h 1459221"/>
              <a:gd name="csX945" fmla="*/ 1676210 w 1708784"/>
              <a:gd name="csY945" fmla="*/ 924366 h 1459221"/>
              <a:gd name="csX946" fmla="*/ 917080 w 1708784"/>
              <a:gd name="csY946" fmla="*/ 924295 h 1459221"/>
              <a:gd name="csX947" fmla="*/ 917080 w 1708784"/>
              <a:gd name="csY947" fmla="*/ 924326 h 1459221"/>
              <a:gd name="csX948" fmla="*/ 917142 w 1708784"/>
              <a:gd name="csY948" fmla="*/ 924341 h 1459221"/>
              <a:gd name="csX949" fmla="*/ 1089173 w 1708784"/>
              <a:gd name="csY949" fmla="*/ 924215 h 1459221"/>
              <a:gd name="csX950" fmla="*/ 1046397 w 1708784"/>
              <a:gd name="csY950" fmla="*/ 924666 h 1459221"/>
              <a:gd name="csX951" fmla="*/ 1046392 w 1708784"/>
              <a:gd name="csY951" fmla="*/ 924667 h 1459221"/>
              <a:gd name="csX952" fmla="*/ 1089167 w 1708784"/>
              <a:gd name="csY952" fmla="*/ 924216 h 1459221"/>
              <a:gd name="csX953" fmla="*/ 1252602 w 1708784"/>
              <a:gd name="csY953" fmla="*/ 924196 h 1459221"/>
              <a:gd name="csX954" fmla="*/ 1252586 w 1708784"/>
              <a:gd name="csY954" fmla="*/ 924291 h 1459221"/>
              <a:gd name="csX955" fmla="*/ 1252696 w 1708784"/>
              <a:gd name="csY955" fmla="*/ 924326 h 1459221"/>
              <a:gd name="csX956" fmla="*/ 1141382 w 1708784"/>
              <a:gd name="csY956" fmla="*/ 924172 h 1459221"/>
              <a:gd name="csX957" fmla="*/ 1141362 w 1708784"/>
              <a:gd name="csY957" fmla="*/ 924210 h 1459221"/>
              <a:gd name="csX958" fmla="*/ 1141417 w 1708784"/>
              <a:gd name="csY958" fmla="*/ 924192 h 1459221"/>
              <a:gd name="csX959" fmla="*/ 977388 w 1708784"/>
              <a:gd name="csY959" fmla="*/ 924162 h 1459221"/>
              <a:gd name="csX960" fmla="*/ 977357 w 1708784"/>
              <a:gd name="csY960" fmla="*/ 924210 h 1459221"/>
              <a:gd name="csX961" fmla="*/ 977355 w 1708784"/>
              <a:gd name="csY961" fmla="*/ 924210 h 1459221"/>
              <a:gd name="csX962" fmla="*/ 977358 w 1708784"/>
              <a:gd name="csY962" fmla="*/ 924211 h 1459221"/>
              <a:gd name="csX963" fmla="*/ 977472 w 1708784"/>
              <a:gd name="csY963" fmla="*/ 924209 h 1459221"/>
              <a:gd name="csX964" fmla="*/ 847907 w 1708784"/>
              <a:gd name="csY964" fmla="*/ 924145 h 1459221"/>
              <a:gd name="csX965" fmla="*/ 847928 w 1708784"/>
              <a:gd name="csY965" fmla="*/ 924210 h 1459221"/>
              <a:gd name="csX966" fmla="*/ 848027 w 1708784"/>
              <a:gd name="csY966" fmla="*/ 924203 h 1459221"/>
              <a:gd name="csX967" fmla="*/ 848225 w 1708784"/>
              <a:gd name="csY967" fmla="*/ 924116 h 1459221"/>
              <a:gd name="csX968" fmla="*/ 848064 w 1708784"/>
              <a:gd name="csY968" fmla="*/ 924201 h 1459221"/>
              <a:gd name="csX969" fmla="*/ 848406 w 1708784"/>
              <a:gd name="csY969" fmla="*/ 924177 h 1459221"/>
              <a:gd name="csX970" fmla="*/ 987039 w 1708784"/>
              <a:gd name="csY970" fmla="*/ 924061 h 1459221"/>
              <a:gd name="csX971" fmla="*/ 986923 w 1708784"/>
              <a:gd name="csY971" fmla="*/ 924095 h 1459221"/>
              <a:gd name="csX972" fmla="*/ 986807 w 1708784"/>
              <a:gd name="csY972" fmla="*/ 924096 h 1459221"/>
              <a:gd name="csX973" fmla="*/ 986711 w 1708784"/>
              <a:gd name="csY973" fmla="*/ 924264 h 1459221"/>
              <a:gd name="csX974" fmla="*/ 986923 w 1708784"/>
              <a:gd name="csY974" fmla="*/ 924210 h 1459221"/>
              <a:gd name="csX975" fmla="*/ 770872 w 1708784"/>
              <a:gd name="csY975" fmla="*/ 916616 h 1459221"/>
              <a:gd name="csX976" fmla="*/ 770743 w 1708784"/>
              <a:gd name="csY976" fmla="*/ 916624 h 1459221"/>
              <a:gd name="csX977" fmla="*/ 770825 w 1708784"/>
              <a:gd name="csY977" fmla="*/ 916718 h 1459221"/>
              <a:gd name="csX978" fmla="*/ 201016 w 1708784"/>
              <a:gd name="csY978" fmla="*/ 915623 h 1459221"/>
              <a:gd name="csX979" fmla="*/ 200903 w 1708784"/>
              <a:gd name="csY979" fmla="*/ 915680 h 1459221"/>
              <a:gd name="csX980" fmla="*/ 200901 w 1708784"/>
              <a:gd name="csY980" fmla="*/ 915682 h 1459221"/>
              <a:gd name="csX981" fmla="*/ 201016 w 1708784"/>
              <a:gd name="csY981" fmla="*/ 915764 h 1459221"/>
              <a:gd name="csX982" fmla="*/ 744370 w 1708784"/>
              <a:gd name="csY982" fmla="*/ 915585 h 1459221"/>
              <a:gd name="csX983" fmla="*/ 744432 w 1708784"/>
              <a:gd name="csY983" fmla="*/ 915681 h 1459221"/>
              <a:gd name="csX984" fmla="*/ 744461 w 1708784"/>
              <a:gd name="csY984" fmla="*/ 915634 h 1459221"/>
              <a:gd name="csX985" fmla="*/ 1115350 w 1708784"/>
              <a:gd name="csY985" fmla="*/ 915511 h 1459221"/>
              <a:gd name="csX986" fmla="*/ 1115430 w 1708784"/>
              <a:gd name="csY986" fmla="*/ 915566 h 1459221"/>
              <a:gd name="csX987" fmla="*/ 1115358 w 1708784"/>
              <a:gd name="csY987" fmla="*/ 915513 h 1459221"/>
              <a:gd name="csX988" fmla="*/ 828817 w 1708784"/>
              <a:gd name="csY988" fmla="*/ 914983 h 1459221"/>
              <a:gd name="csX989" fmla="*/ 828682 w 1708784"/>
              <a:gd name="csY989" fmla="*/ 914990 h 1459221"/>
              <a:gd name="csX990" fmla="*/ 828802 w 1708784"/>
              <a:gd name="csY990" fmla="*/ 914988 h 1459221"/>
              <a:gd name="csX991" fmla="*/ 1019949 w 1708784"/>
              <a:gd name="csY991" fmla="*/ 914348 h 1459221"/>
              <a:gd name="csX992" fmla="*/ 1019079 w 1708784"/>
              <a:gd name="csY992" fmla="*/ 914529 h 1459221"/>
              <a:gd name="csX993" fmla="*/ 1019053 w 1708784"/>
              <a:gd name="csY993" fmla="*/ 914476 h 1459221"/>
              <a:gd name="csX994" fmla="*/ 1018964 w 1708784"/>
              <a:gd name="csY994" fmla="*/ 914644 h 1459221"/>
              <a:gd name="csX995" fmla="*/ 1018878 w 1708784"/>
              <a:gd name="csY995" fmla="*/ 914669 h 1459221"/>
              <a:gd name="csX996" fmla="*/ 1018963 w 1708784"/>
              <a:gd name="csY996" fmla="*/ 914760 h 1459221"/>
              <a:gd name="csX997" fmla="*/ 261892 w 1708784"/>
              <a:gd name="csY997" fmla="*/ 914295 h 1459221"/>
              <a:gd name="csX998" fmla="*/ 261985 w 1708784"/>
              <a:gd name="csY998" fmla="*/ 914414 h 1459221"/>
              <a:gd name="csX999" fmla="*/ 262079 w 1708784"/>
              <a:gd name="csY999" fmla="*/ 914390 h 1459221"/>
              <a:gd name="csX1000" fmla="*/ 262038 w 1708784"/>
              <a:gd name="csY1000" fmla="*/ 914301 h 1459221"/>
              <a:gd name="csX1001" fmla="*/ 261985 w 1708784"/>
              <a:gd name="csY1001" fmla="*/ 914299 h 1459221"/>
              <a:gd name="csX1002" fmla="*/ 1254298 w 1708784"/>
              <a:gd name="csY1002" fmla="*/ 914132 h 1459221"/>
              <a:gd name="csX1003" fmla="*/ 1254294 w 1708784"/>
              <a:gd name="csY1003" fmla="*/ 914157 h 1459221"/>
              <a:gd name="csX1004" fmla="*/ 1254323 w 1708784"/>
              <a:gd name="csY1004" fmla="*/ 914137 h 1459221"/>
              <a:gd name="csX1005" fmla="*/ 979953 w 1708784"/>
              <a:gd name="csY1005" fmla="*/ 914102 h 1459221"/>
              <a:gd name="csX1006" fmla="*/ 979681 w 1708784"/>
              <a:gd name="csY1006" fmla="*/ 915442 h 1459221"/>
              <a:gd name="csX1007" fmla="*/ 980796 w 1708784"/>
              <a:gd name="csY1007" fmla="*/ 915147 h 1459221"/>
              <a:gd name="csX1008" fmla="*/ 252995 w 1708784"/>
              <a:gd name="csY1008" fmla="*/ 913821 h 1459221"/>
              <a:gd name="csX1009" fmla="*/ 252880 w 1708784"/>
              <a:gd name="csY1009" fmla="*/ 913953 h 1459221"/>
              <a:gd name="csX1010" fmla="*/ 252995 w 1708784"/>
              <a:gd name="csY1010" fmla="*/ 913953 h 1459221"/>
              <a:gd name="csX1011" fmla="*/ 252945 w 1708784"/>
              <a:gd name="csY1011" fmla="*/ 914088 h 1459221"/>
              <a:gd name="csX1012" fmla="*/ 252996 w 1708784"/>
              <a:gd name="csY1012" fmla="*/ 914068 h 1459221"/>
              <a:gd name="csX1013" fmla="*/ 253085 w 1708784"/>
              <a:gd name="csY1013" fmla="*/ 913956 h 1459221"/>
              <a:gd name="csX1014" fmla="*/ 252995 w 1708784"/>
              <a:gd name="csY1014" fmla="*/ 913953 h 1459221"/>
              <a:gd name="csX1015" fmla="*/ 701328 w 1708784"/>
              <a:gd name="csY1015" fmla="*/ 908191 h 1459221"/>
              <a:gd name="csX1016" fmla="*/ 701327 w 1708784"/>
              <a:gd name="csY1016" fmla="*/ 908191 h 1459221"/>
              <a:gd name="csX1017" fmla="*/ 701283 w 1708784"/>
              <a:gd name="csY1017" fmla="*/ 908199 h 1459221"/>
              <a:gd name="csX1018" fmla="*/ 701314 w 1708784"/>
              <a:gd name="csY1018" fmla="*/ 908253 h 1459221"/>
              <a:gd name="csX1019" fmla="*/ 1369217 w 1708784"/>
              <a:gd name="csY1019" fmla="*/ 908189 h 1459221"/>
              <a:gd name="csX1020" fmla="*/ 1369216 w 1708784"/>
              <a:gd name="csY1020" fmla="*/ 908190 h 1459221"/>
              <a:gd name="csX1021" fmla="*/ 1369138 w 1708784"/>
              <a:gd name="csY1021" fmla="*/ 908349 h 1459221"/>
              <a:gd name="csX1022" fmla="*/ 1369139 w 1708784"/>
              <a:gd name="csY1022" fmla="*/ 908349 h 1459221"/>
              <a:gd name="csX1023" fmla="*/ 1369217 w 1708784"/>
              <a:gd name="csY1023" fmla="*/ 908190 h 1459221"/>
              <a:gd name="csX1024" fmla="*/ 1684893 w 1708784"/>
              <a:gd name="csY1024" fmla="*/ 907037 h 1459221"/>
              <a:gd name="csX1025" fmla="*/ 1684891 w 1708784"/>
              <a:gd name="csY1025" fmla="*/ 907038 h 1459221"/>
              <a:gd name="csX1026" fmla="*/ 1684892 w 1708784"/>
              <a:gd name="csY1026" fmla="*/ 907038 h 1459221"/>
              <a:gd name="csX1027" fmla="*/ 1080963 w 1708784"/>
              <a:gd name="csY1027" fmla="*/ 906926 h 1459221"/>
              <a:gd name="csX1028" fmla="*/ 1079741 w 1708784"/>
              <a:gd name="csY1028" fmla="*/ 906973 h 1459221"/>
              <a:gd name="csX1029" fmla="*/ 1080734 w 1708784"/>
              <a:gd name="csY1029" fmla="*/ 907118 h 1459221"/>
              <a:gd name="csX1030" fmla="*/ 787689 w 1708784"/>
              <a:gd name="csY1030" fmla="*/ 906830 h 1459221"/>
              <a:gd name="csX1031" fmla="*/ 787652 w 1708784"/>
              <a:gd name="csY1031" fmla="*/ 906923 h 1459221"/>
              <a:gd name="csX1032" fmla="*/ 787651 w 1708784"/>
              <a:gd name="csY1032" fmla="*/ 906923 h 1459221"/>
              <a:gd name="csX1033" fmla="*/ 787651 w 1708784"/>
              <a:gd name="csY1033" fmla="*/ 907037 h 1459221"/>
              <a:gd name="csX1034" fmla="*/ 787416 w 1708784"/>
              <a:gd name="csY1034" fmla="*/ 907174 h 1459221"/>
              <a:gd name="csX1035" fmla="*/ 787410 w 1708784"/>
              <a:gd name="csY1035" fmla="*/ 907367 h 1459221"/>
              <a:gd name="csX1036" fmla="*/ 787651 w 1708784"/>
              <a:gd name="csY1036" fmla="*/ 907038 h 1459221"/>
              <a:gd name="csX1037" fmla="*/ 1555281 w 1708784"/>
              <a:gd name="csY1037" fmla="*/ 906587 h 1459221"/>
              <a:gd name="csX1038" fmla="*/ 1555346 w 1708784"/>
              <a:gd name="csY1038" fmla="*/ 906909 h 1459221"/>
              <a:gd name="csX1039" fmla="*/ 1555349 w 1708784"/>
              <a:gd name="csY1039" fmla="*/ 906807 h 1459221"/>
              <a:gd name="csX1040" fmla="*/ 1555475 w 1708784"/>
              <a:gd name="csY1040" fmla="*/ 906826 h 1459221"/>
              <a:gd name="csX1041" fmla="*/ 1555464 w 1708784"/>
              <a:gd name="csY1041" fmla="*/ 906807 h 1459221"/>
              <a:gd name="csX1042" fmla="*/ 942858 w 1708784"/>
              <a:gd name="csY1042" fmla="*/ 906161 h 1459221"/>
              <a:gd name="csX1043" fmla="*/ 942825 w 1708784"/>
              <a:gd name="csY1043" fmla="*/ 906242 h 1459221"/>
              <a:gd name="csX1044" fmla="*/ 943120 w 1708784"/>
              <a:gd name="csY1044" fmla="*/ 906317 h 1459221"/>
              <a:gd name="csX1045" fmla="*/ 725471 w 1708784"/>
              <a:gd name="csY1045" fmla="*/ 905255 h 1459221"/>
              <a:gd name="csX1046" fmla="*/ 725416 w 1708784"/>
              <a:gd name="csY1046" fmla="*/ 905309 h 1459221"/>
              <a:gd name="csX1047" fmla="*/ 725531 w 1708784"/>
              <a:gd name="csY1047" fmla="*/ 905309 h 1459221"/>
              <a:gd name="csX1048" fmla="*/ 725529 w 1708784"/>
              <a:gd name="csY1048" fmla="*/ 905307 h 1459221"/>
              <a:gd name="csX1049" fmla="*/ 709713 w 1708784"/>
              <a:gd name="csY1049" fmla="*/ 905193 h 1459221"/>
              <a:gd name="csX1050" fmla="*/ 709741 w 1708784"/>
              <a:gd name="csY1050" fmla="*/ 905309 h 1459221"/>
              <a:gd name="csX1051" fmla="*/ 709745 w 1708784"/>
              <a:gd name="csY1051" fmla="*/ 905193 h 1459221"/>
              <a:gd name="csX1052" fmla="*/ 1369445 w 1708784"/>
              <a:gd name="csY1052" fmla="*/ 902027 h 1459221"/>
              <a:gd name="csX1053" fmla="*/ 1369358 w 1708784"/>
              <a:gd name="csY1053" fmla="*/ 902071 h 1459221"/>
              <a:gd name="csX1054" fmla="*/ 1369443 w 1708784"/>
              <a:gd name="csY1054" fmla="*/ 902081 h 1459221"/>
              <a:gd name="csX1055" fmla="*/ 1369561 w 1708784"/>
              <a:gd name="csY1055" fmla="*/ 901967 h 1459221"/>
              <a:gd name="csX1056" fmla="*/ 1369524 w 1708784"/>
              <a:gd name="csY1056" fmla="*/ 901986 h 1459221"/>
              <a:gd name="csX1057" fmla="*/ 1369575 w 1708784"/>
              <a:gd name="csY1057" fmla="*/ 901999 h 1459221"/>
              <a:gd name="csX1058" fmla="*/ 1666799 w 1708784"/>
              <a:gd name="csY1058" fmla="*/ 899200 h 1459221"/>
              <a:gd name="csX1059" fmla="*/ 1666799 w 1708784"/>
              <a:gd name="csY1059" fmla="*/ 899201 h 1459221"/>
              <a:gd name="csX1060" fmla="*/ 1666704 w 1708784"/>
              <a:gd name="csY1060" fmla="*/ 899357 h 1459221"/>
              <a:gd name="csX1061" fmla="*/ 1666834 w 1708784"/>
              <a:gd name="csY1061" fmla="*/ 899259 h 1459221"/>
              <a:gd name="csX1062" fmla="*/ 63866 w 1708784"/>
              <a:gd name="csY1062" fmla="*/ 898969 h 1459221"/>
              <a:gd name="csX1063" fmla="*/ 63864 w 1708784"/>
              <a:gd name="csY1063" fmla="*/ 898970 h 1459221"/>
              <a:gd name="csX1064" fmla="*/ 63866 w 1708784"/>
              <a:gd name="csY1064" fmla="*/ 898970 h 1459221"/>
              <a:gd name="csX1065" fmla="*/ 278568 w 1708784"/>
              <a:gd name="csY1065" fmla="*/ 898622 h 1459221"/>
              <a:gd name="csX1066" fmla="*/ 278566 w 1708784"/>
              <a:gd name="csY1066" fmla="*/ 898655 h 1459221"/>
              <a:gd name="csX1067" fmla="*/ 278582 w 1708784"/>
              <a:gd name="csY1067" fmla="*/ 898624 h 1459221"/>
              <a:gd name="csX1068" fmla="*/ 1080969 w 1708784"/>
              <a:gd name="csY1068" fmla="*/ 898393 h 1459221"/>
              <a:gd name="csX1069" fmla="*/ 1080969 w 1708784"/>
              <a:gd name="csY1069" fmla="*/ 898394 h 1459221"/>
              <a:gd name="csX1070" fmla="*/ 1080970 w 1708784"/>
              <a:gd name="csY1070" fmla="*/ 898394 h 1459221"/>
              <a:gd name="csX1071" fmla="*/ 1339717 w 1708784"/>
              <a:gd name="csY1071" fmla="*/ 898158 h 1459221"/>
              <a:gd name="csX1072" fmla="*/ 1339712 w 1708784"/>
              <a:gd name="csY1072" fmla="*/ 898393 h 1459221"/>
              <a:gd name="csX1073" fmla="*/ 1339983 w 1708784"/>
              <a:gd name="csY1073" fmla="*/ 898528 h 1459221"/>
              <a:gd name="csX1074" fmla="*/ 1340004 w 1708784"/>
              <a:gd name="csY1074" fmla="*/ 898530 h 1459221"/>
              <a:gd name="csX1075" fmla="*/ 1339942 w 1708784"/>
              <a:gd name="csY1075" fmla="*/ 898394 h 1459221"/>
              <a:gd name="csX1076" fmla="*/ 994482 w 1708784"/>
              <a:gd name="csY1076" fmla="*/ 897891 h 1459221"/>
              <a:gd name="csX1077" fmla="*/ 994529 w 1708784"/>
              <a:gd name="csY1077" fmla="*/ 897932 h 1459221"/>
              <a:gd name="csX1078" fmla="*/ 994530 w 1708784"/>
              <a:gd name="csY1078" fmla="*/ 897932 h 1459221"/>
              <a:gd name="csX1079" fmla="*/ 994514 w 1708784"/>
              <a:gd name="csY1079" fmla="*/ 897899 h 1459221"/>
              <a:gd name="csX1080" fmla="*/ 1599748 w 1708784"/>
              <a:gd name="csY1080" fmla="*/ 897222 h 1459221"/>
              <a:gd name="csX1081" fmla="*/ 1599737 w 1708784"/>
              <a:gd name="csY1081" fmla="*/ 897474 h 1459221"/>
              <a:gd name="csX1082" fmla="*/ 1599795 w 1708784"/>
              <a:gd name="csY1082" fmla="*/ 897739 h 1459221"/>
              <a:gd name="csX1083" fmla="*/ 1599837 w 1708784"/>
              <a:gd name="csY1083" fmla="*/ 897702 h 1459221"/>
              <a:gd name="csX1084" fmla="*/ 163795 w 1708784"/>
              <a:gd name="csY1084" fmla="*/ 896493 h 1459221"/>
              <a:gd name="csX1085" fmla="*/ 163789 w 1708784"/>
              <a:gd name="csY1085" fmla="*/ 896550 h 1459221"/>
              <a:gd name="csX1086" fmla="*/ 163746 w 1708784"/>
              <a:gd name="csY1086" fmla="*/ 896684 h 1459221"/>
              <a:gd name="csX1087" fmla="*/ 163905 w 1708784"/>
              <a:gd name="csY1087" fmla="*/ 896664 h 1459221"/>
              <a:gd name="csX1088" fmla="*/ 1011709 w 1708784"/>
              <a:gd name="csY1088" fmla="*/ 890549 h 1459221"/>
              <a:gd name="csX1089" fmla="*/ 1011818 w 1708784"/>
              <a:gd name="csY1089" fmla="*/ 890672 h 1459221"/>
              <a:gd name="csX1090" fmla="*/ 1011952 w 1708784"/>
              <a:gd name="csY1090" fmla="*/ 890555 h 1459221"/>
              <a:gd name="csX1091" fmla="*/ 1011934 w 1708784"/>
              <a:gd name="csY1091" fmla="*/ 890556 h 1459221"/>
              <a:gd name="csX1092" fmla="*/ 1011933 w 1708784"/>
              <a:gd name="csY1092" fmla="*/ 890556 h 1459221"/>
              <a:gd name="csX1093" fmla="*/ 1011933 w 1708784"/>
              <a:gd name="csY1093" fmla="*/ 890557 h 1459221"/>
              <a:gd name="csX1094" fmla="*/ 1002437 w 1708784"/>
              <a:gd name="csY1094" fmla="*/ 890178 h 1459221"/>
              <a:gd name="csX1095" fmla="*/ 1002451 w 1708784"/>
              <a:gd name="csY1095" fmla="*/ 890224 h 1459221"/>
              <a:gd name="csX1096" fmla="*/ 1002469 w 1708784"/>
              <a:gd name="csY1096" fmla="*/ 890201 h 1459221"/>
              <a:gd name="csX1097" fmla="*/ 1029222 w 1708784"/>
              <a:gd name="csY1097" fmla="*/ 889749 h 1459221"/>
              <a:gd name="csX1098" fmla="*/ 1029066 w 1708784"/>
              <a:gd name="csY1098" fmla="*/ 889756 h 1459221"/>
              <a:gd name="csX1099" fmla="*/ 1029106 w 1708784"/>
              <a:gd name="csY1099" fmla="*/ 889865 h 1459221"/>
              <a:gd name="csX1100" fmla="*/ 1029221 w 1708784"/>
              <a:gd name="csY1100" fmla="*/ 889750 h 1459221"/>
              <a:gd name="csX1101" fmla="*/ 727706 w 1708784"/>
              <a:gd name="csY1101" fmla="*/ 889609 h 1459221"/>
              <a:gd name="csX1102" fmla="*/ 727693 w 1708784"/>
              <a:gd name="csY1102" fmla="*/ 889698 h 1459221"/>
              <a:gd name="csX1103" fmla="*/ 727835 w 1708784"/>
              <a:gd name="csY1103" fmla="*/ 889634 h 1459221"/>
              <a:gd name="csX1104" fmla="*/ 727835 w 1708784"/>
              <a:gd name="csY1104" fmla="*/ 889634 h 1459221"/>
              <a:gd name="csX1105" fmla="*/ 46151 w 1708784"/>
              <a:gd name="csY1105" fmla="*/ 889010 h 1459221"/>
              <a:gd name="csX1106" fmla="*/ 46142 w 1708784"/>
              <a:gd name="csY1106" fmla="*/ 889022 h 1459221"/>
              <a:gd name="csX1107" fmla="*/ 46163 w 1708784"/>
              <a:gd name="csY1107" fmla="*/ 889034 h 1459221"/>
              <a:gd name="csX1108" fmla="*/ 959849 w 1708784"/>
              <a:gd name="csY1108" fmla="*/ 888993 h 1459221"/>
              <a:gd name="csX1109" fmla="*/ 959839 w 1708784"/>
              <a:gd name="csY1109" fmla="*/ 889058 h 1459221"/>
              <a:gd name="csX1110" fmla="*/ 959893 w 1708784"/>
              <a:gd name="csY1110" fmla="*/ 889099 h 1459221"/>
              <a:gd name="csX1111" fmla="*/ 959903 w 1708784"/>
              <a:gd name="csY1111" fmla="*/ 889085 h 1459221"/>
              <a:gd name="csX1112" fmla="*/ 1140801 w 1708784"/>
              <a:gd name="csY1112" fmla="*/ 888982 h 1459221"/>
              <a:gd name="csX1113" fmla="*/ 1140901 w 1708784"/>
              <a:gd name="csY1113" fmla="*/ 889173 h 1459221"/>
              <a:gd name="csX1114" fmla="*/ 1141017 w 1708784"/>
              <a:gd name="csY1114" fmla="*/ 889173 h 1459221"/>
              <a:gd name="csX1115" fmla="*/ 1141188 w 1708784"/>
              <a:gd name="csY1115" fmla="*/ 889255 h 1459221"/>
              <a:gd name="csX1116" fmla="*/ 1141444 w 1708784"/>
              <a:gd name="csY1116" fmla="*/ 889106 h 1459221"/>
              <a:gd name="csX1117" fmla="*/ 1141017 w 1708784"/>
              <a:gd name="csY1117" fmla="*/ 889059 h 1459221"/>
              <a:gd name="csX1118" fmla="*/ 683396 w 1708784"/>
              <a:gd name="csY1118" fmla="*/ 888451 h 1459221"/>
              <a:gd name="csX1119" fmla="*/ 683348 w 1708784"/>
              <a:gd name="csY1119" fmla="*/ 888482 h 1459221"/>
              <a:gd name="csX1120" fmla="*/ 683454 w 1708784"/>
              <a:gd name="csY1120" fmla="*/ 888482 h 1459221"/>
              <a:gd name="csX1121" fmla="*/ 1171689 w 1708784"/>
              <a:gd name="csY1121" fmla="*/ 888401 h 1459221"/>
              <a:gd name="csX1122" fmla="*/ 1171478 w 1708784"/>
              <a:gd name="csY1122" fmla="*/ 888434 h 1459221"/>
              <a:gd name="csX1123" fmla="*/ 1171846 w 1708784"/>
              <a:gd name="csY1123" fmla="*/ 888545 h 1459221"/>
              <a:gd name="csX1124" fmla="*/ 715788 w 1708784"/>
              <a:gd name="csY1124" fmla="*/ 887066 h 1459221"/>
              <a:gd name="csX1125" fmla="*/ 715734 w 1708784"/>
              <a:gd name="csY1125" fmla="*/ 887214 h 1459221"/>
              <a:gd name="csX1126" fmla="*/ 715795 w 1708784"/>
              <a:gd name="csY1126" fmla="*/ 887094 h 1459221"/>
              <a:gd name="csX1127" fmla="*/ 848620 w 1708784"/>
              <a:gd name="csY1127" fmla="*/ 883641 h 1459221"/>
              <a:gd name="csX1128" fmla="*/ 848619 w 1708784"/>
              <a:gd name="csY1128" fmla="*/ 883642 h 1459221"/>
              <a:gd name="csX1129" fmla="*/ 848620 w 1708784"/>
              <a:gd name="csY1129" fmla="*/ 883642 h 1459221"/>
              <a:gd name="csX1130" fmla="*/ 848620 w 1708784"/>
              <a:gd name="csY1130" fmla="*/ 883641 h 1459221"/>
              <a:gd name="csX1131" fmla="*/ 856697 w 1708784"/>
              <a:gd name="csY1131" fmla="*/ 883638 h 1459221"/>
              <a:gd name="csX1132" fmla="*/ 856688 w 1708784"/>
              <a:gd name="csY1132" fmla="*/ 883641 h 1459221"/>
              <a:gd name="csX1133" fmla="*/ 856687 w 1708784"/>
              <a:gd name="csY1133" fmla="*/ 883641 h 1459221"/>
              <a:gd name="csX1134" fmla="*/ 856688 w 1708784"/>
              <a:gd name="csY1134" fmla="*/ 883642 h 1459221"/>
              <a:gd name="csX1135" fmla="*/ 797371 w 1708784"/>
              <a:gd name="csY1135" fmla="*/ 883063 h 1459221"/>
              <a:gd name="csX1136" fmla="*/ 797333 w 1708784"/>
              <a:gd name="csY1136" fmla="*/ 883065 h 1459221"/>
              <a:gd name="csX1137" fmla="*/ 797284 w 1708784"/>
              <a:gd name="csY1137" fmla="*/ 883184 h 1459221"/>
              <a:gd name="csX1138" fmla="*/ 797333 w 1708784"/>
              <a:gd name="csY1138" fmla="*/ 883180 h 1459221"/>
              <a:gd name="csX1139" fmla="*/ 1166106 w 1708784"/>
              <a:gd name="csY1139" fmla="*/ 883048 h 1459221"/>
              <a:gd name="csX1140" fmla="*/ 1166142 w 1708784"/>
              <a:gd name="csY1140" fmla="*/ 883066 h 1459221"/>
              <a:gd name="csX1141" fmla="*/ 1166186 w 1708784"/>
              <a:gd name="csY1141" fmla="*/ 883107 h 1459221"/>
              <a:gd name="csX1142" fmla="*/ 1166198 w 1708784"/>
              <a:gd name="csY1142" fmla="*/ 883058 h 1459221"/>
              <a:gd name="csX1143" fmla="*/ 1253502 w 1708784"/>
              <a:gd name="csY1143" fmla="*/ 882143 h 1459221"/>
              <a:gd name="csX1144" fmla="*/ 1253618 w 1708784"/>
              <a:gd name="csY1144" fmla="*/ 882259 h 1459221"/>
              <a:gd name="csX1145" fmla="*/ 1253503 w 1708784"/>
              <a:gd name="csY1145" fmla="*/ 882196 h 1459221"/>
              <a:gd name="csX1146" fmla="*/ 821881 w 1708784"/>
              <a:gd name="csY1146" fmla="*/ 882028 h 1459221"/>
              <a:gd name="csX1147" fmla="*/ 821815 w 1708784"/>
              <a:gd name="csY1147" fmla="*/ 882030 h 1459221"/>
              <a:gd name="csX1148" fmla="*/ 821881 w 1708784"/>
              <a:gd name="csY1148" fmla="*/ 882143 h 1459221"/>
              <a:gd name="csX1149" fmla="*/ 1253184 w 1708784"/>
              <a:gd name="csY1149" fmla="*/ 882019 h 1459221"/>
              <a:gd name="csX1150" fmla="*/ 1253503 w 1708784"/>
              <a:gd name="csY1150" fmla="*/ 882196 h 1459221"/>
              <a:gd name="csX1151" fmla="*/ 1253509 w 1708784"/>
              <a:gd name="csY1151" fmla="*/ 882437 h 1459221"/>
              <a:gd name="csX1152" fmla="*/ 1253733 w 1708784"/>
              <a:gd name="csY1152" fmla="*/ 882259 h 1459221"/>
              <a:gd name="csX1153" fmla="*/ 1253539 w 1708784"/>
              <a:gd name="csY1153" fmla="*/ 882120 h 1459221"/>
              <a:gd name="csX1154" fmla="*/ 753225 w 1708784"/>
              <a:gd name="csY1154" fmla="*/ 881215 h 1459221"/>
              <a:gd name="csX1155" fmla="*/ 753209 w 1708784"/>
              <a:gd name="csY1155" fmla="*/ 881272 h 1459221"/>
              <a:gd name="csX1156" fmla="*/ 753076 w 1708784"/>
              <a:gd name="csY1156" fmla="*/ 881221 h 1459221"/>
              <a:gd name="csX1157" fmla="*/ 753191 w 1708784"/>
              <a:gd name="csY1157" fmla="*/ 881336 h 1459221"/>
              <a:gd name="csX1158" fmla="*/ 753209 w 1708784"/>
              <a:gd name="csY1158" fmla="*/ 881272 h 1459221"/>
              <a:gd name="csX1159" fmla="*/ 753247 w 1708784"/>
              <a:gd name="csY1159" fmla="*/ 881286 h 1459221"/>
              <a:gd name="csX1160" fmla="*/ 1589848 w 1708784"/>
              <a:gd name="csY1160" fmla="*/ 881106 h 1459221"/>
              <a:gd name="csX1161" fmla="*/ 1590040 w 1708784"/>
              <a:gd name="csY1161" fmla="*/ 881336 h 1459221"/>
              <a:gd name="csX1162" fmla="*/ 1590040 w 1708784"/>
              <a:gd name="csY1162" fmla="*/ 881302 h 1459221"/>
              <a:gd name="csX1163" fmla="*/ 1589925 w 1708784"/>
              <a:gd name="csY1163" fmla="*/ 881106 h 1459221"/>
              <a:gd name="csX1164" fmla="*/ 1581396 w 1708784"/>
              <a:gd name="csY1164" fmla="*/ 881106 h 1459221"/>
              <a:gd name="csX1165" fmla="*/ 1581150 w 1708784"/>
              <a:gd name="csY1165" fmla="*/ 881237 h 1459221"/>
              <a:gd name="csX1166" fmla="*/ 1581396 w 1708784"/>
              <a:gd name="csY1166" fmla="*/ 881336 h 1459221"/>
              <a:gd name="csX1167" fmla="*/ 1581560 w 1708784"/>
              <a:gd name="csY1167" fmla="*/ 881106 h 1459221"/>
              <a:gd name="csX1168" fmla="*/ 925496 w 1708784"/>
              <a:gd name="csY1168" fmla="*/ 880759 h 1459221"/>
              <a:gd name="csX1169" fmla="*/ 925494 w 1708784"/>
              <a:gd name="csY1169" fmla="*/ 880760 h 1459221"/>
              <a:gd name="csX1170" fmla="*/ 925494 w 1708784"/>
              <a:gd name="csY1170" fmla="*/ 880760 h 1459221"/>
              <a:gd name="csX1171" fmla="*/ 615733 w 1708784"/>
              <a:gd name="csY1171" fmla="*/ 880661 h 1459221"/>
              <a:gd name="csX1172" fmla="*/ 615583 w 1708784"/>
              <a:gd name="csY1172" fmla="*/ 880758 h 1459221"/>
              <a:gd name="csX1173" fmla="*/ 615695 w 1708784"/>
              <a:gd name="csY1173" fmla="*/ 880760 h 1459221"/>
              <a:gd name="csX1174" fmla="*/ 615778 w 1708784"/>
              <a:gd name="csY1174" fmla="*/ 880664 h 1459221"/>
              <a:gd name="csX1175" fmla="*/ 278808 w 1708784"/>
              <a:gd name="csY1175" fmla="*/ 880521 h 1459221"/>
              <a:gd name="csX1176" fmla="*/ 278811 w 1708784"/>
              <a:gd name="csY1176" fmla="*/ 880530 h 1459221"/>
              <a:gd name="csX1177" fmla="*/ 278927 w 1708784"/>
              <a:gd name="csY1177" fmla="*/ 880530 h 1459221"/>
              <a:gd name="csX1178" fmla="*/ 278925 w 1708784"/>
              <a:gd name="csY1178" fmla="*/ 880647 h 1459221"/>
              <a:gd name="csX1179" fmla="*/ 278928 w 1708784"/>
              <a:gd name="csY1179" fmla="*/ 880645 h 1459221"/>
              <a:gd name="csX1180" fmla="*/ 278974 w 1708784"/>
              <a:gd name="csY1180" fmla="*/ 880625 h 1459221"/>
              <a:gd name="csX1181" fmla="*/ 278927 w 1708784"/>
              <a:gd name="csY1181" fmla="*/ 880529 h 1459221"/>
              <a:gd name="csX1182" fmla="*/ 1548664 w 1708784"/>
              <a:gd name="csY1182" fmla="*/ 873268 h 1459221"/>
              <a:gd name="csX1183" fmla="*/ 1548582 w 1708784"/>
              <a:gd name="csY1183" fmla="*/ 873367 h 1459221"/>
              <a:gd name="csX1184" fmla="*/ 1548665 w 1708784"/>
              <a:gd name="csY1184" fmla="*/ 873384 h 1459221"/>
              <a:gd name="csX1185" fmla="*/ 1548817 w 1708784"/>
              <a:gd name="csY1185" fmla="*/ 873383 h 1459221"/>
              <a:gd name="csX1186" fmla="*/ 1548664 w 1708784"/>
              <a:gd name="csY1186" fmla="*/ 873269 h 1459221"/>
              <a:gd name="csX1187" fmla="*/ 148948 w 1708784"/>
              <a:gd name="csY1187" fmla="*/ 873164 h 1459221"/>
              <a:gd name="csX1188" fmla="*/ 148922 w 1708784"/>
              <a:gd name="csY1188" fmla="*/ 873384 h 1459221"/>
              <a:gd name="csX1189" fmla="*/ 149133 w 1708784"/>
              <a:gd name="csY1189" fmla="*/ 873304 h 1459221"/>
              <a:gd name="csX1190" fmla="*/ 149160 w 1708784"/>
              <a:gd name="csY1190" fmla="*/ 873250 h 1459221"/>
              <a:gd name="csX1191" fmla="*/ 149038 w 1708784"/>
              <a:gd name="csY1191" fmla="*/ 873268 h 1459221"/>
              <a:gd name="csX1192" fmla="*/ 1509976 w 1708784"/>
              <a:gd name="csY1192" fmla="*/ 868375 h 1459221"/>
              <a:gd name="csX1193" fmla="*/ 1510055 w 1708784"/>
              <a:gd name="csY1193" fmla="*/ 868543 h 1459221"/>
              <a:gd name="csX1194" fmla="*/ 1510084 w 1708784"/>
              <a:gd name="csY1194" fmla="*/ 868581 h 1459221"/>
              <a:gd name="csX1195" fmla="*/ 1510144 w 1708784"/>
              <a:gd name="csY1195" fmla="*/ 868421 h 1459221"/>
              <a:gd name="csX1196" fmla="*/ 1523308 w 1708784"/>
              <a:gd name="csY1196" fmla="*/ 868197 h 1459221"/>
              <a:gd name="csX1197" fmla="*/ 1523018 w 1708784"/>
              <a:gd name="csY1197" fmla="*/ 868202 h 1459221"/>
              <a:gd name="csX1198" fmla="*/ 1523194 w 1708784"/>
              <a:gd name="csY1198" fmla="*/ 868428 h 1459221"/>
              <a:gd name="csX1199" fmla="*/ 1523633 w 1708784"/>
              <a:gd name="csY1199" fmla="*/ 868701 h 1459221"/>
              <a:gd name="csX1200" fmla="*/ 1523309 w 1708784"/>
              <a:gd name="csY1200" fmla="*/ 868313 h 1459221"/>
              <a:gd name="csX1201" fmla="*/ 1523571 w 1708784"/>
              <a:gd name="csY1201" fmla="*/ 868365 h 1459221"/>
              <a:gd name="csX1202" fmla="*/ 711124 w 1708784"/>
              <a:gd name="csY1202" fmla="*/ 867469 h 1459221"/>
              <a:gd name="csX1203" fmla="*/ 711124 w 1708784"/>
              <a:gd name="csY1203" fmla="*/ 867506 h 1459221"/>
              <a:gd name="csX1204" fmla="*/ 711211 w 1708784"/>
              <a:gd name="csY1204" fmla="*/ 867584 h 1459221"/>
              <a:gd name="csX1205" fmla="*/ 1502443 w 1708784"/>
              <a:gd name="csY1205" fmla="*/ 866139 h 1459221"/>
              <a:gd name="csX1206" fmla="*/ 1502333 w 1708784"/>
              <a:gd name="csY1206" fmla="*/ 866468 h 1459221"/>
              <a:gd name="csX1207" fmla="*/ 1502331 w 1708784"/>
              <a:gd name="csY1207" fmla="*/ 866467 h 1459221"/>
              <a:gd name="csX1208" fmla="*/ 1502333 w 1708784"/>
              <a:gd name="csY1208" fmla="*/ 866469 h 1459221"/>
              <a:gd name="csX1209" fmla="*/ 1502448 w 1708784"/>
              <a:gd name="csY1209" fmla="*/ 866469 h 1459221"/>
              <a:gd name="csX1210" fmla="*/ 1502564 w 1708784"/>
              <a:gd name="csY1210" fmla="*/ 866353 h 1459221"/>
              <a:gd name="csX1211" fmla="*/ 1502563 w 1708784"/>
              <a:gd name="csY1211" fmla="*/ 866353 h 1459221"/>
              <a:gd name="csX1212" fmla="*/ 1115200 w 1708784"/>
              <a:gd name="csY1212" fmla="*/ 864530 h 1459221"/>
              <a:gd name="csX1213" fmla="*/ 1115200 w 1708784"/>
              <a:gd name="csY1213" fmla="*/ 864625 h 1459221"/>
              <a:gd name="csX1214" fmla="*/ 1115374 w 1708784"/>
              <a:gd name="csY1214" fmla="*/ 864664 h 1459221"/>
              <a:gd name="csX1215" fmla="*/ 1115315 w 1708784"/>
              <a:gd name="csY1215" fmla="*/ 864624 h 1459221"/>
              <a:gd name="csX1216" fmla="*/ 1115096 w 1708784"/>
              <a:gd name="csY1216" fmla="*/ 864445 h 1459221"/>
              <a:gd name="csX1217" fmla="*/ 1115095 w 1708784"/>
              <a:gd name="csY1217" fmla="*/ 864471 h 1459221"/>
              <a:gd name="csX1218" fmla="*/ 1115155 w 1708784"/>
              <a:gd name="csY1218" fmla="*/ 864493 h 1459221"/>
              <a:gd name="csX1219" fmla="*/ 1401118 w 1708784"/>
              <a:gd name="csY1219" fmla="*/ 864220 h 1459221"/>
              <a:gd name="csX1220" fmla="*/ 1401256 w 1708784"/>
              <a:gd name="csY1220" fmla="*/ 864394 h 1459221"/>
              <a:gd name="csX1221" fmla="*/ 1401487 w 1708784"/>
              <a:gd name="csY1221" fmla="*/ 864279 h 1459221"/>
              <a:gd name="csX1222" fmla="*/ 1401488 w 1708784"/>
              <a:gd name="csY1222" fmla="*/ 864277 h 1459221"/>
              <a:gd name="csX1223" fmla="*/ 1401487 w 1708784"/>
              <a:gd name="csY1223" fmla="*/ 864278 h 1459221"/>
              <a:gd name="csX1224" fmla="*/ 1245033 w 1708784"/>
              <a:gd name="csY1224" fmla="*/ 864058 h 1459221"/>
              <a:gd name="csX1225" fmla="*/ 1245053 w 1708784"/>
              <a:gd name="csY1225" fmla="*/ 864100 h 1459221"/>
              <a:gd name="csX1226" fmla="*/ 1245078 w 1708784"/>
              <a:gd name="csY1226" fmla="*/ 864064 h 1459221"/>
              <a:gd name="csX1227" fmla="*/ 1081176 w 1708784"/>
              <a:gd name="csY1227" fmla="*/ 864054 h 1459221"/>
              <a:gd name="csX1228" fmla="*/ 1097561 w 1708784"/>
              <a:gd name="csY1228" fmla="*/ 873612 h 1459221"/>
              <a:gd name="csX1229" fmla="*/ 1097863 w 1708784"/>
              <a:gd name="csY1229" fmla="*/ 873606 h 1459221"/>
              <a:gd name="csX1230" fmla="*/ 1097566 w 1708784"/>
              <a:gd name="csY1230" fmla="*/ 873500 h 1459221"/>
              <a:gd name="csX1231" fmla="*/ 1081382 w 1708784"/>
              <a:gd name="csY1231" fmla="*/ 864059 h 1459221"/>
              <a:gd name="csX1232" fmla="*/ 209545 w 1708784"/>
              <a:gd name="csY1232" fmla="*/ 864048 h 1459221"/>
              <a:gd name="csX1233" fmla="*/ 209545 w 1708784"/>
              <a:gd name="csY1233" fmla="*/ 864049 h 1459221"/>
              <a:gd name="csX1234" fmla="*/ 209545 w 1708784"/>
              <a:gd name="csY1234" fmla="*/ 864049 h 1459221"/>
              <a:gd name="csX1235" fmla="*/ 960185 w 1708784"/>
              <a:gd name="csY1235" fmla="*/ 863933 h 1459221"/>
              <a:gd name="csX1236" fmla="*/ 960185 w 1708784"/>
              <a:gd name="csY1236" fmla="*/ 863990 h 1459221"/>
              <a:gd name="csX1237" fmla="*/ 960208 w 1708784"/>
              <a:gd name="csY1237" fmla="*/ 864002 h 1459221"/>
              <a:gd name="csX1238" fmla="*/ 893921 w 1708784"/>
              <a:gd name="csY1238" fmla="*/ 863930 h 1459221"/>
              <a:gd name="csX1239" fmla="*/ 893915 w 1708784"/>
              <a:gd name="csY1239" fmla="*/ 863933 h 1459221"/>
              <a:gd name="csX1240" fmla="*/ 893798 w 1708784"/>
              <a:gd name="csY1240" fmla="*/ 864049 h 1459221"/>
              <a:gd name="csX1241" fmla="*/ 893800 w 1708784"/>
              <a:gd name="csY1241" fmla="*/ 864048 h 1459221"/>
              <a:gd name="csX1242" fmla="*/ 893914 w 1708784"/>
              <a:gd name="csY1242" fmla="*/ 864048 h 1459221"/>
              <a:gd name="csX1243" fmla="*/ 1219039 w 1708784"/>
              <a:gd name="csY1243" fmla="*/ 863897 h 1459221"/>
              <a:gd name="csX1244" fmla="*/ 1218975 w 1708784"/>
              <a:gd name="csY1244" fmla="*/ 863918 h 1459221"/>
              <a:gd name="csX1245" fmla="*/ 1219039 w 1708784"/>
              <a:gd name="csY1245" fmla="*/ 863923 h 1459221"/>
              <a:gd name="csX1246" fmla="*/ 373581 w 1708784"/>
              <a:gd name="csY1246" fmla="*/ 863869 h 1459221"/>
              <a:gd name="csX1247" fmla="*/ 373434 w 1708784"/>
              <a:gd name="csY1247" fmla="*/ 863933 h 1459221"/>
              <a:gd name="csX1248" fmla="*/ 373337 w 1708784"/>
              <a:gd name="csY1248" fmla="*/ 864919 h 1459221"/>
              <a:gd name="csX1249" fmla="*/ 373549 w 1708784"/>
              <a:gd name="csY1249" fmla="*/ 863933 h 1459221"/>
              <a:gd name="csX1250" fmla="*/ 140223 w 1708784"/>
              <a:gd name="csY1250" fmla="*/ 862696 h 1459221"/>
              <a:gd name="csX1251" fmla="*/ 140093 w 1708784"/>
              <a:gd name="csY1251" fmla="*/ 863097 h 1459221"/>
              <a:gd name="csX1252" fmla="*/ 140163 w 1708784"/>
              <a:gd name="csY1252" fmla="*/ 863126 h 1459221"/>
              <a:gd name="csX1253" fmla="*/ 140163 w 1708784"/>
              <a:gd name="csY1253" fmla="*/ 863242 h 1459221"/>
              <a:gd name="csX1254" fmla="*/ 140319 w 1708784"/>
              <a:gd name="csY1254" fmla="*/ 863172 h 1459221"/>
              <a:gd name="csX1255" fmla="*/ 140279 w 1708784"/>
              <a:gd name="csY1255" fmla="*/ 863126 h 1459221"/>
              <a:gd name="csX1256" fmla="*/ 247779 w 1708784"/>
              <a:gd name="csY1256" fmla="*/ 856409 h 1459221"/>
              <a:gd name="csX1257" fmla="*/ 247694 w 1708784"/>
              <a:gd name="csY1257" fmla="*/ 856441 h 1459221"/>
              <a:gd name="csX1258" fmla="*/ 247693 w 1708784"/>
              <a:gd name="csY1258" fmla="*/ 856442 h 1459221"/>
              <a:gd name="csX1259" fmla="*/ 247693 w 1708784"/>
              <a:gd name="csY1259" fmla="*/ 856557 h 1459221"/>
              <a:gd name="csX1260" fmla="*/ 1245038 w 1708784"/>
              <a:gd name="csY1260" fmla="*/ 855345 h 1459221"/>
              <a:gd name="csX1261" fmla="*/ 1244908 w 1708784"/>
              <a:gd name="csY1261" fmla="*/ 855388 h 1459221"/>
              <a:gd name="csX1262" fmla="*/ 1244974 w 1708784"/>
              <a:gd name="csY1262" fmla="*/ 855405 h 1459221"/>
              <a:gd name="csX1263" fmla="*/ 1115456 w 1708784"/>
              <a:gd name="csY1263" fmla="*/ 855298 h 1459221"/>
              <a:gd name="csX1264" fmla="*/ 1115005 w 1708784"/>
              <a:gd name="csY1264" fmla="*/ 855344 h 1459221"/>
              <a:gd name="csX1265" fmla="*/ 1115430 w 1708784"/>
              <a:gd name="csY1265" fmla="*/ 855405 h 1459221"/>
              <a:gd name="csX1266" fmla="*/ 1115427 w 1708784"/>
              <a:gd name="csY1266" fmla="*/ 855483 h 1459221"/>
              <a:gd name="csX1267" fmla="*/ 1115597 w 1708784"/>
              <a:gd name="csY1267" fmla="*/ 855342 h 1459221"/>
              <a:gd name="csX1268" fmla="*/ 226829 w 1708784"/>
              <a:gd name="csY1268" fmla="*/ 855295 h 1459221"/>
              <a:gd name="csX1269" fmla="*/ 226751 w 1708784"/>
              <a:gd name="csY1269" fmla="*/ 855404 h 1459221"/>
              <a:gd name="csX1270" fmla="*/ 226765 w 1708784"/>
              <a:gd name="csY1270" fmla="*/ 855404 h 1459221"/>
              <a:gd name="csX1271" fmla="*/ 218189 w 1708784"/>
              <a:gd name="csY1271" fmla="*/ 855290 h 1459221"/>
              <a:gd name="csX1272" fmla="*/ 218189 w 1708784"/>
              <a:gd name="csY1272" fmla="*/ 855404 h 1459221"/>
              <a:gd name="csX1273" fmla="*/ 218284 w 1708784"/>
              <a:gd name="csY1273" fmla="*/ 855404 h 1459221"/>
              <a:gd name="csX1274" fmla="*/ 1244954 w 1708784"/>
              <a:gd name="csY1274" fmla="*/ 855215 h 1459221"/>
              <a:gd name="csX1275" fmla="*/ 1244859 w 1708784"/>
              <a:gd name="csY1275" fmla="*/ 855290 h 1459221"/>
              <a:gd name="csX1276" fmla="*/ 1244711 w 1708784"/>
              <a:gd name="csY1276" fmla="*/ 855339 h 1459221"/>
              <a:gd name="csX1277" fmla="*/ 1244872 w 1708784"/>
              <a:gd name="csY1277" fmla="*/ 855379 h 1459221"/>
              <a:gd name="csX1278" fmla="*/ 477218 w 1708784"/>
              <a:gd name="csY1278" fmla="*/ 854940 h 1459221"/>
              <a:gd name="csX1279" fmla="*/ 477276 w 1708784"/>
              <a:gd name="csY1279" fmla="*/ 855058 h 1459221"/>
              <a:gd name="csX1280" fmla="*/ 477267 w 1708784"/>
              <a:gd name="csY1280" fmla="*/ 854942 h 1459221"/>
              <a:gd name="csX1281" fmla="*/ 449680 w 1708784"/>
              <a:gd name="csY1281" fmla="*/ 853670 h 1459221"/>
              <a:gd name="csX1282" fmla="*/ 449846 w 1708784"/>
              <a:gd name="csY1282" fmla="*/ 853791 h 1459221"/>
              <a:gd name="csX1283" fmla="*/ 449880 w 1708784"/>
              <a:gd name="csY1283" fmla="*/ 853676 h 1459221"/>
              <a:gd name="csX1284" fmla="*/ 449847 w 1708784"/>
              <a:gd name="csY1284" fmla="*/ 853675 h 1459221"/>
              <a:gd name="csX1285" fmla="*/ 426945 w 1708784"/>
              <a:gd name="csY1285" fmla="*/ 852985 h 1459221"/>
              <a:gd name="csX1286" fmla="*/ 426911 w 1708784"/>
              <a:gd name="csY1286" fmla="*/ 853099 h 1459221"/>
              <a:gd name="csX1287" fmla="*/ 426839 w 1708784"/>
              <a:gd name="csY1287" fmla="*/ 853098 h 1459221"/>
              <a:gd name="csX1288" fmla="*/ 427026 w 1708784"/>
              <a:gd name="csY1288" fmla="*/ 853214 h 1459221"/>
              <a:gd name="csX1289" fmla="*/ 426911 w 1708784"/>
              <a:gd name="csY1289" fmla="*/ 853099 h 1459221"/>
              <a:gd name="csX1290" fmla="*/ 426973 w 1708784"/>
              <a:gd name="csY1290" fmla="*/ 852986 h 1459221"/>
              <a:gd name="csX1291" fmla="*/ 894608 w 1708784"/>
              <a:gd name="csY1291" fmla="*/ 852980 h 1459221"/>
              <a:gd name="csX1292" fmla="*/ 894606 w 1708784"/>
              <a:gd name="csY1292" fmla="*/ 852984 h 1459221"/>
              <a:gd name="csX1293" fmla="*/ 894608 w 1708784"/>
              <a:gd name="csY1293" fmla="*/ 852985 h 1459221"/>
              <a:gd name="csX1294" fmla="*/ 1633951 w 1708784"/>
              <a:gd name="csY1294" fmla="*/ 849639 h 1459221"/>
              <a:gd name="csX1295" fmla="*/ 1633951 w 1708784"/>
              <a:gd name="csY1295" fmla="*/ 849642 h 1459221"/>
              <a:gd name="csX1296" fmla="*/ 1633947 w 1708784"/>
              <a:gd name="csY1296" fmla="*/ 849657 h 1459221"/>
              <a:gd name="csX1297" fmla="*/ 1633959 w 1708784"/>
              <a:gd name="csY1297" fmla="*/ 849665 h 1459221"/>
              <a:gd name="csX1298" fmla="*/ 1633952 w 1708784"/>
              <a:gd name="csY1298" fmla="*/ 849642 h 1459221"/>
              <a:gd name="csX1299" fmla="*/ 1601766 w 1708784"/>
              <a:gd name="csY1299" fmla="*/ 848417 h 1459221"/>
              <a:gd name="csX1300" fmla="*/ 1601796 w 1708784"/>
              <a:gd name="csY1300" fmla="*/ 848490 h 1459221"/>
              <a:gd name="csX1301" fmla="*/ 1601911 w 1708784"/>
              <a:gd name="csY1301" fmla="*/ 848490 h 1459221"/>
              <a:gd name="csX1302" fmla="*/ 1601898 w 1708784"/>
              <a:gd name="csY1302" fmla="*/ 848788 h 1459221"/>
              <a:gd name="csX1303" fmla="*/ 1601990 w 1708784"/>
              <a:gd name="csY1303" fmla="*/ 848490 h 1459221"/>
              <a:gd name="csX1304" fmla="*/ 1601912 w 1708784"/>
              <a:gd name="csY1304" fmla="*/ 848489 h 1459221"/>
              <a:gd name="csX1305" fmla="*/ 269769 w 1708784"/>
              <a:gd name="csY1305" fmla="*/ 848320 h 1459221"/>
              <a:gd name="csX1306" fmla="*/ 269822 w 1708784"/>
              <a:gd name="csY1306" fmla="*/ 848374 h 1459221"/>
              <a:gd name="csX1307" fmla="*/ 269847 w 1708784"/>
              <a:gd name="csY1307" fmla="*/ 848464 h 1459221"/>
              <a:gd name="csX1308" fmla="*/ 269937 w 1708784"/>
              <a:gd name="csY1308" fmla="*/ 848374 h 1459221"/>
              <a:gd name="csX1309" fmla="*/ 1572753 w 1708784"/>
              <a:gd name="csY1309" fmla="*/ 846759 h 1459221"/>
              <a:gd name="csX1310" fmla="*/ 1572752 w 1708784"/>
              <a:gd name="csY1310" fmla="*/ 846760 h 1459221"/>
              <a:gd name="csX1311" fmla="*/ 1572752 w 1708784"/>
              <a:gd name="csY1311" fmla="*/ 846761 h 1459221"/>
              <a:gd name="csX1312" fmla="*/ 1572752 w 1708784"/>
              <a:gd name="csY1312" fmla="*/ 846761 h 1459221"/>
              <a:gd name="csX1313" fmla="*/ 1538119 w 1708784"/>
              <a:gd name="csY1313" fmla="*/ 846718 h 1459221"/>
              <a:gd name="csX1314" fmla="*/ 1538176 w 1708784"/>
              <a:gd name="csY1314" fmla="*/ 846760 h 1459221"/>
              <a:gd name="csX1315" fmla="*/ 1538176 w 1708784"/>
              <a:gd name="csY1315" fmla="*/ 846760 h 1459221"/>
              <a:gd name="csX1316" fmla="*/ 1538154 w 1708784"/>
              <a:gd name="csY1316" fmla="*/ 846727 h 1459221"/>
              <a:gd name="csX1317" fmla="*/ 218178 w 1708784"/>
              <a:gd name="csY1317" fmla="*/ 846582 h 1459221"/>
              <a:gd name="csX1318" fmla="*/ 218182 w 1708784"/>
              <a:gd name="csY1318" fmla="*/ 846652 h 1459221"/>
              <a:gd name="csX1319" fmla="*/ 218189 w 1708784"/>
              <a:gd name="csY1319" fmla="*/ 846646 h 1459221"/>
              <a:gd name="csX1320" fmla="*/ 1055122 w 1708784"/>
              <a:gd name="csY1320" fmla="*/ 846578 h 1459221"/>
              <a:gd name="csX1321" fmla="*/ 1055038 w 1708784"/>
              <a:gd name="csY1321" fmla="*/ 846645 h 1459221"/>
              <a:gd name="csX1322" fmla="*/ 1054957 w 1708784"/>
              <a:gd name="csY1322" fmla="*/ 846644 h 1459221"/>
              <a:gd name="csX1323" fmla="*/ 1055038 w 1708784"/>
              <a:gd name="csY1323" fmla="*/ 846761 h 1459221"/>
              <a:gd name="csX1324" fmla="*/ 1055357 w 1708784"/>
              <a:gd name="csY1324" fmla="*/ 846807 h 1459221"/>
              <a:gd name="csX1325" fmla="*/ 1055153 w 1708784"/>
              <a:gd name="csY1325" fmla="*/ 846645 h 1459221"/>
              <a:gd name="csX1326" fmla="*/ 381868 w 1708784"/>
              <a:gd name="csY1326" fmla="*/ 846551 h 1459221"/>
              <a:gd name="csX1327" fmla="*/ 381847 w 1708784"/>
              <a:gd name="csY1327" fmla="*/ 846646 h 1459221"/>
              <a:gd name="csX1328" fmla="*/ 382078 w 1708784"/>
              <a:gd name="csY1328" fmla="*/ 846761 h 1459221"/>
              <a:gd name="csX1329" fmla="*/ 382115 w 1708784"/>
              <a:gd name="csY1329" fmla="*/ 846915 h 1459221"/>
              <a:gd name="csX1330" fmla="*/ 382193 w 1708784"/>
              <a:gd name="csY1330" fmla="*/ 846761 h 1459221"/>
              <a:gd name="csX1331" fmla="*/ 382193 w 1708784"/>
              <a:gd name="csY1331" fmla="*/ 846758 h 1459221"/>
              <a:gd name="csX1332" fmla="*/ 382078 w 1708784"/>
              <a:gd name="csY1332" fmla="*/ 846761 h 1459221"/>
              <a:gd name="csX1333" fmla="*/ 391994 w 1708784"/>
              <a:gd name="csY1333" fmla="*/ 846400 h 1459221"/>
              <a:gd name="csX1334" fmla="*/ 391943 w 1708784"/>
              <a:gd name="csY1334" fmla="*/ 846455 h 1459221"/>
              <a:gd name="csX1335" fmla="*/ 391989 w 1708784"/>
              <a:gd name="csY1335" fmla="*/ 846530 h 1459221"/>
              <a:gd name="csX1336" fmla="*/ 391991 w 1708784"/>
              <a:gd name="csY1336" fmla="*/ 846532 h 1459221"/>
              <a:gd name="csX1337" fmla="*/ 314127 w 1708784"/>
              <a:gd name="csY1337" fmla="*/ 846263 h 1459221"/>
              <a:gd name="csX1338" fmla="*/ 314079 w 1708784"/>
              <a:gd name="csY1338" fmla="*/ 846414 h 1459221"/>
              <a:gd name="csX1339" fmla="*/ 314047 w 1708784"/>
              <a:gd name="csY1339" fmla="*/ 846594 h 1459221"/>
              <a:gd name="csX1340" fmla="*/ 314195 w 1708784"/>
              <a:gd name="csY1340" fmla="*/ 846415 h 1459221"/>
              <a:gd name="csX1341" fmla="*/ 314274 w 1708784"/>
              <a:gd name="csY1341" fmla="*/ 846705 h 1459221"/>
              <a:gd name="csX1342" fmla="*/ 314310 w 1708784"/>
              <a:gd name="csY1342" fmla="*/ 846415 h 1459221"/>
              <a:gd name="csX1343" fmla="*/ 1116352 w 1708784"/>
              <a:gd name="csY1343" fmla="*/ 845262 h 1459221"/>
              <a:gd name="csX1344" fmla="*/ 1116351 w 1708784"/>
              <a:gd name="csY1344" fmla="*/ 845269 h 1459221"/>
              <a:gd name="csX1345" fmla="*/ 1116376 w 1708784"/>
              <a:gd name="csY1345" fmla="*/ 845270 h 1459221"/>
              <a:gd name="csX1346" fmla="*/ 1109429 w 1708784"/>
              <a:gd name="csY1346" fmla="*/ 844566 h 1459221"/>
              <a:gd name="csX1347" fmla="*/ 1109429 w 1708784"/>
              <a:gd name="csY1347" fmla="*/ 844569 h 1459221"/>
              <a:gd name="csX1348" fmla="*/ 1109435 w 1708784"/>
              <a:gd name="csY1348" fmla="*/ 844570 h 1459221"/>
              <a:gd name="csX1349" fmla="*/ 582505 w 1708784"/>
              <a:gd name="csY1349" fmla="*/ 844457 h 1459221"/>
              <a:gd name="csX1350" fmla="*/ 582442 w 1708784"/>
              <a:gd name="csY1350" fmla="*/ 844517 h 1459221"/>
              <a:gd name="csX1351" fmla="*/ 582564 w 1708784"/>
              <a:gd name="csY1351" fmla="*/ 844480 h 1459221"/>
              <a:gd name="csX1352" fmla="*/ 759759 w 1708784"/>
              <a:gd name="csY1352" fmla="*/ 839386 h 1459221"/>
              <a:gd name="csX1353" fmla="*/ 759606 w 1708784"/>
              <a:gd name="csY1353" fmla="*/ 839468 h 1459221"/>
              <a:gd name="csX1354" fmla="*/ 759646 w 1708784"/>
              <a:gd name="csY1354" fmla="*/ 839499 h 1459221"/>
              <a:gd name="csX1355" fmla="*/ 759735 w 1708784"/>
              <a:gd name="csY1355" fmla="*/ 839250 h 1459221"/>
              <a:gd name="csX1356" fmla="*/ 759761 w 1708784"/>
              <a:gd name="csY1356" fmla="*/ 839384 h 1459221"/>
              <a:gd name="csX1357" fmla="*/ 759761 w 1708784"/>
              <a:gd name="csY1357" fmla="*/ 839384 h 1459221"/>
              <a:gd name="csX1358" fmla="*/ 759770 w 1708784"/>
              <a:gd name="csY1358" fmla="*/ 839600 h 1459221"/>
              <a:gd name="csX1359" fmla="*/ 759876 w 1708784"/>
              <a:gd name="csY1359" fmla="*/ 839500 h 1459221"/>
              <a:gd name="csX1360" fmla="*/ 1486696 w 1708784"/>
              <a:gd name="csY1360" fmla="*/ 838321 h 1459221"/>
              <a:gd name="csX1361" fmla="*/ 1486944 w 1708784"/>
              <a:gd name="csY1361" fmla="*/ 838511 h 1459221"/>
              <a:gd name="csX1362" fmla="*/ 1486870 w 1708784"/>
              <a:gd name="csY1362" fmla="*/ 838379 h 1459221"/>
              <a:gd name="csX1363" fmla="*/ 166354 w 1708784"/>
              <a:gd name="csY1363" fmla="*/ 838276 h 1459221"/>
              <a:gd name="csX1364" fmla="*/ 166418 w 1708784"/>
              <a:gd name="csY1364" fmla="*/ 838377 h 1459221"/>
              <a:gd name="csX1365" fmla="*/ 166485 w 1708784"/>
              <a:gd name="csY1365" fmla="*/ 838316 h 1459221"/>
              <a:gd name="csX1366" fmla="*/ 1303091 w 1708784"/>
              <a:gd name="csY1366" fmla="*/ 838272 h 1459221"/>
              <a:gd name="csX1367" fmla="*/ 1303020 w 1708784"/>
              <a:gd name="csY1367" fmla="*/ 838387 h 1459221"/>
              <a:gd name="csX1368" fmla="*/ 1302946 w 1708784"/>
              <a:gd name="csY1368" fmla="*/ 838808 h 1459221"/>
              <a:gd name="csX1369" fmla="*/ 1302831 w 1708784"/>
              <a:gd name="csY1369" fmla="*/ 838808 h 1459221"/>
              <a:gd name="csX1370" fmla="*/ 1303108 w 1708784"/>
              <a:gd name="csY1370" fmla="*/ 838940 h 1459221"/>
              <a:gd name="csX1371" fmla="*/ 1303061 w 1708784"/>
              <a:gd name="csY1371" fmla="*/ 838808 h 1459221"/>
              <a:gd name="csX1372" fmla="*/ 1253502 w 1708784"/>
              <a:gd name="csY1372" fmla="*/ 838116 h 1459221"/>
              <a:gd name="csX1373" fmla="*/ 1253499 w 1708784"/>
              <a:gd name="csY1373" fmla="*/ 838117 h 1459221"/>
              <a:gd name="csX1374" fmla="*/ 1253503 w 1708784"/>
              <a:gd name="csY1374" fmla="*/ 838117 h 1459221"/>
              <a:gd name="csX1375" fmla="*/ 1253549 w 1708784"/>
              <a:gd name="csY1375" fmla="*/ 838163 h 1459221"/>
              <a:gd name="csX1376" fmla="*/ 1253561 w 1708784"/>
              <a:gd name="csY1376" fmla="*/ 838145 h 1459221"/>
              <a:gd name="csX1377" fmla="*/ 615926 w 1708784"/>
              <a:gd name="csY1377" fmla="*/ 838116 h 1459221"/>
              <a:gd name="csX1378" fmla="*/ 615924 w 1708784"/>
              <a:gd name="csY1378" fmla="*/ 838118 h 1459221"/>
              <a:gd name="csX1379" fmla="*/ 615926 w 1708784"/>
              <a:gd name="csY1379" fmla="*/ 838117 h 1459221"/>
              <a:gd name="csX1380" fmla="*/ 1339823 w 1708784"/>
              <a:gd name="csY1380" fmla="*/ 838111 h 1459221"/>
              <a:gd name="csX1381" fmla="*/ 1339826 w 1708784"/>
              <a:gd name="csY1381" fmla="*/ 838117 h 1459221"/>
              <a:gd name="csX1382" fmla="*/ 1339827 w 1708784"/>
              <a:gd name="csY1382" fmla="*/ 838117 h 1459221"/>
              <a:gd name="csX1383" fmla="*/ 1339826 w 1708784"/>
              <a:gd name="csY1383" fmla="*/ 838116 h 1459221"/>
              <a:gd name="csX1384" fmla="*/ 1339826 w 1708784"/>
              <a:gd name="csY1384" fmla="*/ 838115 h 1459221"/>
              <a:gd name="csX1385" fmla="*/ 246613 w 1708784"/>
              <a:gd name="csY1385" fmla="*/ 837729 h 1459221"/>
              <a:gd name="csX1386" fmla="*/ 246541 w 1708784"/>
              <a:gd name="csY1386" fmla="*/ 837886 h 1459221"/>
              <a:gd name="csX1387" fmla="*/ 246637 w 1708784"/>
              <a:gd name="csY1387" fmla="*/ 837818 h 1459221"/>
              <a:gd name="csX1388" fmla="*/ 1349165 w 1708784"/>
              <a:gd name="csY1388" fmla="*/ 837428 h 1459221"/>
              <a:gd name="csX1389" fmla="*/ 1349166 w 1708784"/>
              <a:gd name="csY1389" fmla="*/ 837486 h 1459221"/>
              <a:gd name="csX1390" fmla="*/ 1349242 w 1708784"/>
              <a:gd name="csY1390" fmla="*/ 837506 h 1459221"/>
              <a:gd name="csX1391" fmla="*/ 400887 w 1708784"/>
              <a:gd name="csY1391" fmla="*/ 836843 h 1459221"/>
              <a:gd name="csX1392" fmla="*/ 400991 w 1708784"/>
              <a:gd name="csY1392" fmla="*/ 836961 h 1459221"/>
              <a:gd name="csX1393" fmla="*/ 401116 w 1708784"/>
              <a:gd name="csY1393" fmla="*/ 836933 h 1459221"/>
              <a:gd name="csX1394" fmla="*/ 400979 w 1708784"/>
              <a:gd name="csY1394" fmla="*/ 836848 h 1459221"/>
              <a:gd name="csX1395" fmla="*/ 392287 w 1708784"/>
              <a:gd name="csY1395" fmla="*/ 836396 h 1459221"/>
              <a:gd name="csX1396" fmla="*/ 392105 w 1708784"/>
              <a:gd name="csY1396" fmla="*/ 836503 h 1459221"/>
              <a:gd name="csX1397" fmla="*/ 392219 w 1708784"/>
              <a:gd name="csY1397" fmla="*/ 836633 h 1459221"/>
              <a:gd name="csX1398" fmla="*/ 392220 w 1708784"/>
              <a:gd name="csY1398" fmla="*/ 836618 h 1459221"/>
              <a:gd name="csX1399" fmla="*/ 392419 w 1708784"/>
              <a:gd name="csY1399" fmla="*/ 836403 h 1459221"/>
              <a:gd name="csX1400" fmla="*/ 1417137 w 1708784"/>
              <a:gd name="csY1400" fmla="*/ 830188 h 1459221"/>
              <a:gd name="csX1401" fmla="*/ 1417071 w 1708784"/>
              <a:gd name="csY1401" fmla="*/ 830252 h 1459221"/>
              <a:gd name="csX1402" fmla="*/ 1417161 w 1708784"/>
              <a:gd name="csY1402" fmla="*/ 830279 h 1459221"/>
              <a:gd name="csX1403" fmla="*/ 1417161 w 1708784"/>
              <a:gd name="csY1403" fmla="*/ 830276 h 1459221"/>
              <a:gd name="csX1404" fmla="*/ 1590040 w 1708784"/>
              <a:gd name="csY1404" fmla="*/ 829472 h 1459221"/>
              <a:gd name="csX1405" fmla="*/ 1590040 w 1708784"/>
              <a:gd name="csY1405" fmla="*/ 829473 h 1459221"/>
              <a:gd name="csX1406" fmla="*/ 1590040 w 1708784"/>
              <a:gd name="csY1406" fmla="*/ 829603 h 1459221"/>
              <a:gd name="csX1407" fmla="*/ 1590102 w 1708784"/>
              <a:gd name="csY1407" fmla="*/ 829674 h 1459221"/>
              <a:gd name="csX1408" fmla="*/ 1590041 w 1708784"/>
              <a:gd name="csY1408" fmla="*/ 829473 h 1459221"/>
              <a:gd name="csX1409" fmla="*/ 744909 w 1708784"/>
              <a:gd name="csY1409" fmla="*/ 827896 h 1459221"/>
              <a:gd name="csX1410" fmla="*/ 744893 w 1708784"/>
              <a:gd name="csY1410" fmla="*/ 827974 h 1459221"/>
              <a:gd name="csX1411" fmla="*/ 744984 w 1708784"/>
              <a:gd name="csY1411" fmla="*/ 828134 h 1459221"/>
              <a:gd name="csX1412" fmla="*/ 745020 w 1708784"/>
              <a:gd name="csY1412" fmla="*/ 828162 h 1459221"/>
              <a:gd name="csX1413" fmla="*/ 474857 w 1708784"/>
              <a:gd name="csY1413" fmla="*/ 823364 h 1459221"/>
              <a:gd name="csX1414" fmla="*/ 474899 w 1708784"/>
              <a:gd name="csY1414" fmla="*/ 823416 h 1459221"/>
              <a:gd name="csX1415" fmla="*/ 474920 w 1708784"/>
              <a:gd name="csY1415" fmla="*/ 823384 h 1459221"/>
              <a:gd name="csX1416" fmla="*/ 268631 w 1708784"/>
              <a:gd name="csY1416" fmla="*/ 822538 h 1459221"/>
              <a:gd name="csX1417" fmla="*/ 268571 w 1708784"/>
              <a:gd name="csY1417" fmla="*/ 822693 h 1459221"/>
              <a:gd name="csX1418" fmla="*/ 268573 w 1708784"/>
              <a:gd name="csY1418" fmla="*/ 822712 h 1459221"/>
              <a:gd name="csX1419" fmla="*/ 268669 w 1708784"/>
              <a:gd name="csY1419" fmla="*/ 822557 h 1459221"/>
              <a:gd name="csX1420" fmla="*/ 1286678 w 1708784"/>
              <a:gd name="csY1420" fmla="*/ 821729 h 1459221"/>
              <a:gd name="csX1421" fmla="*/ 1286672 w 1708784"/>
              <a:gd name="csY1421" fmla="*/ 821758 h 1459221"/>
              <a:gd name="csX1422" fmla="*/ 1286696 w 1708784"/>
              <a:gd name="csY1422" fmla="*/ 821750 h 1459221"/>
              <a:gd name="csX1423" fmla="*/ 1286695 w 1708784"/>
              <a:gd name="csY1423" fmla="*/ 821750 h 1459221"/>
              <a:gd name="csX1424" fmla="*/ 547527 w 1708784"/>
              <a:gd name="csY1424" fmla="*/ 821716 h 1459221"/>
              <a:gd name="csX1425" fmla="*/ 547512 w 1708784"/>
              <a:gd name="csY1425" fmla="*/ 821801 h 1459221"/>
              <a:gd name="csX1426" fmla="*/ 547581 w 1708784"/>
              <a:gd name="csY1426" fmla="*/ 821751 h 1459221"/>
              <a:gd name="csX1427" fmla="*/ 1286554 w 1708784"/>
              <a:gd name="csY1427" fmla="*/ 821576 h 1459221"/>
              <a:gd name="csX1428" fmla="*/ 1286580 w 1708784"/>
              <a:gd name="csY1428" fmla="*/ 821751 h 1459221"/>
              <a:gd name="csX1429" fmla="*/ 1286643 w 1708784"/>
              <a:gd name="csY1429" fmla="*/ 821687 h 1459221"/>
              <a:gd name="csX1430" fmla="*/ 1366580 w 1708784"/>
              <a:gd name="csY1430" fmla="*/ 821421 h 1459221"/>
              <a:gd name="csX1431" fmla="*/ 1366565 w 1708784"/>
              <a:gd name="csY1431" fmla="*/ 821520 h 1459221"/>
              <a:gd name="csX1432" fmla="*/ 1366663 w 1708784"/>
              <a:gd name="csY1432" fmla="*/ 821522 h 1459221"/>
              <a:gd name="csX1433" fmla="*/ 1331182 w 1708784"/>
              <a:gd name="csY1433" fmla="*/ 820944 h 1459221"/>
              <a:gd name="csX1434" fmla="*/ 1331186 w 1708784"/>
              <a:gd name="csY1434" fmla="*/ 820950 h 1459221"/>
              <a:gd name="csX1435" fmla="*/ 1331183 w 1708784"/>
              <a:gd name="csY1435" fmla="*/ 820944 h 1459221"/>
              <a:gd name="csX1436" fmla="*/ 1494551 w 1708784"/>
              <a:gd name="csY1436" fmla="*/ 820857 h 1459221"/>
              <a:gd name="csX1437" fmla="*/ 1495072 w 1708784"/>
              <a:gd name="csY1437" fmla="*/ 821060 h 1459221"/>
              <a:gd name="csX1438" fmla="*/ 1495072 w 1708784"/>
              <a:gd name="csY1438" fmla="*/ 820944 h 1459221"/>
              <a:gd name="csX1439" fmla="*/ 37013 w 1708784"/>
              <a:gd name="csY1439" fmla="*/ 820835 h 1459221"/>
              <a:gd name="csX1440" fmla="*/ 36897 w 1708784"/>
              <a:gd name="csY1440" fmla="*/ 820944 h 1459221"/>
              <a:gd name="csX1441" fmla="*/ 36870 w 1708784"/>
              <a:gd name="csY1441" fmla="*/ 821059 h 1459221"/>
              <a:gd name="csX1442" fmla="*/ 37040 w 1708784"/>
              <a:gd name="csY1442" fmla="*/ 821059 h 1459221"/>
              <a:gd name="csX1443" fmla="*/ 37028 w 1708784"/>
              <a:gd name="csY1443" fmla="*/ 820960 h 1459221"/>
              <a:gd name="csX1444" fmla="*/ 37012 w 1708784"/>
              <a:gd name="csY1444" fmla="*/ 820944 h 1459221"/>
              <a:gd name="csX1445" fmla="*/ 37027 w 1708784"/>
              <a:gd name="csY1445" fmla="*/ 820955 h 1459221"/>
              <a:gd name="csX1446" fmla="*/ 200786 w 1708784"/>
              <a:gd name="csY1446" fmla="*/ 820828 h 1459221"/>
              <a:gd name="csX1447" fmla="*/ 200668 w 1708784"/>
              <a:gd name="csY1447" fmla="*/ 820940 h 1459221"/>
              <a:gd name="csX1448" fmla="*/ 200786 w 1708784"/>
              <a:gd name="csY1448" fmla="*/ 820944 h 1459221"/>
              <a:gd name="csX1449" fmla="*/ 200883 w 1708784"/>
              <a:gd name="csY1449" fmla="*/ 820944 h 1459221"/>
              <a:gd name="csX1450" fmla="*/ 1313948 w 1708784"/>
              <a:gd name="csY1450" fmla="*/ 820784 h 1459221"/>
              <a:gd name="csX1451" fmla="*/ 1313895 w 1708784"/>
              <a:gd name="csY1451" fmla="*/ 820829 h 1459221"/>
              <a:gd name="csX1452" fmla="*/ 1313765 w 1708784"/>
              <a:gd name="csY1452" fmla="*/ 821038 h 1459221"/>
              <a:gd name="csX1453" fmla="*/ 1314125 w 1708784"/>
              <a:gd name="csY1453" fmla="*/ 820944 h 1459221"/>
              <a:gd name="csX1454" fmla="*/ 1313895 w 1708784"/>
              <a:gd name="csY1454" fmla="*/ 820944 h 1459221"/>
              <a:gd name="csX1455" fmla="*/ 1503666 w 1708784"/>
              <a:gd name="csY1455" fmla="*/ 820779 h 1459221"/>
              <a:gd name="csX1456" fmla="*/ 1503638 w 1708784"/>
              <a:gd name="csY1456" fmla="*/ 820850 h 1459221"/>
              <a:gd name="csX1457" fmla="*/ 1503716 w 1708784"/>
              <a:gd name="csY1457" fmla="*/ 820944 h 1459221"/>
              <a:gd name="csX1458" fmla="*/ 1503836 w 1708784"/>
              <a:gd name="csY1458" fmla="*/ 821034 h 1459221"/>
              <a:gd name="csX1459" fmla="*/ 1503831 w 1708784"/>
              <a:gd name="csY1459" fmla="*/ 820944 h 1459221"/>
              <a:gd name="csX1460" fmla="*/ 536723 w 1708784"/>
              <a:gd name="csY1460" fmla="*/ 820632 h 1459221"/>
              <a:gd name="csX1461" fmla="*/ 536747 w 1708784"/>
              <a:gd name="csY1461" fmla="*/ 820714 h 1459221"/>
              <a:gd name="csX1462" fmla="*/ 536748 w 1708784"/>
              <a:gd name="csY1462" fmla="*/ 820747 h 1459221"/>
              <a:gd name="csX1463" fmla="*/ 536830 w 1708784"/>
              <a:gd name="csY1463" fmla="*/ 820694 h 1459221"/>
              <a:gd name="csX1464" fmla="*/ 951104 w 1708784"/>
              <a:gd name="csY1464" fmla="*/ 820610 h 1459221"/>
              <a:gd name="csX1465" fmla="*/ 951426 w 1708784"/>
              <a:gd name="csY1465" fmla="*/ 821059 h 1459221"/>
              <a:gd name="csX1466" fmla="*/ 951541 w 1708784"/>
              <a:gd name="csY1466" fmla="*/ 820944 h 1459221"/>
              <a:gd name="csX1467" fmla="*/ 951666 w 1708784"/>
              <a:gd name="csY1467" fmla="*/ 820978 h 1459221"/>
              <a:gd name="csX1468" fmla="*/ 951541 w 1708784"/>
              <a:gd name="csY1468" fmla="*/ 820829 h 1459221"/>
              <a:gd name="csX1469" fmla="*/ 191105 w 1708784"/>
              <a:gd name="csY1469" fmla="*/ 820483 h 1459221"/>
              <a:gd name="csX1470" fmla="*/ 190907 w 1708784"/>
              <a:gd name="csY1470" fmla="*/ 820885 h 1459221"/>
              <a:gd name="csX1471" fmla="*/ 191107 w 1708784"/>
              <a:gd name="csY1471" fmla="*/ 820775 h 1459221"/>
              <a:gd name="csX1472" fmla="*/ 191105 w 1708784"/>
              <a:gd name="csY1472" fmla="*/ 820599 h 1459221"/>
              <a:gd name="csX1473" fmla="*/ 191205 w 1708784"/>
              <a:gd name="csY1473" fmla="*/ 820602 h 1459221"/>
              <a:gd name="csX1474" fmla="*/ 1653008 w 1708784"/>
              <a:gd name="csY1474" fmla="*/ 819842 h 1459221"/>
              <a:gd name="csX1475" fmla="*/ 1652999 w 1708784"/>
              <a:gd name="csY1475" fmla="*/ 819857 h 1459221"/>
              <a:gd name="csX1476" fmla="*/ 1653032 w 1708784"/>
              <a:gd name="csY1476" fmla="*/ 819872 h 1459221"/>
              <a:gd name="csX1477" fmla="*/ 321548 w 1708784"/>
              <a:gd name="csY1477" fmla="*/ 819810 h 1459221"/>
              <a:gd name="csX1478" fmla="*/ 321340 w 1708784"/>
              <a:gd name="csY1478" fmla="*/ 821175 h 1459221"/>
              <a:gd name="csX1479" fmla="*/ 321340 w 1708784"/>
              <a:gd name="csY1479" fmla="*/ 821175 h 1459221"/>
              <a:gd name="csX1480" fmla="*/ 321310 w 1708784"/>
              <a:gd name="csY1480" fmla="*/ 821290 h 1459221"/>
              <a:gd name="csX1481" fmla="*/ 321571 w 1708784"/>
              <a:gd name="csY1481" fmla="*/ 821175 h 1459221"/>
              <a:gd name="csX1482" fmla="*/ 548331 w 1708784"/>
              <a:gd name="csY1482" fmla="*/ 814351 h 1459221"/>
              <a:gd name="csX1483" fmla="*/ 548147 w 1708784"/>
              <a:gd name="csY1483" fmla="*/ 814365 h 1459221"/>
              <a:gd name="csX1484" fmla="*/ 548126 w 1708784"/>
              <a:gd name="csY1484" fmla="*/ 814583 h 1459221"/>
              <a:gd name="csX1485" fmla="*/ 548273 w 1708784"/>
              <a:gd name="csY1485" fmla="*/ 814490 h 1459221"/>
              <a:gd name="csX1486" fmla="*/ 519782 w 1708784"/>
              <a:gd name="csY1486" fmla="*/ 812735 h 1459221"/>
              <a:gd name="csX1487" fmla="*/ 520035 w 1708784"/>
              <a:gd name="csY1487" fmla="*/ 812876 h 1459221"/>
              <a:gd name="csX1488" fmla="*/ 520150 w 1708784"/>
              <a:gd name="csY1488" fmla="*/ 812761 h 1459221"/>
              <a:gd name="csX1489" fmla="*/ 520154 w 1708784"/>
              <a:gd name="csY1489" fmla="*/ 812755 h 1459221"/>
              <a:gd name="csX1490" fmla="*/ 907199 w 1708784"/>
              <a:gd name="csY1490" fmla="*/ 812300 h 1459221"/>
              <a:gd name="csX1491" fmla="*/ 907168 w 1708784"/>
              <a:gd name="csY1491" fmla="*/ 812415 h 1459221"/>
              <a:gd name="csX1492" fmla="*/ 907169 w 1708784"/>
              <a:gd name="csY1492" fmla="*/ 812416 h 1459221"/>
              <a:gd name="csX1493" fmla="*/ 907152 w 1708784"/>
              <a:gd name="csY1493" fmla="*/ 812554 h 1459221"/>
              <a:gd name="csX1494" fmla="*/ 907168 w 1708784"/>
              <a:gd name="csY1494" fmla="*/ 812530 h 1459221"/>
              <a:gd name="csX1495" fmla="*/ 907210 w 1708784"/>
              <a:gd name="csY1495" fmla="*/ 812300 h 1459221"/>
              <a:gd name="csX1496" fmla="*/ 1443324 w 1708784"/>
              <a:gd name="csY1496" fmla="*/ 812299 h 1459221"/>
              <a:gd name="csX1497" fmla="*/ 1443323 w 1708784"/>
              <a:gd name="csY1497" fmla="*/ 812300 h 1459221"/>
              <a:gd name="csX1498" fmla="*/ 1443323 w 1708784"/>
              <a:gd name="csY1498" fmla="*/ 812416 h 1459221"/>
              <a:gd name="csX1499" fmla="*/ 1443783 w 1708784"/>
              <a:gd name="csY1499" fmla="*/ 812377 h 1459221"/>
              <a:gd name="csX1500" fmla="*/ 1443324 w 1708784"/>
              <a:gd name="csY1500" fmla="*/ 812300 h 1459221"/>
              <a:gd name="csX1501" fmla="*/ 830872 w 1708784"/>
              <a:gd name="csY1501" fmla="*/ 812265 h 1459221"/>
              <a:gd name="csX1502" fmla="*/ 830756 w 1708784"/>
              <a:gd name="csY1502" fmla="*/ 812300 h 1459221"/>
              <a:gd name="csX1503" fmla="*/ 830872 w 1708784"/>
              <a:gd name="csY1503" fmla="*/ 812383 h 1459221"/>
              <a:gd name="csX1504" fmla="*/ 573934 w 1708784"/>
              <a:gd name="csY1504" fmla="*/ 812147 h 1459221"/>
              <a:gd name="csX1505" fmla="*/ 573974 w 1708784"/>
              <a:gd name="csY1505" fmla="*/ 812300 h 1459221"/>
              <a:gd name="csX1506" fmla="*/ 573920 w 1708784"/>
              <a:gd name="csY1506" fmla="*/ 812304 h 1459221"/>
              <a:gd name="csX1507" fmla="*/ 574140 w 1708784"/>
              <a:gd name="csY1507" fmla="*/ 812390 h 1459221"/>
              <a:gd name="csX1508" fmla="*/ 574088 w 1708784"/>
              <a:gd name="csY1508" fmla="*/ 812185 h 1459221"/>
              <a:gd name="csX1509" fmla="*/ 574092 w 1708784"/>
              <a:gd name="csY1509" fmla="*/ 812166 h 1459221"/>
              <a:gd name="csX1510" fmla="*/ 573973 w 1708784"/>
              <a:gd name="csY1510" fmla="*/ 812185 h 1459221"/>
              <a:gd name="csX1511" fmla="*/ 1632939 w 1708784"/>
              <a:gd name="csY1511" fmla="*/ 812146 h 1459221"/>
              <a:gd name="csX1512" fmla="*/ 1633089 w 1708784"/>
              <a:gd name="csY1512" fmla="*/ 812342 h 1459221"/>
              <a:gd name="csX1513" fmla="*/ 1633145 w 1708784"/>
              <a:gd name="csY1513" fmla="*/ 812300 h 1459221"/>
              <a:gd name="csX1514" fmla="*/ 36645 w 1708784"/>
              <a:gd name="csY1514" fmla="*/ 811548 h 1459221"/>
              <a:gd name="csX1515" fmla="*/ 36897 w 1708784"/>
              <a:gd name="csY1515" fmla="*/ 812300 h 1459221"/>
              <a:gd name="csX1516" fmla="*/ 37012 w 1708784"/>
              <a:gd name="csY1516" fmla="*/ 812369 h 1459221"/>
              <a:gd name="csX1517" fmla="*/ 37012 w 1708784"/>
              <a:gd name="csY1517" fmla="*/ 812185 h 1459221"/>
              <a:gd name="csX1518" fmla="*/ 811632 w 1708784"/>
              <a:gd name="csY1518" fmla="*/ 803953 h 1459221"/>
              <a:gd name="csX1519" fmla="*/ 811509 w 1708784"/>
              <a:gd name="csY1519" fmla="*/ 804002 h 1459221"/>
              <a:gd name="csX1520" fmla="*/ 811427 w 1708784"/>
              <a:gd name="csY1520" fmla="*/ 804012 h 1459221"/>
              <a:gd name="csX1521" fmla="*/ 811740 w 1708784"/>
              <a:gd name="csY1521" fmla="*/ 804117 h 1459221"/>
              <a:gd name="csX1522" fmla="*/ 811624 w 1708784"/>
              <a:gd name="csY1522" fmla="*/ 804002 h 1459221"/>
              <a:gd name="csX1523" fmla="*/ 811625 w 1708784"/>
              <a:gd name="csY1523" fmla="*/ 804001 h 1459221"/>
              <a:gd name="csX1524" fmla="*/ 811624 w 1708784"/>
              <a:gd name="csY1524" fmla="*/ 804001 h 1459221"/>
              <a:gd name="csX1525" fmla="*/ 1443323 w 1708784"/>
              <a:gd name="csY1525" fmla="*/ 803654 h 1459221"/>
              <a:gd name="csX1526" fmla="*/ 1443323 w 1708784"/>
              <a:gd name="csY1526" fmla="*/ 803656 h 1459221"/>
              <a:gd name="csX1527" fmla="*/ 1443324 w 1708784"/>
              <a:gd name="csY1527" fmla="*/ 803657 h 1459221"/>
              <a:gd name="csX1528" fmla="*/ 1443324 w 1708784"/>
              <a:gd name="csY1528" fmla="*/ 803656 h 1459221"/>
              <a:gd name="csX1529" fmla="*/ 1443324 w 1708784"/>
              <a:gd name="csY1529" fmla="*/ 803656 h 1459221"/>
              <a:gd name="csX1530" fmla="*/ 700982 w 1708784"/>
              <a:gd name="csY1530" fmla="*/ 803195 h 1459221"/>
              <a:gd name="csX1531" fmla="*/ 701014 w 1708784"/>
              <a:gd name="csY1531" fmla="*/ 803398 h 1459221"/>
              <a:gd name="csX1532" fmla="*/ 701097 w 1708784"/>
              <a:gd name="csY1532" fmla="*/ 803310 h 1459221"/>
              <a:gd name="csX1533" fmla="*/ 701184 w 1708784"/>
              <a:gd name="csY1533" fmla="*/ 803205 h 1459221"/>
              <a:gd name="csX1534" fmla="*/ 580774 w 1708784"/>
              <a:gd name="csY1534" fmla="*/ 801350 h 1459221"/>
              <a:gd name="csX1535" fmla="*/ 580773 w 1708784"/>
              <a:gd name="csY1535" fmla="*/ 801351 h 1459221"/>
              <a:gd name="csX1536" fmla="*/ 580773 w 1708784"/>
              <a:gd name="csY1536" fmla="*/ 801352 h 1459221"/>
              <a:gd name="csX1537" fmla="*/ 580774 w 1708784"/>
              <a:gd name="csY1537" fmla="*/ 801351 h 1459221"/>
              <a:gd name="csX1538" fmla="*/ 751598 w 1708784"/>
              <a:gd name="csY1538" fmla="*/ 796340 h 1459221"/>
              <a:gd name="csX1539" fmla="*/ 751463 w 1708784"/>
              <a:gd name="csY1539" fmla="*/ 796394 h 1459221"/>
              <a:gd name="csX1540" fmla="*/ 751463 w 1708784"/>
              <a:gd name="csY1540" fmla="*/ 796396 h 1459221"/>
              <a:gd name="csX1541" fmla="*/ 751521 w 1708784"/>
              <a:gd name="csY1541" fmla="*/ 796700 h 1459221"/>
              <a:gd name="csX1542" fmla="*/ 751578 w 1708784"/>
              <a:gd name="csY1542" fmla="*/ 796511 h 1459221"/>
              <a:gd name="csX1543" fmla="*/ 1593488 w 1708784"/>
              <a:gd name="csY1543" fmla="*/ 795923 h 1459221"/>
              <a:gd name="csX1544" fmla="*/ 1593486 w 1708784"/>
              <a:gd name="csY1544" fmla="*/ 795942 h 1459221"/>
              <a:gd name="csX1545" fmla="*/ 1593498 w 1708784"/>
              <a:gd name="csY1545" fmla="*/ 795934 h 1459221"/>
              <a:gd name="csX1546" fmla="*/ 306242 w 1708784"/>
              <a:gd name="csY1546" fmla="*/ 795816 h 1459221"/>
              <a:gd name="csX1547" fmla="*/ 306241 w 1708784"/>
              <a:gd name="csY1547" fmla="*/ 795817 h 1459221"/>
              <a:gd name="csX1548" fmla="*/ 306242 w 1708784"/>
              <a:gd name="csY1548" fmla="*/ 795819 h 1459221"/>
              <a:gd name="csX1549" fmla="*/ 71357 w 1708784"/>
              <a:gd name="csY1549" fmla="*/ 795012 h 1459221"/>
              <a:gd name="csX1550" fmla="*/ 71762 w 1708784"/>
              <a:gd name="csY1550" fmla="*/ 795333 h 1459221"/>
              <a:gd name="csX1551" fmla="*/ 71472 w 1708784"/>
              <a:gd name="csY1551" fmla="*/ 795012 h 1459221"/>
              <a:gd name="csX1552" fmla="*/ 822228 w 1708784"/>
              <a:gd name="csY1552" fmla="*/ 794945 h 1459221"/>
              <a:gd name="csX1553" fmla="*/ 822114 w 1708784"/>
              <a:gd name="csY1553" fmla="*/ 795011 h 1459221"/>
              <a:gd name="csX1554" fmla="*/ 822113 w 1708784"/>
              <a:gd name="csY1554" fmla="*/ 795012 h 1459221"/>
              <a:gd name="csX1555" fmla="*/ 822112 w 1708784"/>
              <a:gd name="csY1555" fmla="*/ 795012 h 1459221"/>
              <a:gd name="csX1556" fmla="*/ 822112 w 1708784"/>
              <a:gd name="csY1556" fmla="*/ 795012 h 1459221"/>
              <a:gd name="csX1557" fmla="*/ 822112 w 1708784"/>
              <a:gd name="csY1557" fmla="*/ 795012 h 1459221"/>
              <a:gd name="csX1558" fmla="*/ 822037 w 1708784"/>
              <a:gd name="csY1558" fmla="*/ 794999 h 1459221"/>
              <a:gd name="csX1559" fmla="*/ 822112 w 1708784"/>
              <a:gd name="csY1559" fmla="*/ 795127 h 1459221"/>
              <a:gd name="csX1560" fmla="*/ 899525 w 1708784"/>
              <a:gd name="csY1560" fmla="*/ 794925 h 1459221"/>
              <a:gd name="csX1561" fmla="*/ 899562 w 1708784"/>
              <a:gd name="csY1561" fmla="*/ 795012 h 1459221"/>
              <a:gd name="csX1562" fmla="*/ 899640 w 1708784"/>
              <a:gd name="csY1562" fmla="*/ 795012 h 1459221"/>
              <a:gd name="csX1563" fmla="*/ 1580474 w 1708784"/>
              <a:gd name="csY1563" fmla="*/ 794806 h 1459221"/>
              <a:gd name="csX1564" fmla="*/ 1580399 w 1708784"/>
              <a:gd name="csY1564" fmla="*/ 794823 h 1459221"/>
              <a:gd name="csX1565" fmla="*/ 1580474 w 1708784"/>
              <a:gd name="csY1565" fmla="*/ 794897 h 1459221"/>
              <a:gd name="csX1566" fmla="*/ 977607 w 1708784"/>
              <a:gd name="csY1566" fmla="*/ 794728 h 1459221"/>
              <a:gd name="csX1567" fmla="*/ 977357 w 1708784"/>
              <a:gd name="csY1567" fmla="*/ 794897 h 1459221"/>
              <a:gd name="csX1568" fmla="*/ 977473 w 1708784"/>
              <a:gd name="csY1568" fmla="*/ 795012 h 1459221"/>
              <a:gd name="csX1569" fmla="*/ 977502 w 1708784"/>
              <a:gd name="csY1569" fmla="*/ 795040 h 1459221"/>
              <a:gd name="csX1570" fmla="*/ 208972 w 1708784"/>
              <a:gd name="csY1570" fmla="*/ 793878 h 1459221"/>
              <a:gd name="csX1571" fmla="*/ 208854 w 1708784"/>
              <a:gd name="csY1571" fmla="*/ 793975 h 1459221"/>
              <a:gd name="csX1572" fmla="*/ 209430 w 1708784"/>
              <a:gd name="csY1572" fmla="*/ 820828 h 1459221"/>
              <a:gd name="csX1573" fmla="*/ 209347 w 1708784"/>
              <a:gd name="csY1573" fmla="*/ 820944 h 1459221"/>
              <a:gd name="csX1574" fmla="*/ 209545 w 1708784"/>
              <a:gd name="csY1574" fmla="*/ 820944 h 1459221"/>
              <a:gd name="csX1575" fmla="*/ 208969 w 1708784"/>
              <a:gd name="csY1575" fmla="*/ 794090 h 1459221"/>
              <a:gd name="csX1576" fmla="*/ 209016 w 1708784"/>
              <a:gd name="csY1576" fmla="*/ 794247 h 1459221"/>
              <a:gd name="csX1577" fmla="*/ 208969 w 1708784"/>
              <a:gd name="csY1577" fmla="*/ 793975 h 1459221"/>
              <a:gd name="csX1578" fmla="*/ 1113821 w 1708784"/>
              <a:gd name="csY1578" fmla="*/ 793740 h 1459221"/>
              <a:gd name="csX1579" fmla="*/ 1113817 w 1708784"/>
              <a:gd name="csY1579" fmla="*/ 793743 h 1459221"/>
              <a:gd name="csX1580" fmla="*/ 1113817 w 1708784"/>
              <a:gd name="csY1580" fmla="*/ 793743 h 1459221"/>
              <a:gd name="csX1581" fmla="*/ 1113821 w 1708784"/>
              <a:gd name="csY1581" fmla="*/ 793740 h 1459221"/>
              <a:gd name="csX1582" fmla="*/ 554678 w 1708784"/>
              <a:gd name="csY1582" fmla="*/ 793693 h 1459221"/>
              <a:gd name="csX1583" fmla="*/ 554611 w 1708784"/>
              <a:gd name="csY1583" fmla="*/ 793744 h 1459221"/>
              <a:gd name="csX1584" fmla="*/ 554679 w 1708784"/>
              <a:gd name="csY1584" fmla="*/ 793694 h 1459221"/>
              <a:gd name="csX1585" fmla="*/ 813385 w 1708784"/>
              <a:gd name="csY1585" fmla="*/ 793382 h 1459221"/>
              <a:gd name="csX1586" fmla="*/ 813353 w 1708784"/>
              <a:gd name="csY1586" fmla="*/ 793629 h 1459221"/>
              <a:gd name="csX1587" fmla="*/ 813460 w 1708784"/>
              <a:gd name="csY1587" fmla="*/ 793673 h 1459221"/>
              <a:gd name="csX1588" fmla="*/ 813468 w 1708784"/>
              <a:gd name="csY1588" fmla="*/ 793629 h 1459221"/>
              <a:gd name="csX1589" fmla="*/ 813567 w 1708784"/>
              <a:gd name="csY1589" fmla="*/ 793531 h 1459221"/>
              <a:gd name="csX1590" fmla="*/ 813469 w 1708784"/>
              <a:gd name="csY1590" fmla="*/ 793514 h 1459221"/>
              <a:gd name="csX1591" fmla="*/ 148230 w 1708784"/>
              <a:gd name="csY1591" fmla="*/ 788212 h 1459221"/>
              <a:gd name="csX1592" fmla="*/ 148248 w 1708784"/>
              <a:gd name="csY1592" fmla="*/ 788413 h 1459221"/>
              <a:gd name="csX1593" fmla="*/ 148356 w 1708784"/>
              <a:gd name="csY1593" fmla="*/ 788252 h 1459221"/>
              <a:gd name="csX1594" fmla="*/ 1011944 w 1708784"/>
              <a:gd name="csY1594" fmla="*/ 787709 h 1459221"/>
              <a:gd name="csX1595" fmla="*/ 1011818 w 1708784"/>
              <a:gd name="csY1595" fmla="*/ 787751 h 1459221"/>
              <a:gd name="csX1596" fmla="*/ 1011728 w 1708784"/>
              <a:gd name="csY1596" fmla="*/ 787770 h 1459221"/>
              <a:gd name="csX1597" fmla="*/ 1011818 w 1708784"/>
              <a:gd name="csY1597" fmla="*/ 787866 h 1459221"/>
              <a:gd name="csX1598" fmla="*/ 1554197 w 1708784"/>
              <a:gd name="csY1598" fmla="*/ 786598 h 1459221"/>
              <a:gd name="csX1599" fmla="*/ 1554196 w 1708784"/>
              <a:gd name="csY1599" fmla="*/ 786598 h 1459221"/>
              <a:gd name="csX1600" fmla="*/ 1554196 w 1708784"/>
              <a:gd name="csY1600" fmla="*/ 786599 h 1459221"/>
              <a:gd name="csX1601" fmla="*/ 1554197 w 1708784"/>
              <a:gd name="csY1601" fmla="*/ 786599 h 1459221"/>
              <a:gd name="csX1602" fmla="*/ 1598684 w 1708784"/>
              <a:gd name="csY1602" fmla="*/ 786484 h 1459221"/>
              <a:gd name="csX1603" fmla="*/ 1598607 w 1708784"/>
              <a:gd name="csY1603" fmla="*/ 786508 h 1459221"/>
              <a:gd name="csX1604" fmla="*/ 1598549 w 1708784"/>
              <a:gd name="csY1604" fmla="*/ 786613 h 1459221"/>
              <a:gd name="csX1605" fmla="*/ 1598684 w 1708784"/>
              <a:gd name="csY1605" fmla="*/ 786599 h 1459221"/>
              <a:gd name="csX1606" fmla="*/ 1598822 w 1708784"/>
              <a:gd name="csY1606" fmla="*/ 786587 h 1459221"/>
              <a:gd name="csX1607" fmla="*/ 485690 w 1708784"/>
              <a:gd name="csY1607" fmla="*/ 786484 h 1459221"/>
              <a:gd name="csX1608" fmla="*/ 485693 w 1708784"/>
              <a:gd name="csY1608" fmla="*/ 786484 h 1459221"/>
              <a:gd name="csX1609" fmla="*/ 485692 w 1708784"/>
              <a:gd name="csY1609" fmla="*/ 786484 h 1459221"/>
              <a:gd name="csX1610" fmla="*/ 1201696 w 1708784"/>
              <a:gd name="csY1610" fmla="*/ 786363 h 1459221"/>
              <a:gd name="csX1611" fmla="*/ 1201750 w 1708784"/>
              <a:gd name="csY1611" fmla="*/ 786475 h 1459221"/>
              <a:gd name="csX1612" fmla="*/ 1201704 w 1708784"/>
              <a:gd name="csY1612" fmla="*/ 786364 h 1459221"/>
              <a:gd name="csX1613" fmla="*/ 28370 w 1708784"/>
              <a:gd name="csY1613" fmla="*/ 786361 h 1459221"/>
              <a:gd name="csX1614" fmla="*/ 28253 w 1708784"/>
              <a:gd name="csY1614" fmla="*/ 786483 h 1459221"/>
              <a:gd name="csX1615" fmla="*/ 28468 w 1708784"/>
              <a:gd name="csY1615" fmla="*/ 787126 h 1459221"/>
              <a:gd name="csX1616" fmla="*/ 28368 w 1708784"/>
              <a:gd name="csY1616" fmla="*/ 786369 h 1459221"/>
              <a:gd name="csX1617" fmla="*/ 485542 w 1708784"/>
              <a:gd name="csY1617" fmla="*/ 786261 h 1459221"/>
              <a:gd name="csX1618" fmla="*/ 485548 w 1708784"/>
              <a:gd name="csY1618" fmla="*/ 786298 h 1459221"/>
              <a:gd name="csX1619" fmla="*/ 485584 w 1708784"/>
              <a:gd name="csY1619" fmla="*/ 786324 h 1459221"/>
              <a:gd name="csX1620" fmla="*/ 209039 w 1708784"/>
              <a:gd name="csY1620" fmla="*/ 786089 h 1459221"/>
              <a:gd name="csX1621" fmla="*/ 209084 w 1708784"/>
              <a:gd name="csY1621" fmla="*/ 786253 h 1459221"/>
              <a:gd name="csX1622" fmla="*/ 209197 w 1708784"/>
              <a:gd name="csY1622" fmla="*/ 786314 h 1459221"/>
              <a:gd name="csX1623" fmla="*/ 209199 w 1708784"/>
              <a:gd name="csY1623" fmla="*/ 786253 h 1459221"/>
              <a:gd name="csX1624" fmla="*/ 519081 w 1708784"/>
              <a:gd name="csY1624" fmla="*/ 784739 h 1459221"/>
              <a:gd name="csX1625" fmla="*/ 519113 w 1708784"/>
              <a:gd name="csY1625" fmla="*/ 784866 h 1459221"/>
              <a:gd name="csX1626" fmla="*/ 519114 w 1708784"/>
              <a:gd name="csY1626" fmla="*/ 784849 h 1459221"/>
              <a:gd name="csX1627" fmla="*/ 519114 w 1708784"/>
              <a:gd name="csY1627" fmla="*/ 784755 h 1459221"/>
              <a:gd name="csX1628" fmla="*/ 519119 w 1708784"/>
              <a:gd name="csY1628" fmla="*/ 784752 h 1459221"/>
              <a:gd name="csX1629" fmla="*/ 519119 w 1708784"/>
              <a:gd name="csY1629" fmla="*/ 784750 h 1459221"/>
              <a:gd name="csX1630" fmla="*/ 519113 w 1708784"/>
              <a:gd name="csY1630" fmla="*/ 784754 h 1459221"/>
              <a:gd name="csX1631" fmla="*/ 1162173 w 1708784"/>
              <a:gd name="csY1631" fmla="*/ 783261 h 1459221"/>
              <a:gd name="csX1632" fmla="*/ 1162107 w 1708784"/>
              <a:gd name="csY1632" fmla="*/ 783371 h 1459221"/>
              <a:gd name="csX1633" fmla="*/ 1161882 w 1708784"/>
              <a:gd name="csY1633" fmla="*/ 783315 h 1459221"/>
              <a:gd name="csX1634" fmla="*/ 1161992 w 1708784"/>
              <a:gd name="csY1634" fmla="*/ 783487 h 1459221"/>
              <a:gd name="csX1635" fmla="*/ 1162107 w 1708784"/>
              <a:gd name="csY1635" fmla="*/ 783371 h 1459221"/>
              <a:gd name="csX1636" fmla="*/ 1162262 w 1708784"/>
              <a:gd name="csY1636" fmla="*/ 783268 h 1459221"/>
              <a:gd name="csX1637" fmla="*/ 1044011 w 1708784"/>
              <a:gd name="csY1637" fmla="*/ 781030 h 1459221"/>
              <a:gd name="csX1638" fmla="*/ 1044204 w 1708784"/>
              <a:gd name="csY1638" fmla="*/ 781297 h 1459221"/>
              <a:gd name="csX1639" fmla="*/ 1044204 w 1708784"/>
              <a:gd name="csY1639" fmla="*/ 781182 h 1459221"/>
              <a:gd name="csX1640" fmla="*/ 1044204 w 1708784"/>
              <a:gd name="csY1640" fmla="*/ 781181 h 1459221"/>
              <a:gd name="csX1641" fmla="*/ 1044204 w 1708784"/>
              <a:gd name="csY1641" fmla="*/ 781181 h 1459221"/>
              <a:gd name="csX1642" fmla="*/ 1044355 w 1708784"/>
              <a:gd name="csY1642" fmla="*/ 781059 h 1459221"/>
              <a:gd name="csX1643" fmla="*/ 1044204 w 1708784"/>
              <a:gd name="csY1643" fmla="*/ 781066 h 1459221"/>
              <a:gd name="csX1644" fmla="*/ 1036311 w 1708784"/>
              <a:gd name="csY1644" fmla="*/ 779643 h 1459221"/>
              <a:gd name="csX1645" fmla="*/ 1036136 w 1708784"/>
              <a:gd name="csY1645" fmla="*/ 779684 h 1459221"/>
              <a:gd name="csX1646" fmla="*/ 1036031 w 1708784"/>
              <a:gd name="csY1646" fmla="*/ 779719 h 1459221"/>
              <a:gd name="csX1647" fmla="*/ 1036137 w 1708784"/>
              <a:gd name="csY1647" fmla="*/ 779798 h 1459221"/>
              <a:gd name="csX1648" fmla="*/ 1098372 w 1708784"/>
              <a:gd name="csY1648" fmla="*/ 778646 h 1459221"/>
              <a:gd name="csX1649" fmla="*/ 1098372 w 1708784"/>
              <a:gd name="csY1649" fmla="*/ 778646 h 1459221"/>
              <a:gd name="csX1650" fmla="*/ 1097993 w 1708784"/>
              <a:gd name="csY1650" fmla="*/ 778663 h 1459221"/>
              <a:gd name="csX1651" fmla="*/ 1098373 w 1708784"/>
              <a:gd name="csY1651" fmla="*/ 778762 h 1459221"/>
              <a:gd name="csX1652" fmla="*/ 1098373 w 1708784"/>
              <a:gd name="csY1652" fmla="*/ 778646 h 1459221"/>
              <a:gd name="csX1653" fmla="*/ 572025 w 1708784"/>
              <a:gd name="csY1653" fmla="*/ 777908 h 1459221"/>
              <a:gd name="csX1654" fmla="*/ 571989 w 1708784"/>
              <a:gd name="csY1654" fmla="*/ 777955 h 1459221"/>
              <a:gd name="csX1655" fmla="*/ 572014 w 1708784"/>
              <a:gd name="csY1655" fmla="*/ 777955 h 1459221"/>
              <a:gd name="csX1656" fmla="*/ 572052 w 1708784"/>
              <a:gd name="csY1656" fmla="*/ 777950 h 1459221"/>
              <a:gd name="csX1657" fmla="*/ 1244859 w 1708784"/>
              <a:gd name="csY1657" fmla="*/ 777840 h 1459221"/>
              <a:gd name="csX1658" fmla="*/ 1244856 w 1708784"/>
              <a:gd name="csY1658" fmla="*/ 777840 h 1459221"/>
              <a:gd name="csX1659" fmla="*/ 1244768 w 1708784"/>
              <a:gd name="csY1659" fmla="*/ 777932 h 1459221"/>
              <a:gd name="csX1660" fmla="*/ 1244974 w 1708784"/>
              <a:gd name="csY1660" fmla="*/ 777840 h 1459221"/>
              <a:gd name="csX1661" fmla="*/ 1331181 w 1708784"/>
              <a:gd name="csY1661" fmla="*/ 777840 h 1459221"/>
              <a:gd name="csX1662" fmla="*/ 1330982 w 1708784"/>
              <a:gd name="csY1662" fmla="*/ 777910 h 1459221"/>
              <a:gd name="csX1663" fmla="*/ 1331183 w 1708784"/>
              <a:gd name="csY1663" fmla="*/ 777955 h 1459221"/>
              <a:gd name="csX1664" fmla="*/ 1331183 w 1708784"/>
              <a:gd name="csY1664" fmla="*/ 777840 h 1459221"/>
              <a:gd name="csX1665" fmla="*/ 1460726 w 1708784"/>
              <a:gd name="csY1665" fmla="*/ 777839 h 1459221"/>
              <a:gd name="csX1666" fmla="*/ 1460626 w 1708784"/>
              <a:gd name="csY1666" fmla="*/ 777885 h 1459221"/>
              <a:gd name="csX1667" fmla="*/ 1460689 w 1708784"/>
              <a:gd name="csY1667" fmla="*/ 778072 h 1459221"/>
              <a:gd name="csX1668" fmla="*/ 1461374 w 1708784"/>
              <a:gd name="csY1668" fmla="*/ 778486 h 1459221"/>
              <a:gd name="csX1669" fmla="*/ 1003405 w 1708784"/>
              <a:gd name="csY1669" fmla="*/ 777839 h 1459221"/>
              <a:gd name="csX1670" fmla="*/ 1003404 w 1708784"/>
              <a:gd name="csY1670" fmla="*/ 777840 h 1459221"/>
              <a:gd name="csX1671" fmla="*/ 1003404 w 1708784"/>
              <a:gd name="csY1671" fmla="*/ 777841 h 1459221"/>
              <a:gd name="csX1672" fmla="*/ 848045 w 1708784"/>
              <a:gd name="csY1672" fmla="*/ 777839 h 1459221"/>
              <a:gd name="csX1673" fmla="*/ 848044 w 1708784"/>
              <a:gd name="csY1673" fmla="*/ 777840 h 1459221"/>
              <a:gd name="csX1674" fmla="*/ 848042 w 1708784"/>
              <a:gd name="csY1674" fmla="*/ 777840 h 1459221"/>
              <a:gd name="csX1675" fmla="*/ 847916 w 1708784"/>
              <a:gd name="csY1675" fmla="*/ 777937 h 1459221"/>
              <a:gd name="csX1676" fmla="*/ 848044 w 1708784"/>
              <a:gd name="csY1676" fmla="*/ 777954 h 1459221"/>
              <a:gd name="csX1677" fmla="*/ 1434680 w 1708784"/>
              <a:gd name="csY1677" fmla="*/ 777838 h 1459221"/>
              <a:gd name="csX1678" fmla="*/ 1434679 w 1708784"/>
              <a:gd name="csY1678" fmla="*/ 777839 h 1459221"/>
              <a:gd name="csX1679" fmla="*/ 1434680 w 1708784"/>
              <a:gd name="csY1679" fmla="*/ 777840 h 1459221"/>
              <a:gd name="csX1680" fmla="*/ 1434680 w 1708784"/>
              <a:gd name="csY1680" fmla="*/ 777840 h 1459221"/>
              <a:gd name="csX1681" fmla="*/ 1253534 w 1708784"/>
              <a:gd name="csY1681" fmla="*/ 777745 h 1459221"/>
              <a:gd name="csX1682" fmla="*/ 1253587 w 1708784"/>
              <a:gd name="csY1682" fmla="*/ 777805 h 1459221"/>
              <a:gd name="csX1683" fmla="*/ 1253686 w 1708784"/>
              <a:gd name="csY1683" fmla="*/ 777766 h 1459221"/>
              <a:gd name="csX1684" fmla="*/ 201016 w 1708784"/>
              <a:gd name="csY1684" fmla="*/ 777723 h 1459221"/>
              <a:gd name="csX1685" fmla="*/ 200901 w 1708784"/>
              <a:gd name="csY1685" fmla="*/ 777839 h 1459221"/>
              <a:gd name="csX1686" fmla="*/ 201016 w 1708784"/>
              <a:gd name="csY1686" fmla="*/ 777795 h 1459221"/>
              <a:gd name="csX1687" fmla="*/ 293794 w 1708784"/>
              <a:gd name="csY1687" fmla="*/ 777149 h 1459221"/>
              <a:gd name="csX1688" fmla="*/ 293698 w 1708784"/>
              <a:gd name="csY1688" fmla="*/ 777241 h 1459221"/>
              <a:gd name="csX1689" fmla="*/ 293910 w 1708784"/>
              <a:gd name="csY1689" fmla="*/ 777378 h 1459221"/>
              <a:gd name="csX1690" fmla="*/ 293678 w 1708784"/>
              <a:gd name="csY1690" fmla="*/ 776963 h 1459221"/>
              <a:gd name="csX1691" fmla="*/ 293680 w 1708784"/>
              <a:gd name="csY1691" fmla="*/ 777148 h 1459221"/>
              <a:gd name="csX1692" fmla="*/ 293794 w 1708784"/>
              <a:gd name="csY1692" fmla="*/ 777148 h 1459221"/>
              <a:gd name="csX1693" fmla="*/ 798259 w 1708784"/>
              <a:gd name="csY1693" fmla="*/ 769956 h 1459221"/>
              <a:gd name="csX1694" fmla="*/ 798255 w 1708784"/>
              <a:gd name="csY1694" fmla="*/ 770002 h 1459221"/>
              <a:gd name="csX1695" fmla="*/ 798290 w 1708784"/>
              <a:gd name="csY1695" fmla="*/ 770002 h 1459221"/>
              <a:gd name="csX1696" fmla="*/ 597924 w 1708784"/>
              <a:gd name="csY1696" fmla="*/ 769288 h 1459221"/>
              <a:gd name="csX1697" fmla="*/ 597922 w 1708784"/>
              <a:gd name="csY1697" fmla="*/ 769289 h 1459221"/>
              <a:gd name="csX1698" fmla="*/ 597947 w 1708784"/>
              <a:gd name="csY1698" fmla="*/ 769311 h 1459221"/>
              <a:gd name="csX1699" fmla="*/ 710092 w 1708784"/>
              <a:gd name="csY1699" fmla="*/ 769276 h 1459221"/>
              <a:gd name="csX1700" fmla="*/ 709971 w 1708784"/>
              <a:gd name="csY1700" fmla="*/ 769311 h 1459221"/>
              <a:gd name="csX1701" fmla="*/ 709927 w 1708784"/>
              <a:gd name="csY1701" fmla="*/ 769367 h 1459221"/>
              <a:gd name="csX1702" fmla="*/ 709922 w 1708784"/>
              <a:gd name="csY1702" fmla="*/ 769386 h 1459221"/>
              <a:gd name="csX1703" fmla="*/ 710087 w 1708784"/>
              <a:gd name="csY1703" fmla="*/ 769311 h 1459221"/>
              <a:gd name="csX1704" fmla="*/ 917080 w 1708784"/>
              <a:gd name="csY1704" fmla="*/ 769196 h 1459221"/>
              <a:gd name="csX1705" fmla="*/ 917081 w 1708784"/>
              <a:gd name="csY1705" fmla="*/ 769197 h 1459221"/>
              <a:gd name="csX1706" fmla="*/ 917081 w 1708784"/>
              <a:gd name="csY1706" fmla="*/ 769196 h 1459221"/>
              <a:gd name="csX1707" fmla="*/ 917080 w 1708784"/>
              <a:gd name="csY1707" fmla="*/ 769196 h 1459221"/>
              <a:gd name="csX1708" fmla="*/ 917047 w 1708784"/>
              <a:gd name="csY1708" fmla="*/ 769308 h 1459221"/>
              <a:gd name="csX1709" fmla="*/ 917080 w 1708784"/>
              <a:gd name="csY1709" fmla="*/ 769310 h 1459221"/>
              <a:gd name="csX1710" fmla="*/ 1452082 w 1708784"/>
              <a:gd name="csY1710" fmla="*/ 769195 h 1459221"/>
              <a:gd name="csX1711" fmla="*/ 1452010 w 1708784"/>
              <a:gd name="csY1711" fmla="*/ 769239 h 1459221"/>
              <a:gd name="csX1712" fmla="*/ 1452077 w 1708784"/>
              <a:gd name="csY1712" fmla="*/ 769306 h 1459221"/>
              <a:gd name="csX1713" fmla="*/ 578883 w 1708784"/>
              <a:gd name="csY1713" fmla="*/ 768973 h 1459221"/>
              <a:gd name="csX1714" fmla="*/ 578917 w 1708784"/>
              <a:gd name="csY1714" fmla="*/ 769051 h 1459221"/>
              <a:gd name="csX1715" fmla="*/ 579160 w 1708784"/>
              <a:gd name="csY1715" fmla="*/ 769080 h 1459221"/>
              <a:gd name="csX1716" fmla="*/ 200959 w 1708784"/>
              <a:gd name="csY1716" fmla="*/ 768621 h 1459221"/>
              <a:gd name="csX1717" fmla="*/ 200901 w 1708784"/>
              <a:gd name="csY1717" fmla="*/ 769195 h 1459221"/>
              <a:gd name="csX1718" fmla="*/ 201016 w 1708784"/>
              <a:gd name="csY1718" fmla="*/ 769298 h 1459221"/>
              <a:gd name="csX1719" fmla="*/ 201016 w 1708784"/>
              <a:gd name="csY1719" fmla="*/ 769195 h 1459221"/>
              <a:gd name="csX1720" fmla="*/ 899792 w 1708784"/>
              <a:gd name="csY1720" fmla="*/ 768158 h 1459221"/>
              <a:gd name="csX1721" fmla="*/ 899636 w 1708784"/>
              <a:gd name="csY1721" fmla="*/ 768275 h 1459221"/>
              <a:gd name="csX1722" fmla="*/ 899711 w 1708784"/>
              <a:gd name="csY1722" fmla="*/ 768330 h 1459221"/>
              <a:gd name="csX1723" fmla="*/ 899792 w 1708784"/>
              <a:gd name="csY1723" fmla="*/ 768273 h 1459221"/>
              <a:gd name="csX1724" fmla="*/ 899832 w 1708784"/>
              <a:gd name="csY1724" fmla="*/ 768275 h 1459221"/>
              <a:gd name="csX1725" fmla="*/ 482924 w 1708784"/>
              <a:gd name="csY1725" fmla="*/ 767582 h 1459221"/>
              <a:gd name="csX1726" fmla="*/ 482769 w 1708784"/>
              <a:gd name="csY1726" fmla="*/ 767654 h 1459221"/>
              <a:gd name="csX1727" fmla="*/ 482809 w 1708784"/>
              <a:gd name="csY1727" fmla="*/ 767697 h 1459221"/>
              <a:gd name="csX1728" fmla="*/ 482836 w 1708784"/>
              <a:gd name="csY1728" fmla="*/ 767881 h 1459221"/>
              <a:gd name="csX1729" fmla="*/ 482924 w 1708784"/>
              <a:gd name="csY1729" fmla="*/ 767697 h 1459221"/>
              <a:gd name="csX1730" fmla="*/ 483045 w 1708784"/>
              <a:gd name="csY1730" fmla="*/ 767640 h 1459221"/>
              <a:gd name="csX1731" fmla="*/ 36897 w 1708784"/>
              <a:gd name="csY1731" fmla="*/ 760667 h 1459221"/>
              <a:gd name="csX1732" fmla="*/ 36912 w 1708784"/>
              <a:gd name="csY1732" fmla="*/ 760848 h 1459221"/>
              <a:gd name="csX1733" fmla="*/ 36943 w 1708784"/>
              <a:gd name="csY1733" fmla="*/ 760758 h 1459221"/>
              <a:gd name="csX1734" fmla="*/ 1425966 w 1708784"/>
              <a:gd name="csY1734" fmla="*/ 760554 h 1459221"/>
              <a:gd name="csX1735" fmla="*/ 1425960 w 1708784"/>
              <a:gd name="csY1735" fmla="*/ 760555 h 1459221"/>
              <a:gd name="csX1736" fmla="*/ 1426028 w 1708784"/>
              <a:gd name="csY1736" fmla="*/ 760655 h 1459221"/>
              <a:gd name="csX1737" fmla="*/ 1633144 w 1708784"/>
              <a:gd name="csY1737" fmla="*/ 760552 h 1459221"/>
              <a:gd name="csX1738" fmla="*/ 1633081 w 1708784"/>
              <a:gd name="csY1738" fmla="*/ 760635 h 1459221"/>
              <a:gd name="csX1739" fmla="*/ 1633102 w 1708784"/>
              <a:gd name="csY1739" fmla="*/ 760645 h 1459221"/>
              <a:gd name="csX1740" fmla="*/ 1633145 w 1708784"/>
              <a:gd name="csY1740" fmla="*/ 760552 h 1459221"/>
              <a:gd name="csX1741" fmla="*/ 1236234 w 1708784"/>
              <a:gd name="csY1741" fmla="*/ 760552 h 1459221"/>
              <a:gd name="csX1742" fmla="*/ 1236330 w 1708784"/>
              <a:gd name="csY1742" fmla="*/ 760667 h 1459221"/>
              <a:gd name="csX1743" fmla="*/ 1236401 w 1708784"/>
              <a:gd name="csY1743" fmla="*/ 760588 h 1459221"/>
              <a:gd name="csX1744" fmla="*/ 1236330 w 1708784"/>
              <a:gd name="csY1744" fmla="*/ 760552 h 1459221"/>
              <a:gd name="csX1745" fmla="*/ 1227685 w 1708784"/>
              <a:gd name="csY1745" fmla="*/ 760551 h 1459221"/>
              <a:gd name="csX1746" fmla="*/ 1227560 w 1708784"/>
              <a:gd name="csY1746" fmla="*/ 760676 h 1459221"/>
              <a:gd name="csX1747" fmla="*/ 1227686 w 1708784"/>
              <a:gd name="csY1747" fmla="*/ 760667 h 1459221"/>
              <a:gd name="csX1748" fmla="*/ 1227768 w 1708784"/>
              <a:gd name="csY1748" fmla="*/ 760552 h 1459221"/>
              <a:gd name="csX1749" fmla="*/ 1227686 w 1708784"/>
              <a:gd name="csY1749" fmla="*/ 760552 h 1459221"/>
              <a:gd name="csX1750" fmla="*/ 476354 w 1708784"/>
              <a:gd name="csY1750" fmla="*/ 760485 h 1459221"/>
              <a:gd name="csX1751" fmla="*/ 476240 w 1708784"/>
              <a:gd name="csY1751" fmla="*/ 760551 h 1459221"/>
              <a:gd name="csX1752" fmla="*/ 476349 w 1708784"/>
              <a:gd name="csY1752" fmla="*/ 760670 h 1459221"/>
              <a:gd name="csX1753" fmla="*/ 1030835 w 1708784"/>
              <a:gd name="csY1753" fmla="*/ 760320 h 1459221"/>
              <a:gd name="csX1754" fmla="*/ 1030834 w 1708784"/>
              <a:gd name="csY1754" fmla="*/ 760320 h 1459221"/>
              <a:gd name="csX1755" fmla="*/ 1030835 w 1708784"/>
              <a:gd name="csY1755" fmla="*/ 760321 h 1459221"/>
              <a:gd name="csX1756" fmla="*/ 864717 w 1708784"/>
              <a:gd name="csY1756" fmla="*/ 759718 h 1459221"/>
              <a:gd name="csX1757" fmla="*/ 864641 w 1708784"/>
              <a:gd name="csY1757" fmla="*/ 759860 h 1459221"/>
              <a:gd name="csX1758" fmla="*/ 864561 w 1708784"/>
              <a:gd name="csY1758" fmla="*/ 759946 h 1459221"/>
              <a:gd name="csX1759" fmla="*/ 864640 w 1708784"/>
              <a:gd name="csY1759" fmla="*/ 759975 h 1459221"/>
              <a:gd name="csX1760" fmla="*/ 864642 w 1708784"/>
              <a:gd name="csY1760" fmla="*/ 759991 h 1459221"/>
              <a:gd name="csX1761" fmla="*/ 864756 w 1708784"/>
              <a:gd name="csY1761" fmla="*/ 759745 h 1459221"/>
              <a:gd name="csX1762" fmla="*/ 1124328 w 1708784"/>
              <a:gd name="csY1762" fmla="*/ 758907 h 1459221"/>
              <a:gd name="csX1763" fmla="*/ 1124419 w 1708784"/>
              <a:gd name="csY1763" fmla="*/ 759053 h 1459221"/>
              <a:gd name="csX1764" fmla="*/ 1124640 w 1708784"/>
              <a:gd name="csY1764" fmla="*/ 759089 h 1459221"/>
              <a:gd name="csX1765" fmla="*/ 1124535 w 1708784"/>
              <a:gd name="csY1765" fmla="*/ 758938 h 1459221"/>
              <a:gd name="csX1766" fmla="*/ 1124535 w 1708784"/>
              <a:gd name="csY1766" fmla="*/ 758939 h 1459221"/>
              <a:gd name="csX1767" fmla="*/ 88876 w 1708784"/>
              <a:gd name="csY1767" fmla="*/ 758247 h 1459221"/>
              <a:gd name="csX1768" fmla="*/ 88865 w 1708784"/>
              <a:gd name="csY1768" fmla="*/ 758263 h 1459221"/>
              <a:gd name="csX1769" fmla="*/ 88889 w 1708784"/>
              <a:gd name="csY1769" fmla="*/ 758266 h 1459221"/>
              <a:gd name="csX1770" fmla="*/ 1115591 w 1708784"/>
              <a:gd name="csY1770" fmla="*/ 757418 h 1459221"/>
              <a:gd name="csX1771" fmla="*/ 1115545 w 1708784"/>
              <a:gd name="csY1771" fmla="*/ 757555 h 1459221"/>
              <a:gd name="csX1772" fmla="*/ 1115585 w 1708784"/>
              <a:gd name="csY1772" fmla="*/ 757631 h 1459221"/>
              <a:gd name="csX1773" fmla="*/ 1115661 w 1708784"/>
              <a:gd name="csY1773" fmla="*/ 757556 h 1459221"/>
              <a:gd name="csX1774" fmla="*/ 1115661 w 1708784"/>
              <a:gd name="csY1774" fmla="*/ 757556 h 1459221"/>
              <a:gd name="csX1775" fmla="*/ 676609 w 1708784"/>
              <a:gd name="csY1775" fmla="*/ 752360 h 1459221"/>
              <a:gd name="csX1776" fmla="*/ 676548 w 1708784"/>
              <a:gd name="csY1776" fmla="*/ 752369 h 1459221"/>
              <a:gd name="csX1777" fmla="*/ 676548 w 1708784"/>
              <a:gd name="csY1777" fmla="*/ 752484 h 1459221"/>
              <a:gd name="csX1778" fmla="*/ 408125 w 1708784"/>
              <a:gd name="csY1778" fmla="*/ 751786 h 1459221"/>
              <a:gd name="csX1779" fmla="*/ 408010 w 1708784"/>
              <a:gd name="csY1779" fmla="*/ 751908 h 1459221"/>
              <a:gd name="csX1780" fmla="*/ 407781 w 1708784"/>
              <a:gd name="csY1780" fmla="*/ 752256 h 1459221"/>
              <a:gd name="csX1781" fmla="*/ 408010 w 1708784"/>
              <a:gd name="csY1781" fmla="*/ 752023 h 1459221"/>
              <a:gd name="csX1782" fmla="*/ 408137 w 1708784"/>
              <a:gd name="csY1782" fmla="*/ 752264 h 1459221"/>
              <a:gd name="csX1783" fmla="*/ 408125 w 1708784"/>
              <a:gd name="csY1783" fmla="*/ 752023 h 1459221"/>
              <a:gd name="csX1784" fmla="*/ 1434337 w 1708784"/>
              <a:gd name="csY1784" fmla="*/ 751518 h 1459221"/>
              <a:gd name="csX1785" fmla="*/ 1434564 w 1708784"/>
              <a:gd name="csY1785" fmla="*/ 752138 h 1459221"/>
              <a:gd name="csX1786" fmla="*/ 1434679 w 1708784"/>
              <a:gd name="csY1786" fmla="*/ 752023 h 1459221"/>
              <a:gd name="csX1787" fmla="*/ 1434680 w 1708784"/>
              <a:gd name="csY1787" fmla="*/ 752025 h 1459221"/>
              <a:gd name="csX1788" fmla="*/ 1434680 w 1708784"/>
              <a:gd name="csY1788" fmla="*/ 752023 h 1459221"/>
              <a:gd name="csX1789" fmla="*/ 1434861 w 1708784"/>
              <a:gd name="csY1789" fmla="*/ 752203 h 1459221"/>
              <a:gd name="csX1790" fmla="*/ 1434795 w 1708784"/>
              <a:gd name="csY1790" fmla="*/ 752023 h 1459221"/>
              <a:gd name="csX1791" fmla="*/ 1510400 w 1708784"/>
              <a:gd name="csY1791" fmla="*/ 751331 h 1459221"/>
              <a:gd name="csX1792" fmla="*/ 1510401 w 1708784"/>
              <a:gd name="csY1792" fmla="*/ 751332 h 1459221"/>
              <a:gd name="csX1793" fmla="*/ 1510401 w 1708784"/>
              <a:gd name="csY1793" fmla="*/ 751331 h 1459221"/>
              <a:gd name="csX1794" fmla="*/ 573725 w 1708784"/>
              <a:gd name="csY1794" fmla="*/ 750101 h 1459221"/>
              <a:gd name="csX1795" fmla="*/ 573628 w 1708784"/>
              <a:gd name="csY1795" fmla="*/ 750294 h 1459221"/>
              <a:gd name="csX1796" fmla="*/ 573668 w 1708784"/>
              <a:gd name="csY1796" fmla="*/ 750605 h 1459221"/>
              <a:gd name="csX1797" fmla="*/ 573858 w 1708784"/>
              <a:gd name="csY1797" fmla="*/ 750294 h 1459221"/>
              <a:gd name="csX1798" fmla="*/ 573881 w 1708784"/>
              <a:gd name="csY1798" fmla="*/ 750294 h 1459221"/>
              <a:gd name="csX1799" fmla="*/ 573743 w 1708784"/>
              <a:gd name="csY1799" fmla="*/ 750179 h 1459221"/>
              <a:gd name="csX1800" fmla="*/ 693605 w 1708784"/>
              <a:gd name="csY1800" fmla="*/ 749947 h 1459221"/>
              <a:gd name="csX1801" fmla="*/ 693606 w 1708784"/>
              <a:gd name="csY1801" fmla="*/ 749949 h 1459221"/>
              <a:gd name="csX1802" fmla="*/ 693498 w 1708784"/>
              <a:gd name="csY1802" fmla="*/ 749964 h 1459221"/>
              <a:gd name="csX1803" fmla="*/ 693605 w 1708784"/>
              <a:gd name="csY1803" fmla="*/ 750064 h 1459221"/>
              <a:gd name="csX1804" fmla="*/ 693728 w 1708784"/>
              <a:gd name="csY1804" fmla="*/ 750033 h 1459221"/>
              <a:gd name="csX1805" fmla="*/ 693606 w 1708784"/>
              <a:gd name="csY1805" fmla="*/ 749948 h 1459221"/>
              <a:gd name="csX1806" fmla="*/ 597139 w 1708784"/>
              <a:gd name="csY1806" fmla="*/ 749833 h 1459221"/>
              <a:gd name="csX1807" fmla="*/ 597121 w 1708784"/>
              <a:gd name="csY1807" fmla="*/ 749950 h 1459221"/>
              <a:gd name="csX1808" fmla="*/ 597156 w 1708784"/>
              <a:gd name="csY1808" fmla="*/ 749949 h 1459221"/>
              <a:gd name="csX1809" fmla="*/ 597194 w 1708784"/>
              <a:gd name="csY1809" fmla="*/ 749952 h 1459221"/>
              <a:gd name="csX1810" fmla="*/ 597192 w 1708784"/>
              <a:gd name="csY1810" fmla="*/ 749949 h 1459221"/>
              <a:gd name="csX1811" fmla="*/ 597156 w 1708784"/>
              <a:gd name="csY1811" fmla="*/ 749949 h 1459221"/>
              <a:gd name="csX1812" fmla="*/ 597139 w 1708784"/>
              <a:gd name="csY1812" fmla="*/ 749948 h 1459221"/>
              <a:gd name="csX1813" fmla="*/ 597192 w 1708784"/>
              <a:gd name="csY1813" fmla="*/ 749948 h 1459221"/>
              <a:gd name="csX1814" fmla="*/ 1130786 w 1708784"/>
              <a:gd name="csY1814" fmla="*/ 745656 h 1459221"/>
              <a:gd name="csX1815" fmla="*/ 1130767 w 1708784"/>
              <a:gd name="csY1815" fmla="*/ 745660 h 1459221"/>
              <a:gd name="csX1816" fmla="*/ 1130759 w 1708784"/>
              <a:gd name="csY1816" fmla="*/ 745684 h 1459221"/>
              <a:gd name="csX1817" fmla="*/ 417673 w 1708784"/>
              <a:gd name="csY1817" fmla="*/ 744068 h 1459221"/>
              <a:gd name="csX1818" fmla="*/ 417717 w 1708784"/>
              <a:gd name="csY1818" fmla="*/ 744107 h 1459221"/>
              <a:gd name="csX1819" fmla="*/ 417777 w 1708784"/>
              <a:gd name="csY1819" fmla="*/ 744074 h 1459221"/>
              <a:gd name="csX1820" fmla="*/ 417691 w 1708784"/>
              <a:gd name="csY1820" fmla="*/ 744070 h 1459221"/>
              <a:gd name="csX1821" fmla="*/ 997609 w 1708784"/>
              <a:gd name="csY1821" fmla="*/ 744060 h 1459221"/>
              <a:gd name="csX1822" fmla="*/ 997527 w 1708784"/>
              <a:gd name="csY1822" fmla="*/ 744186 h 1459221"/>
              <a:gd name="csX1823" fmla="*/ 997618 w 1708784"/>
              <a:gd name="csY1823" fmla="*/ 744094 h 1459221"/>
              <a:gd name="csX1824" fmla="*/ 926875 w 1708784"/>
              <a:gd name="csY1824" fmla="*/ 744056 h 1459221"/>
              <a:gd name="csX1825" fmla="*/ 926874 w 1708784"/>
              <a:gd name="csY1825" fmla="*/ 744074 h 1459221"/>
              <a:gd name="csX1826" fmla="*/ 926877 w 1708784"/>
              <a:gd name="csY1826" fmla="*/ 744070 h 1459221"/>
              <a:gd name="csX1827" fmla="*/ 873371 w 1708784"/>
              <a:gd name="csY1827" fmla="*/ 743681 h 1459221"/>
              <a:gd name="csX1828" fmla="*/ 873341 w 1708784"/>
              <a:gd name="csY1828" fmla="*/ 743735 h 1459221"/>
              <a:gd name="csX1829" fmla="*/ 873400 w 1708784"/>
              <a:gd name="csY1829" fmla="*/ 743725 h 1459221"/>
              <a:gd name="csX1830" fmla="*/ 408011 w 1708784"/>
              <a:gd name="csY1830" fmla="*/ 743263 h 1459221"/>
              <a:gd name="csX1831" fmla="*/ 408010 w 1708784"/>
              <a:gd name="csY1831" fmla="*/ 743264 h 1459221"/>
              <a:gd name="csX1832" fmla="*/ 408147 w 1708784"/>
              <a:gd name="csY1832" fmla="*/ 743363 h 1459221"/>
              <a:gd name="csX1833" fmla="*/ 408262 w 1708784"/>
              <a:gd name="csY1833" fmla="*/ 743284 h 1459221"/>
              <a:gd name="csX1834" fmla="*/ 720907 w 1708784"/>
              <a:gd name="csY1834" fmla="*/ 743218 h 1459221"/>
              <a:gd name="csX1835" fmla="*/ 720897 w 1708784"/>
              <a:gd name="csY1835" fmla="*/ 743270 h 1459221"/>
              <a:gd name="csX1836" fmla="*/ 720920 w 1708784"/>
              <a:gd name="csY1836" fmla="*/ 743264 h 1459221"/>
              <a:gd name="csX1837" fmla="*/ 720970 w 1708784"/>
              <a:gd name="csY1837" fmla="*/ 743262 h 1459221"/>
              <a:gd name="csX1838" fmla="*/ 72789 w 1708784"/>
              <a:gd name="csY1838" fmla="*/ 743207 h 1459221"/>
              <a:gd name="csX1839" fmla="*/ 72741 w 1708784"/>
              <a:gd name="csY1839" fmla="*/ 743379 h 1459221"/>
              <a:gd name="csX1840" fmla="*/ 72856 w 1708784"/>
              <a:gd name="csY1840" fmla="*/ 743379 h 1459221"/>
              <a:gd name="csX1841" fmla="*/ 149155 w 1708784"/>
              <a:gd name="csY1841" fmla="*/ 734848 h 1459221"/>
              <a:gd name="csX1842" fmla="*/ 149153 w 1708784"/>
              <a:gd name="csY1842" fmla="*/ 734850 h 1459221"/>
              <a:gd name="csX1843" fmla="*/ 149152 w 1708784"/>
              <a:gd name="csY1843" fmla="*/ 734851 h 1459221"/>
              <a:gd name="csX1844" fmla="*/ 149153 w 1708784"/>
              <a:gd name="csY1844" fmla="*/ 734851 h 1459221"/>
              <a:gd name="csX1845" fmla="*/ 995150 w 1708784"/>
              <a:gd name="csY1845" fmla="*/ 734692 h 1459221"/>
              <a:gd name="csX1846" fmla="*/ 995107 w 1708784"/>
              <a:gd name="csY1846" fmla="*/ 734735 h 1459221"/>
              <a:gd name="csX1847" fmla="*/ 995106 w 1708784"/>
              <a:gd name="csY1847" fmla="*/ 734735 h 1459221"/>
              <a:gd name="csX1848" fmla="*/ 995236 w 1708784"/>
              <a:gd name="csY1848" fmla="*/ 734792 h 1459221"/>
              <a:gd name="csX1849" fmla="*/ 995222 w 1708784"/>
              <a:gd name="csY1849" fmla="*/ 734735 h 1459221"/>
              <a:gd name="csX1850" fmla="*/ 521778 w 1708784"/>
              <a:gd name="csY1850" fmla="*/ 734142 h 1459221"/>
              <a:gd name="csX1851" fmla="*/ 521764 w 1708784"/>
              <a:gd name="csY1851" fmla="*/ 734144 h 1459221"/>
              <a:gd name="csX1852" fmla="*/ 521649 w 1708784"/>
              <a:gd name="csY1852" fmla="*/ 734274 h 1459221"/>
              <a:gd name="csX1853" fmla="*/ 521697 w 1708784"/>
              <a:gd name="csY1853" fmla="*/ 734296 h 1459221"/>
              <a:gd name="csX1854" fmla="*/ 562524 w 1708784"/>
              <a:gd name="csY1854" fmla="*/ 728705 h 1459221"/>
              <a:gd name="csX1855" fmla="*/ 562449 w 1708784"/>
              <a:gd name="csY1855" fmla="*/ 728742 h 1459221"/>
              <a:gd name="csX1856" fmla="*/ 562210 w 1708784"/>
              <a:gd name="csY1856" fmla="*/ 728774 h 1459221"/>
              <a:gd name="csX1857" fmla="*/ 562433 w 1708784"/>
              <a:gd name="csY1857" fmla="*/ 728959 h 1459221"/>
              <a:gd name="csX1858" fmla="*/ 562448 w 1708784"/>
              <a:gd name="csY1858" fmla="*/ 728857 h 1459221"/>
              <a:gd name="csX1859" fmla="*/ 717828 w 1708784"/>
              <a:gd name="csY1859" fmla="*/ 727601 h 1459221"/>
              <a:gd name="csX1860" fmla="*/ 717694 w 1708784"/>
              <a:gd name="csY1860" fmla="*/ 727705 h 1459221"/>
              <a:gd name="csX1861" fmla="*/ 717693 w 1708784"/>
              <a:gd name="csY1861" fmla="*/ 727705 h 1459221"/>
              <a:gd name="csX1862" fmla="*/ 717693 w 1708784"/>
              <a:gd name="csY1862" fmla="*/ 727705 h 1459221"/>
              <a:gd name="csX1863" fmla="*/ 717761 w 1708784"/>
              <a:gd name="csY1863" fmla="*/ 727709 h 1459221"/>
              <a:gd name="csX1864" fmla="*/ 1285409 w 1708784"/>
              <a:gd name="csY1864" fmla="*/ 726962 h 1459221"/>
              <a:gd name="csX1865" fmla="*/ 1285428 w 1708784"/>
              <a:gd name="csY1865" fmla="*/ 727013 h 1459221"/>
              <a:gd name="csX1866" fmla="*/ 1285653 w 1708784"/>
              <a:gd name="csY1866" fmla="*/ 727013 h 1459221"/>
              <a:gd name="csX1867" fmla="*/ 1408864 w 1708784"/>
              <a:gd name="csY1867" fmla="*/ 726206 h 1459221"/>
              <a:gd name="csX1868" fmla="*/ 1408865 w 1708784"/>
              <a:gd name="csY1868" fmla="*/ 726207 h 1459221"/>
              <a:gd name="csX1869" fmla="*/ 1408870 w 1708784"/>
              <a:gd name="csY1869" fmla="*/ 726206 h 1459221"/>
              <a:gd name="csX1870" fmla="*/ 709970 w 1708784"/>
              <a:gd name="csY1870" fmla="*/ 726204 h 1459221"/>
              <a:gd name="csX1871" fmla="*/ 709971 w 1708784"/>
              <a:gd name="csY1871" fmla="*/ 726206 h 1459221"/>
              <a:gd name="csX1872" fmla="*/ 709971 w 1708784"/>
              <a:gd name="csY1872" fmla="*/ 726205 h 1459221"/>
              <a:gd name="csX1873" fmla="*/ 1416700 w 1708784"/>
              <a:gd name="csY1873" fmla="*/ 724939 h 1459221"/>
              <a:gd name="csX1874" fmla="*/ 1416692 w 1708784"/>
              <a:gd name="csY1874" fmla="*/ 724959 h 1459221"/>
              <a:gd name="csX1875" fmla="*/ 1416714 w 1708784"/>
              <a:gd name="csY1875" fmla="*/ 724955 h 1459221"/>
              <a:gd name="csX1876" fmla="*/ 1424668 w 1708784"/>
              <a:gd name="csY1876" fmla="*/ 724288 h 1459221"/>
              <a:gd name="csX1877" fmla="*/ 1424537 w 1708784"/>
              <a:gd name="csY1877" fmla="*/ 724708 h 1459221"/>
              <a:gd name="csX1878" fmla="*/ 1424474 w 1708784"/>
              <a:gd name="csY1878" fmla="*/ 724825 h 1459221"/>
              <a:gd name="csX1879" fmla="*/ 1424537 w 1708784"/>
              <a:gd name="csY1879" fmla="*/ 724823 h 1459221"/>
              <a:gd name="csX1880" fmla="*/ 1424778 w 1708784"/>
              <a:gd name="csY1880" fmla="*/ 725480 h 1459221"/>
              <a:gd name="csX1881" fmla="*/ 1424768 w 1708784"/>
              <a:gd name="csY1881" fmla="*/ 724708 h 1459221"/>
              <a:gd name="csX1882" fmla="*/ 27447 w 1708784"/>
              <a:gd name="csY1882" fmla="*/ 724014 h 1459221"/>
              <a:gd name="csX1883" fmla="*/ 27446 w 1708784"/>
              <a:gd name="csY1883" fmla="*/ 724016 h 1459221"/>
              <a:gd name="csX1884" fmla="*/ 27446 w 1708784"/>
              <a:gd name="csY1884" fmla="*/ 724017 h 1459221"/>
              <a:gd name="csX1885" fmla="*/ 1185973 w 1708784"/>
              <a:gd name="csY1885" fmla="*/ 723771 h 1459221"/>
              <a:gd name="csX1886" fmla="*/ 1185965 w 1708784"/>
              <a:gd name="csY1886" fmla="*/ 723786 h 1459221"/>
              <a:gd name="csX1887" fmla="*/ 1185974 w 1708784"/>
              <a:gd name="csY1887" fmla="*/ 723785 h 1459221"/>
              <a:gd name="csX1888" fmla="*/ 476701 w 1708784"/>
              <a:gd name="csY1888" fmla="*/ 720559 h 1459221"/>
              <a:gd name="csX1889" fmla="*/ 476644 w 1708784"/>
              <a:gd name="csY1889" fmla="*/ 720697 h 1459221"/>
              <a:gd name="csX1890" fmla="*/ 476767 w 1708784"/>
              <a:gd name="csY1890" fmla="*/ 720742 h 1459221"/>
              <a:gd name="csX1891" fmla="*/ 1572753 w 1708784"/>
              <a:gd name="csY1891" fmla="*/ 717562 h 1459221"/>
              <a:gd name="csX1892" fmla="*/ 1572752 w 1708784"/>
              <a:gd name="csY1892" fmla="*/ 717562 h 1459221"/>
              <a:gd name="csX1893" fmla="*/ 1572752 w 1708784"/>
              <a:gd name="csY1893" fmla="*/ 717563 h 1459221"/>
              <a:gd name="csX1894" fmla="*/ 1572752 w 1708784"/>
              <a:gd name="csY1894" fmla="*/ 717563 h 1459221"/>
              <a:gd name="csX1895" fmla="*/ 1572753 w 1708784"/>
              <a:gd name="csY1895" fmla="*/ 717562 h 1459221"/>
              <a:gd name="csX1896" fmla="*/ 226833 w 1708784"/>
              <a:gd name="csY1896" fmla="*/ 717448 h 1459221"/>
              <a:gd name="csX1897" fmla="*/ 226836 w 1708784"/>
              <a:gd name="csY1897" fmla="*/ 717464 h 1459221"/>
              <a:gd name="csX1898" fmla="*/ 226844 w 1708784"/>
              <a:gd name="csY1898" fmla="*/ 717449 h 1459221"/>
              <a:gd name="csX1899" fmla="*/ 62367 w 1708784"/>
              <a:gd name="csY1899" fmla="*/ 716638 h 1459221"/>
              <a:gd name="csX1900" fmla="*/ 62368 w 1708784"/>
              <a:gd name="csY1900" fmla="*/ 716640 h 1459221"/>
              <a:gd name="csX1901" fmla="*/ 62483 w 1708784"/>
              <a:gd name="csY1901" fmla="*/ 716641 h 1459221"/>
              <a:gd name="csX1902" fmla="*/ 62483 w 1708784"/>
              <a:gd name="csY1902" fmla="*/ 716641 h 1459221"/>
              <a:gd name="csX1903" fmla="*/ 848519 w 1708784"/>
              <a:gd name="csY1903" fmla="*/ 716139 h 1459221"/>
              <a:gd name="csX1904" fmla="*/ 848389 w 1708784"/>
              <a:gd name="csY1904" fmla="*/ 716180 h 1459221"/>
              <a:gd name="csX1905" fmla="*/ 848355 w 1708784"/>
              <a:gd name="csY1905" fmla="*/ 716268 h 1459221"/>
              <a:gd name="csX1906" fmla="*/ 848385 w 1708784"/>
              <a:gd name="csY1906" fmla="*/ 716344 h 1459221"/>
              <a:gd name="csX1907" fmla="*/ 848505 w 1708784"/>
              <a:gd name="csY1907" fmla="*/ 716179 h 1459221"/>
              <a:gd name="csX1908" fmla="*/ 1394246 w 1708784"/>
              <a:gd name="csY1908" fmla="*/ 714768 h 1459221"/>
              <a:gd name="csX1909" fmla="*/ 1394226 w 1708784"/>
              <a:gd name="csY1909" fmla="*/ 714796 h 1459221"/>
              <a:gd name="csX1910" fmla="*/ 1394253 w 1708784"/>
              <a:gd name="csY1910" fmla="*/ 714796 h 1459221"/>
              <a:gd name="csX1911" fmla="*/ 271437 w 1708784"/>
              <a:gd name="csY1911" fmla="*/ 709915 h 1459221"/>
              <a:gd name="csX1912" fmla="*/ 271379 w 1708784"/>
              <a:gd name="csY1912" fmla="*/ 709954 h 1459221"/>
              <a:gd name="csX1913" fmla="*/ 271439 w 1708784"/>
              <a:gd name="csY1913" fmla="*/ 709995 h 1459221"/>
              <a:gd name="csX1914" fmla="*/ 271550 w 1708784"/>
              <a:gd name="csY1914" fmla="*/ 709840 h 1459221"/>
              <a:gd name="csX1915" fmla="*/ 271540 w 1708784"/>
              <a:gd name="csY1915" fmla="*/ 709846 h 1459221"/>
              <a:gd name="csX1916" fmla="*/ 271555 w 1708784"/>
              <a:gd name="csY1916" fmla="*/ 709847 h 1459221"/>
              <a:gd name="csX1917" fmla="*/ 1176068 w 1708784"/>
              <a:gd name="csY1917" fmla="*/ 709133 h 1459221"/>
              <a:gd name="csX1918" fmla="*/ 1175938 w 1708784"/>
              <a:gd name="csY1918" fmla="*/ 709149 h 1459221"/>
              <a:gd name="csX1919" fmla="*/ 1140786 w 1708784"/>
              <a:gd name="csY1919" fmla="*/ 735427 h 1459221"/>
              <a:gd name="csX1920" fmla="*/ 1140819 w 1708784"/>
              <a:gd name="csY1920" fmla="*/ 735508 h 1459221"/>
              <a:gd name="csX1921" fmla="*/ 1140901 w 1708784"/>
              <a:gd name="csY1921" fmla="*/ 735426 h 1459221"/>
              <a:gd name="csX1922" fmla="*/ 1176053 w 1708784"/>
              <a:gd name="csY1922" fmla="*/ 709149 h 1459221"/>
              <a:gd name="csX1923" fmla="*/ 1236330 w 1708784"/>
              <a:gd name="csY1923" fmla="*/ 708949 h 1459221"/>
              <a:gd name="csX1924" fmla="*/ 1236330 w 1708784"/>
              <a:gd name="csY1924" fmla="*/ 708957 h 1459221"/>
              <a:gd name="csX1925" fmla="*/ 1236338 w 1708784"/>
              <a:gd name="csY1925" fmla="*/ 708952 h 1459221"/>
              <a:gd name="csX1926" fmla="*/ 1236278 w 1708784"/>
              <a:gd name="csY1926" fmla="*/ 708935 h 1459221"/>
              <a:gd name="csX1927" fmla="*/ 1236284 w 1708784"/>
              <a:gd name="csY1927" fmla="*/ 708947 h 1459221"/>
              <a:gd name="csX1928" fmla="*/ 1236153 w 1708784"/>
              <a:gd name="csY1928" fmla="*/ 709031 h 1459221"/>
              <a:gd name="csX1929" fmla="*/ 1236214 w 1708784"/>
              <a:gd name="csY1929" fmla="*/ 709034 h 1459221"/>
              <a:gd name="csX1930" fmla="*/ 1236300 w 1708784"/>
              <a:gd name="csY1930" fmla="*/ 708977 h 1459221"/>
              <a:gd name="csX1931" fmla="*/ 1236284 w 1708784"/>
              <a:gd name="csY1931" fmla="*/ 708947 h 1459221"/>
              <a:gd name="csX1932" fmla="*/ 1236295 w 1708784"/>
              <a:gd name="csY1932" fmla="*/ 708940 h 1459221"/>
              <a:gd name="csX1933" fmla="*/ 1219240 w 1708784"/>
              <a:gd name="csY1933" fmla="*/ 708835 h 1459221"/>
              <a:gd name="csX1934" fmla="*/ 1219071 w 1708784"/>
              <a:gd name="csY1934" fmla="*/ 708906 h 1459221"/>
              <a:gd name="csX1935" fmla="*/ 1219216 w 1708784"/>
              <a:gd name="csY1935" fmla="*/ 708892 h 1459221"/>
              <a:gd name="csX1936" fmla="*/ 338500 w 1708784"/>
              <a:gd name="csY1936" fmla="*/ 708385 h 1459221"/>
              <a:gd name="csX1937" fmla="*/ 338512 w 1708784"/>
              <a:gd name="csY1937" fmla="*/ 708573 h 1459221"/>
              <a:gd name="csX1938" fmla="*/ 338493 w 1708784"/>
              <a:gd name="csY1938" fmla="*/ 708693 h 1459221"/>
              <a:gd name="csX1939" fmla="*/ 338735 w 1708784"/>
              <a:gd name="csY1939" fmla="*/ 708577 h 1459221"/>
              <a:gd name="csX1940" fmla="*/ 338628 w 1708784"/>
              <a:gd name="csY1940" fmla="*/ 708573 h 1459221"/>
              <a:gd name="csX1941" fmla="*/ 1106554 w 1708784"/>
              <a:gd name="csY1941" fmla="*/ 708247 h 1459221"/>
              <a:gd name="csX1942" fmla="*/ 1106441 w 1708784"/>
              <a:gd name="csY1942" fmla="*/ 708342 h 1459221"/>
              <a:gd name="csX1943" fmla="*/ 1106440 w 1708784"/>
              <a:gd name="csY1943" fmla="*/ 708342 h 1459221"/>
              <a:gd name="csX1944" fmla="*/ 1106532 w 1708784"/>
              <a:gd name="csY1944" fmla="*/ 708472 h 1459221"/>
              <a:gd name="csX1945" fmla="*/ 598275 w 1708784"/>
              <a:gd name="csY1945" fmla="*/ 707687 h 1459221"/>
              <a:gd name="csX1946" fmla="*/ 598231 w 1708784"/>
              <a:gd name="csY1946" fmla="*/ 707775 h 1459221"/>
              <a:gd name="csX1947" fmla="*/ 598282 w 1708784"/>
              <a:gd name="csY1947" fmla="*/ 707767 h 1459221"/>
              <a:gd name="csX1948" fmla="*/ 512430 w 1708784"/>
              <a:gd name="csY1948" fmla="*/ 707158 h 1459221"/>
              <a:gd name="csX1949" fmla="*/ 512429 w 1708784"/>
              <a:gd name="csY1949" fmla="*/ 707189 h 1459221"/>
              <a:gd name="csX1950" fmla="*/ 512429 w 1708784"/>
              <a:gd name="csY1950" fmla="*/ 707190 h 1459221"/>
              <a:gd name="csX1951" fmla="*/ 512429 w 1708784"/>
              <a:gd name="csY1951" fmla="*/ 707305 h 1459221"/>
              <a:gd name="csX1952" fmla="*/ 512460 w 1708784"/>
              <a:gd name="csY1952" fmla="*/ 707327 h 1459221"/>
              <a:gd name="csX1953" fmla="*/ 512468 w 1708784"/>
              <a:gd name="csY1953" fmla="*/ 707304 h 1459221"/>
              <a:gd name="csX1954" fmla="*/ 512429 w 1708784"/>
              <a:gd name="csY1954" fmla="*/ 707190 h 1459221"/>
              <a:gd name="csX1955" fmla="*/ 512443 w 1708784"/>
              <a:gd name="csY1955" fmla="*/ 707174 h 1459221"/>
              <a:gd name="csX1956" fmla="*/ 813895 w 1708784"/>
              <a:gd name="csY1956" fmla="*/ 706420 h 1459221"/>
              <a:gd name="csX1957" fmla="*/ 814159 w 1708784"/>
              <a:gd name="csY1957" fmla="*/ 706614 h 1459221"/>
              <a:gd name="csX1958" fmla="*/ 814073 w 1708784"/>
              <a:gd name="csY1958" fmla="*/ 706457 h 1459221"/>
              <a:gd name="csX1959" fmla="*/ 942891 w 1708784"/>
              <a:gd name="csY1959" fmla="*/ 700384 h 1459221"/>
              <a:gd name="csX1960" fmla="*/ 942886 w 1708784"/>
              <a:gd name="csY1960" fmla="*/ 700465 h 1459221"/>
              <a:gd name="csX1961" fmla="*/ 942990 w 1708784"/>
              <a:gd name="csY1961" fmla="*/ 700403 h 1459221"/>
              <a:gd name="csX1962" fmla="*/ 942897 w 1708784"/>
              <a:gd name="csY1962" fmla="*/ 700390 h 1459221"/>
              <a:gd name="csX1963" fmla="*/ 701327 w 1708784"/>
              <a:gd name="csY1963" fmla="*/ 700266 h 1459221"/>
              <a:gd name="csX1964" fmla="*/ 701328 w 1708784"/>
              <a:gd name="csY1964" fmla="*/ 700390 h 1459221"/>
              <a:gd name="csX1965" fmla="*/ 701434 w 1708784"/>
              <a:gd name="csY1965" fmla="*/ 700381 h 1459221"/>
              <a:gd name="csX1966" fmla="*/ 701328 w 1708784"/>
              <a:gd name="csY1966" fmla="*/ 700275 h 1459221"/>
              <a:gd name="csX1967" fmla="*/ 1392850 w 1708784"/>
              <a:gd name="csY1967" fmla="*/ 697370 h 1459221"/>
              <a:gd name="csX1968" fmla="*/ 1392843 w 1708784"/>
              <a:gd name="csY1968" fmla="*/ 697393 h 1459221"/>
              <a:gd name="csX1969" fmla="*/ 1392852 w 1708784"/>
              <a:gd name="csY1969" fmla="*/ 697397 h 1459221"/>
              <a:gd name="csX1970" fmla="*/ 1190589 w 1708784"/>
              <a:gd name="csY1970" fmla="*/ 694295 h 1459221"/>
              <a:gd name="csX1971" fmla="*/ 1190575 w 1708784"/>
              <a:gd name="csY1971" fmla="*/ 694397 h 1459221"/>
              <a:gd name="csX1972" fmla="*/ 1190551 w 1708784"/>
              <a:gd name="csY1972" fmla="*/ 694536 h 1459221"/>
              <a:gd name="csX1973" fmla="*/ 1190690 w 1708784"/>
              <a:gd name="csY1973" fmla="*/ 694396 h 1459221"/>
              <a:gd name="csX1974" fmla="*/ 1190702 w 1708784"/>
              <a:gd name="csY1974" fmla="*/ 694396 h 1459221"/>
              <a:gd name="csX1975" fmla="*/ 1201203 w 1708784"/>
              <a:gd name="csY1975" fmla="*/ 694137 h 1459221"/>
              <a:gd name="csX1976" fmla="*/ 1201062 w 1708784"/>
              <a:gd name="csY1976" fmla="*/ 694167 h 1459221"/>
              <a:gd name="csX1977" fmla="*/ 1200814 w 1708784"/>
              <a:gd name="csY1977" fmla="*/ 694396 h 1459221"/>
              <a:gd name="csX1978" fmla="*/ 1200912 w 1708784"/>
              <a:gd name="csY1978" fmla="*/ 694396 h 1459221"/>
              <a:gd name="csX1979" fmla="*/ 1201178 w 1708784"/>
              <a:gd name="csY1979" fmla="*/ 694166 h 1459221"/>
              <a:gd name="csX1980" fmla="*/ 1262146 w 1708784"/>
              <a:gd name="csY1980" fmla="*/ 691745 h 1459221"/>
              <a:gd name="csX1981" fmla="*/ 1262146 w 1708784"/>
              <a:gd name="csY1981" fmla="*/ 691745 h 1459221"/>
              <a:gd name="csX1982" fmla="*/ 1262140 w 1708784"/>
              <a:gd name="csY1982" fmla="*/ 691754 h 1459221"/>
              <a:gd name="csX1983" fmla="*/ 1262147 w 1708784"/>
              <a:gd name="csY1983" fmla="*/ 691745 h 1459221"/>
              <a:gd name="csX1984" fmla="*/ 390722 w 1708784"/>
              <a:gd name="csY1984" fmla="*/ 691631 h 1459221"/>
              <a:gd name="csX1985" fmla="*/ 390722 w 1708784"/>
              <a:gd name="csY1985" fmla="*/ 691745 h 1459221"/>
              <a:gd name="csX1986" fmla="*/ 390739 w 1708784"/>
              <a:gd name="csY1986" fmla="*/ 691764 h 1459221"/>
              <a:gd name="csX1987" fmla="*/ 831102 w 1708784"/>
              <a:gd name="csY1987" fmla="*/ 690824 h 1459221"/>
              <a:gd name="csX1988" fmla="*/ 830932 w 1708784"/>
              <a:gd name="csY1988" fmla="*/ 690980 h 1459221"/>
              <a:gd name="csX1989" fmla="*/ 831102 w 1708784"/>
              <a:gd name="csY1989" fmla="*/ 691054 h 1459221"/>
              <a:gd name="csX1990" fmla="*/ 831214 w 1708784"/>
              <a:gd name="csY1990" fmla="*/ 690876 h 1459221"/>
              <a:gd name="csX1991" fmla="*/ 831102 w 1708784"/>
              <a:gd name="csY1991" fmla="*/ 690940 h 1459221"/>
              <a:gd name="csX1992" fmla="*/ 1045787 w 1708784"/>
              <a:gd name="csY1992" fmla="*/ 690337 h 1459221"/>
              <a:gd name="csX1993" fmla="*/ 1045933 w 1708784"/>
              <a:gd name="csY1993" fmla="*/ 690478 h 1459221"/>
              <a:gd name="csX1994" fmla="*/ 1045942 w 1708784"/>
              <a:gd name="csY1994" fmla="*/ 690484 h 1459221"/>
              <a:gd name="csX1995" fmla="*/ 1045941 w 1708784"/>
              <a:gd name="csY1995" fmla="*/ 690480 h 1459221"/>
              <a:gd name="csX1996" fmla="*/ 1045933 w 1708784"/>
              <a:gd name="csY1996" fmla="*/ 690478 h 1459221"/>
              <a:gd name="csX1997" fmla="*/ 1045840 w 1708784"/>
              <a:gd name="csY1997" fmla="*/ 690346 h 1459221"/>
              <a:gd name="csX1998" fmla="*/ 1546363 w 1708784"/>
              <a:gd name="csY1998" fmla="*/ 690176 h 1459221"/>
              <a:gd name="csX1999" fmla="*/ 1546367 w 1708784"/>
              <a:gd name="csY1999" fmla="*/ 690258 h 1459221"/>
              <a:gd name="csX2000" fmla="*/ 1546655 w 1708784"/>
              <a:gd name="csY2000" fmla="*/ 690284 h 1459221"/>
              <a:gd name="csX2001" fmla="*/ 217497 w 1708784"/>
              <a:gd name="csY2001" fmla="*/ 689556 h 1459221"/>
              <a:gd name="csX2002" fmla="*/ 217437 w 1708784"/>
              <a:gd name="csY2002" fmla="*/ 689741 h 1459221"/>
              <a:gd name="csX2003" fmla="*/ 217559 w 1708784"/>
              <a:gd name="csY2003" fmla="*/ 689612 h 1459221"/>
              <a:gd name="csX2004" fmla="*/ 782466 w 1708784"/>
              <a:gd name="csY2004" fmla="*/ 689095 h 1459221"/>
              <a:gd name="csX2005" fmla="*/ 776129 w 1708784"/>
              <a:gd name="csY2005" fmla="*/ 691856 h 1459221"/>
              <a:gd name="csX2006" fmla="*/ 787130 w 1708784"/>
              <a:gd name="csY2006" fmla="*/ 692635 h 1459221"/>
              <a:gd name="csX2007" fmla="*/ 224067 w 1708784"/>
              <a:gd name="csY2007" fmla="*/ 688403 h 1459221"/>
              <a:gd name="csX2008" fmla="*/ 224062 w 1708784"/>
              <a:gd name="csY2008" fmla="*/ 688425 h 1459221"/>
              <a:gd name="csX2009" fmla="*/ 224067 w 1708784"/>
              <a:gd name="csY2009" fmla="*/ 688424 h 1459221"/>
              <a:gd name="csX2010" fmla="*/ 676201 w 1708784"/>
              <a:gd name="csY2010" fmla="*/ 686098 h 1459221"/>
              <a:gd name="csX2011" fmla="*/ 676202 w 1708784"/>
              <a:gd name="csY2011" fmla="*/ 686099 h 1459221"/>
              <a:gd name="csX2012" fmla="*/ 684040 w 1708784"/>
              <a:gd name="csY2012" fmla="*/ 691746 h 1459221"/>
              <a:gd name="csX2013" fmla="*/ 676203 w 1708784"/>
              <a:gd name="csY2013" fmla="*/ 686098 h 1459221"/>
              <a:gd name="csX2014" fmla="*/ 668117 w 1708784"/>
              <a:gd name="csY2014" fmla="*/ 685505 h 1459221"/>
              <a:gd name="csX2015" fmla="*/ 668131 w 1708784"/>
              <a:gd name="csY2015" fmla="*/ 685609 h 1459221"/>
              <a:gd name="csX2016" fmla="*/ 668135 w 1708784"/>
              <a:gd name="csY2016" fmla="*/ 685522 h 1459221"/>
              <a:gd name="csX2017" fmla="*/ 1447590 w 1708784"/>
              <a:gd name="csY2017" fmla="*/ 685035 h 1459221"/>
              <a:gd name="csX2018" fmla="*/ 1447588 w 1708784"/>
              <a:gd name="csY2018" fmla="*/ 685061 h 1459221"/>
              <a:gd name="csX2019" fmla="*/ 1447582 w 1708784"/>
              <a:gd name="csY2019" fmla="*/ 685067 h 1459221"/>
              <a:gd name="csX2020" fmla="*/ 1447705 w 1708784"/>
              <a:gd name="csY2020" fmla="*/ 685064 h 1459221"/>
              <a:gd name="csX2021" fmla="*/ 1447703 w 1708784"/>
              <a:gd name="csY2021" fmla="*/ 685061 h 1459221"/>
              <a:gd name="csX2022" fmla="*/ 495563 w 1708784"/>
              <a:gd name="csY2022" fmla="*/ 684856 h 1459221"/>
              <a:gd name="csX2023" fmla="*/ 495594 w 1708784"/>
              <a:gd name="csY2023" fmla="*/ 685391 h 1459221"/>
              <a:gd name="csX2024" fmla="*/ 495602 w 1708784"/>
              <a:gd name="csY2024" fmla="*/ 685407 h 1459221"/>
              <a:gd name="csX2025" fmla="*/ 495679 w 1708784"/>
              <a:gd name="csY2025" fmla="*/ 685357 h 1459221"/>
              <a:gd name="csX2026" fmla="*/ 364746 w 1708784"/>
              <a:gd name="csY2026" fmla="*/ 684016 h 1459221"/>
              <a:gd name="csX2027" fmla="*/ 364675 w 1708784"/>
              <a:gd name="csY2027" fmla="*/ 684024 h 1459221"/>
              <a:gd name="csX2028" fmla="*/ 364573 w 1708784"/>
              <a:gd name="csY2028" fmla="*/ 684067 h 1459221"/>
              <a:gd name="csX2029" fmla="*/ 364675 w 1708784"/>
              <a:gd name="csY2029" fmla="*/ 684139 h 1459221"/>
              <a:gd name="csX2030" fmla="*/ 321560 w 1708784"/>
              <a:gd name="csY2030" fmla="*/ 683354 h 1459221"/>
              <a:gd name="csX2031" fmla="*/ 321455 w 1708784"/>
              <a:gd name="csY2031" fmla="*/ 683448 h 1459221"/>
              <a:gd name="csX2032" fmla="*/ 321618 w 1708784"/>
              <a:gd name="csY2032" fmla="*/ 683520 h 1459221"/>
              <a:gd name="csX2033" fmla="*/ 321570 w 1708784"/>
              <a:gd name="csY2033" fmla="*/ 683448 h 1459221"/>
              <a:gd name="csX2034" fmla="*/ 596207 w 1708784"/>
              <a:gd name="csY2034" fmla="*/ 683332 h 1459221"/>
              <a:gd name="csX2035" fmla="*/ 596102 w 1708784"/>
              <a:gd name="csY2035" fmla="*/ 683448 h 1459221"/>
              <a:gd name="csX2036" fmla="*/ 596018 w 1708784"/>
              <a:gd name="csY2036" fmla="*/ 683641 h 1459221"/>
              <a:gd name="csX2037" fmla="*/ 596102 w 1708784"/>
              <a:gd name="csY2037" fmla="*/ 683563 h 1459221"/>
              <a:gd name="csX2038" fmla="*/ 596102 w 1708784"/>
              <a:gd name="csY2038" fmla="*/ 683448 h 1459221"/>
              <a:gd name="csX2039" fmla="*/ 596217 w 1708784"/>
              <a:gd name="csY2039" fmla="*/ 683443 h 1459221"/>
              <a:gd name="csX2040" fmla="*/ 1053540 w 1708784"/>
              <a:gd name="csY2040" fmla="*/ 683216 h 1459221"/>
              <a:gd name="csX2041" fmla="*/ 1053539 w 1708784"/>
              <a:gd name="csY2041" fmla="*/ 683217 h 1459221"/>
              <a:gd name="csX2042" fmla="*/ 1053540 w 1708784"/>
              <a:gd name="csY2042" fmla="*/ 683217 h 1459221"/>
              <a:gd name="csX2043" fmla="*/ 1053532 w 1708784"/>
              <a:gd name="csY2043" fmla="*/ 683108 h 1459221"/>
              <a:gd name="csX2044" fmla="*/ 1053443 w 1708784"/>
              <a:gd name="csY2044" fmla="*/ 683193 h 1459221"/>
              <a:gd name="csX2045" fmla="*/ 1053539 w 1708784"/>
              <a:gd name="csY2045" fmla="*/ 683217 h 1459221"/>
              <a:gd name="csX2046" fmla="*/ 373434 w 1708784"/>
              <a:gd name="csY2046" fmla="*/ 683102 h 1459221"/>
              <a:gd name="csX2047" fmla="*/ 373327 w 1708784"/>
              <a:gd name="csY2047" fmla="*/ 683113 h 1459221"/>
              <a:gd name="csX2048" fmla="*/ 373435 w 1708784"/>
              <a:gd name="csY2048" fmla="*/ 683217 h 1459221"/>
              <a:gd name="csX2049" fmla="*/ 373435 w 1708784"/>
              <a:gd name="csY2049" fmla="*/ 683103 h 1459221"/>
              <a:gd name="csX2050" fmla="*/ 986947 w 1708784"/>
              <a:gd name="csY2050" fmla="*/ 682951 h 1459221"/>
              <a:gd name="csX2051" fmla="*/ 986889 w 1708784"/>
              <a:gd name="csY2051" fmla="*/ 683014 h 1459221"/>
              <a:gd name="csX2052" fmla="*/ 986924 w 1708784"/>
              <a:gd name="csY2052" fmla="*/ 682987 h 1459221"/>
              <a:gd name="csX2053" fmla="*/ 986933 w 1708784"/>
              <a:gd name="csY2053" fmla="*/ 683043 h 1459221"/>
              <a:gd name="csX2054" fmla="*/ 476349 w 1708784"/>
              <a:gd name="csY2054" fmla="*/ 682924 h 1459221"/>
              <a:gd name="csX2055" fmla="*/ 476585 w 1708784"/>
              <a:gd name="csY2055" fmla="*/ 683217 h 1459221"/>
              <a:gd name="csX2056" fmla="*/ 476700 w 1708784"/>
              <a:gd name="csY2056" fmla="*/ 683102 h 1459221"/>
              <a:gd name="csX2057" fmla="*/ 476700 w 1708784"/>
              <a:gd name="csY2057" fmla="*/ 683102 h 1459221"/>
              <a:gd name="csX2058" fmla="*/ 1002732 w 1708784"/>
              <a:gd name="csY2058" fmla="*/ 682874 h 1459221"/>
              <a:gd name="csX2059" fmla="*/ 1002774 w 1708784"/>
              <a:gd name="csY2059" fmla="*/ 682974 h 1459221"/>
              <a:gd name="csX2060" fmla="*/ 1002713 w 1708784"/>
              <a:gd name="csY2060" fmla="*/ 682987 h 1459221"/>
              <a:gd name="csX2061" fmla="*/ 1002828 w 1708784"/>
              <a:gd name="csY2061" fmla="*/ 683102 h 1459221"/>
              <a:gd name="csX2062" fmla="*/ 1002774 w 1708784"/>
              <a:gd name="csY2062" fmla="*/ 682974 h 1459221"/>
              <a:gd name="csX2063" fmla="*/ 1003011 w 1708784"/>
              <a:gd name="csY2063" fmla="*/ 682923 h 1459221"/>
              <a:gd name="csX2064" fmla="*/ 312696 w 1708784"/>
              <a:gd name="csY2064" fmla="*/ 675380 h 1459221"/>
              <a:gd name="csX2065" fmla="*/ 312696 w 1708784"/>
              <a:gd name="csY2065" fmla="*/ 675496 h 1459221"/>
              <a:gd name="csX2066" fmla="*/ 312697 w 1708784"/>
              <a:gd name="csY2066" fmla="*/ 675381 h 1459221"/>
              <a:gd name="csX2067" fmla="*/ 425253 w 1708784"/>
              <a:gd name="csY2067" fmla="*/ 674516 h 1459221"/>
              <a:gd name="csX2068" fmla="*/ 425183 w 1708784"/>
              <a:gd name="csY2068" fmla="*/ 674574 h 1459221"/>
              <a:gd name="csX2069" fmla="*/ 425268 w 1708784"/>
              <a:gd name="csY2069" fmla="*/ 674730 h 1459221"/>
              <a:gd name="csX2070" fmla="*/ 425298 w 1708784"/>
              <a:gd name="csY2070" fmla="*/ 674573 h 1459221"/>
              <a:gd name="csX2071" fmla="*/ 425312 w 1708784"/>
              <a:gd name="csY2071" fmla="*/ 674565 h 1459221"/>
              <a:gd name="csX2072" fmla="*/ 200901 w 1708784"/>
              <a:gd name="csY2072" fmla="*/ 674458 h 1459221"/>
              <a:gd name="csX2073" fmla="*/ 200815 w 1708784"/>
              <a:gd name="csY2073" fmla="*/ 674487 h 1459221"/>
              <a:gd name="csX2074" fmla="*/ 200890 w 1708784"/>
              <a:gd name="csY2074" fmla="*/ 674562 h 1459221"/>
              <a:gd name="csX2075" fmla="*/ 595468 w 1708784"/>
              <a:gd name="csY2075" fmla="*/ 674440 h 1459221"/>
              <a:gd name="csX2076" fmla="*/ 595296 w 1708784"/>
              <a:gd name="csY2076" fmla="*/ 674573 h 1459221"/>
              <a:gd name="csX2077" fmla="*/ 595296 w 1708784"/>
              <a:gd name="csY2077" fmla="*/ 674574 h 1459221"/>
              <a:gd name="csX2078" fmla="*/ 595417 w 1708784"/>
              <a:gd name="csY2078" fmla="*/ 674644 h 1459221"/>
              <a:gd name="csX2079" fmla="*/ 595411 w 1708784"/>
              <a:gd name="csY2079" fmla="*/ 674573 h 1459221"/>
              <a:gd name="csX2080" fmla="*/ 916619 w 1708784"/>
              <a:gd name="csY2080" fmla="*/ 674410 h 1459221"/>
              <a:gd name="csX2081" fmla="*/ 916965 w 1708784"/>
              <a:gd name="csY2081" fmla="*/ 674573 h 1459221"/>
              <a:gd name="csX2082" fmla="*/ 916965 w 1708784"/>
              <a:gd name="csY2082" fmla="*/ 674458 h 1459221"/>
              <a:gd name="csX2083" fmla="*/ 985483 w 1708784"/>
              <a:gd name="csY2083" fmla="*/ 673822 h 1459221"/>
              <a:gd name="csX2084" fmla="*/ 985543 w 1708784"/>
              <a:gd name="csY2084" fmla="*/ 674003 h 1459221"/>
              <a:gd name="csX2085" fmla="*/ 985771 w 1708784"/>
              <a:gd name="csY2085" fmla="*/ 674343 h 1459221"/>
              <a:gd name="csX2086" fmla="*/ 985786 w 1708784"/>
              <a:gd name="csY2086" fmla="*/ 674351 h 1459221"/>
              <a:gd name="csX2087" fmla="*/ 985771 w 1708784"/>
              <a:gd name="csY2087" fmla="*/ 674227 h 1459221"/>
              <a:gd name="csX2088" fmla="*/ 1382482 w 1708784"/>
              <a:gd name="csY2088" fmla="*/ 666594 h 1459221"/>
              <a:gd name="csX2089" fmla="*/ 1382585 w 1708784"/>
              <a:gd name="csY2089" fmla="*/ 666736 h 1459221"/>
              <a:gd name="csX2090" fmla="*/ 1382592 w 1708784"/>
              <a:gd name="csY2090" fmla="*/ 666736 h 1459221"/>
              <a:gd name="csX2091" fmla="*/ 1382585 w 1708784"/>
              <a:gd name="csY2091" fmla="*/ 666621 h 1459221"/>
              <a:gd name="csX2092" fmla="*/ 1382584 w 1708784"/>
              <a:gd name="csY2092" fmla="*/ 666620 h 1459221"/>
              <a:gd name="csX2093" fmla="*/ 831235 w 1708784"/>
              <a:gd name="csY2093" fmla="*/ 666348 h 1459221"/>
              <a:gd name="csX2094" fmla="*/ 831102 w 1708784"/>
              <a:gd name="csY2094" fmla="*/ 666506 h 1459221"/>
              <a:gd name="csX2095" fmla="*/ 831152 w 1708784"/>
              <a:gd name="csY2095" fmla="*/ 666518 h 1459221"/>
              <a:gd name="csX2096" fmla="*/ 1148774 w 1708784"/>
              <a:gd name="csY2096" fmla="*/ 665968 h 1459221"/>
              <a:gd name="csX2097" fmla="*/ 1148456 w 1708784"/>
              <a:gd name="csY2097" fmla="*/ 666223 h 1459221"/>
              <a:gd name="csX2098" fmla="*/ 1148487 w 1708784"/>
              <a:gd name="csY2098" fmla="*/ 666254 h 1459221"/>
              <a:gd name="csX2099" fmla="*/ 1148623 w 1708784"/>
              <a:gd name="csY2099" fmla="*/ 666160 h 1459221"/>
              <a:gd name="csX2100" fmla="*/ 192257 w 1708784"/>
              <a:gd name="csY2100" fmla="*/ 665814 h 1459221"/>
              <a:gd name="csX2101" fmla="*/ 192257 w 1708784"/>
              <a:gd name="csY2101" fmla="*/ 665929 h 1459221"/>
              <a:gd name="csX2102" fmla="*/ 192314 w 1708784"/>
              <a:gd name="csY2102" fmla="*/ 665986 h 1459221"/>
              <a:gd name="csX2103" fmla="*/ 1307331 w 1708784"/>
              <a:gd name="csY2103" fmla="*/ 665811 h 1459221"/>
              <a:gd name="csX2104" fmla="*/ 1307326 w 1708784"/>
              <a:gd name="csY2104" fmla="*/ 665814 h 1459221"/>
              <a:gd name="csX2105" fmla="*/ 1307266 w 1708784"/>
              <a:gd name="csY2105" fmla="*/ 665814 h 1459221"/>
              <a:gd name="csX2106" fmla="*/ 1307325 w 1708784"/>
              <a:gd name="csY2106" fmla="*/ 665929 h 1459221"/>
              <a:gd name="csX2107" fmla="*/ 606729 w 1708784"/>
              <a:gd name="csY2107" fmla="*/ 665750 h 1459221"/>
              <a:gd name="csX2108" fmla="*/ 606501 w 1708784"/>
              <a:gd name="csY2108" fmla="*/ 665911 h 1459221"/>
              <a:gd name="csX2109" fmla="*/ 606590 w 1708784"/>
              <a:gd name="csY2109" fmla="*/ 665929 h 1459221"/>
              <a:gd name="csX2110" fmla="*/ 1507289 w 1708784"/>
              <a:gd name="csY2110" fmla="*/ 665300 h 1459221"/>
              <a:gd name="csX2111" fmla="*/ 1507173 w 1708784"/>
              <a:gd name="csY2111" fmla="*/ 665353 h 1459221"/>
              <a:gd name="csX2112" fmla="*/ 1507309 w 1708784"/>
              <a:gd name="csY2112" fmla="*/ 665396 h 1459221"/>
              <a:gd name="csX2113" fmla="*/ 1507289 w 1708784"/>
              <a:gd name="csY2113" fmla="*/ 665353 h 1459221"/>
              <a:gd name="csX2114" fmla="*/ 1029409 w 1708784"/>
              <a:gd name="csY2114" fmla="*/ 664148 h 1459221"/>
              <a:gd name="csX2115" fmla="*/ 1029452 w 1708784"/>
              <a:gd name="csY2115" fmla="*/ 664200 h 1459221"/>
              <a:gd name="csX2116" fmla="*/ 1029469 w 1708784"/>
              <a:gd name="csY2116" fmla="*/ 664168 h 1459221"/>
              <a:gd name="csX2117" fmla="*/ 1460611 w 1708784"/>
              <a:gd name="csY2117" fmla="*/ 663394 h 1459221"/>
              <a:gd name="csX2118" fmla="*/ 1460520 w 1708784"/>
              <a:gd name="csY2118" fmla="*/ 663400 h 1459221"/>
              <a:gd name="csX2119" fmla="*/ 1460611 w 1708784"/>
              <a:gd name="csY2119" fmla="*/ 663509 h 1459221"/>
              <a:gd name="csX2120" fmla="*/ 1460655 w 1708784"/>
              <a:gd name="csY2120" fmla="*/ 663685 h 1459221"/>
              <a:gd name="csX2121" fmla="*/ 1460710 w 1708784"/>
              <a:gd name="csY2121" fmla="*/ 663465 h 1459221"/>
              <a:gd name="csX2122" fmla="*/ 1322424 w 1708784"/>
              <a:gd name="csY2122" fmla="*/ 658092 h 1459221"/>
              <a:gd name="csX2123" fmla="*/ 1322340 w 1708784"/>
              <a:gd name="csY2123" fmla="*/ 658135 h 1459221"/>
              <a:gd name="csX2124" fmla="*/ 1322423 w 1708784"/>
              <a:gd name="csY2124" fmla="*/ 658208 h 1459221"/>
              <a:gd name="csX2125" fmla="*/ 1322544 w 1708784"/>
              <a:gd name="csY2125" fmla="*/ 658096 h 1459221"/>
              <a:gd name="csX2126" fmla="*/ 1149762 w 1708784"/>
              <a:gd name="csY2126" fmla="*/ 657594 h 1459221"/>
              <a:gd name="csX2127" fmla="*/ 1149743 w 1708784"/>
              <a:gd name="csY2127" fmla="*/ 657606 h 1459221"/>
              <a:gd name="csX2128" fmla="*/ 1148393 w 1708784"/>
              <a:gd name="csY2128" fmla="*/ 666159 h 1459221"/>
              <a:gd name="csX2129" fmla="*/ 1148408 w 1708784"/>
              <a:gd name="csY2129" fmla="*/ 666174 h 1459221"/>
              <a:gd name="csX2130" fmla="*/ 289190 w 1708784"/>
              <a:gd name="csY2130" fmla="*/ 657578 h 1459221"/>
              <a:gd name="csX2131" fmla="*/ 289078 w 1708784"/>
              <a:gd name="csY2131" fmla="*/ 657603 h 1459221"/>
              <a:gd name="csX2132" fmla="*/ 289070 w 1708784"/>
              <a:gd name="csY2132" fmla="*/ 657746 h 1459221"/>
              <a:gd name="csX2133" fmla="*/ 289025 w 1708784"/>
              <a:gd name="csY2133" fmla="*/ 657895 h 1459221"/>
              <a:gd name="csX2134" fmla="*/ 289184 w 1708784"/>
              <a:gd name="csY2134" fmla="*/ 657746 h 1459221"/>
              <a:gd name="csX2135" fmla="*/ 1552353 w 1708784"/>
              <a:gd name="csY2135" fmla="*/ 657285 h 1459221"/>
              <a:gd name="csX2136" fmla="*/ 1552352 w 1708784"/>
              <a:gd name="csY2136" fmla="*/ 657285 h 1459221"/>
              <a:gd name="csX2137" fmla="*/ 1552352 w 1708784"/>
              <a:gd name="csY2137" fmla="*/ 657286 h 1459221"/>
              <a:gd name="csX2138" fmla="*/ 1081283 w 1708784"/>
              <a:gd name="csY2138" fmla="*/ 657262 h 1459221"/>
              <a:gd name="csX2139" fmla="*/ 1081306 w 1708784"/>
              <a:gd name="csY2139" fmla="*/ 657362 h 1459221"/>
              <a:gd name="csX2140" fmla="*/ 1081427 w 1708784"/>
              <a:gd name="csY2140" fmla="*/ 657287 h 1459221"/>
              <a:gd name="csX2141" fmla="*/ 1081429 w 1708784"/>
              <a:gd name="csY2141" fmla="*/ 657286 h 1459221"/>
              <a:gd name="csX2142" fmla="*/ 909221 w 1708784"/>
              <a:gd name="csY2142" fmla="*/ 657243 h 1459221"/>
              <a:gd name="csX2143" fmla="*/ 909303 w 1708784"/>
              <a:gd name="csY2143" fmla="*/ 657338 h 1459221"/>
              <a:gd name="csX2144" fmla="*/ 909358 w 1708784"/>
              <a:gd name="csY2144" fmla="*/ 657286 h 1459221"/>
              <a:gd name="csX2145" fmla="*/ 909357 w 1708784"/>
              <a:gd name="csY2145" fmla="*/ 657285 h 1459221"/>
              <a:gd name="csX2146" fmla="*/ 442586 w 1708784"/>
              <a:gd name="csY2146" fmla="*/ 657174 h 1459221"/>
              <a:gd name="csX2147" fmla="*/ 442471 w 1708784"/>
              <a:gd name="csY2147" fmla="*/ 657285 h 1459221"/>
              <a:gd name="csX2148" fmla="*/ 442471 w 1708784"/>
              <a:gd name="csY2148" fmla="*/ 657286 h 1459221"/>
              <a:gd name="csX2149" fmla="*/ 442586 w 1708784"/>
              <a:gd name="csY2149" fmla="*/ 657368 h 1459221"/>
              <a:gd name="csX2150" fmla="*/ 130793 w 1708784"/>
              <a:gd name="csY2150" fmla="*/ 657147 h 1459221"/>
              <a:gd name="csX2151" fmla="*/ 130828 w 1708784"/>
              <a:gd name="csY2151" fmla="*/ 657285 h 1459221"/>
              <a:gd name="csX2152" fmla="*/ 130942 w 1708784"/>
              <a:gd name="csY2152" fmla="*/ 657285 h 1459221"/>
              <a:gd name="csX2153" fmla="*/ 130943 w 1708784"/>
              <a:gd name="csY2153" fmla="*/ 657285 h 1459221"/>
              <a:gd name="csX2154" fmla="*/ 153762 w 1708784"/>
              <a:gd name="csY2154" fmla="*/ 656709 h 1459221"/>
              <a:gd name="csX2155" fmla="*/ 153762 w 1708784"/>
              <a:gd name="csY2155" fmla="*/ 656710 h 1459221"/>
              <a:gd name="csX2156" fmla="*/ 153763 w 1708784"/>
              <a:gd name="csY2156" fmla="*/ 656709 h 1459221"/>
              <a:gd name="csX2157" fmla="*/ 294587 w 1708784"/>
              <a:gd name="csY2157" fmla="*/ 656282 h 1459221"/>
              <a:gd name="csX2158" fmla="*/ 294535 w 1708784"/>
              <a:gd name="csY2158" fmla="*/ 656324 h 1459221"/>
              <a:gd name="csX2159" fmla="*/ 294597 w 1708784"/>
              <a:gd name="csY2159" fmla="*/ 656377 h 1459221"/>
              <a:gd name="csX2160" fmla="*/ 294601 w 1708784"/>
              <a:gd name="csY2160" fmla="*/ 656364 h 1459221"/>
              <a:gd name="csX2161" fmla="*/ 426512 w 1708784"/>
              <a:gd name="csY2161" fmla="*/ 655162 h 1459221"/>
              <a:gd name="csX2162" fmla="*/ 426552 w 1708784"/>
              <a:gd name="csY2162" fmla="*/ 655285 h 1459221"/>
              <a:gd name="csX2163" fmla="*/ 426558 w 1708784"/>
              <a:gd name="csY2163" fmla="*/ 655203 h 1459221"/>
              <a:gd name="csX2164" fmla="*/ 1064558 w 1708784"/>
              <a:gd name="csY2164" fmla="*/ 654461 h 1459221"/>
              <a:gd name="csX2165" fmla="*/ 1064529 w 1708784"/>
              <a:gd name="csY2165" fmla="*/ 654485 h 1459221"/>
              <a:gd name="csX2166" fmla="*/ 1064545 w 1708784"/>
              <a:gd name="csY2166" fmla="*/ 654493 h 1459221"/>
              <a:gd name="csX2167" fmla="*/ 304629 w 1708784"/>
              <a:gd name="csY2167" fmla="*/ 648075 h 1459221"/>
              <a:gd name="csX2168" fmla="*/ 304547 w 1708784"/>
              <a:gd name="csY2168" fmla="*/ 648150 h 1459221"/>
              <a:gd name="csX2169" fmla="*/ 304628 w 1708784"/>
              <a:gd name="csY2169" fmla="*/ 648181 h 1459221"/>
              <a:gd name="csX2170" fmla="*/ 304649 w 1708784"/>
              <a:gd name="csY2170" fmla="*/ 648201 h 1459221"/>
              <a:gd name="csX2171" fmla="*/ 1522733 w 1708784"/>
              <a:gd name="csY2171" fmla="*/ 647604 h 1459221"/>
              <a:gd name="csX2172" fmla="*/ 1522730 w 1708784"/>
              <a:gd name="csY2172" fmla="*/ 647622 h 1459221"/>
              <a:gd name="csX2173" fmla="*/ 1522747 w 1708784"/>
              <a:gd name="csY2173" fmla="*/ 647620 h 1459221"/>
              <a:gd name="csX2174" fmla="*/ 18717 w 1708784"/>
              <a:gd name="csY2174" fmla="*/ 647220 h 1459221"/>
              <a:gd name="csX2175" fmla="*/ 18572 w 1708784"/>
              <a:gd name="csY2175" fmla="*/ 647604 h 1459221"/>
              <a:gd name="csX2176" fmla="*/ 18687 w 1708784"/>
              <a:gd name="csY2176" fmla="*/ 647604 h 1459221"/>
              <a:gd name="csX2177" fmla="*/ 18864 w 1708784"/>
              <a:gd name="csY2177" fmla="*/ 647858 h 1459221"/>
              <a:gd name="csX2178" fmla="*/ 18802 w 1708784"/>
              <a:gd name="csY2178" fmla="*/ 647604 h 1459221"/>
              <a:gd name="csX2179" fmla="*/ 969067 w 1708784"/>
              <a:gd name="csY2179" fmla="*/ 640351 h 1459221"/>
              <a:gd name="csX2180" fmla="*/ 969174 w 1708784"/>
              <a:gd name="csY2180" fmla="*/ 640574 h 1459221"/>
              <a:gd name="csX2181" fmla="*/ 969175 w 1708784"/>
              <a:gd name="csY2181" fmla="*/ 640574 h 1459221"/>
              <a:gd name="csX2182" fmla="*/ 969399 w 1708784"/>
              <a:gd name="csY2182" fmla="*/ 640909 h 1459221"/>
              <a:gd name="csX2183" fmla="*/ 969290 w 1708784"/>
              <a:gd name="csY2183" fmla="*/ 640458 h 1459221"/>
              <a:gd name="csX2184" fmla="*/ 79438 w 1708784"/>
              <a:gd name="csY2184" fmla="*/ 640230 h 1459221"/>
              <a:gd name="csX2185" fmla="*/ 79361 w 1708784"/>
              <a:gd name="csY2185" fmla="*/ 640438 h 1459221"/>
              <a:gd name="csX2186" fmla="*/ 79425 w 1708784"/>
              <a:gd name="csY2186" fmla="*/ 640574 h 1459221"/>
              <a:gd name="csX2187" fmla="*/ 79425 w 1708784"/>
              <a:gd name="csY2187" fmla="*/ 640573 h 1459221"/>
              <a:gd name="csX2188" fmla="*/ 79425 w 1708784"/>
              <a:gd name="csY2188" fmla="*/ 640573 h 1459221"/>
              <a:gd name="csX2189" fmla="*/ 1382805 w 1708784"/>
              <a:gd name="csY2189" fmla="*/ 639989 h 1459221"/>
              <a:gd name="csX2190" fmla="*/ 1382816 w 1708784"/>
              <a:gd name="csY2190" fmla="*/ 639997 h 1459221"/>
              <a:gd name="csX2191" fmla="*/ 1382918 w 1708784"/>
              <a:gd name="csY2191" fmla="*/ 639997 h 1459221"/>
              <a:gd name="csX2192" fmla="*/ 658223 w 1708784"/>
              <a:gd name="csY2192" fmla="*/ 639981 h 1459221"/>
              <a:gd name="csX2193" fmla="*/ 658223 w 1708784"/>
              <a:gd name="csY2193" fmla="*/ 639998 h 1459221"/>
              <a:gd name="csX2194" fmla="*/ 658223 w 1708784"/>
              <a:gd name="csY2194" fmla="*/ 640005 h 1459221"/>
              <a:gd name="csX2195" fmla="*/ 658224 w 1708784"/>
              <a:gd name="csY2195" fmla="*/ 639997 h 1459221"/>
              <a:gd name="csX2196" fmla="*/ 1450700 w 1708784"/>
              <a:gd name="csY2196" fmla="*/ 639767 h 1459221"/>
              <a:gd name="csX2197" fmla="*/ 1450603 w 1708784"/>
              <a:gd name="csY2197" fmla="*/ 639927 h 1459221"/>
              <a:gd name="csX2198" fmla="*/ 1450626 w 1708784"/>
              <a:gd name="csY2198" fmla="*/ 639980 h 1459221"/>
              <a:gd name="csX2199" fmla="*/ 1450699 w 1708784"/>
              <a:gd name="csY2199" fmla="*/ 639882 h 1459221"/>
              <a:gd name="csX2200" fmla="*/ 1450818 w 1708784"/>
              <a:gd name="csY2200" fmla="*/ 639891 h 1459221"/>
              <a:gd name="csX2201" fmla="*/ 1259611 w 1708784"/>
              <a:gd name="csY2201" fmla="*/ 639537 h 1459221"/>
              <a:gd name="csX2202" fmla="*/ 1258573 w 1708784"/>
              <a:gd name="csY2202" fmla="*/ 647834 h 1459221"/>
              <a:gd name="csX2203" fmla="*/ 1258574 w 1708784"/>
              <a:gd name="csY2203" fmla="*/ 647834 h 1459221"/>
              <a:gd name="csX2204" fmla="*/ 1580936 w 1708784"/>
              <a:gd name="csY2204" fmla="*/ 637116 h 1459221"/>
              <a:gd name="csX2205" fmla="*/ 1580935 w 1708784"/>
              <a:gd name="csY2205" fmla="*/ 637116 h 1459221"/>
              <a:gd name="csX2206" fmla="*/ 1580935 w 1708784"/>
              <a:gd name="csY2206" fmla="*/ 637117 h 1459221"/>
              <a:gd name="csX2207" fmla="*/ 900272 w 1708784"/>
              <a:gd name="csY2207" fmla="*/ 636540 h 1459221"/>
              <a:gd name="csX2208" fmla="*/ 900369 w 1708784"/>
              <a:gd name="csY2208" fmla="*/ 636655 h 1459221"/>
              <a:gd name="csX2209" fmla="*/ 900485 w 1708784"/>
              <a:gd name="csY2209" fmla="*/ 636540 h 1459221"/>
              <a:gd name="csX2210" fmla="*/ 900484 w 1708784"/>
              <a:gd name="csY2210" fmla="*/ 636540 h 1459221"/>
              <a:gd name="csX2211" fmla="*/ 402009 w 1708784"/>
              <a:gd name="csY2211" fmla="*/ 633090 h 1459221"/>
              <a:gd name="csX2212" fmla="*/ 401901 w 1708784"/>
              <a:gd name="csY2212" fmla="*/ 633198 h 1459221"/>
              <a:gd name="csX2213" fmla="*/ 402017 w 1708784"/>
              <a:gd name="csY2213" fmla="*/ 633198 h 1459221"/>
              <a:gd name="csX2214" fmla="*/ 402059 w 1708784"/>
              <a:gd name="csY2214" fmla="*/ 633281 h 1459221"/>
              <a:gd name="csX2215" fmla="*/ 402087 w 1708784"/>
              <a:gd name="csY2215" fmla="*/ 633260 h 1459221"/>
              <a:gd name="csX2216" fmla="*/ 402017 w 1708784"/>
              <a:gd name="csY2216" fmla="*/ 633197 h 1459221"/>
              <a:gd name="csX2217" fmla="*/ 1096835 w 1708784"/>
              <a:gd name="csY2217" fmla="*/ 632734 h 1459221"/>
              <a:gd name="csX2218" fmla="*/ 1096760 w 1708784"/>
              <a:gd name="csY2218" fmla="*/ 632736 h 1459221"/>
              <a:gd name="csX2219" fmla="*/ 1096713 w 1708784"/>
              <a:gd name="csY2219" fmla="*/ 632746 h 1459221"/>
              <a:gd name="csX2220" fmla="*/ 1096759 w 1708784"/>
              <a:gd name="csY2220" fmla="*/ 632851 h 1459221"/>
              <a:gd name="csX2221" fmla="*/ 1116578 w 1708784"/>
              <a:gd name="csY2221" fmla="*/ 632272 h 1459221"/>
              <a:gd name="csX2222" fmla="*/ 1116582 w 1708784"/>
              <a:gd name="csY2222" fmla="*/ 632276 h 1459221"/>
              <a:gd name="csX2223" fmla="*/ 1116582 w 1708784"/>
              <a:gd name="csY2223" fmla="*/ 632277 h 1459221"/>
              <a:gd name="csX2224" fmla="*/ 1116583 w 1708784"/>
              <a:gd name="csY2224" fmla="*/ 632276 h 1459221"/>
              <a:gd name="csX2225" fmla="*/ 427784 w 1708784"/>
              <a:gd name="csY2225" fmla="*/ 632173 h 1459221"/>
              <a:gd name="csX2226" fmla="*/ 427718 w 1708784"/>
              <a:gd name="csY2226" fmla="*/ 632275 h 1459221"/>
              <a:gd name="csX2227" fmla="*/ 427832 w 1708784"/>
              <a:gd name="csY2227" fmla="*/ 632275 h 1459221"/>
              <a:gd name="csX2228" fmla="*/ 633323 w 1708784"/>
              <a:gd name="csY2228" fmla="*/ 631867 h 1459221"/>
              <a:gd name="csX2229" fmla="*/ 633317 w 1708784"/>
              <a:gd name="csY2229" fmla="*/ 631877 h 1459221"/>
              <a:gd name="csX2230" fmla="*/ 633321 w 1708784"/>
              <a:gd name="csY2230" fmla="*/ 631939 h 1459221"/>
              <a:gd name="csX2231" fmla="*/ 633329 w 1708784"/>
              <a:gd name="csY2231" fmla="*/ 631930 h 1459221"/>
              <a:gd name="csX2232" fmla="*/ 1175818 w 1708784"/>
              <a:gd name="csY2232" fmla="*/ 631476 h 1459221"/>
              <a:gd name="csX2233" fmla="*/ 1175620 w 1708784"/>
              <a:gd name="csY2233" fmla="*/ 631903 h 1459221"/>
              <a:gd name="csX2234" fmla="*/ 1175813 w 1708784"/>
              <a:gd name="csY2234" fmla="*/ 631658 h 1459221"/>
              <a:gd name="csX2235" fmla="*/ 37049 w 1708784"/>
              <a:gd name="csY2235" fmla="*/ 631443 h 1459221"/>
              <a:gd name="csX2236" fmla="*/ 37012 w 1708784"/>
              <a:gd name="csY2236" fmla="*/ 631469 h 1459221"/>
              <a:gd name="csX2237" fmla="*/ 37029 w 1708784"/>
              <a:gd name="csY2237" fmla="*/ 631518 h 1459221"/>
              <a:gd name="csX2238" fmla="*/ 1167240 w 1708784"/>
              <a:gd name="csY2238" fmla="*/ 631427 h 1459221"/>
              <a:gd name="csX2239" fmla="*/ 1167210 w 1708784"/>
              <a:gd name="csY2239" fmla="*/ 631469 h 1459221"/>
              <a:gd name="csX2240" fmla="*/ 1167275 w 1708784"/>
              <a:gd name="csY2240" fmla="*/ 631469 h 1459221"/>
              <a:gd name="csX2241" fmla="*/ 1175822 w 1708784"/>
              <a:gd name="csY2241" fmla="*/ 631353 h 1459221"/>
              <a:gd name="csX2242" fmla="*/ 1175738 w 1708784"/>
              <a:gd name="csY2242" fmla="*/ 631469 h 1459221"/>
              <a:gd name="csX2243" fmla="*/ 1175819 w 1708784"/>
              <a:gd name="csY2243" fmla="*/ 631469 h 1459221"/>
              <a:gd name="csX2244" fmla="*/ 1158504 w 1708784"/>
              <a:gd name="csY2244" fmla="*/ 631350 h 1459221"/>
              <a:gd name="csX2245" fmla="*/ 1158535 w 1708784"/>
              <a:gd name="csY2245" fmla="*/ 631469 h 1459221"/>
              <a:gd name="csX2246" fmla="*/ 1158650 w 1708784"/>
              <a:gd name="csY2246" fmla="*/ 631469 h 1459221"/>
              <a:gd name="csX2247" fmla="*/ 1158745 w 1708784"/>
              <a:gd name="csY2247" fmla="*/ 631469 h 1459221"/>
              <a:gd name="csX2248" fmla="*/ 1158649 w 1708784"/>
              <a:gd name="csY2248" fmla="*/ 631354 h 1459221"/>
              <a:gd name="csX2249" fmla="*/ 1391171 w 1708784"/>
              <a:gd name="csY2249" fmla="*/ 629925 h 1459221"/>
              <a:gd name="csX2250" fmla="*/ 1391339 w 1708784"/>
              <a:gd name="csY2250" fmla="*/ 630085 h 1459221"/>
              <a:gd name="csX2251" fmla="*/ 1391345 w 1708784"/>
              <a:gd name="csY2251" fmla="*/ 630086 h 1459221"/>
              <a:gd name="csX2252" fmla="*/ 1391460 w 1708784"/>
              <a:gd name="csY2252" fmla="*/ 630201 h 1459221"/>
              <a:gd name="csX2253" fmla="*/ 1391558 w 1708784"/>
              <a:gd name="csY2253" fmla="*/ 630257 h 1459221"/>
              <a:gd name="csX2254" fmla="*/ 1391576 w 1708784"/>
              <a:gd name="csY2254" fmla="*/ 630086 h 1459221"/>
              <a:gd name="csX2255" fmla="*/ 1487907 w 1708784"/>
              <a:gd name="csY2255" fmla="*/ 615865 h 1459221"/>
              <a:gd name="csX2256" fmla="*/ 1487914 w 1708784"/>
              <a:gd name="csY2256" fmla="*/ 615956 h 1459221"/>
              <a:gd name="csX2257" fmla="*/ 1488002 w 1708784"/>
              <a:gd name="csY2257" fmla="*/ 616162 h 1459221"/>
              <a:gd name="csX2258" fmla="*/ 1488042 w 1708784"/>
              <a:gd name="csY2258" fmla="*/ 616140 h 1459221"/>
              <a:gd name="csX2259" fmla="*/ 1288539 w 1708784"/>
              <a:gd name="csY2259" fmla="*/ 614873 h 1459221"/>
              <a:gd name="csX2260" fmla="*/ 1288539 w 1708784"/>
              <a:gd name="csY2260" fmla="*/ 614873 h 1459221"/>
              <a:gd name="csX2261" fmla="*/ 1288539 w 1708784"/>
              <a:gd name="csY2261" fmla="*/ 614873 h 1459221"/>
              <a:gd name="csX2262" fmla="*/ 400749 w 1708784"/>
              <a:gd name="csY2262" fmla="*/ 614757 h 1459221"/>
              <a:gd name="csX2263" fmla="*/ 400682 w 1708784"/>
              <a:gd name="csY2263" fmla="*/ 614786 h 1459221"/>
              <a:gd name="csX2264" fmla="*/ 400754 w 1708784"/>
              <a:gd name="csY2264" fmla="*/ 614828 h 1459221"/>
              <a:gd name="csX2265" fmla="*/ 305325 w 1708784"/>
              <a:gd name="csY2265" fmla="*/ 613846 h 1459221"/>
              <a:gd name="csX2266" fmla="*/ 305205 w 1708784"/>
              <a:gd name="csY2266" fmla="*/ 614181 h 1459221"/>
              <a:gd name="csX2267" fmla="*/ 305316 w 1708784"/>
              <a:gd name="csY2267" fmla="*/ 614259 h 1459221"/>
              <a:gd name="csX2268" fmla="*/ 305320 w 1708784"/>
              <a:gd name="csY2268" fmla="*/ 614065 h 1459221"/>
              <a:gd name="csX2269" fmla="*/ 708382 w 1708784"/>
              <a:gd name="csY2269" fmla="*/ 611415 h 1459221"/>
              <a:gd name="csX2270" fmla="*/ 708564 w 1708784"/>
              <a:gd name="csY2270" fmla="*/ 612271 h 1459221"/>
              <a:gd name="csX2271" fmla="*/ 708589 w 1708784"/>
              <a:gd name="csY2271" fmla="*/ 611530 h 1459221"/>
              <a:gd name="csX2272" fmla="*/ 708452 w 1708784"/>
              <a:gd name="csY2272" fmla="*/ 611415 h 1459221"/>
              <a:gd name="csX2273" fmla="*/ 649433 w 1708784"/>
              <a:gd name="csY2273" fmla="*/ 605692 h 1459221"/>
              <a:gd name="csX2274" fmla="*/ 649397 w 1708784"/>
              <a:gd name="csY2274" fmla="*/ 605773 h 1459221"/>
              <a:gd name="csX2275" fmla="*/ 649446 w 1708784"/>
              <a:gd name="csY2275" fmla="*/ 605769 h 1459221"/>
              <a:gd name="csX2276" fmla="*/ 856572 w 1708784"/>
              <a:gd name="csY2276" fmla="*/ 605651 h 1459221"/>
              <a:gd name="csX2277" fmla="*/ 856572 w 1708784"/>
              <a:gd name="csY2277" fmla="*/ 605652 h 1459221"/>
              <a:gd name="csX2278" fmla="*/ 856522 w 1708784"/>
              <a:gd name="csY2278" fmla="*/ 605809 h 1459221"/>
              <a:gd name="csX2279" fmla="*/ 856573 w 1708784"/>
              <a:gd name="csY2279" fmla="*/ 605726 h 1459221"/>
              <a:gd name="csX2280" fmla="*/ 856573 w 1708784"/>
              <a:gd name="csY2280" fmla="*/ 605652 h 1459221"/>
              <a:gd name="csX2281" fmla="*/ 502718 w 1708784"/>
              <a:gd name="csY2281" fmla="*/ 605606 h 1459221"/>
              <a:gd name="csX2282" fmla="*/ 502747 w 1708784"/>
              <a:gd name="csY2282" fmla="*/ 605652 h 1459221"/>
              <a:gd name="csX2283" fmla="*/ 502860 w 1708784"/>
              <a:gd name="csY2283" fmla="*/ 605652 h 1459221"/>
              <a:gd name="csX2284" fmla="*/ 503062 w 1708784"/>
              <a:gd name="csY2284" fmla="*/ 605549 h 1459221"/>
              <a:gd name="csX2285" fmla="*/ 502863 w 1708784"/>
              <a:gd name="csY2285" fmla="*/ 605653 h 1459221"/>
              <a:gd name="csX2286" fmla="*/ 502862 w 1708784"/>
              <a:gd name="csY2286" fmla="*/ 605653 h 1459221"/>
              <a:gd name="csX2287" fmla="*/ 502844 w 1708784"/>
              <a:gd name="csY2287" fmla="*/ 605684 h 1459221"/>
              <a:gd name="csX2288" fmla="*/ 502978 w 1708784"/>
              <a:gd name="csY2288" fmla="*/ 605652 h 1459221"/>
              <a:gd name="csX2289" fmla="*/ 1061838 w 1708784"/>
              <a:gd name="csY2289" fmla="*/ 605478 h 1459221"/>
              <a:gd name="csX2290" fmla="*/ 1061793 w 1708784"/>
              <a:gd name="csY2290" fmla="*/ 605500 h 1459221"/>
              <a:gd name="csX2291" fmla="*/ 1061838 w 1708784"/>
              <a:gd name="csY2291" fmla="*/ 605537 h 1459221"/>
              <a:gd name="csX2292" fmla="*/ 692696 w 1708784"/>
              <a:gd name="csY2292" fmla="*/ 605434 h 1459221"/>
              <a:gd name="csX2293" fmla="*/ 692684 w 1708784"/>
              <a:gd name="csY2293" fmla="*/ 605652 h 1459221"/>
              <a:gd name="csX2294" fmla="*/ 700509 w 1708784"/>
              <a:gd name="csY2294" fmla="*/ 611406 h 1459221"/>
              <a:gd name="csX2295" fmla="*/ 700518 w 1708784"/>
              <a:gd name="csY2295" fmla="*/ 611327 h 1459221"/>
              <a:gd name="csX2296" fmla="*/ 692799 w 1708784"/>
              <a:gd name="csY2296" fmla="*/ 605537 h 1459221"/>
              <a:gd name="csX2297" fmla="*/ 1061953 w 1708784"/>
              <a:gd name="csY2297" fmla="*/ 605422 h 1459221"/>
              <a:gd name="csX2298" fmla="*/ 1061904 w 1708784"/>
              <a:gd name="csY2298" fmla="*/ 605446 h 1459221"/>
              <a:gd name="csX2299" fmla="*/ 1061968 w 1708784"/>
              <a:gd name="csY2299" fmla="*/ 605470 h 1459221"/>
              <a:gd name="csX2300" fmla="*/ 1364851 w 1708784"/>
              <a:gd name="csY2300" fmla="*/ 604843 h 1459221"/>
              <a:gd name="csX2301" fmla="*/ 1364840 w 1708784"/>
              <a:gd name="csY2301" fmla="*/ 604843 h 1459221"/>
              <a:gd name="csX2302" fmla="*/ 1364852 w 1708784"/>
              <a:gd name="csY2302" fmla="*/ 604854 h 1459221"/>
              <a:gd name="csX2303" fmla="*/ 1384486 w 1708784"/>
              <a:gd name="csY2303" fmla="*/ 604444 h 1459221"/>
              <a:gd name="csX2304" fmla="*/ 1384430 w 1708784"/>
              <a:gd name="csY2304" fmla="*/ 604500 h 1459221"/>
              <a:gd name="csX2305" fmla="*/ 1384532 w 1708784"/>
              <a:gd name="csY2305" fmla="*/ 604492 h 1459221"/>
              <a:gd name="csX2306" fmla="*/ 1390788 w 1708784"/>
              <a:gd name="csY2306" fmla="*/ 603849 h 1459221"/>
              <a:gd name="csX2307" fmla="*/ 1390653 w 1708784"/>
              <a:gd name="csY2307" fmla="*/ 603924 h 1459221"/>
              <a:gd name="csX2308" fmla="*/ 1390630 w 1708784"/>
              <a:gd name="csY2308" fmla="*/ 604041 h 1459221"/>
              <a:gd name="csX2309" fmla="*/ 1390631 w 1708784"/>
              <a:gd name="csY2309" fmla="*/ 604041 h 1459221"/>
              <a:gd name="csX2310" fmla="*/ 951455 w 1708784"/>
              <a:gd name="csY2310" fmla="*/ 603315 h 1459221"/>
              <a:gd name="csX2311" fmla="*/ 951426 w 1708784"/>
              <a:gd name="csY2311" fmla="*/ 603463 h 1459221"/>
              <a:gd name="csX2312" fmla="*/ 951425 w 1708784"/>
              <a:gd name="csY2312" fmla="*/ 603464 h 1459221"/>
              <a:gd name="csX2313" fmla="*/ 951449 w 1708784"/>
              <a:gd name="csY2313" fmla="*/ 603514 h 1459221"/>
              <a:gd name="csX2314" fmla="*/ 951541 w 1708784"/>
              <a:gd name="csY2314" fmla="*/ 603347 h 1459221"/>
              <a:gd name="csX2315" fmla="*/ 942552 w 1708784"/>
              <a:gd name="csY2315" fmla="*/ 602886 h 1459221"/>
              <a:gd name="csX2316" fmla="*/ 942546 w 1708784"/>
              <a:gd name="csY2316" fmla="*/ 602887 h 1459221"/>
              <a:gd name="csX2317" fmla="*/ 942551 w 1708784"/>
              <a:gd name="csY2317" fmla="*/ 602887 h 1459221"/>
              <a:gd name="csX2318" fmla="*/ 942553 w 1708784"/>
              <a:gd name="csY2318" fmla="*/ 602887 h 1459221"/>
              <a:gd name="csX2319" fmla="*/ 1230452 w 1708784"/>
              <a:gd name="csY2319" fmla="*/ 599083 h 1459221"/>
              <a:gd name="csX2320" fmla="*/ 1230427 w 1708784"/>
              <a:gd name="csY2320" fmla="*/ 599094 h 1459221"/>
              <a:gd name="csX2321" fmla="*/ 1230475 w 1708784"/>
              <a:gd name="csY2321" fmla="*/ 599161 h 1459221"/>
              <a:gd name="csX2322" fmla="*/ 1149935 w 1708784"/>
              <a:gd name="csY2322" fmla="*/ 598188 h 1459221"/>
              <a:gd name="csX2323" fmla="*/ 1149901 w 1708784"/>
              <a:gd name="csY2323" fmla="*/ 598201 h 1459221"/>
              <a:gd name="csX2324" fmla="*/ 1149911 w 1708784"/>
              <a:gd name="csY2324" fmla="*/ 598238 h 1459221"/>
              <a:gd name="csX2325" fmla="*/ 952304 w 1708784"/>
              <a:gd name="csY2325" fmla="*/ 598158 h 1459221"/>
              <a:gd name="csX2326" fmla="*/ 952416 w 1708784"/>
              <a:gd name="csY2326" fmla="*/ 598241 h 1459221"/>
              <a:gd name="csX2327" fmla="*/ 952454 w 1708784"/>
              <a:gd name="csY2327" fmla="*/ 598223 h 1459221"/>
              <a:gd name="csX2328" fmla="*/ 123221 w 1708784"/>
              <a:gd name="csY2328" fmla="*/ 597009 h 1459221"/>
              <a:gd name="csX2329" fmla="*/ 123290 w 1708784"/>
              <a:gd name="csY2329" fmla="*/ 597206 h 1459221"/>
              <a:gd name="csX2330" fmla="*/ 123321 w 1708784"/>
              <a:gd name="csY2330" fmla="*/ 597071 h 1459221"/>
              <a:gd name="csX2331" fmla="*/ 597830 w 1708784"/>
              <a:gd name="csY2331" fmla="*/ 597009 h 1459221"/>
              <a:gd name="csX2332" fmla="*/ 597678 w 1708784"/>
              <a:gd name="csY2332" fmla="*/ 597174 h 1459221"/>
              <a:gd name="csX2333" fmla="*/ 597796 w 1708784"/>
              <a:gd name="csY2333" fmla="*/ 597134 h 1459221"/>
              <a:gd name="csX2334" fmla="*/ 684059 w 1708784"/>
              <a:gd name="csY2334" fmla="*/ 596819 h 1459221"/>
              <a:gd name="csX2335" fmla="*/ 684140 w 1708784"/>
              <a:gd name="csY2335" fmla="*/ 596978 h 1459221"/>
              <a:gd name="csX2336" fmla="*/ 684217 w 1708784"/>
              <a:gd name="csY2336" fmla="*/ 596955 h 1459221"/>
              <a:gd name="csX2337" fmla="*/ 684155 w 1708784"/>
              <a:gd name="csY2337" fmla="*/ 596893 h 1459221"/>
              <a:gd name="csX2338" fmla="*/ 707440 w 1708784"/>
              <a:gd name="csY2338" fmla="*/ 596423 h 1459221"/>
              <a:gd name="csX2339" fmla="*/ 707436 w 1708784"/>
              <a:gd name="csY2339" fmla="*/ 596432 h 1459221"/>
              <a:gd name="csX2340" fmla="*/ 707449 w 1708784"/>
              <a:gd name="csY2340" fmla="*/ 596627 h 1459221"/>
              <a:gd name="csX2341" fmla="*/ 707551 w 1708784"/>
              <a:gd name="csY2341" fmla="*/ 596547 h 1459221"/>
              <a:gd name="csX2342" fmla="*/ 1384790 w 1708784"/>
              <a:gd name="csY2342" fmla="*/ 596364 h 1459221"/>
              <a:gd name="csX2343" fmla="*/ 1384788 w 1708784"/>
              <a:gd name="csY2343" fmla="*/ 596394 h 1459221"/>
              <a:gd name="csX2344" fmla="*/ 1384810 w 1708784"/>
              <a:gd name="csY2344" fmla="*/ 596377 h 1459221"/>
              <a:gd name="csX2345" fmla="*/ 1012971 w 1708784"/>
              <a:gd name="csY2345" fmla="*/ 595625 h 1459221"/>
              <a:gd name="csX2346" fmla="*/ 1012970 w 1708784"/>
              <a:gd name="csY2346" fmla="*/ 595626 h 1459221"/>
              <a:gd name="csX2347" fmla="*/ 1012971 w 1708784"/>
              <a:gd name="csY2347" fmla="*/ 595627 h 1459221"/>
              <a:gd name="csX2348" fmla="*/ 96252 w 1708784"/>
              <a:gd name="csY2348" fmla="*/ 595165 h 1459221"/>
              <a:gd name="csX2349" fmla="*/ 96226 w 1708784"/>
              <a:gd name="csY2349" fmla="*/ 595234 h 1459221"/>
              <a:gd name="csX2350" fmla="*/ 96253 w 1708784"/>
              <a:gd name="csY2350" fmla="*/ 595220 h 1459221"/>
              <a:gd name="csX2351" fmla="*/ 1373213 w 1708784"/>
              <a:gd name="csY2351" fmla="*/ 588452 h 1459221"/>
              <a:gd name="csX2352" fmla="*/ 1373135 w 1708784"/>
              <a:gd name="csY2352" fmla="*/ 588595 h 1459221"/>
              <a:gd name="csX2353" fmla="*/ 1373120 w 1708784"/>
              <a:gd name="csY2353" fmla="*/ 588578 h 1459221"/>
              <a:gd name="csX2354" fmla="*/ 1373135 w 1708784"/>
              <a:gd name="csY2354" fmla="*/ 588711 h 1459221"/>
              <a:gd name="csX2355" fmla="*/ 1373305 w 1708784"/>
              <a:gd name="csY2355" fmla="*/ 588632 h 1459221"/>
              <a:gd name="csX2356" fmla="*/ 1373250 w 1708784"/>
              <a:gd name="csY2356" fmla="*/ 588595 h 1459221"/>
              <a:gd name="csX2357" fmla="*/ 149152 w 1708784"/>
              <a:gd name="csY2357" fmla="*/ 588366 h 1459221"/>
              <a:gd name="csX2358" fmla="*/ 149093 w 1708784"/>
              <a:gd name="csY2358" fmla="*/ 588422 h 1459221"/>
              <a:gd name="csX2359" fmla="*/ 149133 w 1708784"/>
              <a:gd name="csY2359" fmla="*/ 588409 h 1459221"/>
              <a:gd name="csX2360" fmla="*/ 149072 w 1708784"/>
              <a:gd name="csY2360" fmla="*/ 588545 h 1459221"/>
              <a:gd name="csX2361" fmla="*/ 149153 w 1708784"/>
              <a:gd name="csY2361" fmla="*/ 588480 h 1459221"/>
              <a:gd name="csX2362" fmla="*/ 149227 w 1708784"/>
              <a:gd name="csY2362" fmla="*/ 588380 h 1459221"/>
              <a:gd name="csX2363" fmla="*/ 149222 w 1708784"/>
              <a:gd name="csY2363" fmla="*/ 588379 h 1459221"/>
              <a:gd name="csX2364" fmla="*/ 149133 w 1708784"/>
              <a:gd name="csY2364" fmla="*/ 588409 h 1459221"/>
              <a:gd name="csX2365" fmla="*/ 1167293 w 1708784"/>
              <a:gd name="csY2365" fmla="*/ 588364 h 1459221"/>
              <a:gd name="csX2366" fmla="*/ 1167293 w 1708784"/>
              <a:gd name="csY2366" fmla="*/ 588365 h 1459221"/>
              <a:gd name="csX2367" fmla="*/ 1167293 w 1708784"/>
              <a:gd name="csY2367" fmla="*/ 588365 h 1459221"/>
              <a:gd name="csX2368" fmla="*/ 123222 w 1708784"/>
              <a:gd name="csY2368" fmla="*/ 588364 h 1459221"/>
              <a:gd name="csX2369" fmla="*/ 123221 w 1708784"/>
              <a:gd name="csY2369" fmla="*/ 588364 h 1459221"/>
              <a:gd name="csX2370" fmla="*/ 123221 w 1708784"/>
              <a:gd name="csY2370" fmla="*/ 588364 h 1459221"/>
              <a:gd name="csX2371" fmla="*/ 1219964 w 1708784"/>
              <a:gd name="csY2371" fmla="*/ 587673 h 1459221"/>
              <a:gd name="csX2372" fmla="*/ 1219957 w 1708784"/>
              <a:gd name="csY2372" fmla="*/ 587676 h 1459221"/>
              <a:gd name="csX2373" fmla="*/ 1219969 w 1708784"/>
              <a:gd name="csY2373" fmla="*/ 587690 h 1459221"/>
              <a:gd name="csX2374" fmla="*/ 866460 w 1708784"/>
              <a:gd name="csY2374" fmla="*/ 587671 h 1459221"/>
              <a:gd name="csX2375" fmla="*/ 866369 w 1708784"/>
              <a:gd name="csY2375" fmla="*/ 587788 h 1459221"/>
              <a:gd name="csX2376" fmla="*/ 866369 w 1708784"/>
              <a:gd name="csY2376" fmla="*/ 587788 h 1459221"/>
              <a:gd name="csX2377" fmla="*/ 866370 w 1708784"/>
              <a:gd name="csY2377" fmla="*/ 587788 h 1459221"/>
              <a:gd name="csX2378" fmla="*/ 866480 w 1708784"/>
              <a:gd name="csY2378" fmla="*/ 587769 h 1459221"/>
              <a:gd name="csX2379" fmla="*/ 555456 w 1708784"/>
              <a:gd name="csY2379" fmla="*/ 587558 h 1459221"/>
              <a:gd name="csX2380" fmla="*/ 555533 w 1708784"/>
              <a:gd name="csY2380" fmla="*/ 587672 h 1459221"/>
              <a:gd name="csX2381" fmla="*/ 555418 w 1708784"/>
              <a:gd name="csY2381" fmla="*/ 587672 h 1459221"/>
              <a:gd name="csX2382" fmla="*/ 555266 w 1708784"/>
              <a:gd name="csY2382" fmla="*/ 587829 h 1459221"/>
              <a:gd name="csX2383" fmla="*/ 555533 w 1708784"/>
              <a:gd name="csY2383" fmla="*/ 587673 h 1459221"/>
              <a:gd name="csX2384" fmla="*/ 555594 w 1708784"/>
              <a:gd name="csY2384" fmla="*/ 587558 h 1459221"/>
              <a:gd name="csX2385" fmla="*/ 564224 w 1708784"/>
              <a:gd name="csY2385" fmla="*/ 587142 h 1459221"/>
              <a:gd name="csX2386" fmla="*/ 563655 w 1708784"/>
              <a:gd name="csY2386" fmla="*/ 587386 h 1459221"/>
              <a:gd name="csX2387" fmla="*/ 563376 w 1708784"/>
              <a:gd name="csY2387" fmla="*/ 587554 h 1459221"/>
              <a:gd name="csX2388" fmla="*/ 563485 w 1708784"/>
              <a:gd name="csY2388" fmla="*/ 587673 h 1459221"/>
              <a:gd name="csX2389" fmla="*/ 530274 w 1708784"/>
              <a:gd name="csY2389" fmla="*/ 586202 h 1459221"/>
              <a:gd name="csX2390" fmla="*/ 530063 w 1708784"/>
              <a:gd name="csY2390" fmla="*/ 586290 h 1459221"/>
              <a:gd name="csX2391" fmla="*/ 529598 w 1708784"/>
              <a:gd name="csY2391" fmla="*/ 586385 h 1459221"/>
              <a:gd name="csX2392" fmla="*/ 529947 w 1708784"/>
              <a:gd name="csY2392" fmla="*/ 586406 h 1459221"/>
              <a:gd name="csX2393" fmla="*/ 530063 w 1708784"/>
              <a:gd name="csY2393" fmla="*/ 586290 h 1459221"/>
              <a:gd name="csX2394" fmla="*/ 538130 w 1708784"/>
              <a:gd name="csY2394" fmla="*/ 587328 h 1459221"/>
              <a:gd name="csX2395" fmla="*/ 538054 w 1708784"/>
              <a:gd name="csY2395" fmla="*/ 587367 h 1459221"/>
              <a:gd name="csX2396" fmla="*/ 538245 w 1708784"/>
              <a:gd name="csY2396" fmla="*/ 587327 h 1459221"/>
              <a:gd name="csX2397" fmla="*/ 538305 w 1708784"/>
              <a:gd name="csY2397" fmla="*/ 587215 h 1459221"/>
              <a:gd name="csX2398" fmla="*/ 538130 w 1708784"/>
              <a:gd name="csY2398" fmla="*/ 587212 h 1459221"/>
              <a:gd name="csX2399" fmla="*/ 1124766 w 1708784"/>
              <a:gd name="csY2399" fmla="*/ 583409 h 1459221"/>
              <a:gd name="csX2400" fmla="*/ 1124694 w 1708784"/>
              <a:gd name="csY2400" fmla="*/ 583520 h 1459221"/>
              <a:gd name="csX2401" fmla="*/ 1124845 w 1708784"/>
              <a:gd name="csY2401" fmla="*/ 583508 h 1459221"/>
              <a:gd name="csX2402" fmla="*/ 1080394 w 1708784"/>
              <a:gd name="csY2402" fmla="*/ 582256 h 1459221"/>
              <a:gd name="csX2403" fmla="*/ 1080391 w 1708784"/>
              <a:gd name="csY2403" fmla="*/ 582259 h 1459221"/>
              <a:gd name="csX2404" fmla="*/ 1080396 w 1708784"/>
              <a:gd name="csY2404" fmla="*/ 582259 h 1459221"/>
              <a:gd name="csX2405" fmla="*/ 1210398 w 1708784"/>
              <a:gd name="csY2405" fmla="*/ 579754 h 1459221"/>
              <a:gd name="csX2406" fmla="*/ 1210398 w 1708784"/>
              <a:gd name="csY2406" fmla="*/ 579816 h 1459221"/>
              <a:gd name="csX2407" fmla="*/ 1210501 w 1708784"/>
              <a:gd name="csY2407" fmla="*/ 579902 h 1459221"/>
              <a:gd name="csX2408" fmla="*/ 1210513 w 1708784"/>
              <a:gd name="csY2408" fmla="*/ 579836 h 1459221"/>
              <a:gd name="csX2409" fmla="*/ 1288613 w 1708784"/>
              <a:gd name="csY2409" fmla="*/ 579598 h 1459221"/>
              <a:gd name="csX2410" fmla="*/ 1288728 w 1708784"/>
              <a:gd name="csY2410" fmla="*/ 579858 h 1459221"/>
              <a:gd name="csX2411" fmla="*/ 1288770 w 1708784"/>
              <a:gd name="csY2411" fmla="*/ 579836 h 1459221"/>
              <a:gd name="csX2412" fmla="*/ 1288828 w 1708784"/>
              <a:gd name="csY2412" fmla="*/ 579715 h 1459221"/>
              <a:gd name="csX2413" fmla="*/ 1288770 w 1708784"/>
              <a:gd name="csY2413" fmla="*/ 579720 h 1459221"/>
              <a:gd name="csX2414" fmla="*/ 864650 w 1708784"/>
              <a:gd name="csY2414" fmla="*/ 579042 h 1459221"/>
              <a:gd name="csX2415" fmla="*/ 864525 w 1708784"/>
              <a:gd name="csY2415" fmla="*/ 579144 h 1459221"/>
              <a:gd name="csX2416" fmla="*/ 864653 w 1708784"/>
              <a:gd name="csY2416" fmla="*/ 579201 h 1459221"/>
              <a:gd name="csX2417" fmla="*/ 864641 w 1708784"/>
              <a:gd name="csY2417" fmla="*/ 579145 h 1459221"/>
              <a:gd name="csX2418" fmla="*/ 1296799 w 1708784"/>
              <a:gd name="csY2418" fmla="*/ 578907 h 1459221"/>
              <a:gd name="csX2419" fmla="*/ 1296837 w 1708784"/>
              <a:gd name="csY2419" fmla="*/ 579029 h 1459221"/>
              <a:gd name="csX2420" fmla="*/ 1296731 w 1708784"/>
              <a:gd name="csY2420" fmla="*/ 579038 h 1459221"/>
              <a:gd name="csX2421" fmla="*/ 1296838 w 1708784"/>
              <a:gd name="csY2421" fmla="*/ 579144 h 1459221"/>
              <a:gd name="csX2422" fmla="*/ 1296959 w 1708784"/>
              <a:gd name="csY2422" fmla="*/ 579155 h 1459221"/>
              <a:gd name="csX2423" fmla="*/ 1296953 w 1708784"/>
              <a:gd name="csY2423" fmla="*/ 579145 h 1459221"/>
              <a:gd name="csX2424" fmla="*/ 719191 w 1708784"/>
              <a:gd name="csY2424" fmla="*/ 573497 h 1459221"/>
              <a:gd name="csX2425" fmla="*/ 719115 w 1708784"/>
              <a:gd name="csY2425" fmla="*/ 573645 h 1459221"/>
              <a:gd name="csX2426" fmla="*/ 719255 w 1708784"/>
              <a:gd name="csY2426" fmla="*/ 573621 h 1459221"/>
              <a:gd name="csX2427" fmla="*/ 719192 w 1708784"/>
              <a:gd name="csY2427" fmla="*/ 573497 h 1459221"/>
              <a:gd name="csX2428" fmla="*/ 96903 w 1708784"/>
              <a:gd name="csY2428" fmla="*/ 571728 h 1459221"/>
              <a:gd name="csX2429" fmla="*/ 96943 w 1708784"/>
              <a:gd name="csY2429" fmla="*/ 571881 h 1459221"/>
              <a:gd name="csX2430" fmla="*/ 96949 w 1708784"/>
              <a:gd name="csY2430" fmla="*/ 571775 h 1459221"/>
              <a:gd name="csX2431" fmla="*/ 1020117 w 1708784"/>
              <a:gd name="csY2431" fmla="*/ 571307 h 1459221"/>
              <a:gd name="csX2432" fmla="*/ 1019961 w 1708784"/>
              <a:gd name="csY2432" fmla="*/ 571394 h 1459221"/>
              <a:gd name="csX2433" fmla="*/ 1020001 w 1708784"/>
              <a:gd name="csY2433" fmla="*/ 571422 h 1459221"/>
              <a:gd name="csX2434" fmla="*/ 1020190 w 1708784"/>
              <a:gd name="csY2434" fmla="*/ 571576 h 1459221"/>
              <a:gd name="csX2435" fmla="*/ 140509 w 1708784"/>
              <a:gd name="csY2435" fmla="*/ 571191 h 1459221"/>
              <a:gd name="csX2436" fmla="*/ 140508 w 1708784"/>
              <a:gd name="csY2436" fmla="*/ 571192 h 1459221"/>
              <a:gd name="csX2437" fmla="*/ 140508 w 1708784"/>
              <a:gd name="csY2437" fmla="*/ 571193 h 1459221"/>
              <a:gd name="csX2438" fmla="*/ 140508 w 1708784"/>
              <a:gd name="csY2438" fmla="*/ 571192 h 1459221"/>
              <a:gd name="csX2439" fmla="*/ 1357588 w 1708784"/>
              <a:gd name="csY2439" fmla="*/ 571112 h 1459221"/>
              <a:gd name="csX2440" fmla="*/ 1357576 w 1708784"/>
              <a:gd name="csY2440" fmla="*/ 571192 h 1459221"/>
              <a:gd name="csX2441" fmla="*/ 1357691 w 1708784"/>
              <a:gd name="csY2441" fmla="*/ 571192 h 1459221"/>
              <a:gd name="csX2442" fmla="*/ 1357694 w 1708784"/>
              <a:gd name="csY2442" fmla="*/ 571191 h 1459221"/>
              <a:gd name="csX2443" fmla="*/ 1357691 w 1708784"/>
              <a:gd name="csY2443" fmla="*/ 571191 h 1459221"/>
              <a:gd name="csX2444" fmla="*/ 1210523 w 1708784"/>
              <a:gd name="csY2444" fmla="*/ 571038 h 1459221"/>
              <a:gd name="csX2445" fmla="*/ 1210402 w 1708784"/>
              <a:gd name="csY2445" fmla="*/ 571075 h 1459221"/>
              <a:gd name="csX2446" fmla="*/ 1210398 w 1708784"/>
              <a:gd name="csY2446" fmla="*/ 571192 h 1459221"/>
              <a:gd name="csX2447" fmla="*/ 1210398 w 1708784"/>
              <a:gd name="csY2447" fmla="*/ 571288 h 1459221"/>
              <a:gd name="csX2448" fmla="*/ 1210513 w 1708784"/>
              <a:gd name="csY2448" fmla="*/ 571192 h 1459221"/>
              <a:gd name="csX2449" fmla="*/ 382272 w 1708784"/>
              <a:gd name="csY2449" fmla="*/ 569686 h 1459221"/>
              <a:gd name="csX2450" fmla="*/ 381962 w 1708784"/>
              <a:gd name="csY2450" fmla="*/ 570270 h 1459221"/>
              <a:gd name="csX2451" fmla="*/ 381962 w 1708784"/>
              <a:gd name="csY2451" fmla="*/ 570385 h 1459221"/>
              <a:gd name="csX2452" fmla="*/ 381961 w 1708784"/>
              <a:gd name="csY2452" fmla="*/ 570389 h 1459221"/>
              <a:gd name="csX2453" fmla="*/ 381963 w 1708784"/>
              <a:gd name="csY2453" fmla="*/ 570385 h 1459221"/>
              <a:gd name="csX2454" fmla="*/ 382220 w 1708784"/>
              <a:gd name="csY2454" fmla="*/ 569874 h 1459221"/>
              <a:gd name="csX2455" fmla="*/ 1441249 w 1708784"/>
              <a:gd name="csY2455" fmla="*/ 565659 h 1459221"/>
              <a:gd name="csX2456" fmla="*/ 1440966 w 1708784"/>
              <a:gd name="csY2456" fmla="*/ 565798 h 1459221"/>
              <a:gd name="csX2457" fmla="*/ 1441018 w 1708784"/>
              <a:gd name="csY2457" fmla="*/ 565775 h 1459221"/>
              <a:gd name="csX2458" fmla="*/ 1441345 w 1708784"/>
              <a:gd name="csY2458" fmla="*/ 565763 h 1459221"/>
              <a:gd name="csX2459" fmla="*/ 666145 w 1708784"/>
              <a:gd name="csY2459" fmla="*/ 564127 h 1459221"/>
              <a:gd name="csX2460" fmla="*/ 666084 w 1708784"/>
              <a:gd name="csY2460" fmla="*/ 564137 h 1459221"/>
              <a:gd name="csX2461" fmla="*/ 666060 w 1708784"/>
              <a:gd name="csY2461" fmla="*/ 564161 h 1459221"/>
              <a:gd name="csX2462" fmla="*/ 821657 w 1708784"/>
              <a:gd name="csY2462" fmla="*/ 563485 h 1459221"/>
              <a:gd name="csX2463" fmla="*/ 821536 w 1708784"/>
              <a:gd name="csY2463" fmla="*/ 563585 h 1459221"/>
              <a:gd name="csX2464" fmla="*/ 821654 w 1708784"/>
              <a:gd name="csY2464" fmla="*/ 563529 h 1459221"/>
              <a:gd name="csX2465" fmla="*/ 1236608 w 1708784"/>
              <a:gd name="csY2465" fmla="*/ 563076 h 1459221"/>
              <a:gd name="csX2466" fmla="*/ 1236563 w 1708784"/>
              <a:gd name="csY2466" fmla="*/ 563121 h 1459221"/>
              <a:gd name="csX2467" fmla="*/ 1236676 w 1708784"/>
              <a:gd name="csY2467" fmla="*/ 563240 h 1459221"/>
              <a:gd name="csX2468" fmla="*/ 1236722 w 1708784"/>
              <a:gd name="csY2468" fmla="*/ 563236 h 1459221"/>
              <a:gd name="csX2469" fmla="*/ 140508 w 1708784"/>
              <a:gd name="csY2469" fmla="*/ 562546 h 1459221"/>
              <a:gd name="csX2470" fmla="*/ 140508 w 1708784"/>
              <a:gd name="csY2470" fmla="*/ 562548 h 1459221"/>
              <a:gd name="csX2471" fmla="*/ 140509 w 1708784"/>
              <a:gd name="csY2471" fmla="*/ 562549 h 1459221"/>
              <a:gd name="csX2472" fmla="*/ 140509 w 1708784"/>
              <a:gd name="csY2472" fmla="*/ 562548 h 1459221"/>
              <a:gd name="csX2473" fmla="*/ 1210574 w 1708784"/>
              <a:gd name="csY2473" fmla="*/ 562477 h 1459221"/>
              <a:gd name="csX2474" fmla="*/ 1210619 w 1708784"/>
              <a:gd name="csY2474" fmla="*/ 562526 h 1459221"/>
              <a:gd name="csX2475" fmla="*/ 1210645 w 1708784"/>
              <a:gd name="csY2475" fmla="*/ 562506 h 1459221"/>
              <a:gd name="csX2476" fmla="*/ 771476 w 1708784"/>
              <a:gd name="csY2476" fmla="*/ 562459 h 1459221"/>
              <a:gd name="csX2477" fmla="*/ 771632 w 1708784"/>
              <a:gd name="csY2477" fmla="*/ 562778 h 1459221"/>
              <a:gd name="csX2478" fmla="*/ 771989 w 1708784"/>
              <a:gd name="csY2478" fmla="*/ 562693 h 1459221"/>
              <a:gd name="csX2479" fmla="*/ 771631 w 1708784"/>
              <a:gd name="csY2479" fmla="*/ 562548 h 1459221"/>
              <a:gd name="csX2480" fmla="*/ 1210674 w 1708784"/>
              <a:gd name="csY2480" fmla="*/ 562380 h 1459221"/>
              <a:gd name="csX2481" fmla="*/ 1210707 w 1708784"/>
              <a:gd name="csY2481" fmla="*/ 562460 h 1459221"/>
              <a:gd name="csX2482" fmla="*/ 1210744 w 1708784"/>
              <a:gd name="csY2482" fmla="*/ 562432 h 1459221"/>
              <a:gd name="csX2483" fmla="*/ 539282 w 1708784"/>
              <a:gd name="csY2483" fmla="*/ 562317 h 1459221"/>
              <a:gd name="csX2484" fmla="*/ 539089 w 1708784"/>
              <a:gd name="csY2484" fmla="*/ 562548 h 1459221"/>
              <a:gd name="csX2485" fmla="*/ 539306 w 1708784"/>
              <a:gd name="csY2485" fmla="*/ 562548 h 1459221"/>
              <a:gd name="csX2486" fmla="*/ 539380 w 1708784"/>
              <a:gd name="csY2486" fmla="*/ 562361 h 1459221"/>
              <a:gd name="csX2487" fmla="*/ 752729 w 1708784"/>
              <a:gd name="csY2487" fmla="*/ 561163 h 1459221"/>
              <a:gd name="csX2488" fmla="*/ 752730 w 1708784"/>
              <a:gd name="csY2488" fmla="*/ 561164 h 1459221"/>
              <a:gd name="csX2489" fmla="*/ 752730 w 1708784"/>
              <a:gd name="csY2489" fmla="*/ 561164 h 1459221"/>
              <a:gd name="csX2490" fmla="*/ 1531708 w 1708784"/>
              <a:gd name="csY2490" fmla="*/ 560357 h 1459221"/>
              <a:gd name="csX2491" fmla="*/ 1531716 w 1708784"/>
              <a:gd name="csY2491" fmla="*/ 560418 h 1459221"/>
              <a:gd name="csX2492" fmla="*/ 1531722 w 1708784"/>
              <a:gd name="csY2492" fmla="*/ 560358 h 1459221"/>
              <a:gd name="csX2493" fmla="*/ 1531724 w 1708784"/>
              <a:gd name="csY2493" fmla="*/ 560360 h 1459221"/>
              <a:gd name="csX2494" fmla="*/ 1531723 w 1708784"/>
              <a:gd name="csY2494" fmla="*/ 560358 h 1459221"/>
              <a:gd name="csX2495" fmla="*/ 804015 w 1708784"/>
              <a:gd name="csY2495" fmla="*/ 554806 h 1459221"/>
              <a:gd name="csX2496" fmla="*/ 804017 w 1708784"/>
              <a:gd name="csY2496" fmla="*/ 554826 h 1459221"/>
              <a:gd name="csX2497" fmla="*/ 803939 w 1708784"/>
              <a:gd name="csY2497" fmla="*/ 555076 h 1459221"/>
              <a:gd name="csX2498" fmla="*/ 804018 w 1708784"/>
              <a:gd name="csY2498" fmla="*/ 555057 h 1459221"/>
              <a:gd name="csX2499" fmla="*/ 804133 w 1708784"/>
              <a:gd name="csY2499" fmla="*/ 555057 h 1459221"/>
              <a:gd name="csX2500" fmla="*/ 1190460 w 1708784"/>
              <a:gd name="csY2500" fmla="*/ 554019 h 1459221"/>
              <a:gd name="csX2501" fmla="*/ 1190459 w 1708784"/>
              <a:gd name="csY2501" fmla="*/ 554019 h 1459221"/>
              <a:gd name="csX2502" fmla="*/ 1190481 w 1708784"/>
              <a:gd name="csY2502" fmla="*/ 554115 h 1459221"/>
              <a:gd name="csX2503" fmla="*/ 1190550 w 1708784"/>
              <a:gd name="csY2503" fmla="*/ 554057 h 1459221"/>
              <a:gd name="csX2504" fmla="*/ 822112 w 1708784"/>
              <a:gd name="csY2504" fmla="*/ 553904 h 1459221"/>
              <a:gd name="csX2505" fmla="*/ 813620 w 1708784"/>
              <a:gd name="csY2505" fmla="*/ 555037 h 1459221"/>
              <a:gd name="csX2506" fmla="*/ 813615 w 1708784"/>
              <a:gd name="csY2506" fmla="*/ 555039 h 1459221"/>
              <a:gd name="csX2507" fmla="*/ 822113 w 1708784"/>
              <a:gd name="csY2507" fmla="*/ 554019 h 1459221"/>
              <a:gd name="csX2508" fmla="*/ 822113 w 1708784"/>
              <a:gd name="csY2508" fmla="*/ 553904 h 1459221"/>
              <a:gd name="csX2509" fmla="*/ 822221 w 1708784"/>
              <a:gd name="csY2509" fmla="*/ 554001 h 1459221"/>
              <a:gd name="csX2510" fmla="*/ 822226 w 1708784"/>
              <a:gd name="csY2510" fmla="*/ 553909 h 1459221"/>
              <a:gd name="csX2511" fmla="*/ 822113 w 1708784"/>
              <a:gd name="csY2511" fmla="*/ 553904 h 1459221"/>
              <a:gd name="csX2512" fmla="*/ 1367470 w 1708784"/>
              <a:gd name="csY2512" fmla="*/ 553893 h 1459221"/>
              <a:gd name="csX2513" fmla="*/ 1367489 w 1708784"/>
              <a:gd name="csY2513" fmla="*/ 553913 h 1459221"/>
              <a:gd name="csX2514" fmla="*/ 1367488 w 1708784"/>
              <a:gd name="csY2514" fmla="*/ 553904 h 1459221"/>
              <a:gd name="csX2515" fmla="*/ 519303 w 1708784"/>
              <a:gd name="csY2515" fmla="*/ 553829 h 1459221"/>
              <a:gd name="csX2516" fmla="*/ 520035 w 1708784"/>
              <a:gd name="csY2516" fmla="*/ 554020 h 1459221"/>
              <a:gd name="csX2517" fmla="*/ 520035 w 1708784"/>
              <a:gd name="csY2517" fmla="*/ 553894 h 1459221"/>
              <a:gd name="csX2518" fmla="*/ 978971 w 1708784"/>
              <a:gd name="csY2518" fmla="*/ 553789 h 1459221"/>
              <a:gd name="csX2519" fmla="*/ 978887 w 1708784"/>
              <a:gd name="csY2519" fmla="*/ 553833 h 1459221"/>
              <a:gd name="csX2520" fmla="*/ 978899 w 1708784"/>
              <a:gd name="csY2520" fmla="*/ 553844 h 1459221"/>
              <a:gd name="csX2521" fmla="*/ 993139 w 1708784"/>
              <a:gd name="csY2521" fmla="*/ 552516 h 1459221"/>
              <a:gd name="csX2522" fmla="*/ 993147 w 1708784"/>
              <a:gd name="csY2522" fmla="*/ 552636 h 1459221"/>
              <a:gd name="csX2523" fmla="*/ 993148 w 1708784"/>
              <a:gd name="csY2523" fmla="*/ 552717 h 1459221"/>
              <a:gd name="csX2524" fmla="*/ 993197 w 1708784"/>
              <a:gd name="csY2524" fmla="*/ 552751 h 1459221"/>
              <a:gd name="csX2525" fmla="*/ 993147 w 1708784"/>
              <a:gd name="csY2525" fmla="*/ 552521 h 1459221"/>
              <a:gd name="csX2526" fmla="*/ 876050 w 1708784"/>
              <a:gd name="csY2526" fmla="*/ 549755 h 1459221"/>
              <a:gd name="csX2527" fmla="*/ 876045 w 1708784"/>
              <a:gd name="csY2527" fmla="*/ 549764 h 1459221"/>
              <a:gd name="csX2528" fmla="*/ 876047 w 1708784"/>
              <a:gd name="csY2528" fmla="*/ 549764 h 1459221"/>
              <a:gd name="csX2529" fmla="*/ 876050 w 1708784"/>
              <a:gd name="csY2529" fmla="*/ 549756 h 1459221"/>
              <a:gd name="csX2530" fmla="*/ 502197 w 1708784"/>
              <a:gd name="csY2530" fmla="*/ 549250 h 1459221"/>
              <a:gd name="csX2531" fmla="*/ 502056 w 1708784"/>
              <a:gd name="csY2531" fmla="*/ 549294 h 1459221"/>
              <a:gd name="csX2532" fmla="*/ 502009 w 1708784"/>
              <a:gd name="csY2532" fmla="*/ 549312 h 1459221"/>
              <a:gd name="csX2533" fmla="*/ 502655 w 1708784"/>
              <a:gd name="csY2533" fmla="*/ 549480 h 1459221"/>
              <a:gd name="csX2534" fmla="*/ 899450 w 1708784"/>
              <a:gd name="csY2534" fmla="*/ 547644 h 1459221"/>
              <a:gd name="csX2535" fmla="*/ 899446 w 1708784"/>
              <a:gd name="csY2535" fmla="*/ 547680 h 1459221"/>
              <a:gd name="csX2536" fmla="*/ 899447 w 1708784"/>
              <a:gd name="csY2536" fmla="*/ 547680 h 1459221"/>
              <a:gd name="csX2537" fmla="*/ 899544 w 1708784"/>
              <a:gd name="csY2537" fmla="*/ 547838 h 1459221"/>
              <a:gd name="csX2538" fmla="*/ 899562 w 1708784"/>
              <a:gd name="csY2538" fmla="*/ 547681 h 1459221"/>
              <a:gd name="csX2539" fmla="*/ 1367603 w 1708784"/>
              <a:gd name="csY2539" fmla="*/ 546182 h 1459221"/>
              <a:gd name="csX2540" fmla="*/ 1367601 w 1708784"/>
              <a:gd name="csY2540" fmla="*/ 546271 h 1459221"/>
              <a:gd name="csX2541" fmla="*/ 1367704 w 1708784"/>
              <a:gd name="csY2541" fmla="*/ 546193 h 1459221"/>
              <a:gd name="csX2542" fmla="*/ 131865 w 1708784"/>
              <a:gd name="csY2542" fmla="*/ 543992 h 1459221"/>
              <a:gd name="csX2543" fmla="*/ 131864 w 1708784"/>
              <a:gd name="csY2543" fmla="*/ 543992 h 1459221"/>
              <a:gd name="csX2544" fmla="*/ 131865 w 1708784"/>
              <a:gd name="csY2544" fmla="*/ 543993 h 1459221"/>
              <a:gd name="csX2545" fmla="*/ 131866 w 1708784"/>
              <a:gd name="csY2545" fmla="*/ 543992 h 1459221"/>
              <a:gd name="csX2546" fmla="*/ 900489 w 1708784"/>
              <a:gd name="csY2546" fmla="*/ 537771 h 1459221"/>
              <a:gd name="csX2547" fmla="*/ 900599 w 1708784"/>
              <a:gd name="csY2547" fmla="*/ 537884 h 1459221"/>
              <a:gd name="csX2548" fmla="*/ 900593 w 1708784"/>
              <a:gd name="csY2548" fmla="*/ 537936 h 1459221"/>
              <a:gd name="csX2549" fmla="*/ 900714 w 1708784"/>
              <a:gd name="csY2549" fmla="*/ 537884 h 1459221"/>
              <a:gd name="csX2550" fmla="*/ 900721 w 1708784"/>
              <a:gd name="csY2550" fmla="*/ 537880 h 1459221"/>
              <a:gd name="csX2551" fmla="*/ 140509 w 1708784"/>
              <a:gd name="csY2551" fmla="*/ 536731 h 1459221"/>
              <a:gd name="csX2552" fmla="*/ 140509 w 1708784"/>
              <a:gd name="csY2552" fmla="*/ 536732 h 1459221"/>
              <a:gd name="csX2553" fmla="*/ 140509 w 1708784"/>
              <a:gd name="csY2553" fmla="*/ 536732 h 1459221"/>
              <a:gd name="csX2554" fmla="*/ 684155 w 1708784"/>
              <a:gd name="csY2554" fmla="*/ 536635 h 1459221"/>
              <a:gd name="csX2555" fmla="*/ 684040 w 1708784"/>
              <a:gd name="csY2555" fmla="*/ 536731 h 1459221"/>
              <a:gd name="csX2556" fmla="*/ 684036 w 1708784"/>
              <a:gd name="csY2556" fmla="*/ 536741 h 1459221"/>
              <a:gd name="csX2557" fmla="*/ 684009 w 1708784"/>
              <a:gd name="csY2557" fmla="*/ 536858 h 1459221"/>
              <a:gd name="csX2558" fmla="*/ 684155 w 1708784"/>
              <a:gd name="csY2558" fmla="*/ 536731 h 1459221"/>
              <a:gd name="csX2559" fmla="*/ 1376337 w 1708784"/>
              <a:gd name="csY2559" fmla="*/ 534711 h 1459221"/>
              <a:gd name="csX2560" fmla="*/ 1376247 w 1708784"/>
              <a:gd name="csY2560" fmla="*/ 534772 h 1459221"/>
              <a:gd name="csX2561" fmla="*/ 1376317 w 1708784"/>
              <a:gd name="csY2561" fmla="*/ 534832 h 1459221"/>
              <a:gd name="csX2562" fmla="*/ 1376362 w 1708784"/>
              <a:gd name="csY2562" fmla="*/ 534772 h 1459221"/>
              <a:gd name="csX2563" fmla="*/ 1376401 w 1708784"/>
              <a:gd name="csY2563" fmla="*/ 534750 h 1459221"/>
              <a:gd name="csX2564" fmla="*/ 1281885 w 1708784"/>
              <a:gd name="csY2564" fmla="*/ 530953 h 1459221"/>
              <a:gd name="csX2565" fmla="*/ 1281969 w 1708784"/>
              <a:gd name="csY2565" fmla="*/ 531222 h 1459221"/>
              <a:gd name="csX2566" fmla="*/ 1281970 w 1708784"/>
              <a:gd name="csY2566" fmla="*/ 530969 h 1459221"/>
              <a:gd name="csX2567" fmla="*/ 338973 w 1708784"/>
              <a:gd name="csY2567" fmla="*/ 528215 h 1459221"/>
              <a:gd name="csX2568" fmla="*/ 338972 w 1708784"/>
              <a:gd name="csY2568" fmla="*/ 528258 h 1459221"/>
              <a:gd name="csX2569" fmla="*/ 338985 w 1708784"/>
              <a:gd name="csY2569" fmla="*/ 528228 h 1459221"/>
              <a:gd name="csX2570" fmla="*/ 684043 w 1708784"/>
              <a:gd name="csY2570" fmla="*/ 528089 h 1459221"/>
              <a:gd name="csX2571" fmla="*/ 684155 w 1708784"/>
              <a:gd name="csY2571" fmla="*/ 528169 h 1459221"/>
              <a:gd name="csX2572" fmla="*/ 684155 w 1708784"/>
              <a:gd name="csY2572" fmla="*/ 528136 h 1459221"/>
              <a:gd name="csX2573" fmla="*/ 1477899 w 1708784"/>
              <a:gd name="csY2573" fmla="*/ 528089 h 1459221"/>
              <a:gd name="csX2574" fmla="*/ 1477866 w 1708784"/>
              <a:gd name="csY2574" fmla="*/ 528126 h 1459221"/>
              <a:gd name="csX2575" fmla="*/ 1478000 w 1708784"/>
              <a:gd name="csY2575" fmla="*/ 528091 h 1459221"/>
              <a:gd name="csX2576" fmla="*/ 1477784 w 1708784"/>
              <a:gd name="csY2576" fmla="*/ 528087 h 1459221"/>
              <a:gd name="csX2577" fmla="*/ 1477782 w 1708784"/>
              <a:gd name="csY2577" fmla="*/ 528088 h 1459221"/>
              <a:gd name="csX2578" fmla="*/ 1477835 w 1708784"/>
              <a:gd name="csY2578" fmla="*/ 528088 h 1459221"/>
              <a:gd name="csX2579" fmla="*/ 873826 w 1708784"/>
              <a:gd name="csY2579" fmla="*/ 528018 h 1459221"/>
              <a:gd name="csX2580" fmla="*/ 873645 w 1708784"/>
              <a:gd name="csY2580" fmla="*/ 528075 h 1459221"/>
              <a:gd name="csX2581" fmla="*/ 873860 w 1708784"/>
              <a:gd name="csY2581" fmla="*/ 528087 h 1459221"/>
              <a:gd name="csX2582" fmla="*/ 873860 w 1708784"/>
              <a:gd name="csY2582" fmla="*/ 528087 h 1459221"/>
              <a:gd name="csX2583" fmla="*/ 1115084 w 1708784"/>
              <a:gd name="csY2583" fmla="*/ 527971 h 1459221"/>
              <a:gd name="csX2584" fmla="*/ 1115084 w 1708784"/>
              <a:gd name="csY2584" fmla="*/ 527974 h 1459221"/>
              <a:gd name="csX2585" fmla="*/ 1115085 w 1708784"/>
              <a:gd name="csY2585" fmla="*/ 527972 h 1459221"/>
              <a:gd name="csX2586" fmla="*/ 80084 w 1708784"/>
              <a:gd name="csY2586" fmla="*/ 527959 h 1459221"/>
              <a:gd name="csX2587" fmla="*/ 80117 w 1708784"/>
              <a:gd name="csY2587" fmla="*/ 528202 h 1459221"/>
              <a:gd name="csX2588" fmla="*/ 80145 w 1708784"/>
              <a:gd name="csY2588" fmla="*/ 528273 h 1459221"/>
              <a:gd name="csX2589" fmla="*/ 80232 w 1708784"/>
              <a:gd name="csY2589" fmla="*/ 528088 h 1459221"/>
              <a:gd name="csX2590" fmla="*/ 80322 w 1708784"/>
              <a:gd name="csY2590" fmla="*/ 528028 h 1459221"/>
              <a:gd name="csX2591" fmla="*/ 80116 w 1708784"/>
              <a:gd name="csY2591" fmla="*/ 527972 h 1459221"/>
              <a:gd name="csX2592" fmla="*/ 245158 w 1708784"/>
              <a:gd name="csY2592" fmla="*/ 527280 h 1459221"/>
              <a:gd name="csX2593" fmla="*/ 245128 w 1708784"/>
              <a:gd name="csY2593" fmla="*/ 527280 h 1459221"/>
              <a:gd name="csX2594" fmla="*/ 245158 w 1708784"/>
              <a:gd name="csY2594" fmla="*/ 527396 h 1459221"/>
              <a:gd name="csX2595" fmla="*/ 245276 w 1708784"/>
              <a:gd name="csY2595" fmla="*/ 527295 h 1459221"/>
              <a:gd name="csX2596" fmla="*/ 1193555 w 1708784"/>
              <a:gd name="csY2596" fmla="*/ 527203 h 1459221"/>
              <a:gd name="csX2597" fmla="*/ 1193529 w 1708784"/>
              <a:gd name="csY2597" fmla="*/ 527223 h 1459221"/>
              <a:gd name="csX2598" fmla="*/ 1193539 w 1708784"/>
              <a:gd name="csY2598" fmla="*/ 527238 h 1459221"/>
              <a:gd name="csX2599" fmla="*/ 348754 w 1708784"/>
              <a:gd name="csY2599" fmla="*/ 526854 h 1459221"/>
              <a:gd name="csX2600" fmla="*/ 348677 w 1708784"/>
              <a:gd name="csY2600" fmla="*/ 527182 h 1459221"/>
              <a:gd name="csX2601" fmla="*/ 348763 w 1708784"/>
              <a:gd name="csY2601" fmla="*/ 527175 h 1459221"/>
              <a:gd name="csX2602" fmla="*/ 1434218 w 1708784"/>
              <a:gd name="csY2602" fmla="*/ 526820 h 1459221"/>
              <a:gd name="csX2603" fmla="*/ 1434333 w 1708784"/>
              <a:gd name="csY2603" fmla="*/ 526820 h 1459221"/>
              <a:gd name="csX2604" fmla="*/ 1434216 w 1708784"/>
              <a:gd name="csY2604" fmla="*/ 526829 h 1459221"/>
              <a:gd name="csX2605" fmla="*/ 1434418 w 1708784"/>
              <a:gd name="csY2605" fmla="*/ 526686 h 1459221"/>
              <a:gd name="csX2606" fmla="*/ 1434219 w 1708784"/>
              <a:gd name="csY2606" fmla="*/ 526704 h 1459221"/>
              <a:gd name="csX2607" fmla="*/ 1434135 w 1708784"/>
              <a:gd name="csY2607" fmla="*/ 526835 h 1459221"/>
              <a:gd name="csX2608" fmla="*/ 1434216 w 1708784"/>
              <a:gd name="csY2608" fmla="*/ 526829 h 1459221"/>
              <a:gd name="csX2609" fmla="*/ 1434179 w 1708784"/>
              <a:gd name="csY2609" fmla="*/ 527005 h 1459221"/>
              <a:gd name="csX2610" fmla="*/ 1434333 w 1708784"/>
              <a:gd name="csY2610" fmla="*/ 526820 h 1459221"/>
              <a:gd name="csX2611" fmla="*/ 1434334 w 1708784"/>
              <a:gd name="csY2611" fmla="*/ 526819 h 1459221"/>
              <a:gd name="csX2612" fmla="*/ 839976 w 1708784"/>
              <a:gd name="csY2612" fmla="*/ 526012 h 1459221"/>
              <a:gd name="csX2613" fmla="*/ 839934 w 1708784"/>
              <a:gd name="csY2613" fmla="*/ 526015 h 1459221"/>
              <a:gd name="csX2614" fmla="*/ 839976 w 1708784"/>
              <a:gd name="csY2614" fmla="*/ 526128 h 1459221"/>
              <a:gd name="csX2615" fmla="*/ 839977 w 1708784"/>
              <a:gd name="csY2615" fmla="*/ 526135 h 1459221"/>
              <a:gd name="csX2616" fmla="*/ 840337 w 1708784"/>
              <a:gd name="csY2616" fmla="*/ 526155 h 1459221"/>
              <a:gd name="csX2617" fmla="*/ 201114 w 1708784"/>
              <a:gd name="csY2617" fmla="*/ 520419 h 1459221"/>
              <a:gd name="csX2618" fmla="*/ 201247 w 1708784"/>
              <a:gd name="csY2618" fmla="*/ 520826 h 1459221"/>
              <a:gd name="csX2619" fmla="*/ 201247 w 1708784"/>
              <a:gd name="csY2619" fmla="*/ 520597 h 1459221"/>
              <a:gd name="csX2620" fmla="*/ 201246 w 1708784"/>
              <a:gd name="csY2620" fmla="*/ 520596 h 1459221"/>
              <a:gd name="csX2621" fmla="*/ 201245 w 1708784"/>
              <a:gd name="csY2621" fmla="*/ 520593 h 1459221"/>
              <a:gd name="csX2622" fmla="*/ 942896 w 1708784"/>
              <a:gd name="csY2622" fmla="*/ 519444 h 1459221"/>
              <a:gd name="csX2623" fmla="*/ 942794 w 1708784"/>
              <a:gd name="csY2623" fmla="*/ 519456 h 1459221"/>
              <a:gd name="csX2624" fmla="*/ 942873 w 1708784"/>
              <a:gd name="csY2624" fmla="*/ 519535 h 1459221"/>
              <a:gd name="csX2625" fmla="*/ 1279434 w 1708784"/>
              <a:gd name="csY2625" fmla="*/ 519392 h 1459221"/>
              <a:gd name="csX2626" fmla="*/ 1279434 w 1708784"/>
              <a:gd name="csY2626" fmla="*/ 519443 h 1459221"/>
              <a:gd name="csX2627" fmla="*/ 1279479 w 1708784"/>
              <a:gd name="csY2627" fmla="*/ 519659 h 1459221"/>
              <a:gd name="csX2628" fmla="*/ 1279550 w 1708784"/>
              <a:gd name="csY2628" fmla="*/ 519559 h 1459221"/>
              <a:gd name="csX2629" fmla="*/ 1354425 w 1708784"/>
              <a:gd name="csY2629" fmla="*/ 517605 h 1459221"/>
              <a:gd name="csX2630" fmla="*/ 1354346 w 1708784"/>
              <a:gd name="csY2630" fmla="*/ 517615 h 1459221"/>
              <a:gd name="csX2631" fmla="*/ 1354392 w 1708784"/>
              <a:gd name="csY2631" fmla="*/ 517653 h 1459221"/>
              <a:gd name="csX2632" fmla="*/ 1261235 w 1708784"/>
              <a:gd name="csY2632" fmla="*/ 517591 h 1459221"/>
              <a:gd name="csX2633" fmla="*/ 1261307 w 1708784"/>
              <a:gd name="csY2633" fmla="*/ 517757 h 1459221"/>
              <a:gd name="csX2634" fmla="*/ 1261320 w 1708784"/>
              <a:gd name="csY2634" fmla="*/ 517692 h 1459221"/>
              <a:gd name="csX2635" fmla="*/ 684040 w 1708784"/>
              <a:gd name="csY2635" fmla="*/ 510913 h 1459221"/>
              <a:gd name="csX2636" fmla="*/ 684039 w 1708784"/>
              <a:gd name="csY2636" fmla="*/ 510915 h 1459221"/>
              <a:gd name="csX2637" fmla="*/ 684040 w 1708784"/>
              <a:gd name="csY2637" fmla="*/ 510915 h 1459221"/>
              <a:gd name="csX2638" fmla="*/ 1115556 w 1708784"/>
              <a:gd name="csY2638" fmla="*/ 510899 h 1459221"/>
              <a:gd name="csX2639" fmla="*/ 1115754 w 1708784"/>
              <a:gd name="csY2639" fmla="*/ 511113 h 1459221"/>
              <a:gd name="csX2640" fmla="*/ 1115661 w 1708784"/>
              <a:gd name="csY2640" fmla="*/ 510976 h 1459221"/>
              <a:gd name="csX2641" fmla="*/ 62598 w 1708784"/>
              <a:gd name="csY2641" fmla="*/ 510800 h 1459221"/>
              <a:gd name="csX2642" fmla="*/ 62556 w 1708784"/>
              <a:gd name="csY2642" fmla="*/ 510840 h 1459221"/>
              <a:gd name="csX2643" fmla="*/ 62598 w 1708784"/>
              <a:gd name="csY2643" fmla="*/ 510914 h 1459221"/>
              <a:gd name="csX2644" fmla="*/ 62608 w 1708784"/>
              <a:gd name="csY2644" fmla="*/ 510916 h 1459221"/>
              <a:gd name="csX2645" fmla="*/ 106048 w 1708784"/>
              <a:gd name="csY2645" fmla="*/ 510799 h 1459221"/>
              <a:gd name="csX2646" fmla="*/ 105856 w 1708784"/>
              <a:gd name="csY2646" fmla="*/ 511119 h 1459221"/>
              <a:gd name="csX2647" fmla="*/ 106164 w 1708784"/>
              <a:gd name="csY2647" fmla="*/ 510915 h 1459221"/>
              <a:gd name="csX2648" fmla="*/ 106308 w 1708784"/>
              <a:gd name="csY2648" fmla="*/ 510948 h 1459221"/>
              <a:gd name="csX2649" fmla="*/ 106375 w 1708784"/>
              <a:gd name="csY2649" fmla="*/ 510927 h 1459221"/>
              <a:gd name="csX2650" fmla="*/ 933381 w 1708784"/>
              <a:gd name="csY2650" fmla="*/ 510714 h 1459221"/>
              <a:gd name="csX2651" fmla="*/ 934254 w 1708784"/>
              <a:gd name="csY2651" fmla="*/ 510914 h 1459221"/>
              <a:gd name="csX2652" fmla="*/ 934251 w 1708784"/>
              <a:gd name="csY2652" fmla="*/ 510915 h 1459221"/>
              <a:gd name="csX2653" fmla="*/ 934253 w 1708784"/>
              <a:gd name="csY2653" fmla="*/ 510915 h 1459221"/>
              <a:gd name="csX2654" fmla="*/ 934319 w 1708784"/>
              <a:gd name="csY2654" fmla="*/ 510981 h 1459221"/>
              <a:gd name="csX2655" fmla="*/ 934253 w 1708784"/>
              <a:gd name="csY2655" fmla="*/ 510800 h 1459221"/>
              <a:gd name="csX2656" fmla="*/ 1374172 w 1708784"/>
              <a:gd name="csY2656" fmla="*/ 510702 h 1459221"/>
              <a:gd name="csX2657" fmla="*/ 1374172 w 1708784"/>
              <a:gd name="csY2657" fmla="*/ 510915 h 1459221"/>
              <a:gd name="csX2658" fmla="*/ 1374288 w 1708784"/>
              <a:gd name="csY2658" fmla="*/ 510915 h 1459221"/>
              <a:gd name="csX2659" fmla="*/ 1374298 w 1708784"/>
              <a:gd name="csY2659" fmla="*/ 510928 h 1459221"/>
              <a:gd name="csX2660" fmla="*/ 1374288 w 1708784"/>
              <a:gd name="csY2660" fmla="*/ 510808 h 1459221"/>
              <a:gd name="csX2661" fmla="*/ 1495302 w 1708784"/>
              <a:gd name="csY2661" fmla="*/ 509993 h 1459221"/>
              <a:gd name="csX2662" fmla="*/ 1495249 w 1708784"/>
              <a:gd name="csY2662" fmla="*/ 510055 h 1459221"/>
              <a:gd name="csX2663" fmla="*/ 1495302 w 1708784"/>
              <a:gd name="csY2663" fmla="*/ 510108 h 1459221"/>
              <a:gd name="csX2664" fmla="*/ 1477445 w 1708784"/>
              <a:gd name="csY2664" fmla="*/ 508932 h 1459221"/>
              <a:gd name="csX2665" fmla="*/ 1477444 w 1708784"/>
              <a:gd name="csY2665" fmla="*/ 508955 h 1459221"/>
              <a:gd name="csX2666" fmla="*/ 1477549 w 1708784"/>
              <a:gd name="csY2666" fmla="*/ 508961 h 1459221"/>
              <a:gd name="csX2667" fmla="*/ 1477554 w 1708784"/>
              <a:gd name="csY2667" fmla="*/ 508956 h 1459221"/>
              <a:gd name="csX2668" fmla="*/ 1477557 w 1708784"/>
              <a:gd name="csY2668" fmla="*/ 508962 h 1459221"/>
              <a:gd name="csX2669" fmla="*/ 1477560 w 1708784"/>
              <a:gd name="csY2669" fmla="*/ 508962 h 1459221"/>
              <a:gd name="csX2670" fmla="*/ 1477554 w 1708784"/>
              <a:gd name="csY2670" fmla="*/ 508955 h 1459221"/>
              <a:gd name="csX2671" fmla="*/ 131632 w 1708784"/>
              <a:gd name="csY2671" fmla="*/ 506652 h 1459221"/>
              <a:gd name="csX2672" fmla="*/ 131358 w 1708784"/>
              <a:gd name="csY2672" fmla="*/ 506885 h 1459221"/>
              <a:gd name="csX2673" fmla="*/ 131634 w 1708784"/>
              <a:gd name="csY2673" fmla="*/ 506880 h 1459221"/>
              <a:gd name="csX2674" fmla="*/ 132096 w 1708784"/>
              <a:gd name="csY2674" fmla="*/ 506655 h 1459221"/>
              <a:gd name="csX2675" fmla="*/ 400634 w 1708784"/>
              <a:gd name="csY2675" fmla="*/ 503654 h 1459221"/>
              <a:gd name="csX2676" fmla="*/ 400520 w 1708784"/>
              <a:gd name="csY2676" fmla="*/ 503799 h 1459221"/>
              <a:gd name="csX2677" fmla="*/ 400523 w 1708784"/>
              <a:gd name="csY2677" fmla="*/ 504054 h 1459221"/>
              <a:gd name="csX2678" fmla="*/ 855206 w 1708784"/>
              <a:gd name="csY2678" fmla="*/ 502975 h 1459221"/>
              <a:gd name="csX2679" fmla="*/ 855332 w 1708784"/>
              <a:gd name="csY2679" fmla="*/ 503073 h 1459221"/>
              <a:gd name="csX2680" fmla="*/ 856067 w 1708784"/>
              <a:gd name="csY2680" fmla="*/ 503060 h 1459221"/>
              <a:gd name="csX2681" fmla="*/ 951541 w 1708784"/>
              <a:gd name="csY2681" fmla="*/ 502271 h 1459221"/>
              <a:gd name="csX2682" fmla="*/ 951541 w 1708784"/>
              <a:gd name="csY2682" fmla="*/ 502386 h 1459221"/>
              <a:gd name="csX2683" fmla="*/ 951613 w 1708784"/>
              <a:gd name="csY2683" fmla="*/ 502455 h 1459221"/>
              <a:gd name="csX2684" fmla="*/ 1451964 w 1708784"/>
              <a:gd name="csY2684" fmla="*/ 502247 h 1459221"/>
              <a:gd name="csX2685" fmla="*/ 1451967 w 1708784"/>
              <a:gd name="csY2685" fmla="*/ 502271 h 1459221"/>
              <a:gd name="csX2686" fmla="*/ 1451968 w 1708784"/>
              <a:gd name="csY2686" fmla="*/ 502271 h 1459221"/>
              <a:gd name="csX2687" fmla="*/ 1451977 w 1708784"/>
              <a:gd name="csY2687" fmla="*/ 502249 h 1459221"/>
              <a:gd name="csX2688" fmla="*/ 450499 w 1708784"/>
              <a:gd name="csY2688" fmla="*/ 502085 h 1459221"/>
              <a:gd name="csX2689" fmla="*/ 450423 w 1708784"/>
              <a:gd name="csY2689" fmla="*/ 502500 h 1459221"/>
              <a:gd name="csX2690" fmla="*/ 450527 w 1708784"/>
              <a:gd name="csY2690" fmla="*/ 502293 h 1459221"/>
              <a:gd name="csX2691" fmla="*/ 830871 w 1708784"/>
              <a:gd name="csY2691" fmla="*/ 501248 h 1459221"/>
              <a:gd name="csX2692" fmla="*/ 830756 w 1708784"/>
              <a:gd name="csY2692" fmla="*/ 501348 h 1459221"/>
              <a:gd name="csX2693" fmla="*/ 830735 w 1708784"/>
              <a:gd name="csY2693" fmla="*/ 501458 h 1459221"/>
              <a:gd name="csX2694" fmla="*/ 830769 w 1708784"/>
              <a:gd name="csY2694" fmla="*/ 501459 h 1459221"/>
              <a:gd name="csX2695" fmla="*/ 830871 w 1708784"/>
              <a:gd name="csY2695" fmla="*/ 501348 h 1459221"/>
              <a:gd name="csX2696" fmla="*/ 1374172 w 1708784"/>
              <a:gd name="csY2696" fmla="*/ 501003 h 1459221"/>
              <a:gd name="csX2697" fmla="*/ 1374087 w 1708784"/>
              <a:gd name="csY2697" fmla="*/ 501121 h 1459221"/>
              <a:gd name="csX2698" fmla="*/ 1374172 w 1708784"/>
              <a:gd name="csY2698" fmla="*/ 501118 h 1459221"/>
              <a:gd name="csX2699" fmla="*/ 1374172 w 1708784"/>
              <a:gd name="csY2699" fmla="*/ 501305 h 1459221"/>
              <a:gd name="csX2700" fmla="*/ 1374383 w 1708784"/>
              <a:gd name="csY2700" fmla="*/ 501134 h 1459221"/>
              <a:gd name="csX2701" fmla="*/ 181198 w 1708784"/>
              <a:gd name="csY2701" fmla="*/ 493822 h 1459221"/>
              <a:gd name="csX2702" fmla="*/ 181078 w 1708784"/>
              <a:gd name="csY2702" fmla="*/ 493857 h 1459221"/>
              <a:gd name="csX2703" fmla="*/ 180671 w 1708784"/>
              <a:gd name="csY2703" fmla="*/ 494093 h 1459221"/>
              <a:gd name="csX2704" fmla="*/ 181193 w 1708784"/>
              <a:gd name="csY2704" fmla="*/ 494087 h 1459221"/>
              <a:gd name="csX2705" fmla="*/ 181402 w 1708784"/>
              <a:gd name="csY2705" fmla="*/ 494136 h 1459221"/>
              <a:gd name="csX2706" fmla="*/ 181193 w 1708784"/>
              <a:gd name="csY2706" fmla="*/ 493857 h 1459221"/>
              <a:gd name="csX2707" fmla="*/ 1417509 w 1708784"/>
              <a:gd name="csY2707" fmla="*/ 493627 h 1459221"/>
              <a:gd name="csX2708" fmla="*/ 1417572 w 1708784"/>
              <a:gd name="csY2708" fmla="*/ 493667 h 1459221"/>
              <a:gd name="csX2709" fmla="*/ 1417606 w 1708784"/>
              <a:gd name="csY2709" fmla="*/ 493627 h 1459221"/>
              <a:gd name="csX2710" fmla="*/ 942728 w 1708784"/>
              <a:gd name="csY2710" fmla="*/ 493573 h 1459221"/>
              <a:gd name="csX2711" fmla="*/ 942785 w 1708784"/>
              <a:gd name="csY2711" fmla="*/ 493630 h 1459221"/>
              <a:gd name="csX2712" fmla="*/ 942897 w 1708784"/>
              <a:gd name="csY2712" fmla="*/ 493627 h 1459221"/>
              <a:gd name="csX2713" fmla="*/ 1425992 w 1708784"/>
              <a:gd name="csY2713" fmla="*/ 493538 h 1459221"/>
              <a:gd name="csX2714" fmla="*/ 1426033 w 1708784"/>
              <a:gd name="csY2714" fmla="*/ 493620 h 1459221"/>
              <a:gd name="csX2715" fmla="*/ 1426151 w 1708784"/>
              <a:gd name="csY2715" fmla="*/ 493742 h 1459221"/>
              <a:gd name="csX2716" fmla="*/ 1426365 w 1708784"/>
              <a:gd name="csY2716" fmla="*/ 493725 h 1459221"/>
              <a:gd name="csX2717" fmla="*/ 1426151 w 1708784"/>
              <a:gd name="csY2717" fmla="*/ 493627 h 1459221"/>
              <a:gd name="csX2718" fmla="*/ 1450296 w 1708784"/>
              <a:gd name="csY2718" fmla="*/ 491555 h 1459221"/>
              <a:gd name="csX2719" fmla="*/ 1450354 w 1708784"/>
              <a:gd name="csY2719" fmla="*/ 491668 h 1459221"/>
              <a:gd name="csX2720" fmla="*/ 1450243 w 1708784"/>
              <a:gd name="csY2720" fmla="*/ 491792 h 1459221"/>
              <a:gd name="csX2721" fmla="*/ 1450319 w 1708784"/>
              <a:gd name="csY2721" fmla="*/ 491786 h 1459221"/>
              <a:gd name="csX2722" fmla="*/ 1450354 w 1708784"/>
              <a:gd name="csY2722" fmla="*/ 491758 h 1459221"/>
              <a:gd name="csX2723" fmla="*/ 1450354 w 1708784"/>
              <a:gd name="csY2723" fmla="*/ 491668 h 1459221"/>
              <a:gd name="csX2724" fmla="*/ 1450354 w 1708784"/>
              <a:gd name="csY2724" fmla="*/ 491667 h 1459221"/>
              <a:gd name="csX2725" fmla="*/ 1450367 w 1708784"/>
              <a:gd name="csY2725" fmla="*/ 491748 h 1459221"/>
              <a:gd name="csX2726" fmla="*/ 1450469 w 1708784"/>
              <a:gd name="csY2726" fmla="*/ 491668 h 1459221"/>
              <a:gd name="csX2727" fmla="*/ 114577 w 1708784"/>
              <a:gd name="csY2727" fmla="*/ 485790 h 1459221"/>
              <a:gd name="csX2728" fmla="*/ 114514 w 1708784"/>
              <a:gd name="csY2728" fmla="*/ 485803 h 1459221"/>
              <a:gd name="csX2729" fmla="*/ 114692 w 1708784"/>
              <a:gd name="csY2729" fmla="*/ 485905 h 1459221"/>
              <a:gd name="csX2730" fmla="*/ 114692 w 1708784"/>
              <a:gd name="csY2730" fmla="*/ 485792 h 1459221"/>
              <a:gd name="csX2731" fmla="*/ 934253 w 1708784"/>
              <a:gd name="csY2731" fmla="*/ 484983 h 1459221"/>
              <a:gd name="csX2732" fmla="*/ 934253 w 1708784"/>
              <a:gd name="csY2732" fmla="*/ 485098 h 1459221"/>
              <a:gd name="csX2733" fmla="*/ 934299 w 1708784"/>
              <a:gd name="csY2733" fmla="*/ 485144 h 1459221"/>
              <a:gd name="csX2734" fmla="*/ 666754 w 1708784"/>
              <a:gd name="csY2734" fmla="*/ 484979 h 1459221"/>
              <a:gd name="csX2735" fmla="*/ 666751 w 1708784"/>
              <a:gd name="csY2735" fmla="*/ 484983 h 1459221"/>
              <a:gd name="csX2736" fmla="*/ 666672 w 1708784"/>
              <a:gd name="csY2736" fmla="*/ 485136 h 1459221"/>
              <a:gd name="csX2737" fmla="*/ 666752 w 1708784"/>
              <a:gd name="csY2737" fmla="*/ 485073 h 1459221"/>
              <a:gd name="csX2738" fmla="*/ 1390884 w 1708784"/>
              <a:gd name="csY2738" fmla="*/ 484522 h 1459221"/>
              <a:gd name="csX2739" fmla="*/ 1390794 w 1708784"/>
              <a:gd name="csY2739" fmla="*/ 484546 h 1459221"/>
              <a:gd name="csX2740" fmla="*/ 1390884 w 1708784"/>
              <a:gd name="csY2740" fmla="*/ 484637 h 1459221"/>
              <a:gd name="csX2741" fmla="*/ 1391210 w 1708784"/>
              <a:gd name="csY2741" fmla="*/ 484537 h 1459221"/>
              <a:gd name="csX2742" fmla="*/ 985653 w 1708784"/>
              <a:gd name="csY2742" fmla="*/ 478685 h 1459221"/>
              <a:gd name="csX2743" fmla="*/ 985771 w 1708784"/>
              <a:gd name="csY2743" fmla="*/ 478759 h 1459221"/>
              <a:gd name="csX2744" fmla="*/ 985266 w 1708784"/>
              <a:gd name="csY2744" fmla="*/ 478723 h 1459221"/>
              <a:gd name="csX2745" fmla="*/ 985770 w 1708784"/>
              <a:gd name="csY2745" fmla="*/ 478875 h 1459221"/>
              <a:gd name="csX2746" fmla="*/ 985770 w 1708784"/>
              <a:gd name="csY2746" fmla="*/ 478759 h 1459221"/>
              <a:gd name="csX2747" fmla="*/ 985889 w 1708784"/>
              <a:gd name="csY2747" fmla="*/ 478764 h 1459221"/>
              <a:gd name="csX2748" fmla="*/ 985886 w 1708784"/>
              <a:gd name="csY2748" fmla="*/ 478760 h 1459221"/>
              <a:gd name="csX2749" fmla="*/ 696555 w 1708784"/>
              <a:gd name="csY2749" fmla="*/ 478113 h 1459221"/>
              <a:gd name="csX2750" fmla="*/ 696375 w 1708784"/>
              <a:gd name="csY2750" fmla="*/ 478296 h 1459221"/>
              <a:gd name="csX2751" fmla="*/ 696568 w 1708784"/>
              <a:gd name="csY2751" fmla="*/ 478164 h 1459221"/>
              <a:gd name="csX2752" fmla="*/ 1479052 w 1708784"/>
              <a:gd name="csY2752" fmla="*/ 477953 h 1459221"/>
              <a:gd name="csX2753" fmla="*/ 1478995 w 1708784"/>
              <a:gd name="csY2753" fmla="*/ 478088 h 1459221"/>
              <a:gd name="csX2754" fmla="*/ 1479052 w 1708784"/>
              <a:gd name="csY2754" fmla="*/ 478068 h 1459221"/>
              <a:gd name="csX2755" fmla="*/ 1479050 w 1708784"/>
              <a:gd name="csY2755" fmla="*/ 478119 h 1459221"/>
              <a:gd name="csX2756" fmla="*/ 1479106 w 1708784"/>
              <a:gd name="csY2756" fmla="*/ 478039 h 1459221"/>
              <a:gd name="csX2757" fmla="*/ 1243700 w 1708784"/>
              <a:gd name="csY2757" fmla="*/ 477595 h 1459221"/>
              <a:gd name="csX2758" fmla="*/ 1243689 w 1708784"/>
              <a:gd name="csY2758" fmla="*/ 477608 h 1459221"/>
              <a:gd name="csX2759" fmla="*/ 1243701 w 1708784"/>
              <a:gd name="csY2759" fmla="*/ 477607 h 1459221"/>
              <a:gd name="csX2760" fmla="*/ 407315 w 1708784"/>
              <a:gd name="csY2760" fmla="*/ 476686 h 1459221"/>
              <a:gd name="csX2761" fmla="*/ 407318 w 1708784"/>
              <a:gd name="csY2761" fmla="*/ 476800 h 1459221"/>
              <a:gd name="csX2762" fmla="*/ 407433 w 1708784"/>
              <a:gd name="csY2762" fmla="*/ 476800 h 1459221"/>
              <a:gd name="csX2763" fmla="*/ 407432 w 1708784"/>
              <a:gd name="csY2763" fmla="*/ 476802 h 1459221"/>
              <a:gd name="csX2764" fmla="*/ 407434 w 1708784"/>
              <a:gd name="csY2764" fmla="*/ 476800 h 1459221"/>
              <a:gd name="csX2765" fmla="*/ 339434 w 1708784"/>
              <a:gd name="csY2765" fmla="*/ 476569 h 1459221"/>
              <a:gd name="csX2766" fmla="*/ 339432 w 1708784"/>
              <a:gd name="csY2766" fmla="*/ 476573 h 1459221"/>
              <a:gd name="csX2767" fmla="*/ 339434 w 1708784"/>
              <a:gd name="csY2767" fmla="*/ 476570 h 1459221"/>
              <a:gd name="csX2768" fmla="*/ 1417442 w 1708784"/>
              <a:gd name="csY2768" fmla="*/ 476451 h 1459221"/>
              <a:gd name="csX2769" fmla="*/ 1417425 w 1708784"/>
              <a:gd name="csY2769" fmla="*/ 476479 h 1459221"/>
              <a:gd name="csX2770" fmla="*/ 1417507 w 1708784"/>
              <a:gd name="csY2770" fmla="*/ 476454 h 1459221"/>
              <a:gd name="csX2771" fmla="*/ 183731 w 1708784"/>
              <a:gd name="csY2771" fmla="*/ 476358 h 1459221"/>
              <a:gd name="csX2772" fmla="*/ 183613 w 1708784"/>
              <a:gd name="csY2772" fmla="*/ 476454 h 1459221"/>
              <a:gd name="csX2773" fmla="*/ 183702 w 1708784"/>
              <a:gd name="csY2773" fmla="*/ 476638 h 1459221"/>
              <a:gd name="csX2774" fmla="*/ 183729 w 1708784"/>
              <a:gd name="csY2774" fmla="*/ 476454 h 1459221"/>
              <a:gd name="csX2775" fmla="*/ 183729 w 1708784"/>
              <a:gd name="csY2775" fmla="*/ 476454 h 1459221"/>
              <a:gd name="csX2776" fmla="*/ 951668 w 1708784"/>
              <a:gd name="csY2776" fmla="*/ 476348 h 1459221"/>
              <a:gd name="csX2777" fmla="*/ 951541 w 1708784"/>
              <a:gd name="csY2777" fmla="*/ 476454 h 1459221"/>
              <a:gd name="csX2778" fmla="*/ 951957 w 1708784"/>
              <a:gd name="csY2778" fmla="*/ 476368 h 1459221"/>
              <a:gd name="csX2779" fmla="*/ 1124418 w 1708784"/>
              <a:gd name="csY2779" fmla="*/ 475532 h 1459221"/>
              <a:gd name="csX2780" fmla="*/ 1124420 w 1708784"/>
              <a:gd name="csY2780" fmla="*/ 475533 h 1459221"/>
              <a:gd name="csX2781" fmla="*/ 1124417 w 1708784"/>
              <a:gd name="csY2781" fmla="*/ 475539 h 1459221"/>
              <a:gd name="csX2782" fmla="*/ 1124422 w 1708784"/>
              <a:gd name="csY2782" fmla="*/ 475540 h 1459221"/>
              <a:gd name="csX2783" fmla="*/ 1124420 w 1708784"/>
              <a:gd name="csY2783" fmla="*/ 475532 h 1459221"/>
              <a:gd name="csX2784" fmla="*/ 1081692 w 1708784"/>
              <a:gd name="csY2784" fmla="*/ 474243 h 1459221"/>
              <a:gd name="csX2785" fmla="*/ 1081776 w 1708784"/>
              <a:gd name="csY2785" fmla="*/ 474611 h 1459221"/>
              <a:gd name="csX2786" fmla="*/ 1081891 w 1708784"/>
              <a:gd name="csY2786" fmla="*/ 474495 h 1459221"/>
              <a:gd name="csX2787" fmla="*/ 1082098 w 1708784"/>
              <a:gd name="csY2787" fmla="*/ 474719 h 1459221"/>
              <a:gd name="csX2788" fmla="*/ 1082058 w 1708784"/>
              <a:gd name="csY2788" fmla="*/ 474653 h 1459221"/>
              <a:gd name="csX2789" fmla="*/ 1081892 w 1708784"/>
              <a:gd name="csY2789" fmla="*/ 474495 h 1459221"/>
              <a:gd name="csX2790" fmla="*/ 1081892 w 1708784"/>
              <a:gd name="csY2790" fmla="*/ 474495 h 1459221"/>
              <a:gd name="csX2791" fmla="*/ 1081891 w 1708784"/>
              <a:gd name="csY2791" fmla="*/ 474495 h 1459221"/>
              <a:gd name="csX2792" fmla="*/ 38544 w 1708784"/>
              <a:gd name="csY2792" fmla="*/ 473426 h 1459221"/>
              <a:gd name="csX2793" fmla="*/ 38395 w 1708784"/>
              <a:gd name="csY2793" fmla="*/ 473457 h 1459221"/>
              <a:gd name="csX2794" fmla="*/ 38511 w 1708784"/>
              <a:gd name="csY2794" fmla="*/ 473457 h 1459221"/>
              <a:gd name="csX2795" fmla="*/ 693923 w 1708784"/>
              <a:gd name="csY2795" fmla="*/ 467994 h 1459221"/>
              <a:gd name="csX2796" fmla="*/ 693836 w 1708784"/>
              <a:gd name="csY2796" fmla="*/ 468502 h 1459221"/>
              <a:gd name="csX2797" fmla="*/ 694071 w 1708784"/>
              <a:gd name="csY2797" fmla="*/ 468490 h 1459221"/>
              <a:gd name="csX2798" fmla="*/ 694143 w 1708784"/>
              <a:gd name="csY2798" fmla="*/ 468300 h 1459221"/>
              <a:gd name="csX2799" fmla="*/ 693952 w 1708784"/>
              <a:gd name="csY2799" fmla="*/ 468387 h 1459221"/>
              <a:gd name="csX2800" fmla="*/ 951541 w 1708784"/>
              <a:gd name="csY2800" fmla="*/ 467708 h 1459221"/>
              <a:gd name="csX2801" fmla="*/ 950661 w 1708784"/>
              <a:gd name="csY2801" fmla="*/ 467810 h 1459221"/>
              <a:gd name="csX2802" fmla="*/ 951426 w 1708784"/>
              <a:gd name="csY2802" fmla="*/ 467810 h 1459221"/>
              <a:gd name="csX2803" fmla="*/ 951541 w 1708784"/>
              <a:gd name="csY2803" fmla="*/ 467810 h 1459221"/>
              <a:gd name="csX2804" fmla="*/ 951656 w 1708784"/>
              <a:gd name="csY2804" fmla="*/ 467695 h 1459221"/>
              <a:gd name="csX2805" fmla="*/ 951598 w 1708784"/>
              <a:gd name="csY2805" fmla="*/ 467702 h 1459221"/>
              <a:gd name="csX2806" fmla="*/ 951720 w 1708784"/>
              <a:gd name="csY2806" fmla="*/ 467716 h 1459221"/>
              <a:gd name="csX2807" fmla="*/ 683911 w 1708784"/>
              <a:gd name="csY2807" fmla="*/ 467619 h 1459221"/>
              <a:gd name="csX2808" fmla="*/ 683924 w 1708784"/>
              <a:gd name="csY2808" fmla="*/ 467926 h 1459221"/>
              <a:gd name="csX2809" fmla="*/ 684039 w 1708784"/>
              <a:gd name="csY2809" fmla="*/ 467811 h 1459221"/>
              <a:gd name="csX2810" fmla="*/ 684040 w 1708784"/>
              <a:gd name="csY2810" fmla="*/ 467813 h 1459221"/>
              <a:gd name="csX2811" fmla="*/ 684040 w 1708784"/>
              <a:gd name="csY2811" fmla="*/ 467812 h 1459221"/>
              <a:gd name="csX2812" fmla="*/ 684039 w 1708784"/>
              <a:gd name="csY2812" fmla="*/ 467810 h 1459221"/>
              <a:gd name="csX2813" fmla="*/ 856688 w 1708784"/>
              <a:gd name="csY2813" fmla="*/ 467613 h 1459221"/>
              <a:gd name="csX2814" fmla="*/ 856688 w 1708784"/>
              <a:gd name="csY2814" fmla="*/ 467810 h 1459221"/>
              <a:gd name="csX2815" fmla="*/ 857810 w 1708784"/>
              <a:gd name="csY2815" fmla="*/ 467810 h 1459221"/>
              <a:gd name="csX2816" fmla="*/ 856803 w 1708784"/>
              <a:gd name="csY2816" fmla="*/ 467695 h 1459221"/>
              <a:gd name="csX2817" fmla="*/ 1243046 w 1708784"/>
              <a:gd name="csY2817" fmla="*/ 466943 h 1459221"/>
              <a:gd name="csX2818" fmla="*/ 1243130 w 1708784"/>
              <a:gd name="csY2818" fmla="*/ 467234 h 1459221"/>
              <a:gd name="csX2819" fmla="*/ 1243251 w 1708784"/>
              <a:gd name="csY2819" fmla="*/ 467365 h 1459221"/>
              <a:gd name="csX2820" fmla="*/ 1243245 w 1708784"/>
              <a:gd name="csY2820" fmla="*/ 467234 h 1459221"/>
              <a:gd name="csX2821" fmla="*/ 1243315 w 1708784"/>
              <a:gd name="csY2821" fmla="*/ 467291 h 1459221"/>
              <a:gd name="csX2822" fmla="*/ 1026340 w 1708784"/>
              <a:gd name="csY2822" fmla="*/ 462048 h 1459221"/>
              <a:gd name="csX2823" fmla="*/ 1026421 w 1708784"/>
              <a:gd name="csY2823" fmla="*/ 462199 h 1459221"/>
              <a:gd name="csX2824" fmla="*/ 1026440 w 1708784"/>
              <a:gd name="csY2824" fmla="*/ 462048 h 1459221"/>
              <a:gd name="csX2825" fmla="*/ 1013083 w 1708784"/>
              <a:gd name="csY2825" fmla="*/ 461506 h 1459221"/>
              <a:gd name="csX2826" fmla="*/ 1012971 w 1708784"/>
              <a:gd name="csY2826" fmla="*/ 461587 h 1459221"/>
              <a:gd name="csX2827" fmla="*/ 1013074 w 1708784"/>
              <a:gd name="csY2827" fmla="*/ 461624 h 1459221"/>
              <a:gd name="csX2828" fmla="*/ 132975 w 1708784"/>
              <a:gd name="csY2828" fmla="*/ 458985 h 1459221"/>
              <a:gd name="csX2829" fmla="*/ 132671 w 1708784"/>
              <a:gd name="csY2829" fmla="*/ 459282 h 1459221"/>
              <a:gd name="csX2830" fmla="*/ 132787 w 1708784"/>
              <a:gd name="csY2830" fmla="*/ 459397 h 1459221"/>
              <a:gd name="csX2831" fmla="*/ 132853 w 1708784"/>
              <a:gd name="csY2831" fmla="*/ 459468 h 1459221"/>
              <a:gd name="csX2832" fmla="*/ 132902 w 1708784"/>
              <a:gd name="csY2832" fmla="*/ 459397 h 1459221"/>
              <a:gd name="csX2833" fmla="*/ 132991 w 1708784"/>
              <a:gd name="csY2833" fmla="*/ 459186 h 1459221"/>
              <a:gd name="csX2834" fmla="*/ 1183289 w 1708784"/>
              <a:gd name="csY2834" fmla="*/ 458585 h 1459221"/>
              <a:gd name="csX2835" fmla="*/ 1183314 w 1708784"/>
              <a:gd name="csY2835" fmla="*/ 458705 h 1459221"/>
              <a:gd name="csX2836" fmla="*/ 1181931 w 1708784"/>
              <a:gd name="csY2836" fmla="*/ 468617 h 1459221"/>
              <a:gd name="csX2837" fmla="*/ 1181942 w 1708784"/>
              <a:gd name="csY2837" fmla="*/ 468654 h 1459221"/>
              <a:gd name="csX2838" fmla="*/ 1183314 w 1708784"/>
              <a:gd name="csY2838" fmla="*/ 458821 h 1459221"/>
              <a:gd name="csX2839" fmla="*/ 1183361 w 1708784"/>
              <a:gd name="csY2839" fmla="*/ 458911 h 1459221"/>
              <a:gd name="csX2840" fmla="*/ 1183314 w 1708784"/>
              <a:gd name="csY2840" fmla="*/ 458590 h 1459221"/>
              <a:gd name="csX2841" fmla="*/ 519825 w 1708784"/>
              <a:gd name="csY2841" fmla="*/ 458044 h 1459221"/>
              <a:gd name="csX2842" fmla="*/ 519920 w 1708784"/>
              <a:gd name="csY2842" fmla="*/ 458475 h 1459221"/>
              <a:gd name="csX2843" fmla="*/ 520223 w 1708784"/>
              <a:gd name="csY2843" fmla="*/ 458453 h 1459221"/>
              <a:gd name="csX2844" fmla="*/ 520035 w 1708784"/>
              <a:gd name="csY2844" fmla="*/ 458245 h 1459221"/>
              <a:gd name="csX2845" fmla="*/ 520036 w 1708784"/>
              <a:gd name="csY2845" fmla="*/ 458244 h 1459221"/>
              <a:gd name="csX2846" fmla="*/ 520035 w 1708784"/>
              <a:gd name="csY2846" fmla="*/ 458244 h 1459221"/>
              <a:gd name="csX2847" fmla="*/ 572888 w 1708784"/>
              <a:gd name="csY2847" fmla="*/ 455688 h 1459221"/>
              <a:gd name="csX2848" fmla="*/ 572865 w 1708784"/>
              <a:gd name="csY2848" fmla="*/ 455735 h 1459221"/>
              <a:gd name="csX2849" fmla="*/ 572935 w 1708784"/>
              <a:gd name="csY2849" fmla="*/ 455822 h 1459221"/>
              <a:gd name="csX2850" fmla="*/ 173567 w 1708784"/>
              <a:gd name="csY2850" fmla="*/ 451741 h 1459221"/>
              <a:gd name="csX2851" fmla="*/ 173586 w 1708784"/>
              <a:gd name="csY2851" fmla="*/ 451790 h 1459221"/>
              <a:gd name="csX2852" fmla="*/ 173610 w 1708784"/>
              <a:gd name="csY2852" fmla="*/ 451770 h 1459221"/>
              <a:gd name="csX2853" fmla="*/ 763610 w 1708784"/>
              <a:gd name="csY2853" fmla="*/ 451423 h 1459221"/>
              <a:gd name="csX2854" fmla="*/ 763449 w 1708784"/>
              <a:gd name="csY2854" fmla="*/ 451559 h 1459221"/>
              <a:gd name="csX2855" fmla="*/ 763375 w 1708784"/>
              <a:gd name="csY2855" fmla="*/ 451700 h 1459221"/>
              <a:gd name="csX2856" fmla="*/ 763564 w 1708784"/>
              <a:gd name="csY2856" fmla="*/ 451675 h 1459221"/>
              <a:gd name="csX2857" fmla="*/ 537437 w 1708784"/>
              <a:gd name="csY2857" fmla="*/ 450522 h 1459221"/>
              <a:gd name="csX2858" fmla="*/ 537438 w 1708784"/>
              <a:gd name="csY2858" fmla="*/ 450523 h 1459221"/>
              <a:gd name="csX2859" fmla="*/ 537439 w 1708784"/>
              <a:gd name="csY2859" fmla="*/ 450523 h 1459221"/>
              <a:gd name="csX2860" fmla="*/ 537439 w 1708784"/>
              <a:gd name="csY2860" fmla="*/ 450522 h 1459221"/>
              <a:gd name="csX2861" fmla="*/ 528795 w 1708784"/>
              <a:gd name="csY2861" fmla="*/ 450521 h 1459221"/>
              <a:gd name="csX2862" fmla="*/ 528794 w 1708784"/>
              <a:gd name="csY2862" fmla="*/ 450523 h 1459221"/>
              <a:gd name="csX2863" fmla="*/ 528795 w 1708784"/>
              <a:gd name="csY2863" fmla="*/ 450522 h 1459221"/>
              <a:gd name="csX2864" fmla="*/ 1141053 w 1708784"/>
              <a:gd name="csY2864" fmla="*/ 450411 h 1459221"/>
              <a:gd name="csX2865" fmla="*/ 1141247 w 1708784"/>
              <a:gd name="csY2865" fmla="*/ 450638 h 1459221"/>
              <a:gd name="csX2866" fmla="*/ 1141361 w 1708784"/>
              <a:gd name="csY2866" fmla="*/ 450638 h 1459221"/>
              <a:gd name="csX2867" fmla="*/ 1141358 w 1708784"/>
              <a:gd name="csY2867" fmla="*/ 450635 h 1459221"/>
              <a:gd name="csX2868" fmla="*/ 132348 w 1708784"/>
              <a:gd name="csY2868" fmla="*/ 450350 h 1459221"/>
              <a:gd name="csX2869" fmla="*/ 132048 w 1708784"/>
              <a:gd name="csY2869" fmla="*/ 450679 h 1459221"/>
              <a:gd name="csX2870" fmla="*/ 132327 w 1708784"/>
              <a:gd name="csY2870" fmla="*/ 450846 h 1459221"/>
              <a:gd name="csX2871" fmla="*/ 1374332 w 1708784"/>
              <a:gd name="csY2871" fmla="*/ 449626 h 1459221"/>
              <a:gd name="csX2872" fmla="*/ 1374403 w 1708784"/>
              <a:gd name="csY2872" fmla="*/ 449715 h 1459221"/>
              <a:gd name="csX2873" fmla="*/ 1374403 w 1708784"/>
              <a:gd name="csY2873" fmla="*/ 449665 h 1459221"/>
              <a:gd name="csX2874" fmla="*/ 1389612 w 1708784"/>
              <a:gd name="csY2874" fmla="*/ 448046 h 1459221"/>
              <a:gd name="csX2875" fmla="*/ 1389608 w 1708784"/>
              <a:gd name="csY2875" fmla="*/ 448115 h 1459221"/>
              <a:gd name="csX2876" fmla="*/ 1389731 w 1708784"/>
              <a:gd name="csY2876" fmla="*/ 448102 h 1459221"/>
              <a:gd name="csX2877" fmla="*/ 1053685 w 1708784"/>
              <a:gd name="csY2877" fmla="*/ 446600 h 1459221"/>
              <a:gd name="csX2878" fmla="*/ 1053769 w 1708784"/>
              <a:gd name="csY2878" fmla="*/ 446718 h 1459221"/>
              <a:gd name="csX2879" fmla="*/ 1053797 w 1708784"/>
              <a:gd name="csY2879" fmla="*/ 446604 h 1459221"/>
              <a:gd name="csX2880" fmla="*/ 1053770 w 1708784"/>
              <a:gd name="csY2880" fmla="*/ 446604 h 1459221"/>
              <a:gd name="csX2881" fmla="*/ 1059884 w 1708784"/>
              <a:gd name="csY2881" fmla="*/ 446500 h 1459221"/>
              <a:gd name="csX2882" fmla="*/ 1059763 w 1708784"/>
              <a:gd name="csY2882" fmla="*/ 446604 h 1459221"/>
              <a:gd name="csX2883" fmla="*/ 1059669 w 1708784"/>
              <a:gd name="csY2883" fmla="*/ 446604 h 1459221"/>
              <a:gd name="csX2884" fmla="*/ 1059763 w 1708784"/>
              <a:gd name="csY2884" fmla="*/ 446720 h 1459221"/>
              <a:gd name="csX2885" fmla="*/ 1059939 w 1708784"/>
              <a:gd name="csY2885" fmla="*/ 446681 h 1459221"/>
              <a:gd name="csX2886" fmla="*/ 1059878 w 1708784"/>
              <a:gd name="csY2886" fmla="*/ 446604 h 1459221"/>
              <a:gd name="csX2887" fmla="*/ 354843 w 1708784"/>
              <a:gd name="csY2887" fmla="*/ 442724 h 1459221"/>
              <a:gd name="csX2888" fmla="*/ 354797 w 1708784"/>
              <a:gd name="csY2888" fmla="*/ 442835 h 1459221"/>
              <a:gd name="csX2889" fmla="*/ 354878 w 1708784"/>
              <a:gd name="csY2889" fmla="*/ 442916 h 1459221"/>
              <a:gd name="csX2890" fmla="*/ 855075 w 1708784"/>
              <a:gd name="csY2890" fmla="*/ 442455 h 1459221"/>
              <a:gd name="csX2891" fmla="*/ 855084 w 1708784"/>
              <a:gd name="csY2891" fmla="*/ 442665 h 1459221"/>
              <a:gd name="csX2892" fmla="*/ 855190 w 1708784"/>
              <a:gd name="csY2892" fmla="*/ 442570 h 1459221"/>
              <a:gd name="csX2893" fmla="*/ 855803 w 1708784"/>
              <a:gd name="csY2893" fmla="*/ 442564 h 1459221"/>
              <a:gd name="csX2894" fmla="*/ 916795 w 1708784"/>
              <a:gd name="csY2894" fmla="*/ 441928 h 1459221"/>
              <a:gd name="csX2895" fmla="*/ 916374 w 1708784"/>
              <a:gd name="csY2895" fmla="*/ 442002 h 1459221"/>
              <a:gd name="csX2896" fmla="*/ 916903 w 1708784"/>
              <a:gd name="csY2896" fmla="*/ 441997 h 1459221"/>
              <a:gd name="csX2897" fmla="*/ 269821 w 1708784"/>
              <a:gd name="csY2897" fmla="*/ 441878 h 1459221"/>
              <a:gd name="csX2898" fmla="*/ 269822 w 1708784"/>
              <a:gd name="csY2898" fmla="*/ 441879 h 1459221"/>
              <a:gd name="csX2899" fmla="*/ 269822 w 1708784"/>
              <a:gd name="csY2899" fmla="*/ 441994 h 1459221"/>
              <a:gd name="csX2900" fmla="*/ 270106 w 1708784"/>
              <a:gd name="csY2900" fmla="*/ 442204 h 1459221"/>
              <a:gd name="csX2901" fmla="*/ 270130 w 1708784"/>
              <a:gd name="csY2901" fmla="*/ 442203 h 1459221"/>
              <a:gd name="csX2902" fmla="*/ 269937 w 1708784"/>
              <a:gd name="csY2902" fmla="*/ 441878 h 1459221"/>
              <a:gd name="csX2903" fmla="*/ 822129 w 1708784"/>
              <a:gd name="csY2903" fmla="*/ 441845 h 1459221"/>
              <a:gd name="csX2904" fmla="*/ 822112 w 1708784"/>
              <a:gd name="csY2904" fmla="*/ 441993 h 1459221"/>
              <a:gd name="csX2905" fmla="*/ 822112 w 1708784"/>
              <a:gd name="csY2905" fmla="*/ 450350 h 1459221"/>
              <a:gd name="csX2906" fmla="*/ 822227 w 1708784"/>
              <a:gd name="csY2906" fmla="*/ 450637 h 1459221"/>
              <a:gd name="csX2907" fmla="*/ 822112 w 1708784"/>
              <a:gd name="csY2907" fmla="*/ 450637 h 1459221"/>
              <a:gd name="csX2908" fmla="*/ 822228 w 1708784"/>
              <a:gd name="csY2908" fmla="*/ 450724 h 1459221"/>
              <a:gd name="csX2909" fmla="*/ 822228 w 1708784"/>
              <a:gd name="csY2909" fmla="*/ 450638 h 1459221"/>
              <a:gd name="csX2910" fmla="*/ 822228 w 1708784"/>
              <a:gd name="csY2910" fmla="*/ 441994 h 1459221"/>
              <a:gd name="csX2911" fmla="*/ 72570 w 1708784"/>
              <a:gd name="csY2911" fmla="*/ 441577 h 1459221"/>
              <a:gd name="csX2912" fmla="*/ 72510 w 1708784"/>
              <a:gd name="csY2912" fmla="*/ 441647 h 1459221"/>
              <a:gd name="csX2913" fmla="*/ 72373 w 1708784"/>
              <a:gd name="csY2913" fmla="*/ 441883 h 1459221"/>
              <a:gd name="csX2914" fmla="*/ 72625 w 1708784"/>
              <a:gd name="csY2914" fmla="*/ 441648 h 1459221"/>
              <a:gd name="csX2915" fmla="*/ 72645 w 1708784"/>
              <a:gd name="csY2915" fmla="*/ 441632 h 1459221"/>
              <a:gd name="csX2916" fmla="*/ 442259 w 1708784"/>
              <a:gd name="csY2916" fmla="*/ 441425 h 1459221"/>
              <a:gd name="csX2917" fmla="*/ 442355 w 1708784"/>
              <a:gd name="csY2917" fmla="*/ 441994 h 1459221"/>
              <a:gd name="csX2918" fmla="*/ 442471 w 1708784"/>
              <a:gd name="csY2918" fmla="*/ 441994 h 1459221"/>
              <a:gd name="csX2919" fmla="*/ 442641 w 1708784"/>
              <a:gd name="csY2919" fmla="*/ 442297 h 1459221"/>
              <a:gd name="csX2920" fmla="*/ 442596 w 1708784"/>
              <a:gd name="csY2920" fmla="*/ 441955 h 1459221"/>
              <a:gd name="csX2921" fmla="*/ 442585 w 1708784"/>
              <a:gd name="csY2921" fmla="*/ 441994 h 1459221"/>
              <a:gd name="csX2922" fmla="*/ 97980 w 1708784"/>
              <a:gd name="csY2922" fmla="*/ 441417 h 1459221"/>
              <a:gd name="csX2923" fmla="*/ 97893 w 1708784"/>
              <a:gd name="csY2923" fmla="*/ 441451 h 1459221"/>
              <a:gd name="csX2924" fmla="*/ 98096 w 1708784"/>
              <a:gd name="csY2924" fmla="*/ 441533 h 1459221"/>
              <a:gd name="csX2925" fmla="*/ 98143 w 1708784"/>
              <a:gd name="csY2925" fmla="*/ 441485 h 1459221"/>
              <a:gd name="csX2926" fmla="*/ 295076 w 1708784"/>
              <a:gd name="csY2926" fmla="*/ 440604 h 1459221"/>
              <a:gd name="csX2927" fmla="*/ 295062 w 1708784"/>
              <a:gd name="csY2927" fmla="*/ 440611 h 1459221"/>
              <a:gd name="csX2928" fmla="*/ 294986 w 1708784"/>
              <a:gd name="csY2928" fmla="*/ 440775 h 1459221"/>
              <a:gd name="csX2929" fmla="*/ 295038 w 1708784"/>
              <a:gd name="csY2929" fmla="*/ 440843 h 1459221"/>
              <a:gd name="csX2930" fmla="*/ 295062 w 1708784"/>
              <a:gd name="csY2930" fmla="*/ 440726 h 1459221"/>
              <a:gd name="csX2931" fmla="*/ 1458010 w 1708784"/>
              <a:gd name="csY2931" fmla="*/ 436431 h 1459221"/>
              <a:gd name="csX2932" fmla="*/ 1458076 w 1708784"/>
              <a:gd name="csY2932" fmla="*/ 436692 h 1459221"/>
              <a:gd name="csX2933" fmla="*/ 1458191 w 1708784"/>
              <a:gd name="csY2933" fmla="*/ 436692 h 1459221"/>
              <a:gd name="csX2934" fmla="*/ 71127 w 1708784"/>
              <a:gd name="csY2934" fmla="*/ 434041 h 1459221"/>
              <a:gd name="csX2935" fmla="*/ 71149 w 1708784"/>
              <a:gd name="csY2935" fmla="*/ 434049 h 1459221"/>
              <a:gd name="csX2936" fmla="*/ 71149 w 1708784"/>
              <a:gd name="csY2936" fmla="*/ 434046 h 1459221"/>
              <a:gd name="csX2937" fmla="*/ 1322654 w 1708784"/>
              <a:gd name="csY2937" fmla="*/ 433926 h 1459221"/>
              <a:gd name="csX2938" fmla="*/ 1322539 w 1708784"/>
              <a:gd name="csY2938" fmla="*/ 434066 h 1459221"/>
              <a:gd name="csX2939" fmla="*/ 1322539 w 1708784"/>
              <a:gd name="csY2939" fmla="*/ 434156 h 1459221"/>
              <a:gd name="csX2940" fmla="*/ 1322768 w 1708784"/>
              <a:gd name="csY2940" fmla="*/ 433961 h 1459221"/>
              <a:gd name="csX2941" fmla="*/ 528795 w 1708784"/>
              <a:gd name="csY2941" fmla="*/ 433349 h 1459221"/>
              <a:gd name="csX2942" fmla="*/ 528794 w 1708784"/>
              <a:gd name="csY2942" fmla="*/ 433350 h 1459221"/>
              <a:gd name="csX2943" fmla="*/ 528795 w 1708784"/>
              <a:gd name="csY2943" fmla="*/ 433351 h 1459221"/>
              <a:gd name="csX2944" fmla="*/ 528795 w 1708784"/>
              <a:gd name="csY2944" fmla="*/ 433350 h 1459221"/>
              <a:gd name="csX2945" fmla="*/ 1031181 w 1708784"/>
              <a:gd name="csY2945" fmla="*/ 431506 h 1459221"/>
              <a:gd name="csX2946" fmla="*/ 1031171 w 1708784"/>
              <a:gd name="csY2946" fmla="*/ 431595 h 1459221"/>
              <a:gd name="csX2947" fmla="*/ 1031206 w 1708784"/>
              <a:gd name="csY2947" fmla="*/ 431539 h 1459221"/>
              <a:gd name="csX2948" fmla="*/ 823956 w 1708784"/>
              <a:gd name="csY2948" fmla="*/ 426550 h 1459221"/>
              <a:gd name="csX2949" fmla="*/ 823956 w 1708784"/>
              <a:gd name="csY2949" fmla="*/ 426550 h 1459221"/>
              <a:gd name="csX2950" fmla="*/ 823943 w 1708784"/>
              <a:gd name="csY2950" fmla="*/ 426660 h 1459221"/>
              <a:gd name="csX2951" fmla="*/ 824003 w 1708784"/>
              <a:gd name="csY2951" fmla="*/ 426609 h 1459221"/>
              <a:gd name="csX2952" fmla="*/ 823957 w 1708784"/>
              <a:gd name="csY2952" fmla="*/ 426550 h 1459221"/>
              <a:gd name="csX2953" fmla="*/ 1416819 w 1708784"/>
              <a:gd name="csY2953" fmla="*/ 425971 h 1459221"/>
              <a:gd name="csX2954" fmla="*/ 1416700 w 1708784"/>
              <a:gd name="csY2954" fmla="*/ 425974 h 1459221"/>
              <a:gd name="csX2955" fmla="*/ 1416774 w 1708784"/>
              <a:gd name="csY2955" fmla="*/ 426118 h 1459221"/>
              <a:gd name="csX2956" fmla="*/ 1416816 w 1708784"/>
              <a:gd name="csY2956" fmla="*/ 425974 h 1459221"/>
              <a:gd name="csX2957" fmla="*/ 1193193 w 1708784"/>
              <a:gd name="csY2957" fmla="*/ 424672 h 1459221"/>
              <a:gd name="csX2958" fmla="*/ 1193110 w 1708784"/>
              <a:gd name="csY2958" fmla="*/ 424706 h 1459221"/>
              <a:gd name="csX2959" fmla="*/ 1193111 w 1708784"/>
              <a:gd name="csY2959" fmla="*/ 424706 h 1459221"/>
              <a:gd name="csX2960" fmla="*/ 1296261 w 1708784"/>
              <a:gd name="csY2960" fmla="*/ 424245 h 1459221"/>
              <a:gd name="csX2961" fmla="*/ 1296027 w 1708784"/>
              <a:gd name="csY2961" fmla="*/ 424342 h 1459221"/>
              <a:gd name="csX2962" fmla="*/ 1296050 w 1708784"/>
              <a:gd name="csY2962" fmla="*/ 424367 h 1459221"/>
              <a:gd name="csX2963" fmla="*/ 1296419 w 1708784"/>
              <a:gd name="csY2963" fmla="*/ 424502 h 1459221"/>
              <a:gd name="csX2964" fmla="*/ 206318 w 1708784"/>
              <a:gd name="csY2964" fmla="*/ 423784 h 1459221"/>
              <a:gd name="csX2965" fmla="*/ 206295 w 1708784"/>
              <a:gd name="csY2965" fmla="*/ 423843 h 1459221"/>
              <a:gd name="csX2966" fmla="*/ 206345 w 1708784"/>
              <a:gd name="csY2966" fmla="*/ 423864 h 1459221"/>
              <a:gd name="csX2967" fmla="*/ 206318 w 1708784"/>
              <a:gd name="csY2967" fmla="*/ 423784 h 1459221"/>
              <a:gd name="csX2968" fmla="*/ 924993 w 1708784"/>
              <a:gd name="csY2968" fmla="*/ 423761 h 1459221"/>
              <a:gd name="csX2969" fmla="*/ 924910 w 1708784"/>
              <a:gd name="csY2969" fmla="*/ 423950 h 1459221"/>
              <a:gd name="csX2970" fmla="*/ 925033 w 1708784"/>
              <a:gd name="csY2970" fmla="*/ 423899 h 1459221"/>
              <a:gd name="csX2971" fmla="*/ 1181924 w 1708784"/>
              <a:gd name="csY2971" fmla="*/ 423083 h 1459221"/>
              <a:gd name="csX2972" fmla="*/ 1181931 w 1708784"/>
              <a:gd name="csY2972" fmla="*/ 423093 h 1459221"/>
              <a:gd name="csX2973" fmla="*/ 1182053 w 1708784"/>
              <a:gd name="csY2973" fmla="*/ 423111 h 1459221"/>
              <a:gd name="csX2974" fmla="*/ 1182046 w 1708784"/>
              <a:gd name="csY2974" fmla="*/ 423092 h 1459221"/>
              <a:gd name="csX2975" fmla="*/ 690613 w 1708784"/>
              <a:gd name="csY2975" fmla="*/ 422461 h 1459221"/>
              <a:gd name="csX2976" fmla="*/ 690494 w 1708784"/>
              <a:gd name="csY2976" fmla="*/ 422516 h 1459221"/>
              <a:gd name="csX2977" fmla="*/ 690636 w 1708784"/>
              <a:gd name="csY2977" fmla="*/ 422773 h 1459221"/>
              <a:gd name="csX2978" fmla="*/ 1410302 w 1708784"/>
              <a:gd name="csY2978" fmla="*/ 421431 h 1459221"/>
              <a:gd name="csX2979" fmla="*/ 1410131 w 1708784"/>
              <a:gd name="csY2979" fmla="*/ 421479 h 1459221"/>
              <a:gd name="csX2980" fmla="*/ 1410068 w 1708784"/>
              <a:gd name="csY2980" fmla="*/ 421513 h 1459221"/>
              <a:gd name="csX2981" fmla="*/ 1410130 w 1708784"/>
              <a:gd name="csY2981" fmla="*/ 421594 h 1459221"/>
              <a:gd name="csX2982" fmla="*/ 1410131 w 1708784"/>
              <a:gd name="csY2982" fmla="*/ 421595 h 1459221"/>
              <a:gd name="csX2983" fmla="*/ 1410131 w 1708784"/>
              <a:gd name="csY2983" fmla="*/ 421594 h 1459221"/>
              <a:gd name="csX2984" fmla="*/ 1359411 w 1708784"/>
              <a:gd name="csY2984" fmla="*/ 417093 h 1459221"/>
              <a:gd name="csX2985" fmla="*/ 1359419 w 1708784"/>
              <a:gd name="csY2985" fmla="*/ 417101 h 1459221"/>
              <a:gd name="csX2986" fmla="*/ 1359419 w 1708784"/>
              <a:gd name="csY2986" fmla="*/ 417099 h 1459221"/>
              <a:gd name="csX2987" fmla="*/ 1287910 w 1708784"/>
              <a:gd name="csY2987" fmla="*/ 415401 h 1459221"/>
              <a:gd name="csX2988" fmla="*/ 1288655 w 1708784"/>
              <a:gd name="csY2988" fmla="*/ 416177 h 1459221"/>
              <a:gd name="csX2989" fmla="*/ 1288419 w 1708784"/>
              <a:gd name="csY2989" fmla="*/ 416119 h 1459221"/>
              <a:gd name="csX2990" fmla="*/ 1288749 w 1708784"/>
              <a:gd name="csY2990" fmla="*/ 416323 h 1459221"/>
              <a:gd name="csX2991" fmla="*/ 1288788 w 1708784"/>
              <a:gd name="csY2991" fmla="*/ 416214 h 1459221"/>
              <a:gd name="csX2992" fmla="*/ 1288770 w 1708784"/>
              <a:gd name="csY2992" fmla="*/ 416177 h 1459221"/>
              <a:gd name="csX2993" fmla="*/ 1288792 w 1708784"/>
              <a:gd name="csY2993" fmla="*/ 416202 h 1459221"/>
              <a:gd name="csX2994" fmla="*/ 1288885 w 1708784"/>
              <a:gd name="csY2994" fmla="*/ 415947 h 1459221"/>
              <a:gd name="csX2995" fmla="*/ 517960 w 1708784"/>
              <a:gd name="csY2995" fmla="*/ 415369 h 1459221"/>
              <a:gd name="csX2996" fmla="*/ 517960 w 1708784"/>
              <a:gd name="csY2996" fmla="*/ 415371 h 1459221"/>
              <a:gd name="csX2997" fmla="*/ 517961 w 1708784"/>
              <a:gd name="csY2997" fmla="*/ 415371 h 1459221"/>
              <a:gd name="csX2998" fmla="*/ 517960 w 1708784"/>
              <a:gd name="csY2998" fmla="*/ 415370 h 1459221"/>
              <a:gd name="csX2999" fmla="*/ 1227283 w 1708784"/>
              <a:gd name="csY2999" fmla="*/ 409900 h 1459221"/>
              <a:gd name="csX3000" fmla="*/ 1226649 w 1708784"/>
              <a:gd name="csY3000" fmla="*/ 409954 h 1459221"/>
              <a:gd name="csX3001" fmla="*/ 1226616 w 1708784"/>
              <a:gd name="csY3001" fmla="*/ 410069 h 1459221"/>
              <a:gd name="csX3002" fmla="*/ 1226649 w 1708784"/>
              <a:gd name="csY3002" fmla="*/ 410069 h 1459221"/>
              <a:gd name="csX3003" fmla="*/ 1226774 w 1708784"/>
              <a:gd name="csY3003" fmla="*/ 410503 h 1459221"/>
              <a:gd name="csX3004" fmla="*/ 1226879 w 1708784"/>
              <a:gd name="csY3004" fmla="*/ 410184 h 1459221"/>
              <a:gd name="csX3005" fmla="*/ 1360226 w 1708784"/>
              <a:gd name="csY3005" fmla="*/ 409493 h 1459221"/>
              <a:gd name="csX3006" fmla="*/ 1360090 w 1708784"/>
              <a:gd name="csY3006" fmla="*/ 409584 h 1459221"/>
              <a:gd name="csX3007" fmla="*/ 1360227 w 1708784"/>
              <a:gd name="csY3007" fmla="*/ 409608 h 1459221"/>
              <a:gd name="csX3008" fmla="*/ 1360214 w 1708784"/>
              <a:gd name="csY3008" fmla="*/ 409731 h 1459221"/>
              <a:gd name="csX3009" fmla="*/ 1360226 w 1708784"/>
              <a:gd name="csY3009" fmla="*/ 409723 h 1459221"/>
              <a:gd name="csX3010" fmla="*/ 1360475 w 1708784"/>
              <a:gd name="csY3010" fmla="*/ 409717 h 1459221"/>
              <a:gd name="csX3011" fmla="*/ 667516 w 1708784"/>
              <a:gd name="csY3011" fmla="*/ 408680 h 1459221"/>
              <a:gd name="csX3012" fmla="*/ 667444 w 1708784"/>
              <a:gd name="csY3012" fmla="*/ 408685 h 1459221"/>
              <a:gd name="csX3013" fmla="*/ 667443 w 1708784"/>
              <a:gd name="csY3013" fmla="*/ 408684 h 1459221"/>
              <a:gd name="csX3014" fmla="*/ 667443 w 1708784"/>
              <a:gd name="csY3014" fmla="*/ 408686 h 1459221"/>
              <a:gd name="csX3015" fmla="*/ 667462 w 1708784"/>
              <a:gd name="csY3015" fmla="*/ 408769 h 1459221"/>
              <a:gd name="csX3016" fmla="*/ 1400219 w 1708784"/>
              <a:gd name="csY3016" fmla="*/ 408571 h 1459221"/>
              <a:gd name="csX3017" fmla="*/ 1400125 w 1708784"/>
              <a:gd name="csY3017" fmla="*/ 408806 h 1459221"/>
              <a:gd name="csX3018" fmla="*/ 1400129 w 1708784"/>
              <a:gd name="csY3018" fmla="*/ 408806 h 1459221"/>
              <a:gd name="csX3019" fmla="*/ 373907 w 1708784"/>
              <a:gd name="csY3019" fmla="*/ 408570 h 1459221"/>
              <a:gd name="csX3020" fmla="*/ 374010 w 1708784"/>
              <a:gd name="csY3020" fmla="*/ 408686 h 1459221"/>
              <a:gd name="csX3021" fmla="*/ 373993 w 1708784"/>
              <a:gd name="csY3021" fmla="*/ 408570 h 1459221"/>
              <a:gd name="csX3022" fmla="*/ 366052 w 1708784"/>
              <a:gd name="csY3022" fmla="*/ 408473 h 1459221"/>
              <a:gd name="csX3023" fmla="*/ 366058 w 1708784"/>
              <a:gd name="csY3023" fmla="*/ 408686 h 1459221"/>
              <a:gd name="csX3024" fmla="*/ 366013 w 1708784"/>
              <a:gd name="csY3024" fmla="*/ 408684 h 1459221"/>
              <a:gd name="csX3025" fmla="*/ 366041 w 1708784"/>
              <a:gd name="csY3025" fmla="*/ 408756 h 1459221"/>
              <a:gd name="csX3026" fmla="*/ 366037 w 1708784"/>
              <a:gd name="csY3026" fmla="*/ 408772 h 1459221"/>
              <a:gd name="csX3027" fmla="*/ 366045 w 1708784"/>
              <a:gd name="csY3027" fmla="*/ 408767 h 1459221"/>
              <a:gd name="csX3028" fmla="*/ 366041 w 1708784"/>
              <a:gd name="csY3028" fmla="*/ 408756 h 1459221"/>
              <a:gd name="csX3029" fmla="*/ 366058 w 1708784"/>
              <a:gd name="csY3029" fmla="*/ 408686 h 1459221"/>
              <a:gd name="csX3030" fmla="*/ 366058 w 1708784"/>
              <a:gd name="csY3030" fmla="*/ 408758 h 1459221"/>
              <a:gd name="csX3031" fmla="*/ 366173 w 1708784"/>
              <a:gd name="csY3031" fmla="*/ 408686 h 1459221"/>
              <a:gd name="csX3032" fmla="*/ 366231 w 1708784"/>
              <a:gd name="csY3032" fmla="*/ 408570 h 1459221"/>
              <a:gd name="csX3033" fmla="*/ 366173 w 1708784"/>
              <a:gd name="csY3033" fmla="*/ 408570 h 1459221"/>
              <a:gd name="csX3034" fmla="*/ 347617 w 1708784"/>
              <a:gd name="csY3034" fmla="*/ 407879 h 1459221"/>
              <a:gd name="csX3035" fmla="*/ 347630 w 1708784"/>
              <a:gd name="csY3035" fmla="*/ 407922 h 1459221"/>
              <a:gd name="csX3036" fmla="*/ 347638 w 1708784"/>
              <a:gd name="csY3036" fmla="*/ 407880 h 1459221"/>
              <a:gd name="csX3037" fmla="*/ 1030028 w 1708784"/>
              <a:gd name="csY3037" fmla="*/ 407763 h 1459221"/>
              <a:gd name="csX3038" fmla="*/ 1030028 w 1708784"/>
              <a:gd name="csY3038" fmla="*/ 407764 h 1459221"/>
              <a:gd name="csX3039" fmla="*/ 1030029 w 1708784"/>
              <a:gd name="csY3039" fmla="*/ 407764 h 1459221"/>
              <a:gd name="csX3040" fmla="*/ 1253877 w 1708784"/>
              <a:gd name="csY3040" fmla="*/ 407655 h 1459221"/>
              <a:gd name="csX3041" fmla="*/ 1253264 w 1708784"/>
              <a:gd name="csY3041" fmla="*/ 407707 h 1459221"/>
              <a:gd name="csX3042" fmla="*/ 1253955 w 1708784"/>
              <a:gd name="csY3042" fmla="*/ 407835 h 1459221"/>
              <a:gd name="csX3043" fmla="*/ 1253934 w 1708784"/>
              <a:gd name="csY3043" fmla="*/ 408023 h 1459221"/>
              <a:gd name="csX3044" fmla="*/ 1254079 w 1708784"/>
              <a:gd name="csY3044" fmla="*/ 407879 h 1459221"/>
              <a:gd name="csX3045" fmla="*/ 1254106 w 1708784"/>
              <a:gd name="csY3045" fmla="*/ 407863 h 1459221"/>
              <a:gd name="csX3046" fmla="*/ 1253955 w 1708784"/>
              <a:gd name="csY3046" fmla="*/ 407835 h 1459221"/>
              <a:gd name="csX3047" fmla="*/ 1253963 w 1708784"/>
              <a:gd name="csY3047" fmla="*/ 407764 h 1459221"/>
              <a:gd name="csX3048" fmla="*/ 1254131 w 1708784"/>
              <a:gd name="csY3048" fmla="*/ 407848 h 1459221"/>
              <a:gd name="csX3049" fmla="*/ 1254284 w 1708784"/>
              <a:gd name="csY3049" fmla="*/ 407755 h 1459221"/>
              <a:gd name="csX3050" fmla="*/ 804822 w 1708784"/>
              <a:gd name="csY3050" fmla="*/ 407563 h 1459221"/>
              <a:gd name="csX3051" fmla="*/ 804806 w 1708784"/>
              <a:gd name="csY3051" fmla="*/ 407734 h 1459221"/>
              <a:gd name="csX3052" fmla="*/ 804812 w 1708784"/>
              <a:gd name="csY3052" fmla="*/ 407725 h 1459221"/>
              <a:gd name="csX3053" fmla="*/ 684040 w 1708784"/>
              <a:gd name="csY3053" fmla="*/ 407533 h 1459221"/>
              <a:gd name="csX3054" fmla="*/ 683913 w 1708784"/>
              <a:gd name="csY3054" fmla="*/ 407542 h 1459221"/>
              <a:gd name="csX3055" fmla="*/ 684040 w 1708784"/>
              <a:gd name="csY3055" fmla="*/ 407649 h 1459221"/>
              <a:gd name="csX3056" fmla="*/ 692694 w 1708784"/>
              <a:gd name="csY3056" fmla="*/ 407524 h 1459221"/>
              <a:gd name="csX3057" fmla="*/ 692684 w 1708784"/>
              <a:gd name="csY3057" fmla="*/ 407533 h 1459221"/>
              <a:gd name="csX3058" fmla="*/ 692683 w 1708784"/>
              <a:gd name="csY3058" fmla="*/ 407533 h 1459221"/>
              <a:gd name="csX3059" fmla="*/ 692759 w 1708784"/>
              <a:gd name="csY3059" fmla="*/ 407688 h 1459221"/>
              <a:gd name="csX3060" fmla="*/ 692774 w 1708784"/>
              <a:gd name="csY3060" fmla="*/ 407590 h 1459221"/>
              <a:gd name="csX3061" fmla="*/ 468403 w 1708784"/>
              <a:gd name="csY3061" fmla="*/ 407511 h 1459221"/>
              <a:gd name="csX3062" fmla="*/ 468403 w 1708784"/>
              <a:gd name="csY3062" fmla="*/ 407533 h 1459221"/>
              <a:gd name="csX3063" fmla="*/ 468402 w 1708784"/>
              <a:gd name="csY3063" fmla="*/ 407536 h 1459221"/>
              <a:gd name="csX3064" fmla="*/ 468402 w 1708784"/>
              <a:gd name="csY3064" fmla="*/ 407847 h 1459221"/>
              <a:gd name="csX3065" fmla="*/ 468518 w 1708784"/>
              <a:gd name="csY3065" fmla="*/ 407764 h 1459221"/>
              <a:gd name="csX3066" fmla="*/ 546082 w 1708784"/>
              <a:gd name="csY3066" fmla="*/ 407510 h 1459221"/>
              <a:gd name="csX3067" fmla="*/ 546082 w 1708784"/>
              <a:gd name="csY3067" fmla="*/ 407533 h 1459221"/>
              <a:gd name="csX3068" fmla="*/ 546081 w 1708784"/>
              <a:gd name="csY3068" fmla="*/ 407534 h 1459221"/>
              <a:gd name="csX3069" fmla="*/ 546083 w 1708784"/>
              <a:gd name="csY3069" fmla="*/ 407533 h 1459221"/>
              <a:gd name="csX3070" fmla="*/ 546107 w 1708784"/>
              <a:gd name="csY3070" fmla="*/ 407739 h 1459221"/>
              <a:gd name="csX3071" fmla="*/ 546198 w 1708784"/>
              <a:gd name="csY3071" fmla="*/ 407534 h 1459221"/>
              <a:gd name="csX3072" fmla="*/ 1348526 w 1708784"/>
              <a:gd name="csY3072" fmla="*/ 407476 h 1459221"/>
              <a:gd name="csX3073" fmla="*/ 1348470 w 1708784"/>
              <a:gd name="csY3073" fmla="*/ 407533 h 1459221"/>
              <a:gd name="csX3074" fmla="*/ 1348471 w 1708784"/>
              <a:gd name="csY3074" fmla="*/ 407533 h 1459221"/>
              <a:gd name="csX3075" fmla="*/ 1348601 w 1708784"/>
              <a:gd name="csY3075" fmla="*/ 407556 h 1459221"/>
              <a:gd name="csX3076" fmla="*/ 1210398 w 1708784"/>
              <a:gd name="csY3076" fmla="*/ 407418 h 1459221"/>
              <a:gd name="csX3077" fmla="*/ 1210398 w 1708784"/>
              <a:gd name="csY3077" fmla="*/ 407533 h 1459221"/>
              <a:gd name="csX3078" fmla="*/ 1210390 w 1708784"/>
              <a:gd name="csY3078" fmla="*/ 407550 h 1459221"/>
              <a:gd name="csX3079" fmla="*/ 1210398 w 1708784"/>
              <a:gd name="csY3079" fmla="*/ 407551 h 1459221"/>
              <a:gd name="csX3080" fmla="*/ 1210398 w 1708784"/>
              <a:gd name="csY3080" fmla="*/ 407533 h 1459221"/>
              <a:gd name="csX3081" fmla="*/ 1210402 w 1708784"/>
              <a:gd name="csY3081" fmla="*/ 407552 h 1459221"/>
              <a:gd name="csX3082" fmla="*/ 1210486 w 1708784"/>
              <a:gd name="csY3082" fmla="*/ 407565 h 1459221"/>
              <a:gd name="csX3083" fmla="*/ 1080969 w 1708784"/>
              <a:gd name="csY3083" fmla="*/ 406265 h 1459221"/>
              <a:gd name="csX3084" fmla="*/ 1080938 w 1708784"/>
              <a:gd name="csY3084" fmla="*/ 406293 h 1459221"/>
              <a:gd name="csX3085" fmla="*/ 1081059 w 1708784"/>
              <a:gd name="csY3085" fmla="*/ 406331 h 1459221"/>
              <a:gd name="csX3086" fmla="*/ 953509 w 1708784"/>
              <a:gd name="csY3086" fmla="*/ 404785 h 1459221"/>
              <a:gd name="csX3087" fmla="*/ 952924 w 1708784"/>
              <a:gd name="csY3087" fmla="*/ 405113 h 1459221"/>
              <a:gd name="csX3088" fmla="*/ 952730 w 1708784"/>
              <a:gd name="csY3088" fmla="*/ 405242 h 1459221"/>
              <a:gd name="csX3089" fmla="*/ 952924 w 1708784"/>
              <a:gd name="csY3089" fmla="*/ 405343 h 1459221"/>
              <a:gd name="csX3090" fmla="*/ 701545 w 1708784"/>
              <a:gd name="csY3090" fmla="*/ 399157 h 1459221"/>
              <a:gd name="csX3091" fmla="*/ 701756 w 1708784"/>
              <a:gd name="csY3091" fmla="*/ 399339 h 1459221"/>
              <a:gd name="csX3092" fmla="*/ 701789 w 1708784"/>
              <a:gd name="csY3092" fmla="*/ 399350 h 1459221"/>
              <a:gd name="csX3093" fmla="*/ 701776 w 1708784"/>
              <a:gd name="csY3093" fmla="*/ 399251 h 1459221"/>
              <a:gd name="csX3094" fmla="*/ 813469 w 1708784"/>
              <a:gd name="csY3094" fmla="*/ 398889 h 1459221"/>
              <a:gd name="csX3095" fmla="*/ 813468 w 1708784"/>
              <a:gd name="csY3095" fmla="*/ 398890 h 1459221"/>
              <a:gd name="csX3096" fmla="*/ 813469 w 1708784"/>
              <a:gd name="csY3096" fmla="*/ 398891 h 1459221"/>
              <a:gd name="csX3097" fmla="*/ 297558 w 1708784"/>
              <a:gd name="csY3097" fmla="*/ 398877 h 1459221"/>
              <a:gd name="csX3098" fmla="*/ 297483 w 1708784"/>
              <a:gd name="csY3098" fmla="*/ 398889 h 1459221"/>
              <a:gd name="csX3099" fmla="*/ 297483 w 1708784"/>
              <a:gd name="csY3099" fmla="*/ 398889 h 1459221"/>
              <a:gd name="csX3100" fmla="*/ 297529 w 1708784"/>
              <a:gd name="csY3100" fmla="*/ 398924 h 1459221"/>
              <a:gd name="csX3101" fmla="*/ 209531 w 1708784"/>
              <a:gd name="csY3101" fmla="*/ 398757 h 1459221"/>
              <a:gd name="csX3102" fmla="*/ 209430 w 1708784"/>
              <a:gd name="csY3102" fmla="*/ 398890 h 1459221"/>
              <a:gd name="csX3103" fmla="*/ 209545 w 1708784"/>
              <a:gd name="csY3103" fmla="*/ 398890 h 1459221"/>
              <a:gd name="csX3104" fmla="*/ 209545 w 1708784"/>
              <a:gd name="csY3104" fmla="*/ 398889 h 1459221"/>
              <a:gd name="csX3105" fmla="*/ 503418 w 1708784"/>
              <a:gd name="csY3105" fmla="*/ 398702 h 1459221"/>
              <a:gd name="csX3106" fmla="*/ 503324 w 1708784"/>
              <a:gd name="csY3106" fmla="*/ 398774 h 1459221"/>
              <a:gd name="csX3107" fmla="*/ 503466 w 1708784"/>
              <a:gd name="csY3107" fmla="*/ 398724 h 1459221"/>
              <a:gd name="csX3108" fmla="*/ 1105519 w 1708784"/>
              <a:gd name="csY3108" fmla="*/ 390476 h 1459221"/>
              <a:gd name="csX3109" fmla="*/ 1105442 w 1708784"/>
              <a:gd name="csY3109" fmla="*/ 390543 h 1459221"/>
              <a:gd name="csX3110" fmla="*/ 1105633 w 1708784"/>
              <a:gd name="csY3110" fmla="*/ 390591 h 1459221"/>
              <a:gd name="csX3111" fmla="*/ 1105699 w 1708784"/>
              <a:gd name="csY3111" fmla="*/ 390599 h 1459221"/>
              <a:gd name="csX3112" fmla="*/ 1105669 w 1708784"/>
              <a:gd name="csY3112" fmla="*/ 390541 h 1459221"/>
              <a:gd name="csX3113" fmla="*/ 813343 w 1708784"/>
              <a:gd name="csY3113" fmla="*/ 390232 h 1459221"/>
              <a:gd name="csX3114" fmla="*/ 813408 w 1708784"/>
              <a:gd name="csY3114" fmla="*/ 390298 h 1459221"/>
              <a:gd name="csX3115" fmla="*/ 813430 w 1708784"/>
              <a:gd name="csY3115" fmla="*/ 390279 h 1459221"/>
              <a:gd name="csX3116" fmla="*/ 1201749 w 1708784"/>
              <a:gd name="csY3116" fmla="*/ 390156 h 1459221"/>
              <a:gd name="csX3117" fmla="*/ 1201730 w 1708784"/>
              <a:gd name="csY3117" fmla="*/ 390191 h 1459221"/>
              <a:gd name="csX3118" fmla="*/ 1201754 w 1708784"/>
              <a:gd name="csY3118" fmla="*/ 390246 h 1459221"/>
              <a:gd name="csX3119" fmla="*/ 1201754 w 1708784"/>
              <a:gd name="csY3119" fmla="*/ 390246 h 1459221"/>
              <a:gd name="csX3120" fmla="*/ 1201755 w 1708784"/>
              <a:gd name="csY3120" fmla="*/ 390245 h 1459221"/>
              <a:gd name="csX3121" fmla="*/ 527642 w 1708784"/>
              <a:gd name="csY3121" fmla="*/ 390130 h 1459221"/>
              <a:gd name="csX3122" fmla="*/ 527482 w 1708784"/>
              <a:gd name="csY3122" fmla="*/ 390301 h 1459221"/>
              <a:gd name="csX3123" fmla="*/ 527642 w 1708784"/>
              <a:gd name="csY3123" fmla="*/ 390245 h 1459221"/>
              <a:gd name="csX3124" fmla="*/ 527720 w 1708784"/>
              <a:gd name="csY3124" fmla="*/ 390206 h 1459221"/>
              <a:gd name="csX3125" fmla="*/ 434063 w 1708784"/>
              <a:gd name="csY3125" fmla="*/ 389929 h 1459221"/>
              <a:gd name="csX3126" fmla="*/ 433827 w 1708784"/>
              <a:gd name="csY3126" fmla="*/ 390246 h 1459221"/>
              <a:gd name="csX3127" fmla="*/ 433746 w 1708784"/>
              <a:gd name="csY3127" fmla="*/ 390569 h 1459221"/>
              <a:gd name="csX3128" fmla="*/ 433853 w 1708784"/>
              <a:gd name="csY3128" fmla="*/ 391210 h 1459221"/>
              <a:gd name="csX3129" fmla="*/ 433941 w 1708784"/>
              <a:gd name="csY3129" fmla="*/ 390361 h 1459221"/>
              <a:gd name="csX3130" fmla="*/ 1055268 w 1708784"/>
              <a:gd name="csY3130" fmla="*/ 389208 h 1459221"/>
              <a:gd name="csX3131" fmla="*/ 1055226 w 1708784"/>
              <a:gd name="csY3131" fmla="*/ 389256 h 1459221"/>
              <a:gd name="csX3132" fmla="*/ 1055322 w 1708784"/>
              <a:gd name="csY3132" fmla="*/ 389320 h 1459221"/>
              <a:gd name="csX3133" fmla="*/ 207816 w 1708784"/>
              <a:gd name="csY3133" fmla="*/ 383330 h 1459221"/>
              <a:gd name="csX3134" fmla="*/ 207814 w 1708784"/>
              <a:gd name="csY3134" fmla="*/ 383333 h 1459221"/>
              <a:gd name="csX3135" fmla="*/ 207817 w 1708784"/>
              <a:gd name="csY3135" fmla="*/ 383331 h 1459221"/>
              <a:gd name="csX3136" fmla="*/ 207935 w 1708784"/>
              <a:gd name="csY3136" fmla="*/ 383371 h 1459221"/>
              <a:gd name="csX3137" fmla="*/ 207931 w 1708784"/>
              <a:gd name="csY3137" fmla="*/ 383336 h 1459221"/>
              <a:gd name="csX3138" fmla="*/ 992994 w 1708784"/>
              <a:gd name="csY3138" fmla="*/ 382659 h 1459221"/>
              <a:gd name="csX3139" fmla="*/ 992358 w 1708784"/>
              <a:gd name="csY3139" fmla="*/ 383016 h 1459221"/>
              <a:gd name="csX3140" fmla="*/ 993032 w 1708784"/>
              <a:gd name="csY3140" fmla="*/ 382869 h 1459221"/>
              <a:gd name="csX3141" fmla="*/ 993189 w 1708784"/>
              <a:gd name="csY3141" fmla="*/ 382676 h 1459221"/>
              <a:gd name="csX3142" fmla="*/ 993032 w 1708784"/>
              <a:gd name="csY3142" fmla="*/ 382754 h 1459221"/>
              <a:gd name="csX3143" fmla="*/ 658346 w 1708784"/>
              <a:gd name="csY3143" fmla="*/ 381604 h 1459221"/>
              <a:gd name="csX3144" fmla="*/ 658223 w 1708784"/>
              <a:gd name="csY3144" fmla="*/ 381717 h 1459221"/>
              <a:gd name="csX3145" fmla="*/ 658759 w 1708784"/>
              <a:gd name="csY3145" fmla="*/ 381772 h 1459221"/>
              <a:gd name="csX3146" fmla="*/ 1124796 w 1708784"/>
              <a:gd name="csY3146" fmla="*/ 381334 h 1459221"/>
              <a:gd name="csX3147" fmla="*/ 1124650 w 1708784"/>
              <a:gd name="csY3147" fmla="*/ 381371 h 1459221"/>
              <a:gd name="csX3148" fmla="*/ 1124576 w 1708784"/>
              <a:gd name="csY3148" fmla="*/ 381461 h 1459221"/>
              <a:gd name="csX3149" fmla="*/ 1124766 w 1708784"/>
              <a:gd name="csY3149" fmla="*/ 381371 h 1459221"/>
              <a:gd name="csX3150" fmla="*/ 1124698 w 1708784"/>
              <a:gd name="csY3150" fmla="*/ 381557 h 1459221"/>
              <a:gd name="csX3151" fmla="*/ 1124765 w 1708784"/>
              <a:gd name="csY3151" fmla="*/ 381486 h 1459221"/>
              <a:gd name="csX3152" fmla="*/ 546543 w 1708784"/>
              <a:gd name="csY3152" fmla="*/ 380707 h 1459221"/>
              <a:gd name="csX3153" fmla="*/ 546428 w 1708784"/>
              <a:gd name="csY3153" fmla="*/ 380794 h 1459221"/>
              <a:gd name="csX3154" fmla="*/ 546369 w 1708784"/>
              <a:gd name="csY3154" fmla="*/ 380939 h 1459221"/>
              <a:gd name="csX3155" fmla="*/ 546428 w 1708784"/>
              <a:gd name="csY3155" fmla="*/ 380910 h 1459221"/>
              <a:gd name="csX3156" fmla="*/ 546426 w 1708784"/>
              <a:gd name="csY3156" fmla="*/ 381084 h 1459221"/>
              <a:gd name="csX3157" fmla="*/ 546543 w 1708784"/>
              <a:gd name="csY3157" fmla="*/ 380910 h 1459221"/>
              <a:gd name="csX3158" fmla="*/ 832032 w 1708784"/>
              <a:gd name="csY3158" fmla="*/ 379360 h 1459221"/>
              <a:gd name="csX3159" fmla="*/ 830872 w 1708784"/>
              <a:gd name="csY3159" fmla="*/ 379642 h 1459221"/>
              <a:gd name="csX3160" fmla="*/ 830938 w 1708784"/>
              <a:gd name="csY3160" fmla="*/ 379525 h 1459221"/>
              <a:gd name="csX3161" fmla="*/ 830756 w 1708784"/>
              <a:gd name="csY3161" fmla="*/ 379642 h 1459221"/>
              <a:gd name="csX3162" fmla="*/ 830699 w 1708784"/>
              <a:gd name="csY3162" fmla="*/ 379634 h 1459221"/>
              <a:gd name="csX3163" fmla="*/ 830872 w 1708784"/>
              <a:gd name="csY3163" fmla="*/ 379872 h 1459221"/>
              <a:gd name="csX3164" fmla="*/ 822070 w 1708784"/>
              <a:gd name="csY3164" fmla="*/ 378441 h 1459221"/>
              <a:gd name="csX3165" fmla="*/ 822112 w 1708784"/>
              <a:gd name="csY3165" fmla="*/ 378605 h 1459221"/>
              <a:gd name="csX3166" fmla="*/ 822138 w 1708784"/>
              <a:gd name="csY3166" fmla="*/ 378831 h 1459221"/>
              <a:gd name="csX3167" fmla="*/ 822228 w 1708784"/>
              <a:gd name="csY3167" fmla="*/ 378720 h 1459221"/>
              <a:gd name="csX3168" fmla="*/ 822387 w 1708784"/>
              <a:gd name="csY3168" fmla="*/ 378527 h 1459221"/>
              <a:gd name="csX3169" fmla="*/ 822112 w 1708784"/>
              <a:gd name="csY3169" fmla="*/ 378490 h 1459221"/>
              <a:gd name="csX3170" fmla="*/ 1368189 w 1708784"/>
              <a:gd name="csY3170" fmla="*/ 374677 h 1459221"/>
              <a:gd name="csX3171" fmla="*/ 1368179 w 1708784"/>
              <a:gd name="csY3171" fmla="*/ 374686 h 1459221"/>
              <a:gd name="csX3172" fmla="*/ 1368152 w 1708784"/>
              <a:gd name="csY3172" fmla="*/ 374723 h 1459221"/>
              <a:gd name="csX3173" fmla="*/ 1368195 w 1708784"/>
              <a:gd name="csY3173" fmla="*/ 374741 h 1459221"/>
              <a:gd name="csX3174" fmla="*/ 650440 w 1708784"/>
              <a:gd name="csY3174" fmla="*/ 374489 h 1459221"/>
              <a:gd name="csX3175" fmla="*/ 650271 w 1708784"/>
              <a:gd name="csY3175" fmla="*/ 374571 h 1459221"/>
              <a:gd name="csX3176" fmla="*/ 650167 w 1708784"/>
              <a:gd name="csY3176" fmla="*/ 374662 h 1459221"/>
              <a:gd name="csX3177" fmla="*/ 650315 w 1708784"/>
              <a:gd name="csY3177" fmla="*/ 374634 h 1459221"/>
              <a:gd name="csX3178" fmla="*/ 546689 w 1708784"/>
              <a:gd name="csY3178" fmla="*/ 374274 h 1459221"/>
              <a:gd name="csX3179" fmla="*/ 546601 w 1708784"/>
              <a:gd name="csY3179" fmla="*/ 374297 h 1459221"/>
              <a:gd name="csX3180" fmla="*/ 546621 w 1708784"/>
              <a:gd name="csY3180" fmla="*/ 374305 h 1459221"/>
              <a:gd name="csX3181" fmla="*/ 546622 w 1708784"/>
              <a:gd name="csY3181" fmla="*/ 374144 h 1459221"/>
              <a:gd name="csX3182" fmla="*/ 546428 w 1708784"/>
              <a:gd name="csY3182" fmla="*/ 374225 h 1459221"/>
              <a:gd name="csX3183" fmla="*/ 546509 w 1708784"/>
              <a:gd name="csY3183" fmla="*/ 374258 h 1459221"/>
              <a:gd name="csX3184" fmla="*/ 1426354 w 1708784"/>
              <a:gd name="csY3184" fmla="*/ 373748 h 1459221"/>
              <a:gd name="csX3185" fmla="*/ 1426349 w 1708784"/>
              <a:gd name="csY3185" fmla="*/ 373764 h 1459221"/>
              <a:gd name="csX3186" fmla="*/ 1426381 w 1708784"/>
              <a:gd name="csY3186" fmla="*/ 373765 h 1459221"/>
              <a:gd name="csX3187" fmla="*/ 1400219 w 1708784"/>
              <a:gd name="csY3187" fmla="*/ 372958 h 1459221"/>
              <a:gd name="csX3188" fmla="*/ 1400219 w 1708784"/>
              <a:gd name="csY3188" fmla="*/ 373073 h 1459221"/>
              <a:gd name="csX3189" fmla="*/ 1400272 w 1708784"/>
              <a:gd name="csY3189" fmla="*/ 373074 h 1459221"/>
              <a:gd name="csX3190" fmla="*/ 1246937 w 1708784"/>
              <a:gd name="csY3190" fmla="*/ 372281 h 1459221"/>
              <a:gd name="csX3191" fmla="*/ 1246703 w 1708784"/>
              <a:gd name="csY3191" fmla="*/ 372381 h 1459221"/>
              <a:gd name="csX3192" fmla="*/ 1246703 w 1708784"/>
              <a:gd name="csY3192" fmla="*/ 372496 h 1459221"/>
              <a:gd name="csX3193" fmla="*/ 1247118 w 1708784"/>
              <a:gd name="csY3193" fmla="*/ 372929 h 1459221"/>
              <a:gd name="csX3194" fmla="*/ 166742 w 1708784"/>
              <a:gd name="csY3194" fmla="*/ 366194 h 1459221"/>
              <a:gd name="csX3195" fmla="*/ 166671 w 1708784"/>
              <a:gd name="csY3195" fmla="*/ 366273 h 1459221"/>
              <a:gd name="csX3196" fmla="*/ 166296 w 1708784"/>
              <a:gd name="csY3196" fmla="*/ 367009 h 1459221"/>
              <a:gd name="csX3197" fmla="*/ 166336 w 1708784"/>
              <a:gd name="csY3197" fmla="*/ 366975 h 1459221"/>
              <a:gd name="csX3198" fmla="*/ 166786 w 1708784"/>
              <a:gd name="csY3198" fmla="*/ 366273 h 1459221"/>
              <a:gd name="csX3199" fmla="*/ 293022 w 1708784"/>
              <a:gd name="csY3199" fmla="*/ 365918 h 1459221"/>
              <a:gd name="csX3200" fmla="*/ 292988 w 1708784"/>
              <a:gd name="csY3200" fmla="*/ 365928 h 1459221"/>
              <a:gd name="csX3201" fmla="*/ 292988 w 1708784"/>
              <a:gd name="csY3201" fmla="*/ 366038 h 1459221"/>
              <a:gd name="csX3202" fmla="*/ 286335 w 1708784"/>
              <a:gd name="csY3202" fmla="*/ 365371 h 1459221"/>
              <a:gd name="csX3203" fmla="*/ 286188 w 1708784"/>
              <a:gd name="csY3203" fmla="*/ 365582 h 1459221"/>
              <a:gd name="csX3204" fmla="*/ 286178 w 1708784"/>
              <a:gd name="csY3204" fmla="*/ 365678 h 1459221"/>
              <a:gd name="csX3205" fmla="*/ 286303 w 1708784"/>
              <a:gd name="csY3205" fmla="*/ 365466 h 1459221"/>
              <a:gd name="csX3206" fmla="*/ 1175096 w 1708784"/>
              <a:gd name="csY3206" fmla="*/ 365302 h 1459221"/>
              <a:gd name="csX3207" fmla="*/ 1174961 w 1708784"/>
              <a:gd name="csY3207" fmla="*/ 365809 h 1459221"/>
              <a:gd name="csX3208" fmla="*/ 1175016 w 1708784"/>
              <a:gd name="csY3208" fmla="*/ 366157 h 1459221"/>
              <a:gd name="csX3209" fmla="*/ 1175016 w 1708784"/>
              <a:gd name="csY3209" fmla="*/ 366042 h 1459221"/>
              <a:gd name="csX3210" fmla="*/ 1175217 w 1708784"/>
              <a:gd name="csY3210" fmla="*/ 366066 h 1459221"/>
              <a:gd name="csX3211" fmla="*/ 1175131 w 1708784"/>
              <a:gd name="csY3211" fmla="*/ 365927 h 1459221"/>
              <a:gd name="csX3212" fmla="*/ 1028995 w 1708784"/>
              <a:gd name="csY3212" fmla="*/ 365001 h 1459221"/>
              <a:gd name="csX3213" fmla="*/ 1028966 w 1708784"/>
              <a:gd name="csY3213" fmla="*/ 365016 h 1459221"/>
              <a:gd name="csX3214" fmla="*/ 1029221 w 1708784"/>
              <a:gd name="csY3214" fmla="*/ 365005 h 1459221"/>
              <a:gd name="csX3215" fmla="*/ 658800 w 1708784"/>
              <a:gd name="csY3215" fmla="*/ 364659 h 1459221"/>
              <a:gd name="csX3216" fmla="*/ 658799 w 1708784"/>
              <a:gd name="csY3216" fmla="*/ 364660 h 1459221"/>
              <a:gd name="csX3217" fmla="*/ 658818 w 1708784"/>
              <a:gd name="csY3217" fmla="*/ 364769 h 1459221"/>
              <a:gd name="csX3218" fmla="*/ 659150 w 1708784"/>
              <a:gd name="csY3218" fmla="*/ 364672 h 1459221"/>
              <a:gd name="csX3219" fmla="*/ 865224 w 1708784"/>
              <a:gd name="csY3219" fmla="*/ 364582 h 1459221"/>
              <a:gd name="csX3220" fmla="*/ 864976 w 1708784"/>
              <a:gd name="csY3220" fmla="*/ 364669 h 1459221"/>
              <a:gd name="csX3221" fmla="*/ 864349 w 1708784"/>
              <a:gd name="csY3221" fmla="*/ 365093 h 1459221"/>
              <a:gd name="csX3222" fmla="*/ 865332 w 1708784"/>
              <a:gd name="csY3222" fmla="*/ 364659 h 1459221"/>
              <a:gd name="csX3223" fmla="*/ 382078 w 1708784"/>
              <a:gd name="csY3223" fmla="*/ 364544 h 1459221"/>
              <a:gd name="csX3224" fmla="*/ 382051 w 1708784"/>
              <a:gd name="csY3224" fmla="*/ 364576 h 1459221"/>
              <a:gd name="csX3225" fmla="*/ 382048 w 1708784"/>
              <a:gd name="csY3225" fmla="*/ 364592 h 1459221"/>
              <a:gd name="csX3226" fmla="*/ 364790 w 1708784"/>
              <a:gd name="csY3226" fmla="*/ 364428 h 1459221"/>
              <a:gd name="csX3227" fmla="*/ 364789 w 1708784"/>
              <a:gd name="csY3227" fmla="*/ 364430 h 1459221"/>
              <a:gd name="csX3228" fmla="*/ 364790 w 1708784"/>
              <a:gd name="csY3228" fmla="*/ 364429 h 1459221"/>
              <a:gd name="csX3229" fmla="*/ 364796 w 1708784"/>
              <a:gd name="csY3229" fmla="*/ 364631 h 1459221"/>
              <a:gd name="csX3230" fmla="*/ 364843 w 1708784"/>
              <a:gd name="csY3230" fmla="*/ 364492 h 1459221"/>
              <a:gd name="csX3231" fmla="*/ 1270800 w 1708784"/>
              <a:gd name="csY3231" fmla="*/ 364424 h 1459221"/>
              <a:gd name="csX3232" fmla="*/ 1270790 w 1708784"/>
              <a:gd name="csY3232" fmla="*/ 364429 h 1459221"/>
              <a:gd name="csX3233" fmla="*/ 1270820 w 1708784"/>
              <a:gd name="csY3233" fmla="*/ 364447 h 1459221"/>
              <a:gd name="csX3234" fmla="*/ 761720 w 1708784"/>
              <a:gd name="csY3234" fmla="*/ 362596 h 1459221"/>
              <a:gd name="csX3235" fmla="*/ 761720 w 1708784"/>
              <a:gd name="csY3235" fmla="*/ 362700 h 1459221"/>
              <a:gd name="csX3236" fmla="*/ 761782 w 1708784"/>
              <a:gd name="csY3236" fmla="*/ 362806 h 1459221"/>
              <a:gd name="csX3237" fmla="*/ 761982 w 1708784"/>
              <a:gd name="csY3237" fmla="*/ 362779 h 1459221"/>
              <a:gd name="csX3238" fmla="*/ 761835 w 1708784"/>
              <a:gd name="csY3238" fmla="*/ 362700 h 1459221"/>
              <a:gd name="csX3239" fmla="*/ 174764 w 1708784"/>
              <a:gd name="csY3239" fmla="*/ 357477 h 1459221"/>
              <a:gd name="csX3240" fmla="*/ 174669 w 1708784"/>
              <a:gd name="csY3240" fmla="*/ 357501 h 1459221"/>
              <a:gd name="csX3241" fmla="*/ 174739 w 1708784"/>
              <a:gd name="csY3241" fmla="*/ 357514 h 1459221"/>
              <a:gd name="csX3242" fmla="*/ 322723 w 1708784"/>
              <a:gd name="csY3242" fmla="*/ 356592 h 1459221"/>
              <a:gd name="csX3243" fmla="*/ 322723 w 1708784"/>
              <a:gd name="csY3243" fmla="*/ 356707 h 1459221"/>
              <a:gd name="csX3244" fmla="*/ 322716 w 1708784"/>
              <a:gd name="csY3244" fmla="*/ 356707 h 1459221"/>
              <a:gd name="csX3245" fmla="*/ 322723 w 1708784"/>
              <a:gd name="csY3245" fmla="*/ 356592 h 1459221"/>
              <a:gd name="csX3246" fmla="*/ 322571 w 1708784"/>
              <a:gd name="csY3246" fmla="*/ 356702 h 1459221"/>
              <a:gd name="csX3247" fmla="*/ 322716 w 1708784"/>
              <a:gd name="csY3247" fmla="*/ 356707 h 1459221"/>
              <a:gd name="csX3248" fmla="*/ 322716 w 1708784"/>
              <a:gd name="csY3248" fmla="*/ 356719 h 1459221"/>
              <a:gd name="csX3249" fmla="*/ 322723 w 1708784"/>
              <a:gd name="csY3249" fmla="*/ 356707 h 1459221"/>
              <a:gd name="csX3250" fmla="*/ 322783 w 1708784"/>
              <a:gd name="csY3250" fmla="*/ 356701 h 1459221"/>
              <a:gd name="csX3251" fmla="*/ 1390653 w 1708784"/>
              <a:gd name="csY3251" fmla="*/ 356147 h 1459221"/>
              <a:gd name="csX3252" fmla="*/ 1390571 w 1708784"/>
              <a:gd name="csY3252" fmla="*/ 356217 h 1459221"/>
              <a:gd name="csX3253" fmla="*/ 1390648 w 1708784"/>
              <a:gd name="csY3253" fmla="*/ 356244 h 1459221"/>
              <a:gd name="csX3254" fmla="*/ 1193182 w 1708784"/>
              <a:gd name="csY3254" fmla="*/ 355935 h 1459221"/>
              <a:gd name="csX3255" fmla="*/ 1193172 w 1708784"/>
              <a:gd name="csY3255" fmla="*/ 355971 h 1459221"/>
              <a:gd name="csX3256" fmla="*/ 1193207 w 1708784"/>
              <a:gd name="csY3256" fmla="*/ 355985 h 1459221"/>
              <a:gd name="csX3257" fmla="*/ 1167191 w 1708784"/>
              <a:gd name="csY3257" fmla="*/ 355928 h 1459221"/>
              <a:gd name="csX3258" fmla="*/ 1167129 w 1708784"/>
              <a:gd name="csY3258" fmla="*/ 356015 h 1459221"/>
              <a:gd name="csX3259" fmla="*/ 1167233 w 1708784"/>
              <a:gd name="csY3259" fmla="*/ 356015 h 1459221"/>
              <a:gd name="csX3260" fmla="*/ 252649 w 1708784"/>
              <a:gd name="csY3260" fmla="*/ 355898 h 1459221"/>
              <a:gd name="csX3261" fmla="*/ 252649 w 1708784"/>
              <a:gd name="csY3261" fmla="*/ 355900 h 1459221"/>
              <a:gd name="csX3262" fmla="*/ 252668 w 1708784"/>
              <a:gd name="csY3262" fmla="*/ 355997 h 1459221"/>
              <a:gd name="csX3263" fmla="*/ 252763 w 1708784"/>
              <a:gd name="csY3263" fmla="*/ 355902 h 1459221"/>
              <a:gd name="csX3264" fmla="*/ 252650 w 1708784"/>
              <a:gd name="csY3264" fmla="*/ 355900 h 1459221"/>
              <a:gd name="csX3265" fmla="*/ 873348 w 1708784"/>
              <a:gd name="csY3265" fmla="*/ 355870 h 1459221"/>
              <a:gd name="csX3266" fmla="*/ 873617 w 1708784"/>
              <a:gd name="csY3266" fmla="*/ 356124 h 1459221"/>
              <a:gd name="csX3267" fmla="*/ 865332 w 1708784"/>
              <a:gd name="csY3267" fmla="*/ 355904 h 1459221"/>
              <a:gd name="csX3268" fmla="*/ 865332 w 1708784"/>
              <a:gd name="csY3268" fmla="*/ 356015 h 1459221"/>
              <a:gd name="csX3269" fmla="*/ 873739 w 1708784"/>
              <a:gd name="csY3269" fmla="*/ 356240 h 1459221"/>
              <a:gd name="csX3270" fmla="*/ 873617 w 1708784"/>
              <a:gd name="csY3270" fmla="*/ 356124 h 1459221"/>
              <a:gd name="csX3271" fmla="*/ 873861 w 1708784"/>
              <a:gd name="csY3271" fmla="*/ 356131 h 1459221"/>
              <a:gd name="csX3272" fmla="*/ 873752 w 1708784"/>
              <a:gd name="csY3272" fmla="*/ 356240 h 1459221"/>
              <a:gd name="csX3273" fmla="*/ 873976 w 1708784"/>
              <a:gd name="csY3273" fmla="*/ 356246 h 1459221"/>
              <a:gd name="csX3274" fmla="*/ 874018 w 1708784"/>
              <a:gd name="csY3274" fmla="*/ 356226 h 1459221"/>
              <a:gd name="csX3275" fmla="*/ 873861 w 1708784"/>
              <a:gd name="csY3275" fmla="*/ 356131 h 1459221"/>
              <a:gd name="csX3276" fmla="*/ 226714 w 1708784"/>
              <a:gd name="csY3276" fmla="*/ 355808 h 1459221"/>
              <a:gd name="csX3277" fmla="*/ 226687 w 1708784"/>
              <a:gd name="csY3277" fmla="*/ 356050 h 1459221"/>
              <a:gd name="csX3278" fmla="*/ 226703 w 1708784"/>
              <a:gd name="csY3278" fmla="*/ 356020 h 1459221"/>
              <a:gd name="csX3279" fmla="*/ 226717 w 1708784"/>
              <a:gd name="csY3279" fmla="*/ 355900 h 1459221"/>
              <a:gd name="csX3280" fmla="*/ 1158532 w 1708784"/>
              <a:gd name="csY3280" fmla="*/ 355736 h 1459221"/>
              <a:gd name="csX3281" fmla="*/ 1158535 w 1708784"/>
              <a:gd name="csY3281" fmla="*/ 355900 h 1459221"/>
              <a:gd name="csX3282" fmla="*/ 1158650 w 1708784"/>
              <a:gd name="csY3282" fmla="*/ 355900 h 1459221"/>
              <a:gd name="csX3283" fmla="*/ 1158742 w 1708784"/>
              <a:gd name="csY3283" fmla="*/ 356015 h 1459221"/>
              <a:gd name="csX3284" fmla="*/ 1158841 w 1708784"/>
              <a:gd name="csY3284" fmla="*/ 356015 h 1459221"/>
              <a:gd name="csX3285" fmla="*/ 1158649 w 1708784"/>
              <a:gd name="csY3285" fmla="*/ 355785 h 1459221"/>
              <a:gd name="csX3286" fmla="*/ 753644 w 1708784"/>
              <a:gd name="csY3286" fmla="*/ 355441 h 1459221"/>
              <a:gd name="csX3287" fmla="*/ 753476 w 1708784"/>
              <a:gd name="csY3287" fmla="*/ 355443 h 1459221"/>
              <a:gd name="csX3288" fmla="*/ 753638 w 1708784"/>
              <a:gd name="csY3288" fmla="*/ 355544 h 1459221"/>
              <a:gd name="csX3289" fmla="*/ 1130549 w 1708784"/>
              <a:gd name="csY3289" fmla="*/ 354047 h 1459221"/>
              <a:gd name="csX3290" fmla="*/ 1130298 w 1708784"/>
              <a:gd name="csY3290" fmla="*/ 354172 h 1459221"/>
              <a:gd name="csX3291" fmla="*/ 1130298 w 1708784"/>
              <a:gd name="csY3291" fmla="*/ 354172 h 1459221"/>
              <a:gd name="csX3292" fmla="*/ 1130390 w 1708784"/>
              <a:gd name="csY3292" fmla="*/ 354392 h 1459221"/>
              <a:gd name="csX3293" fmla="*/ 1130412 w 1708784"/>
              <a:gd name="csY3293" fmla="*/ 354287 h 1459221"/>
              <a:gd name="csX3294" fmla="*/ 967641 w 1708784"/>
              <a:gd name="csY3294" fmla="*/ 348461 h 1459221"/>
              <a:gd name="csX3295" fmla="*/ 967561 w 1708784"/>
              <a:gd name="csY3295" fmla="*/ 348524 h 1459221"/>
              <a:gd name="csX3296" fmla="*/ 967542 w 1708784"/>
              <a:gd name="csY3296" fmla="*/ 348532 h 1459221"/>
              <a:gd name="csX3297" fmla="*/ 967478 w 1708784"/>
              <a:gd name="csY3297" fmla="*/ 348959 h 1459221"/>
              <a:gd name="csX3298" fmla="*/ 967676 w 1708784"/>
              <a:gd name="csY3298" fmla="*/ 348754 h 1459221"/>
              <a:gd name="csX3299" fmla="*/ 261294 w 1708784"/>
              <a:gd name="csY3299" fmla="*/ 347258 h 1459221"/>
              <a:gd name="csX3300" fmla="*/ 261316 w 1708784"/>
              <a:gd name="csY3300" fmla="*/ 347358 h 1459221"/>
              <a:gd name="csX3301" fmla="*/ 261366 w 1708784"/>
              <a:gd name="csY3301" fmla="*/ 347330 h 1459221"/>
              <a:gd name="csX3302" fmla="*/ 718616 w 1708784"/>
              <a:gd name="csY3302" fmla="*/ 347256 h 1459221"/>
              <a:gd name="csX3303" fmla="*/ 718353 w 1708784"/>
              <a:gd name="csY3303" fmla="*/ 347447 h 1459221"/>
              <a:gd name="csX3304" fmla="*/ 718616 w 1708784"/>
              <a:gd name="csY3304" fmla="*/ 347371 h 1459221"/>
              <a:gd name="csX3305" fmla="*/ 718639 w 1708784"/>
              <a:gd name="csY3305" fmla="*/ 347256 h 1459221"/>
              <a:gd name="csX3306" fmla="*/ 632291 w 1708784"/>
              <a:gd name="csY3306" fmla="*/ 347141 h 1459221"/>
              <a:gd name="csX3307" fmla="*/ 632291 w 1708784"/>
              <a:gd name="csY3307" fmla="*/ 347256 h 1459221"/>
              <a:gd name="csX3308" fmla="*/ 632179 w 1708784"/>
              <a:gd name="csY3308" fmla="*/ 347298 h 1459221"/>
              <a:gd name="csX3309" fmla="*/ 632407 w 1708784"/>
              <a:gd name="csY3309" fmla="*/ 347257 h 1459221"/>
              <a:gd name="csX3310" fmla="*/ 632438 w 1708784"/>
              <a:gd name="csY3310" fmla="*/ 347252 h 1459221"/>
              <a:gd name="csX3311" fmla="*/ 1270945 w 1708784"/>
              <a:gd name="csY3311" fmla="*/ 347076 h 1459221"/>
              <a:gd name="csX3312" fmla="*/ 1270791 w 1708784"/>
              <a:gd name="csY3312" fmla="*/ 347257 h 1459221"/>
              <a:gd name="csX3313" fmla="*/ 1270790 w 1708784"/>
              <a:gd name="csY3313" fmla="*/ 347258 h 1459221"/>
              <a:gd name="csX3314" fmla="*/ 1270790 w 1708784"/>
              <a:gd name="csY3314" fmla="*/ 347469 h 1459221"/>
              <a:gd name="csX3315" fmla="*/ 1270906 w 1708784"/>
              <a:gd name="csY3315" fmla="*/ 347371 h 1459221"/>
              <a:gd name="csX3316" fmla="*/ 735904 w 1708784"/>
              <a:gd name="csY3316" fmla="*/ 347059 h 1459221"/>
              <a:gd name="csX3317" fmla="*/ 735904 w 1708784"/>
              <a:gd name="csY3317" fmla="*/ 347256 h 1459221"/>
              <a:gd name="csX3318" fmla="*/ 735712 w 1708784"/>
              <a:gd name="csY3318" fmla="*/ 347256 h 1459221"/>
              <a:gd name="csX3319" fmla="*/ 735904 w 1708784"/>
              <a:gd name="csY3319" fmla="*/ 347371 h 1459221"/>
              <a:gd name="csX3320" fmla="*/ 735904 w 1708784"/>
              <a:gd name="csY3320" fmla="*/ 347256 h 1459221"/>
              <a:gd name="csX3321" fmla="*/ 736163 w 1708784"/>
              <a:gd name="csY3321" fmla="*/ 347339 h 1459221"/>
              <a:gd name="csX3322" fmla="*/ 736019 w 1708784"/>
              <a:gd name="csY3322" fmla="*/ 347141 h 1459221"/>
              <a:gd name="csX3323" fmla="*/ 926301 w 1708784"/>
              <a:gd name="csY3323" fmla="*/ 338728 h 1459221"/>
              <a:gd name="csX3324" fmla="*/ 926300 w 1708784"/>
              <a:gd name="csY3324" fmla="*/ 338735 h 1459221"/>
              <a:gd name="csX3325" fmla="*/ 926324 w 1708784"/>
              <a:gd name="csY3325" fmla="*/ 338733 h 1459221"/>
              <a:gd name="csX3326" fmla="*/ 632018 w 1708784"/>
              <a:gd name="csY3326" fmla="*/ 338725 h 1459221"/>
              <a:gd name="csX3327" fmla="*/ 631793 w 1708784"/>
              <a:gd name="csY3327" fmla="*/ 338819 h 1459221"/>
              <a:gd name="csX3328" fmla="*/ 631939 w 1708784"/>
              <a:gd name="csY3328" fmla="*/ 338792 h 1459221"/>
              <a:gd name="csX3329" fmla="*/ 839400 w 1708784"/>
              <a:gd name="csY3329" fmla="*/ 338612 h 1459221"/>
              <a:gd name="csX3330" fmla="*/ 839332 w 1708784"/>
              <a:gd name="csY3330" fmla="*/ 338727 h 1459221"/>
              <a:gd name="csX3331" fmla="*/ 839400 w 1708784"/>
              <a:gd name="csY3331" fmla="*/ 338727 h 1459221"/>
              <a:gd name="csX3332" fmla="*/ 839453 w 1708784"/>
              <a:gd name="csY3332" fmla="*/ 338762 h 1459221"/>
              <a:gd name="csX3333" fmla="*/ 839861 w 1708784"/>
              <a:gd name="csY3333" fmla="*/ 338846 h 1459221"/>
              <a:gd name="csX3334" fmla="*/ 1038779 w 1708784"/>
              <a:gd name="csY3334" fmla="*/ 338579 h 1459221"/>
              <a:gd name="csX3335" fmla="*/ 1038776 w 1708784"/>
              <a:gd name="csY3335" fmla="*/ 338580 h 1459221"/>
              <a:gd name="csX3336" fmla="*/ 1038787 w 1708784"/>
              <a:gd name="csY3336" fmla="*/ 338612 h 1459221"/>
              <a:gd name="csX3337" fmla="*/ 1038799 w 1708784"/>
              <a:gd name="csY3337" fmla="*/ 338616 h 1459221"/>
              <a:gd name="csX3338" fmla="*/ 261190 w 1708784"/>
              <a:gd name="csY3338" fmla="*/ 338456 h 1459221"/>
              <a:gd name="csX3339" fmla="*/ 261178 w 1708784"/>
              <a:gd name="csY3339" fmla="*/ 338612 h 1459221"/>
              <a:gd name="csX3340" fmla="*/ 261293 w 1708784"/>
              <a:gd name="csY3340" fmla="*/ 338612 h 1459221"/>
              <a:gd name="csX3341" fmla="*/ 261293 w 1708784"/>
              <a:gd name="csY3341" fmla="*/ 338612 h 1459221"/>
              <a:gd name="csX3342" fmla="*/ 261293 w 1708784"/>
              <a:gd name="csY3342" fmla="*/ 338611 h 1459221"/>
              <a:gd name="csX3343" fmla="*/ 261293 w 1708784"/>
              <a:gd name="csY3343" fmla="*/ 338612 h 1459221"/>
              <a:gd name="csX3344" fmla="*/ 735915 w 1708784"/>
              <a:gd name="csY3344" fmla="*/ 338333 h 1459221"/>
              <a:gd name="csX3345" fmla="*/ 735905 w 1708784"/>
              <a:gd name="csY3345" fmla="*/ 338593 h 1459221"/>
              <a:gd name="csX3346" fmla="*/ 736019 w 1708784"/>
              <a:gd name="csY3346" fmla="*/ 338497 h 1459221"/>
              <a:gd name="csX3347" fmla="*/ 1139414 w 1708784"/>
              <a:gd name="csY3347" fmla="*/ 338257 h 1459221"/>
              <a:gd name="csX3348" fmla="*/ 1139402 w 1708784"/>
              <a:gd name="csY3348" fmla="*/ 338267 h 1459221"/>
              <a:gd name="csX3349" fmla="*/ 1139333 w 1708784"/>
              <a:gd name="csY3349" fmla="*/ 338704 h 1459221"/>
              <a:gd name="csX3350" fmla="*/ 1139364 w 1708784"/>
              <a:gd name="csY3350" fmla="*/ 338648 h 1459221"/>
              <a:gd name="csX3351" fmla="*/ 1139403 w 1708784"/>
              <a:gd name="csY3351" fmla="*/ 338382 h 1459221"/>
              <a:gd name="csX3352" fmla="*/ 477670 w 1708784"/>
              <a:gd name="csY3352" fmla="*/ 330005 h 1459221"/>
              <a:gd name="csX3353" fmla="*/ 477507 w 1708784"/>
              <a:gd name="csY3353" fmla="*/ 330084 h 1459221"/>
              <a:gd name="csX3354" fmla="*/ 477479 w 1708784"/>
              <a:gd name="csY3354" fmla="*/ 330143 h 1459221"/>
              <a:gd name="csX3355" fmla="*/ 477317 w 1708784"/>
              <a:gd name="csY3355" fmla="*/ 331121 h 1459221"/>
              <a:gd name="csX3356" fmla="*/ 477623 w 1708784"/>
              <a:gd name="csY3356" fmla="*/ 330314 h 1459221"/>
              <a:gd name="csX3357" fmla="*/ 1184466 w 1708784"/>
              <a:gd name="csY3357" fmla="*/ 329968 h 1459221"/>
              <a:gd name="csX3358" fmla="*/ 1184466 w 1708784"/>
              <a:gd name="csY3358" fmla="*/ 330084 h 1459221"/>
              <a:gd name="csX3359" fmla="*/ 1184450 w 1708784"/>
              <a:gd name="csY3359" fmla="*/ 330026 h 1459221"/>
              <a:gd name="csX3360" fmla="*/ 993257 w 1708784"/>
              <a:gd name="csY3360" fmla="*/ 329958 h 1459221"/>
              <a:gd name="csX3361" fmla="*/ 993147 w 1708784"/>
              <a:gd name="csY3361" fmla="*/ 330083 h 1459221"/>
              <a:gd name="csX3362" fmla="*/ 992952 w 1708784"/>
              <a:gd name="csY3362" fmla="*/ 330212 h 1459221"/>
              <a:gd name="csX3363" fmla="*/ 993262 w 1708784"/>
              <a:gd name="csY3363" fmla="*/ 330314 h 1459221"/>
              <a:gd name="csX3364" fmla="*/ 993484 w 1708784"/>
              <a:gd name="csY3364" fmla="*/ 330086 h 1459221"/>
              <a:gd name="csX3365" fmla="*/ 993262 w 1708784"/>
              <a:gd name="csY3365" fmla="*/ 330199 h 1459221"/>
              <a:gd name="csX3366" fmla="*/ 993262 w 1708784"/>
              <a:gd name="csY3366" fmla="*/ 330084 h 1459221"/>
              <a:gd name="csX3367" fmla="*/ 1184409 w 1708784"/>
              <a:gd name="csY3367" fmla="*/ 329875 h 1459221"/>
              <a:gd name="csX3368" fmla="*/ 1184450 w 1708784"/>
              <a:gd name="csY3368" fmla="*/ 330026 h 1459221"/>
              <a:gd name="csX3369" fmla="*/ 1184370 w 1708784"/>
              <a:gd name="csY3369" fmla="*/ 330328 h 1459221"/>
              <a:gd name="csX3370" fmla="*/ 1184631 w 1708784"/>
              <a:gd name="csY3370" fmla="*/ 329948 h 1459221"/>
              <a:gd name="csX3371" fmla="*/ 1184581 w 1708784"/>
              <a:gd name="csY3371" fmla="*/ 329968 h 1459221"/>
              <a:gd name="csX3372" fmla="*/ 1274133 w 1708784"/>
              <a:gd name="csY3372" fmla="*/ 322362 h 1459221"/>
              <a:gd name="csX3373" fmla="*/ 1274230 w 1708784"/>
              <a:gd name="csY3373" fmla="*/ 322616 h 1459221"/>
              <a:gd name="csX3374" fmla="*/ 1274248 w 1708784"/>
              <a:gd name="csY3374" fmla="*/ 322483 h 1459221"/>
              <a:gd name="csX3375" fmla="*/ 810907 w 1708784"/>
              <a:gd name="csY3375" fmla="*/ 321530 h 1459221"/>
              <a:gd name="csX3376" fmla="*/ 810933 w 1708784"/>
              <a:gd name="csY3376" fmla="*/ 321555 h 1459221"/>
              <a:gd name="csX3377" fmla="*/ 811045 w 1708784"/>
              <a:gd name="csY3377" fmla="*/ 321663 h 1459221"/>
              <a:gd name="csX3378" fmla="*/ 811048 w 1708784"/>
              <a:gd name="csY3378" fmla="*/ 321555 h 1459221"/>
              <a:gd name="csX3379" fmla="*/ 363522 w 1708784"/>
              <a:gd name="csY3379" fmla="*/ 320518 h 1459221"/>
              <a:gd name="csX3380" fmla="*/ 363538 w 1708784"/>
              <a:gd name="csY3380" fmla="*/ 320526 h 1459221"/>
              <a:gd name="csX3381" fmla="*/ 363541 w 1708784"/>
              <a:gd name="csY3381" fmla="*/ 320524 h 1459221"/>
              <a:gd name="csX3382" fmla="*/ 1252801 w 1708784"/>
              <a:gd name="csY3382" fmla="*/ 319477 h 1459221"/>
              <a:gd name="csX3383" fmla="*/ 1252811 w 1708784"/>
              <a:gd name="csY3383" fmla="*/ 319481 h 1459221"/>
              <a:gd name="csX3384" fmla="*/ 1252807 w 1708784"/>
              <a:gd name="csY3384" fmla="*/ 319477 h 1459221"/>
              <a:gd name="csX3385" fmla="*/ 479534 w 1708784"/>
              <a:gd name="csY3385" fmla="*/ 317676 h 1459221"/>
              <a:gd name="csX3386" fmla="*/ 479440 w 1708784"/>
              <a:gd name="csY3386" fmla="*/ 317772 h 1459221"/>
              <a:gd name="csX3387" fmla="*/ 479351 w 1708784"/>
              <a:gd name="csY3387" fmla="*/ 318097 h 1459221"/>
              <a:gd name="csX3388" fmla="*/ 479484 w 1708784"/>
              <a:gd name="csY3388" fmla="*/ 318157 h 1459221"/>
              <a:gd name="csX3389" fmla="*/ 191789 w 1708784"/>
              <a:gd name="csY3389" fmla="*/ 314170 h 1459221"/>
              <a:gd name="csX3390" fmla="*/ 191797 w 1708784"/>
              <a:gd name="csY3390" fmla="*/ 314178 h 1459221"/>
              <a:gd name="csX3391" fmla="*/ 191883 w 1708784"/>
              <a:gd name="csY3391" fmla="*/ 314348 h 1459221"/>
              <a:gd name="csX3392" fmla="*/ 191911 w 1708784"/>
              <a:gd name="csY3392" fmla="*/ 314179 h 1459221"/>
              <a:gd name="csX3393" fmla="*/ 652576 w 1708784"/>
              <a:gd name="csY3393" fmla="*/ 313141 h 1459221"/>
              <a:gd name="csX3394" fmla="*/ 652395 w 1708784"/>
              <a:gd name="csY3394" fmla="*/ 313368 h 1459221"/>
              <a:gd name="csX3395" fmla="*/ 652501 w 1708784"/>
              <a:gd name="csY3395" fmla="*/ 313370 h 1459221"/>
              <a:gd name="csX3396" fmla="*/ 652576 w 1708784"/>
              <a:gd name="csY3396" fmla="*/ 313257 h 1459221"/>
              <a:gd name="csX3397" fmla="*/ 652732 w 1708784"/>
              <a:gd name="csY3397" fmla="*/ 313168 h 1459221"/>
              <a:gd name="csX3398" fmla="*/ 632407 w 1708784"/>
              <a:gd name="csY3398" fmla="*/ 312813 h 1459221"/>
              <a:gd name="csX3399" fmla="*/ 632407 w 1708784"/>
              <a:gd name="csY3399" fmla="*/ 312911 h 1459221"/>
              <a:gd name="csX3400" fmla="*/ 632400 w 1708784"/>
              <a:gd name="csY3400" fmla="*/ 312913 h 1459221"/>
              <a:gd name="csX3401" fmla="*/ 632496 w 1708784"/>
              <a:gd name="csY3401" fmla="*/ 312916 h 1459221"/>
              <a:gd name="csX3402" fmla="*/ 1176168 w 1708784"/>
              <a:gd name="csY3402" fmla="*/ 311414 h 1459221"/>
              <a:gd name="csX3403" fmla="*/ 1176188 w 1708784"/>
              <a:gd name="csY3403" fmla="*/ 311721 h 1459221"/>
              <a:gd name="csX3404" fmla="*/ 1176218 w 1708784"/>
              <a:gd name="csY3404" fmla="*/ 311763 h 1459221"/>
              <a:gd name="csX3405" fmla="*/ 1254677 w 1708784"/>
              <a:gd name="csY3405" fmla="*/ 310189 h 1459221"/>
              <a:gd name="csX3406" fmla="*/ 1254712 w 1708784"/>
              <a:gd name="csY3406" fmla="*/ 310240 h 1459221"/>
              <a:gd name="csX3407" fmla="*/ 1254702 w 1708784"/>
              <a:gd name="csY3407" fmla="*/ 310197 h 1459221"/>
              <a:gd name="csX3408" fmla="*/ 916030 w 1708784"/>
              <a:gd name="csY3408" fmla="*/ 306098 h 1459221"/>
              <a:gd name="csX3409" fmla="*/ 916017 w 1708784"/>
              <a:gd name="csY3409" fmla="*/ 306108 h 1459221"/>
              <a:gd name="csX3410" fmla="*/ 916015 w 1708784"/>
              <a:gd name="csY3410" fmla="*/ 306121 h 1459221"/>
              <a:gd name="csX3411" fmla="*/ 916043 w 1708784"/>
              <a:gd name="csY3411" fmla="*/ 306111 h 1459221"/>
              <a:gd name="csX3412" fmla="*/ 203552 w 1708784"/>
              <a:gd name="csY3412" fmla="*/ 305419 h 1459221"/>
              <a:gd name="csX3413" fmla="*/ 203551 w 1708784"/>
              <a:gd name="csY3413" fmla="*/ 305420 h 1459221"/>
              <a:gd name="csX3414" fmla="*/ 203552 w 1708784"/>
              <a:gd name="csY3414" fmla="*/ 305420 h 1459221"/>
              <a:gd name="csX3415" fmla="*/ 203562 w 1708784"/>
              <a:gd name="csY3415" fmla="*/ 305542 h 1459221"/>
              <a:gd name="csX3416" fmla="*/ 203606 w 1708784"/>
              <a:gd name="csY3416" fmla="*/ 305586 h 1459221"/>
              <a:gd name="csX3417" fmla="*/ 383145 w 1708784"/>
              <a:gd name="csY3417" fmla="*/ 304669 h 1459221"/>
              <a:gd name="csX3418" fmla="*/ 383154 w 1708784"/>
              <a:gd name="csY3418" fmla="*/ 304686 h 1459221"/>
              <a:gd name="csX3419" fmla="*/ 383179 w 1708784"/>
              <a:gd name="csY3419" fmla="*/ 304679 h 1459221"/>
              <a:gd name="csX3420" fmla="*/ 631986 w 1708784"/>
              <a:gd name="csY3420" fmla="*/ 304111 h 1459221"/>
              <a:gd name="csX3421" fmla="*/ 632136 w 1708784"/>
              <a:gd name="csY3421" fmla="*/ 304166 h 1459221"/>
              <a:gd name="csX3422" fmla="*/ 632172 w 1708784"/>
              <a:gd name="csY3422" fmla="*/ 304136 h 1459221"/>
              <a:gd name="csX3423" fmla="*/ 632143 w 1708784"/>
              <a:gd name="csY3423" fmla="*/ 303979 h 1459221"/>
              <a:gd name="csX3424" fmla="*/ 632173 w 1708784"/>
              <a:gd name="csY3424" fmla="*/ 304136 h 1459221"/>
              <a:gd name="csX3425" fmla="*/ 632292 w 1708784"/>
              <a:gd name="csY3425" fmla="*/ 304036 h 1459221"/>
              <a:gd name="csX3426" fmla="*/ 307596 w 1708784"/>
              <a:gd name="csY3426" fmla="*/ 302821 h 1459221"/>
              <a:gd name="csX3427" fmla="*/ 307625 w 1708784"/>
              <a:gd name="csY3427" fmla="*/ 302884 h 1459221"/>
              <a:gd name="csX3428" fmla="*/ 307691 w 1708784"/>
              <a:gd name="csY3428" fmla="*/ 302912 h 1459221"/>
              <a:gd name="csX3429" fmla="*/ 307706 w 1708784"/>
              <a:gd name="csY3429" fmla="*/ 302869 h 1459221"/>
              <a:gd name="csX3430" fmla="*/ 580121 w 1708784"/>
              <a:gd name="csY3430" fmla="*/ 297126 h 1459221"/>
              <a:gd name="csX3431" fmla="*/ 580198 w 1708784"/>
              <a:gd name="csY3431" fmla="*/ 297237 h 1459221"/>
              <a:gd name="csX3432" fmla="*/ 580641 w 1708784"/>
              <a:gd name="csY3432" fmla="*/ 297196 h 1459221"/>
              <a:gd name="csX3433" fmla="*/ 246298 w 1708784"/>
              <a:gd name="csY3433" fmla="*/ 296885 h 1459221"/>
              <a:gd name="csX3434" fmla="*/ 246299 w 1708784"/>
              <a:gd name="csY3434" fmla="*/ 296895 h 1459221"/>
              <a:gd name="csX3435" fmla="*/ 246311 w 1708784"/>
              <a:gd name="csY3435" fmla="*/ 296891 h 1459221"/>
              <a:gd name="csX3436" fmla="*/ 246311 w 1708784"/>
              <a:gd name="csY3436" fmla="*/ 296889 h 1459221"/>
              <a:gd name="csX3437" fmla="*/ 246310 w 1708784"/>
              <a:gd name="csY3437" fmla="*/ 296890 h 1459221"/>
              <a:gd name="csX3438" fmla="*/ 423338 w 1708784"/>
              <a:gd name="csY3438" fmla="*/ 296430 h 1459221"/>
              <a:gd name="csX3439" fmla="*/ 422988 w 1708784"/>
              <a:gd name="csY3439" fmla="*/ 296460 h 1459221"/>
              <a:gd name="csX3440" fmla="*/ 423223 w 1708784"/>
              <a:gd name="csY3440" fmla="*/ 296545 h 1459221"/>
              <a:gd name="csX3441" fmla="*/ 423338 w 1708784"/>
              <a:gd name="csY3441" fmla="*/ 296430 h 1459221"/>
              <a:gd name="csX3442" fmla="*/ 423339 w 1708784"/>
              <a:gd name="csY3442" fmla="*/ 296431 h 1459221"/>
              <a:gd name="csX3443" fmla="*/ 423339 w 1708784"/>
              <a:gd name="csY3443" fmla="*/ 296430 h 1459221"/>
              <a:gd name="csX3444" fmla="*/ 1012668 w 1708784"/>
              <a:gd name="csY3444" fmla="*/ 296407 h 1459221"/>
              <a:gd name="csX3445" fmla="*/ 1012693 w 1708784"/>
              <a:gd name="csY3445" fmla="*/ 296527 h 1459221"/>
              <a:gd name="csX3446" fmla="*/ 1012716 w 1708784"/>
              <a:gd name="csY3446" fmla="*/ 296422 h 1459221"/>
              <a:gd name="csX3447" fmla="*/ 500443 w 1708784"/>
              <a:gd name="csY3447" fmla="*/ 296200 h 1459221"/>
              <a:gd name="csX3448" fmla="*/ 500238 w 1708784"/>
              <a:gd name="csY3448" fmla="*/ 296410 h 1459221"/>
              <a:gd name="csX3449" fmla="*/ 500641 w 1708784"/>
              <a:gd name="csY3449" fmla="*/ 296535 h 1459221"/>
              <a:gd name="csX3450" fmla="*/ 554615 w 1708784"/>
              <a:gd name="csY3450" fmla="*/ 296080 h 1459221"/>
              <a:gd name="csX3451" fmla="*/ 554727 w 1708784"/>
              <a:gd name="csY3451" fmla="*/ 296199 h 1459221"/>
              <a:gd name="csX3452" fmla="*/ 554753 w 1708784"/>
              <a:gd name="csY3452" fmla="*/ 296085 h 1459221"/>
              <a:gd name="csX3453" fmla="*/ 554727 w 1708784"/>
              <a:gd name="csY3453" fmla="*/ 296084 h 1459221"/>
              <a:gd name="csX3454" fmla="*/ 537440 w 1708784"/>
              <a:gd name="csY3454" fmla="*/ 295506 h 1459221"/>
              <a:gd name="csX3455" fmla="*/ 537438 w 1708784"/>
              <a:gd name="csY3455" fmla="*/ 295507 h 1459221"/>
              <a:gd name="csX3456" fmla="*/ 537280 w 1708784"/>
              <a:gd name="csY3456" fmla="*/ 295861 h 1459221"/>
              <a:gd name="csX3457" fmla="*/ 537669 w 1708784"/>
              <a:gd name="csY3457" fmla="*/ 295854 h 1459221"/>
              <a:gd name="csX3458" fmla="*/ 537439 w 1708784"/>
              <a:gd name="csY3458" fmla="*/ 295623 h 1459221"/>
              <a:gd name="csX3459" fmla="*/ 537540 w 1708784"/>
              <a:gd name="csY3459" fmla="*/ 295511 h 1459221"/>
              <a:gd name="csX3460" fmla="*/ 537439 w 1708784"/>
              <a:gd name="csY3460" fmla="*/ 295508 h 1459221"/>
              <a:gd name="csX3461" fmla="*/ 349001 w 1708784"/>
              <a:gd name="csY3461" fmla="*/ 295057 h 1459221"/>
              <a:gd name="csX3462" fmla="*/ 348885 w 1708784"/>
              <a:gd name="csY3462" fmla="*/ 295162 h 1459221"/>
              <a:gd name="csX3463" fmla="*/ 348884 w 1708784"/>
              <a:gd name="csY3463" fmla="*/ 295214 h 1459221"/>
              <a:gd name="csX3464" fmla="*/ 349000 w 1708784"/>
              <a:gd name="csY3464" fmla="*/ 295162 h 1459221"/>
              <a:gd name="csX3465" fmla="*/ 349000 w 1708784"/>
              <a:gd name="csY3465" fmla="*/ 295163 h 1459221"/>
              <a:gd name="csX3466" fmla="*/ 349001 w 1708784"/>
              <a:gd name="csY3466" fmla="*/ 295162 h 1459221"/>
              <a:gd name="csX3467" fmla="*/ 736249 w 1708784"/>
              <a:gd name="csY3467" fmla="*/ 294355 h 1459221"/>
              <a:gd name="csX3468" fmla="*/ 736176 w 1708784"/>
              <a:gd name="csY3468" fmla="*/ 294404 h 1459221"/>
              <a:gd name="csX3469" fmla="*/ 736204 w 1708784"/>
              <a:gd name="csY3469" fmla="*/ 294430 h 1459221"/>
              <a:gd name="csX3470" fmla="*/ 736374 w 1708784"/>
              <a:gd name="csY3470" fmla="*/ 294498 h 1459221"/>
              <a:gd name="csX3471" fmla="*/ 789611 w 1708784"/>
              <a:gd name="csY3471" fmla="*/ 294239 h 1459221"/>
              <a:gd name="csX3472" fmla="*/ 789610 w 1708784"/>
              <a:gd name="csY3472" fmla="*/ 294240 h 1459221"/>
              <a:gd name="csX3473" fmla="*/ 789611 w 1708784"/>
              <a:gd name="csY3473" fmla="*/ 294240 h 1459221"/>
              <a:gd name="csX3474" fmla="*/ 789668 w 1708784"/>
              <a:gd name="csY3474" fmla="*/ 294340 h 1459221"/>
              <a:gd name="csX3475" fmla="*/ 789685 w 1708784"/>
              <a:gd name="csY3475" fmla="*/ 294311 h 1459221"/>
              <a:gd name="csX3476" fmla="*/ 384817 w 1708784"/>
              <a:gd name="csY3476" fmla="*/ 294168 h 1459221"/>
              <a:gd name="csX3477" fmla="*/ 383863 w 1708784"/>
              <a:gd name="csY3477" fmla="*/ 294563 h 1459221"/>
              <a:gd name="csX3478" fmla="*/ 383922 w 1708784"/>
              <a:gd name="csY3478" fmla="*/ 294586 h 1459221"/>
              <a:gd name="csX3479" fmla="*/ 383903 w 1708784"/>
              <a:gd name="csY3479" fmla="*/ 294822 h 1459221"/>
              <a:gd name="csX3480" fmla="*/ 384152 w 1708784"/>
              <a:gd name="csY3480" fmla="*/ 294701 h 1459221"/>
              <a:gd name="csX3481" fmla="*/ 798094 w 1708784"/>
              <a:gd name="csY3481" fmla="*/ 293679 h 1459221"/>
              <a:gd name="csX3482" fmla="*/ 798140 w 1708784"/>
              <a:gd name="csY3482" fmla="*/ 293778 h 1459221"/>
              <a:gd name="csX3483" fmla="*/ 798134 w 1708784"/>
              <a:gd name="csY3483" fmla="*/ 293785 h 1459221"/>
              <a:gd name="csX3484" fmla="*/ 798255 w 1708784"/>
              <a:gd name="csY3484" fmla="*/ 293779 h 1459221"/>
              <a:gd name="csX3485" fmla="*/ 1012625 w 1708784"/>
              <a:gd name="csY3485" fmla="*/ 289516 h 1459221"/>
              <a:gd name="csX3486" fmla="*/ 1012625 w 1708784"/>
              <a:gd name="csY3486" fmla="*/ 289844 h 1459221"/>
              <a:gd name="csX3487" fmla="*/ 1012740 w 1708784"/>
              <a:gd name="csY3487" fmla="*/ 289745 h 1459221"/>
              <a:gd name="csX3488" fmla="*/ 1012832 w 1708784"/>
              <a:gd name="csY3488" fmla="*/ 289731 h 1459221"/>
              <a:gd name="csX3489" fmla="*/ 1012624 w 1708784"/>
              <a:gd name="csY3489" fmla="*/ 289515 h 1459221"/>
              <a:gd name="csX3490" fmla="*/ 1012623 w 1708784"/>
              <a:gd name="csY3490" fmla="*/ 289516 h 1459221"/>
              <a:gd name="csX3491" fmla="*/ 1012624 w 1708784"/>
              <a:gd name="csY3491" fmla="*/ 289515 h 1459221"/>
              <a:gd name="csX3492" fmla="*/ 659853 w 1708784"/>
              <a:gd name="csY3492" fmla="*/ 288608 h 1459221"/>
              <a:gd name="csX3493" fmla="*/ 659837 w 1708784"/>
              <a:gd name="csY3493" fmla="*/ 288707 h 1459221"/>
              <a:gd name="csX3494" fmla="*/ 659924 w 1708784"/>
              <a:gd name="csY3494" fmla="*/ 288725 h 1459221"/>
              <a:gd name="csX3495" fmla="*/ 659906 w 1708784"/>
              <a:gd name="csY3495" fmla="*/ 288661 h 1459221"/>
              <a:gd name="csX3496" fmla="*/ 348885 w 1708784"/>
              <a:gd name="csY3496" fmla="*/ 288245 h 1459221"/>
              <a:gd name="csX3497" fmla="*/ 348885 w 1708784"/>
              <a:gd name="csY3497" fmla="*/ 288247 h 1459221"/>
              <a:gd name="csX3498" fmla="*/ 348887 w 1708784"/>
              <a:gd name="csY3498" fmla="*/ 288248 h 1459221"/>
              <a:gd name="csX3499" fmla="*/ 348886 w 1708784"/>
              <a:gd name="csY3499" fmla="*/ 288246 h 1459221"/>
              <a:gd name="csX3500" fmla="*/ 500997 w 1708784"/>
              <a:gd name="csY3500" fmla="*/ 287779 h 1459221"/>
              <a:gd name="csX3501" fmla="*/ 500788 w 1708784"/>
              <a:gd name="csY3501" fmla="*/ 287785 h 1459221"/>
              <a:gd name="csX3502" fmla="*/ 500788 w 1708784"/>
              <a:gd name="csY3502" fmla="*/ 287894 h 1459221"/>
              <a:gd name="csX3503" fmla="*/ 500903 w 1708784"/>
              <a:gd name="csY3503" fmla="*/ 287901 h 1459221"/>
              <a:gd name="csX3504" fmla="*/ 1262117 w 1708784"/>
              <a:gd name="csY3504" fmla="*/ 287532 h 1459221"/>
              <a:gd name="csX3505" fmla="*/ 1262071 w 1708784"/>
              <a:gd name="csY3505" fmla="*/ 287678 h 1459221"/>
              <a:gd name="csX3506" fmla="*/ 1262342 w 1708784"/>
              <a:gd name="csY3506" fmla="*/ 287723 h 1459221"/>
              <a:gd name="csX3507" fmla="*/ 1262262 w 1708784"/>
              <a:gd name="csY3507" fmla="*/ 287555 h 1459221"/>
              <a:gd name="csX3508" fmla="*/ 1037824 w 1708784"/>
              <a:gd name="csY3508" fmla="*/ 287037 h 1459221"/>
              <a:gd name="csX3509" fmla="*/ 1037807 w 1708784"/>
              <a:gd name="csY3509" fmla="*/ 287060 h 1459221"/>
              <a:gd name="csX3510" fmla="*/ 1037869 w 1708784"/>
              <a:gd name="csY3510" fmla="*/ 287150 h 1459221"/>
              <a:gd name="csX3511" fmla="*/ 1037865 w 1708784"/>
              <a:gd name="csY3511" fmla="*/ 287095 h 1459221"/>
              <a:gd name="csX3512" fmla="*/ 587574 w 1708784"/>
              <a:gd name="csY3512" fmla="*/ 286748 h 1459221"/>
              <a:gd name="csX3513" fmla="*/ 587549 w 1708784"/>
              <a:gd name="csY3513" fmla="*/ 286752 h 1459221"/>
              <a:gd name="csX3514" fmla="*/ 587689 w 1708784"/>
              <a:gd name="csY3514" fmla="*/ 286864 h 1459221"/>
              <a:gd name="csX3515" fmla="*/ 587574 w 1708784"/>
              <a:gd name="csY3515" fmla="*/ 286864 h 1459221"/>
              <a:gd name="csX3516" fmla="*/ 587582 w 1708784"/>
              <a:gd name="csY3516" fmla="*/ 286877 h 1459221"/>
              <a:gd name="csX3517" fmla="*/ 588030 w 1708784"/>
              <a:gd name="csY3517" fmla="*/ 286924 h 1459221"/>
              <a:gd name="csX3518" fmla="*/ 727790 w 1708784"/>
              <a:gd name="csY3518" fmla="*/ 286703 h 1459221"/>
              <a:gd name="csX3519" fmla="*/ 727823 w 1708784"/>
              <a:gd name="csY3519" fmla="*/ 286818 h 1459221"/>
              <a:gd name="csX3520" fmla="*/ 727836 w 1708784"/>
              <a:gd name="csY3520" fmla="*/ 286748 h 1459221"/>
              <a:gd name="csX3521" fmla="*/ 1134552 w 1708784"/>
              <a:gd name="csY3521" fmla="*/ 279827 h 1459221"/>
              <a:gd name="csX3522" fmla="*/ 1134562 w 1708784"/>
              <a:gd name="csY3522" fmla="*/ 279949 h 1459221"/>
              <a:gd name="csX3523" fmla="*/ 1134593 w 1708784"/>
              <a:gd name="csY3523" fmla="*/ 279974 h 1459221"/>
              <a:gd name="csX3524" fmla="*/ 1134624 w 1708784"/>
              <a:gd name="csY3524" fmla="*/ 279979 h 1459221"/>
              <a:gd name="csX3525" fmla="*/ 1134562 w 1708784"/>
              <a:gd name="csY3525" fmla="*/ 279833 h 1459221"/>
              <a:gd name="csX3526" fmla="*/ 190989 w 1708784"/>
              <a:gd name="csY3526" fmla="*/ 279141 h 1459221"/>
              <a:gd name="csX3527" fmla="*/ 190989 w 1708784"/>
              <a:gd name="csY3527" fmla="*/ 279142 h 1459221"/>
              <a:gd name="csX3528" fmla="*/ 190990 w 1708784"/>
              <a:gd name="csY3528" fmla="*/ 279142 h 1459221"/>
              <a:gd name="csX3529" fmla="*/ 1046476 w 1708784"/>
              <a:gd name="csY3529" fmla="*/ 278367 h 1459221"/>
              <a:gd name="csX3530" fmla="*/ 1046381 w 1708784"/>
              <a:gd name="csY3530" fmla="*/ 278463 h 1459221"/>
              <a:gd name="csX3531" fmla="*/ 1046509 w 1708784"/>
              <a:gd name="csY3531" fmla="*/ 278451 h 1459221"/>
              <a:gd name="csX3532" fmla="*/ 1046585 w 1708784"/>
              <a:gd name="csY3532" fmla="*/ 278409 h 1459221"/>
              <a:gd name="csX3533" fmla="*/ 649646 w 1708784"/>
              <a:gd name="csY3533" fmla="*/ 278240 h 1459221"/>
              <a:gd name="csX3534" fmla="*/ 649579 w 1708784"/>
              <a:gd name="csY3534" fmla="*/ 278335 h 1459221"/>
              <a:gd name="csX3535" fmla="*/ 649662 w 1708784"/>
              <a:gd name="csY3535" fmla="*/ 278271 h 1459221"/>
              <a:gd name="csX3536" fmla="*/ 295913 w 1708784"/>
              <a:gd name="csY3536" fmla="*/ 276992 h 1459221"/>
              <a:gd name="csX3537" fmla="*/ 295869 w 1708784"/>
              <a:gd name="csY3537" fmla="*/ 277183 h 1459221"/>
              <a:gd name="csX3538" fmla="*/ 296021 w 1708784"/>
              <a:gd name="csY3538" fmla="*/ 277516 h 1459221"/>
              <a:gd name="csX3539" fmla="*/ 295984 w 1708784"/>
              <a:gd name="csY3539" fmla="*/ 277183 h 1459221"/>
              <a:gd name="csX3540" fmla="*/ 1253424 w 1708784"/>
              <a:gd name="csY3540" fmla="*/ 271717 h 1459221"/>
              <a:gd name="csX3541" fmla="*/ 1253483 w 1708784"/>
              <a:gd name="csY3541" fmla="*/ 271824 h 1459221"/>
              <a:gd name="csX3542" fmla="*/ 1253502 w 1708784"/>
              <a:gd name="csY3542" fmla="*/ 271766 h 1459221"/>
              <a:gd name="csX3543" fmla="*/ 183673 w 1708784"/>
              <a:gd name="csY3543" fmla="*/ 271013 h 1459221"/>
              <a:gd name="csX3544" fmla="*/ 183281 w 1708784"/>
              <a:gd name="csY3544" fmla="*/ 271183 h 1459221"/>
              <a:gd name="csX3545" fmla="*/ 183153 w 1708784"/>
              <a:gd name="csY3545" fmla="*/ 271305 h 1459221"/>
              <a:gd name="csX3546" fmla="*/ 183020 w 1708784"/>
              <a:gd name="csY3546" fmla="*/ 271332 h 1459221"/>
              <a:gd name="csX3547" fmla="*/ 183152 w 1708784"/>
              <a:gd name="csY3547" fmla="*/ 271420 h 1459221"/>
              <a:gd name="csX3548" fmla="*/ 183268 w 1708784"/>
              <a:gd name="csY3548" fmla="*/ 271305 h 1459221"/>
              <a:gd name="csX3549" fmla="*/ 183267 w 1708784"/>
              <a:gd name="csY3549" fmla="*/ 271304 h 1459221"/>
              <a:gd name="csX3550" fmla="*/ 1117850 w 1708784"/>
              <a:gd name="csY3550" fmla="*/ 269691 h 1459221"/>
              <a:gd name="csX3551" fmla="*/ 1117730 w 1708784"/>
              <a:gd name="csY3551" fmla="*/ 269792 h 1459221"/>
              <a:gd name="csX3552" fmla="*/ 1117851 w 1708784"/>
              <a:gd name="csY3552" fmla="*/ 269807 h 1459221"/>
              <a:gd name="csX3553" fmla="*/ 1117851 w 1708784"/>
              <a:gd name="csY3553" fmla="*/ 269691 h 1459221"/>
              <a:gd name="csX3554" fmla="*/ 787076 w 1708784"/>
              <a:gd name="csY3554" fmla="*/ 269691 h 1459221"/>
              <a:gd name="csX3555" fmla="*/ 787073 w 1708784"/>
              <a:gd name="csY3555" fmla="*/ 269694 h 1459221"/>
              <a:gd name="csX3556" fmla="*/ 787076 w 1708784"/>
              <a:gd name="csY3556" fmla="*/ 269692 h 1459221"/>
              <a:gd name="csX3557" fmla="*/ 787078 w 1708784"/>
              <a:gd name="csY3557" fmla="*/ 269692 h 1459221"/>
              <a:gd name="csX3558" fmla="*/ 546082 w 1708784"/>
              <a:gd name="csY3558" fmla="*/ 269691 h 1459221"/>
              <a:gd name="csX3559" fmla="*/ 546082 w 1708784"/>
              <a:gd name="csY3559" fmla="*/ 269694 h 1459221"/>
              <a:gd name="csX3560" fmla="*/ 546083 w 1708784"/>
              <a:gd name="csY3560" fmla="*/ 269691 h 1459221"/>
              <a:gd name="csX3561" fmla="*/ 546083 w 1708784"/>
              <a:gd name="csY3561" fmla="*/ 269692 h 1459221"/>
              <a:gd name="csX3562" fmla="*/ 546083 w 1708784"/>
              <a:gd name="csY3562" fmla="*/ 269691 h 1459221"/>
              <a:gd name="csX3563" fmla="*/ 546083 w 1708784"/>
              <a:gd name="csY3563" fmla="*/ 269691 h 1459221"/>
              <a:gd name="csX3564" fmla="*/ 674589 w 1708784"/>
              <a:gd name="csY3564" fmla="*/ 266695 h 1459221"/>
              <a:gd name="csX3565" fmla="*/ 674304 w 1708784"/>
              <a:gd name="csY3565" fmla="*/ 266961 h 1459221"/>
              <a:gd name="csX3566" fmla="*/ 674661 w 1708784"/>
              <a:gd name="csY3566" fmla="*/ 267016 h 1459221"/>
              <a:gd name="csX3567" fmla="*/ 674643 w 1708784"/>
              <a:gd name="csY3567" fmla="*/ 267054 h 1459221"/>
              <a:gd name="csX3568" fmla="*/ 674704 w 1708784"/>
              <a:gd name="csY3568" fmla="*/ 267040 h 1459221"/>
              <a:gd name="csX3569" fmla="*/ 674781 w 1708784"/>
              <a:gd name="csY3569" fmla="*/ 267035 h 1459221"/>
              <a:gd name="csX3570" fmla="*/ 674661 w 1708784"/>
              <a:gd name="csY3570" fmla="*/ 267016 h 1459221"/>
              <a:gd name="csX3571" fmla="*/ 674705 w 1708784"/>
              <a:gd name="csY3571" fmla="*/ 266926 h 1459221"/>
              <a:gd name="csX3572" fmla="*/ 674812 w 1708784"/>
              <a:gd name="csY3572" fmla="*/ 267033 h 1459221"/>
              <a:gd name="csX3573" fmla="*/ 674875 w 1708784"/>
              <a:gd name="csY3573" fmla="*/ 267029 h 1459221"/>
              <a:gd name="csX3574" fmla="*/ 681699 w 1708784"/>
              <a:gd name="csY3574" fmla="*/ 266193 h 1459221"/>
              <a:gd name="csX3575" fmla="*/ 681619 w 1708784"/>
              <a:gd name="csY3575" fmla="*/ 266234 h 1459221"/>
              <a:gd name="csX3576" fmla="*/ 681463 w 1708784"/>
              <a:gd name="csY3576" fmla="*/ 266597 h 1459221"/>
              <a:gd name="csX3577" fmla="*/ 681644 w 1708784"/>
              <a:gd name="csY3577" fmla="*/ 266585 h 1459221"/>
              <a:gd name="csX3578" fmla="*/ 681620 w 1708784"/>
              <a:gd name="csY3578" fmla="*/ 266464 h 1459221"/>
              <a:gd name="csX3579" fmla="*/ 1174094 w 1708784"/>
              <a:gd name="csY3579" fmla="*/ 263007 h 1459221"/>
              <a:gd name="csX3580" fmla="*/ 1174093 w 1708784"/>
              <a:gd name="csY3580" fmla="*/ 263008 h 1459221"/>
              <a:gd name="csX3581" fmla="*/ 1174097 w 1708784"/>
              <a:gd name="csY3581" fmla="*/ 263121 h 1459221"/>
              <a:gd name="csX3582" fmla="*/ 1174177 w 1708784"/>
              <a:gd name="csY3582" fmla="*/ 263109 h 1459221"/>
              <a:gd name="csX3583" fmla="*/ 1183890 w 1708784"/>
              <a:gd name="csY3583" fmla="*/ 261509 h 1459221"/>
              <a:gd name="csX3584" fmla="*/ 1183885 w 1708784"/>
              <a:gd name="csY3584" fmla="*/ 261625 h 1459221"/>
              <a:gd name="csX3585" fmla="*/ 1183890 w 1708784"/>
              <a:gd name="csY3585" fmla="*/ 261624 h 1459221"/>
              <a:gd name="csX3586" fmla="*/ 1184016 w 1708784"/>
              <a:gd name="csY3586" fmla="*/ 261703 h 1459221"/>
              <a:gd name="csX3587" fmla="*/ 1184005 w 1708784"/>
              <a:gd name="csY3587" fmla="*/ 261624 h 1459221"/>
              <a:gd name="csX3588" fmla="*/ 1184224 w 1708784"/>
              <a:gd name="csY3588" fmla="*/ 261568 h 1459221"/>
              <a:gd name="csX3589" fmla="*/ 701381 w 1708784"/>
              <a:gd name="csY3589" fmla="*/ 261031 h 1459221"/>
              <a:gd name="csX3590" fmla="*/ 701328 w 1708784"/>
              <a:gd name="csY3590" fmla="*/ 261163 h 1459221"/>
              <a:gd name="csX3591" fmla="*/ 701418 w 1708784"/>
              <a:gd name="csY3591" fmla="*/ 261110 h 1459221"/>
              <a:gd name="csX3592" fmla="*/ 640820 w 1708784"/>
              <a:gd name="csY3592" fmla="*/ 260817 h 1459221"/>
              <a:gd name="csX3593" fmla="*/ 640469 w 1708784"/>
              <a:gd name="csY3593" fmla="*/ 260924 h 1459221"/>
              <a:gd name="csX3594" fmla="*/ 640936 w 1708784"/>
              <a:gd name="csY3594" fmla="*/ 261047 h 1459221"/>
              <a:gd name="csX3595" fmla="*/ 640936 w 1708784"/>
              <a:gd name="csY3595" fmla="*/ 261162 h 1459221"/>
              <a:gd name="csX3596" fmla="*/ 641104 w 1708784"/>
              <a:gd name="csY3596" fmla="*/ 261269 h 1459221"/>
              <a:gd name="csX3597" fmla="*/ 641051 w 1708784"/>
              <a:gd name="csY3597" fmla="*/ 261163 h 1459221"/>
              <a:gd name="csX3598" fmla="*/ 641310 w 1708784"/>
              <a:gd name="csY3598" fmla="*/ 261213 h 1459221"/>
              <a:gd name="csX3599" fmla="*/ 1080182 w 1708784"/>
              <a:gd name="csY3599" fmla="*/ 259890 h 1459221"/>
              <a:gd name="csX3600" fmla="*/ 1080062 w 1708784"/>
              <a:gd name="csY3600" fmla="*/ 259894 h 1459221"/>
              <a:gd name="csX3601" fmla="*/ 1080068 w 1708784"/>
              <a:gd name="csY3601" fmla="*/ 259947 h 1459221"/>
              <a:gd name="csX3602" fmla="*/ 1080163 w 1708784"/>
              <a:gd name="csY3602" fmla="*/ 259895 h 1459221"/>
              <a:gd name="csX3603" fmla="*/ 1080184 w 1708784"/>
              <a:gd name="csY3603" fmla="*/ 259904 h 1459221"/>
              <a:gd name="csX3604" fmla="*/ 1017580 w 1708784"/>
              <a:gd name="csY3604" fmla="*/ 259664 h 1459221"/>
              <a:gd name="csX3605" fmla="*/ 1017579 w 1708784"/>
              <a:gd name="csY3605" fmla="*/ 259666 h 1459221"/>
              <a:gd name="csX3606" fmla="*/ 1017581 w 1708784"/>
              <a:gd name="csY3606" fmla="*/ 259665 h 1459221"/>
              <a:gd name="csX3607" fmla="*/ 1017583 w 1708784"/>
              <a:gd name="csY3607" fmla="*/ 259664 h 1459221"/>
              <a:gd name="csX3608" fmla="*/ 304568 w 1708784"/>
              <a:gd name="csY3608" fmla="*/ 251511 h 1459221"/>
              <a:gd name="csX3609" fmla="*/ 304339 w 1708784"/>
              <a:gd name="csY3609" fmla="*/ 251823 h 1459221"/>
              <a:gd name="csX3610" fmla="*/ 304282 w 1708784"/>
              <a:gd name="csY3610" fmla="*/ 252058 h 1459221"/>
              <a:gd name="csX3611" fmla="*/ 304271 w 1708784"/>
              <a:gd name="csY3611" fmla="*/ 252081 h 1459221"/>
              <a:gd name="csX3612" fmla="*/ 304397 w 1708784"/>
              <a:gd name="csY3612" fmla="*/ 252058 h 1459221"/>
              <a:gd name="csX3613" fmla="*/ 994593 w 1708784"/>
              <a:gd name="csY3613" fmla="*/ 250870 h 1459221"/>
              <a:gd name="csX3614" fmla="*/ 994563 w 1708784"/>
              <a:gd name="csY3614" fmla="*/ 250887 h 1459221"/>
              <a:gd name="csX3615" fmla="*/ 994530 w 1708784"/>
              <a:gd name="csY3615" fmla="*/ 251020 h 1459221"/>
              <a:gd name="csX3616" fmla="*/ 719278 w 1708784"/>
              <a:gd name="csY3616" fmla="*/ 245265 h 1459221"/>
              <a:gd name="csX3617" fmla="*/ 719255 w 1708784"/>
              <a:gd name="csY3617" fmla="*/ 245271 h 1459221"/>
              <a:gd name="csX3618" fmla="*/ 719270 w 1708784"/>
              <a:gd name="csY3618" fmla="*/ 245299 h 1459221"/>
              <a:gd name="csX3619" fmla="*/ 260367 w 1708784"/>
              <a:gd name="csY3619" fmla="*/ 244907 h 1459221"/>
              <a:gd name="csX3620" fmla="*/ 260371 w 1708784"/>
              <a:gd name="csY3620" fmla="*/ 244911 h 1459221"/>
              <a:gd name="csX3621" fmla="*/ 260371 w 1708784"/>
              <a:gd name="csY3621" fmla="*/ 244911 h 1459221"/>
              <a:gd name="csX3622" fmla="*/ 260376 w 1708784"/>
              <a:gd name="csY3622" fmla="*/ 244907 h 1459221"/>
              <a:gd name="csX3623" fmla="*/ 926287 w 1708784"/>
              <a:gd name="csY3623" fmla="*/ 244901 h 1459221"/>
              <a:gd name="csX3624" fmla="*/ 926070 w 1708784"/>
              <a:gd name="csY3624" fmla="*/ 244912 h 1459221"/>
              <a:gd name="csX3625" fmla="*/ 925981 w 1708784"/>
              <a:gd name="csY3625" fmla="*/ 245017 h 1459221"/>
              <a:gd name="csX3626" fmla="*/ 1202190 w 1708784"/>
              <a:gd name="csY3626" fmla="*/ 243977 h 1459221"/>
              <a:gd name="csX3627" fmla="*/ 1201972 w 1708784"/>
              <a:gd name="csY3627" fmla="*/ 243984 h 1459221"/>
              <a:gd name="csX3628" fmla="*/ 1219008 w 1708784"/>
              <a:gd name="csY3628" fmla="*/ 252502 h 1459221"/>
              <a:gd name="csX3629" fmla="*/ 1219042 w 1708784"/>
              <a:gd name="csY3629" fmla="*/ 252403 h 1459221"/>
              <a:gd name="csX3630" fmla="*/ 1305251 w 1708784"/>
              <a:gd name="csY3630" fmla="*/ 243874 h 1459221"/>
              <a:gd name="csX3631" fmla="*/ 1304899 w 1708784"/>
              <a:gd name="csY3631" fmla="*/ 243931 h 1459221"/>
              <a:gd name="csX3632" fmla="*/ 1305123 w 1708784"/>
              <a:gd name="csY3632" fmla="*/ 243987 h 1459221"/>
              <a:gd name="csX3633" fmla="*/ 693145 w 1708784"/>
              <a:gd name="csY3633" fmla="*/ 243414 h 1459221"/>
              <a:gd name="csX3634" fmla="*/ 693146 w 1708784"/>
              <a:gd name="csY3634" fmla="*/ 243644 h 1459221"/>
              <a:gd name="csX3635" fmla="*/ 693274 w 1708784"/>
              <a:gd name="csY3635" fmla="*/ 243610 h 1459221"/>
              <a:gd name="csX3636" fmla="*/ 693356 w 1708784"/>
              <a:gd name="csY3636" fmla="*/ 243424 h 1459221"/>
              <a:gd name="csX3637" fmla="*/ 571668 w 1708784"/>
              <a:gd name="csY3637" fmla="*/ 242607 h 1459221"/>
              <a:gd name="csX3638" fmla="*/ 571573 w 1708784"/>
              <a:gd name="csY3638" fmla="*/ 242837 h 1459221"/>
              <a:gd name="csX3639" fmla="*/ 571784 w 1708784"/>
              <a:gd name="csY3639" fmla="*/ 242837 h 1459221"/>
              <a:gd name="csX3640" fmla="*/ 572483 w 1708784"/>
              <a:gd name="csY3640" fmla="*/ 243021 h 1459221"/>
              <a:gd name="csX3641" fmla="*/ 979759 w 1708784"/>
              <a:gd name="csY3641" fmla="*/ 235862 h 1459221"/>
              <a:gd name="csX3642" fmla="*/ 979778 w 1708784"/>
              <a:gd name="csY3642" fmla="*/ 235922 h 1459221"/>
              <a:gd name="csX3643" fmla="*/ 979893 w 1708784"/>
              <a:gd name="csY3643" fmla="*/ 235922 h 1459221"/>
              <a:gd name="csX3644" fmla="*/ 1227768 w 1708784"/>
              <a:gd name="csY3644" fmla="*/ 235346 h 1459221"/>
              <a:gd name="csX3645" fmla="*/ 1227795 w 1708784"/>
              <a:gd name="csY3645" fmla="*/ 235385 h 1459221"/>
              <a:gd name="csX3646" fmla="*/ 1227801 w 1708784"/>
              <a:gd name="csY3646" fmla="*/ 235346 h 1459221"/>
              <a:gd name="csX3647" fmla="*/ 1270790 w 1708784"/>
              <a:gd name="csY3647" fmla="*/ 235231 h 1459221"/>
              <a:gd name="csX3648" fmla="*/ 1270873 w 1708784"/>
              <a:gd name="csY3648" fmla="*/ 235395 h 1459221"/>
              <a:gd name="csX3649" fmla="*/ 1271122 w 1708784"/>
              <a:gd name="csY3649" fmla="*/ 235458 h 1459221"/>
              <a:gd name="csX3650" fmla="*/ 1123270 w 1708784"/>
              <a:gd name="csY3650" fmla="*/ 228041 h 1459221"/>
              <a:gd name="csX3651" fmla="*/ 1123238 w 1708784"/>
              <a:gd name="csY3651" fmla="*/ 228062 h 1459221"/>
              <a:gd name="csX3652" fmla="*/ 1123267 w 1708784"/>
              <a:gd name="csY3652" fmla="*/ 228085 h 1459221"/>
              <a:gd name="csX3653" fmla="*/ 960296 w 1708784"/>
              <a:gd name="csY3653" fmla="*/ 227158 h 1459221"/>
              <a:gd name="csX3654" fmla="*/ 960300 w 1708784"/>
              <a:gd name="csY3654" fmla="*/ 227163 h 1459221"/>
              <a:gd name="csX3655" fmla="*/ 960304 w 1708784"/>
              <a:gd name="csY3655" fmla="*/ 227158 h 1459221"/>
              <a:gd name="csX3656" fmla="*/ 1029220 w 1708784"/>
              <a:gd name="csY3656" fmla="*/ 226700 h 1459221"/>
              <a:gd name="csX3657" fmla="*/ 1029221 w 1708784"/>
              <a:gd name="csY3657" fmla="*/ 226702 h 1459221"/>
              <a:gd name="csX3658" fmla="*/ 1029221 w 1708784"/>
              <a:gd name="csY3658" fmla="*/ 226701 h 1459221"/>
              <a:gd name="csX3659" fmla="*/ 1201154 w 1708784"/>
              <a:gd name="csY3659" fmla="*/ 226685 h 1459221"/>
              <a:gd name="csX3660" fmla="*/ 1201624 w 1708784"/>
              <a:gd name="csY3660" fmla="*/ 226788 h 1459221"/>
              <a:gd name="csX3661" fmla="*/ 1201639 w 1708784"/>
              <a:gd name="csY3661" fmla="*/ 226702 h 1459221"/>
              <a:gd name="csX3662" fmla="*/ 1201635 w 1708784"/>
              <a:gd name="csY3662" fmla="*/ 226699 h 1459221"/>
              <a:gd name="csX3663" fmla="*/ 1244869 w 1708784"/>
              <a:gd name="csY3663" fmla="*/ 226599 h 1459221"/>
              <a:gd name="csX3664" fmla="*/ 1244859 w 1708784"/>
              <a:gd name="csY3664" fmla="*/ 226702 h 1459221"/>
              <a:gd name="csX3665" fmla="*/ 1244913 w 1708784"/>
              <a:gd name="csY3665" fmla="*/ 226648 h 1459221"/>
              <a:gd name="csX3666" fmla="*/ 709857 w 1708784"/>
              <a:gd name="csY3666" fmla="*/ 226587 h 1459221"/>
              <a:gd name="csX3667" fmla="*/ 709768 w 1708784"/>
              <a:gd name="csY3667" fmla="*/ 226702 h 1459221"/>
              <a:gd name="csX3668" fmla="*/ 709820 w 1708784"/>
              <a:gd name="csY3668" fmla="*/ 226702 h 1459221"/>
              <a:gd name="csX3669" fmla="*/ 700607 w 1708784"/>
              <a:gd name="csY3669" fmla="*/ 226407 h 1459221"/>
              <a:gd name="csX3670" fmla="*/ 700521 w 1708784"/>
              <a:gd name="csY3670" fmla="*/ 226472 h 1459221"/>
              <a:gd name="csX3671" fmla="*/ 700655 w 1708784"/>
              <a:gd name="csY3671" fmla="*/ 226702 h 1459221"/>
              <a:gd name="csX3672" fmla="*/ 700737 w 1708784"/>
              <a:gd name="csY3672" fmla="*/ 226702 h 1459221"/>
              <a:gd name="csX3673" fmla="*/ 700636 w 1708784"/>
              <a:gd name="csY3673" fmla="*/ 226587 h 1459221"/>
              <a:gd name="csX3674" fmla="*/ 243890 w 1708784"/>
              <a:gd name="csY3674" fmla="*/ 224627 h 1459221"/>
              <a:gd name="csX3675" fmla="*/ 244005 w 1708784"/>
              <a:gd name="csY3675" fmla="*/ 224627 h 1459221"/>
              <a:gd name="csX3676" fmla="*/ 243898 w 1708784"/>
              <a:gd name="csY3676" fmla="*/ 224637 h 1459221"/>
              <a:gd name="csX3677" fmla="*/ 882387 w 1708784"/>
              <a:gd name="csY3677" fmla="*/ 218286 h 1459221"/>
              <a:gd name="csX3678" fmla="*/ 882390 w 1708784"/>
              <a:gd name="csY3678" fmla="*/ 218289 h 1459221"/>
              <a:gd name="csX3679" fmla="*/ 882392 w 1708784"/>
              <a:gd name="csY3679" fmla="*/ 218286 h 1459221"/>
              <a:gd name="csX3680" fmla="*/ 1124252 w 1708784"/>
              <a:gd name="csY3680" fmla="*/ 218093 h 1459221"/>
              <a:gd name="csX3681" fmla="*/ 1124400 w 1708784"/>
              <a:gd name="csY3681" fmla="*/ 218174 h 1459221"/>
              <a:gd name="csX3682" fmla="*/ 1124663 w 1708784"/>
              <a:gd name="csY3682" fmla="*/ 218175 h 1459221"/>
              <a:gd name="csX3683" fmla="*/ 942898 w 1708784"/>
              <a:gd name="csY3683" fmla="*/ 218057 h 1459221"/>
              <a:gd name="csX3684" fmla="*/ 942897 w 1708784"/>
              <a:gd name="csY3684" fmla="*/ 218058 h 1459221"/>
              <a:gd name="csX3685" fmla="*/ 942898 w 1708784"/>
              <a:gd name="csY3685" fmla="*/ 218059 h 1459221"/>
              <a:gd name="csX3686" fmla="*/ 1030568 w 1708784"/>
              <a:gd name="csY3686" fmla="*/ 210451 h 1459221"/>
              <a:gd name="csX3687" fmla="*/ 1030605 w 1708784"/>
              <a:gd name="csY3687" fmla="*/ 210680 h 1459221"/>
              <a:gd name="csX3688" fmla="*/ 1030729 w 1708784"/>
              <a:gd name="csY3688" fmla="*/ 210451 h 1459221"/>
              <a:gd name="csX3689" fmla="*/ 1038336 w 1708784"/>
              <a:gd name="csY3689" fmla="*/ 210382 h 1459221"/>
              <a:gd name="csX3690" fmla="*/ 1038224 w 1708784"/>
              <a:gd name="csY3690" fmla="*/ 210444 h 1459221"/>
              <a:gd name="csX3691" fmla="*/ 1038326 w 1708784"/>
              <a:gd name="csY3691" fmla="*/ 210566 h 1459221"/>
              <a:gd name="csX3692" fmla="*/ 839764 w 1708784"/>
              <a:gd name="csY3692" fmla="*/ 209960 h 1459221"/>
              <a:gd name="csX3693" fmla="*/ 839765 w 1708784"/>
              <a:gd name="csY3693" fmla="*/ 209963 h 1459221"/>
              <a:gd name="csX3694" fmla="*/ 839765 w 1708784"/>
              <a:gd name="csY3694" fmla="*/ 209961 h 1459221"/>
              <a:gd name="csX3695" fmla="*/ 1088876 w 1708784"/>
              <a:gd name="csY3695" fmla="*/ 208883 h 1459221"/>
              <a:gd name="csX3696" fmla="*/ 1089150 w 1708784"/>
              <a:gd name="csY3696" fmla="*/ 209067 h 1459221"/>
              <a:gd name="csX3697" fmla="*/ 1089152 w 1708784"/>
              <a:gd name="csY3697" fmla="*/ 209068 h 1459221"/>
              <a:gd name="csX3698" fmla="*/ 1089233 w 1708784"/>
              <a:gd name="csY3698" fmla="*/ 208947 h 1459221"/>
              <a:gd name="csX3699" fmla="*/ 1098717 w 1708784"/>
              <a:gd name="csY3699" fmla="*/ 208261 h 1459221"/>
              <a:gd name="csX3700" fmla="*/ 1098498 w 1708784"/>
              <a:gd name="csY3700" fmla="*/ 208277 h 1459221"/>
              <a:gd name="csX3701" fmla="*/ 1098603 w 1708784"/>
              <a:gd name="csY3701" fmla="*/ 208377 h 1459221"/>
              <a:gd name="csX3702" fmla="*/ 1098689 w 1708784"/>
              <a:gd name="csY3702" fmla="*/ 208446 h 1459221"/>
              <a:gd name="csX3703" fmla="*/ 1098718 w 1708784"/>
              <a:gd name="csY3703" fmla="*/ 208262 h 1459221"/>
              <a:gd name="csX3704" fmla="*/ 449908 w 1708784"/>
              <a:gd name="csY3704" fmla="*/ 200884 h 1459221"/>
              <a:gd name="csX3705" fmla="*/ 449731 w 1708784"/>
              <a:gd name="csY3705" fmla="*/ 201001 h 1459221"/>
              <a:gd name="csX3706" fmla="*/ 449731 w 1708784"/>
              <a:gd name="csY3706" fmla="*/ 201069 h 1459221"/>
              <a:gd name="csX3707" fmla="*/ 449847 w 1708784"/>
              <a:gd name="csY3707" fmla="*/ 201001 h 1459221"/>
              <a:gd name="csX3708" fmla="*/ 882437 w 1708784"/>
              <a:gd name="csY3708" fmla="*/ 200810 h 1459221"/>
              <a:gd name="csX3709" fmla="*/ 882235 w 1708784"/>
              <a:gd name="csY3709" fmla="*/ 200854 h 1459221"/>
              <a:gd name="csX3710" fmla="*/ 882301 w 1708784"/>
              <a:gd name="csY3710" fmla="*/ 200890 h 1459221"/>
              <a:gd name="csX3711" fmla="*/ 1039034 w 1708784"/>
              <a:gd name="csY3711" fmla="*/ 199705 h 1459221"/>
              <a:gd name="csX3712" fmla="*/ 1038787 w 1708784"/>
              <a:gd name="csY3712" fmla="*/ 199963 h 1459221"/>
              <a:gd name="csX3713" fmla="*/ 1039082 w 1708784"/>
              <a:gd name="csY3713" fmla="*/ 200044 h 1459221"/>
              <a:gd name="csX3714" fmla="*/ 1039266 w 1708784"/>
              <a:gd name="csY3714" fmla="*/ 200007 h 1459221"/>
              <a:gd name="csX3715" fmla="*/ 1039018 w 1708784"/>
              <a:gd name="csY3715" fmla="*/ 199963 h 1459221"/>
              <a:gd name="csX3716" fmla="*/ 943935 w 1708784"/>
              <a:gd name="csY3716" fmla="*/ 199387 h 1459221"/>
              <a:gd name="csX3717" fmla="*/ 943934 w 1708784"/>
              <a:gd name="csY3717" fmla="*/ 199387 h 1459221"/>
              <a:gd name="csX3718" fmla="*/ 943935 w 1708784"/>
              <a:gd name="csY3718" fmla="*/ 199388 h 1459221"/>
              <a:gd name="csX3719" fmla="*/ 349923 w 1708784"/>
              <a:gd name="csY3719" fmla="*/ 198119 h 1459221"/>
              <a:gd name="csX3720" fmla="*/ 349923 w 1708784"/>
              <a:gd name="csY3720" fmla="*/ 198120 h 1459221"/>
              <a:gd name="csX3721" fmla="*/ 349904 w 1708784"/>
              <a:gd name="csY3721" fmla="*/ 198131 h 1459221"/>
              <a:gd name="csX3722" fmla="*/ 364790 w 1708784"/>
              <a:gd name="csY3722" fmla="*/ 199849 h 1459221"/>
              <a:gd name="csX3723" fmla="*/ 364766 w 1708784"/>
              <a:gd name="csY3723" fmla="*/ 199862 h 1459221"/>
              <a:gd name="csX3724" fmla="*/ 364905 w 1708784"/>
              <a:gd name="csY3724" fmla="*/ 199848 h 1459221"/>
              <a:gd name="csX3725" fmla="*/ 364905 w 1708784"/>
              <a:gd name="csY3725" fmla="*/ 199848 h 1459221"/>
              <a:gd name="csX3726" fmla="*/ 328601 w 1708784"/>
              <a:gd name="csY3726" fmla="*/ 192242 h 1459221"/>
              <a:gd name="csX3727" fmla="*/ 328597 w 1708784"/>
              <a:gd name="csY3727" fmla="*/ 192305 h 1459221"/>
              <a:gd name="csX3728" fmla="*/ 328632 w 1708784"/>
              <a:gd name="csY3728" fmla="*/ 192314 h 1459221"/>
              <a:gd name="csX3729" fmla="*/ 813468 w 1708784"/>
              <a:gd name="csY3729" fmla="*/ 192126 h 1459221"/>
              <a:gd name="csX3730" fmla="*/ 813155 w 1708784"/>
              <a:gd name="csY3730" fmla="*/ 192211 h 1459221"/>
              <a:gd name="csX3731" fmla="*/ 813469 w 1708784"/>
              <a:gd name="csY3731" fmla="*/ 192357 h 1459221"/>
              <a:gd name="csX3732" fmla="*/ 813469 w 1708784"/>
              <a:gd name="csY3732" fmla="*/ 192242 h 1459221"/>
              <a:gd name="csX3733" fmla="*/ 813615 w 1708784"/>
              <a:gd name="csY3733" fmla="*/ 192156 h 1459221"/>
              <a:gd name="csX3734" fmla="*/ 552281 w 1708784"/>
              <a:gd name="csY3734" fmla="*/ 191386 h 1459221"/>
              <a:gd name="csX3735" fmla="*/ 552191 w 1708784"/>
              <a:gd name="csY3735" fmla="*/ 191435 h 1459221"/>
              <a:gd name="csX3736" fmla="*/ 552127 w 1708784"/>
              <a:gd name="csY3736" fmla="*/ 191536 h 1459221"/>
              <a:gd name="csX3737" fmla="*/ 552191 w 1708784"/>
              <a:gd name="csY3737" fmla="*/ 191550 h 1459221"/>
              <a:gd name="csX3738" fmla="*/ 552191 w 1708784"/>
              <a:gd name="csY3738" fmla="*/ 191435 h 1459221"/>
              <a:gd name="csX3739" fmla="*/ 552251 w 1708784"/>
              <a:gd name="csY3739" fmla="*/ 191466 h 1459221"/>
              <a:gd name="csX3740" fmla="*/ 553482 w 1708784"/>
              <a:gd name="csY3740" fmla="*/ 184038 h 1459221"/>
              <a:gd name="csX3741" fmla="*/ 553459 w 1708784"/>
              <a:gd name="csY3741" fmla="*/ 184174 h 1459221"/>
              <a:gd name="csX3742" fmla="*/ 553543 w 1708784"/>
              <a:gd name="csY3742" fmla="*/ 184236 h 1459221"/>
              <a:gd name="csX3743" fmla="*/ 553558 w 1708784"/>
              <a:gd name="csY3743" fmla="*/ 184150 h 1459221"/>
              <a:gd name="csX3744" fmla="*/ 296330 w 1708784"/>
              <a:gd name="csY3744" fmla="*/ 183828 h 1459221"/>
              <a:gd name="csX3745" fmla="*/ 296421 w 1708784"/>
              <a:gd name="csY3745" fmla="*/ 183918 h 1459221"/>
              <a:gd name="csX3746" fmla="*/ 296443 w 1708784"/>
              <a:gd name="csY3746" fmla="*/ 183834 h 1459221"/>
              <a:gd name="csX3747" fmla="*/ 590453 w 1708784"/>
              <a:gd name="csY3747" fmla="*/ 183136 h 1459221"/>
              <a:gd name="csX3748" fmla="*/ 590455 w 1708784"/>
              <a:gd name="csY3748" fmla="*/ 183137 h 1459221"/>
              <a:gd name="csX3749" fmla="*/ 590448 w 1708784"/>
              <a:gd name="csY3749" fmla="*/ 183201 h 1459221"/>
              <a:gd name="csX3750" fmla="*/ 590523 w 1708784"/>
              <a:gd name="csY3750" fmla="*/ 183165 h 1459221"/>
              <a:gd name="csX3751" fmla="*/ 590455 w 1708784"/>
              <a:gd name="csY3751" fmla="*/ 183136 h 1459221"/>
              <a:gd name="csX3752" fmla="*/ 459181 w 1708784"/>
              <a:gd name="csY3752" fmla="*/ 182888 h 1459221"/>
              <a:gd name="csX3753" fmla="*/ 459182 w 1708784"/>
              <a:gd name="csY3753" fmla="*/ 182906 h 1459221"/>
              <a:gd name="csX3754" fmla="*/ 459260 w 1708784"/>
              <a:gd name="csY3754" fmla="*/ 182978 h 1459221"/>
              <a:gd name="csX3755" fmla="*/ 459297 w 1708784"/>
              <a:gd name="csY3755" fmla="*/ 182907 h 1459221"/>
              <a:gd name="csX3756" fmla="*/ 459297 w 1708784"/>
              <a:gd name="csY3756" fmla="*/ 182906 h 1459221"/>
              <a:gd name="csX3757" fmla="*/ 328831 w 1708784"/>
              <a:gd name="csY3757" fmla="*/ 182330 h 1459221"/>
              <a:gd name="csX3758" fmla="*/ 328831 w 1708784"/>
              <a:gd name="csY3758" fmla="*/ 182330 h 1459221"/>
              <a:gd name="csX3759" fmla="*/ 328831 w 1708784"/>
              <a:gd name="csY3759" fmla="*/ 182330 h 1459221"/>
              <a:gd name="csX3760" fmla="*/ 653210 w 1708784"/>
              <a:gd name="csY3760" fmla="*/ 179069 h 1459221"/>
              <a:gd name="csX3761" fmla="*/ 652350 w 1708784"/>
              <a:gd name="csY3761" fmla="*/ 179446 h 1459221"/>
              <a:gd name="csX3762" fmla="*/ 652350 w 1708784"/>
              <a:gd name="csY3762" fmla="*/ 179449 h 1459221"/>
              <a:gd name="csX3763" fmla="*/ 652346 w 1708784"/>
              <a:gd name="csY3763" fmla="*/ 179448 h 1459221"/>
              <a:gd name="csX3764" fmla="*/ 652346 w 1708784"/>
              <a:gd name="csY3764" fmla="*/ 179564 h 1459221"/>
              <a:gd name="csX3765" fmla="*/ 652350 w 1708784"/>
              <a:gd name="csY3765" fmla="*/ 179449 h 1459221"/>
              <a:gd name="csX3766" fmla="*/ 652658 w 1708784"/>
              <a:gd name="csY3766" fmla="*/ 179500 h 1459221"/>
              <a:gd name="csX3767" fmla="*/ 822112 w 1708784"/>
              <a:gd name="csY3767" fmla="*/ 174954 h 1459221"/>
              <a:gd name="csX3768" fmla="*/ 822188 w 1708784"/>
              <a:gd name="csY3768" fmla="*/ 175098 h 1459221"/>
              <a:gd name="csX3769" fmla="*/ 822227 w 1708784"/>
              <a:gd name="csY3769" fmla="*/ 174954 h 1459221"/>
              <a:gd name="csX3770" fmla="*/ 607740 w 1708784"/>
              <a:gd name="csY3770" fmla="*/ 174908 h 1459221"/>
              <a:gd name="csX3771" fmla="*/ 607743 w 1708784"/>
              <a:gd name="csY3771" fmla="*/ 174953 h 1459221"/>
              <a:gd name="csX3772" fmla="*/ 607743 w 1708784"/>
              <a:gd name="csY3772" fmla="*/ 174954 h 1459221"/>
              <a:gd name="csX3773" fmla="*/ 607867 w 1708784"/>
              <a:gd name="csY3773" fmla="*/ 175019 h 1459221"/>
              <a:gd name="csX3774" fmla="*/ 607858 w 1708784"/>
              <a:gd name="csY3774" fmla="*/ 174954 h 1459221"/>
              <a:gd name="csX3775" fmla="*/ 642779 w 1708784"/>
              <a:gd name="csY3775" fmla="*/ 173916 h 1459221"/>
              <a:gd name="csX3776" fmla="*/ 642763 w 1708784"/>
              <a:gd name="csY3776" fmla="*/ 174033 h 1459221"/>
              <a:gd name="csX3777" fmla="*/ 642780 w 1708784"/>
              <a:gd name="csY3777" fmla="*/ 174031 h 1459221"/>
              <a:gd name="csX3778" fmla="*/ 642860 w 1708784"/>
              <a:gd name="csY3778" fmla="*/ 173963 h 1459221"/>
              <a:gd name="csX3779" fmla="*/ 1082688 w 1708784"/>
              <a:gd name="csY3779" fmla="*/ 166106 h 1459221"/>
              <a:gd name="csX3780" fmla="*/ 1082692 w 1708784"/>
              <a:gd name="csY3780" fmla="*/ 166142 h 1459221"/>
              <a:gd name="csX3781" fmla="*/ 1082758 w 1708784"/>
              <a:gd name="csY3781" fmla="*/ 166156 h 1459221"/>
              <a:gd name="csX3782" fmla="*/ 918543 w 1708784"/>
              <a:gd name="csY3782" fmla="*/ 164921 h 1459221"/>
              <a:gd name="csX3783" fmla="*/ 918395 w 1708784"/>
              <a:gd name="csY3783" fmla="*/ 165013 h 1459221"/>
              <a:gd name="csX3784" fmla="*/ 918464 w 1708784"/>
              <a:gd name="csY3784" fmla="*/ 165042 h 1459221"/>
              <a:gd name="csX3785" fmla="*/ 918349 w 1708784"/>
              <a:gd name="csY3785" fmla="*/ 165042 h 1459221"/>
              <a:gd name="csX3786" fmla="*/ 918348 w 1708784"/>
              <a:gd name="csY3786" fmla="*/ 165042 h 1459221"/>
              <a:gd name="csX3787" fmla="*/ 918438 w 1708784"/>
              <a:gd name="csY3787" fmla="*/ 165138 h 1459221"/>
              <a:gd name="csX3788" fmla="*/ 918464 w 1708784"/>
              <a:gd name="csY3788" fmla="*/ 165042 h 1459221"/>
              <a:gd name="csX3789" fmla="*/ 886538 w 1708784"/>
              <a:gd name="csY3789" fmla="*/ 159103 h 1459221"/>
              <a:gd name="csX3790" fmla="*/ 886538 w 1708784"/>
              <a:gd name="csY3790" fmla="*/ 159164 h 1459221"/>
              <a:gd name="csX3791" fmla="*/ 886620 w 1708784"/>
              <a:gd name="csY3791" fmla="*/ 159364 h 1459221"/>
              <a:gd name="csX3792" fmla="*/ 886654 w 1708784"/>
              <a:gd name="csY3792" fmla="*/ 159164 h 1459221"/>
              <a:gd name="csX3793" fmla="*/ 848044 w 1708784"/>
              <a:gd name="csY3793" fmla="*/ 157782 h 1459221"/>
              <a:gd name="csX3794" fmla="*/ 848044 w 1708784"/>
              <a:gd name="csY3794" fmla="*/ 157782 h 1459221"/>
              <a:gd name="csX3795" fmla="*/ 847947 w 1708784"/>
              <a:gd name="csY3795" fmla="*/ 157903 h 1459221"/>
              <a:gd name="csX3796" fmla="*/ 848100 w 1708784"/>
              <a:gd name="csY3796" fmla="*/ 157899 h 1459221"/>
              <a:gd name="csX3797" fmla="*/ 848045 w 1708784"/>
              <a:gd name="csY3797" fmla="*/ 157783 h 1459221"/>
              <a:gd name="csX3798" fmla="*/ 848044 w 1708784"/>
              <a:gd name="csY3798" fmla="*/ 157782 h 1459221"/>
              <a:gd name="csX3799" fmla="*/ 848045 w 1708784"/>
              <a:gd name="csY3799" fmla="*/ 157782 h 1459221"/>
              <a:gd name="csX3800" fmla="*/ 703322 w 1708784"/>
              <a:gd name="csY3800" fmla="*/ 157124 h 1459221"/>
              <a:gd name="csX3801" fmla="*/ 702759 w 1708784"/>
              <a:gd name="csY3801" fmla="*/ 157370 h 1459221"/>
              <a:gd name="csX3802" fmla="*/ 703415 w 1708784"/>
              <a:gd name="csY3802" fmla="*/ 157246 h 1459221"/>
              <a:gd name="csX3803" fmla="*/ 703402 w 1708784"/>
              <a:gd name="csY3803" fmla="*/ 157205 h 1459221"/>
              <a:gd name="csX3804" fmla="*/ 703487 w 1708784"/>
              <a:gd name="csY3804" fmla="*/ 157192 h 1459221"/>
              <a:gd name="csX3805" fmla="*/ 642730 w 1708784"/>
              <a:gd name="csY3805" fmla="*/ 157087 h 1459221"/>
              <a:gd name="csX3806" fmla="*/ 642779 w 1708784"/>
              <a:gd name="csY3806" fmla="*/ 157205 h 1459221"/>
              <a:gd name="csX3807" fmla="*/ 642880 w 1708784"/>
              <a:gd name="csY3807" fmla="*/ 157185 h 1459221"/>
              <a:gd name="csX3808" fmla="*/ 642779 w 1708784"/>
              <a:gd name="csY3808" fmla="*/ 157090 h 1459221"/>
              <a:gd name="csX3809" fmla="*/ 886539 w 1708784"/>
              <a:gd name="csY3809" fmla="*/ 151788 h 1459221"/>
              <a:gd name="csX3810" fmla="*/ 886538 w 1708784"/>
              <a:gd name="csY3810" fmla="*/ 151789 h 1459221"/>
              <a:gd name="csX3811" fmla="*/ 886538 w 1708784"/>
              <a:gd name="csY3811" fmla="*/ 151879 h 1459221"/>
              <a:gd name="csX3812" fmla="*/ 886591 w 1708784"/>
              <a:gd name="csY3812" fmla="*/ 151837 h 1459221"/>
              <a:gd name="csX3813" fmla="*/ 1080969 w 1708784"/>
              <a:gd name="csY3813" fmla="*/ 149714 h 1459221"/>
              <a:gd name="csX3814" fmla="*/ 1080855 w 1708784"/>
              <a:gd name="csY3814" fmla="*/ 149725 h 1459221"/>
              <a:gd name="csX3815" fmla="*/ 1080863 w 1708784"/>
              <a:gd name="csY3815" fmla="*/ 149792 h 1459221"/>
              <a:gd name="csX3816" fmla="*/ 684009 w 1708784"/>
              <a:gd name="csY3816" fmla="*/ 149164 h 1459221"/>
              <a:gd name="csX3817" fmla="*/ 683871 w 1708784"/>
              <a:gd name="csY3817" fmla="*/ 149284 h 1459221"/>
              <a:gd name="csX3818" fmla="*/ 684039 w 1708784"/>
              <a:gd name="csY3818" fmla="*/ 149252 h 1459221"/>
              <a:gd name="csX3819" fmla="*/ 684039 w 1708784"/>
              <a:gd name="csY3819" fmla="*/ 149182 h 1459221"/>
              <a:gd name="csX3820" fmla="*/ 727211 w 1708784"/>
              <a:gd name="csY3820" fmla="*/ 149144 h 1459221"/>
              <a:gd name="csX3821" fmla="*/ 727158 w 1708784"/>
              <a:gd name="csY3821" fmla="*/ 149151 h 1459221"/>
              <a:gd name="csX3822" fmla="*/ 727188 w 1708784"/>
              <a:gd name="csY3822" fmla="*/ 149181 h 1459221"/>
              <a:gd name="csX3823" fmla="*/ 502647 w 1708784"/>
              <a:gd name="csY3823" fmla="*/ 148664 h 1459221"/>
              <a:gd name="csX3824" fmla="*/ 502517 w 1708784"/>
              <a:gd name="csY3824" fmla="*/ 148676 h 1459221"/>
              <a:gd name="csX3825" fmla="*/ 502646 w 1708784"/>
              <a:gd name="csY3825" fmla="*/ 148665 h 1459221"/>
              <a:gd name="csX3826" fmla="*/ 485963 w 1708784"/>
              <a:gd name="csY3826" fmla="*/ 147652 h 1459221"/>
              <a:gd name="csX3827" fmla="*/ 485921 w 1708784"/>
              <a:gd name="csY3827" fmla="*/ 147754 h 1459221"/>
              <a:gd name="csX3828" fmla="*/ 486035 w 1708784"/>
              <a:gd name="csY3828" fmla="*/ 147754 h 1459221"/>
              <a:gd name="csX3829" fmla="*/ 807936 w 1708784"/>
              <a:gd name="csY3829" fmla="*/ 146026 h 1459221"/>
              <a:gd name="csX3830" fmla="*/ 807802 w 1708784"/>
              <a:gd name="csY3830" fmla="*/ 146031 h 1459221"/>
              <a:gd name="csX3831" fmla="*/ 807864 w 1708784"/>
              <a:gd name="csY3831" fmla="*/ 146135 h 1459221"/>
              <a:gd name="csX3832" fmla="*/ 807936 w 1708784"/>
              <a:gd name="csY3832" fmla="*/ 146026 h 1459221"/>
              <a:gd name="csX3833" fmla="*/ 513360 w 1708784"/>
              <a:gd name="csY3833" fmla="*/ 140503 h 1459221"/>
              <a:gd name="csX3834" fmla="*/ 513005 w 1708784"/>
              <a:gd name="csY3834" fmla="*/ 140609 h 1459221"/>
              <a:gd name="csX3835" fmla="*/ 513028 w 1708784"/>
              <a:gd name="csY3835" fmla="*/ 140679 h 1459221"/>
              <a:gd name="csX3836" fmla="*/ 513120 w 1708784"/>
              <a:gd name="csY3836" fmla="*/ 140609 h 1459221"/>
              <a:gd name="csX3837" fmla="*/ 513250 w 1708784"/>
              <a:gd name="csY3837" fmla="*/ 140604 h 1459221"/>
              <a:gd name="csX3838" fmla="*/ 718504 w 1708784"/>
              <a:gd name="csY3838" fmla="*/ 140424 h 1459221"/>
              <a:gd name="csX3839" fmla="*/ 718500 w 1708784"/>
              <a:gd name="csY3839" fmla="*/ 140494 h 1459221"/>
              <a:gd name="csX3840" fmla="*/ 718174 w 1708784"/>
              <a:gd name="csY3840" fmla="*/ 140614 h 1459221"/>
              <a:gd name="csX3841" fmla="*/ 718599 w 1708784"/>
              <a:gd name="csY3841" fmla="*/ 140608 h 1459221"/>
              <a:gd name="csX3842" fmla="*/ 718616 w 1708784"/>
              <a:gd name="csY3842" fmla="*/ 140493 h 1459221"/>
              <a:gd name="csX3843" fmla="*/ 968816 w 1708784"/>
              <a:gd name="csY3843" fmla="*/ 133114 h 1459221"/>
              <a:gd name="csX3844" fmla="*/ 968827 w 1708784"/>
              <a:gd name="csY3844" fmla="*/ 133220 h 1459221"/>
              <a:gd name="csX3845" fmla="*/ 968912 w 1708784"/>
              <a:gd name="csY3845" fmla="*/ 133210 h 1459221"/>
              <a:gd name="csX3846" fmla="*/ 968829 w 1708784"/>
              <a:gd name="csY3846" fmla="*/ 133117 h 1459221"/>
              <a:gd name="csX3847" fmla="*/ 1096413 w 1708784"/>
              <a:gd name="csY3847" fmla="*/ 133002 h 1459221"/>
              <a:gd name="csX3848" fmla="*/ 1096336 w 1708784"/>
              <a:gd name="csY3848" fmla="*/ 133036 h 1459221"/>
              <a:gd name="csX3849" fmla="*/ 1096402 w 1708784"/>
              <a:gd name="csY3849" fmla="*/ 133095 h 1459221"/>
              <a:gd name="csX3850" fmla="*/ 1057530 w 1708784"/>
              <a:gd name="csY3850" fmla="*/ 131332 h 1459221"/>
              <a:gd name="csX3851" fmla="*/ 1057478 w 1708784"/>
              <a:gd name="csY3851" fmla="*/ 131404 h 1459221"/>
              <a:gd name="csX3852" fmla="*/ 1057554 w 1708784"/>
              <a:gd name="csY3852" fmla="*/ 131464 h 1459221"/>
              <a:gd name="csX3853" fmla="*/ 1057574 w 1708784"/>
              <a:gd name="csY3853" fmla="*/ 131388 h 1459221"/>
              <a:gd name="csX3854" fmla="*/ 1010896 w 1708784"/>
              <a:gd name="csY3854" fmla="*/ 123369 h 1459221"/>
              <a:gd name="csX3855" fmla="*/ 1010896 w 1708784"/>
              <a:gd name="csY3855" fmla="*/ 123551 h 1459221"/>
              <a:gd name="csX3856" fmla="*/ 1011115 w 1708784"/>
              <a:gd name="csY3856" fmla="*/ 123588 h 1459221"/>
              <a:gd name="csX3857" fmla="*/ 1011011 w 1708784"/>
              <a:gd name="csY3857" fmla="*/ 123436 h 1459221"/>
              <a:gd name="csX3858" fmla="*/ 793410 w 1708784"/>
              <a:gd name="csY3858" fmla="*/ 121955 h 1459221"/>
              <a:gd name="csX3859" fmla="*/ 791685 w 1708784"/>
              <a:gd name="csY3859" fmla="*/ 131042 h 1459221"/>
              <a:gd name="csX3860" fmla="*/ 791679 w 1708784"/>
              <a:gd name="csY3860" fmla="*/ 131044 h 1459221"/>
              <a:gd name="csX3861" fmla="*/ 791685 w 1708784"/>
              <a:gd name="csY3861" fmla="*/ 131043 h 1459221"/>
              <a:gd name="csX3862" fmla="*/ 793410 w 1708784"/>
              <a:gd name="csY3862" fmla="*/ 121956 h 1459221"/>
              <a:gd name="csX3863" fmla="*/ 793196 w 1708784"/>
              <a:gd name="csY3863" fmla="*/ 121664 h 1459221"/>
              <a:gd name="csX3864" fmla="*/ 793411 w 1708784"/>
              <a:gd name="csY3864" fmla="*/ 121933 h 1459221"/>
              <a:gd name="csX3865" fmla="*/ 793414 w 1708784"/>
              <a:gd name="csY3865" fmla="*/ 121707 h 1459221"/>
              <a:gd name="csX3866" fmla="*/ 967474 w 1708784"/>
              <a:gd name="csY3866" fmla="*/ 120950 h 1459221"/>
              <a:gd name="csX3867" fmla="*/ 967449 w 1708784"/>
              <a:gd name="csY3867" fmla="*/ 121112 h 1459221"/>
              <a:gd name="csX3868" fmla="*/ 967561 w 1708784"/>
              <a:gd name="csY3868" fmla="*/ 121015 h 1459221"/>
              <a:gd name="csX3869" fmla="*/ 555995 w 1708784"/>
              <a:gd name="csY3869" fmla="*/ 115714 h 1459221"/>
              <a:gd name="csX3870" fmla="*/ 555994 w 1708784"/>
              <a:gd name="csY3870" fmla="*/ 115714 h 1459221"/>
              <a:gd name="csX3871" fmla="*/ 555831 w 1708784"/>
              <a:gd name="csY3871" fmla="*/ 115917 h 1459221"/>
              <a:gd name="csX3872" fmla="*/ 556109 w 1708784"/>
              <a:gd name="csY3872" fmla="*/ 115829 h 1459221"/>
              <a:gd name="csX3873" fmla="*/ 556180 w 1708784"/>
              <a:gd name="csY3873" fmla="*/ 115793 h 1459221"/>
              <a:gd name="csX3874" fmla="*/ 848487 w 1708784"/>
              <a:gd name="csY3874" fmla="*/ 114989 h 1459221"/>
              <a:gd name="csX3875" fmla="*/ 848477 w 1708784"/>
              <a:gd name="csY3875" fmla="*/ 115031 h 1459221"/>
              <a:gd name="csX3876" fmla="*/ 848503 w 1708784"/>
              <a:gd name="csY3876" fmla="*/ 115023 h 1459221"/>
              <a:gd name="csX3877" fmla="*/ 873975 w 1708784"/>
              <a:gd name="csY3877" fmla="*/ 114793 h 1459221"/>
              <a:gd name="csX3878" fmla="*/ 873914 w 1708784"/>
              <a:gd name="csY3878" fmla="*/ 115022 h 1459221"/>
              <a:gd name="csX3879" fmla="*/ 874092 w 1708784"/>
              <a:gd name="csY3879" fmla="*/ 115022 h 1459221"/>
              <a:gd name="csX3880" fmla="*/ 874176 w 1708784"/>
              <a:gd name="csY3880" fmla="*/ 114912 h 1459221"/>
              <a:gd name="csX3881" fmla="*/ 874091 w 1708784"/>
              <a:gd name="csY3881" fmla="*/ 114907 h 1459221"/>
              <a:gd name="csX3882" fmla="*/ 1010900 w 1708784"/>
              <a:gd name="csY3882" fmla="*/ 114781 h 1459221"/>
              <a:gd name="csX3883" fmla="*/ 1010897 w 1708784"/>
              <a:gd name="csY3883" fmla="*/ 114781 h 1459221"/>
              <a:gd name="csX3884" fmla="*/ 1010897 w 1708784"/>
              <a:gd name="csY3884" fmla="*/ 114784 h 1459221"/>
              <a:gd name="csX3885" fmla="*/ 1064949 w 1708784"/>
              <a:gd name="csY3885" fmla="*/ 113755 h 1459221"/>
              <a:gd name="csX3886" fmla="*/ 1064839 w 1708784"/>
              <a:gd name="csY3886" fmla="*/ 113872 h 1459221"/>
              <a:gd name="csX3887" fmla="*/ 1065085 w 1708784"/>
              <a:gd name="csY3887" fmla="*/ 113975 h 1459221"/>
              <a:gd name="csX3888" fmla="*/ 453815 w 1708784"/>
              <a:gd name="csY3888" fmla="*/ 113383 h 1459221"/>
              <a:gd name="csX3889" fmla="*/ 453495 w 1708784"/>
              <a:gd name="csY3889" fmla="*/ 113615 h 1459221"/>
              <a:gd name="csX3890" fmla="*/ 453420 w 1708784"/>
              <a:gd name="csY3890" fmla="*/ 113755 h 1459221"/>
              <a:gd name="csX3891" fmla="*/ 452986 w 1708784"/>
              <a:gd name="csY3891" fmla="*/ 113882 h 1459221"/>
              <a:gd name="csX3892" fmla="*/ 453419 w 1708784"/>
              <a:gd name="csY3892" fmla="*/ 113870 h 1459221"/>
              <a:gd name="csX3893" fmla="*/ 453506 w 1708784"/>
              <a:gd name="csY3893" fmla="*/ 113852 h 1459221"/>
              <a:gd name="csX3894" fmla="*/ 426303 w 1708784"/>
              <a:gd name="csY3894" fmla="*/ 107800 h 1459221"/>
              <a:gd name="csX3895" fmla="*/ 426220 w 1708784"/>
              <a:gd name="csY3895" fmla="*/ 107876 h 1459221"/>
              <a:gd name="csX3896" fmla="*/ 420624 w 1708784"/>
              <a:gd name="csY3896" fmla="*/ 114728 h 1459221"/>
              <a:gd name="csX3897" fmla="*/ 420688 w 1708784"/>
              <a:gd name="csY3897" fmla="*/ 114792 h 1459221"/>
              <a:gd name="csX3898" fmla="*/ 421133 w 1708784"/>
              <a:gd name="csY3898" fmla="*/ 114779 h 1459221"/>
              <a:gd name="csX3899" fmla="*/ 420688 w 1708784"/>
              <a:gd name="csY3899" fmla="*/ 114677 h 1459221"/>
              <a:gd name="csX3900" fmla="*/ 776230 w 1708784"/>
              <a:gd name="csY3900" fmla="*/ 100298 h 1459221"/>
              <a:gd name="csX3901" fmla="*/ 776194 w 1708784"/>
              <a:gd name="csY3901" fmla="*/ 100381 h 1459221"/>
              <a:gd name="csX3902" fmla="*/ 776222 w 1708784"/>
              <a:gd name="csY3902" fmla="*/ 100383 h 1459221"/>
              <a:gd name="csX3903" fmla="*/ 761756 w 1708784"/>
              <a:gd name="csY3903" fmla="*/ 98906 h 1459221"/>
              <a:gd name="csX3904" fmla="*/ 761720 w 1708784"/>
              <a:gd name="csY3904" fmla="*/ 99002 h 1459221"/>
              <a:gd name="csX3905" fmla="*/ 761632 w 1708784"/>
              <a:gd name="csY3905" fmla="*/ 99122 h 1459221"/>
              <a:gd name="csX3906" fmla="*/ 761720 w 1708784"/>
              <a:gd name="csY3906" fmla="*/ 99117 h 1459221"/>
              <a:gd name="csX3907" fmla="*/ 761835 w 1708784"/>
              <a:gd name="csY3907" fmla="*/ 99117 h 1459221"/>
              <a:gd name="csX3908" fmla="*/ 761907 w 1708784"/>
              <a:gd name="csY3908" fmla="*/ 99123 h 1459221"/>
              <a:gd name="csX3909" fmla="*/ 761835 w 1708784"/>
              <a:gd name="csY3909" fmla="*/ 99002 h 1459221"/>
              <a:gd name="csX3910" fmla="*/ 665484 w 1708784"/>
              <a:gd name="csY3910" fmla="*/ 97735 h 1459221"/>
              <a:gd name="csX3911" fmla="*/ 665344 w 1708784"/>
              <a:gd name="csY3911" fmla="*/ 97846 h 1459221"/>
              <a:gd name="csX3912" fmla="*/ 665400 w 1708784"/>
              <a:gd name="csY3912" fmla="*/ 97864 h 1459221"/>
              <a:gd name="csX3913" fmla="*/ 856504 w 1708784"/>
              <a:gd name="csY3913" fmla="*/ 97423 h 1459221"/>
              <a:gd name="csX3914" fmla="*/ 856458 w 1708784"/>
              <a:gd name="csY3914" fmla="*/ 97504 h 1459221"/>
              <a:gd name="csX3915" fmla="*/ 856611 w 1708784"/>
              <a:gd name="csY3915" fmla="*/ 97517 h 1459221"/>
              <a:gd name="csX3916" fmla="*/ 856573 w 1708784"/>
              <a:gd name="csY3916" fmla="*/ 97504 h 1459221"/>
              <a:gd name="csX3917" fmla="*/ 787733 w 1708784"/>
              <a:gd name="csY3917" fmla="*/ 97253 h 1459221"/>
              <a:gd name="csX3918" fmla="*/ 787708 w 1708784"/>
              <a:gd name="csY3918" fmla="*/ 97285 h 1459221"/>
              <a:gd name="csX3919" fmla="*/ 787704 w 1708784"/>
              <a:gd name="csY3919" fmla="*/ 97302 h 1459221"/>
              <a:gd name="csX3920" fmla="*/ 711586 w 1708784"/>
              <a:gd name="csY3920" fmla="*/ 81484 h 1459221"/>
              <a:gd name="csX3921" fmla="*/ 711574 w 1708784"/>
              <a:gd name="csY3921" fmla="*/ 81508 h 1459221"/>
              <a:gd name="csX3922" fmla="*/ 711597 w 1708784"/>
              <a:gd name="csY3922" fmla="*/ 81511 h 1459221"/>
              <a:gd name="csX3923" fmla="*/ 1020577 w 1708784"/>
              <a:gd name="csY3923" fmla="*/ 80249 h 1459221"/>
              <a:gd name="csX3924" fmla="*/ 1020577 w 1708784"/>
              <a:gd name="csY3924" fmla="*/ 80331 h 1459221"/>
              <a:gd name="csX3925" fmla="*/ 1020584 w 1708784"/>
              <a:gd name="csY3925" fmla="*/ 80359 h 1459221"/>
              <a:gd name="csX3926" fmla="*/ 1020685 w 1708784"/>
              <a:gd name="csY3926" fmla="*/ 80478 h 1459221"/>
              <a:gd name="csX3927" fmla="*/ 1020692 w 1708784"/>
              <a:gd name="csY3927" fmla="*/ 80331 h 1459221"/>
              <a:gd name="csX3928" fmla="*/ 684853 w 1708784"/>
              <a:gd name="csY3928" fmla="*/ 79968 h 1459221"/>
              <a:gd name="csX3929" fmla="*/ 684731 w 1708784"/>
              <a:gd name="csY3929" fmla="*/ 79986 h 1459221"/>
              <a:gd name="csX3930" fmla="*/ 683366 w 1708784"/>
              <a:gd name="csY3930" fmla="*/ 88400 h 1459221"/>
              <a:gd name="csX3931" fmla="*/ 683482 w 1708784"/>
              <a:gd name="csY3931" fmla="*/ 88404 h 1459221"/>
              <a:gd name="csX3932" fmla="*/ 684847 w 1708784"/>
              <a:gd name="csY3932" fmla="*/ 79985 h 1459221"/>
              <a:gd name="csX3933" fmla="*/ 798421 w 1708784"/>
              <a:gd name="csY3933" fmla="*/ 79327 h 1459221"/>
              <a:gd name="csX3934" fmla="*/ 798357 w 1708784"/>
              <a:gd name="csY3934" fmla="*/ 79472 h 1459221"/>
              <a:gd name="csX3935" fmla="*/ 798429 w 1708784"/>
              <a:gd name="csY3935" fmla="*/ 79351 h 1459221"/>
              <a:gd name="csX3936" fmla="*/ 932816 w 1708784"/>
              <a:gd name="csY3936" fmla="*/ 73421 h 1459221"/>
              <a:gd name="csX3937" fmla="*/ 932870 w 1708784"/>
              <a:gd name="csY3937" fmla="*/ 73531 h 1459221"/>
              <a:gd name="csX3938" fmla="*/ 932871 w 1708784"/>
              <a:gd name="csY3938" fmla="*/ 73533 h 1459221"/>
              <a:gd name="csX3939" fmla="*/ 933005 w 1708784"/>
              <a:gd name="csY3939" fmla="*/ 73607 h 1459221"/>
              <a:gd name="csX3940" fmla="*/ 932985 w 1708784"/>
              <a:gd name="csY3940" fmla="*/ 73532 h 1459221"/>
              <a:gd name="csX3941" fmla="*/ 528620 w 1708784"/>
              <a:gd name="csY3941" fmla="*/ 72098 h 1459221"/>
              <a:gd name="csX3942" fmla="*/ 528564 w 1708784"/>
              <a:gd name="csY3942" fmla="*/ 72149 h 1459221"/>
              <a:gd name="csX3943" fmla="*/ 528123 w 1708784"/>
              <a:gd name="csY3943" fmla="*/ 72276 h 1459221"/>
              <a:gd name="csX3944" fmla="*/ 528679 w 1708784"/>
              <a:gd name="csY3944" fmla="*/ 72379 h 1459221"/>
              <a:gd name="csX3945" fmla="*/ 528564 w 1708784"/>
              <a:gd name="csY3945" fmla="*/ 72264 h 1459221"/>
              <a:gd name="csX3946" fmla="*/ 528682 w 1708784"/>
              <a:gd name="csY3946" fmla="*/ 72269 h 1459221"/>
              <a:gd name="csX3947" fmla="*/ 528679 w 1708784"/>
              <a:gd name="csY3947" fmla="*/ 72264 h 1459221"/>
              <a:gd name="csX3948" fmla="*/ 1020577 w 1708784"/>
              <a:gd name="csY3948" fmla="*/ 71688 h 1459221"/>
              <a:gd name="csX3949" fmla="*/ 1020577 w 1708784"/>
              <a:gd name="csY3949" fmla="*/ 71783 h 1459221"/>
              <a:gd name="csX3950" fmla="*/ 1020622 w 1708784"/>
              <a:gd name="csY3950" fmla="*/ 71745 h 1459221"/>
              <a:gd name="csX3951" fmla="*/ 546110 w 1708784"/>
              <a:gd name="csY3951" fmla="*/ 63587 h 1459221"/>
              <a:gd name="csX3952" fmla="*/ 545967 w 1708784"/>
              <a:gd name="csY3952" fmla="*/ 63735 h 1459221"/>
              <a:gd name="csX3953" fmla="*/ 545953 w 1708784"/>
              <a:gd name="csY3953" fmla="*/ 63757 h 1459221"/>
              <a:gd name="csX3954" fmla="*/ 546093 w 1708784"/>
              <a:gd name="csY3954" fmla="*/ 63744 h 1459221"/>
              <a:gd name="csX3955" fmla="*/ 546094 w 1708784"/>
              <a:gd name="csY3955" fmla="*/ 63740 h 1459221"/>
              <a:gd name="csX3956" fmla="*/ 546082 w 1708784"/>
              <a:gd name="csY3956" fmla="*/ 63735 h 1459221"/>
              <a:gd name="csX3957" fmla="*/ 546094 w 1708784"/>
              <a:gd name="csY3957" fmla="*/ 63735 h 1459221"/>
              <a:gd name="csX3958" fmla="*/ 916965 w 1708784"/>
              <a:gd name="csY3958" fmla="*/ 63043 h 1459221"/>
              <a:gd name="csX3959" fmla="*/ 917164 w 1708784"/>
              <a:gd name="csY3959" fmla="*/ 63099 h 1459221"/>
              <a:gd name="csX3960" fmla="*/ 917080 w 1708784"/>
              <a:gd name="csY3960" fmla="*/ 63044 h 1459221"/>
              <a:gd name="csX3961" fmla="*/ 917080 w 1708784"/>
              <a:gd name="csY3961" fmla="*/ 63043 h 1459221"/>
              <a:gd name="csX3962" fmla="*/ 450806 w 1708784"/>
              <a:gd name="csY3962" fmla="*/ 62994 h 1459221"/>
              <a:gd name="csX3963" fmla="*/ 450725 w 1708784"/>
              <a:gd name="csY3963" fmla="*/ 63064 h 1459221"/>
              <a:gd name="csX3964" fmla="*/ 450768 w 1708784"/>
              <a:gd name="csY3964" fmla="*/ 63043 h 1459221"/>
              <a:gd name="csX3965" fmla="*/ 450813 w 1708784"/>
              <a:gd name="csY3965" fmla="*/ 62998 h 1459221"/>
              <a:gd name="csX3966" fmla="*/ 735347 w 1708784"/>
              <a:gd name="csY3966" fmla="*/ 62679 h 1459221"/>
              <a:gd name="csX3967" fmla="*/ 735328 w 1708784"/>
              <a:gd name="csY3967" fmla="*/ 62697 h 1459221"/>
              <a:gd name="csX3968" fmla="*/ 735328 w 1708784"/>
              <a:gd name="csY3968" fmla="*/ 62698 h 1459221"/>
              <a:gd name="csX3969" fmla="*/ 735344 w 1708784"/>
              <a:gd name="csY3969" fmla="*/ 62696 h 1459221"/>
              <a:gd name="csX3970" fmla="*/ 693347 w 1708784"/>
              <a:gd name="csY3970" fmla="*/ 57831 h 1459221"/>
              <a:gd name="csX3971" fmla="*/ 693375 w 1708784"/>
              <a:gd name="csY3971" fmla="*/ 57857 h 1459221"/>
              <a:gd name="csX3972" fmla="*/ 693470 w 1708784"/>
              <a:gd name="csY3972" fmla="*/ 57910 h 1459221"/>
              <a:gd name="csX3973" fmla="*/ 693491 w 1708784"/>
              <a:gd name="csY3973" fmla="*/ 57857 h 1459221"/>
              <a:gd name="csX3974" fmla="*/ 693490 w 1708784"/>
              <a:gd name="csY3974" fmla="*/ 57857 h 1459221"/>
              <a:gd name="csX3975" fmla="*/ 719078 w 1708784"/>
              <a:gd name="csY3975" fmla="*/ 54859 h 1459221"/>
              <a:gd name="csX3976" fmla="*/ 719076 w 1708784"/>
              <a:gd name="csY3976" fmla="*/ 54860 h 1459221"/>
              <a:gd name="csX3977" fmla="*/ 719076 w 1708784"/>
              <a:gd name="csY3977" fmla="*/ 54860 h 1459221"/>
              <a:gd name="csX3978" fmla="*/ 719077 w 1708784"/>
              <a:gd name="csY3978" fmla="*/ 54860 h 1459221"/>
              <a:gd name="csX3979" fmla="*/ 468403 w 1708784"/>
              <a:gd name="csY3979" fmla="*/ 54399 h 1459221"/>
              <a:gd name="csX3980" fmla="*/ 468403 w 1708784"/>
              <a:gd name="csY3980" fmla="*/ 54400 h 1459221"/>
              <a:gd name="csX3981" fmla="*/ 468404 w 1708784"/>
              <a:gd name="csY3981" fmla="*/ 54399 h 1459221"/>
              <a:gd name="csX3982" fmla="*/ 563180 w 1708784"/>
              <a:gd name="csY3982" fmla="*/ 45949 h 1459221"/>
              <a:gd name="csX3983" fmla="*/ 563179 w 1708784"/>
              <a:gd name="csY3983" fmla="*/ 45949 h 1459221"/>
              <a:gd name="csX3984" fmla="*/ 563173 w 1708784"/>
              <a:gd name="csY3984" fmla="*/ 45955 h 1459221"/>
              <a:gd name="csX3985" fmla="*/ 563202 w 1708784"/>
              <a:gd name="csY3985" fmla="*/ 45960 h 1459221"/>
              <a:gd name="csX3986" fmla="*/ 563451 w 1708784"/>
              <a:gd name="csY3986" fmla="*/ 45849 h 1459221"/>
              <a:gd name="csX3987" fmla="*/ 563371 w 1708784"/>
              <a:gd name="csY3987" fmla="*/ 45871 h 1459221"/>
              <a:gd name="csX3988" fmla="*/ 563255 w 1708784"/>
              <a:gd name="csY3988" fmla="*/ 45918 h 1459221"/>
              <a:gd name="csX3989" fmla="*/ 563255 w 1708784"/>
              <a:gd name="csY3989" fmla="*/ 45968 h 1459221"/>
              <a:gd name="csX3990" fmla="*/ 563370 w 1708784"/>
              <a:gd name="csY3990" fmla="*/ 45986 h 1459221"/>
              <a:gd name="csX3991" fmla="*/ 796180 w 1708784"/>
              <a:gd name="csY3991" fmla="*/ 45756 h 1459221"/>
              <a:gd name="csX3992" fmla="*/ 795961 w 1708784"/>
              <a:gd name="csY3992" fmla="*/ 45761 h 1459221"/>
              <a:gd name="csX3993" fmla="*/ 796181 w 1708784"/>
              <a:gd name="csY3993" fmla="*/ 45871 h 1459221"/>
              <a:gd name="csX3994" fmla="*/ 796276 w 1708784"/>
              <a:gd name="csY3994" fmla="*/ 45871 h 1459221"/>
              <a:gd name="csX3995" fmla="*/ 761720 w 1708784"/>
              <a:gd name="csY3995" fmla="*/ 37227 h 1459221"/>
              <a:gd name="csX3996" fmla="*/ 761505 w 1708784"/>
              <a:gd name="csY3996" fmla="*/ 37434 h 1459221"/>
              <a:gd name="csX3997" fmla="*/ 761720 w 1708784"/>
              <a:gd name="csY3997" fmla="*/ 37342 h 1459221"/>
              <a:gd name="csX3998" fmla="*/ 873745 w 1708784"/>
              <a:gd name="csY3998" fmla="*/ 35795 h 1459221"/>
              <a:gd name="csX3999" fmla="*/ 873745 w 1708784"/>
              <a:gd name="csY3999" fmla="*/ 35843 h 1459221"/>
              <a:gd name="csX4000" fmla="*/ 873747 w 1708784"/>
              <a:gd name="csY4000" fmla="*/ 35844 h 1459221"/>
              <a:gd name="csX4001" fmla="*/ 873840 w 1708784"/>
              <a:gd name="csY4001" fmla="*/ 35835 h 1459221"/>
              <a:gd name="csX4002" fmla="*/ 822112 w 1708784"/>
              <a:gd name="csY4002" fmla="*/ 28583 h 1459221"/>
              <a:gd name="csX4003" fmla="*/ 822057 w 1708784"/>
              <a:gd name="csY4003" fmla="*/ 28701 h 1459221"/>
              <a:gd name="csX4004" fmla="*/ 822162 w 1708784"/>
              <a:gd name="csY4004" fmla="*/ 28707 h 1459221"/>
              <a:gd name="csX4005" fmla="*/ 761720 w 1708784"/>
              <a:gd name="csY4005" fmla="*/ 28583 h 1459221"/>
              <a:gd name="csX4006" fmla="*/ 761720 w 1708784"/>
              <a:gd name="csY4006" fmla="*/ 28698 h 1459221"/>
              <a:gd name="csX4007" fmla="*/ 761761 w 1708784"/>
              <a:gd name="csY4007" fmla="*/ 28718 h 1459221"/>
              <a:gd name="csX4008" fmla="*/ 779930 w 1708784"/>
              <a:gd name="csY4008" fmla="*/ 0 h 1459221"/>
              <a:gd name="csX4009" fmla="*/ 847583 w 1708784"/>
              <a:gd name="csY4009" fmla="*/ 29966 h 1459221"/>
              <a:gd name="csX4010" fmla="*/ 856919 w 1708784"/>
              <a:gd name="csY4010" fmla="*/ 28583 h 1459221"/>
              <a:gd name="csX4011" fmla="*/ 857197 w 1708784"/>
              <a:gd name="csY4011" fmla="*/ 28198 h 1459221"/>
              <a:gd name="csX4012" fmla="*/ 860923 w 1708784"/>
              <a:gd name="csY4012" fmla="*/ 16799 h 1459221"/>
              <a:gd name="csX4013" fmla="*/ 867752 w 1708784"/>
              <a:gd name="csY4013" fmla="*/ 11987 h 1459221"/>
              <a:gd name="csX4014" fmla="*/ 892532 w 1708784"/>
              <a:gd name="csY4014" fmla="*/ 18211 h 1459221"/>
              <a:gd name="csX4015" fmla="*/ 933547 w 1708784"/>
              <a:gd name="csY4015" fmla="*/ 30067 h 1459221"/>
              <a:gd name="csX4016" fmla="*/ 960863 w 1708784"/>
              <a:gd name="csY4016" fmla="*/ 53482 h 1459221"/>
              <a:gd name="csX4017" fmla="*/ 960876 w 1708784"/>
              <a:gd name="csY4017" fmla="*/ 53478 h 1459221"/>
              <a:gd name="csX4018" fmla="*/ 960877 w 1708784"/>
              <a:gd name="csY4018" fmla="*/ 53478 h 1459221"/>
              <a:gd name="csX4019" fmla="*/ 960877 w 1708784"/>
              <a:gd name="csY4019" fmla="*/ 53478 h 1459221"/>
              <a:gd name="csX4020" fmla="*/ 960877 w 1708784"/>
              <a:gd name="csY4020" fmla="*/ 53478 h 1459221"/>
              <a:gd name="csX4021" fmla="*/ 983430 w 1708784"/>
              <a:gd name="csY4021" fmla="*/ 61945 h 1459221"/>
              <a:gd name="csX4022" fmla="*/ 1046509 w 1708784"/>
              <a:gd name="csY4022" fmla="*/ 71573 h 1459221"/>
              <a:gd name="csX4023" fmla="*/ 1046509 w 1708784"/>
              <a:gd name="csY4023" fmla="*/ 71687 h 1459221"/>
              <a:gd name="csX4024" fmla="*/ 1071447 w 1708784"/>
              <a:gd name="csY4024" fmla="*/ 81022 h 1459221"/>
              <a:gd name="csX4025" fmla="*/ 1091172 w 1708784"/>
              <a:gd name="csY4025" fmla="*/ 97041 h 1459221"/>
              <a:gd name="csX4026" fmla="*/ 1091457 w 1708784"/>
              <a:gd name="csY4026" fmla="*/ 97158 h 1459221"/>
              <a:gd name="csX4027" fmla="*/ 1091457 w 1708784"/>
              <a:gd name="csY4027" fmla="*/ 97272 h 1459221"/>
              <a:gd name="csX4028" fmla="*/ 1091458 w 1708784"/>
              <a:gd name="csY4028" fmla="*/ 97273 h 1459221"/>
              <a:gd name="csX4029" fmla="*/ 1091457 w 1708784"/>
              <a:gd name="csY4029" fmla="*/ 97273 h 1459221"/>
              <a:gd name="csX4030" fmla="*/ 1126202 w 1708784"/>
              <a:gd name="csY4030" fmla="*/ 110533 h 1459221"/>
              <a:gd name="csX4031" fmla="*/ 1216737 w 1708784"/>
              <a:gd name="csY4031" fmla="*/ 165849 h 1459221"/>
              <a:gd name="csX4032" fmla="*/ 1216726 w 1708784"/>
              <a:gd name="csY4032" fmla="*/ 166017 h 1459221"/>
              <a:gd name="csX4033" fmla="*/ 1234371 w 1708784"/>
              <a:gd name="csY4033" fmla="*/ 175069 h 1459221"/>
              <a:gd name="csX4034" fmla="*/ 1253388 w 1708784"/>
              <a:gd name="csY4034" fmla="*/ 191435 h 1459221"/>
              <a:gd name="csX4035" fmla="*/ 1253389 w 1708784"/>
              <a:gd name="csY4035" fmla="*/ 191436 h 1459221"/>
              <a:gd name="csX4036" fmla="*/ 1287415 w 1708784"/>
              <a:gd name="csY4036" fmla="*/ 208795 h 1459221"/>
              <a:gd name="csX4037" fmla="*/ 1314010 w 1708784"/>
              <a:gd name="csY4037" fmla="*/ 233848 h 1459221"/>
              <a:gd name="csX4038" fmla="*/ 1323115 w 1708784"/>
              <a:gd name="csY4038" fmla="*/ 242952 h 1459221"/>
              <a:gd name="csX4039" fmla="*/ 1390999 w 1708784"/>
              <a:gd name="csY4039" fmla="*/ 329737 h 1459221"/>
              <a:gd name="csX4040" fmla="*/ 1391108 w 1708784"/>
              <a:gd name="csY4040" fmla="*/ 329961 h 1459221"/>
              <a:gd name="csX4041" fmla="*/ 1391114 w 1708784"/>
              <a:gd name="csY4041" fmla="*/ 329623 h 1459221"/>
              <a:gd name="csX4042" fmla="*/ 1401026 w 1708784"/>
              <a:gd name="csY4042" fmla="*/ 336769 h 1459221"/>
              <a:gd name="csX4043" fmla="*/ 1400910 w 1708784"/>
              <a:gd name="csY4043" fmla="*/ 336884 h 1459221"/>
              <a:gd name="csX4044" fmla="*/ 1401006 w 1708784"/>
              <a:gd name="csY4044" fmla="*/ 337022 h 1459221"/>
              <a:gd name="csX4045" fmla="*/ 1417216 w 1708784"/>
              <a:gd name="csY4045" fmla="*/ 340905 h 1459221"/>
              <a:gd name="csX4046" fmla="*/ 1429954 w 1708784"/>
              <a:gd name="csY4046" fmla="*/ 351045 h 1459221"/>
              <a:gd name="csX4047" fmla="*/ 1444416 w 1708784"/>
              <a:gd name="csY4047" fmla="*/ 382509 h 1459221"/>
              <a:gd name="csX4048" fmla="*/ 1444385 w 1708784"/>
              <a:gd name="csY4048" fmla="*/ 382501 h 1459221"/>
              <a:gd name="csX4049" fmla="*/ 1444445 w 1708784"/>
              <a:gd name="csY4049" fmla="*/ 382741 h 1459221"/>
              <a:gd name="csX4050" fmla="*/ 1444458 w 1708784"/>
              <a:gd name="csY4050" fmla="*/ 382600 h 1459221"/>
              <a:gd name="csX4051" fmla="*/ 1444416 w 1708784"/>
              <a:gd name="csY4051" fmla="*/ 382509 h 1459221"/>
              <a:gd name="csX4052" fmla="*/ 1444466 w 1708784"/>
              <a:gd name="csY4052" fmla="*/ 382521 h 1459221"/>
              <a:gd name="csX4053" fmla="*/ 1444476 w 1708784"/>
              <a:gd name="csY4053" fmla="*/ 382408 h 1459221"/>
              <a:gd name="csX4054" fmla="*/ 1495072 w 1708784"/>
              <a:gd name="csY4054" fmla="*/ 467695 h 1459221"/>
              <a:gd name="csX4055" fmla="*/ 1495072 w 1708784"/>
              <a:gd name="csY4055" fmla="*/ 467810 h 1459221"/>
              <a:gd name="csX4056" fmla="*/ 1495071 w 1708784"/>
              <a:gd name="csY4056" fmla="*/ 467811 h 1459221"/>
              <a:gd name="csX4057" fmla="*/ 1495072 w 1708784"/>
              <a:gd name="csY4057" fmla="*/ 467811 h 1459221"/>
              <a:gd name="csX4058" fmla="*/ 1494265 w 1708784"/>
              <a:gd name="csY4058" fmla="*/ 477838 h 1459221"/>
              <a:gd name="csX4059" fmla="*/ 1494381 w 1708784"/>
              <a:gd name="csY4059" fmla="*/ 477837 h 1459221"/>
              <a:gd name="csX4060" fmla="*/ 1510747 w 1708784"/>
              <a:gd name="csY4060" fmla="*/ 503192 h 1459221"/>
              <a:gd name="csX4061" fmla="*/ 1510644 w 1708784"/>
              <a:gd name="csY4061" fmla="*/ 503238 h 1459221"/>
              <a:gd name="csX4062" fmla="*/ 1510746 w 1708784"/>
              <a:gd name="csY4062" fmla="*/ 503308 h 1459221"/>
              <a:gd name="csX4063" fmla="*/ 1531348 w 1708784"/>
              <a:gd name="csY4063" fmla="*/ 518925 h 1459221"/>
              <a:gd name="csX4064" fmla="*/ 1547085 w 1708784"/>
              <a:gd name="csY4064" fmla="*/ 537422 h 1459221"/>
              <a:gd name="csX4065" fmla="*/ 1547282 w 1708784"/>
              <a:gd name="csY4065" fmla="*/ 537538 h 1459221"/>
              <a:gd name="csX4066" fmla="*/ 1591193 w 1708784"/>
              <a:gd name="csY4066" fmla="*/ 622018 h 1459221"/>
              <a:gd name="csX4067" fmla="*/ 1591135 w 1708784"/>
              <a:gd name="csY4067" fmla="*/ 622406 h 1459221"/>
              <a:gd name="csX4068" fmla="*/ 1600960 w 1708784"/>
              <a:gd name="csY4068" fmla="*/ 668954 h 1459221"/>
              <a:gd name="csX4069" fmla="*/ 1608220 w 1708784"/>
              <a:gd name="csY4069" fmla="*/ 716786 h 1459221"/>
              <a:gd name="csX4070" fmla="*/ 1608348 w 1708784"/>
              <a:gd name="csY4070" fmla="*/ 716884 h 1459221"/>
              <a:gd name="csX4071" fmla="*/ 1608365 w 1708784"/>
              <a:gd name="csY4071" fmla="*/ 716871 h 1459221"/>
              <a:gd name="csX4072" fmla="*/ 1608460 w 1708784"/>
              <a:gd name="csY4072" fmla="*/ 716970 h 1459221"/>
              <a:gd name="csX4073" fmla="*/ 1608481 w 1708784"/>
              <a:gd name="csY4073" fmla="*/ 716986 h 1459221"/>
              <a:gd name="csX4074" fmla="*/ 1608483 w 1708784"/>
              <a:gd name="csY4074" fmla="*/ 716994 h 1459221"/>
              <a:gd name="csX4075" fmla="*/ 1627281 w 1708784"/>
              <a:gd name="csY4075" fmla="*/ 736593 h 1459221"/>
              <a:gd name="csX4076" fmla="*/ 1641787 w 1708784"/>
              <a:gd name="csY4076" fmla="*/ 760550 h 1459221"/>
              <a:gd name="csX4077" fmla="*/ 1641789 w 1708784"/>
              <a:gd name="csY4077" fmla="*/ 760552 h 1459221"/>
              <a:gd name="csX4078" fmla="*/ 1651470 w 1708784"/>
              <a:gd name="csY4078" fmla="*/ 768504 h 1459221"/>
              <a:gd name="csX4079" fmla="*/ 1651470 w 1708784"/>
              <a:gd name="csY4079" fmla="*/ 768619 h 1459221"/>
              <a:gd name="csX4080" fmla="*/ 1651474 w 1708784"/>
              <a:gd name="csY4080" fmla="*/ 768628 h 1459221"/>
              <a:gd name="csX4081" fmla="*/ 1651470 w 1708784"/>
              <a:gd name="csY4081" fmla="*/ 768504 h 1459221"/>
              <a:gd name="csX4082" fmla="*/ 1668527 w 1708784"/>
              <a:gd name="csY4082" fmla="*/ 784639 h 1459221"/>
              <a:gd name="csX4083" fmla="*/ 1668527 w 1708784"/>
              <a:gd name="csY4083" fmla="*/ 784755 h 1459221"/>
              <a:gd name="csX4084" fmla="*/ 1692399 w 1708784"/>
              <a:gd name="csY4084" fmla="*/ 810139 h 1459221"/>
              <a:gd name="csX4085" fmla="*/ 1703472 w 1708784"/>
              <a:gd name="csY4085" fmla="*/ 845772 h 1459221"/>
              <a:gd name="csX4086" fmla="*/ 1703679 w 1708784"/>
              <a:gd name="csY4086" fmla="*/ 846069 h 1459221"/>
              <a:gd name="csX4087" fmla="*/ 1693537 w 1708784"/>
              <a:gd name="csY4087" fmla="*/ 984487 h 1459221"/>
              <a:gd name="csX4088" fmla="*/ 1693537 w 1708784"/>
              <a:gd name="csY4088" fmla="*/ 1010304 h 1459221"/>
              <a:gd name="csX4089" fmla="*/ 1693537 w 1708784"/>
              <a:gd name="csY4089" fmla="*/ 1010304 h 1459221"/>
              <a:gd name="csX4090" fmla="*/ 1679015 w 1708784"/>
              <a:gd name="csY4090" fmla="*/ 1055943 h 1459221"/>
              <a:gd name="csX4091" fmla="*/ 1669507 w 1708784"/>
              <a:gd name="csY4091" fmla="*/ 1065726 h 1459221"/>
              <a:gd name="csX4092" fmla="*/ 1659078 w 1708784"/>
              <a:gd name="csY4092" fmla="*/ 1070527 h 1459221"/>
              <a:gd name="csX4093" fmla="*/ 1658961 w 1708784"/>
              <a:gd name="csY4093" fmla="*/ 1070696 h 1459221"/>
              <a:gd name="csX4094" fmla="*/ 1645231 w 1708784"/>
              <a:gd name="csY4094" fmla="*/ 1100201 h 1459221"/>
              <a:gd name="csX4095" fmla="*/ 1616572 w 1708784"/>
              <a:gd name="csY4095" fmla="*/ 1115517 h 1459221"/>
              <a:gd name="csX4096" fmla="*/ 1616664 w 1708784"/>
              <a:gd name="csY4096" fmla="*/ 1115530 h 1459221"/>
              <a:gd name="csX4097" fmla="*/ 1582088 w 1708784"/>
              <a:gd name="csY4097" fmla="*/ 1138580 h 1459221"/>
              <a:gd name="csX4098" fmla="*/ 1581922 w 1708784"/>
              <a:gd name="csY4098" fmla="*/ 1138600 h 1459221"/>
              <a:gd name="csX4099" fmla="*/ 1549255 w 1708784"/>
              <a:gd name="csY4099" fmla="*/ 1151286 h 1459221"/>
              <a:gd name="csX4100" fmla="*/ 1512151 w 1708784"/>
              <a:gd name="csY4100" fmla="*/ 1156902 h 1459221"/>
              <a:gd name="csX4101" fmla="*/ 1498270 w 1708784"/>
              <a:gd name="csY4101" fmla="*/ 1173631 h 1459221"/>
              <a:gd name="csX4102" fmla="*/ 1485506 w 1708784"/>
              <a:gd name="csY4102" fmla="*/ 1191596 h 1459221"/>
              <a:gd name="csX4103" fmla="*/ 1485361 w 1708784"/>
              <a:gd name="csY4103" fmla="*/ 1191661 h 1459221"/>
              <a:gd name="csX4104" fmla="*/ 1485506 w 1708784"/>
              <a:gd name="csY4104" fmla="*/ 1191711 h 1459221"/>
              <a:gd name="csX4105" fmla="*/ 1427073 w 1708784"/>
              <a:gd name="csY4105" fmla="*/ 1225826 h 1459221"/>
              <a:gd name="csX4106" fmla="*/ 1427000 w 1708784"/>
              <a:gd name="csY4106" fmla="*/ 1225820 h 1459221"/>
              <a:gd name="csX4107" fmla="*/ 1427073 w 1708784"/>
              <a:gd name="csY4107" fmla="*/ 1225942 h 1459221"/>
              <a:gd name="csX4108" fmla="*/ 1398145 w 1708784"/>
              <a:gd name="csY4108" fmla="*/ 1246226 h 1459221"/>
              <a:gd name="csX4109" fmla="*/ 1398143 w 1708784"/>
              <a:gd name="csY4109" fmla="*/ 1246227 h 1459221"/>
              <a:gd name="csX4110" fmla="*/ 1364745 w 1708784"/>
              <a:gd name="csY4110" fmla="*/ 1267830 h 1459221"/>
              <a:gd name="csX4111" fmla="*/ 1295962 w 1708784"/>
              <a:gd name="csY4111" fmla="*/ 1291495 h 1459221"/>
              <a:gd name="csX4112" fmla="*/ 1228389 w 1708784"/>
              <a:gd name="csY4112" fmla="*/ 1296007 h 1459221"/>
              <a:gd name="csX4113" fmla="*/ 1228378 w 1708784"/>
              <a:gd name="csY4113" fmla="*/ 1296015 h 1459221"/>
              <a:gd name="csX4114" fmla="*/ 1216968 w 1708784"/>
              <a:gd name="csY4114" fmla="*/ 1302008 h 1459221"/>
              <a:gd name="csX4115" fmla="*/ 1216838 w 1708784"/>
              <a:gd name="csY4115" fmla="*/ 1301896 h 1459221"/>
              <a:gd name="csX4116" fmla="*/ 1164412 w 1708784"/>
              <a:gd name="csY4116" fmla="*/ 1318028 h 1459221"/>
              <a:gd name="csX4117" fmla="*/ 1134720 w 1708784"/>
              <a:gd name="csY4117" fmla="*/ 1310738 h 1459221"/>
              <a:gd name="csX4118" fmla="*/ 1106325 w 1708784"/>
              <a:gd name="csY4118" fmla="*/ 1294631 h 1459221"/>
              <a:gd name="csX4119" fmla="*/ 1106325 w 1708784"/>
              <a:gd name="csY4119" fmla="*/ 1294632 h 1459221"/>
              <a:gd name="csX4120" fmla="*/ 1056651 w 1708784"/>
              <a:gd name="csY4120" fmla="*/ 1285988 h 1459221"/>
              <a:gd name="csX4121" fmla="*/ 1056650 w 1708784"/>
              <a:gd name="csY4121" fmla="*/ 1285966 h 1459221"/>
              <a:gd name="csX4122" fmla="*/ 1011934 w 1708784"/>
              <a:gd name="csY4122" fmla="*/ 1277229 h 1459221"/>
              <a:gd name="csX4123" fmla="*/ 1011934 w 1708784"/>
              <a:gd name="csY4123" fmla="*/ 1277344 h 1459221"/>
              <a:gd name="csX4124" fmla="*/ 994646 w 1708784"/>
              <a:gd name="csY4124" fmla="*/ 1277344 h 1459221"/>
              <a:gd name="csX4125" fmla="*/ 994645 w 1708784"/>
              <a:gd name="csY4125" fmla="*/ 1277344 h 1459221"/>
              <a:gd name="csX4126" fmla="*/ 856918 w 1708784"/>
              <a:gd name="csY4126" fmla="*/ 1288063 h 1459221"/>
              <a:gd name="csX4127" fmla="*/ 856886 w 1708784"/>
              <a:gd name="csY4127" fmla="*/ 1288058 h 1459221"/>
              <a:gd name="csX4128" fmla="*/ 849312 w 1708784"/>
              <a:gd name="csY4128" fmla="*/ 1287832 h 1459221"/>
              <a:gd name="csX4129" fmla="*/ 849172 w 1708784"/>
              <a:gd name="csY4129" fmla="*/ 1287993 h 1459221"/>
              <a:gd name="csX4130" fmla="*/ 842252 w 1708784"/>
              <a:gd name="csY4130" fmla="*/ 1334683 h 1459221"/>
              <a:gd name="csX4131" fmla="*/ 815318 w 1708784"/>
              <a:gd name="csY4131" fmla="*/ 1372899 h 1459221"/>
              <a:gd name="csX4132" fmla="*/ 815197 w 1708784"/>
              <a:gd name="csY4132" fmla="*/ 1373234 h 1459221"/>
              <a:gd name="csX4133" fmla="*/ 806346 w 1708784"/>
              <a:gd name="csY4133" fmla="*/ 1389788 h 1459221"/>
              <a:gd name="csX4134" fmla="*/ 806438 w 1708784"/>
              <a:gd name="csY4134" fmla="*/ 1389945 h 1459221"/>
              <a:gd name="csX4135" fmla="*/ 806322 w 1708784"/>
              <a:gd name="csY4135" fmla="*/ 1389830 h 1459221"/>
              <a:gd name="csX4136" fmla="*/ 746391 w 1708784"/>
              <a:gd name="csY4136" fmla="*/ 1433741 h 1459221"/>
              <a:gd name="csX4137" fmla="*/ 746485 w 1708784"/>
              <a:gd name="csY4137" fmla="*/ 1433624 h 1459221"/>
              <a:gd name="csX4138" fmla="*/ 746276 w 1708784"/>
              <a:gd name="csY4138" fmla="*/ 1433741 h 1459221"/>
              <a:gd name="csX4139" fmla="*/ 736595 w 1708784"/>
              <a:gd name="csY4139" fmla="*/ 1441463 h 1459221"/>
              <a:gd name="csX4140" fmla="*/ 736710 w 1708784"/>
              <a:gd name="csY4140" fmla="*/ 1441463 h 1459221"/>
              <a:gd name="csX4141" fmla="*/ 692684 w 1708784"/>
              <a:gd name="csY4141" fmla="*/ 1449531 h 1459221"/>
              <a:gd name="csX4142" fmla="*/ 692683 w 1708784"/>
              <a:gd name="csY4142" fmla="*/ 1449531 h 1459221"/>
              <a:gd name="csX4143" fmla="*/ 615003 w 1708784"/>
              <a:gd name="csY4143" fmla="*/ 1449531 h 1459221"/>
              <a:gd name="csX4144" fmla="*/ 536170 w 1708784"/>
              <a:gd name="csY4144" fmla="*/ 1435009 h 1459221"/>
              <a:gd name="csX4145" fmla="*/ 425067 w 1708784"/>
              <a:gd name="csY4145" fmla="*/ 1396169 h 1459221"/>
              <a:gd name="csX4146" fmla="*/ 424953 w 1708784"/>
              <a:gd name="csY4146" fmla="*/ 1396056 h 1459221"/>
              <a:gd name="csX4147" fmla="*/ 374512 w 1708784"/>
              <a:gd name="csY4147" fmla="*/ 1371180 h 1459221"/>
              <a:gd name="csX4148" fmla="*/ 374356 w 1708784"/>
              <a:gd name="csY4148" fmla="*/ 1371275 h 1459221"/>
              <a:gd name="csX4149" fmla="*/ 317004 w 1708784"/>
              <a:gd name="csY4149" fmla="*/ 1338730 h 1459221"/>
              <a:gd name="csX4150" fmla="*/ 270019 w 1708784"/>
              <a:gd name="csY4150" fmla="*/ 1293558 h 1459221"/>
              <a:gd name="csX4151" fmla="*/ 269938 w 1708784"/>
              <a:gd name="csY4151" fmla="*/ 1293594 h 1459221"/>
              <a:gd name="csX4152" fmla="*/ 251598 w 1708784"/>
              <a:gd name="csY4152" fmla="*/ 1278309 h 1459221"/>
              <a:gd name="csX4153" fmla="*/ 234972 w 1708784"/>
              <a:gd name="csY4153" fmla="*/ 1261281 h 1459221"/>
              <a:gd name="csX4154" fmla="*/ 234670 w 1708784"/>
              <a:gd name="csY4154" fmla="*/ 1261093 h 1459221"/>
              <a:gd name="csX4155" fmla="*/ 227976 w 1708784"/>
              <a:gd name="csY4155" fmla="*/ 1261316 h 1459221"/>
              <a:gd name="csX4156" fmla="*/ 227985 w 1708784"/>
              <a:gd name="csY4156" fmla="*/ 1261324 h 1459221"/>
              <a:gd name="csX4157" fmla="*/ 227949 w 1708784"/>
              <a:gd name="csY4157" fmla="*/ 1261317 h 1459221"/>
              <a:gd name="csX4158" fmla="*/ 227755 w 1708784"/>
              <a:gd name="csY4158" fmla="*/ 1261323 h 1459221"/>
              <a:gd name="csX4159" fmla="*/ 227486 w 1708784"/>
              <a:gd name="csY4159" fmla="*/ 1261220 h 1459221"/>
              <a:gd name="csX4160" fmla="*/ 186937 w 1708784"/>
              <a:gd name="csY4160" fmla="*/ 1252769 h 1459221"/>
              <a:gd name="csX4161" fmla="*/ 132050 w 1708784"/>
              <a:gd name="csY4161" fmla="*/ 1181348 h 1459221"/>
              <a:gd name="csX4162" fmla="*/ 130833 w 1708784"/>
              <a:gd name="csY4162" fmla="*/ 1156793 h 1459221"/>
              <a:gd name="csX4163" fmla="*/ 130828 w 1708784"/>
              <a:gd name="csY4163" fmla="*/ 1156789 h 1459221"/>
              <a:gd name="csX4164" fmla="*/ 130830 w 1708784"/>
              <a:gd name="csY4164" fmla="*/ 1156734 h 1459221"/>
              <a:gd name="csX4165" fmla="*/ 130827 w 1708784"/>
              <a:gd name="csY4165" fmla="*/ 1156675 h 1459221"/>
              <a:gd name="csX4166" fmla="*/ 130832 w 1708784"/>
              <a:gd name="csY4166" fmla="*/ 1156671 h 1459221"/>
              <a:gd name="csX4167" fmla="*/ 131174 w 1708784"/>
              <a:gd name="csY4167" fmla="*/ 1146647 h 1459221"/>
              <a:gd name="csX4168" fmla="*/ 131321 w 1708784"/>
              <a:gd name="csY4168" fmla="*/ 1146432 h 1459221"/>
              <a:gd name="csX4169" fmla="*/ 131058 w 1708784"/>
              <a:gd name="csY4169" fmla="*/ 1146417 h 1459221"/>
              <a:gd name="csX4170" fmla="*/ 122900 w 1708784"/>
              <a:gd name="csY4170" fmla="*/ 1128969 h 1459221"/>
              <a:gd name="csX4171" fmla="*/ 122875 w 1708784"/>
              <a:gd name="csY4171" fmla="*/ 1129014 h 1459221"/>
              <a:gd name="csX4172" fmla="*/ 71473 w 1708784"/>
              <a:gd name="csY4172" fmla="*/ 1088906 h 1459221"/>
              <a:gd name="csX4173" fmla="*/ 71473 w 1708784"/>
              <a:gd name="csY4173" fmla="*/ 1088906 h 1459221"/>
              <a:gd name="csX4174" fmla="*/ 71472 w 1708784"/>
              <a:gd name="csY4174" fmla="*/ 1088906 h 1459221"/>
              <a:gd name="csX4175" fmla="*/ 18110 w 1708784"/>
              <a:gd name="csY4175" fmla="*/ 940922 h 1459221"/>
              <a:gd name="csX4176" fmla="*/ 18231 w 1708784"/>
              <a:gd name="csY4176" fmla="*/ 940930 h 1459221"/>
              <a:gd name="csX4177" fmla="*/ 18226 w 1708784"/>
              <a:gd name="csY4177" fmla="*/ 940922 h 1459221"/>
              <a:gd name="csX4178" fmla="*/ 18232 w 1708784"/>
              <a:gd name="csY4178" fmla="*/ 940917 h 1459221"/>
              <a:gd name="csX4179" fmla="*/ 21453 w 1708784"/>
              <a:gd name="csY4179" fmla="*/ 880962 h 1459221"/>
              <a:gd name="csX4180" fmla="*/ 19853 w 1708784"/>
              <a:gd name="csY4180" fmla="*/ 821541 h 1459221"/>
              <a:gd name="csX4181" fmla="*/ 19609 w 1708784"/>
              <a:gd name="csY4181" fmla="*/ 820944 h 1459221"/>
              <a:gd name="csX4182" fmla="*/ 9352 w 1708784"/>
              <a:gd name="csY4182" fmla="*/ 699698 h 1459221"/>
              <a:gd name="csX4183" fmla="*/ 1745 w 1708784"/>
              <a:gd name="csY4183" fmla="*/ 588018 h 1459221"/>
              <a:gd name="csX4184" fmla="*/ 2056 w 1708784"/>
              <a:gd name="csY4184" fmla="*/ 588063 h 1459221"/>
              <a:gd name="csX4185" fmla="*/ 1975 w 1708784"/>
              <a:gd name="csY4185" fmla="*/ 587903 h 1459221"/>
              <a:gd name="csX4186" fmla="*/ 1068 w 1708784"/>
              <a:gd name="csY4186" fmla="*/ 577476 h 1459221"/>
              <a:gd name="csX4187" fmla="*/ 823 w 1708784"/>
              <a:gd name="csY4187" fmla="*/ 577415 h 1459221"/>
              <a:gd name="csX4188" fmla="*/ 11542 w 1708784"/>
              <a:gd name="csY4188" fmla="*/ 503423 h 1459221"/>
              <a:gd name="csX4189" fmla="*/ 11543 w 1708784"/>
              <a:gd name="csY4189" fmla="*/ 503421 h 1459221"/>
              <a:gd name="csX4190" fmla="*/ 11541 w 1708784"/>
              <a:gd name="csY4190" fmla="*/ 503423 h 1459221"/>
              <a:gd name="csX4191" fmla="*/ 55683 w 1708784"/>
              <a:gd name="csY4191" fmla="*/ 372957 h 1459221"/>
              <a:gd name="csX4192" fmla="*/ 55794 w 1708784"/>
              <a:gd name="csY4192" fmla="*/ 372956 h 1459221"/>
              <a:gd name="csX4193" fmla="*/ 93025 w 1708784"/>
              <a:gd name="csY4193" fmla="*/ 333656 h 1459221"/>
              <a:gd name="csX4194" fmla="*/ 148692 w 1708784"/>
              <a:gd name="csY4194" fmla="*/ 278450 h 1459221"/>
              <a:gd name="csX4195" fmla="*/ 148922 w 1708784"/>
              <a:gd name="csY4195" fmla="*/ 278289 h 1459221"/>
              <a:gd name="csX4196" fmla="*/ 148692 w 1708784"/>
              <a:gd name="csY4196" fmla="*/ 278336 h 1459221"/>
              <a:gd name="csX4197" fmla="*/ 210122 w 1708784"/>
              <a:gd name="csY4197" fmla="*/ 227855 h 1459221"/>
              <a:gd name="csX4198" fmla="*/ 210237 w 1708784"/>
              <a:gd name="csY4198" fmla="*/ 227970 h 1459221"/>
              <a:gd name="csX4199" fmla="*/ 210274 w 1708784"/>
              <a:gd name="csY4199" fmla="*/ 228062 h 1459221"/>
              <a:gd name="csX4200" fmla="*/ 210351 w 1708784"/>
              <a:gd name="csY4200" fmla="*/ 227969 h 1459221"/>
              <a:gd name="csX4201" fmla="*/ 243898 w 1708784"/>
              <a:gd name="csY4201" fmla="*/ 224637 h 1459221"/>
              <a:gd name="csX4202" fmla="*/ 243966 w 1708784"/>
              <a:gd name="csY4202" fmla="*/ 224721 h 1459221"/>
              <a:gd name="csX4203" fmla="*/ 244006 w 1708784"/>
              <a:gd name="csY4203" fmla="*/ 224627 h 1459221"/>
              <a:gd name="csX4204" fmla="*/ 251268 w 1708784"/>
              <a:gd name="csY4204" fmla="*/ 217478 h 1459221"/>
              <a:gd name="csX4205" fmla="*/ 273711 w 1708784"/>
              <a:gd name="csY4205" fmla="*/ 175213 h 1459221"/>
              <a:gd name="csX4206" fmla="*/ 311958 w 1708784"/>
              <a:gd name="csY4206" fmla="*/ 150240 h 1459221"/>
              <a:gd name="csX4207" fmla="*/ 312235 w 1708784"/>
              <a:gd name="csY4207" fmla="*/ 149944 h 1459221"/>
              <a:gd name="csX4208" fmla="*/ 338238 w 1708784"/>
              <a:gd name="csY4208" fmla="*/ 137540 h 1459221"/>
              <a:gd name="csX4209" fmla="*/ 363241 w 1708784"/>
              <a:gd name="csY4209" fmla="*/ 122659 h 1459221"/>
              <a:gd name="csX4210" fmla="*/ 363177 w 1708784"/>
              <a:gd name="csY4210" fmla="*/ 122629 h 1459221"/>
              <a:gd name="csX4211" fmla="*/ 363292 w 1708784"/>
              <a:gd name="csY4211" fmla="*/ 122629 h 1459221"/>
              <a:gd name="csX4212" fmla="*/ 362946 w 1708784"/>
              <a:gd name="csY4212" fmla="*/ 114677 h 1459221"/>
              <a:gd name="csX4213" fmla="*/ 363062 w 1708784"/>
              <a:gd name="csY4213" fmla="*/ 114677 h 1459221"/>
              <a:gd name="csX4214" fmla="*/ 363061 w 1708784"/>
              <a:gd name="csY4214" fmla="*/ 114676 h 1459221"/>
              <a:gd name="csX4215" fmla="*/ 381732 w 1708784"/>
              <a:gd name="csY4215" fmla="*/ 67999 h 1459221"/>
              <a:gd name="csX4216" fmla="*/ 433135 w 1708784"/>
              <a:gd name="csY4216" fmla="*/ 53708 h 1459221"/>
              <a:gd name="csX4217" fmla="*/ 433019 w 1708784"/>
              <a:gd name="csY4217" fmla="*/ 53823 h 1459221"/>
              <a:gd name="csX4218" fmla="*/ 433421 w 1708784"/>
              <a:gd name="csY4218" fmla="*/ 53849 h 1459221"/>
              <a:gd name="csX4219" fmla="*/ 468024 w 1708784"/>
              <a:gd name="csY4219" fmla="*/ 46071 h 1459221"/>
              <a:gd name="csX4220" fmla="*/ 468402 w 1708784"/>
              <a:gd name="csY4220" fmla="*/ 45755 h 1459221"/>
              <a:gd name="csX4221" fmla="*/ 548807 w 1708784"/>
              <a:gd name="csY4221" fmla="*/ 27636 h 1459221"/>
              <a:gd name="csX4222" fmla="*/ 573513 w 1708784"/>
              <a:gd name="csY4222" fmla="*/ 28583 h 1459221"/>
              <a:gd name="csX4223" fmla="*/ 573513 w 1708784"/>
              <a:gd name="csY4223" fmla="*/ 28698 h 1459221"/>
              <a:gd name="csX4224" fmla="*/ 573700 w 1708784"/>
              <a:gd name="csY4224" fmla="*/ 28857 h 1459221"/>
              <a:gd name="csX4225" fmla="*/ 585354 w 1708784"/>
              <a:gd name="csY4225" fmla="*/ 31564 h 1459221"/>
              <a:gd name="csX4226" fmla="*/ 596332 w 1708784"/>
              <a:gd name="csY4226" fmla="*/ 36650 h 1459221"/>
              <a:gd name="csX4227" fmla="*/ 596332 w 1708784"/>
              <a:gd name="csY4227" fmla="*/ 36535 h 1459221"/>
              <a:gd name="csX4228" fmla="*/ 596385 w 1708784"/>
              <a:gd name="csY4228" fmla="*/ 36609 h 1459221"/>
              <a:gd name="csX4229" fmla="*/ 596448 w 1708784"/>
              <a:gd name="csY4229" fmla="*/ 36535 h 1459221"/>
              <a:gd name="csX4230" fmla="*/ 624212 w 1708784"/>
              <a:gd name="csY4230" fmla="*/ 55694 h 1459221"/>
              <a:gd name="csX4231" fmla="*/ 648239 w 1708784"/>
              <a:gd name="csY4231" fmla="*/ 58606 h 1459221"/>
              <a:gd name="csX4232" fmla="*/ 674474 w 1708784"/>
              <a:gd name="csY4232" fmla="*/ 54285 h 1459221"/>
              <a:gd name="csX4233" fmla="*/ 674589 w 1708784"/>
              <a:gd name="csY4233" fmla="*/ 54515 h 1459221"/>
              <a:gd name="csX4234" fmla="*/ 674757 w 1708784"/>
              <a:gd name="csY4234" fmla="*/ 54486 h 1459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 ang="0">
                <a:pos x="csX884" y="csY884"/>
              </a:cxn>
              <a:cxn ang="0">
                <a:pos x="csX885" y="csY885"/>
              </a:cxn>
              <a:cxn ang="0">
                <a:pos x="csX886" y="csY886"/>
              </a:cxn>
              <a:cxn ang="0">
                <a:pos x="csX887" y="csY887"/>
              </a:cxn>
              <a:cxn ang="0">
                <a:pos x="csX888" y="csY888"/>
              </a:cxn>
              <a:cxn ang="0">
                <a:pos x="csX889" y="csY889"/>
              </a:cxn>
              <a:cxn ang="0">
                <a:pos x="csX890" y="csY890"/>
              </a:cxn>
              <a:cxn ang="0">
                <a:pos x="csX891" y="csY891"/>
              </a:cxn>
              <a:cxn ang="0">
                <a:pos x="csX892" y="csY892"/>
              </a:cxn>
              <a:cxn ang="0">
                <a:pos x="csX893" y="csY893"/>
              </a:cxn>
              <a:cxn ang="0">
                <a:pos x="csX894" y="csY894"/>
              </a:cxn>
              <a:cxn ang="0">
                <a:pos x="csX895" y="csY895"/>
              </a:cxn>
              <a:cxn ang="0">
                <a:pos x="csX896" y="csY896"/>
              </a:cxn>
              <a:cxn ang="0">
                <a:pos x="csX897" y="csY897"/>
              </a:cxn>
              <a:cxn ang="0">
                <a:pos x="csX898" y="csY898"/>
              </a:cxn>
              <a:cxn ang="0">
                <a:pos x="csX899" y="csY899"/>
              </a:cxn>
              <a:cxn ang="0">
                <a:pos x="csX900" y="csY900"/>
              </a:cxn>
              <a:cxn ang="0">
                <a:pos x="csX901" y="csY901"/>
              </a:cxn>
              <a:cxn ang="0">
                <a:pos x="csX902" y="csY902"/>
              </a:cxn>
              <a:cxn ang="0">
                <a:pos x="csX903" y="csY903"/>
              </a:cxn>
              <a:cxn ang="0">
                <a:pos x="csX904" y="csY904"/>
              </a:cxn>
              <a:cxn ang="0">
                <a:pos x="csX905" y="csY905"/>
              </a:cxn>
              <a:cxn ang="0">
                <a:pos x="csX906" y="csY906"/>
              </a:cxn>
              <a:cxn ang="0">
                <a:pos x="csX907" y="csY907"/>
              </a:cxn>
              <a:cxn ang="0">
                <a:pos x="csX908" y="csY908"/>
              </a:cxn>
              <a:cxn ang="0">
                <a:pos x="csX909" y="csY909"/>
              </a:cxn>
              <a:cxn ang="0">
                <a:pos x="csX910" y="csY910"/>
              </a:cxn>
              <a:cxn ang="0">
                <a:pos x="csX911" y="csY911"/>
              </a:cxn>
              <a:cxn ang="0">
                <a:pos x="csX912" y="csY912"/>
              </a:cxn>
              <a:cxn ang="0">
                <a:pos x="csX913" y="csY913"/>
              </a:cxn>
              <a:cxn ang="0">
                <a:pos x="csX914" y="csY914"/>
              </a:cxn>
              <a:cxn ang="0">
                <a:pos x="csX915" y="csY915"/>
              </a:cxn>
              <a:cxn ang="0">
                <a:pos x="csX916" y="csY916"/>
              </a:cxn>
              <a:cxn ang="0">
                <a:pos x="csX917" y="csY917"/>
              </a:cxn>
              <a:cxn ang="0">
                <a:pos x="csX918" y="csY918"/>
              </a:cxn>
              <a:cxn ang="0">
                <a:pos x="csX919" y="csY919"/>
              </a:cxn>
              <a:cxn ang="0">
                <a:pos x="csX920" y="csY920"/>
              </a:cxn>
              <a:cxn ang="0">
                <a:pos x="csX921" y="csY921"/>
              </a:cxn>
              <a:cxn ang="0">
                <a:pos x="csX922" y="csY922"/>
              </a:cxn>
              <a:cxn ang="0">
                <a:pos x="csX923" y="csY923"/>
              </a:cxn>
              <a:cxn ang="0">
                <a:pos x="csX924" y="csY924"/>
              </a:cxn>
              <a:cxn ang="0">
                <a:pos x="csX925" y="csY925"/>
              </a:cxn>
              <a:cxn ang="0">
                <a:pos x="csX926" y="csY926"/>
              </a:cxn>
              <a:cxn ang="0">
                <a:pos x="csX927" y="csY927"/>
              </a:cxn>
              <a:cxn ang="0">
                <a:pos x="csX928" y="csY928"/>
              </a:cxn>
              <a:cxn ang="0">
                <a:pos x="csX929" y="csY929"/>
              </a:cxn>
              <a:cxn ang="0">
                <a:pos x="csX930" y="csY930"/>
              </a:cxn>
              <a:cxn ang="0">
                <a:pos x="csX931" y="csY931"/>
              </a:cxn>
              <a:cxn ang="0">
                <a:pos x="csX932" y="csY932"/>
              </a:cxn>
              <a:cxn ang="0">
                <a:pos x="csX933" y="csY933"/>
              </a:cxn>
              <a:cxn ang="0">
                <a:pos x="csX934" y="csY934"/>
              </a:cxn>
              <a:cxn ang="0">
                <a:pos x="csX935" y="csY935"/>
              </a:cxn>
              <a:cxn ang="0">
                <a:pos x="csX936" y="csY936"/>
              </a:cxn>
              <a:cxn ang="0">
                <a:pos x="csX937" y="csY937"/>
              </a:cxn>
              <a:cxn ang="0">
                <a:pos x="csX938" y="csY938"/>
              </a:cxn>
              <a:cxn ang="0">
                <a:pos x="csX939" y="csY939"/>
              </a:cxn>
              <a:cxn ang="0">
                <a:pos x="csX940" y="csY940"/>
              </a:cxn>
              <a:cxn ang="0">
                <a:pos x="csX941" y="csY941"/>
              </a:cxn>
              <a:cxn ang="0">
                <a:pos x="csX942" y="csY942"/>
              </a:cxn>
              <a:cxn ang="0">
                <a:pos x="csX943" y="csY943"/>
              </a:cxn>
              <a:cxn ang="0">
                <a:pos x="csX944" y="csY944"/>
              </a:cxn>
              <a:cxn ang="0">
                <a:pos x="csX945" y="csY945"/>
              </a:cxn>
              <a:cxn ang="0">
                <a:pos x="csX946" y="csY946"/>
              </a:cxn>
              <a:cxn ang="0">
                <a:pos x="csX947" y="csY947"/>
              </a:cxn>
              <a:cxn ang="0">
                <a:pos x="csX948" y="csY948"/>
              </a:cxn>
              <a:cxn ang="0">
                <a:pos x="csX949" y="csY949"/>
              </a:cxn>
              <a:cxn ang="0">
                <a:pos x="csX950" y="csY950"/>
              </a:cxn>
              <a:cxn ang="0">
                <a:pos x="csX951" y="csY951"/>
              </a:cxn>
              <a:cxn ang="0">
                <a:pos x="csX952" y="csY952"/>
              </a:cxn>
              <a:cxn ang="0">
                <a:pos x="csX953" y="csY953"/>
              </a:cxn>
              <a:cxn ang="0">
                <a:pos x="csX954" y="csY954"/>
              </a:cxn>
              <a:cxn ang="0">
                <a:pos x="csX955" y="csY955"/>
              </a:cxn>
              <a:cxn ang="0">
                <a:pos x="csX956" y="csY956"/>
              </a:cxn>
              <a:cxn ang="0">
                <a:pos x="csX957" y="csY957"/>
              </a:cxn>
              <a:cxn ang="0">
                <a:pos x="csX958" y="csY958"/>
              </a:cxn>
              <a:cxn ang="0">
                <a:pos x="csX959" y="csY959"/>
              </a:cxn>
              <a:cxn ang="0">
                <a:pos x="csX960" y="csY960"/>
              </a:cxn>
              <a:cxn ang="0">
                <a:pos x="csX961" y="csY961"/>
              </a:cxn>
              <a:cxn ang="0">
                <a:pos x="csX962" y="csY962"/>
              </a:cxn>
              <a:cxn ang="0">
                <a:pos x="csX963" y="csY963"/>
              </a:cxn>
              <a:cxn ang="0">
                <a:pos x="csX964" y="csY964"/>
              </a:cxn>
              <a:cxn ang="0">
                <a:pos x="csX965" y="csY965"/>
              </a:cxn>
              <a:cxn ang="0">
                <a:pos x="csX966" y="csY966"/>
              </a:cxn>
              <a:cxn ang="0">
                <a:pos x="csX967" y="csY967"/>
              </a:cxn>
              <a:cxn ang="0">
                <a:pos x="csX968" y="csY968"/>
              </a:cxn>
              <a:cxn ang="0">
                <a:pos x="csX969" y="csY969"/>
              </a:cxn>
              <a:cxn ang="0">
                <a:pos x="csX970" y="csY970"/>
              </a:cxn>
              <a:cxn ang="0">
                <a:pos x="csX971" y="csY971"/>
              </a:cxn>
              <a:cxn ang="0">
                <a:pos x="csX972" y="csY972"/>
              </a:cxn>
              <a:cxn ang="0">
                <a:pos x="csX973" y="csY973"/>
              </a:cxn>
              <a:cxn ang="0">
                <a:pos x="csX974" y="csY974"/>
              </a:cxn>
              <a:cxn ang="0">
                <a:pos x="csX975" y="csY975"/>
              </a:cxn>
              <a:cxn ang="0">
                <a:pos x="csX976" y="csY976"/>
              </a:cxn>
              <a:cxn ang="0">
                <a:pos x="csX977" y="csY977"/>
              </a:cxn>
              <a:cxn ang="0">
                <a:pos x="csX978" y="csY978"/>
              </a:cxn>
              <a:cxn ang="0">
                <a:pos x="csX979" y="csY979"/>
              </a:cxn>
              <a:cxn ang="0">
                <a:pos x="csX980" y="csY980"/>
              </a:cxn>
              <a:cxn ang="0">
                <a:pos x="csX981" y="csY981"/>
              </a:cxn>
              <a:cxn ang="0">
                <a:pos x="csX982" y="csY982"/>
              </a:cxn>
              <a:cxn ang="0">
                <a:pos x="csX983" y="csY983"/>
              </a:cxn>
              <a:cxn ang="0">
                <a:pos x="csX984" y="csY984"/>
              </a:cxn>
              <a:cxn ang="0">
                <a:pos x="csX985" y="csY985"/>
              </a:cxn>
              <a:cxn ang="0">
                <a:pos x="csX986" y="csY986"/>
              </a:cxn>
              <a:cxn ang="0">
                <a:pos x="csX987" y="csY987"/>
              </a:cxn>
              <a:cxn ang="0">
                <a:pos x="csX988" y="csY988"/>
              </a:cxn>
              <a:cxn ang="0">
                <a:pos x="csX989" y="csY989"/>
              </a:cxn>
              <a:cxn ang="0">
                <a:pos x="csX990" y="csY990"/>
              </a:cxn>
              <a:cxn ang="0">
                <a:pos x="csX991" y="csY991"/>
              </a:cxn>
              <a:cxn ang="0">
                <a:pos x="csX992" y="csY992"/>
              </a:cxn>
              <a:cxn ang="0">
                <a:pos x="csX993" y="csY993"/>
              </a:cxn>
              <a:cxn ang="0">
                <a:pos x="csX994" y="csY994"/>
              </a:cxn>
              <a:cxn ang="0">
                <a:pos x="csX995" y="csY995"/>
              </a:cxn>
              <a:cxn ang="0">
                <a:pos x="csX996" y="csY996"/>
              </a:cxn>
              <a:cxn ang="0">
                <a:pos x="csX997" y="csY997"/>
              </a:cxn>
              <a:cxn ang="0">
                <a:pos x="csX998" y="csY998"/>
              </a:cxn>
              <a:cxn ang="0">
                <a:pos x="csX999" y="csY999"/>
              </a:cxn>
              <a:cxn ang="0">
                <a:pos x="csX1000" y="csY1000"/>
              </a:cxn>
              <a:cxn ang="0">
                <a:pos x="csX1001" y="csY1001"/>
              </a:cxn>
              <a:cxn ang="0">
                <a:pos x="csX1002" y="csY1002"/>
              </a:cxn>
              <a:cxn ang="0">
                <a:pos x="csX1003" y="csY1003"/>
              </a:cxn>
              <a:cxn ang="0">
                <a:pos x="csX1004" y="csY1004"/>
              </a:cxn>
              <a:cxn ang="0">
                <a:pos x="csX1005" y="csY1005"/>
              </a:cxn>
              <a:cxn ang="0">
                <a:pos x="csX1006" y="csY1006"/>
              </a:cxn>
              <a:cxn ang="0">
                <a:pos x="csX1007" y="csY1007"/>
              </a:cxn>
              <a:cxn ang="0">
                <a:pos x="csX1008" y="csY1008"/>
              </a:cxn>
              <a:cxn ang="0">
                <a:pos x="csX1009" y="csY1009"/>
              </a:cxn>
              <a:cxn ang="0">
                <a:pos x="csX1010" y="csY1010"/>
              </a:cxn>
              <a:cxn ang="0">
                <a:pos x="csX1011" y="csY1011"/>
              </a:cxn>
              <a:cxn ang="0">
                <a:pos x="csX1012" y="csY1012"/>
              </a:cxn>
              <a:cxn ang="0">
                <a:pos x="csX1013" y="csY1013"/>
              </a:cxn>
              <a:cxn ang="0">
                <a:pos x="csX1014" y="csY1014"/>
              </a:cxn>
              <a:cxn ang="0">
                <a:pos x="csX1015" y="csY1015"/>
              </a:cxn>
              <a:cxn ang="0">
                <a:pos x="csX1016" y="csY1016"/>
              </a:cxn>
              <a:cxn ang="0">
                <a:pos x="csX1017" y="csY1017"/>
              </a:cxn>
              <a:cxn ang="0">
                <a:pos x="csX1018" y="csY1018"/>
              </a:cxn>
              <a:cxn ang="0">
                <a:pos x="csX1019" y="csY1019"/>
              </a:cxn>
              <a:cxn ang="0">
                <a:pos x="csX1020" y="csY1020"/>
              </a:cxn>
              <a:cxn ang="0">
                <a:pos x="csX1021" y="csY1021"/>
              </a:cxn>
              <a:cxn ang="0">
                <a:pos x="csX1022" y="csY1022"/>
              </a:cxn>
              <a:cxn ang="0">
                <a:pos x="csX1023" y="csY1023"/>
              </a:cxn>
              <a:cxn ang="0">
                <a:pos x="csX1024" y="csY1024"/>
              </a:cxn>
              <a:cxn ang="0">
                <a:pos x="csX1025" y="csY1025"/>
              </a:cxn>
              <a:cxn ang="0">
                <a:pos x="csX1026" y="csY1026"/>
              </a:cxn>
              <a:cxn ang="0">
                <a:pos x="csX1027" y="csY1027"/>
              </a:cxn>
              <a:cxn ang="0">
                <a:pos x="csX1028" y="csY1028"/>
              </a:cxn>
              <a:cxn ang="0">
                <a:pos x="csX1029" y="csY1029"/>
              </a:cxn>
              <a:cxn ang="0">
                <a:pos x="csX1030" y="csY1030"/>
              </a:cxn>
              <a:cxn ang="0">
                <a:pos x="csX1031" y="csY1031"/>
              </a:cxn>
              <a:cxn ang="0">
                <a:pos x="csX1032" y="csY1032"/>
              </a:cxn>
              <a:cxn ang="0">
                <a:pos x="csX1033" y="csY1033"/>
              </a:cxn>
              <a:cxn ang="0">
                <a:pos x="csX1034" y="csY1034"/>
              </a:cxn>
              <a:cxn ang="0">
                <a:pos x="csX1035" y="csY1035"/>
              </a:cxn>
              <a:cxn ang="0">
                <a:pos x="csX1036" y="csY1036"/>
              </a:cxn>
              <a:cxn ang="0">
                <a:pos x="csX1037" y="csY1037"/>
              </a:cxn>
              <a:cxn ang="0">
                <a:pos x="csX1038" y="csY1038"/>
              </a:cxn>
              <a:cxn ang="0">
                <a:pos x="csX1039" y="csY1039"/>
              </a:cxn>
              <a:cxn ang="0">
                <a:pos x="csX1040" y="csY1040"/>
              </a:cxn>
              <a:cxn ang="0">
                <a:pos x="csX1041" y="csY1041"/>
              </a:cxn>
              <a:cxn ang="0">
                <a:pos x="csX1042" y="csY1042"/>
              </a:cxn>
              <a:cxn ang="0">
                <a:pos x="csX1043" y="csY1043"/>
              </a:cxn>
              <a:cxn ang="0">
                <a:pos x="csX1044" y="csY1044"/>
              </a:cxn>
              <a:cxn ang="0">
                <a:pos x="csX1045" y="csY1045"/>
              </a:cxn>
              <a:cxn ang="0">
                <a:pos x="csX1046" y="csY1046"/>
              </a:cxn>
              <a:cxn ang="0">
                <a:pos x="csX1047" y="csY1047"/>
              </a:cxn>
              <a:cxn ang="0">
                <a:pos x="csX1048" y="csY1048"/>
              </a:cxn>
              <a:cxn ang="0">
                <a:pos x="csX1049" y="csY1049"/>
              </a:cxn>
              <a:cxn ang="0">
                <a:pos x="csX1050" y="csY1050"/>
              </a:cxn>
              <a:cxn ang="0">
                <a:pos x="csX1051" y="csY1051"/>
              </a:cxn>
              <a:cxn ang="0">
                <a:pos x="csX1052" y="csY1052"/>
              </a:cxn>
              <a:cxn ang="0">
                <a:pos x="csX1053" y="csY1053"/>
              </a:cxn>
              <a:cxn ang="0">
                <a:pos x="csX1054" y="csY1054"/>
              </a:cxn>
              <a:cxn ang="0">
                <a:pos x="csX1055" y="csY1055"/>
              </a:cxn>
              <a:cxn ang="0">
                <a:pos x="csX1056" y="csY1056"/>
              </a:cxn>
              <a:cxn ang="0">
                <a:pos x="csX1057" y="csY1057"/>
              </a:cxn>
              <a:cxn ang="0">
                <a:pos x="csX1058" y="csY1058"/>
              </a:cxn>
              <a:cxn ang="0">
                <a:pos x="csX1059" y="csY1059"/>
              </a:cxn>
              <a:cxn ang="0">
                <a:pos x="csX1060" y="csY1060"/>
              </a:cxn>
              <a:cxn ang="0">
                <a:pos x="csX1061" y="csY1061"/>
              </a:cxn>
              <a:cxn ang="0">
                <a:pos x="csX1062" y="csY1062"/>
              </a:cxn>
              <a:cxn ang="0">
                <a:pos x="csX1063" y="csY1063"/>
              </a:cxn>
              <a:cxn ang="0">
                <a:pos x="csX1064" y="csY1064"/>
              </a:cxn>
              <a:cxn ang="0">
                <a:pos x="csX1065" y="csY1065"/>
              </a:cxn>
              <a:cxn ang="0">
                <a:pos x="csX1066" y="csY1066"/>
              </a:cxn>
              <a:cxn ang="0">
                <a:pos x="csX1067" y="csY1067"/>
              </a:cxn>
              <a:cxn ang="0">
                <a:pos x="csX1068" y="csY1068"/>
              </a:cxn>
              <a:cxn ang="0">
                <a:pos x="csX1069" y="csY1069"/>
              </a:cxn>
              <a:cxn ang="0">
                <a:pos x="csX1070" y="csY1070"/>
              </a:cxn>
              <a:cxn ang="0">
                <a:pos x="csX1071" y="csY1071"/>
              </a:cxn>
              <a:cxn ang="0">
                <a:pos x="csX1072" y="csY1072"/>
              </a:cxn>
              <a:cxn ang="0">
                <a:pos x="csX1073" y="csY1073"/>
              </a:cxn>
              <a:cxn ang="0">
                <a:pos x="csX1074" y="csY1074"/>
              </a:cxn>
              <a:cxn ang="0">
                <a:pos x="csX1075" y="csY1075"/>
              </a:cxn>
              <a:cxn ang="0">
                <a:pos x="csX1076" y="csY1076"/>
              </a:cxn>
              <a:cxn ang="0">
                <a:pos x="csX1077" y="csY1077"/>
              </a:cxn>
              <a:cxn ang="0">
                <a:pos x="csX1078" y="csY1078"/>
              </a:cxn>
              <a:cxn ang="0">
                <a:pos x="csX1079" y="csY1079"/>
              </a:cxn>
              <a:cxn ang="0">
                <a:pos x="csX1080" y="csY1080"/>
              </a:cxn>
              <a:cxn ang="0">
                <a:pos x="csX1081" y="csY1081"/>
              </a:cxn>
              <a:cxn ang="0">
                <a:pos x="csX1082" y="csY1082"/>
              </a:cxn>
              <a:cxn ang="0">
                <a:pos x="csX1083" y="csY1083"/>
              </a:cxn>
              <a:cxn ang="0">
                <a:pos x="csX1084" y="csY1084"/>
              </a:cxn>
              <a:cxn ang="0">
                <a:pos x="csX1085" y="csY1085"/>
              </a:cxn>
              <a:cxn ang="0">
                <a:pos x="csX1086" y="csY1086"/>
              </a:cxn>
              <a:cxn ang="0">
                <a:pos x="csX1087" y="csY1087"/>
              </a:cxn>
              <a:cxn ang="0">
                <a:pos x="csX1088" y="csY1088"/>
              </a:cxn>
              <a:cxn ang="0">
                <a:pos x="csX1089" y="csY1089"/>
              </a:cxn>
              <a:cxn ang="0">
                <a:pos x="csX1090" y="csY1090"/>
              </a:cxn>
              <a:cxn ang="0">
                <a:pos x="csX1091" y="csY1091"/>
              </a:cxn>
              <a:cxn ang="0">
                <a:pos x="csX1092" y="csY1092"/>
              </a:cxn>
              <a:cxn ang="0">
                <a:pos x="csX1093" y="csY1093"/>
              </a:cxn>
              <a:cxn ang="0">
                <a:pos x="csX1094" y="csY1094"/>
              </a:cxn>
              <a:cxn ang="0">
                <a:pos x="csX1095" y="csY1095"/>
              </a:cxn>
              <a:cxn ang="0">
                <a:pos x="csX1096" y="csY1096"/>
              </a:cxn>
              <a:cxn ang="0">
                <a:pos x="csX1097" y="csY1097"/>
              </a:cxn>
              <a:cxn ang="0">
                <a:pos x="csX1098" y="csY1098"/>
              </a:cxn>
              <a:cxn ang="0">
                <a:pos x="csX1099" y="csY1099"/>
              </a:cxn>
              <a:cxn ang="0">
                <a:pos x="csX1100" y="csY1100"/>
              </a:cxn>
              <a:cxn ang="0">
                <a:pos x="csX1101" y="csY1101"/>
              </a:cxn>
              <a:cxn ang="0">
                <a:pos x="csX1102" y="csY1102"/>
              </a:cxn>
              <a:cxn ang="0">
                <a:pos x="csX1103" y="csY1103"/>
              </a:cxn>
              <a:cxn ang="0">
                <a:pos x="csX1104" y="csY1104"/>
              </a:cxn>
              <a:cxn ang="0">
                <a:pos x="csX1105" y="csY1105"/>
              </a:cxn>
              <a:cxn ang="0">
                <a:pos x="csX1106" y="csY1106"/>
              </a:cxn>
              <a:cxn ang="0">
                <a:pos x="csX1107" y="csY1107"/>
              </a:cxn>
              <a:cxn ang="0">
                <a:pos x="csX1108" y="csY1108"/>
              </a:cxn>
              <a:cxn ang="0">
                <a:pos x="csX1109" y="csY1109"/>
              </a:cxn>
              <a:cxn ang="0">
                <a:pos x="csX1110" y="csY1110"/>
              </a:cxn>
              <a:cxn ang="0">
                <a:pos x="csX1111" y="csY1111"/>
              </a:cxn>
              <a:cxn ang="0">
                <a:pos x="csX1112" y="csY1112"/>
              </a:cxn>
              <a:cxn ang="0">
                <a:pos x="csX1113" y="csY1113"/>
              </a:cxn>
              <a:cxn ang="0">
                <a:pos x="csX1114" y="csY1114"/>
              </a:cxn>
              <a:cxn ang="0">
                <a:pos x="csX1115" y="csY1115"/>
              </a:cxn>
              <a:cxn ang="0">
                <a:pos x="csX1116" y="csY1116"/>
              </a:cxn>
              <a:cxn ang="0">
                <a:pos x="csX1117" y="csY1117"/>
              </a:cxn>
              <a:cxn ang="0">
                <a:pos x="csX1118" y="csY1118"/>
              </a:cxn>
              <a:cxn ang="0">
                <a:pos x="csX1119" y="csY1119"/>
              </a:cxn>
              <a:cxn ang="0">
                <a:pos x="csX1120" y="csY1120"/>
              </a:cxn>
              <a:cxn ang="0">
                <a:pos x="csX1121" y="csY1121"/>
              </a:cxn>
              <a:cxn ang="0">
                <a:pos x="csX1122" y="csY1122"/>
              </a:cxn>
              <a:cxn ang="0">
                <a:pos x="csX1123" y="csY1123"/>
              </a:cxn>
              <a:cxn ang="0">
                <a:pos x="csX1124" y="csY1124"/>
              </a:cxn>
              <a:cxn ang="0">
                <a:pos x="csX1125" y="csY1125"/>
              </a:cxn>
              <a:cxn ang="0">
                <a:pos x="csX1126" y="csY1126"/>
              </a:cxn>
              <a:cxn ang="0">
                <a:pos x="csX1127" y="csY1127"/>
              </a:cxn>
              <a:cxn ang="0">
                <a:pos x="csX1128" y="csY1128"/>
              </a:cxn>
              <a:cxn ang="0">
                <a:pos x="csX1129" y="csY1129"/>
              </a:cxn>
              <a:cxn ang="0">
                <a:pos x="csX1130" y="csY1130"/>
              </a:cxn>
              <a:cxn ang="0">
                <a:pos x="csX1131" y="csY1131"/>
              </a:cxn>
              <a:cxn ang="0">
                <a:pos x="csX1132" y="csY1132"/>
              </a:cxn>
              <a:cxn ang="0">
                <a:pos x="csX1133" y="csY1133"/>
              </a:cxn>
              <a:cxn ang="0">
                <a:pos x="csX1134" y="csY1134"/>
              </a:cxn>
              <a:cxn ang="0">
                <a:pos x="csX1135" y="csY1135"/>
              </a:cxn>
              <a:cxn ang="0">
                <a:pos x="csX1136" y="csY1136"/>
              </a:cxn>
              <a:cxn ang="0">
                <a:pos x="csX1137" y="csY1137"/>
              </a:cxn>
              <a:cxn ang="0">
                <a:pos x="csX1138" y="csY1138"/>
              </a:cxn>
              <a:cxn ang="0">
                <a:pos x="csX1139" y="csY1139"/>
              </a:cxn>
              <a:cxn ang="0">
                <a:pos x="csX1140" y="csY1140"/>
              </a:cxn>
              <a:cxn ang="0">
                <a:pos x="csX1141" y="csY1141"/>
              </a:cxn>
              <a:cxn ang="0">
                <a:pos x="csX1142" y="csY1142"/>
              </a:cxn>
              <a:cxn ang="0">
                <a:pos x="csX1143" y="csY1143"/>
              </a:cxn>
              <a:cxn ang="0">
                <a:pos x="csX1144" y="csY1144"/>
              </a:cxn>
              <a:cxn ang="0">
                <a:pos x="csX1145" y="csY1145"/>
              </a:cxn>
              <a:cxn ang="0">
                <a:pos x="csX1146" y="csY1146"/>
              </a:cxn>
              <a:cxn ang="0">
                <a:pos x="csX1147" y="csY1147"/>
              </a:cxn>
              <a:cxn ang="0">
                <a:pos x="csX1148" y="csY1148"/>
              </a:cxn>
              <a:cxn ang="0">
                <a:pos x="csX1149" y="csY1149"/>
              </a:cxn>
              <a:cxn ang="0">
                <a:pos x="csX1150" y="csY1150"/>
              </a:cxn>
              <a:cxn ang="0">
                <a:pos x="csX1151" y="csY1151"/>
              </a:cxn>
              <a:cxn ang="0">
                <a:pos x="csX1152" y="csY1152"/>
              </a:cxn>
              <a:cxn ang="0">
                <a:pos x="csX1153" y="csY1153"/>
              </a:cxn>
              <a:cxn ang="0">
                <a:pos x="csX1154" y="csY1154"/>
              </a:cxn>
              <a:cxn ang="0">
                <a:pos x="csX1155" y="csY1155"/>
              </a:cxn>
              <a:cxn ang="0">
                <a:pos x="csX1156" y="csY1156"/>
              </a:cxn>
              <a:cxn ang="0">
                <a:pos x="csX1157" y="csY1157"/>
              </a:cxn>
              <a:cxn ang="0">
                <a:pos x="csX1158" y="csY1158"/>
              </a:cxn>
              <a:cxn ang="0">
                <a:pos x="csX1159" y="csY1159"/>
              </a:cxn>
              <a:cxn ang="0">
                <a:pos x="csX1160" y="csY1160"/>
              </a:cxn>
              <a:cxn ang="0">
                <a:pos x="csX1161" y="csY1161"/>
              </a:cxn>
              <a:cxn ang="0">
                <a:pos x="csX1162" y="csY1162"/>
              </a:cxn>
              <a:cxn ang="0">
                <a:pos x="csX1163" y="csY1163"/>
              </a:cxn>
              <a:cxn ang="0">
                <a:pos x="csX1164" y="csY1164"/>
              </a:cxn>
              <a:cxn ang="0">
                <a:pos x="csX1165" y="csY1165"/>
              </a:cxn>
              <a:cxn ang="0">
                <a:pos x="csX1166" y="csY1166"/>
              </a:cxn>
              <a:cxn ang="0">
                <a:pos x="csX1167" y="csY1167"/>
              </a:cxn>
              <a:cxn ang="0">
                <a:pos x="csX1168" y="csY1168"/>
              </a:cxn>
              <a:cxn ang="0">
                <a:pos x="csX1169" y="csY1169"/>
              </a:cxn>
              <a:cxn ang="0">
                <a:pos x="csX1170" y="csY1170"/>
              </a:cxn>
              <a:cxn ang="0">
                <a:pos x="csX1171" y="csY1171"/>
              </a:cxn>
              <a:cxn ang="0">
                <a:pos x="csX1172" y="csY1172"/>
              </a:cxn>
              <a:cxn ang="0">
                <a:pos x="csX1173" y="csY1173"/>
              </a:cxn>
              <a:cxn ang="0">
                <a:pos x="csX1174" y="csY1174"/>
              </a:cxn>
              <a:cxn ang="0">
                <a:pos x="csX1175" y="csY1175"/>
              </a:cxn>
              <a:cxn ang="0">
                <a:pos x="csX1176" y="csY1176"/>
              </a:cxn>
              <a:cxn ang="0">
                <a:pos x="csX1177" y="csY1177"/>
              </a:cxn>
              <a:cxn ang="0">
                <a:pos x="csX1178" y="csY1178"/>
              </a:cxn>
              <a:cxn ang="0">
                <a:pos x="csX1179" y="csY1179"/>
              </a:cxn>
              <a:cxn ang="0">
                <a:pos x="csX1180" y="csY1180"/>
              </a:cxn>
              <a:cxn ang="0">
                <a:pos x="csX1181" y="csY1181"/>
              </a:cxn>
              <a:cxn ang="0">
                <a:pos x="csX1182" y="csY1182"/>
              </a:cxn>
              <a:cxn ang="0">
                <a:pos x="csX1183" y="csY1183"/>
              </a:cxn>
              <a:cxn ang="0">
                <a:pos x="csX1184" y="csY1184"/>
              </a:cxn>
              <a:cxn ang="0">
                <a:pos x="csX1185" y="csY1185"/>
              </a:cxn>
              <a:cxn ang="0">
                <a:pos x="csX1186" y="csY1186"/>
              </a:cxn>
              <a:cxn ang="0">
                <a:pos x="csX1187" y="csY1187"/>
              </a:cxn>
              <a:cxn ang="0">
                <a:pos x="csX1188" y="csY1188"/>
              </a:cxn>
              <a:cxn ang="0">
                <a:pos x="csX1189" y="csY1189"/>
              </a:cxn>
              <a:cxn ang="0">
                <a:pos x="csX1190" y="csY1190"/>
              </a:cxn>
              <a:cxn ang="0">
                <a:pos x="csX1191" y="csY1191"/>
              </a:cxn>
              <a:cxn ang="0">
                <a:pos x="csX1192" y="csY1192"/>
              </a:cxn>
              <a:cxn ang="0">
                <a:pos x="csX1193" y="csY1193"/>
              </a:cxn>
              <a:cxn ang="0">
                <a:pos x="csX1194" y="csY1194"/>
              </a:cxn>
              <a:cxn ang="0">
                <a:pos x="csX1195" y="csY1195"/>
              </a:cxn>
              <a:cxn ang="0">
                <a:pos x="csX1196" y="csY1196"/>
              </a:cxn>
              <a:cxn ang="0">
                <a:pos x="csX1197" y="csY1197"/>
              </a:cxn>
              <a:cxn ang="0">
                <a:pos x="csX1198" y="csY1198"/>
              </a:cxn>
              <a:cxn ang="0">
                <a:pos x="csX1199" y="csY1199"/>
              </a:cxn>
              <a:cxn ang="0">
                <a:pos x="csX1200" y="csY1200"/>
              </a:cxn>
              <a:cxn ang="0">
                <a:pos x="csX1201" y="csY1201"/>
              </a:cxn>
              <a:cxn ang="0">
                <a:pos x="csX1202" y="csY1202"/>
              </a:cxn>
              <a:cxn ang="0">
                <a:pos x="csX1203" y="csY1203"/>
              </a:cxn>
              <a:cxn ang="0">
                <a:pos x="csX1204" y="csY1204"/>
              </a:cxn>
              <a:cxn ang="0">
                <a:pos x="csX1205" y="csY1205"/>
              </a:cxn>
              <a:cxn ang="0">
                <a:pos x="csX1206" y="csY1206"/>
              </a:cxn>
              <a:cxn ang="0">
                <a:pos x="csX1207" y="csY1207"/>
              </a:cxn>
              <a:cxn ang="0">
                <a:pos x="csX1208" y="csY1208"/>
              </a:cxn>
              <a:cxn ang="0">
                <a:pos x="csX1209" y="csY1209"/>
              </a:cxn>
              <a:cxn ang="0">
                <a:pos x="csX1210" y="csY1210"/>
              </a:cxn>
              <a:cxn ang="0">
                <a:pos x="csX1211" y="csY1211"/>
              </a:cxn>
              <a:cxn ang="0">
                <a:pos x="csX1212" y="csY1212"/>
              </a:cxn>
              <a:cxn ang="0">
                <a:pos x="csX1213" y="csY1213"/>
              </a:cxn>
              <a:cxn ang="0">
                <a:pos x="csX1214" y="csY1214"/>
              </a:cxn>
              <a:cxn ang="0">
                <a:pos x="csX1215" y="csY1215"/>
              </a:cxn>
              <a:cxn ang="0">
                <a:pos x="csX1216" y="csY1216"/>
              </a:cxn>
              <a:cxn ang="0">
                <a:pos x="csX1217" y="csY1217"/>
              </a:cxn>
              <a:cxn ang="0">
                <a:pos x="csX1218" y="csY1218"/>
              </a:cxn>
              <a:cxn ang="0">
                <a:pos x="csX1219" y="csY1219"/>
              </a:cxn>
              <a:cxn ang="0">
                <a:pos x="csX1220" y="csY1220"/>
              </a:cxn>
              <a:cxn ang="0">
                <a:pos x="csX1221" y="csY1221"/>
              </a:cxn>
              <a:cxn ang="0">
                <a:pos x="csX1222" y="csY1222"/>
              </a:cxn>
              <a:cxn ang="0">
                <a:pos x="csX1223" y="csY1223"/>
              </a:cxn>
              <a:cxn ang="0">
                <a:pos x="csX1224" y="csY1224"/>
              </a:cxn>
              <a:cxn ang="0">
                <a:pos x="csX1225" y="csY1225"/>
              </a:cxn>
              <a:cxn ang="0">
                <a:pos x="csX1226" y="csY1226"/>
              </a:cxn>
              <a:cxn ang="0">
                <a:pos x="csX1227" y="csY1227"/>
              </a:cxn>
              <a:cxn ang="0">
                <a:pos x="csX1228" y="csY1228"/>
              </a:cxn>
              <a:cxn ang="0">
                <a:pos x="csX1229" y="csY1229"/>
              </a:cxn>
              <a:cxn ang="0">
                <a:pos x="csX1230" y="csY1230"/>
              </a:cxn>
              <a:cxn ang="0">
                <a:pos x="csX1231" y="csY1231"/>
              </a:cxn>
              <a:cxn ang="0">
                <a:pos x="csX1232" y="csY1232"/>
              </a:cxn>
              <a:cxn ang="0">
                <a:pos x="csX1233" y="csY1233"/>
              </a:cxn>
              <a:cxn ang="0">
                <a:pos x="csX1234" y="csY1234"/>
              </a:cxn>
              <a:cxn ang="0">
                <a:pos x="csX1235" y="csY1235"/>
              </a:cxn>
              <a:cxn ang="0">
                <a:pos x="csX1236" y="csY1236"/>
              </a:cxn>
              <a:cxn ang="0">
                <a:pos x="csX1237" y="csY1237"/>
              </a:cxn>
              <a:cxn ang="0">
                <a:pos x="csX1238" y="csY1238"/>
              </a:cxn>
              <a:cxn ang="0">
                <a:pos x="csX1239" y="csY1239"/>
              </a:cxn>
              <a:cxn ang="0">
                <a:pos x="csX1240" y="csY1240"/>
              </a:cxn>
              <a:cxn ang="0">
                <a:pos x="csX1241" y="csY1241"/>
              </a:cxn>
              <a:cxn ang="0">
                <a:pos x="csX1242" y="csY1242"/>
              </a:cxn>
              <a:cxn ang="0">
                <a:pos x="csX1243" y="csY1243"/>
              </a:cxn>
              <a:cxn ang="0">
                <a:pos x="csX1244" y="csY1244"/>
              </a:cxn>
              <a:cxn ang="0">
                <a:pos x="csX1245" y="csY1245"/>
              </a:cxn>
              <a:cxn ang="0">
                <a:pos x="csX1246" y="csY1246"/>
              </a:cxn>
              <a:cxn ang="0">
                <a:pos x="csX1247" y="csY1247"/>
              </a:cxn>
              <a:cxn ang="0">
                <a:pos x="csX1248" y="csY1248"/>
              </a:cxn>
              <a:cxn ang="0">
                <a:pos x="csX1249" y="csY1249"/>
              </a:cxn>
              <a:cxn ang="0">
                <a:pos x="csX1250" y="csY1250"/>
              </a:cxn>
              <a:cxn ang="0">
                <a:pos x="csX1251" y="csY1251"/>
              </a:cxn>
              <a:cxn ang="0">
                <a:pos x="csX1252" y="csY1252"/>
              </a:cxn>
              <a:cxn ang="0">
                <a:pos x="csX1253" y="csY1253"/>
              </a:cxn>
              <a:cxn ang="0">
                <a:pos x="csX1254" y="csY1254"/>
              </a:cxn>
              <a:cxn ang="0">
                <a:pos x="csX1255" y="csY1255"/>
              </a:cxn>
              <a:cxn ang="0">
                <a:pos x="csX1256" y="csY1256"/>
              </a:cxn>
              <a:cxn ang="0">
                <a:pos x="csX1257" y="csY1257"/>
              </a:cxn>
              <a:cxn ang="0">
                <a:pos x="csX1258" y="csY1258"/>
              </a:cxn>
              <a:cxn ang="0">
                <a:pos x="csX1259" y="csY1259"/>
              </a:cxn>
              <a:cxn ang="0">
                <a:pos x="csX1260" y="csY1260"/>
              </a:cxn>
              <a:cxn ang="0">
                <a:pos x="csX1261" y="csY1261"/>
              </a:cxn>
              <a:cxn ang="0">
                <a:pos x="csX1262" y="csY1262"/>
              </a:cxn>
              <a:cxn ang="0">
                <a:pos x="csX1263" y="csY1263"/>
              </a:cxn>
              <a:cxn ang="0">
                <a:pos x="csX1264" y="csY1264"/>
              </a:cxn>
              <a:cxn ang="0">
                <a:pos x="csX1265" y="csY1265"/>
              </a:cxn>
              <a:cxn ang="0">
                <a:pos x="csX1266" y="csY1266"/>
              </a:cxn>
              <a:cxn ang="0">
                <a:pos x="csX1267" y="csY1267"/>
              </a:cxn>
              <a:cxn ang="0">
                <a:pos x="csX1268" y="csY1268"/>
              </a:cxn>
              <a:cxn ang="0">
                <a:pos x="csX1269" y="csY1269"/>
              </a:cxn>
              <a:cxn ang="0">
                <a:pos x="csX1270" y="csY1270"/>
              </a:cxn>
              <a:cxn ang="0">
                <a:pos x="csX1271" y="csY1271"/>
              </a:cxn>
              <a:cxn ang="0">
                <a:pos x="csX1272" y="csY1272"/>
              </a:cxn>
              <a:cxn ang="0">
                <a:pos x="csX1273" y="csY1273"/>
              </a:cxn>
              <a:cxn ang="0">
                <a:pos x="csX1274" y="csY1274"/>
              </a:cxn>
              <a:cxn ang="0">
                <a:pos x="csX1275" y="csY1275"/>
              </a:cxn>
              <a:cxn ang="0">
                <a:pos x="csX1276" y="csY1276"/>
              </a:cxn>
              <a:cxn ang="0">
                <a:pos x="csX1277" y="csY1277"/>
              </a:cxn>
              <a:cxn ang="0">
                <a:pos x="csX1278" y="csY1278"/>
              </a:cxn>
              <a:cxn ang="0">
                <a:pos x="csX1279" y="csY1279"/>
              </a:cxn>
              <a:cxn ang="0">
                <a:pos x="csX1280" y="csY1280"/>
              </a:cxn>
              <a:cxn ang="0">
                <a:pos x="csX1281" y="csY1281"/>
              </a:cxn>
              <a:cxn ang="0">
                <a:pos x="csX1282" y="csY1282"/>
              </a:cxn>
              <a:cxn ang="0">
                <a:pos x="csX1283" y="csY1283"/>
              </a:cxn>
              <a:cxn ang="0">
                <a:pos x="csX1284" y="csY1284"/>
              </a:cxn>
              <a:cxn ang="0">
                <a:pos x="csX1285" y="csY1285"/>
              </a:cxn>
              <a:cxn ang="0">
                <a:pos x="csX1286" y="csY1286"/>
              </a:cxn>
              <a:cxn ang="0">
                <a:pos x="csX1287" y="csY1287"/>
              </a:cxn>
              <a:cxn ang="0">
                <a:pos x="csX1288" y="csY1288"/>
              </a:cxn>
              <a:cxn ang="0">
                <a:pos x="csX1289" y="csY1289"/>
              </a:cxn>
              <a:cxn ang="0">
                <a:pos x="csX1290" y="csY1290"/>
              </a:cxn>
              <a:cxn ang="0">
                <a:pos x="csX1291" y="csY1291"/>
              </a:cxn>
              <a:cxn ang="0">
                <a:pos x="csX1292" y="csY1292"/>
              </a:cxn>
              <a:cxn ang="0">
                <a:pos x="csX1293" y="csY1293"/>
              </a:cxn>
              <a:cxn ang="0">
                <a:pos x="csX1294" y="csY1294"/>
              </a:cxn>
              <a:cxn ang="0">
                <a:pos x="csX1295" y="csY1295"/>
              </a:cxn>
              <a:cxn ang="0">
                <a:pos x="csX1296" y="csY1296"/>
              </a:cxn>
              <a:cxn ang="0">
                <a:pos x="csX1297" y="csY1297"/>
              </a:cxn>
              <a:cxn ang="0">
                <a:pos x="csX1298" y="csY1298"/>
              </a:cxn>
              <a:cxn ang="0">
                <a:pos x="csX1299" y="csY1299"/>
              </a:cxn>
              <a:cxn ang="0">
                <a:pos x="csX1300" y="csY1300"/>
              </a:cxn>
              <a:cxn ang="0">
                <a:pos x="csX1301" y="csY1301"/>
              </a:cxn>
              <a:cxn ang="0">
                <a:pos x="csX1302" y="csY1302"/>
              </a:cxn>
              <a:cxn ang="0">
                <a:pos x="csX1303" y="csY1303"/>
              </a:cxn>
              <a:cxn ang="0">
                <a:pos x="csX1304" y="csY1304"/>
              </a:cxn>
              <a:cxn ang="0">
                <a:pos x="csX1305" y="csY1305"/>
              </a:cxn>
              <a:cxn ang="0">
                <a:pos x="csX1306" y="csY1306"/>
              </a:cxn>
              <a:cxn ang="0">
                <a:pos x="csX1307" y="csY1307"/>
              </a:cxn>
              <a:cxn ang="0">
                <a:pos x="csX1308" y="csY1308"/>
              </a:cxn>
              <a:cxn ang="0">
                <a:pos x="csX1309" y="csY1309"/>
              </a:cxn>
              <a:cxn ang="0">
                <a:pos x="csX1310" y="csY1310"/>
              </a:cxn>
              <a:cxn ang="0">
                <a:pos x="csX1311" y="csY1311"/>
              </a:cxn>
              <a:cxn ang="0">
                <a:pos x="csX1312" y="csY1312"/>
              </a:cxn>
              <a:cxn ang="0">
                <a:pos x="csX1313" y="csY1313"/>
              </a:cxn>
              <a:cxn ang="0">
                <a:pos x="csX1314" y="csY1314"/>
              </a:cxn>
              <a:cxn ang="0">
                <a:pos x="csX1315" y="csY1315"/>
              </a:cxn>
              <a:cxn ang="0">
                <a:pos x="csX1316" y="csY1316"/>
              </a:cxn>
              <a:cxn ang="0">
                <a:pos x="csX1317" y="csY1317"/>
              </a:cxn>
              <a:cxn ang="0">
                <a:pos x="csX1318" y="csY1318"/>
              </a:cxn>
              <a:cxn ang="0">
                <a:pos x="csX1319" y="csY1319"/>
              </a:cxn>
              <a:cxn ang="0">
                <a:pos x="csX1320" y="csY1320"/>
              </a:cxn>
              <a:cxn ang="0">
                <a:pos x="csX1321" y="csY1321"/>
              </a:cxn>
              <a:cxn ang="0">
                <a:pos x="csX1322" y="csY1322"/>
              </a:cxn>
              <a:cxn ang="0">
                <a:pos x="csX1323" y="csY1323"/>
              </a:cxn>
              <a:cxn ang="0">
                <a:pos x="csX1324" y="csY1324"/>
              </a:cxn>
              <a:cxn ang="0">
                <a:pos x="csX1325" y="csY1325"/>
              </a:cxn>
              <a:cxn ang="0">
                <a:pos x="csX1326" y="csY1326"/>
              </a:cxn>
              <a:cxn ang="0">
                <a:pos x="csX1327" y="csY1327"/>
              </a:cxn>
              <a:cxn ang="0">
                <a:pos x="csX1328" y="csY1328"/>
              </a:cxn>
              <a:cxn ang="0">
                <a:pos x="csX1329" y="csY1329"/>
              </a:cxn>
              <a:cxn ang="0">
                <a:pos x="csX1330" y="csY1330"/>
              </a:cxn>
              <a:cxn ang="0">
                <a:pos x="csX1331" y="csY1331"/>
              </a:cxn>
              <a:cxn ang="0">
                <a:pos x="csX1332" y="csY1332"/>
              </a:cxn>
              <a:cxn ang="0">
                <a:pos x="csX1333" y="csY1333"/>
              </a:cxn>
              <a:cxn ang="0">
                <a:pos x="csX1334" y="csY1334"/>
              </a:cxn>
              <a:cxn ang="0">
                <a:pos x="csX1335" y="csY1335"/>
              </a:cxn>
              <a:cxn ang="0">
                <a:pos x="csX1336" y="csY1336"/>
              </a:cxn>
              <a:cxn ang="0">
                <a:pos x="csX1337" y="csY1337"/>
              </a:cxn>
              <a:cxn ang="0">
                <a:pos x="csX1338" y="csY1338"/>
              </a:cxn>
              <a:cxn ang="0">
                <a:pos x="csX1339" y="csY1339"/>
              </a:cxn>
              <a:cxn ang="0">
                <a:pos x="csX1340" y="csY1340"/>
              </a:cxn>
              <a:cxn ang="0">
                <a:pos x="csX1341" y="csY1341"/>
              </a:cxn>
              <a:cxn ang="0">
                <a:pos x="csX1342" y="csY1342"/>
              </a:cxn>
              <a:cxn ang="0">
                <a:pos x="csX1343" y="csY1343"/>
              </a:cxn>
              <a:cxn ang="0">
                <a:pos x="csX1344" y="csY1344"/>
              </a:cxn>
              <a:cxn ang="0">
                <a:pos x="csX1345" y="csY1345"/>
              </a:cxn>
              <a:cxn ang="0">
                <a:pos x="csX1346" y="csY1346"/>
              </a:cxn>
              <a:cxn ang="0">
                <a:pos x="csX1347" y="csY1347"/>
              </a:cxn>
              <a:cxn ang="0">
                <a:pos x="csX1348" y="csY1348"/>
              </a:cxn>
              <a:cxn ang="0">
                <a:pos x="csX1349" y="csY1349"/>
              </a:cxn>
              <a:cxn ang="0">
                <a:pos x="csX1350" y="csY1350"/>
              </a:cxn>
              <a:cxn ang="0">
                <a:pos x="csX1351" y="csY1351"/>
              </a:cxn>
              <a:cxn ang="0">
                <a:pos x="csX1352" y="csY1352"/>
              </a:cxn>
              <a:cxn ang="0">
                <a:pos x="csX1353" y="csY1353"/>
              </a:cxn>
              <a:cxn ang="0">
                <a:pos x="csX1354" y="csY1354"/>
              </a:cxn>
              <a:cxn ang="0">
                <a:pos x="csX1355" y="csY1355"/>
              </a:cxn>
              <a:cxn ang="0">
                <a:pos x="csX1356" y="csY1356"/>
              </a:cxn>
              <a:cxn ang="0">
                <a:pos x="csX1357" y="csY1357"/>
              </a:cxn>
              <a:cxn ang="0">
                <a:pos x="csX1358" y="csY1358"/>
              </a:cxn>
              <a:cxn ang="0">
                <a:pos x="csX1359" y="csY1359"/>
              </a:cxn>
              <a:cxn ang="0">
                <a:pos x="csX1360" y="csY1360"/>
              </a:cxn>
              <a:cxn ang="0">
                <a:pos x="csX1361" y="csY1361"/>
              </a:cxn>
              <a:cxn ang="0">
                <a:pos x="csX1362" y="csY1362"/>
              </a:cxn>
              <a:cxn ang="0">
                <a:pos x="csX1363" y="csY1363"/>
              </a:cxn>
              <a:cxn ang="0">
                <a:pos x="csX1364" y="csY1364"/>
              </a:cxn>
              <a:cxn ang="0">
                <a:pos x="csX1365" y="csY1365"/>
              </a:cxn>
              <a:cxn ang="0">
                <a:pos x="csX1366" y="csY1366"/>
              </a:cxn>
              <a:cxn ang="0">
                <a:pos x="csX1367" y="csY1367"/>
              </a:cxn>
              <a:cxn ang="0">
                <a:pos x="csX1368" y="csY1368"/>
              </a:cxn>
              <a:cxn ang="0">
                <a:pos x="csX1369" y="csY1369"/>
              </a:cxn>
              <a:cxn ang="0">
                <a:pos x="csX1370" y="csY1370"/>
              </a:cxn>
              <a:cxn ang="0">
                <a:pos x="csX1371" y="csY1371"/>
              </a:cxn>
              <a:cxn ang="0">
                <a:pos x="csX1372" y="csY1372"/>
              </a:cxn>
              <a:cxn ang="0">
                <a:pos x="csX1373" y="csY1373"/>
              </a:cxn>
              <a:cxn ang="0">
                <a:pos x="csX1374" y="csY1374"/>
              </a:cxn>
              <a:cxn ang="0">
                <a:pos x="csX1375" y="csY1375"/>
              </a:cxn>
              <a:cxn ang="0">
                <a:pos x="csX1376" y="csY1376"/>
              </a:cxn>
              <a:cxn ang="0">
                <a:pos x="csX1377" y="csY1377"/>
              </a:cxn>
              <a:cxn ang="0">
                <a:pos x="csX1378" y="csY1378"/>
              </a:cxn>
              <a:cxn ang="0">
                <a:pos x="csX1379" y="csY1379"/>
              </a:cxn>
              <a:cxn ang="0">
                <a:pos x="csX1380" y="csY1380"/>
              </a:cxn>
              <a:cxn ang="0">
                <a:pos x="csX1381" y="csY1381"/>
              </a:cxn>
              <a:cxn ang="0">
                <a:pos x="csX1382" y="csY1382"/>
              </a:cxn>
              <a:cxn ang="0">
                <a:pos x="csX1383" y="csY1383"/>
              </a:cxn>
              <a:cxn ang="0">
                <a:pos x="csX1384" y="csY1384"/>
              </a:cxn>
              <a:cxn ang="0">
                <a:pos x="csX1385" y="csY1385"/>
              </a:cxn>
              <a:cxn ang="0">
                <a:pos x="csX1386" y="csY1386"/>
              </a:cxn>
              <a:cxn ang="0">
                <a:pos x="csX1387" y="csY1387"/>
              </a:cxn>
              <a:cxn ang="0">
                <a:pos x="csX1388" y="csY1388"/>
              </a:cxn>
              <a:cxn ang="0">
                <a:pos x="csX1389" y="csY1389"/>
              </a:cxn>
              <a:cxn ang="0">
                <a:pos x="csX1390" y="csY1390"/>
              </a:cxn>
              <a:cxn ang="0">
                <a:pos x="csX1391" y="csY1391"/>
              </a:cxn>
              <a:cxn ang="0">
                <a:pos x="csX1392" y="csY1392"/>
              </a:cxn>
              <a:cxn ang="0">
                <a:pos x="csX1393" y="csY1393"/>
              </a:cxn>
              <a:cxn ang="0">
                <a:pos x="csX1394" y="csY1394"/>
              </a:cxn>
              <a:cxn ang="0">
                <a:pos x="csX1395" y="csY1395"/>
              </a:cxn>
              <a:cxn ang="0">
                <a:pos x="csX1396" y="csY1396"/>
              </a:cxn>
              <a:cxn ang="0">
                <a:pos x="csX1397" y="csY1397"/>
              </a:cxn>
              <a:cxn ang="0">
                <a:pos x="csX1398" y="csY1398"/>
              </a:cxn>
              <a:cxn ang="0">
                <a:pos x="csX1399" y="csY1399"/>
              </a:cxn>
              <a:cxn ang="0">
                <a:pos x="csX1400" y="csY1400"/>
              </a:cxn>
              <a:cxn ang="0">
                <a:pos x="csX1401" y="csY1401"/>
              </a:cxn>
              <a:cxn ang="0">
                <a:pos x="csX1402" y="csY1402"/>
              </a:cxn>
              <a:cxn ang="0">
                <a:pos x="csX1403" y="csY1403"/>
              </a:cxn>
              <a:cxn ang="0">
                <a:pos x="csX1404" y="csY1404"/>
              </a:cxn>
              <a:cxn ang="0">
                <a:pos x="csX1405" y="csY1405"/>
              </a:cxn>
              <a:cxn ang="0">
                <a:pos x="csX1406" y="csY1406"/>
              </a:cxn>
              <a:cxn ang="0">
                <a:pos x="csX1407" y="csY1407"/>
              </a:cxn>
              <a:cxn ang="0">
                <a:pos x="csX1408" y="csY1408"/>
              </a:cxn>
              <a:cxn ang="0">
                <a:pos x="csX1409" y="csY1409"/>
              </a:cxn>
              <a:cxn ang="0">
                <a:pos x="csX1410" y="csY1410"/>
              </a:cxn>
              <a:cxn ang="0">
                <a:pos x="csX1411" y="csY1411"/>
              </a:cxn>
              <a:cxn ang="0">
                <a:pos x="csX1412" y="csY1412"/>
              </a:cxn>
              <a:cxn ang="0">
                <a:pos x="csX1413" y="csY1413"/>
              </a:cxn>
              <a:cxn ang="0">
                <a:pos x="csX1414" y="csY1414"/>
              </a:cxn>
              <a:cxn ang="0">
                <a:pos x="csX1415" y="csY1415"/>
              </a:cxn>
              <a:cxn ang="0">
                <a:pos x="csX1416" y="csY1416"/>
              </a:cxn>
              <a:cxn ang="0">
                <a:pos x="csX1417" y="csY1417"/>
              </a:cxn>
              <a:cxn ang="0">
                <a:pos x="csX1418" y="csY1418"/>
              </a:cxn>
              <a:cxn ang="0">
                <a:pos x="csX1419" y="csY1419"/>
              </a:cxn>
              <a:cxn ang="0">
                <a:pos x="csX1420" y="csY1420"/>
              </a:cxn>
              <a:cxn ang="0">
                <a:pos x="csX1421" y="csY1421"/>
              </a:cxn>
              <a:cxn ang="0">
                <a:pos x="csX1422" y="csY1422"/>
              </a:cxn>
              <a:cxn ang="0">
                <a:pos x="csX1423" y="csY1423"/>
              </a:cxn>
              <a:cxn ang="0">
                <a:pos x="csX1424" y="csY1424"/>
              </a:cxn>
              <a:cxn ang="0">
                <a:pos x="csX1425" y="csY1425"/>
              </a:cxn>
              <a:cxn ang="0">
                <a:pos x="csX1426" y="csY1426"/>
              </a:cxn>
              <a:cxn ang="0">
                <a:pos x="csX1427" y="csY1427"/>
              </a:cxn>
              <a:cxn ang="0">
                <a:pos x="csX1428" y="csY1428"/>
              </a:cxn>
              <a:cxn ang="0">
                <a:pos x="csX1429" y="csY1429"/>
              </a:cxn>
              <a:cxn ang="0">
                <a:pos x="csX1430" y="csY1430"/>
              </a:cxn>
              <a:cxn ang="0">
                <a:pos x="csX1431" y="csY1431"/>
              </a:cxn>
              <a:cxn ang="0">
                <a:pos x="csX1432" y="csY1432"/>
              </a:cxn>
              <a:cxn ang="0">
                <a:pos x="csX1433" y="csY1433"/>
              </a:cxn>
              <a:cxn ang="0">
                <a:pos x="csX1434" y="csY1434"/>
              </a:cxn>
              <a:cxn ang="0">
                <a:pos x="csX1435" y="csY1435"/>
              </a:cxn>
              <a:cxn ang="0">
                <a:pos x="csX1436" y="csY1436"/>
              </a:cxn>
              <a:cxn ang="0">
                <a:pos x="csX1437" y="csY1437"/>
              </a:cxn>
              <a:cxn ang="0">
                <a:pos x="csX1438" y="csY1438"/>
              </a:cxn>
              <a:cxn ang="0">
                <a:pos x="csX1439" y="csY1439"/>
              </a:cxn>
              <a:cxn ang="0">
                <a:pos x="csX1440" y="csY1440"/>
              </a:cxn>
              <a:cxn ang="0">
                <a:pos x="csX1441" y="csY1441"/>
              </a:cxn>
              <a:cxn ang="0">
                <a:pos x="csX1442" y="csY1442"/>
              </a:cxn>
              <a:cxn ang="0">
                <a:pos x="csX1443" y="csY1443"/>
              </a:cxn>
              <a:cxn ang="0">
                <a:pos x="csX1444" y="csY1444"/>
              </a:cxn>
              <a:cxn ang="0">
                <a:pos x="csX1445" y="csY1445"/>
              </a:cxn>
              <a:cxn ang="0">
                <a:pos x="csX1446" y="csY1446"/>
              </a:cxn>
              <a:cxn ang="0">
                <a:pos x="csX1447" y="csY1447"/>
              </a:cxn>
              <a:cxn ang="0">
                <a:pos x="csX1448" y="csY1448"/>
              </a:cxn>
              <a:cxn ang="0">
                <a:pos x="csX1449" y="csY1449"/>
              </a:cxn>
              <a:cxn ang="0">
                <a:pos x="csX1450" y="csY1450"/>
              </a:cxn>
              <a:cxn ang="0">
                <a:pos x="csX1451" y="csY1451"/>
              </a:cxn>
              <a:cxn ang="0">
                <a:pos x="csX1452" y="csY1452"/>
              </a:cxn>
              <a:cxn ang="0">
                <a:pos x="csX1453" y="csY1453"/>
              </a:cxn>
              <a:cxn ang="0">
                <a:pos x="csX1454" y="csY1454"/>
              </a:cxn>
              <a:cxn ang="0">
                <a:pos x="csX1455" y="csY1455"/>
              </a:cxn>
              <a:cxn ang="0">
                <a:pos x="csX1456" y="csY1456"/>
              </a:cxn>
              <a:cxn ang="0">
                <a:pos x="csX1457" y="csY1457"/>
              </a:cxn>
              <a:cxn ang="0">
                <a:pos x="csX1458" y="csY1458"/>
              </a:cxn>
              <a:cxn ang="0">
                <a:pos x="csX1459" y="csY1459"/>
              </a:cxn>
              <a:cxn ang="0">
                <a:pos x="csX1460" y="csY1460"/>
              </a:cxn>
              <a:cxn ang="0">
                <a:pos x="csX1461" y="csY1461"/>
              </a:cxn>
              <a:cxn ang="0">
                <a:pos x="csX1462" y="csY1462"/>
              </a:cxn>
              <a:cxn ang="0">
                <a:pos x="csX1463" y="csY1463"/>
              </a:cxn>
              <a:cxn ang="0">
                <a:pos x="csX1464" y="csY1464"/>
              </a:cxn>
              <a:cxn ang="0">
                <a:pos x="csX1465" y="csY1465"/>
              </a:cxn>
              <a:cxn ang="0">
                <a:pos x="csX1466" y="csY1466"/>
              </a:cxn>
              <a:cxn ang="0">
                <a:pos x="csX1467" y="csY1467"/>
              </a:cxn>
              <a:cxn ang="0">
                <a:pos x="csX1468" y="csY1468"/>
              </a:cxn>
              <a:cxn ang="0">
                <a:pos x="csX1469" y="csY1469"/>
              </a:cxn>
              <a:cxn ang="0">
                <a:pos x="csX1470" y="csY1470"/>
              </a:cxn>
              <a:cxn ang="0">
                <a:pos x="csX1471" y="csY1471"/>
              </a:cxn>
              <a:cxn ang="0">
                <a:pos x="csX1472" y="csY1472"/>
              </a:cxn>
              <a:cxn ang="0">
                <a:pos x="csX1473" y="csY1473"/>
              </a:cxn>
              <a:cxn ang="0">
                <a:pos x="csX1474" y="csY1474"/>
              </a:cxn>
              <a:cxn ang="0">
                <a:pos x="csX1475" y="csY1475"/>
              </a:cxn>
              <a:cxn ang="0">
                <a:pos x="csX1476" y="csY1476"/>
              </a:cxn>
              <a:cxn ang="0">
                <a:pos x="csX1477" y="csY1477"/>
              </a:cxn>
              <a:cxn ang="0">
                <a:pos x="csX1478" y="csY1478"/>
              </a:cxn>
              <a:cxn ang="0">
                <a:pos x="csX1479" y="csY1479"/>
              </a:cxn>
              <a:cxn ang="0">
                <a:pos x="csX1480" y="csY1480"/>
              </a:cxn>
              <a:cxn ang="0">
                <a:pos x="csX1481" y="csY1481"/>
              </a:cxn>
              <a:cxn ang="0">
                <a:pos x="csX1482" y="csY1482"/>
              </a:cxn>
              <a:cxn ang="0">
                <a:pos x="csX1483" y="csY1483"/>
              </a:cxn>
              <a:cxn ang="0">
                <a:pos x="csX1484" y="csY1484"/>
              </a:cxn>
              <a:cxn ang="0">
                <a:pos x="csX1485" y="csY1485"/>
              </a:cxn>
              <a:cxn ang="0">
                <a:pos x="csX1486" y="csY1486"/>
              </a:cxn>
              <a:cxn ang="0">
                <a:pos x="csX1487" y="csY1487"/>
              </a:cxn>
              <a:cxn ang="0">
                <a:pos x="csX1488" y="csY1488"/>
              </a:cxn>
              <a:cxn ang="0">
                <a:pos x="csX1489" y="csY1489"/>
              </a:cxn>
              <a:cxn ang="0">
                <a:pos x="csX1490" y="csY1490"/>
              </a:cxn>
              <a:cxn ang="0">
                <a:pos x="csX1491" y="csY1491"/>
              </a:cxn>
              <a:cxn ang="0">
                <a:pos x="csX1492" y="csY1492"/>
              </a:cxn>
              <a:cxn ang="0">
                <a:pos x="csX1493" y="csY1493"/>
              </a:cxn>
              <a:cxn ang="0">
                <a:pos x="csX1494" y="csY1494"/>
              </a:cxn>
              <a:cxn ang="0">
                <a:pos x="csX1495" y="csY1495"/>
              </a:cxn>
              <a:cxn ang="0">
                <a:pos x="csX1496" y="csY1496"/>
              </a:cxn>
              <a:cxn ang="0">
                <a:pos x="csX1497" y="csY1497"/>
              </a:cxn>
              <a:cxn ang="0">
                <a:pos x="csX1498" y="csY1498"/>
              </a:cxn>
              <a:cxn ang="0">
                <a:pos x="csX1499" y="csY1499"/>
              </a:cxn>
              <a:cxn ang="0">
                <a:pos x="csX1500" y="csY1500"/>
              </a:cxn>
              <a:cxn ang="0">
                <a:pos x="csX1501" y="csY1501"/>
              </a:cxn>
              <a:cxn ang="0">
                <a:pos x="csX1502" y="csY1502"/>
              </a:cxn>
              <a:cxn ang="0">
                <a:pos x="csX1503" y="csY1503"/>
              </a:cxn>
              <a:cxn ang="0">
                <a:pos x="csX1504" y="csY1504"/>
              </a:cxn>
              <a:cxn ang="0">
                <a:pos x="csX1505" y="csY1505"/>
              </a:cxn>
              <a:cxn ang="0">
                <a:pos x="csX1506" y="csY1506"/>
              </a:cxn>
              <a:cxn ang="0">
                <a:pos x="csX1507" y="csY1507"/>
              </a:cxn>
              <a:cxn ang="0">
                <a:pos x="csX1508" y="csY1508"/>
              </a:cxn>
              <a:cxn ang="0">
                <a:pos x="csX1509" y="csY1509"/>
              </a:cxn>
              <a:cxn ang="0">
                <a:pos x="csX1510" y="csY1510"/>
              </a:cxn>
              <a:cxn ang="0">
                <a:pos x="csX1511" y="csY1511"/>
              </a:cxn>
              <a:cxn ang="0">
                <a:pos x="csX1512" y="csY1512"/>
              </a:cxn>
              <a:cxn ang="0">
                <a:pos x="csX1513" y="csY1513"/>
              </a:cxn>
              <a:cxn ang="0">
                <a:pos x="csX1514" y="csY1514"/>
              </a:cxn>
              <a:cxn ang="0">
                <a:pos x="csX1515" y="csY1515"/>
              </a:cxn>
              <a:cxn ang="0">
                <a:pos x="csX1516" y="csY1516"/>
              </a:cxn>
              <a:cxn ang="0">
                <a:pos x="csX1517" y="csY1517"/>
              </a:cxn>
              <a:cxn ang="0">
                <a:pos x="csX1518" y="csY1518"/>
              </a:cxn>
              <a:cxn ang="0">
                <a:pos x="csX1519" y="csY1519"/>
              </a:cxn>
              <a:cxn ang="0">
                <a:pos x="csX1520" y="csY1520"/>
              </a:cxn>
              <a:cxn ang="0">
                <a:pos x="csX1521" y="csY1521"/>
              </a:cxn>
              <a:cxn ang="0">
                <a:pos x="csX1522" y="csY1522"/>
              </a:cxn>
              <a:cxn ang="0">
                <a:pos x="csX1523" y="csY1523"/>
              </a:cxn>
              <a:cxn ang="0">
                <a:pos x="csX1524" y="csY1524"/>
              </a:cxn>
              <a:cxn ang="0">
                <a:pos x="csX1525" y="csY1525"/>
              </a:cxn>
              <a:cxn ang="0">
                <a:pos x="csX1526" y="csY1526"/>
              </a:cxn>
              <a:cxn ang="0">
                <a:pos x="csX1527" y="csY1527"/>
              </a:cxn>
              <a:cxn ang="0">
                <a:pos x="csX1528" y="csY1528"/>
              </a:cxn>
              <a:cxn ang="0">
                <a:pos x="csX1529" y="csY1529"/>
              </a:cxn>
              <a:cxn ang="0">
                <a:pos x="csX1530" y="csY1530"/>
              </a:cxn>
              <a:cxn ang="0">
                <a:pos x="csX1531" y="csY1531"/>
              </a:cxn>
              <a:cxn ang="0">
                <a:pos x="csX1532" y="csY1532"/>
              </a:cxn>
              <a:cxn ang="0">
                <a:pos x="csX1533" y="csY1533"/>
              </a:cxn>
              <a:cxn ang="0">
                <a:pos x="csX1534" y="csY1534"/>
              </a:cxn>
              <a:cxn ang="0">
                <a:pos x="csX1535" y="csY1535"/>
              </a:cxn>
              <a:cxn ang="0">
                <a:pos x="csX1536" y="csY1536"/>
              </a:cxn>
              <a:cxn ang="0">
                <a:pos x="csX1537" y="csY1537"/>
              </a:cxn>
              <a:cxn ang="0">
                <a:pos x="csX1538" y="csY1538"/>
              </a:cxn>
              <a:cxn ang="0">
                <a:pos x="csX1539" y="csY1539"/>
              </a:cxn>
              <a:cxn ang="0">
                <a:pos x="csX1540" y="csY1540"/>
              </a:cxn>
              <a:cxn ang="0">
                <a:pos x="csX1541" y="csY1541"/>
              </a:cxn>
              <a:cxn ang="0">
                <a:pos x="csX1542" y="csY1542"/>
              </a:cxn>
              <a:cxn ang="0">
                <a:pos x="csX1543" y="csY1543"/>
              </a:cxn>
              <a:cxn ang="0">
                <a:pos x="csX1544" y="csY1544"/>
              </a:cxn>
              <a:cxn ang="0">
                <a:pos x="csX1545" y="csY1545"/>
              </a:cxn>
              <a:cxn ang="0">
                <a:pos x="csX1546" y="csY1546"/>
              </a:cxn>
              <a:cxn ang="0">
                <a:pos x="csX1547" y="csY1547"/>
              </a:cxn>
              <a:cxn ang="0">
                <a:pos x="csX1548" y="csY1548"/>
              </a:cxn>
              <a:cxn ang="0">
                <a:pos x="csX1549" y="csY1549"/>
              </a:cxn>
              <a:cxn ang="0">
                <a:pos x="csX1550" y="csY1550"/>
              </a:cxn>
              <a:cxn ang="0">
                <a:pos x="csX1551" y="csY1551"/>
              </a:cxn>
              <a:cxn ang="0">
                <a:pos x="csX1552" y="csY1552"/>
              </a:cxn>
              <a:cxn ang="0">
                <a:pos x="csX1553" y="csY1553"/>
              </a:cxn>
              <a:cxn ang="0">
                <a:pos x="csX1554" y="csY1554"/>
              </a:cxn>
              <a:cxn ang="0">
                <a:pos x="csX1555" y="csY1555"/>
              </a:cxn>
              <a:cxn ang="0">
                <a:pos x="csX1556" y="csY1556"/>
              </a:cxn>
              <a:cxn ang="0">
                <a:pos x="csX1557" y="csY1557"/>
              </a:cxn>
              <a:cxn ang="0">
                <a:pos x="csX1558" y="csY1558"/>
              </a:cxn>
              <a:cxn ang="0">
                <a:pos x="csX1559" y="csY1559"/>
              </a:cxn>
              <a:cxn ang="0">
                <a:pos x="csX1560" y="csY1560"/>
              </a:cxn>
              <a:cxn ang="0">
                <a:pos x="csX1561" y="csY1561"/>
              </a:cxn>
              <a:cxn ang="0">
                <a:pos x="csX1562" y="csY1562"/>
              </a:cxn>
              <a:cxn ang="0">
                <a:pos x="csX1563" y="csY1563"/>
              </a:cxn>
              <a:cxn ang="0">
                <a:pos x="csX1564" y="csY1564"/>
              </a:cxn>
              <a:cxn ang="0">
                <a:pos x="csX1565" y="csY1565"/>
              </a:cxn>
              <a:cxn ang="0">
                <a:pos x="csX1566" y="csY1566"/>
              </a:cxn>
              <a:cxn ang="0">
                <a:pos x="csX1567" y="csY1567"/>
              </a:cxn>
              <a:cxn ang="0">
                <a:pos x="csX1568" y="csY1568"/>
              </a:cxn>
              <a:cxn ang="0">
                <a:pos x="csX1569" y="csY1569"/>
              </a:cxn>
              <a:cxn ang="0">
                <a:pos x="csX1570" y="csY1570"/>
              </a:cxn>
              <a:cxn ang="0">
                <a:pos x="csX1571" y="csY1571"/>
              </a:cxn>
              <a:cxn ang="0">
                <a:pos x="csX1572" y="csY1572"/>
              </a:cxn>
              <a:cxn ang="0">
                <a:pos x="csX1573" y="csY1573"/>
              </a:cxn>
              <a:cxn ang="0">
                <a:pos x="csX1574" y="csY1574"/>
              </a:cxn>
              <a:cxn ang="0">
                <a:pos x="csX1575" y="csY1575"/>
              </a:cxn>
              <a:cxn ang="0">
                <a:pos x="csX1576" y="csY1576"/>
              </a:cxn>
              <a:cxn ang="0">
                <a:pos x="csX1577" y="csY1577"/>
              </a:cxn>
              <a:cxn ang="0">
                <a:pos x="csX1578" y="csY1578"/>
              </a:cxn>
              <a:cxn ang="0">
                <a:pos x="csX1579" y="csY1579"/>
              </a:cxn>
              <a:cxn ang="0">
                <a:pos x="csX1580" y="csY1580"/>
              </a:cxn>
              <a:cxn ang="0">
                <a:pos x="csX1581" y="csY1581"/>
              </a:cxn>
              <a:cxn ang="0">
                <a:pos x="csX1582" y="csY1582"/>
              </a:cxn>
              <a:cxn ang="0">
                <a:pos x="csX1583" y="csY1583"/>
              </a:cxn>
              <a:cxn ang="0">
                <a:pos x="csX1584" y="csY1584"/>
              </a:cxn>
              <a:cxn ang="0">
                <a:pos x="csX1585" y="csY1585"/>
              </a:cxn>
              <a:cxn ang="0">
                <a:pos x="csX1586" y="csY1586"/>
              </a:cxn>
              <a:cxn ang="0">
                <a:pos x="csX1587" y="csY1587"/>
              </a:cxn>
              <a:cxn ang="0">
                <a:pos x="csX1588" y="csY1588"/>
              </a:cxn>
              <a:cxn ang="0">
                <a:pos x="csX1589" y="csY1589"/>
              </a:cxn>
              <a:cxn ang="0">
                <a:pos x="csX1590" y="csY1590"/>
              </a:cxn>
              <a:cxn ang="0">
                <a:pos x="csX1591" y="csY1591"/>
              </a:cxn>
              <a:cxn ang="0">
                <a:pos x="csX1592" y="csY1592"/>
              </a:cxn>
              <a:cxn ang="0">
                <a:pos x="csX1593" y="csY1593"/>
              </a:cxn>
              <a:cxn ang="0">
                <a:pos x="csX1594" y="csY1594"/>
              </a:cxn>
              <a:cxn ang="0">
                <a:pos x="csX1595" y="csY1595"/>
              </a:cxn>
              <a:cxn ang="0">
                <a:pos x="csX1596" y="csY1596"/>
              </a:cxn>
              <a:cxn ang="0">
                <a:pos x="csX1597" y="csY1597"/>
              </a:cxn>
              <a:cxn ang="0">
                <a:pos x="csX1598" y="csY1598"/>
              </a:cxn>
              <a:cxn ang="0">
                <a:pos x="csX1599" y="csY1599"/>
              </a:cxn>
              <a:cxn ang="0">
                <a:pos x="csX1600" y="csY1600"/>
              </a:cxn>
              <a:cxn ang="0">
                <a:pos x="csX1601" y="csY1601"/>
              </a:cxn>
              <a:cxn ang="0">
                <a:pos x="csX1602" y="csY1602"/>
              </a:cxn>
              <a:cxn ang="0">
                <a:pos x="csX1603" y="csY1603"/>
              </a:cxn>
              <a:cxn ang="0">
                <a:pos x="csX1604" y="csY1604"/>
              </a:cxn>
              <a:cxn ang="0">
                <a:pos x="csX1605" y="csY1605"/>
              </a:cxn>
              <a:cxn ang="0">
                <a:pos x="csX1606" y="csY1606"/>
              </a:cxn>
              <a:cxn ang="0">
                <a:pos x="csX1607" y="csY1607"/>
              </a:cxn>
              <a:cxn ang="0">
                <a:pos x="csX1608" y="csY1608"/>
              </a:cxn>
              <a:cxn ang="0">
                <a:pos x="csX1609" y="csY1609"/>
              </a:cxn>
              <a:cxn ang="0">
                <a:pos x="csX1610" y="csY1610"/>
              </a:cxn>
              <a:cxn ang="0">
                <a:pos x="csX1611" y="csY1611"/>
              </a:cxn>
              <a:cxn ang="0">
                <a:pos x="csX1612" y="csY1612"/>
              </a:cxn>
              <a:cxn ang="0">
                <a:pos x="csX1613" y="csY1613"/>
              </a:cxn>
              <a:cxn ang="0">
                <a:pos x="csX1614" y="csY1614"/>
              </a:cxn>
              <a:cxn ang="0">
                <a:pos x="csX1615" y="csY1615"/>
              </a:cxn>
              <a:cxn ang="0">
                <a:pos x="csX1616" y="csY1616"/>
              </a:cxn>
              <a:cxn ang="0">
                <a:pos x="csX1617" y="csY1617"/>
              </a:cxn>
              <a:cxn ang="0">
                <a:pos x="csX1618" y="csY1618"/>
              </a:cxn>
              <a:cxn ang="0">
                <a:pos x="csX1619" y="csY1619"/>
              </a:cxn>
              <a:cxn ang="0">
                <a:pos x="csX1620" y="csY1620"/>
              </a:cxn>
              <a:cxn ang="0">
                <a:pos x="csX1621" y="csY1621"/>
              </a:cxn>
              <a:cxn ang="0">
                <a:pos x="csX1622" y="csY1622"/>
              </a:cxn>
              <a:cxn ang="0">
                <a:pos x="csX1623" y="csY1623"/>
              </a:cxn>
              <a:cxn ang="0">
                <a:pos x="csX1624" y="csY1624"/>
              </a:cxn>
              <a:cxn ang="0">
                <a:pos x="csX1625" y="csY1625"/>
              </a:cxn>
              <a:cxn ang="0">
                <a:pos x="csX1626" y="csY1626"/>
              </a:cxn>
              <a:cxn ang="0">
                <a:pos x="csX1627" y="csY1627"/>
              </a:cxn>
              <a:cxn ang="0">
                <a:pos x="csX1628" y="csY1628"/>
              </a:cxn>
              <a:cxn ang="0">
                <a:pos x="csX1629" y="csY1629"/>
              </a:cxn>
              <a:cxn ang="0">
                <a:pos x="csX1630" y="csY1630"/>
              </a:cxn>
              <a:cxn ang="0">
                <a:pos x="csX1631" y="csY1631"/>
              </a:cxn>
              <a:cxn ang="0">
                <a:pos x="csX1632" y="csY1632"/>
              </a:cxn>
              <a:cxn ang="0">
                <a:pos x="csX1633" y="csY1633"/>
              </a:cxn>
              <a:cxn ang="0">
                <a:pos x="csX1634" y="csY1634"/>
              </a:cxn>
              <a:cxn ang="0">
                <a:pos x="csX1635" y="csY1635"/>
              </a:cxn>
              <a:cxn ang="0">
                <a:pos x="csX1636" y="csY1636"/>
              </a:cxn>
              <a:cxn ang="0">
                <a:pos x="csX1637" y="csY1637"/>
              </a:cxn>
              <a:cxn ang="0">
                <a:pos x="csX1638" y="csY1638"/>
              </a:cxn>
              <a:cxn ang="0">
                <a:pos x="csX1639" y="csY1639"/>
              </a:cxn>
              <a:cxn ang="0">
                <a:pos x="csX1640" y="csY1640"/>
              </a:cxn>
              <a:cxn ang="0">
                <a:pos x="csX1641" y="csY1641"/>
              </a:cxn>
              <a:cxn ang="0">
                <a:pos x="csX1642" y="csY1642"/>
              </a:cxn>
              <a:cxn ang="0">
                <a:pos x="csX1643" y="csY1643"/>
              </a:cxn>
              <a:cxn ang="0">
                <a:pos x="csX1644" y="csY1644"/>
              </a:cxn>
              <a:cxn ang="0">
                <a:pos x="csX1645" y="csY1645"/>
              </a:cxn>
              <a:cxn ang="0">
                <a:pos x="csX1646" y="csY1646"/>
              </a:cxn>
              <a:cxn ang="0">
                <a:pos x="csX1647" y="csY1647"/>
              </a:cxn>
              <a:cxn ang="0">
                <a:pos x="csX1648" y="csY1648"/>
              </a:cxn>
              <a:cxn ang="0">
                <a:pos x="csX1649" y="csY1649"/>
              </a:cxn>
              <a:cxn ang="0">
                <a:pos x="csX1650" y="csY1650"/>
              </a:cxn>
              <a:cxn ang="0">
                <a:pos x="csX1651" y="csY1651"/>
              </a:cxn>
              <a:cxn ang="0">
                <a:pos x="csX1652" y="csY1652"/>
              </a:cxn>
              <a:cxn ang="0">
                <a:pos x="csX1653" y="csY1653"/>
              </a:cxn>
              <a:cxn ang="0">
                <a:pos x="csX1654" y="csY1654"/>
              </a:cxn>
              <a:cxn ang="0">
                <a:pos x="csX1655" y="csY1655"/>
              </a:cxn>
              <a:cxn ang="0">
                <a:pos x="csX1656" y="csY1656"/>
              </a:cxn>
              <a:cxn ang="0">
                <a:pos x="csX1657" y="csY1657"/>
              </a:cxn>
              <a:cxn ang="0">
                <a:pos x="csX1658" y="csY1658"/>
              </a:cxn>
              <a:cxn ang="0">
                <a:pos x="csX1659" y="csY1659"/>
              </a:cxn>
              <a:cxn ang="0">
                <a:pos x="csX1660" y="csY1660"/>
              </a:cxn>
              <a:cxn ang="0">
                <a:pos x="csX1661" y="csY1661"/>
              </a:cxn>
              <a:cxn ang="0">
                <a:pos x="csX1662" y="csY1662"/>
              </a:cxn>
              <a:cxn ang="0">
                <a:pos x="csX1663" y="csY1663"/>
              </a:cxn>
              <a:cxn ang="0">
                <a:pos x="csX1664" y="csY1664"/>
              </a:cxn>
              <a:cxn ang="0">
                <a:pos x="csX1665" y="csY1665"/>
              </a:cxn>
              <a:cxn ang="0">
                <a:pos x="csX1666" y="csY1666"/>
              </a:cxn>
              <a:cxn ang="0">
                <a:pos x="csX1667" y="csY1667"/>
              </a:cxn>
              <a:cxn ang="0">
                <a:pos x="csX1668" y="csY1668"/>
              </a:cxn>
              <a:cxn ang="0">
                <a:pos x="csX1669" y="csY1669"/>
              </a:cxn>
              <a:cxn ang="0">
                <a:pos x="csX1670" y="csY1670"/>
              </a:cxn>
              <a:cxn ang="0">
                <a:pos x="csX1671" y="csY1671"/>
              </a:cxn>
              <a:cxn ang="0">
                <a:pos x="csX1672" y="csY1672"/>
              </a:cxn>
              <a:cxn ang="0">
                <a:pos x="csX1673" y="csY1673"/>
              </a:cxn>
              <a:cxn ang="0">
                <a:pos x="csX1674" y="csY1674"/>
              </a:cxn>
              <a:cxn ang="0">
                <a:pos x="csX1675" y="csY1675"/>
              </a:cxn>
              <a:cxn ang="0">
                <a:pos x="csX1676" y="csY1676"/>
              </a:cxn>
              <a:cxn ang="0">
                <a:pos x="csX1677" y="csY1677"/>
              </a:cxn>
              <a:cxn ang="0">
                <a:pos x="csX1678" y="csY1678"/>
              </a:cxn>
              <a:cxn ang="0">
                <a:pos x="csX1679" y="csY1679"/>
              </a:cxn>
              <a:cxn ang="0">
                <a:pos x="csX1680" y="csY1680"/>
              </a:cxn>
              <a:cxn ang="0">
                <a:pos x="csX1681" y="csY1681"/>
              </a:cxn>
              <a:cxn ang="0">
                <a:pos x="csX1682" y="csY1682"/>
              </a:cxn>
              <a:cxn ang="0">
                <a:pos x="csX1683" y="csY1683"/>
              </a:cxn>
              <a:cxn ang="0">
                <a:pos x="csX1684" y="csY1684"/>
              </a:cxn>
              <a:cxn ang="0">
                <a:pos x="csX1685" y="csY1685"/>
              </a:cxn>
              <a:cxn ang="0">
                <a:pos x="csX1686" y="csY1686"/>
              </a:cxn>
              <a:cxn ang="0">
                <a:pos x="csX1687" y="csY1687"/>
              </a:cxn>
              <a:cxn ang="0">
                <a:pos x="csX1688" y="csY1688"/>
              </a:cxn>
              <a:cxn ang="0">
                <a:pos x="csX1689" y="csY1689"/>
              </a:cxn>
              <a:cxn ang="0">
                <a:pos x="csX1690" y="csY1690"/>
              </a:cxn>
              <a:cxn ang="0">
                <a:pos x="csX1691" y="csY1691"/>
              </a:cxn>
              <a:cxn ang="0">
                <a:pos x="csX1692" y="csY1692"/>
              </a:cxn>
              <a:cxn ang="0">
                <a:pos x="csX1693" y="csY1693"/>
              </a:cxn>
              <a:cxn ang="0">
                <a:pos x="csX1694" y="csY1694"/>
              </a:cxn>
              <a:cxn ang="0">
                <a:pos x="csX1695" y="csY1695"/>
              </a:cxn>
              <a:cxn ang="0">
                <a:pos x="csX1696" y="csY1696"/>
              </a:cxn>
              <a:cxn ang="0">
                <a:pos x="csX1697" y="csY1697"/>
              </a:cxn>
              <a:cxn ang="0">
                <a:pos x="csX1698" y="csY1698"/>
              </a:cxn>
              <a:cxn ang="0">
                <a:pos x="csX1699" y="csY1699"/>
              </a:cxn>
              <a:cxn ang="0">
                <a:pos x="csX1700" y="csY1700"/>
              </a:cxn>
              <a:cxn ang="0">
                <a:pos x="csX1701" y="csY1701"/>
              </a:cxn>
              <a:cxn ang="0">
                <a:pos x="csX1702" y="csY1702"/>
              </a:cxn>
              <a:cxn ang="0">
                <a:pos x="csX1703" y="csY1703"/>
              </a:cxn>
              <a:cxn ang="0">
                <a:pos x="csX1704" y="csY1704"/>
              </a:cxn>
              <a:cxn ang="0">
                <a:pos x="csX1705" y="csY1705"/>
              </a:cxn>
              <a:cxn ang="0">
                <a:pos x="csX1706" y="csY1706"/>
              </a:cxn>
              <a:cxn ang="0">
                <a:pos x="csX1707" y="csY1707"/>
              </a:cxn>
              <a:cxn ang="0">
                <a:pos x="csX1708" y="csY1708"/>
              </a:cxn>
              <a:cxn ang="0">
                <a:pos x="csX1709" y="csY1709"/>
              </a:cxn>
              <a:cxn ang="0">
                <a:pos x="csX1710" y="csY1710"/>
              </a:cxn>
              <a:cxn ang="0">
                <a:pos x="csX1711" y="csY1711"/>
              </a:cxn>
              <a:cxn ang="0">
                <a:pos x="csX1712" y="csY1712"/>
              </a:cxn>
              <a:cxn ang="0">
                <a:pos x="csX1713" y="csY1713"/>
              </a:cxn>
              <a:cxn ang="0">
                <a:pos x="csX1714" y="csY1714"/>
              </a:cxn>
              <a:cxn ang="0">
                <a:pos x="csX1715" y="csY1715"/>
              </a:cxn>
              <a:cxn ang="0">
                <a:pos x="csX1716" y="csY1716"/>
              </a:cxn>
              <a:cxn ang="0">
                <a:pos x="csX1717" y="csY1717"/>
              </a:cxn>
              <a:cxn ang="0">
                <a:pos x="csX1718" y="csY1718"/>
              </a:cxn>
              <a:cxn ang="0">
                <a:pos x="csX1719" y="csY1719"/>
              </a:cxn>
              <a:cxn ang="0">
                <a:pos x="csX1720" y="csY1720"/>
              </a:cxn>
              <a:cxn ang="0">
                <a:pos x="csX1721" y="csY1721"/>
              </a:cxn>
              <a:cxn ang="0">
                <a:pos x="csX1722" y="csY1722"/>
              </a:cxn>
              <a:cxn ang="0">
                <a:pos x="csX1723" y="csY1723"/>
              </a:cxn>
              <a:cxn ang="0">
                <a:pos x="csX1724" y="csY1724"/>
              </a:cxn>
              <a:cxn ang="0">
                <a:pos x="csX1725" y="csY1725"/>
              </a:cxn>
              <a:cxn ang="0">
                <a:pos x="csX1726" y="csY1726"/>
              </a:cxn>
              <a:cxn ang="0">
                <a:pos x="csX1727" y="csY1727"/>
              </a:cxn>
              <a:cxn ang="0">
                <a:pos x="csX1728" y="csY1728"/>
              </a:cxn>
              <a:cxn ang="0">
                <a:pos x="csX1729" y="csY1729"/>
              </a:cxn>
              <a:cxn ang="0">
                <a:pos x="csX1730" y="csY1730"/>
              </a:cxn>
              <a:cxn ang="0">
                <a:pos x="csX1731" y="csY1731"/>
              </a:cxn>
              <a:cxn ang="0">
                <a:pos x="csX1732" y="csY1732"/>
              </a:cxn>
              <a:cxn ang="0">
                <a:pos x="csX1733" y="csY1733"/>
              </a:cxn>
              <a:cxn ang="0">
                <a:pos x="csX1734" y="csY1734"/>
              </a:cxn>
              <a:cxn ang="0">
                <a:pos x="csX1735" y="csY1735"/>
              </a:cxn>
              <a:cxn ang="0">
                <a:pos x="csX1736" y="csY1736"/>
              </a:cxn>
              <a:cxn ang="0">
                <a:pos x="csX1737" y="csY1737"/>
              </a:cxn>
              <a:cxn ang="0">
                <a:pos x="csX1738" y="csY1738"/>
              </a:cxn>
              <a:cxn ang="0">
                <a:pos x="csX1739" y="csY1739"/>
              </a:cxn>
              <a:cxn ang="0">
                <a:pos x="csX1740" y="csY1740"/>
              </a:cxn>
              <a:cxn ang="0">
                <a:pos x="csX1741" y="csY1741"/>
              </a:cxn>
              <a:cxn ang="0">
                <a:pos x="csX1742" y="csY1742"/>
              </a:cxn>
              <a:cxn ang="0">
                <a:pos x="csX1743" y="csY1743"/>
              </a:cxn>
              <a:cxn ang="0">
                <a:pos x="csX1744" y="csY1744"/>
              </a:cxn>
              <a:cxn ang="0">
                <a:pos x="csX1745" y="csY1745"/>
              </a:cxn>
              <a:cxn ang="0">
                <a:pos x="csX1746" y="csY1746"/>
              </a:cxn>
              <a:cxn ang="0">
                <a:pos x="csX1747" y="csY1747"/>
              </a:cxn>
              <a:cxn ang="0">
                <a:pos x="csX1748" y="csY1748"/>
              </a:cxn>
              <a:cxn ang="0">
                <a:pos x="csX1749" y="csY1749"/>
              </a:cxn>
              <a:cxn ang="0">
                <a:pos x="csX1750" y="csY1750"/>
              </a:cxn>
              <a:cxn ang="0">
                <a:pos x="csX1751" y="csY1751"/>
              </a:cxn>
              <a:cxn ang="0">
                <a:pos x="csX1752" y="csY1752"/>
              </a:cxn>
              <a:cxn ang="0">
                <a:pos x="csX1753" y="csY1753"/>
              </a:cxn>
              <a:cxn ang="0">
                <a:pos x="csX1754" y="csY1754"/>
              </a:cxn>
              <a:cxn ang="0">
                <a:pos x="csX1755" y="csY1755"/>
              </a:cxn>
              <a:cxn ang="0">
                <a:pos x="csX1756" y="csY1756"/>
              </a:cxn>
              <a:cxn ang="0">
                <a:pos x="csX1757" y="csY1757"/>
              </a:cxn>
              <a:cxn ang="0">
                <a:pos x="csX1758" y="csY1758"/>
              </a:cxn>
              <a:cxn ang="0">
                <a:pos x="csX1759" y="csY1759"/>
              </a:cxn>
              <a:cxn ang="0">
                <a:pos x="csX1760" y="csY1760"/>
              </a:cxn>
              <a:cxn ang="0">
                <a:pos x="csX1761" y="csY1761"/>
              </a:cxn>
              <a:cxn ang="0">
                <a:pos x="csX1762" y="csY1762"/>
              </a:cxn>
              <a:cxn ang="0">
                <a:pos x="csX1763" y="csY1763"/>
              </a:cxn>
              <a:cxn ang="0">
                <a:pos x="csX1764" y="csY1764"/>
              </a:cxn>
              <a:cxn ang="0">
                <a:pos x="csX1765" y="csY1765"/>
              </a:cxn>
              <a:cxn ang="0">
                <a:pos x="csX1766" y="csY1766"/>
              </a:cxn>
              <a:cxn ang="0">
                <a:pos x="csX1767" y="csY1767"/>
              </a:cxn>
              <a:cxn ang="0">
                <a:pos x="csX1768" y="csY1768"/>
              </a:cxn>
              <a:cxn ang="0">
                <a:pos x="csX1769" y="csY1769"/>
              </a:cxn>
              <a:cxn ang="0">
                <a:pos x="csX1770" y="csY1770"/>
              </a:cxn>
              <a:cxn ang="0">
                <a:pos x="csX1771" y="csY1771"/>
              </a:cxn>
              <a:cxn ang="0">
                <a:pos x="csX1772" y="csY1772"/>
              </a:cxn>
              <a:cxn ang="0">
                <a:pos x="csX1773" y="csY1773"/>
              </a:cxn>
              <a:cxn ang="0">
                <a:pos x="csX1774" y="csY1774"/>
              </a:cxn>
              <a:cxn ang="0">
                <a:pos x="csX1775" y="csY1775"/>
              </a:cxn>
              <a:cxn ang="0">
                <a:pos x="csX1776" y="csY1776"/>
              </a:cxn>
              <a:cxn ang="0">
                <a:pos x="csX1777" y="csY1777"/>
              </a:cxn>
              <a:cxn ang="0">
                <a:pos x="csX1778" y="csY1778"/>
              </a:cxn>
              <a:cxn ang="0">
                <a:pos x="csX1779" y="csY1779"/>
              </a:cxn>
              <a:cxn ang="0">
                <a:pos x="csX1780" y="csY1780"/>
              </a:cxn>
              <a:cxn ang="0">
                <a:pos x="csX1781" y="csY1781"/>
              </a:cxn>
              <a:cxn ang="0">
                <a:pos x="csX1782" y="csY1782"/>
              </a:cxn>
              <a:cxn ang="0">
                <a:pos x="csX1783" y="csY1783"/>
              </a:cxn>
              <a:cxn ang="0">
                <a:pos x="csX1784" y="csY1784"/>
              </a:cxn>
              <a:cxn ang="0">
                <a:pos x="csX1785" y="csY1785"/>
              </a:cxn>
              <a:cxn ang="0">
                <a:pos x="csX1786" y="csY1786"/>
              </a:cxn>
              <a:cxn ang="0">
                <a:pos x="csX1787" y="csY1787"/>
              </a:cxn>
              <a:cxn ang="0">
                <a:pos x="csX1788" y="csY1788"/>
              </a:cxn>
              <a:cxn ang="0">
                <a:pos x="csX1789" y="csY1789"/>
              </a:cxn>
              <a:cxn ang="0">
                <a:pos x="csX1790" y="csY1790"/>
              </a:cxn>
              <a:cxn ang="0">
                <a:pos x="csX1791" y="csY1791"/>
              </a:cxn>
              <a:cxn ang="0">
                <a:pos x="csX1792" y="csY1792"/>
              </a:cxn>
              <a:cxn ang="0">
                <a:pos x="csX1793" y="csY1793"/>
              </a:cxn>
              <a:cxn ang="0">
                <a:pos x="csX1794" y="csY1794"/>
              </a:cxn>
              <a:cxn ang="0">
                <a:pos x="csX1795" y="csY1795"/>
              </a:cxn>
              <a:cxn ang="0">
                <a:pos x="csX1796" y="csY1796"/>
              </a:cxn>
              <a:cxn ang="0">
                <a:pos x="csX1797" y="csY1797"/>
              </a:cxn>
              <a:cxn ang="0">
                <a:pos x="csX1798" y="csY1798"/>
              </a:cxn>
              <a:cxn ang="0">
                <a:pos x="csX1799" y="csY1799"/>
              </a:cxn>
              <a:cxn ang="0">
                <a:pos x="csX1800" y="csY1800"/>
              </a:cxn>
              <a:cxn ang="0">
                <a:pos x="csX1801" y="csY1801"/>
              </a:cxn>
              <a:cxn ang="0">
                <a:pos x="csX1802" y="csY1802"/>
              </a:cxn>
              <a:cxn ang="0">
                <a:pos x="csX1803" y="csY1803"/>
              </a:cxn>
              <a:cxn ang="0">
                <a:pos x="csX1804" y="csY1804"/>
              </a:cxn>
              <a:cxn ang="0">
                <a:pos x="csX1805" y="csY1805"/>
              </a:cxn>
              <a:cxn ang="0">
                <a:pos x="csX1806" y="csY1806"/>
              </a:cxn>
              <a:cxn ang="0">
                <a:pos x="csX1807" y="csY1807"/>
              </a:cxn>
              <a:cxn ang="0">
                <a:pos x="csX1808" y="csY1808"/>
              </a:cxn>
              <a:cxn ang="0">
                <a:pos x="csX1809" y="csY1809"/>
              </a:cxn>
              <a:cxn ang="0">
                <a:pos x="csX1810" y="csY1810"/>
              </a:cxn>
              <a:cxn ang="0">
                <a:pos x="csX1811" y="csY1811"/>
              </a:cxn>
              <a:cxn ang="0">
                <a:pos x="csX1812" y="csY1812"/>
              </a:cxn>
              <a:cxn ang="0">
                <a:pos x="csX1813" y="csY1813"/>
              </a:cxn>
              <a:cxn ang="0">
                <a:pos x="csX1814" y="csY1814"/>
              </a:cxn>
              <a:cxn ang="0">
                <a:pos x="csX1815" y="csY1815"/>
              </a:cxn>
              <a:cxn ang="0">
                <a:pos x="csX1816" y="csY1816"/>
              </a:cxn>
              <a:cxn ang="0">
                <a:pos x="csX1817" y="csY1817"/>
              </a:cxn>
              <a:cxn ang="0">
                <a:pos x="csX1818" y="csY1818"/>
              </a:cxn>
              <a:cxn ang="0">
                <a:pos x="csX1819" y="csY1819"/>
              </a:cxn>
              <a:cxn ang="0">
                <a:pos x="csX1820" y="csY1820"/>
              </a:cxn>
              <a:cxn ang="0">
                <a:pos x="csX1821" y="csY1821"/>
              </a:cxn>
              <a:cxn ang="0">
                <a:pos x="csX1822" y="csY1822"/>
              </a:cxn>
              <a:cxn ang="0">
                <a:pos x="csX1823" y="csY1823"/>
              </a:cxn>
              <a:cxn ang="0">
                <a:pos x="csX1824" y="csY1824"/>
              </a:cxn>
              <a:cxn ang="0">
                <a:pos x="csX1825" y="csY1825"/>
              </a:cxn>
              <a:cxn ang="0">
                <a:pos x="csX1826" y="csY1826"/>
              </a:cxn>
              <a:cxn ang="0">
                <a:pos x="csX1827" y="csY1827"/>
              </a:cxn>
              <a:cxn ang="0">
                <a:pos x="csX1828" y="csY1828"/>
              </a:cxn>
              <a:cxn ang="0">
                <a:pos x="csX1829" y="csY1829"/>
              </a:cxn>
              <a:cxn ang="0">
                <a:pos x="csX1830" y="csY1830"/>
              </a:cxn>
              <a:cxn ang="0">
                <a:pos x="csX1831" y="csY1831"/>
              </a:cxn>
              <a:cxn ang="0">
                <a:pos x="csX1832" y="csY1832"/>
              </a:cxn>
              <a:cxn ang="0">
                <a:pos x="csX1833" y="csY1833"/>
              </a:cxn>
              <a:cxn ang="0">
                <a:pos x="csX1834" y="csY1834"/>
              </a:cxn>
              <a:cxn ang="0">
                <a:pos x="csX1835" y="csY1835"/>
              </a:cxn>
              <a:cxn ang="0">
                <a:pos x="csX1836" y="csY1836"/>
              </a:cxn>
              <a:cxn ang="0">
                <a:pos x="csX1837" y="csY1837"/>
              </a:cxn>
              <a:cxn ang="0">
                <a:pos x="csX1838" y="csY1838"/>
              </a:cxn>
              <a:cxn ang="0">
                <a:pos x="csX1839" y="csY1839"/>
              </a:cxn>
              <a:cxn ang="0">
                <a:pos x="csX1840" y="csY1840"/>
              </a:cxn>
              <a:cxn ang="0">
                <a:pos x="csX1841" y="csY1841"/>
              </a:cxn>
              <a:cxn ang="0">
                <a:pos x="csX1842" y="csY1842"/>
              </a:cxn>
              <a:cxn ang="0">
                <a:pos x="csX1843" y="csY1843"/>
              </a:cxn>
              <a:cxn ang="0">
                <a:pos x="csX1844" y="csY1844"/>
              </a:cxn>
              <a:cxn ang="0">
                <a:pos x="csX1845" y="csY1845"/>
              </a:cxn>
              <a:cxn ang="0">
                <a:pos x="csX1846" y="csY1846"/>
              </a:cxn>
              <a:cxn ang="0">
                <a:pos x="csX1847" y="csY1847"/>
              </a:cxn>
              <a:cxn ang="0">
                <a:pos x="csX1848" y="csY1848"/>
              </a:cxn>
              <a:cxn ang="0">
                <a:pos x="csX1849" y="csY1849"/>
              </a:cxn>
              <a:cxn ang="0">
                <a:pos x="csX1850" y="csY1850"/>
              </a:cxn>
              <a:cxn ang="0">
                <a:pos x="csX1851" y="csY1851"/>
              </a:cxn>
              <a:cxn ang="0">
                <a:pos x="csX1852" y="csY1852"/>
              </a:cxn>
              <a:cxn ang="0">
                <a:pos x="csX1853" y="csY1853"/>
              </a:cxn>
              <a:cxn ang="0">
                <a:pos x="csX1854" y="csY1854"/>
              </a:cxn>
              <a:cxn ang="0">
                <a:pos x="csX1855" y="csY1855"/>
              </a:cxn>
              <a:cxn ang="0">
                <a:pos x="csX1856" y="csY1856"/>
              </a:cxn>
              <a:cxn ang="0">
                <a:pos x="csX1857" y="csY1857"/>
              </a:cxn>
              <a:cxn ang="0">
                <a:pos x="csX1858" y="csY1858"/>
              </a:cxn>
              <a:cxn ang="0">
                <a:pos x="csX1859" y="csY1859"/>
              </a:cxn>
              <a:cxn ang="0">
                <a:pos x="csX1860" y="csY1860"/>
              </a:cxn>
              <a:cxn ang="0">
                <a:pos x="csX1861" y="csY1861"/>
              </a:cxn>
              <a:cxn ang="0">
                <a:pos x="csX1862" y="csY1862"/>
              </a:cxn>
              <a:cxn ang="0">
                <a:pos x="csX1863" y="csY1863"/>
              </a:cxn>
              <a:cxn ang="0">
                <a:pos x="csX1864" y="csY1864"/>
              </a:cxn>
              <a:cxn ang="0">
                <a:pos x="csX1865" y="csY1865"/>
              </a:cxn>
              <a:cxn ang="0">
                <a:pos x="csX1866" y="csY1866"/>
              </a:cxn>
              <a:cxn ang="0">
                <a:pos x="csX1867" y="csY1867"/>
              </a:cxn>
              <a:cxn ang="0">
                <a:pos x="csX1868" y="csY1868"/>
              </a:cxn>
              <a:cxn ang="0">
                <a:pos x="csX1869" y="csY1869"/>
              </a:cxn>
              <a:cxn ang="0">
                <a:pos x="csX1870" y="csY1870"/>
              </a:cxn>
              <a:cxn ang="0">
                <a:pos x="csX1871" y="csY1871"/>
              </a:cxn>
              <a:cxn ang="0">
                <a:pos x="csX1872" y="csY1872"/>
              </a:cxn>
              <a:cxn ang="0">
                <a:pos x="csX1873" y="csY1873"/>
              </a:cxn>
              <a:cxn ang="0">
                <a:pos x="csX1874" y="csY1874"/>
              </a:cxn>
              <a:cxn ang="0">
                <a:pos x="csX1875" y="csY1875"/>
              </a:cxn>
              <a:cxn ang="0">
                <a:pos x="csX1876" y="csY1876"/>
              </a:cxn>
              <a:cxn ang="0">
                <a:pos x="csX1877" y="csY1877"/>
              </a:cxn>
              <a:cxn ang="0">
                <a:pos x="csX1878" y="csY1878"/>
              </a:cxn>
              <a:cxn ang="0">
                <a:pos x="csX1879" y="csY1879"/>
              </a:cxn>
              <a:cxn ang="0">
                <a:pos x="csX1880" y="csY1880"/>
              </a:cxn>
              <a:cxn ang="0">
                <a:pos x="csX1881" y="csY1881"/>
              </a:cxn>
              <a:cxn ang="0">
                <a:pos x="csX1882" y="csY1882"/>
              </a:cxn>
              <a:cxn ang="0">
                <a:pos x="csX1883" y="csY1883"/>
              </a:cxn>
              <a:cxn ang="0">
                <a:pos x="csX1884" y="csY1884"/>
              </a:cxn>
              <a:cxn ang="0">
                <a:pos x="csX1885" y="csY1885"/>
              </a:cxn>
              <a:cxn ang="0">
                <a:pos x="csX1886" y="csY1886"/>
              </a:cxn>
              <a:cxn ang="0">
                <a:pos x="csX1887" y="csY1887"/>
              </a:cxn>
              <a:cxn ang="0">
                <a:pos x="csX1888" y="csY1888"/>
              </a:cxn>
              <a:cxn ang="0">
                <a:pos x="csX1889" y="csY1889"/>
              </a:cxn>
              <a:cxn ang="0">
                <a:pos x="csX1890" y="csY1890"/>
              </a:cxn>
              <a:cxn ang="0">
                <a:pos x="csX1891" y="csY1891"/>
              </a:cxn>
              <a:cxn ang="0">
                <a:pos x="csX1892" y="csY1892"/>
              </a:cxn>
              <a:cxn ang="0">
                <a:pos x="csX1893" y="csY1893"/>
              </a:cxn>
              <a:cxn ang="0">
                <a:pos x="csX1894" y="csY1894"/>
              </a:cxn>
              <a:cxn ang="0">
                <a:pos x="csX1895" y="csY1895"/>
              </a:cxn>
              <a:cxn ang="0">
                <a:pos x="csX1896" y="csY1896"/>
              </a:cxn>
              <a:cxn ang="0">
                <a:pos x="csX1897" y="csY1897"/>
              </a:cxn>
              <a:cxn ang="0">
                <a:pos x="csX1898" y="csY1898"/>
              </a:cxn>
              <a:cxn ang="0">
                <a:pos x="csX1899" y="csY1899"/>
              </a:cxn>
              <a:cxn ang="0">
                <a:pos x="csX1900" y="csY1900"/>
              </a:cxn>
              <a:cxn ang="0">
                <a:pos x="csX1901" y="csY1901"/>
              </a:cxn>
              <a:cxn ang="0">
                <a:pos x="csX1902" y="csY1902"/>
              </a:cxn>
              <a:cxn ang="0">
                <a:pos x="csX1903" y="csY1903"/>
              </a:cxn>
              <a:cxn ang="0">
                <a:pos x="csX1904" y="csY1904"/>
              </a:cxn>
              <a:cxn ang="0">
                <a:pos x="csX1905" y="csY1905"/>
              </a:cxn>
              <a:cxn ang="0">
                <a:pos x="csX1906" y="csY1906"/>
              </a:cxn>
              <a:cxn ang="0">
                <a:pos x="csX1907" y="csY1907"/>
              </a:cxn>
              <a:cxn ang="0">
                <a:pos x="csX1908" y="csY1908"/>
              </a:cxn>
              <a:cxn ang="0">
                <a:pos x="csX1909" y="csY1909"/>
              </a:cxn>
              <a:cxn ang="0">
                <a:pos x="csX1910" y="csY1910"/>
              </a:cxn>
              <a:cxn ang="0">
                <a:pos x="csX1911" y="csY1911"/>
              </a:cxn>
              <a:cxn ang="0">
                <a:pos x="csX1912" y="csY1912"/>
              </a:cxn>
              <a:cxn ang="0">
                <a:pos x="csX1913" y="csY1913"/>
              </a:cxn>
              <a:cxn ang="0">
                <a:pos x="csX1914" y="csY1914"/>
              </a:cxn>
              <a:cxn ang="0">
                <a:pos x="csX1915" y="csY1915"/>
              </a:cxn>
              <a:cxn ang="0">
                <a:pos x="csX1916" y="csY1916"/>
              </a:cxn>
              <a:cxn ang="0">
                <a:pos x="csX1917" y="csY1917"/>
              </a:cxn>
              <a:cxn ang="0">
                <a:pos x="csX1918" y="csY1918"/>
              </a:cxn>
              <a:cxn ang="0">
                <a:pos x="csX1919" y="csY1919"/>
              </a:cxn>
              <a:cxn ang="0">
                <a:pos x="csX1920" y="csY1920"/>
              </a:cxn>
              <a:cxn ang="0">
                <a:pos x="csX1921" y="csY1921"/>
              </a:cxn>
              <a:cxn ang="0">
                <a:pos x="csX1922" y="csY1922"/>
              </a:cxn>
              <a:cxn ang="0">
                <a:pos x="csX1923" y="csY1923"/>
              </a:cxn>
              <a:cxn ang="0">
                <a:pos x="csX1924" y="csY1924"/>
              </a:cxn>
              <a:cxn ang="0">
                <a:pos x="csX1925" y="csY1925"/>
              </a:cxn>
              <a:cxn ang="0">
                <a:pos x="csX1926" y="csY1926"/>
              </a:cxn>
              <a:cxn ang="0">
                <a:pos x="csX1927" y="csY1927"/>
              </a:cxn>
              <a:cxn ang="0">
                <a:pos x="csX1928" y="csY1928"/>
              </a:cxn>
              <a:cxn ang="0">
                <a:pos x="csX1929" y="csY1929"/>
              </a:cxn>
              <a:cxn ang="0">
                <a:pos x="csX1930" y="csY1930"/>
              </a:cxn>
              <a:cxn ang="0">
                <a:pos x="csX1931" y="csY1931"/>
              </a:cxn>
              <a:cxn ang="0">
                <a:pos x="csX1932" y="csY1932"/>
              </a:cxn>
              <a:cxn ang="0">
                <a:pos x="csX1933" y="csY1933"/>
              </a:cxn>
              <a:cxn ang="0">
                <a:pos x="csX1934" y="csY1934"/>
              </a:cxn>
              <a:cxn ang="0">
                <a:pos x="csX1935" y="csY1935"/>
              </a:cxn>
              <a:cxn ang="0">
                <a:pos x="csX1936" y="csY1936"/>
              </a:cxn>
              <a:cxn ang="0">
                <a:pos x="csX1937" y="csY1937"/>
              </a:cxn>
              <a:cxn ang="0">
                <a:pos x="csX1938" y="csY1938"/>
              </a:cxn>
              <a:cxn ang="0">
                <a:pos x="csX1939" y="csY1939"/>
              </a:cxn>
              <a:cxn ang="0">
                <a:pos x="csX1940" y="csY1940"/>
              </a:cxn>
              <a:cxn ang="0">
                <a:pos x="csX1941" y="csY1941"/>
              </a:cxn>
              <a:cxn ang="0">
                <a:pos x="csX1942" y="csY1942"/>
              </a:cxn>
              <a:cxn ang="0">
                <a:pos x="csX1943" y="csY1943"/>
              </a:cxn>
              <a:cxn ang="0">
                <a:pos x="csX1944" y="csY1944"/>
              </a:cxn>
              <a:cxn ang="0">
                <a:pos x="csX1945" y="csY1945"/>
              </a:cxn>
              <a:cxn ang="0">
                <a:pos x="csX1946" y="csY1946"/>
              </a:cxn>
              <a:cxn ang="0">
                <a:pos x="csX1947" y="csY1947"/>
              </a:cxn>
              <a:cxn ang="0">
                <a:pos x="csX1948" y="csY1948"/>
              </a:cxn>
              <a:cxn ang="0">
                <a:pos x="csX1949" y="csY1949"/>
              </a:cxn>
              <a:cxn ang="0">
                <a:pos x="csX1950" y="csY1950"/>
              </a:cxn>
              <a:cxn ang="0">
                <a:pos x="csX1951" y="csY1951"/>
              </a:cxn>
              <a:cxn ang="0">
                <a:pos x="csX1952" y="csY1952"/>
              </a:cxn>
              <a:cxn ang="0">
                <a:pos x="csX1953" y="csY1953"/>
              </a:cxn>
              <a:cxn ang="0">
                <a:pos x="csX1954" y="csY1954"/>
              </a:cxn>
              <a:cxn ang="0">
                <a:pos x="csX1955" y="csY1955"/>
              </a:cxn>
              <a:cxn ang="0">
                <a:pos x="csX1956" y="csY1956"/>
              </a:cxn>
              <a:cxn ang="0">
                <a:pos x="csX1957" y="csY1957"/>
              </a:cxn>
              <a:cxn ang="0">
                <a:pos x="csX1958" y="csY1958"/>
              </a:cxn>
              <a:cxn ang="0">
                <a:pos x="csX1959" y="csY1959"/>
              </a:cxn>
              <a:cxn ang="0">
                <a:pos x="csX1960" y="csY1960"/>
              </a:cxn>
              <a:cxn ang="0">
                <a:pos x="csX1961" y="csY1961"/>
              </a:cxn>
              <a:cxn ang="0">
                <a:pos x="csX1962" y="csY1962"/>
              </a:cxn>
              <a:cxn ang="0">
                <a:pos x="csX1963" y="csY1963"/>
              </a:cxn>
              <a:cxn ang="0">
                <a:pos x="csX1964" y="csY1964"/>
              </a:cxn>
              <a:cxn ang="0">
                <a:pos x="csX1965" y="csY1965"/>
              </a:cxn>
              <a:cxn ang="0">
                <a:pos x="csX1966" y="csY1966"/>
              </a:cxn>
              <a:cxn ang="0">
                <a:pos x="csX1967" y="csY1967"/>
              </a:cxn>
              <a:cxn ang="0">
                <a:pos x="csX1968" y="csY1968"/>
              </a:cxn>
              <a:cxn ang="0">
                <a:pos x="csX1969" y="csY1969"/>
              </a:cxn>
              <a:cxn ang="0">
                <a:pos x="csX1970" y="csY1970"/>
              </a:cxn>
              <a:cxn ang="0">
                <a:pos x="csX1971" y="csY1971"/>
              </a:cxn>
              <a:cxn ang="0">
                <a:pos x="csX1972" y="csY1972"/>
              </a:cxn>
              <a:cxn ang="0">
                <a:pos x="csX1973" y="csY1973"/>
              </a:cxn>
              <a:cxn ang="0">
                <a:pos x="csX1974" y="csY1974"/>
              </a:cxn>
              <a:cxn ang="0">
                <a:pos x="csX1975" y="csY1975"/>
              </a:cxn>
              <a:cxn ang="0">
                <a:pos x="csX1976" y="csY1976"/>
              </a:cxn>
              <a:cxn ang="0">
                <a:pos x="csX1977" y="csY1977"/>
              </a:cxn>
              <a:cxn ang="0">
                <a:pos x="csX1978" y="csY1978"/>
              </a:cxn>
              <a:cxn ang="0">
                <a:pos x="csX1979" y="csY1979"/>
              </a:cxn>
              <a:cxn ang="0">
                <a:pos x="csX1980" y="csY1980"/>
              </a:cxn>
              <a:cxn ang="0">
                <a:pos x="csX1981" y="csY1981"/>
              </a:cxn>
              <a:cxn ang="0">
                <a:pos x="csX1982" y="csY1982"/>
              </a:cxn>
              <a:cxn ang="0">
                <a:pos x="csX1983" y="csY1983"/>
              </a:cxn>
              <a:cxn ang="0">
                <a:pos x="csX1984" y="csY1984"/>
              </a:cxn>
              <a:cxn ang="0">
                <a:pos x="csX1985" y="csY1985"/>
              </a:cxn>
              <a:cxn ang="0">
                <a:pos x="csX1986" y="csY1986"/>
              </a:cxn>
              <a:cxn ang="0">
                <a:pos x="csX1987" y="csY1987"/>
              </a:cxn>
              <a:cxn ang="0">
                <a:pos x="csX1988" y="csY1988"/>
              </a:cxn>
              <a:cxn ang="0">
                <a:pos x="csX1989" y="csY1989"/>
              </a:cxn>
              <a:cxn ang="0">
                <a:pos x="csX1990" y="csY1990"/>
              </a:cxn>
              <a:cxn ang="0">
                <a:pos x="csX1991" y="csY1991"/>
              </a:cxn>
              <a:cxn ang="0">
                <a:pos x="csX1992" y="csY1992"/>
              </a:cxn>
              <a:cxn ang="0">
                <a:pos x="csX1993" y="csY1993"/>
              </a:cxn>
              <a:cxn ang="0">
                <a:pos x="csX1994" y="csY1994"/>
              </a:cxn>
              <a:cxn ang="0">
                <a:pos x="csX1995" y="csY1995"/>
              </a:cxn>
              <a:cxn ang="0">
                <a:pos x="csX1996" y="csY1996"/>
              </a:cxn>
              <a:cxn ang="0">
                <a:pos x="csX1997" y="csY1997"/>
              </a:cxn>
              <a:cxn ang="0">
                <a:pos x="csX1998" y="csY1998"/>
              </a:cxn>
              <a:cxn ang="0">
                <a:pos x="csX1999" y="csY1999"/>
              </a:cxn>
              <a:cxn ang="0">
                <a:pos x="csX2000" y="csY2000"/>
              </a:cxn>
              <a:cxn ang="0">
                <a:pos x="csX2001" y="csY2001"/>
              </a:cxn>
              <a:cxn ang="0">
                <a:pos x="csX2002" y="csY2002"/>
              </a:cxn>
              <a:cxn ang="0">
                <a:pos x="csX2003" y="csY2003"/>
              </a:cxn>
              <a:cxn ang="0">
                <a:pos x="csX2004" y="csY2004"/>
              </a:cxn>
              <a:cxn ang="0">
                <a:pos x="csX2005" y="csY2005"/>
              </a:cxn>
              <a:cxn ang="0">
                <a:pos x="csX2006" y="csY2006"/>
              </a:cxn>
              <a:cxn ang="0">
                <a:pos x="csX2007" y="csY2007"/>
              </a:cxn>
              <a:cxn ang="0">
                <a:pos x="csX2008" y="csY2008"/>
              </a:cxn>
              <a:cxn ang="0">
                <a:pos x="csX2009" y="csY2009"/>
              </a:cxn>
              <a:cxn ang="0">
                <a:pos x="csX2010" y="csY2010"/>
              </a:cxn>
              <a:cxn ang="0">
                <a:pos x="csX2011" y="csY2011"/>
              </a:cxn>
              <a:cxn ang="0">
                <a:pos x="csX2012" y="csY2012"/>
              </a:cxn>
              <a:cxn ang="0">
                <a:pos x="csX2013" y="csY2013"/>
              </a:cxn>
              <a:cxn ang="0">
                <a:pos x="csX2014" y="csY2014"/>
              </a:cxn>
              <a:cxn ang="0">
                <a:pos x="csX2015" y="csY2015"/>
              </a:cxn>
              <a:cxn ang="0">
                <a:pos x="csX2016" y="csY2016"/>
              </a:cxn>
              <a:cxn ang="0">
                <a:pos x="csX2017" y="csY2017"/>
              </a:cxn>
              <a:cxn ang="0">
                <a:pos x="csX2018" y="csY2018"/>
              </a:cxn>
              <a:cxn ang="0">
                <a:pos x="csX2019" y="csY2019"/>
              </a:cxn>
              <a:cxn ang="0">
                <a:pos x="csX2020" y="csY2020"/>
              </a:cxn>
              <a:cxn ang="0">
                <a:pos x="csX2021" y="csY2021"/>
              </a:cxn>
              <a:cxn ang="0">
                <a:pos x="csX2022" y="csY2022"/>
              </a:cxn>
              <a:cxn ang="0">
                <a:pos x="csX2023" y="csY2023"/>
              </a:cxn>
              <a:cxn ang="0">
                <a:pos x="csX2024" y="csY2024"/>
              </a:cxn>
              <a:cxn ang="0">
                <a:pos x="csX2025" y="csY2025"/>
              </a:cxn>
              <a:cxn ang="0">
                <a:pos x="csX2026" y="csY2026"/>
              </a:cxn>
              <a:cxn ang="0">
                <a:pos x="csX2027" y="csY2027"/>
              </a:cxn>
              <a:cxn ang="0">
                <a:pos x="csX2028" y="csY2028"/>
              </a:cxn>
              <a:cxn ang="0">
                <a:pos x="csX2029" y="csY2029"/>
              </a:cxn>
              <a:cxn ang="0">
                <a:pos x="csX2030" y="csY2030"/>
              </a:cxn>
              <a:cxn ang="0">
                <a:pos x="csX2031" y="csY2031"/>
              </a:cxn>
              <a:cxn ang="0">
                <a:pos x="csX2032" y="csY2032"/>
              </a:cxn>
              <a:cxn ang="0">
                <a:pos x="csX2033" y="csY2033"/>
              </a:cxn>
              <a:cxn ang="0">
                <a:pos x="csX2034" y="csY2034"/>
              </a:cxn>
              <a:cxn ang="0">
                <a:pos x="csX2035" y="csY2035"/>
              </a:cxn>
              <a:cxn ang="0">
                <a:pos x="csX2036" y="csY2036"/>
              </a:cxn>
              <a:cxn ang="0">
                <a:pos x="csX2037" y="csY2037"/>
              </a:cxn>
              <a:cxn ang="0">
                <a:pos x="csX2038" y="csY2038"/>
              </a:cxn>
              <a:cxn ang="0">
                <a:pos x="csX2039" y="csY2039"/>
              </a:cxn>
              <a:cxn ang="0">
                <a:pos x="csX2040" y="csY2040"/>
              </a:cxn>
              <a:cxn ang="0">
                <a:pos x="csX2041" y="csY2041"/>
              </a:cxn>
              <a:cxn ang="0">
                <a:pos x="csX2042" y="csY2042"/>
              </a:cxn>
              <a:cxn ang="0">
                <a:pos x="csX2043" y="csY2043"/>
              </a:cxn>
              <a:cxn ang="0">
                <a:pos x="csX2044" y="csY2044"/>
              </a:cxn>
              <a:cxn ang="0">
                <a:pos x="csX2045" y="csY2045"/>
              </a:cxn>
              <a:cxn ang="0">
                <a:pos x="csX2046" y="csY2046"/>
              </a:cxn>
              <a:cxn ang="0">
                <a:pos x="csX2047" y="csY2047"/>
              </a:cxn>
              <a:cxn ang="0">
                <a:pos x="csX2048" y="csY2048"/>
              </a:cxn>
              <a:cxn ang="0">
                <a:pos x="csX2049" y="csY2049"/>
              </a:cxn>
              <a:cxn ang="0">
                <a:pos x="csX2050" y="csY2050"/>
              </a:cxn>
              <a:cxn ang="0">
                <a:pos x="csX2051" y="csY2051"/>
              </a:cxn>
              <a:cxn ang="0">
                <a:pos x="csX2052" y="csY2052"/>
              </a:cxn>
              <a:cxn ang="0">
                <a:pos x="csX2053" y="csY2053"/>
              </a:cxn>
              <a:cxn ang="0">
                <a:pos x="csX2054" y="csY2054"/>
              </a:cxn>
              <a:cxn ang="0">
                <a:pos x="csX2055" y="csY2055"/>
              </a:cxn>
              <a:cxn ang="0">
                <a:pos x="csX2056" y="csY2056"/>
              </a:cxn>
              <a:cxn ang="0">
                <a:pos x="csX2057" y="csY2057"/>
              </a:cxn>
              <a:cxn ang="0">
                <a:pos x="csX2058" y="csY2058"/>
              </a:cxn>
              <a:cxn ang="0">
                <a:pos x="csX2059" y="csY2059"/>
              </a:cxn>
              <a:cxn ang="0">
                <a:pos x="csX2060" y="csY2060"/>
              </a:cxn>
              <a:cxn ang="0">
                <a:pos x="csX2061" y="csY2061"/>
              </a:cxn>
              <a:cxn ang="0">
                <a:pos x="csX2062" y="csY2062"/>
              </a:cxn>
              <a:cxn ang="0">
                <a:pos x="csX2063" y="csY2063"/>
              </a:cxn>
              <a:cxn ang="0">
                <a:pos x="csX2064" y="csY2064"/>
              </a:cxn>
              <a:cxn ang="0">
                <a:pos x="csX2065" y="csY2065"/>
              </a:cxn>
              <a:cxn ang="0">
                <a:pos x="csX2066" y="csY2066"/>
              </a:cxn>
              <a:cxn ang="0">
                <a:pos x="csX2067" y="csY2067"/>
              </a:cxn>
              <a:cxn ang="0">
                <a:pos x="csX2068" y="csY2068"/>
              </a:cxn>
              <a:cxn ang="0">
                <a:pos x="csX2069" y="csY2069"/>
              </a:cxn>
              <a:cxn ang="0">
                <a:pos x="csX2070" y="csY2070"/>
              </a:cxn>
              <a:cxn ang="0">
                <a:pos x="csX2071" y="csY2071"/>
              </a:cxn>
              <a:cxn ang="0">
                <a:pos x="csX2072" y="csY2072"/>
              </a:cxn>
              <a:cxn ang="0">
                <a:pos x="csX2073" y="csY2073"/>
              </a:cxn>
              <a:cxn ang="0">
                <a:pos x="csX2074" y="csY2074"/>
              </a:cxn>
              <a:cxn ang="0">
                <a:pos x="csX2075" y="csY2075"/>
              </a:cxn>
              <a:cxn ang="0">
                <a:pos x="csX2076" y="csY2076"/>
              </a:cxn>
              <a:cxn ang="0">
                <a:pos x="csX2077" y="csY2077"/>
              </a:cxn>
              <a:cxn ang="0">
                <a:pos x="csX2078" y="csY2078"/>
              </a:cxn>
              <a:cxn ang="0">
                <a:pos x="csX2079" y="csY2079"/>
              </a:cxn>
              <a:cxn ang="0">
                <a:pos x="csX2080" y="csY2080"/>
              </a:cxn>
              <a:cxn ang="0">
                <a:pos x="csX2081" y="csY2081"/>
              </a:cxn>
              <a:cxn ang="0">
                <a:pos x="csX2082" y="csY2082"/>
              </a:cxn>
              <a:cxn ang="0">
                <a:pos x="csX2083" y="csY2083"/>
              </a:cxn>
              <a:cxn ang="0">
                <a:pos x="csX2084" y="csY2084"/>
              </a:cxn>
              <a:cxn ang="0">
                <a:pos x="csX2085" y="csY2085"/>
              </a:cxn>
              <a:cxn ang="0">
                <a:pos x="csX2086" y="csY2086"/>
              </a:cxn>
              <a:cxn ang="0">
                <a:pos x="csX2087" y="csY2087"/>
              </a:cxn>
              <a:cxn ang="0">
                <a:pos x="csX2088" y="csY2088"/>
              </a:cxn>
              <a:cxn ang="0">
                <a:pos x="csX2089" y="csY2089"/>
              </a:cxn>
              <a:cxn ang="0">
                <a:pos x="csX2090" y="csY2090"/>
              </a:cxn>
              <a:cxn ang="0">
                <a:pos x="csX2091" y="csY2091"/>
              </a:cxn>
              <a:cxn ang="0">
                <a:pos x="csX2092" y="csY2092"/>
              </a:cxn>
              <a:cxn ang="0">
                <a:pos x="csX2093" y="csY2093"/>
              </a:cxn>
              <a:cxn ang="0">
                <a:pos x="csX2094" y="csY2094"/>
              </a:cxn>
              <a:cxn ang="0">
                <a:pos x="csX2095" y="csY2095"/>
              </a:cxn>
              <a:cxn ang="0">
                <a:pos x="csX2096" y="csY2096"/>
              </a:cxn>
              <a:cxn ang="0">
                <a:pos x="csX2097" y="csY2097"/>
              </a:cxn>
              <a:cxn ang="0">
                <a:pos x="csX2098" y="csY2098"/>
              </a:cxn>
              <a:cxn ang="0">
                <a:pos x="csX2099" y="csY2099"/>
              </a:cxn>
              <a:cxn ang="0">
                <a:pos x="csX2100" y="csY2100"/>
              </a:cxn>
              <a:cxn ang="0">
                <a:pos x="csX2101" y="csY2101"/>
              </a:cxn>
              <a:cxn ang="0">
                <a:pos x="csX2102" y="csY2102"/>
              </a:cxn>
              <a:cxn ang="0">
                <a:pos x="csX2103" y="csY2103"/>
              </a:cxn>
              <a:cxn ang="0">
                <a:pos x="csX2104" y="csY2104"/>
              </a:cxn>
              <a:cxn ang="0">
                <a:pos x="csX2105" y="csY2105"/>
              </a:cxn>
              <a:cxn ang="0">
                <a:pos x="csX2106" y="csY2106"/>
              </a:cxn>
              <a:cxn ang="0">
                <a:pos x="csX2107" y="csY2107"/>
              </a:cxn>
              <a:cxn ang="0">
                <a:pos x="csX2108" y="csY2108"/>
              </a:cxn>
              <a:cxn ang="0">
                <a:pos x="csX2109" y="csY2109"/>
              </a:cxn>
              <a:cxn ang="0">
                <a:pos x="csX2110" y="csY2110"/>
              </a:cxn>
              <a:cxn ang="0">
                <a:pos x="csX2111" y="csY2111"/>
              </a:cxn>
              <a:cxn ang="0">
                <a:pos x="csX2112" y="csY2112"/>
              </a:cxn>
              <a:cxn ang="0">
                <a:pos x="csX2113" y="csY2113"/>
              </a:cxn>
              <a:cxn ang="0">
                <a:pos x="csX2114" y="csY2114"/>
              </a:cxn>
              <a:cxn ang="0">
                <a:pos x="csX2115" y="csY2115"/>
              </a:cxn>
              <a:cxn ang="0">
                <a:pos x="csX2116" y="csY2116"/>
              </a:cxn>
              <a:cxn ang="0">
                <a:pos x="csX2117" y="csY2117"/>
              </a:cxn>
              <a:cxn ang="0">
                <a:pos x="csX2118" y="csY2118"/>
              </a:cxn>
              <a:cxn ang="0">
                <a:pos x="csX2119" y="csY2119"/>
              </a:cxn>
              <a:cxn ang="0">
                <a:pos x="csX2120" y="csY2120"/>
              </a:cxn>
              <a:cxn ang="0">
                <a:pos x="csX2121" y="csY2121"/>
              </a:cxn>
              <a:cxn ang="0">
                <a:pos x="csX2122" y="csY2122"/>
              </a:cxn>
              <a:cxn ang="0">
                <a:pos x="csX2123" y="csY2123"/>
              </a:cxn>
              <a:cxn ang="0">
                <a:pos x="csX2124" y="csY2124"/>
              </a:cxn>
              <a:cxn ang="0">
                <a:pos x="csX2125" y="csY2125"/>
              </a:cxn>
              <a:cxn ang="0">
                <a:pos x="csX2126" y="csY2126"/>
              </a:cxn>
              <a:cxn ang="0">
                <a:pos x="csX2127" y="csY2127"/>
              </a:cxn>
              <a:cxn ang="0">
                <a:pos x="csX2128" y="csY2128"/>
              </a:cxn>
              <a:cxn ang="0">
                <a:pos x="csX2129" y="csY2129"/>
              </a:cxn>
              <a:cxn ang="0">
                <a:pos x="csX2130" y="csY2130"/>
              </a:cxn>
              <a:cxn ang="0">
                <a:pos x="csX2131" y="csY2131"/>
              </a:cxn>
              <a:cxn ang="0">
                <a:pos x="csX2132" y="csY2132"/>
              </a:cxn>
              <a:cxn ang="0">
                <a:pos x="csX2133" y="csY2133"/>
              </a:cxn>
              <a:cxn ang="0">
                <a:pos x="csX2134" y="csY2134"/>
              </a:cxn>
              <a:cxn ang="0">
                <a:pos x="csX2135" y="csY2135"/>
              </a:cxn>
              <a:cxn ang="0">
                <a:pos x="csX2136" y="csY2136"/>
              </a:cxn>
              <a:cxn ang="0">
                <a:pos x="csX2137" y="csY2137"/>
              </a:cxn>
              <a:cxn ang="0">
                <a:pos x="csX2138" y="csY2138"/>
              </a:cxn>
              <a:cxn ang="0">
                <a:pos x="csX2139" y="csY2139"/>
              </a:cxn>
              <a:cxn ang="0">
                <a:pos x="csX2140" y="csY2140"/>
              </a:cxn>
              <a:cxn ang="0">
                <a:pos x="csX2141" y="csY2141"/>
              </a:cxn>
              <a:cxn ang="0">
                <a:pos x="csX2142" y="csY2142"/>
              </a:cxn>
              <a:cxn ang="0">
                <a:pos x="csX2143" y="csY2143"/>
              </a:cxn>
              <a:cxn ang="0">
                <a:pos x="csX2144" y="csY2144"/>
              </a:cxn>
              <a:cxn ang="0">
                <a:pos x="csX2145" y="csY2145"/>
              </a:cxn>
              <a:cxn ang="0">
                <a:pos x="csX2146" y="csY2146"/>
              </a:cxn>
              <a:cxn ang="0">
                <a:pos x="csX2147" y="csY2147"/>
              </a:cxn>
              <a:cxn ang="0">
                <a:pos x="csX2148" y="csY2148"/>
              </a:cxn>
              <a:cxn ang="0">
                <a:pos x="csX2149" y="csY2149"/>
              </a:cxn>
              <a:cxn ang="0">
                <a:pos x="csX2150" y="csY2150"/>
              </a:cxn>
              <a:cxn ang="0">
                <a:pos x="csX2151" y="csY2151"/>
              </a:cxn>
              <a:cxn ang="0">
                <a:pos x="csX2152" y="csY2152"/>
              </a:cxn>
              <a:cxn ang="0">
                <a:pos x="csX2153" y="csY2153"/>
              </a:cxn>
              <a:cxn ang="0">
                <a:pos x="csX2154" y="csY2154"/>
              </a:cxn>
              <a:cxn ang="0">
                <a:pos x="csX2155" y="csY2155"/>
              </a:cxn>
              <a:cxn ang="0">
                <a:pos x="csX2156" y="csY2156"/>
              </a:cxn>
              <a:cxn ang="0">
                <a:pos x="csX2157" y="csY2157"/>
              </a:cxn>
              <a:cxn ang="0">
                <a:pos x="csX2158" y="csY2158"/>
              </a:cxn>
              <a:cxn ang="0">
                <a:pos x="csX2159" y="csY2159"/>
              </a:cxn>
              <a:cxn ang="0">
                <a:pos x="csX2160" y="csY2160"/>
              </a:cxn>
              <a:cxn ang="0">
                <a:pos x="csX2161" y="csY2161"/>
              </a:cxn>
              <a:cxn ang="0">
                <a:pos x="csX2162" y="csY2162"/>
              </a:cxn>
              <a:cxn ang="0">
                <a:pos x="csX2163" y="csY2163"/>
              </a:cxn>
              <a:cxn ang="0">
                <a:pos x="csX2164" y="csY2164"/>
              </a:cxn>
              <a:cxn ang="0">
                <a:pos x="csX2165" y="csY2165"/>
              </a:cxn>
              <a:cxn ang="0">
                <a:pos x="csX2166" y="csY2166"/>
              </a:cxn>
              <a:cxn ang="0">
                <a:pos x="csX2167" y="csY2167"/>
              </a:cxn>
              <a:cxn ang="0">
                <a:pos x="csX2168" y="csY2168"/>
              </a:cxn>
              <a:cxn ang="0">
                <a:pos x="csX2169" y="csY2169"/>
              </a:cxn>
              <a:cxn ang="0">
                <a:pos x="csX2170" y="csY2170"/>
              </a:cxn>
              <a:cxn ang="0">
                <a:pos x="csX2171" y="csY2171"/>
              </a:cxn>
              <a:cxn ang="0">
                <a:pos x="csX2172" y="csY2172"/>
              </a:cxn>
              <a:cxn ang="0">
                <a:pos x="csX2173" y="csY2173"/>
              </a:cxn>
              <a:cxn ang="0">
                <a:pos x="csX2174" y="csY2174"/>
              </a:cxn>
              <a:cxn ang="0">
                <a:pos x="csX2175" y="csY2175"/>
              </a:cxn>
              <a:cxn ang="0">
                <a:pos x="csX2176" y="csY2176"/>
              </a:cxn>
              <a:cxn ang="0">
                <a:pos x="csX2177" y="csY2177"/>
              </a:cxn>
              <a:cxn ang="0">
                <a:pos x="csX2178" y="csY2178"/>
              </a:cxn>
              <a:cxn ang="0">
                <a:pos x="csX2179" y="csY2179"/>
              </a:cxn>
              <a:cxn ang="0">
                <a:pos x="csX2180" y="csY2180"/>
              </a:cxn>
              <a:cxn ang="0">
                <a:pos x="csX2181" y="csY2181"/>
              </a:cxn>
              <a:cxn ang="0">
                <a:pos x="csX2182" y="csY2182"/>
              </a:cxn>
              <a:cxn ang="0">
                <a:pos x="csX2183" y="csY2183"/>
              </a:cxn>
              <a:cxn ang="0">
                <a:pos x="csX2184" y="csY2184"/>
              </a:cxn>
              <a:cxn ang="0">
                <a:pos x="csX2185" y="csY2185"/>
              </a:cxn>
              <a:cxn ang="0">
                <a:pos x="csX2186" y="csY2186"/>
              </a:cxn>
              <a:cxn ang="0">
                <a:pos x="csX2187" y="csY2187"/>
              </a:cxn>
              <a:cxn ang="0">
                <a:pos x="csX2188" y="csY2188"/>
              </a:cxn>
              <a:cxn ang="0">
                <a:pos x="csX2189" y="csY2189"/>
              </a:cxn>
              <a:cxn ang="0">
                <a:pos x="csX2190" y="csY2190"/>
              </a:cxn>
              <a:cxn ang="0">
                <a:pos x="csX2191" y="csY2191"/>
              </a:cxn>
              <a:cxn ang="0">
                <a:pos x="csX2192" y="csY2192"/>
              </a:cxn>
              <a:cxn ang="0">
                <a:pos x="csX2193" y="csY2193"/>
              </a:cxn>
              <a:cxn ang="0">
                <a:pos x="csX2194" y="csY2194"/>
              </a:cxn>
              <a:cxn ang="0">
                <a:pos x="csX2195" y="csY2195"/>
              </a:cxn>
              <a:cxn ang="0">
                <a:pos x="csX2196" y="csY2196"/>
              </a:cxn>
              <a:cxn ang="0">
                <a:pos x="csX2197" y="csY2197"/>
              </a:cxn>
              <a:cxn ang="0">
                <a:pos x="csX2198" y="csY2198"/>
              </a:cxn>
              <a:cxn ang="0">
                <a:pos x="csX2199" y="csY2199"/>
              </a:cxn>
              <a:cxn ang="0">
                <a:pos x="csX2200" y="csY2200"/>
              </a:cxn>
              <a:cxn ang="0">
                <a:pos x="csX2201" y="csY2201"/>
              </a:cxn>
              <a:cxn ang="0">
                <a:pos x="csX2202" y="csY2202"/>
              </a:cxn>
              <a:cxn ang="0">
                <a:pos x="csX2203" y="csY2203"/>
              </a:cxn>
              <a:cxn ang="0">
                <a:pos x="csX2204" y="csY2204"/>
              </a:cxn>
              <a:cxn ang="0">
                <a:pos x="csX2205" y="csY2205"/>
              </a:cxn>
              <a:cxn ang="0">
                <a:pos x="csX2206" y="csY2206"/>
              </a:cxn>
              <a:cxn ang="0">
                <a:pos x="csX2207" y="csY2207"/>
              </a:cxn>
              <a:cxn ang="0">
                <a:pos x="csX2208" y="csY2208"/>
              </a:cxn>
              <a:cxn ang="0">
                <a:pos x="csX2209" y="csY2209"/>
              </a:cxn>
              <a:cxn ang="0">
                <a:pos x="csX2210" y="csY2210"/>
              </a:cxn>
              <a:cxn ang="0">
                <a:pos x="csX2211" y="csY2211"/>
              </a:cxn>
              <a:cxn ang="0">
                <a:pos x="csX2212" y="csY2212"/>
              </a:cxn>
              <a:cxn ang="0">
                <a:pos x="csX2213" y="csY2213"/>
              </a:cxn>
              <a:cxn ang="0">
                <a:pos x="csX2214" y="csY2214"/>
              </a:cxn>
              <a:cxn ang="0">
                <a:pos x="csX2215" y="csY2215"/>
              </a:cxn>
              <a:cxn ang="0">
                <a:pos x="csX2216" y="csY2216"/>
              </a:cxn>
              <a:cxn ang="0">
                <a:pos x="csX2217" y="csY2217"/>
              </a:cxn>
              <a:cxn ang="0">
                <a:pos x="csX2218" y="csY2218"/>
              </a:cxn>
              <a:cxn ang="0">
                <a:pos x="csX2219" y="csY2219"/>
              </a:cxn>
              <a:cxn ang="0">
                <a:pos x="csX2220" y="csY2220"/>
              </a:cxn>
              <a:cxn ang="0">
                <a:pos x="csX2221" y="csY2221"/>
              </a:cxn>
              <a:cxn ang="0">
                <a:pos x="csX2222" y="csY2222"/>
              </a:cxn>
              <a:cxn ang="0">
                <a:pos x="csX2223" y="csY2223"/>
              </a:cxn>
              <a:cxn ang="0">
                <a:pos x="csX2224" y="csY2224"/>
              </a:cxn>
              <a:cxn ang="0">
                <a:pos x="csX2225" y="csY2225"/>
              </a:cxn>
              <a:cxn ang="0">
                <a:pos x="csX2226" y="csY2226"/>
              </a:cxn>
              <a:cxn ang="0">
                <a:pos x="csX2227" y="csY2227"/>
              </a:cxn>
              <a:cxn ang="0">
                <a:pos x="csX2228" y="csY2228"/>
              </a:cxn>
              <a:cxn ang="0">
                <a:pos x="csX2229" y="csY2229"/>
              </a:cxn>
              <a:cxn ang="0">
                <a:pos x="csX2230" y="csY2230"/>
              </a:cxn>
              <a:cxn ang="0">
                <a:pos x="csX2231" y="csY2231"/>
              </a:cxn>
              <a:cxn ang="0">
                <a:pos x="csX2232" y="csY2232"/>
              </a:cxn>
              <a:cxn ang="0">
                <a:pos x="csX2233" y="csY2233"/>
              </a:cxn>
              <a:cxn ang="0">
                <a:pos x="csX2234" y="csY2234"/>
              </a:cxn>
              <a:cxn ang="0">
                <a:pos x="csX2235" y="csY2235"/>
              </a:cxn>
              <a:cxn ang="0">
                <a:pos x="csX2236" y="csY2236"/>
              </a:cxn>
              <a:cxn ang="0">
                <a:pos x="csX2237" y="csY2237"/>
              </a:cxn>
              <a:cxn ang="0">
                <a:pos x="csX2238" y="csY2238"/>
              </a:cxn>
              <a:cxn ang="0">
                <a:pos x="csX2239" y="csY2239"/>
              </a:cxn>
              <a:cxn ang="0">
                <a:pos x="csX2240" y="csY2240"/>
              </a:cxn>
              <a:cxn ang="0">
                <a:pos x="csX2241" y="csY2241"/>
              </a:cxn>
              <a:cxn ang="0">
                <a:pos x="csX2242" y="csY2242"/>
              </a:cxn>
              <a:cxn ang="0">
                <a:pos x="csX2243" y="csY2243"/>
              </a:cxn>
              <a:cxn ang="0">
                <a:pos x="csX2244" y="csY2244"/>
              </a:cxn>
              <a:cxn ang="0">
                <a:pos x="csX2245" y="csY2245"/>
              </a:cxn>
              <a:cxn ang="0">
                <a:pos x="csX2246" y="csY2246"/>
              </a:cxn>
              <a:cxn ang="0">
                <a:pos x="csX2247" y="csY2247"/>
              </a:cxn>
              <a:cxn ang="0">
                <a:pos x="csX2248" y="csY2248"/>
              </a:cxn>
              <a:cxn ang="0">
                <a:pos x="csX2249" y="csY2249"/>
              </a:cxn>
              <a:cxn ang="0">
                <a:pos x="csX2250" y="csY2250"/>
              </a:cxn>
              <a:cxn ang="0">
                <a:pos x="csX2251" y="csY2251"/>
              </a:cxn>
              <a:cxn ang="0">
                <a:pos x="csX2252" y="csY2252"/>
              </a:cxn>
              <a:cxn ang="0">
                <a:pos x="csX2253" y="csY2253"/>
              </a:cxn>
              <a:cxn ang="0">
                <a:pos x="csX2254" y="csY2254"/>
              </a:cxn>
              <a:cxn ang="0">
                <a:pos x="csX2255" y="csY2255"/>
              </a:cxn>
              <a:cxn ang="0">
                <a:pos x="csX2256" y="csY2256"/>
              </a:cxn>
              <a:cxn ang="0">
                <a:pos x="csX2257" y="csY2257"/>
              </a:cxn>
              <a:cxn ang="0">
                <a:pos x="csX2258" y="csY2258"/>
              </a:cxn>
              <a:cxn ang="0">
                <a:pos x="csX2259" y="csY2259"/>
              </a:cxn>
              <a:cxn ang="0">
                <a:pos x="csX2260" y="csY2260"/>
              </a:cxn>
              <a:cxn ang="0">
                <a:pos x="csX2261" y="csY2261"/>
              </a:cxn>
              <a:cxn ang="0">
                <a:pos x="csX2262" y="csY2262"/>
              </a:cxn>
              <a:cxn ang="0">
                <a:pos x="csX2263" y="csY2263"/>
              </a:cxn>
              <a:cxn ang="0">
                <a:pos x="csX2264" y="csY2264"/>
              </a:cxn>
              <a:cxn ang="0">
                <a:pos x="csX2265" y="csY2265"/>
              </a:cxn>
              <a:cxn ang="0">
                <a:pos x="csX2266" y="csY2266"/>
              </a:cxn>
              <a:cxn ang="0">
                <a:pos x="csX2267" y="csY2267"/>
              </a:cxn>
              <a:cxn ang="0">
                <a:pos x="csX2268" y="csY2268"/>
              </a:cxn>
              <a:cxn ang="0">
                <a:pos x="csX2269" y="csY2269"/>
              </a:cxn>
              <a:cxn ang="0">
                <a:pos x="csX2270" y="csY2270"/>
              </a:cxn>
              <a:cxn ang="0">
                <a:pos x="csX2271" y="csY2271"/>
              </a:cxn>
              <a:cxn ang="0">
                <a:pos x="csX2272" y="csY2272"/>
              </a:cxn>
              <a:cxn ang="0">
                <a:pos x="csX2273" y="csY2273"/>
              </a:cxn>
              <a:cxn ang="0">
                <a:pos x="csX2274" y="csY2274"/>
              </a:cxn>
              <a:cxn ang="0">
                <a:pos x="csX2275" y="csY2275"/>
              </a:cxn>
              <a:cxn ang="0">
                <a:pos x="csX2276" y="csY2276"/>
              </a:cxn>
              <a:cxn ang="0">
                <a:pos x="csX2277" y="csY2277"/>
              </a:cxn>
              <a:cxn ang="0">
                <a:pos x="csX2278" y="csY2278"/>
              </a:cxn>
              <a:cxn ang="0">
                <a:pos x="csX2279" y="csY2279"/>
              </a:cxn>
              <a:cxn ang="0">
                <a:pos x="csX2280" y="csY2280"/>
              </a:cxn>
              <a:cxn ang="0">
                <a:pos x="csX2281" y="csY2281"/>
              </a:cxn>
              <a:cxn ang="0">
                <a:pos x="csX2282" y="csY2282"/>
              </a:cxn>
              <a:cxn ang="0">
                <a:pos x="csX2283" y="csY2283"/>
              </a:cxn>
              <a:cxn ang="0">
                <a:pos x="csX2284" y="csY2284"/>
              </a:cxn>
              <a:cxn ang="0">
                <a:pos x="csX2285" y="csY2285"/>
              </a:cxn>
              <a:cxn ang="0">
                <a:pos x="csX2286" y="csY2286"/>
              </a:cxn>
              <a:cxn ang="0">
                <a:pos x="csX2287" y="csY2287"/>
              </a:cxn>
              <a:cxn ang="0">
                <a:pos x="csX2288" y="csY2288"/>
              </a:cxn>
              <a:cxn ang="0">
                <a:pos x="csX2289" y="csY2289"/>
              </a:cxn>
              <a:cxn ang="0">
                <a:pos x="csX2290" y="csY2290"/>
              </a:cxn>
              <a:cxn ang="0">
                <a:pos x="csX2291" y="csY2291"/>
              </a:cxn>
              <a:cxn ang="0">
                <a:pos x="csX2292" y="csY2292"/>
              </a:cxn>
              <a:cxn ang="0">
                <a:pos x="csX2293" y="csY2293"/>
              </a:cxn>
              <a:cxn ang="0">
                <a:pos x="csX2294" y="csY2294"/>
              </a:cxn>
              <a:cxn ang="0">
                <a:pos x="csX2295" y="csY2295"/>
              </a:cxn>
              <a:cxn ang="0">
                <a:pos x="csX2296" y="csY2296"/>
              </a:cxn>
              <a:cxn ang="0">
                <a:pos x="csX2297" y="csY2297"/>
              </a:cxn>
              <a:cxn ang="0">
                <a:pos x="csX2298" y="csY2298"/>
              </a:cxn>
              <a:cxn ang="0">
                <a:pos x="csX2299" y="csY2299"/>
              </a:cxn>
              <a:cxn ang="0">
                <a:pos x="csX2300" y="csY2300"/>
              </a:cxn>
              <a:cxn ang="0">
                <a:pos x="csX2301" y="csY2301"/>
              </a:cxn>
              <a:cxn ang="0">
                <a:pos x="csX2302" y="csY2302"/>
              </a:cxn>
              <a:cxn ang="0">
                <a:pos x="csX2303" y="csY2303"/>
              </a:cxn>
              <a:cxn ang="0">
                <a:pos x="csX2304" y="csY2304"/>
              </a:cxn>
              <a:cxn ang="0">
                <a:pos x="csX2305" y="csY2305"/>
              </a:cxn>
              <a:cxn ang="0">
                <a:pos x="csX2306" y="csY2306"/>
              </a:cxn>
              <a:cxn ang="0">
                <a:pos x="csX2307" y="csY2307"/>
              </a:cxn>
              <a:cxn ang="0">
                <a:pos x="csX2308" y="csY2308"/>
              </a:cxn>
              <a:cxn ang="0">
                <a:pos x="csX2309" y="csY2309"/>
              </a:cxn>
              <a:cxn ang="0">
                <a:pos x="csX2310" y="csY2310"/>
              </a:cxn>
              <a:cxn ang="0">
                <a:pos x="csX2311" y="csY2311"/>
              </a:cxn>
              <a:cxn ang="0">
                <a:pos x="csX2312" y="csY2312"/>
              </a:cxn>
              <a:cxn ang="0">
                <a:pos x="csX2313" y="csY2313"/>
              </a:cxn>
              <a:cxn ang="0">
                <a:pos x="csX2314" y="csY2314"/>
              </a:cxn>
              <a:cxn ang="0">
                <a:pos x="csX2315" y="csY2315"/>
              </a:cxn>
              <a:cxn ang="0">
                <a:pos x="csX2316" y="csY2316"/>
              </a:cxn>
              <a:cxn ang="0">
                <a:pos x="csX2317" y="csY2317"/>
              </a:cxn>
              <a:cxn ang="0">
                <a:pos x="csX2318" y="csY2318"/>
              </a:cxn>
              <a:cxn ang="0">
                <a:pos x="csX2319" y="csY2319"/>
              </a:cxn>
              <a:cxn ang="0">
                <a:pos x="csX2320" y="csY2320"/>
              </a:cxn>
              <a:cxn ang="0">
                <a:pos x="csX2321" y="csY2321"/>
              </a:cxn>
              <a:cxn ang="0">
                <a:pos x="csX2322" y="csY2322"/>
              </a:cxn>
              <a:cxn ang="0">
                <a:pos x="csX2323" y="csY2323"/>
              </a:cxn>
              <a:cxn ang="0">
                <a:pos x="csX2324" y="csY2324"/>
              </a:cxn>
              <a:cxn ang="0">
                <a:pos x="csX2325" y="csY2325"/>
              </a:cxn>
              <a:cxn ang="0">
                <a:pos x="csX2326" y="csY2326"/>
              </a:cxn>
              <a:cxn ang="0">
                <a:pos x="csX2327" y="csY2327"/>
              </a:cxn>
              <a:cxn ang="0">
                <a:pos x="csX2328" y="csY2328"/>
              </a:cxn>
              <a:cxn ang="0">
                <a:pos x="csX2329" y="csY2329"/>
              </a:cxn>
              <a:cxn ang="0">
                <a:pos x="csX2330" y="csY2330"/>
              </a:cxn>
              <a:cxn ang="0">
                <a:pos x="csX2331" y="csY2331"/>
              </a:cxn>
              <a:cxn ang="0">
                <a:pos x="csX2332" y="csY2332"/>
              </a:cxn>
              <a:cxn ang="0">
                <a:pos x="csX2333" y="csY2333"/>
              </a:cxn>
              <a:cxn ang="0">
                <a:pos x="csX2334" y="csY2334"/>
              </a:cxn>
              <a:cxn ang="0">
                <a:pos x="csX2335" y="csY2335"/>
              </a:cxn>
              <a:cxn ang="0">
                <a:pos x="csX2336" y="csY2336"/>
              </a:cxn>
              <a:cxn ang="0">
                <a:pos x="csX2337" y="csY2337"/>
              </a:cxn>
              <a:cxn ang="0">
                <a:pos x="csX2338" y="csY2338"/>
              </a:cxn>
              <a:cxn ang="0">
                <a:pos x="csX2339" y="csY2339"/>
              </a:cxn>
              <a:cxn ang="0">
                <a:pos x="csX2340" y="csY2340"/>
              </a:cxn>
              <a:cxn ang="0">
                <a:pos x="csX2341" y="csY2341"/>
              </a:cxn>
              <a:cxn ang="0">
                <a:pos x="csX2342" y="csY2342"/>
              </a:cxn>
              <a:cxn ang="0">
                <a:pos x="csX2343" y="csY2343"/>
              </a:cxn>
              <a:cxn ang="0">
                <a:pos x="csX2344" y="csY2344"/>
              </a:cxn>
              <a:cxn ang="0">
                <a:pos x="csX2345" y="csY2345"/>
              </a:cxn>
              <a:cxn ang="0">
                <a:pos x="csX2346" y="csY2346"/>
              </a:cxn>
              <a:cxn ang="0">
                <a:pos x="csX2347" y="csY2347"/>
              </a:cxn>
              <a:cxn ang="0">
                <a:pos x="csX2348" y="csY2348"/>
              </a:cxn>
              <a:cxn ang="0">
                <a:pos x="csX2349" y="csY2349"/>
              </a:cxn>
              <a:cxn ang="0">
                <a:pos x="csX2350" y="csY2350"/>
              </a:cxn>
              <a:cxn ang="0">
                <a:pos x="csX2351" y="csY2351"/>
              </a:cxn>
              <a:cxn ang="0">
                <a:pos x="csX2352" y="csY2352"/>
              </a:cxn>
              <a:cxn ang="0">
                <a:pos x="csX2353" y="csY2353"/>
              </a:cxn>
              <a:cxn ang="0">
                <a:pos x="csX2354" y="csY2354"/>
              </a:cxn>
              <a:cxn ang="0">
                <a:pos x="csX2355" y="csY2355"/>
              </a:cxn>
              <a:cxn ang="0">
                <a:pos x="csX2356" y="csY2356"/>
              </a:cxn>
              <a:cxn ang="0">
                <a:pos x="csX2357" y="csY2357"/>
              </a:cxn>
              <a:cxn ang="0">
                <a:pos x="csX2358" y="csY2358"/>
              </a:cxn>
              <a:cxn ang="0">
                <a:pos x="csX2359" y="csY2359"/>
              </a:cxn>
              <a:cxn ang="0">
                <a:pos x="csX2360" y="csY2360"/>
              </a:cxn>
              <a:cxn ang="0">
                <a:pos x="csX2361" y="csY2361"/>
              </a:cxn>
              <a:cxn ang="0">
                <a:pos x="csX2362" y="csY2362"/>
              </a:cxn>
              <a:cxn ang="0">
                <a:pos x="csX2363" y="csY2363"/>
              </a:cxn>
              <a:cxn ang="0">
                <a:pos x="csX2364" y="csY2364"/>
              </a:cxn>
              <a:cxn ang="0">
                <a:pos x="csX2365" y="csY2365"/>
              </a:cxn>
              <a:cxn ang="0">
                <a:pos x="csX2366" y="csY2366"/>
              </a:cxn>
              <a:cxn ang="0">
                <a:pos x="csX2367" y="csY2367"/>
              </a:cxn>
              <a:cxn ang="0">
                <a:pos x="csX2368" y="csY2368"/>
              </a:cxn>
              <a:cxn ang="0">
                <a:pos x="csX2369" y="csY2369"/>
              </a:cxn>
              <a:cxn ang="0">
                <a:pos x="csX2370" y="csY2370"/>
              </a:cxn>
              <a:cxn ang="0">
                <a:pos x="csX2371" y="csY2371"/>
              </a:cxn>
              <a:cxn ang="0">
                <a:pos x="csX2372" y="csY2372"/>
              </a:cxn>
              <a:cxn ang="0">
                <a:pos x="csX2373" y="csY2373"/>
              </a:cxn>
              <a:cxn ang="0">
                <a:pos x="csX2374" y="csY2374"/>
              </a:cxn>
              <a:cxn ang="0">
                <a:pos x="csX2375" y="csY2375"/>
              </a:cxn>
              <a:cxn ang="0">
                <a:pos x="csX2376" y="csY2376"/>
              </a:cxn>
              <a:cxn ang="0">
                <a:pos x="csX2377" y="csY2377"/>
              </a:cxn>
              <a:cxn ang="0">
                <a:pos x="csX2378" y="csY2378"/>
              </a:cxn>
              <a:cxn ang="0">
                <a:pos x="csX2379" y="csY2379"/>
              </a:cxn>
              <a:cxn ang="0">
                <a:pos x="csX2380" y="csY2380"/>
              </a:cxn>
              <a:cxn ang="0">
                <a:pos x="csX2381" y="csY2381"/>
              </a:cxn>
              <a:cxn ang="0">
                <a:pos x="csX2382" y="csY2382"/>
              </a:cxn>
              <a:cxn ang="0">
                <a:pos x="csX2383" y="csY2383"/>
              </a:cxn>
              <a:cxn ang="0">
                <a:pos x="csX2384" y="csY2384"/>
              </a:cxn>
              <a:cxn ang="0">
                <a:pos x="csX2385" y="csY2385"/>
              </a:cxn>
              <a:cxn ang="0">
                <a:pos x="csX2386" y="csY2386"/>
              </a:cxn>
              <a:cxn ang="0">
                <a:pos x="csX2387" y="csY2387"/>
              </a:cxn>
              <a:cxn ang="0">
                <a:pos x="csX2388" y="csY2388"/>
              </a:cxn>
              <a:cxn ang="0">
                <a:pos x="csX2389" y="csY2389"/>
              </a:cxn>
              <a:cxn ang="0">
                <a:pos x="csX2390" y="csY2390"/>
              </a:cxn>
              <a:cxn ang="0">
                <a:pos x="csX2391" y="csY2391"/>
              </a:cxn>
              <a:cxn ang="0">
                <a:pos x="csX2392" y="csY2392"/>
              </a:cxn>
              <a:cxn ang="0">
                <a:pos x="csX2393" y="csY2393"/>
              </a:cxn>
              <a:cxn ang="0">
                <a:pos x="csX2394" y="csY2394"/>
              </a:cxn>
              <a:cxn ang="0">
                <a:pos x="csX2395" y="csY2395"/>
              </a:cxn>
              <a:cxn ang="0">
                <a:pos x="csX2396" y="csY2396"/>
              </a:cxn>
              <a:cxn ang="0">
                <a:pos x="csX2397" y="csY2397"/>
              </a:cxn>
              <a:cxn ang="0">
                <a:pos x="csX2398" y="csY2398"/>
              </a:cxn>
              <a:cxn ang="0">
                <a:pos x="csX2399" y="csY2399"/>
              </a:cxn>
              <a:cxn ang="0">
                <a:pos x="csX2400" y="csY2400"/>
              </a:cxn>
              <a:cxn ang="0">
                <a:pos x="csX2401" y="csY2401"/>
              </a:cxn>
              <a:cxn ang="0">
                <a:pos x="csX2402" y="csY2402"/>
              </a:cxn>
              <a:cxn ang="0">
                <a:pos x="csX2403" y="csY2403"/>
              </a:cxn>
              <a:cxn ang="0">
                <a:pos x="csX2404" y="csY2404"/>
              </a:cxn>
              <a:cxn ang="0">
                <a:pos x="csX2405" y="csY2405"/>
              </a:cxn>
              <a:cxn ang="0">
                <a:pos x="csX2406" y="csY2406"/>
              </a:cxn>
              <a:cxn ang="0">
                <a:pos x="csX2407" y="csY2407"/>
              </a:cxn>
              <a:cxn ang="0">
                <a:pos x="csX2408" y="csY2408"/>
              </a:cxn>
              <a:cxn ang="0">
                <a:pos x="csX2409" y="csY2409"/>
              </a:cxn>
              <a:cxn ang="0">
                <a:pos x="csX2410" y="csY2410"/>
              </a:cxn>
              <a:cxn ang="0">
                <a:pos x="csX2411" y="csY2411"/>
              </a:cxn>
              <a:cxn ang="0">
                <a:pos x="csX2412" y="csY2412"/>
              </a:cxn>
              <a:cxn ang="0">
                <a:pos x="csX2413" y="csY2413"/>
              </a:cxn>
              <a:cxn ang="0">
                <a:pos x="csX2414" y="csY2414"/>
              </a:cxn>
              <a:cxn ang="0">
                <a:pos x="csX2415" y="csY2415"/>
              </a:cxn>
              <a:cxn ang="0">
                <a:pos x="csX2416" y="csY2416"/>
              </a:cxn>
              <a:cxn ang="0">
                <a:pos x="csX2417" y="csY2417"/>
              </a:cxn>
              <a:cxn ang="0">
                <a:pos x="csX2418" y="csY2418"/>
              </a:cxn>
              <a:cxn ang="0">
                <a:pos x="csX2419" y="csY2419"/>
              </a:cxn>
              <a:cxn ang="0">
                <a:pos x="csX2420" y="csY2420"/>
              </a:cxn>
              <a:cxn ang="0">
                <a:pos x="csX2421" y="csY2421"/>
              </a:cxn>
              <a:cxn ang="0">
                <a:pos x="csX2422" y="csY2422"/>
              </a:cxn>
              <a:cxn ang="0">
                <a:pos x="csX2423" y="csY2423"/>
              </a:cxn>
              <a:cxn ang="0">
                <a:pos x="csX2424" y="csY2424"/>
              </a:cxn>
              <a:cxn ang="0">
                <a:pos x="csX2425" y="csY2425"/>
              </a:cxn>
              <a:cxn ang="0">
                <a:pos x="csX2426" y="csY2426"/>
              </a:cxn>
              <a:cxn ang="0">
                <a:pos x="csX2427" y="csY2427"/>
              </a:cxn>
              <a:cxn ang="0">
                <a:pos x="csX2428" y="csY2428"/>
              </a:cxn>
              <a:cxn ang="0">
                <a:pos x="csX2429" y="csY2429"/>
              </a:cxn>
              <a:cxn ang="0">
                <a:pos x="csX2430" y="csY2430"/>
              </a:cxn>
              <a:cxn ang="0">
                <a:pos x="csX2431" y="csY2431"/>
              </a:cxn>
              <a:cxn ang="0">
                <a:pos x="csX2432" y="csY2432"/>
              </a:cxn>
              <a:cxn ang="0">
                <a:pos x="csX2433" y="csY2433"/>
              </a:cxn>
              <a:cxn ang="0">
                <a:pos x="csX2434" y="csY2434"/>
              </a:cxn>
              <a:cxn ang="0">
                <a:pos x="csX2435" y="csY2435"/>
              </a:cxn>
              <a:cxn ang="0">
                <a:pos x="csX2436" y="csY2436"/>
              </a:cxn>
              <a:cxn ang="0">
                <a:pos x="csX2437" y="csY2437"/>
              </a:cxn>
              <a:cxn ang="0">
                <a:pos x="csX2438" y="csY2438"/>
              </a:cxn>
              <a:cxn ang="0">
                <a:pos x="csX2439" y="csY2439"/>
              </a:cxn>
              <a:cxn ang="0">
                <a:pos x="csX2440" y="csY2440"/>
              </a:cxn>
              <a:cxn ang="0">
                <a:pos x="csX2441" y="csY2441"/>
              </a:cxn>
              <a:cxn ang="0">
                <a:pos x="csX2442" y="csY2442"/>
              </a:cxn>
              <a:cxn ang="0">
                <a:pos x="csX2443" y="csY2443"/>
              </a:cxn>
              <a:cxn ang="0">
                <a:pos x="csX2444" y="csY2444"/>
              </a:cxn>
              <a:cxn ang="0">
                <a:pos x="csX2445" y="csY2445"/>
              </a:cxn>
              <a:cxn ang="0">
                <a:pos x="csX2446" y="csY2446"/>
              </a:cxn>
              <a:cxn ang="0">
                <a:pos x="csX2447" y="csY2447"/>
              </a:cxn>
              <a:cxn ang="0">
                <a:pos x="csX2448" y="csY2448"/>
              </a:cxn>
              <a:cxn ang="0">
                <a:pos x="csX2449" y="csY2449"/>
              </a:cxn>
              <a:cxn ang="0">
                <a:pos x="csX2450" y="csY2450"/>
              </a:cxn>
              <a:cxn ang="0">
                <a:pos x="csX2451" y="csY2451"/>
              </a:cxn>
              <a:cxn ang="0">
                <a:pos x="csX2452" y="csY2452"/>
              </a:cxn>
              <a:cxn ang="0">
                <a:pos x="csX2453" y="csY2453"/>
              </a:cxn>
              <a:cxn ang="0">
                <a:pos x="csX2454" y="csY2454"/>
              </a:cxn>
              <a:cxn ang="0">
                <a:pos x="csX2455" y="csY2455"/>
              </a:cxn>
              <a:cxn ang="0">
                <a:pos x="csX2456" y="csY2456"/>
              </a:cxn>
              <a:cxn ang="0">
                <a:pos x="csX2457" y="csY2457"/>
              </a:cxn>
              <a:cxn ang="0">
                <a:pos x="csX2458" y="csY2458"/>
              </a:cxn>
              <a:cxn ang="0">
                <a:pos x="csX2459" y="csY2459"/>
              </a:cxn>
              <a:cxn ang="0">
                <a:pos x="csX2460" y="csY2460"/>
              </a:cxn>
              <a:cxn ang="0">
                <a:pos x="csX2461" y="csY2461"/>
              </a:cxn>
              <a:cxn ang="0">
                <a:pos x="csX2462" y="csY2462"/>
              </a:cxn>
              <a:cxn ang="0">
                <a:pos x="csX2463" y="csY2463"/>
              </a:cxn>
              <a:cxn ang="0">
                <a:pos x="csX2464" y="csY2464"/>
              </a:cxn>
              <a:cxn ang="0">
                <a:pos x="csX2465" y="csY2465"/>
              </a:cxn>
              <a:cxn ang="0">
                <a:pos x="csX2466" y="csY2466"/>
              </a:cxn>
              <a:cxn ang="0">
                <a:pos x="csX2467" y="csY2467"/>
              </a:cxn>
              <a:cxn ang="0">
                <a:pos x="csX2468" y="csY2468"/>
              </a:cxn>
              <a:cxn ang="0">
                <a:pos x="csX2469" y="csY2469"/>
              </a:cxn>
              <a:cxn ang="0">
                <a:pos x="csX2470" y="csY2470"/>
              </a:cxn>
              <a:cxn ang="0">
                <a:pos x="csX2471" y="csY2471"/>
              </a:cxn>
              <a:cxn ang="0">
                <a:pos x="csX2472" y="csY2472"/>
              </a:cxn>
              <a:cxn ang="0">
                <a:pos x="csX2473" y="csY2473"/>
              </a:cxn>
              <a:cxn ang="0">
                <a:pos x="csX2474" y="csY2474"/>
              </a:cxn>
              <a:cxn ang="0">
                <a:pos x="csX2475" y="csY2475"/>
              </a:cxn>
              <a:cxn ang="0">
                <a:pos x="csX2476" y="csY2476"/>
              </a:cxn>
              <a:cxn ang="0">
                <a:pos x="csX2477" y="csY2477"/>
              </a:cxn>
              <a:cxn ang="0">
                <a:pos x="csX2478" y="csY2478"/>
              </a:cxn>
              <a:cxn ang="0">
                <a:pos x="csX2479" y="csY2479"/>
              </a:cxn>
              <a:cxn ang="0">
                <a:pos x="csX2480" y="csY2480"/>
              </a:cxn>
              <a:cxn ang="0">
                <a:pos x="csX2481" y="csY2481"/>
              </a:cxn>
              <a:cxn ang="0">
                <a:pos x="csX2482" y="csY2482"/>
              </a:cxn>
              <a:cxn ang="0">
                <a:pos x="csX2483" y="csY2483"/>
              </a:cxn>
              <a:cxn ang="0">
                <a:pos x="csX2484" y="csY2484"/>
              </a:cxn>
              <a:cxn ang="0">
                <a:pos x="csX2485" y="csY2485"/>
              </a:cxn>
              <a:cxn ang="0">
                <a:pos x="csX2486" y="csY2486"/>
              </a:cxn>
              <a:cxn ang="0">
                <a:pos x="csX2487" y="csY2487"/>
              </a:cxn>
              <a:cxn ang="0">
                <a:pos x="csX2488" y="csY2488"/>
              </a:cxn>
              <a:cxn ang="0">
                <a:pos x="csX2489" y="csY2489"/>
              </a:cxn>
              <a:cxn ang="0">
                <a:pos x="csX2490" y="csY2490"/>
              </a:cxn>
              <a:cxn ang="0">
                <a:pos x="csX2491" y="csY2491"/>
              </a:cxn>
              <a:cxn ang="0">
                <a:pos x="csX2492" y="csY2492"/>
              </a:cxn>
              <a:cxn ang="0">
                <a:pos x="csX2493" y="csY2493"/>
              </a:cxn>
              <a:cxn ang="0">
                <a:pos x="csX2494" y="csY2494"/>
              </a:cxn>
              <a:cxn ang="0">
                <a:pos x="csX2495" y="csY2495"/>
              </a:cxn>
              <a:cxn ang="0">
                <a:pos x="csX2496" y="csY2496"/>
              </a:cxn>
              <a:cxn ang="0">
                <a:pos x="csX2497" y="csY2497"/>
              </a:cxn>
              <a:cxn ang="0">
                <a:pos x="csX2498" y="csY2498"/>
              </a:cxn>
              <a:cxn ang="0">
                <a:pos x="csX2499" y="csY2499"/>
              </a:cxn>
              <a:cxn ang="0">
                <a:pos x="csX2500" y="csY2500"/>
              </a:cxn>
              <a:cxn ang="0">
                <a:pos x="csX2501" y="csY2501"/>
              </a:cxn>
              <a:cxn ang="0">
                <a:pos x="csX2502" y="csY2502"/>
              </a:cxn>
              <a:cxn ang="0">
                <a:pos x="csX2503" y="csY2503"/>
              </a:cxn>
              <a:cxn ang="0">
                <a:pos x="csX2504" y="csY2504"/>
              </a:cxn>
              <a:cxn ang="0">
                <a:pos x="csX2505" y="csY2505"/>
              </a:cxn>
              <a:cxn ang="0">
                <a:pos x="csX2506" y="csY2506"/>
              </a:cxn>
              <a:cxn ang="0">
                <a:pos x="csX2507" y="csY2507"/>
              </a:cxn>
              <a:cxn ang="0">
                <a:pos x="csX2508" y="csY2508"/>
              </a:cxn>
              <a:cxn ang="0">
                <a:pos x="csX2509" y="csY2509"/>
              </a:cxn>
              <a:cxn ang="0">
                <a:pos x="csX2510" y="csY2510"/>
              </a:cxn>
              <a:cxn ang="0">
                <a:pos x="csX2511" y="csY2511"/>
              </a:cxn>
              <a:cxn ang="0">
                <a:pos x="csX2512" y="csY2512"/>
              </a:cxn>
              <a:cxn ang="0">
                <a:pos x="csX2513" y="csY2513"/>
              </a:cxn>
              <a:cxn ang="0">
                <a:pos x="csX2514" y="csY2514"/>
              </a:cxn>
              <a:cxn ang="0">
                <a:pos x="csX2515" y="csY2515"/>
              </a:cxn>
              <a:cxn ang="0">
                <a:pos x="csX2516" y="csY2516"/>
              </a:cxn>
              <a:cxn ang="0">
                <a:pos x="csX2517" y="csY2517"/>
              </a:cxn>
              <a:cxn ang="0">
                <a:pos x="csX2518" y="csY2518"/>
              </a:cxn>
              <a:cxn ang="0">
                <a:pos x="csX2519" y="csY2519"/>
              </a:cxn>
              <a:cxn ang="0">
                <a:pos x="csX2520" y="csY2520"/>
              </a:cxn>
              <a:cxn ang="0">
                <a:pos x="csX2521" y="csY2521"/>
              </a:cxn>
              <a:cxn ang="0">
                <a:pos x="csX2522" y="csY2522"/>
              </a:cxn>
              <a:cxn ang="0">
                <a:pos x="csX2523" y="csY2523"/>
              </a:cxn>
              <a:cxn ang="0">
                <a:pos x="csX2524" y="csY2524"/>
              </a:cxn>
              <a:cxn ang="0">
                <a:pos x="csX2525" y="csY2525"/>
              </a:cxn>
              <a:cxn ang="0">
                <a:pos x="csX2526" y="csY2526"/>
              </a:cxn>
              <a:cxn ang="0">
                <a:pos x="csX2527" y="csY2527"/>
              </a:cxn>
              <a:cxn ang="0">
                <a:pos x="csX2528" y="csY2528"/>
              </a:cxn>
              <a:cxn ang="0">
                <a:pos x="csX2529" y="csY2529"/>
              </a:cxn>
              <a:cxn ang="0">
                <a:pos x="csX2530" y="csY2530"/>
              </a:cxn>
              <a:cxn ang="0">
                <a:pos x="csX2531" y="csY2531"/>
              </a:cxn>
              <a:cxn ang="0">
                <a:pos x="csX2532" y="csY2532"/>
              </a:cxn>
              <a:cxn ang="0">
                <a:pos x="csX2533" y="csY2533"/>
              </a:cxn>
              <a:cxn ang="0">
                <a:pos x="csX2534" y="csY2534"/>
              </a:cxn>
              <a:cxn ang="0">
                <a:pos x="csX2535" y="csY2535"/>
              </a:cxn>
              <a:cxn ang="0">
                <a:pos x="csX2536" y="csY2536"/>
              </a:cxn>
              <a:cxn ang="0">
                <a:pos x="csX2537" y="csY2537"/>
              </a:cxn>
              <a:cxn ang="0">
                <a:pos x="csX2538" y="csY2538"/>
              </a:cxn>
              <a:cxn ang="0">
                <a:pos x="csX2539" y="csY2539"/>
              </a:cxn>
              <a:cxn ang="0">
                <a:pos x="csX2540" y="csY2540"/>
              </a:cxn>
              <a:cxn ang="0">
                <a:pos x="csX2541" y="csY2541"/>
              </a:cxn>
              <a:cxn ang="0">
                <a:pos x="csX2542" y="csY2542"/>
              </a:cxn>
              <a:cxn ang="0">
                <a:pos x="csX2543" y="csY2543"/>
              </a:cxn>
              <a:cxn ang="0">
                <a:pos x="csX2544" y="csY2544"/>
              </a:cxn>
              <a:cxn ang="0">
                <a:pos x="csX2545" y="csY2545"/>
              </a:cxn>
              <a:cxn ang="0">
                <a:pos x="csX2546" y="csY2546"/>
              </a:cxn>
              <a:cxn ang="0">
                <a:pos x="csX2547" y="csY2547"/>
              </a:cxn>
              <a:cxn ang="0">
                <a:pos x="csX2548" y="csY2548"/>
              </a:cxn>
              <a:cxn ang="0">
                <a:pos x="csX2549" y="csY2549"/>
              </a:cxn>
              <a:cxn ang="0">
                <a:pos x="csX2550" y="csY2550"/>
              </a:cxn>
              <a:cxn ang="0">
                <a:pos x="csX2551" y="csY2551"/>
              </a:cxn>
              <a:cxn ang="0">
                <a:pos x="csX2552" y="csY2552"/>
              </a:cxn>
              <a:cxn ang="0">
                <a:pos x="csX2553" y="csY2553"/>
              </a:cxn>
              <a:cxn ang="0">
                <a:pos x="csX2554" y="csY2554"/>
              </a:cxn>
              <a:cxn ang="0">
                <a:pos x="csX2555" y="csY2555"/>
              </a:cxn>
              <a:cxn ang="0">
                <a:pos x="csX2556" y="csY2556"/>
              </a:cxn>
              <a:cxn ang="0">
                <a:pos x="csX2557" y="csY2557"/>
              </a:cxn>
              <a:cxn ang="0">
                <a:pos x="csX2558" y="csY2558"/>
              </a:cxn>
              <a:cxn ang="0">
                <a:pos x="csX2559" y="csY2559"/>
              </a:cxn>
              <a:cxn ang="0">
                <a:pos x="csX2560" y="csY2560"/>
              </a:cxn>
              <a:cxn ang="0">
                <a:pos x="csX2561" y="csY2561"/>
              </a:cxn>
              <a:cxn ang="0">
                <a:pos x="csX2562" y="csY2562"/>
              </a:cxn>
              <a:cxn ang="0">
                <a:pos x="csX2563" y="csY2563"/>
              </a:cxn>
              <a:cxn ang="0">
                <a:pos x="csX2564" y="csY2564"/>
              </a:cxn>
              <a:cxn ang="0">
                <a:pos x="csX2565" y="csY2565"/>
              </a:cxn>
              <a:cxn ang="0">
                <a:pos x="csX2566" y="csY2566"/>
              </a:cxn>
              <a:cxn ang="0">
                <a:pos x="csX2567" y="csY2567"/>
              </a:cxn>
              <a:cxn ang="0">
                <a:pos x="csX2568" y="csY2568"/>
              </a:cxn>
              <a:cxn ang="0">
                <a:pos x="csX2569" y="csY2569"/>
              </a:cxn>
              <a:cxn ang="0">
                <a:pos x="csX2570" y="csY2570"/>
              </a:cxn>
              <a:cxn ang="0">
                <a:pos x="csX2571" y="csY2571"/>
              </a:cxn>
              <a:cxn ang="0">
                <a:pos x="csX2572" y="csY2572"/>
              </a:cxn>
              <a:cxn ang="0">
                <a:pos x="csX2573" y="csY2573"/>
              </a:cxn>
              <a:cxn ang="0">
                <a:pos x="csX2574" y="csY2574"/>
              </a:cxn>
              <a:cxn ang="0">
                <a:pos x="csX2575" y="csY2575"/>
              </a:cxn>
              <a:cxn ang="0">
                <a:pos x="csX2576" y="csY2576"/>
              </a:cxn>
              <a:cxn ang="0">
                <a:pos x="csX2577" y="csY2577"/>
              </a:cxn>
              <a:cxn ang="0">
                <a:pos x="csX2578" y="csY2578"/>
              </a:cxn>
              <a:cxn ang="0">
                <a:pos x="csX2579" y="csY2579"/>
              </a:cxn>
              <a:cxn ang="0">
                <a:pos x="csX2580" y="csY2580"/>
              </a:cxn>
              <a:cxn ang="0">
                <a:pos x="csX2581" y="csY2581"/>
              </a:cxn>
              <a:cxn ang="0">
                <a:pos x="csX2582" y="csY2582"/>
              </a:cxn>
              <a:cxn ang="0">
                <a:pos x="csX2583" y="csY2583"/>
              </a:cxn>
              <a:cxn ang="0">
                <a:pos x="csX2584" y="csY2584"/>
              </a:cxn>
              <a:cxn ang="0">
                <a:pos x="csX2585" y="csY2585"/>
              </a:cxn>
              <a:cxn ang="0">
                <a:pos x="csX2586" y="csY2586"/>
              </a:cxn>
              <a:cxn ang="0">
                <a:pos x="csX2587" y="csY2587"/>
              </a:cxn>
              <a:cxn ang="0">
                <a:pos x="csX2588" y="csY2588"/>
              </a:cxn>
              <a:cxn ang="0">
                <a:pos x="csX2589" y="csY2589"/>
              </a:cxn>
              <a:cxn ang="0">
                <a:pos x="csX2590" y="csY2590"/>
              </a:cxn>
              <a:cxn ang="0">
                <a:pos x="csX2591" y="csY2591"/>
              </a:cxn>
              <a:cxn ang="0">
                <a:pos x="csX2592" y="csY2592"/>
              </a:cxn>
              <a:cxn ang="0">
                <a:pos x="csX2593" y="csY2593"/>
              </a:cxn>
              <a:cxn ang="0">
                <a:pos x="csX2594" y="csY2594"/>
              </a:cxn>
              <a:cxn ang="0">
                <a:pos x="csX2595" y="csY2595"/>
              </a:cxn>
              <a:cxn ang="0">
                <a:pos x="csX2596" y="csY2596"/>
              </a:cxn>
              <a:cxn ang="0">
                <a:pos x="csX2597" y="csY2597"/>
              </a:cxn>
              <a:cxn ang="0">
                <a:pos x="csX2598" y="csY2598"/>
              </a:cxn>
              <a:cxn ang="0">
                <a:pos x="csX2599" y="csY2599"/>
              </a:cxn>
              <a:cxn ang="0">
                <a:pos x="csX2600" y="csY2600"/>
              </a:cxn>
              <a:cxn ang="0">
                <a:pos x="csX2601" y="csY2601"/>
              </a:cxn>
              <a:cxn ang="0">
                <a:pos x="csX2602" y="csY2602"/>
              </a:cxn>
              <a:cxn ang="0">
                <a:pos x="csX2603" y="csY2603"/>
              </a:cxn>
              <a:cxn ang="0">
                <a:pos x="csX2604" y="csY2604"/>
              </a:cxn>
              <a:cxn ang="0">
                <a:pos x="csX2605" y="csY2605"/>
              </a:cxn>
              <a:cxn ang="0">
                <a:pos x="csX2606" y="csY2606"/>
              </a:cxn>
              <a:cxn ang="0">
                <a:pos x="csX2607" y="csY2607"/>
              </a:cxn>
              <a:cxn ang="0">
                <a:pos x="csX2608" y="csY2608"/>
              </a:cxn>
              <a:cxn ang="0">
                <a:pos x="csX2609" y="csY2609"/>
              </a:cxn>
              <a:cxn ang="0">
                <a:pos x="csX2610" y="csY2610"/>
              </a:cxn>
              <a:cxn ang="0">
                <a:pos x="csX2611" y="csY2611"/>
              </a:cxn>
              <a:cxn ang="0">
                <a:pos x="csX2612" y="csY2612"/>
              </a:cxn>
              <a:cxn ang="0">
                <a:pos x="csX2613" y="csY2613"/>
              </a:cxn>
              <a:cxn ang="0">
                <a:pos x="csX2614" y="csY2614"/>
              </a:cxn>
              <a:cxn ang="0">
                <a:pos x="csX2615" y="csY2615"/>
              </a:cxn>
              <a:cxn ang="0">
                <a:pos x="csX2616" y="csY2616"/>
              </a:cxn>
              <a:cxn ang="0">
                <a:pos x="csX2617" y="csY2617"/>
              </a:cxn>
              <a:cxn ang="0">
                <a:pos x="csX2618" y="csY2618"/>
              </a:cxn>
              <a:cxn ang="0">
                <a:pos x="csX2619" y="csY2619"/>
              </a:cxn>
              <a:cxn ang="0">
                <a:pos x="csX2620" y="csY2620"/>
              </a:cxn>
              <a:cxn ang="0">
                <a:pos x="csX2621" y="csY2621"/>
              </a:cxn>
              <a:cxn ang="0">
                <a:pos x="csX2622" y="csY2622"/>
              </a:cxn>
              <a:cxn ang="0">
                <a:pos x="csX2623" y="csY2623"/>
              </a:cxn>
              <a:cxn ang="0">
                <a:pos x="csX2624" y="csY2624"/>
              </a:cxn>
              <a:cxn ang="0">
                <a:pos x="csX2625" y="csY2625"/>
              </a:cxn>
              <a:cxn ang="0">
                <a:pos x="csX2626" y="csY2626"/>
              </a:cxn>
              <a:cxn ang="0">
                <a:pos x="csX2627" y="csY2627"/>
              </a:cxn>
              <a:cxn ang="0">
                <a:pos x="csX2628" y="csY2628"/>
              </a:cxn>
              <a:cxn ang="0">
                <a:pos x="csX2629" y="csY2629"/>
              </a:cxn>
              <a:cxn ang="0">
                <a:pos x="csX2630" y="csY2630"/>
              </a:cxn>
              <a:cxn ang="0">
                <a:pos x="csX2631" y="csY2631"/>
              </a:cxn>
              <a:cxn ang="0">
                <a:pos x="csX2632" y="csY2632"/>
              </a:cxn>
              <a:cxn ang="0">
                <a:pos x="csX2633" y="csY2633"/>
              </a:cxn>
              <a:cxn ang="0">
                <a:pos x="csX2634" y="csY2634"/>
              </a:cxn>
              <a:cxn ang="0">
                <a:pos x="csX2635" y="csY2635"/>
              </a:cxn>
              <a:cxn ang="0">
                <a:pos x="csX2636" y="csY2636"/>
              </a:cxn>
              <a:cxn ang="0">
                <a:pos x="csX2637" y="csY2637"/>
              </a:cxn>
              <a:cxn ang="0">
                <a:pos x="csX2638" y="csY2638"/>
              </a:cxn>
              <a:cxn ang="0">
                <a:pos x="csX2639" y="csY2639"/>
              </a:cxn>
              <a:cxn ang="0">
                <a:pos x="csX2640" y="csY2640"/>
              </a:cxn>
              <a:cxn ang="0">
                <a:pos x="csX2641" y="csY2641"/>
              </a:cxn>
              <a:cxn ang="0">
                <a:pos x="csX2642" y="csY2642"/>
              </a:cxn>
              <a:cxn ang="0">
                <a:pos x="csX2643" y="csY2643"/>
              </a:cxn>
              <a:cxn ang="0">
                <a:pos x="csX2644" y="csY2644"/>
              </a:cxn>
              <a:cxn ang="0">
                <a:pos x="csX2645" y="csY2645"/>
              </a:cxn>
              <a:cxn ang="0">
                <a:pos x="csX2646" y="csY2646"/>
              </a:cxn>
              <a:cxn ang="0">
                <a:pos x="csX2647" y="csY2647"/>
              </a:cxn>
              <a:cxn ang="0">
                <a:pos x="csX2648" y="csY2648"/>
              </a:cxn>
              <a:cxn ang="0">
                <a:pos x="csX2649" y="csY2649"/>
              </a:cxn>
              <a:cxn ang="0">
                <a:pos x="csX2650" y="csY2650"/>
              </a:cxn>
              <a:cxn ang="0">
                <a:pos x="csX2651" y="csY2651"/>
              </a:cxn>
              <a:cxn ang="0">
                <a:pos x="csX2652" y="csY2652"/>
              </a:cxn>
              <a:cxn ang="0">
                <a:pos x="csX2653" y="csY2653"/>
              </a:cxn>
              <a:cxn ang="0">
                <a:pos x="csX2654" y="csY2654"/>
              </a:cxn>
              <a:cxn ang="0">
                <a:pos x="csX2655" y="csY2655"/>
              </a:cxn>
              <a:cxn ang="0">
                <a:pos x="csX2656" y="csY2656"/>
              </a:cxn>
              <a:cxn ang="0">
                <a:pos x="csX2657" y="csY2657"/>
              </a:cxn>
              <a:cxn ang="0">
                <a:pos x="csX2658" y="csY2658"/>
              </a:cxn>
              <a:cxn ang="0">
                <a:pos x="csX2659" y="csY2659"/>
              </a:cxn>
              <a:cxn ang="0">
                <a:pos x="csX2660" y="csY2660"/>
              </a:cxn>
              <a:cxn ang="0">
                <a:pos x="csX2661" y="csY2661"/>
              </a:cxn>
              <a:cxn ang="0">
                <a:pos x="csX2662" y="csY2662"/>
              </a:cxn>
              <a:cxn ang="0">
                <a:pos x="csX2663" y="csY2663"/>
              </a:cxn>
              <a:cxn ang="0">
                <a:pos x="csX2664" y="csY2664"/>
              </a:cxn>
              <a:cxn ang="0">
                <a:pos x="csX2665" y="csY2665"/>
              </a:cxn>
              <a:cxn ang="0">
                <a:pos x="csX2666" y="csY2666"/>
              </a:cxn>
              <a:cxn ang="0">
                <a:pos x="csX2667" y="csY2667"/>
              </a:cxn>
              <a:cxn ang="0">
                <a:pos x="csX2668" y="csY2668"/>
              </a:cxn>
              <a:cxn ang="0">
                <a:pos x="csX2669" y="csY2669"/>
              </a:cxn>
              <a:cxn ang="0">
                <a:pos x="csX2670" y="csY2670"/>
              </a:cxn>
              <a:cxn ang="0">
                <a:pos x="csX2671" y="csY2671"/>
              </a:cxn>
              <a:cxn ang="0">
                <a:pos x="csX2672" y="csY2672"/>
              </a:cxn>
              <a:cxn ang="0">
                <a:pos x="csX2673" y="csY2673"/>
              </a:cxn>
              <a:cxn ang="0">
                <a:pos x="csX2674" y="csY2674"/>
              </a:cxn>
              <a:cxn ang="0">
                <a:pos x="csX2675" y="csY2675"/>
              </a:cxn>
              <a:cxn ang="0">
                <a:pos x="csX2676" y="csY2676"/>
              </a:cxn>
              <a:cxn ang="0">
                <a:pos x="csX2677" y="csY2677"/>
              </a:cxn>
              <a:cxn ang="0">
                <a:pos x="csX2678" y="csY2678"/>
              </a:cxn>
              <a:cxn ang="0">
                <a:pos x="csX2679" y="csY2679"/>
              </a:cxn>
              <a:cxn ang="0">
                <a:pos x="csX2680" y="csY2680"/>
              </a:cxn>
              <a:cxn ang="0">
                <a:pos x="csX2681" y="csY2681"/>
              </a:cxn>
              <a:cxn ang="0">
                <a:pos x="csX2682" y="csY2682"/>
              </a:cxn>
              <a:cxn ang="0">
                <a:pos x="csX2683" y="csY2683"/>
              </a:cxn>
              <a:cxn ang="0">
                <a:pos x="csX2684" y="csY2684"/>
              </a:cxn>
              <a:cxn ang="0">
                <a:pos x="csX2685" y="csY2685"/>
              </a:cxn>
              <a:cxn ang="0">
                <a:pos x="csX2686" y="csY2686"/>
              </a:cxn>
              <a:cxn ang="0">
                <a:pos x="csX2687" y="csY2687"/>
              </a:cxn>
              <a:cxn ang="0">
                <a:pos x="csX2688" y="csY2688"/>
              </a:cxn>
              <a:cxn ang="0">
                <a:pos x="csX2689" y="csY2689"/>
              </a:cxn>
              <a:cxn ang="0">
                <a:pos x="csX2690" y="csY2690"/>
              </a:cxn>
              <a:cxn ang="0">
                <a:pos x="csX2691" y="csY2691"/>
              </a:cxn>
              <a:cxn ang="0">
                <a:pos x="csX2692" y="csY2692"/>
              </a:cxn>
              <a:cxn ang="0">
                <a:pos x="csX2693" y="csY2693"/>
              </a:cxn>
              <a:cxn ang="0">
                <a:pos x="csX2694" y="csY2694"/>
              </a:cxn>
              <a:cxn ang="0">
                <a:pos x="csX2695" y="csY2695"/>
              </a:cxn>
              <a:cxn ang="0">
                <a:pos x="csX2696" y="csY2696"/>
              </a:cxn>
              <a:cxn ang="0">
                <a:pos x="csX2697" y="csY2697"/>
              </a:cxn>
              <a:cxn ang="0">
                <a:pos x="csX2698" y="csY2698"/>
              </a:cxn>
              <a:cxn ang="0">
                <a:pos x="csX2699" y="csY2699"/>
              </a:cxn>
              <a:cxn ang="0">
                <a:pos x="csX2700" y="csY2700"/>
              </a:cxn>
              <a:cxn ang="0">
                <a:pos x="csX2701" y="csY2701"/>
              </a:cxn>
              <a:cxn ang="0">
                <a:pos x="csX2702" y="csY2702"/>
              </a:cxn>
              <a:cxn ang="0">
                <a:pos x="csX2703" y="csY2703"/>
              </a:cxn>
              <a:cxn ang="0">
                <a:pos x="csX2704" y="csY2704"/>
              </a:cxn>
              <a:cxn ang="0">
                <a:pos x="csX2705" y="csY2705"/>
              </a:cxn>
              <a:cxn ang="0">
                <a:pos x="csX2706" y="csY2706"/>
              </a:cxn>
              <a:cxn ang="0">
                <a:pos x="csX2707" y="csY2707"/>
              </a:cxn>
              <a:cxn ang="0">
                <a:pos x="csX2708" y="csY2708"/>
              </a:cxn>
              <a:cxn ang="0">
                <a:pos x="csX2709" y="csY2709"/>
              </a:cxn>
              <a:cxn ang="0">
                <a:pos x="csX2710" y="csY2710"/>
              </a:cxn>
              <a:cxn ang="0">
                <a:pos x="csX2711" y="csY2711"/>
              </a:cxn>
              <a:cxn ang="0">
                <a:pos x="csX2712" y="csY2712"/>
              </a:cxn>
              <a:cxn ang="0">
                <a:pos x="csX2713" y="csY2713"/>
              </a:cxn>
              <a:cxn ang="0">
                <a:pos x="csX2714" y="csY2714"/>
              </a:cxn>
              <a:cxn ang="0">
                <a:pos x="csX2715" y="csY2715"/>
              </a:cxn>
              <a:cxn ang="0">
                <a:pos x="csX2716" y="csY2716"/>
              </a:cxn>
              <a:cxn ang="0">
                <a:pos x="csX2717" y="csY2717"/>
              </a:cxn>
              <a:cxn ang="0">
                <a:pos x="csX2718" y="csY2718"/>
              </a:cxn>
              <a:cxn ang="0">
                <a:pos x="csX2719" y="csY2719"/>
              </a:cxn>
              <a:cxn ang="0">
                <a:pos x="csX2720" y="csY2720"/>
              </a:cxn>
              <a:cxn ang="0">
                <a:pos x="csX2721" y="csY2721"/>
              </a:cxn>
              <a:cxn ang="0">
                <a:pos x="csX2722" y="csY2722"/>
              </a:cxn>
              <a:cxn ang="0">
                <a:pos x="csX2723" y="csY2723"/>
              </a:cxn>
              <a:cxn ang="0">
                <a:pos x="csX2724" y="csY2724"/>
              </a:cxn>
              <a:cxn ang="0">
                <a:pos x="csX2725" y="csY2725"/>
              </a:cxn>
              <a:cxn ang="0">
                <a:pos x="csX2726" y="csY2726"/>
              </a:cxn>
              <a:cxn ang="0">
                <a:pos x="csX2727" y="csY2727"/>
              </a:cxn>
              <a:cxn ang="0">
                <a:pos x="csX2728" y="csY2728"/>
              </a:cxn>
              <a:cxn ang="0">
                <a:pos x="csX2729" y="csY2729"/>
              </a:cxn>
              <a:cxn ang="0">
                <a:pos x="csX2730" y="csY2730"/>
              </a:cxn>
              <a:cxn ang="0">
                <a:pos x="csX2731" y="csY2731"/>
              </a:cxn>
              <a:cxn ang="0">
                <a:pos x="csX2732" y="csY2732"/>
              </a:cxn>
              <a:cxn ang="0">
                <a:pos x="csX2733" y="csY2733"/>
              </a:cxn>
              <a:cxn ang="0">
                <a:pos x="csX2734" y="csY2734"/>
              </a:cxn>
              <a:cxn ang="0">
                <a:pos x="csX2735" y="csY2735"/>
              </a:cxn>
              <a:cxn ang="0">
                <a:pos x="csX2736" y="csY2736"/>
              </a:cxn>
              <a:cxn ang="0">
                <a:pos x="csX2737" y="csY2737"/>
              </a:cxn>
              <a:cxn ang="0">
                <a:pos x="csX2738" y="csY2738"/>
              </a:cxn>
              <a:cxn ang="0">
                <a:pos x="csX2739" y="csY2739"/>
              </a:cxn>
              <a:cxn ang="0">
                <a:pos x="csX2740" y="csY2740"/>
              </a:cxn>
              <a:cxn ang="0">
                <a:pos x="csX2741" y="csY2741"/>
              </a:cxn>
              <a:cxn ang="0">
                <a:pos x="csX2742" y="csY2742"/>
              </a:cxn>
              <a:cxn ang="0">
                <a:pos x="csX2743" y="csY2743"/>
              </a:cxn>
              <a:cxn ang="0">
                <a:pos x="csX2744" y="csY2744"/>
              </a:cxn>
              <a:cxn ang="0">
                <a:pos x="csX2745" y="csY2745"/>
              </a:cxn>
              <a:cxn ang="0">
                <a:pos x="csX2746" y="csY2746"/>
              </a:cxn>
              <a:cxn ang="0">
                <a:pos x="csX2747" y="csY2747"/>
              </a:cxn>
              <a:cxn ang="0">
                <a:pos x="csX2748" y="csY2748"/>
              </a:cxn>
              <a:cxn ang="0">
                <a:pos x="csX2749" y="csY2749"/>
              </a:cxn>
              <a:cxn ang="0">
                <a:pos x="csX2750" y="csY2750"/>
              </a:cxn>
              <a:cxn ang="0">
                <a:pos x="csX2751" y="csY2751"/>
              </a:cxn>
              <a:cxn ang="0">
                <a:pos x="csX2752" y="csY2752"/>
              </a:cxn>
              <a:cxn ang="0">
                <a:pos x="csX2753" y="csY2753"/>
              </a:cxn>
              <a:cxn ang="0">
                <a:pos x="csX2754" y="csY2754"/>
              </a:cxn>
              <a:cxn ang="0">
                <a:pos x="csX2755" y="csY2755"/>
              </a:cxn>
              <a:cxn ang="0">
                <a:pos x="csX2756" y="csY2756"/>
              </a:cxn>
              <a:cxn ang="0">
                <a:pos x="csX2757" y="csY2757"/>
              </a:cxn>
              <a:cxn ang="0">
                <a:pos x="csX2758" y="csY2758"/>
              </a:cxn>
              <a:cxn ang="0">
                <a:pos x="csX2759" y="csY2759"/>
              </a:cxn>
              <a:cxn ang="0">
                <a:pos x="csX2760" y="csY2760"/>
              </a:cxn>
              <a:cxn ang="0">
                <a:pos x="csX2761" y="csY2761"/>
              </a:cxn>
              <a:cxn ang="0">
                <a:pos x="csX2762" y="csY2762"/>
              </a:cxn>
              <a:cxn ang="0">
                <a:pos x="csX2763" y="csY2763"/>
              </a:cxn>
              <a:cxn ang="0">
                <a:pos x="csX2764" y="csY2764"/>
              </a:cxn>
              <a:cxn ang="0">
                <a:pos x="csX2765" y="csY2765"/>
              </a:cxn>
              <a:cxn ang="0">
                <a:pos x="csX2766" y="csY2766"/>
              </a:cxn>
              <a:cxn ang="0">
                <a:pos x="csX2767" y="csY2767"/>
              </a:cxn>
              <a:cxn ang="0">
                <a:pos x="csX2768" y="csY2768"/>
              </a:cxn>
              <a:cxn ang="0">
                <a:pos x="csX2769" y="csY2769"/>
              </a:cxn>
              <a:cxn ang="0">
                <a:pos x="csX2770" y="csY2770"/>
              </a:cxn>
              <a:cxn ang="0">
                <a:pos x="csX2771" y="csY2771"/>
              </a:cxn>
              <a:cxn ang="0">
                <a:pos x="csX2772" y="csY2772"/>
              </a:cxn>
              <a:cxn ang="0">
                <a:pos x="csX2773" y="csY2773"/>
              </a:cxn>
              <a:cxn ang="0">
                <a:pos x="csX2774" y="csY2774"/>
              </a:cxn>
              <a:cxn ang="0">
                <a:pos x="csX2775" y="csY2775"/>
              </a:cxn>
              <a:cxn ang="0">
                <a:pos x="csX2776" y="csY2776"/>
              </a:cxn>
              <a:cxn ang="0">
                <a:pos x="csX2777" y="csY2777"/>
              </a:cxn>
              <a:cxn ang="0">
                <a:pos x="csX2778" y="csY2778"/>
              </a:cxn>
              <a:cxn ang="0">
                <a:pos x="csX2779" y="csY2779"/>
              </a:cxn>
              <a:cxn ang="0">
                <a:pos x="csX2780" y="csY2780"/>
              </a:cxn>
              <a:cxn ang="0">
                <a:pos x="csX2781" y="csY2781"/>
              </a:cxn>
              <a:cxn ang="0">
                <a:pos x="csX2782" y="csY2782"/>
              </a:cxn>
              <a:cxn ang="0">
                <a:pos x="csX2783" y="csY2783"/>
              </a:cxn>
              <a:cxn ang="0">
                <a:pos x="csX2784" y="csY2784"/>
              </a:cxn>
              <a:cxn ang="0">
                <a:pos x="csX2785" y="csY2785"/>
              </a:cxn>
              <a:cxn ang="0">
                <a:pos x="csX2786" y="csY2786"/>
              </a:cxn>
              <a:cxn ang="0">
                <a:pos x="csX2787" y="csY2787"/>
              </a:cxn>
              <a:cxn ang="0">
                <a:pos x="csX2788" y="csY2788"/>
              </a:cxn>
              <a:cxn ang="0">
                <a:pos x="csX2789" y="csY2789"/>
              </a:cxn>
              <a:cxn ang="0">
                <a:pos x="csX2790" y="csY2790"/>
              </a:cxn>
              <a:cxn ang="0">
                <a:pos x="csX2791" y="csY2791"/>
              </a:cxn>
              <a:cxn ang="0">
                <a:pos x="csX2792" y="csY2792"/>
              </a:cxn>
              <a:cxn ang="0">
                <a:pos x="csX2793" y="csY2793"/>
              </a:cxn>
              <a:cxn ang="0">
                <a:pos x="csX2794" y="csY2794"/>
              </a:cxn>
              <a:cxn ang="0">
                <a:pos x="csX2795" y="csY2795"/>
              </a:cxn>
              <a:cxn ang="0">
                <a:pos x="csX2796" y="csY2796"/>
              </a:cxn>
              <a:cxn ang="0">
                <a:pos x="csX2797" y="csY2797"/>
              </a:cxn>
              <a:cxn ang="0">
                <a:pos x="csX2798" y="csY2798"/>
              </a:cxn>
              <a:cxn ang="0">
                <a:pos x="csX2799" y="csY2799"/>
              </a:cxn>
              <a:cxn ang="0">
                <a:pos x="csX2800" y="csY2800"/>
              </a:cxn>
              <a:cxn ang="0">
                <a:pos x="csX2801" y="csY2801"/>
              </a:cxn>
              <a:cxn ang="0">
                <a:pos x="csX2802" y="csY2802"/>
              </a:cxn>
              <a:cxn ang="0">
                <a:pos x="csX2803" y="csY2803"/>
              </a:cxn>
              <a:cxn ang="0">
                <a:pos x="csX2804" y="csY2804"/>
              </a:cxn>
              <a:cxn ang="0">
                <a:pos x="csX2805" y="csY2805"/>
              </a:cxn>
              <a:cxn ang="0">
                <a:pos x="csX2806" y="csY2806"/>
              </a:cxn>
              <a:cxn ang="0">
                <a:pos x="csX2807" y="csY2807"/>
              </a:cxn>
              <a:cxn ang="0">
                <a:pos x="csX2808" y="csY2808"/>
              </a:cxn>
              <a:cxn ang="0">
                <a:pos x="csX2809" y="csY2809"/>
              </a:cxn>
              <a:cxn ang="0">
                <a:pos x="csX2810" y="csY2810"/>
              </a:cxn>
              <a:cxn ang="0">
                <a:pos x="csX2811" y="csY2811"/>
              </a:cxn>
              <a:cxn ang="0">
                <a:pos x="csX2812" y="csY2812"/>
              </a:cxn>
              <a:cxn ang="0">
                <a:pos x="csX2813" y="csY2813"/>
              </a:cxn>
              <a:cxn ang="0">
                <a:pos x="csX2814" y="csY2814"/>
              </a:cxn>
              <a:cxn ang="0">
                <a:pos x="csX2815" y="csY2815"/>
              </a:cxn>
              <a:cxn ang="0">
                <a:pos x="csX2816" y="csY2816"/>
              </a:cxn>
              <a:cxn ang="0">
                <a:pos x="csX2817" y="csY2817"/>
              </a:cxn>
              <a:cxn ang="0">
                <a:pos x="csX2818" y="csY2818"/>
              </a:cxn>
              <a:cxn ang="0">
                <a:pos x="csX2819" y="csY2819"/>
              </a:cxn>
              <a:cxn ang="0">
                <a:pos x="csX2820" y="csY2820"/>
              </a:cxn>
              <a:cxn ang="0">
                <a:pos x="csX2821" y="csY2821"/>
              </a:cxn>
              <a:cxn ang="0">
                <a:pos x="csX2822" y="csY2822"/>
              </a:cxn>
              <a:cxn ang="0">
                <a:pos x="csX2823" y="csY2823"/>
              </a:cxn>
              <a:cxn ang="0">
                <a:pos x="csX2824" y="csY2824"/>
              </a:cxn>
              <a:cxn ang="0">
                <a:pos x="csX2825" y="csY2825"/>
              </a:cxn>
              <a:cxn ang="0">
                <a:pos x="csX2826" y="csY2826"/>
              </a:cxn>
              <a:cxn ang="0">
                <a:pos x="csX2827" y="csY2827"/>
              </a:cxn>
              <a:cxn ang="0">
                <a:pos x="csX2828" y="csY2828"/>
              </a:cxn>
              <a:cxn ang="0">
                <a:pos x="csX2829" y="csY2829"/>
              </a:cxn>
              <a:cxn ang="0">
                <a:pos x="csX2830" y="csY2830"/>
              </a:cxn>
              <a:cxn ang="0">
                <a:pos x="csX2831" y="csY2831"/>
              </a:cxn>
              <a:cxn ang="0">
                <a:pos x="csX2832" y="csY2832"/>
              </a:cxn>
              <a:cxn ang="0">
                <a:pos x="csX2833" y="csY2833"/>
              </a:cxn>
              <a:cxn ang="0">
                <a:pos x="csX2834" y="csY2834"/>
              </a:cxn>
              <a:cxn ang="0">
                <a:pos x="csX2835" y="csY2835"/>
              </a:cxn>
              <a:cxn ang="0">
                <a:pos x="csX2836" y="csY2836"/>
              </a:cxn>
              <a:cxn ang="0">
                <a:pos x="csX2837" y="csY2837"/>
              </a:cxn>
              <a:cxn ang="0">
                <a:pos x="csX2838" y="csY2838"/>
              </a:cxn>
              <a:cxn ang="0">
                <a:pos x="csX2839" y="csY2839"/>
              </a:cxn>
              <a:cxn ang="0">
                <a:pos x="csX2840" y="csY2840"/>
              </a:cxn>
              <a:cxn ang="0">
                <a:pos x="csX2841" y="csY2841"/>
              </a:cxn>
              <a:cxn ang="0">
                <a:pos x="csX2842" y="csY2842"/>
              </a:cxn>
              <a:cxn ang="0">
                <a:pos x="csX2843" y="csY2843"/>
              </a:cxn>
              <a:cxn ang="0">
                <a:pos x="csX2844" y="csY2844"/>
              </a:cxn>
              <a:cxn ang="0">
                <a:pos x="csX2845" y="csY2845"/>
              </a:cxn>
              <a:cxn ang="0">
                <a:pos x="csX2846" y="csY2846"/>
              </a:cxn>
              <a:cxn ang="0">
                <a:pos x="csX2847" y="csY2847"/>
              </a:cxn>
              <a:cxn ang="0">
                <a:pos x="csX2848" y="csY2848"/>
              </a:cxn>
              <a:cxn ang="0">
                <a:pos x="csX2849" y="csY2849"/>
              </a:cxn>
              <a:cxn ang="0">
                <a:pos x="csX2850" y="csY2850"/>
              </a:cxn>
              <a:cxn ang="0">
                <a:pos x="csX2851" y="csY2851"/>
              </a:cxn>
              <a:cxn ang="0">
                <a:pos x="csX2852" y="csY2852"/>
              </a:cxn>
              <a:cxn ang="0">
                <a:pos x="csX2853" y="csY2853"/>
              </a:cxn>
              <a:cxn ang="0">
                <a:pos x="csX2854" y="csY2854"/>
              </a:cxn>
              <a:cxn ang="0">
                <a:pos x="csX2855" y="csY2855"/>
              </a:cxn>
              <a:cxn ang="0">
                <a:pos x="csX2856" y="csY2856"/>
              </a:cxn>
              <a:cxn ang="0">
                <a:pos x="csX2857" y="csY2857"/>
              </a:cxn>
              <a:cxn ang="0">
                <a:pos x="csX2858" y="csY2858"/>
              </a:cxn>
              <a:cxn ang="0">
                <a:pos x="csX2859" y="csY2859"/>
              </a:cxn>
              <a:cxn ang="0">
                <a:pos x="csX2860" y="csY2860"/>
              </a:cxn>
              <a:cxn ang="0">
                <a:pos x="csX2861" y="csY2861"/>
              </a:cxn>
              <a:cxn ang="0">
                <a:pos x="csX2862" y="csY2862"/>
              </a:cxn>
              <a:cxn ang="0">
                <a:pos x="csX2863" y="csY2863"/>
              </a:cxn>
              <a:cxn ang="0">
                <a:pos x="csX2864" y="csY2864"/>
              </a:cxn>
              <a:cxn ang="0">
                <a:pos x="csX2865" y="csY2865"/>
              </a:cxn>
              <a:cxn ang="0">
                <a:pos x="csX2866" y="csY2866"/>
              </a:cxn>
              <a:cxn ang="0">
                <a:pos x="csX2867" y="csY2867"/>
              </a:cxn>
              <a:cxn ang="0">
                <a:pos x="csX2868" y="csY2868"/>
              </a:cxn>
              <a:cxn ang="0">
                <a:pos x="csX2869" y="csY2869"/>
              </a:cxn>
              <a:cxn ang="0">
                <a:pos x="csX2870" y="csY2870"/>
              </a:cxn>
              <a:cxn ang="0">
                <a:pos x="csX2871" y="csY2871"/>
              </a:cxn>
              <a:cxn ang="0">
                <a:pos x="csX2872" y="csY2872"/>
              </a:cxn>
              <a:cxn ang="0">
                <a:pos x="csX2873" y="csY2873"/>
              </a:cxn>
              <a:cxn ang="0">
                <a:pos x="csX2874" y="csY2874"/>
              </a:cxn>
              <a:cxn ang="0">
                <a:pos x="csX2875" y="csY2875"/>
              </a:cxn>
              <a:cxn ang="0">
                <a:pos x="csX2876" y="csY2876"/>
              </a:cxn>
              <a:cxn ang="0">
                <a:pos x="csX2877" y="csY2877"/>
              </a:cxn>
              <a:cxn ang="0">
                <a:pos x="csX2878" y="csY2878"/>
              </a:cxn>
              <a:cxn ang="0">
                <a:pos x="csX2879" y="csY2879"/>
              </a:cxn>
              <a:cxn ang="0">
                <a:pos x="csX2880" y="csY2880"/>
              </a:cxn>
              <a:cxn ang="0">
                <a:pos x="csX2881" y="csY2881"/>
              </a:cxn>
              <a:cxn ang="0">
                <a:pos x="csX2882" y="csY2882"/>
              </a:cxn>
              <a:cxn ang="0">
                <a:pos x="csX2883" y="csY2883"/>
              </a:cxn>
              <a:cxn ang="0">
                <a:pos x="csX2884" y="csY2884"/>
              </a:cxn>
              <a:cxn ang="0">
                <a:pos x="csX2885" y="csY2885"/>
              </a:cxn>
              <a:cxn ang="0">
                <a:pos x="csX2886" y="csY2886"/>
              </a:cxn>
              <a:cxn ang="0">
                <a:pos x="csX2887" y="csY2887"/>
              </a:cxn>
              <a:cxn ang="0">
                <a:pos x="csX2888" y="csY2888"/>
              </a:cxn>
              <a:cxn ang="0">
                <a:pos x="csX2889" y="csY2889"/>
              </a:cxn>
              <a:cxn ang="0">
                <a:pos x="csX2890" y="csY2890"/>
              </a:cxn>
              <a:cxn ang="0">
                <a:pos x="csX2891" y="csY2891"/>
              </a:cxn>
              <a:cxn ang="0">
                <a:pos x="csX2892" y="csY2892"/>
              </a:cxn>
              <a:cxn ang="0">
                <a:pos x="csX2893" y="csY2893"/>
              </a:cxn>
              <a:cxn ang="0">
                <a:pos x="csX2894" y="csY2894"/>
              </a:cxn>
              <a:cxn ang="0">
                <a:pos x="csX2895" y="csY2895"/>
              </a:cxn>
              <a:cxn ang="0">
                <a:pos x="csX2896" y="csY2896"/>
              </a:cxn>
              <a:cxn ang="0">
                <a:pos x="csX2897" y="csY2897"/>
              </a:cxn>
              <a:cxn ang="0">
                <a:pos x="csX2898" y="csY2898"/>
              </a:cxn>
              <a:cxn ang="0">
                <a:pos x="csX2899" y="csY2899"/>
              </a:cxn>
              <a:cxn ang="0">
                <a:pos x="csX2900" y="csY2900"/>
              </a:cxn>
              <a:cxn ang="0">
                <a:pos x="csX2901" y="csY2901"/>
              </a:cxn>
              <a:cxn ang="0">
                <a:pos x="csX2902" y="csY2902"/>
              </a:cxn>
              <a:cxn ang="0">
                <a:pos x="csX2903" y="csY2903"/>
              </a:cxn>
              <a:cxn ang="0">
                <a:pos x="csX2904" y="csY2904"/>
              </a:cxn>
              <a:cxn ang="0">
                <a:pos x="csX2905" y="csY2905"/>
              </a:cxn>
              <a:cxn ang="0">
                <a:pos x="csX2906" y="csY2906"/>
              </a:cxn>
              <a:cxn ang="0">
                <a:pos x="csX2907" y="csY2907"/>
              </a:cxn>
              <a:cxn ang="0">
                <a:pos x="csX2908" y="csY2908"/>
              </a:cxn>
              <a:cxn ang="0">
                <a:pos x="csX2909" y="csY2909"/>
              </a:cxn>
              <a:cxn ang="0">
                <a:pos x="csX2910" y="csY2910"/>
              </a:cxn>
              <a:cxn ang="0">
                <a:pos x="csX2911" y="csY2911"/>
              </a:cxn>
              <a:cxn ang="0">
                <a:pos x="csX2912" y="csY2912"/>
              </a:cxn>
              <a:cxn ang="0">
                <a:pos x="csX2913" y="csY2913"/>
              </a:cxn>
              <a:cxn ang="0">
                <a:pos x="csX2914" y="csY2914"/>
              </a:cxn>
              <a:cxn ang="0">
                <a:pos x="csX2915" y="csY2915"/>
              </a:cxn>
              <a:cxn ang="0">
                <a:pos x="csX2916" y="csY2916"/>
              </a:cxn>
              <a:cxn ang="0">
                <a:pos x="csX2917" y="csY2917"/>
              </a:cxn>
              <a:cxn ang="0">
                <a:pos x="csX2918" y="csY2918"/>
              </a:cxn>
              <a:cxn ang="0">
                <a:pos x="csX2919" y="csY2919"/>
              </a:cxn>
              <a:cxn ang="0">
                <a:pos x="csX2920" y="csY2920"/>
              </a:cxn>
              <a:cxn ang="0">
                <a:pos x="csX2921" y="csY2921"/>
              </a:cxn>
              <a:cxn ang="0">
                <a:pos x="csX2922" y="csY2922"/>
              </a:cxn>
              <a:cxn ang="0">
                <a:pos x="csX2923" y="csY2923"/>
              </a:cxn>
              <a:cxn ang="0">
                <a:pos x="csX2924" y="csY2924"/>
              </a:cxn>
              <a:cxn ang="0">
                <a:pos x="csX2925" y="csY2925"/>
              </a:cxn>
              <a:cxn ang="0">
                <a:pos x="csX2926" y="csY2926"/>
              </a:cxn>
              <a:cxn ang="0">
                <a:pos x="csX2927" y="csY2927"/>
              </a:cxn>
              <a:cxn ang="0">
                <a:pos x="csX2928" y="csY2928"/>
              </a:cxn>
              <a:cxn ang="0">
                <a:pos x="csX2929" y="csY2929"/>
              </a:cxn>
              <a:cxn ang="0">
                <a:pos x="csX2930" y="csY2930"/>
              </a:cxn>
              <a:cxn ang="0">
                <a:pos x="csX2931" y="csY2931"/>
              </a:cxn>
              <a:cxn ang="0">
                <a:pos x="csX2932" y="csY2932"/>
              </a:cxn>
              <a:cxn ang="0">
                <a:pos x="csX2933" y="csY2933"/>
              </a:cxn>
              <a:cxn ang="0">
                <a:pos x="csX2934" y="csY2934"/>
              </a:cxn>
              <a:cxn ang="0">
                <a:pos x="csX2935" y="csY2935"/>
              </a:cxn>
              <a:cxn ang="0">
                <a:pos x="csX2936" y="csY2936"/>
              </a:cxn>
              <a:cxn ang="0">
                <a:pos x="csX2937" y="csY2937"/>
              </a:cxn>
              <a:cxn ang="0">
                <a:pos x="csX2938" y="csY2938"/>
              </a:cxn>
              <a:cxn ang="0">
                <a:pos x="csX2939" y="csY2939"/>
              </a:cxn>
              <a:cxn ang="0">
                <a:pos x="csX2940" y="csY2940"/>
              </a:cxn>
              <a:cxn ang="0">
                <a:pos x="csX2941" y="csY2941"/>
              </a:cxn>
              <a:cxn ang="0">
                <a:pos x="csX2942" y="csY2942"/>
              </a:cxn>
              <a:cxn ang="0">
                <a:pos x="csX2943" y="csY2943"/>
              </a:cxn>
              <a:cxn ang="0">
                <a:pos x="csX2944" y="csY2944"/>
              </a:cxn>
              <a:cxn ang="0">
                <a:pos x="csX2945" y="csY2945"/>
              </a:cxn>
              <a:cxn ang="0">
                <a:pos x="csX2946" y="csY2946"/>
              </a:cxn>
              <a:cxn ang="0">
                <a:pos x="csX2947" y="csY2947"/>
              </a:cxn>
              <a:cxn ang="0">
                <a:pos x="csX2948" y="csY2948"/>
              </a:cxn>
              <a:cxn ang="0">
                <a:pos x="csX2949" y="csY2949"/>
              </a:cxn>
              <a:cxn ang="0">
                <a:pos x="csX2950" y="csY2950"/>
              </a:cxn>
              <a:cxn ang="0">
                <a:pos x="csX2951" y="csY2951"/>
              </a:cxn>
              <a:cxn ang="0">
                <a:pos x="csX2952" y="csY2952"/>
              </a:cxn>
              <a:cxn ang="0">
                <a:pos x="csX2953" y="csY2953"/>
              </a:cxn>
              <a:cxn ang="0">
                <a:pos x="csX2954" y="csY2954"/>
              </a:cxn>
              <a:cxn ang="0">
                <a:pos x="csX2955" y="csY2955"/>
              </a:cxn>
              <a:cxn ang="0">
                <a:pos x="csX2956" y="csY2956"/>
              </a:cxn>
              <a:cxn ang="0">
                <a:pos x="csX2957" y="csY2957"/>
              </a:cxn>
              <a:cxn ang="0">
                <a:pos x="csX2958" y="csY2958"/>
              </a:cxn>
              <a:cxn ang="0">
                <a:pos x="csX2959" y="csY2959"/>
              </a:cxn>
              <a:cxn ang="0">
                <a:pos x="csX2960" y="csY2960"/>
              </a:cxn>
              <a:cxn ang="0">
                <a:pos x="csX2961" y="csY2961"/>
              </a:cxn>
              <a:cxn ang="0">
                <a:pos x="csX2962" y="csY2962"/>
              </a:cxn>
              <a:cxn ang="0">
                <a:pos x="csX2963" y="csY2963"/>
              </a:cxn>
              <a:cxn ang="0">
                <a:pos x="csX2964" y="csY2964"/>
              </a:cxn>
              <a:cxn ang="0">
                <a:pos x="csX2965" y="csY2965"/>
              </a:cxn>
              <a:cxn ang="0">
                <a:pos x="csX2966" y="csY2966"/>
              </a:cxn>
              <a:cxn ang="0">
                <a:pos x="csX2967" y="csY2967"/>
              </a:cxn>
              <a:cxn ang="0">
                <a:pos x="csX2968" y="csY2968"/>
              </a:cxn>
              <a:cxn ang="0">
                <a:pos x="csX2969" y="csY2969"/>
              </a:cxn>
              <a:cxn ang="0">
                <a:pos x="csX2970" y="csY2970"/>
              </a:cxn>
              <a:cxn ang="0">
                <a:pos x="csX2971" y="csY2971"/>
              </a:cxn>
              <a:cxn ang="0">
                <a:pos x="csX2972" y="csY2972"/>
              </a:cxn>
              <a:cxn ang="0">
                <a:pos x="csX2973" y="csY2973"/>
              </a:cxn>
              <a:cxn ang="0">
                <a:pos x="csX2974" y="csY2974"/>
              </a:cxn>
              <a:cxn ang="0">
                <a:pos x="csX2975" y="csY2975"/>
              </a:cxn>
              <a:cxn ang="0">
                <a:pos x="csX2976" y="csY2976"/>
              </a:cxn>
              <a:cxn ang="0">
                <a:pos x="csX2977" y="csY2977"/>
              </a:cxn>
              <a:cxn ang="0">
                <a:pos x="csX2978" y="csY2978"/>
              </a:cxn>
              <a:cxn ang="0">
                <a:pos x="csX2979" y="csY2979"/>
              </a:cxn>
              <a:cxn ang="0">
                <a:pos x="csX2980" y="csY2980"/>
              </a:cxn>
              <a:cxn ang="0">
                <a:pos x="csX2981" y="csY2981"/>
              </a:cxn>
              <a:cxn ang="0">
                <a:pos x="csX2982" y="csY2982"/>
              </a:cxn>
              <a:cxn ang="0">
                <a:pos x="csX2983" y="csY2983"/>
              </a:cxn>
              <a:cxn ang="0">
                <a:pos x="csX2984" y="csY2984"/>
              </a:cxn>
              <a:cxn ang="0">
                <a:pos x="csX2985" y="csY2985"/>
              </a:cxn>
              <a:cxn ang="0">
                <a:pos x="csX2986" y="csY2986"/>
              </a:cxn>
              <a:cxn ang="0">
                <a:pos x="csX2987" y="csY2987"/>
              </a:cxn>
              <a:cxn ang="0">
                <a:pos x="csX2988" y="csY2988"/>
              </a:cxn>
              <a:cxn ang="0">
                <a:pos x="csX2989" y="csY2989"/>
              </a:cxn>
              <a:cxn ang="0">
                <a:pos x="csX2990" y="csY2990"/>
              </a:cxn>
              <a:cxn ang="0">
                <a:pos x="csX2991" y="csY2991"/>
              </a:cxn>
              <a:cxn ang="0">
                <a:pos x="csX2992" y="csY2992"/>
              </a:cxn>
              <a:cxn ang="0">
                <a:pos x="csX2993" y="csY2993"/>
              </a:cxn>
              <a:cxn ang="0">
                <a:pos x="csX2994" y="csY2994"/>
              </a:cxn>
              <a:cxn ang="0">
                <a:pos x="csX2995" y="csY2995"/>
              </a:cxn>
              <a:cxn ang="0">
                <a:pos x="csX2996" y="csY2996"/>
              </a:cxn>
              <a:cxn ang="0">
                <a:pos x="csX2997" y="csY2997"/>
              </a:cxn>
              <a:cxn ang="0">
                <a:pos x="csX2998" y="csY2998"/>
              </a:cxn>
              <a:cxn ang="0">
                <a:pos x="csX2999" y="csY2999"/>
              </a:cxn>
              <a:cxn ang="0">
                <a:pos x="csX3000" y="csY3000"/>
              </a:cxn>
              <a:cxn ang="0">
                <a:pos x="csX3001" y="csY3001"/>
              </a:cxn>
              <a:cxn ang="0">
                <a:pos x="csX3002" y="csY3002"/>
              </a:cxn>
              <a:cxn ang="0">
                <a:pos x="csX3003" y="csY3003"/>
              </a:cxn>
              <a:cxn ang="0">
                <a:pos x="csX3004" y="csY3004"/>
              </a:cxn>
              <a:cxn ang="0">
                <a:pos x="csX3005" y="csY3005"/>
              </a:cxn>
              <a:cxn ang="0">
                <a:pos x="csX3006" y="csY3006"/>
              </a:cxn>
              <a:cxn ang="0">
                <a:pos x="csX3007" y="csY3007"/>
              </a:cxn>
              <a:cxn ang="0">
                <a:pos x="csX3008" y="csY3008"/>
              </a:cxn>
              <a:cxn ang="0">
                <a:pos x="csX3009" y="csY3009"/>
              </a:cxn>
              <a:cxn ang="0">
                <a:pos x="csX3010" y="csY3010"/>
              </a:cxn>
              <a:cxn ang="0">
                <a:pos x="csX3011" y="csY3011"/>
              </a:cxn>
              <a:cxn ang="0">
                <a:pos x="csX3012" y="csY3012"/>
              </a:cxn>
              <a:cxn ang="0">
                <a:pos x="csX3013" y="csY3013"/>
              </a:cxn>
              <a:cxn ang="0">
                <a:pos x="csX3014" y="csY3014"/>
              </a:cxn>
              <a:cxn ang="0">
                <a:pos x="csX3015" y="csY3015"/>
              </a:cxn>
              <a:cxn ang="0">
                <a:pos x="csX3016" y="csY3016"/>
              </a:cxn>
              <a:cxn ang="0">
                <a:pos x="csX3017" y="csY3017"/>
              </a:cxn>
              <a:cxn ang="0">
                <a:pos x="csX3018" y="csY3018"/>
              </a:cxn>
              <a:cxn ang="0">
                <a:pos x="csX3019" y="csY3019"/>
              </a:cxn>
              <a:cxn ang="0">
                <a:pos x="csX3020" y="csY3020"/>
              </a:cxn>
              <a:cxn ang="0">
                <a:pos x="csX3021" y="csY3021"/>
              </a:cxn>
              <a:cxn ang="0">
                <a:pos x="csX3022" y="csY3022"/>
              </a:cxn>
              <a:cxn ang="0">
                <a:pos x="csX3023" y="csY3023"/>
              </a:cxn>
              <a:cxn ang="0">
                <a:pos x="csX3024" y="csY3024"/>
              </a:cxn>
              <a:cxn ang="0">
                <a:pos x="csX3025" y="csY3025"/>
              </a:cxn>
              <a:cxn ang="0">
                <a:pos x="csX3026" y="csY3026"/>
              </a:cxn>
              <a:cxn ang="0">
                <a:pos x="csX3027" y="csY3027"/>
              </a:cxn>
              <a:cxn ang="0">
                <a:pos x="csX3028" y="csY3028"/>
              </a:cxn>
              <a:cxn ang="0">
                <a:pos x="csX3029" y="csY3029"/>
              </a:cxn>
              <a:cxn ang="0">
                <a:pos x="csX3030" y="csY3030"/>
              </a:cxn>
              <a:cxn ang="0">
                <a:pos x="csX3031" y="csY3031"/>
              </a:cxn>
              <a:cxn ang="0">
                <a:pos x="csX3032" y="csY3032"/>
              </a:cxn>
              <a:cxn ang="0">
                <a:pos x="csX3033" y="csY3033"/>
              </a:cxn>
              <a:cxn ang="0">
                <a:pos x="csX3034" y="csY3034"/>
              </a:cxn>
              <a:cxn ang="0">
                <a:pos x="csX3035" y="csY3035"/>
              </a:cxn>
              <a:cxn ang="0">
                <a:pos x="csX3036" y="csY3036"/>
              </a:cxn>
              <a:cxn ang="0">
                <a:pos x="csX3037" y="csY3037"/>
              </a:cxn>
              <a:cxn ang="0">
                <a:pos x="csX3038" y="csY3038"/>
              </a:cxn>
              <a:cxn ang="0">
                <a:pos x="csX3039" y="csY3039"/>
              </a:cxn>
              <a:cxn ang="0">
                <a:pos x="csX3040" y="csY3040"/>
              </a:cxn>
              <a:cxn ang="0">
                <a:pos x="csX3041" y="csY3041"/>
              </a:cxn>
              <a:cxn ang="0">
                <a:pos x="csX3042" y="csY3042"/>
              </a:cxn>
              <a:cxn ang="0">
                <a:pos x="csX3043" y="csY3043"/>
              </a:cxn>
              <a:cxn ang="0">
                <a:pos x="csX3044" y="csY3044"/>
              </a:cxn>
              <a:cxn ang="0">
                <a:pos x="csX3045" y="csY3045"/>
              </a:cxn>
              <a:cxn ang="0">
                <a:pos x="csX3046" y="csY3046"/>
              </a:cxn>
              <a:cxn ang="0">
                <a:pos x="csX3047" y="csY3047"/>
              </a:cxn>
              <a:cxn ang="0">
                <a:pos x="csX3048" y="csY3048"/>
              </a:cxn>
              <a:cxn ang="0">
                <a:pos x="csX3049" y="csY3049"/>
              </a:cxn>
              <a:cxn ang="0">
                <a:pos x="csX3050" y="csY3050"/>
              </a:cxn>
              <a:cxn ang="0">
                <a:pos x="csX3051" y="csY3051"/>
              </a:cxn>
              <a:cxn ang="0">
                <a:pos x="csX3052" y="csY3052"/>
              </a:cxn>
              <a:cxn ang="0">
                <a:pos x="csX3053" y="csY3053"/>
              </a:cxn>
              <a:cxn ang="0">
                <a:pos x="csX3054" y="csY3054"/>
              </a:cxn>
              <a:cxn ang="0">
                <a:pos x="csX3055" y="csY3055"/>
              </a:cxn>
              <a:cxn ang="0">
                <a:pos x="csX3056" y="csY3056"/>
              </a:cxn>
              <a:cxn ang="0">
                <a:pos x="csX3057" y="csY3057"/>
              </a:cxn>
              <a:cxn ang="0">
                <a:pos x="csX3058" y="csY3058"/>
              </a:cxn>
              <a:cxn ang="0">
                <a:pos x="csX3059" y="csY3059"/>
              </a:cxn>
              <a:cxn ang="0">
                <a:pos x="csX3060" y="csY3060"/>
              </a:cxn>
              <a:cxn ang="0">
                <a:pos x="csX3061" y="csY3061"/>
              </a:cxn>
              <a:cxn ang="0">
                <a:pos x="csX3062" y="csY3062"/>
              </a:cxn>
              <a:cxn ang="0">
                <a:pos x="csX3063" y="csY3063"/>
              </a:cxn>
              <a:cxn ang="0">
                <a:pos x="csX3064" y="csY3064"/>
              </a:cxn>
              <a:cxn ang="0">
                <a:pos x="csX3065" y="csY3065"/>
              </a:cxn>
              <a:cxn ang="0">
                <a:pos x="csX3066" y="csY3066"/>
              </a:cxn>
              <a:cxn ang="0">
                <a:pos x="csX3067" y="csY3067"/>
              </a:cxn>
              <a:cxn ang="0">
                <a:pos x="csX3068" y="csY3068"/>
              </a:cxn>
              <a:cxn ang="0">
                <a:pos x="csX3069" y="csY3069"/>
              </a:cxn>
              <a:cxn ang="0">
                <a:pos x="csX3070" y="csY3070"/>
              </a:cxn>
              <a:cxn ang="0">
                <a:pos x="csX3071" y="csY3071"/>
              </a:cxn>
              <a:cxn ang="0">
                <a:pos x="csX3072" y="csY3072"/>
              </a:cxn>
              <a:cxn ang="0">
                <a:pos x="csX3073" y="csY3073"/>
              </a:cxn>
              <a:cxn ang="0">
                <a:pos x="csX3074" y="csY3074"/>
              </a:cxn>
              <a:cxn ang="0">
                <a:pos x="csX3075" y="csY3075"/>
              </a:cxn>
              <a:cxn ang="0">
                <a:pos x="csX3076" y="csY3076"/>
              </a:cxn>
              <a:cxn ang="0">
                <a:pos x="csX3077" y="csY3077"/>
              </a:cxn>
              <a:cxn ang="0">
                <a:pos x="csX3078" y="csY3078"/>
              </a:cxn>
              <a:cxn ang="0">
                <a:pos x="csX3079" y="csY3079"/>
              </a:cxn>
              <a:cxn ang="0">
                <a:pos x="csX3080" y="csY3080"/>
              </a:cxn>
              <a:cxn ang="0">
                <a:pos x="csX3081" y="csY3081"/>
              </a:cxn>
              <a:cxn ang="0">
                <a:pos x="csX3082" y="csY3082"/>
              </a:cxn>
              <a:cxn ang="0">
                <a:pos x="csX3083" y="csY3083"/>
              </a:cxn>
              <a:cxn ang="0">
                <a:pos x="csX3084" y="csY3084"/>
              </a:cxn>
              <a:cxn ang="0">
                <a:pos x="csX3085" y="csY3085"/>
              </a:cxn>
              <a:cxn ang="0">
                <a:pos x="csX3086" y="csY3086"/>
              </a:cxn>
              <a:cxn ang="0">
                <a:pos x="csX3087" y="csY3087"/>
              </a:cxn>
              <a:cxn ang="0">
                <a:pos x="csX3088" y="csY3088"/>
              </a:cxn>
              <a:cxn ang="0">
                <a:pos x="csX3089" y="csY3089"/>
              </a:cxn>
              <a:cxn ang="0">
                <a:pos x="csX3090" y="csY3090"/>
              </a:cxn>
              <a:cxn ang="0">
                <a:pos x="csX3091" y="csY3091"/>
              </a:cxn>
              <a:cxn ang="0">
                <a:pos x="csX3092" y="csY3092"/>
              </a:cxn>
              <a:cxn ang="0">
                <a:pos x="csX3093" y="csY3093"/>
              </a:cxn>
              <a:cxn ang="0">
                <a:pos x="csX3094" y="csY3094"/>
              </a:cxn>
              <a:cxn ang="0">
                <a:pos x="csX3095" y="csY3095"/>
              </a:cxn>
              <a:cxn ang="0">
                <a:pos x="csX3096" y="csY3096"/>
              </a:cxn>
              <a:cxn ang="0">
                <a:pos x="csX3097" y="csY3097"/>
              </a:cxn>
              <a:cxn ang="0">
                <a:pos x="csX3098" y="csY3098"/>
              </a:cxn>
              <a:cxn ang="0">
                <a:pos x="csX3099" y="csY3099"/>
              </a:cxn>
              <a:cxn ang="0">
                <a:pos x="csX3100" y="csY3100"/>
              </a:cxn>
              <a:cxn ang="0">
                <a:pos x="csX3101" y="csY3101"/>
              </a:cxn>
              <a:cxn ang="0">
                <a:pos x="csX3102" y="csY3102"/>
              </a:cxn>
              <a:cxn ang="0">
                <a:pos x="csX3103" y="csY3103"/>
              </a:cxn>
              <a:cxn ang="0">
                <a:pos x="csX3104" y="csY3104"/>
              </a:cxn>
              <a:cxn ang="0">
                <a:pos x="csX3105" y="csY3105"/>
              </a:cxn>
              <a:cxn ang="0">
                <a:pos x="csX3106" y="csY3106"/>
              </a:cxn>
              <a:cxn ang="0">
                <a:pos x="csX3107" y="csY3107"/>
              </a:cxn>
              <a:cxn ang="0">
                <a:pos x="csX3108" y="csY3108"/>
              </a:cxn>
              <a:cxn ang="0">
                <a:pos x="csX3109" y="csY3109"/>
              </a:cxn>
              <a:cxn ang="0">
                <a:pos x="csX3110" y="csY3110"/>
              </a:cxn>
              <a:cxn ang="0">
                <a:pos x="csX3111" y="csY3111"/>
              </a:cxn>
              <a:cxn ang="0">
                <a:pos x="csX3112" y="csY3112"/>
              </a:cxn>
              <a:cxn ang="0">
                <a:pos x="csX3113" y="csY3113"/>
              </a:cxn>
              <a:cxn ang="0">
                <a:pos x="csX3114" y="csY3114"/>
              </a:cxn>
              <a:cxn ang="0">
                <a:pos x="csX3115" y="csY3115"/>
              </a:cxn>
              <a:cxn ang="0">
                <a:pos x="csX3116" y="csY3116"/>
              </a:cxn>
              <a:cxn ang="0">
                <a:pos x="csX3117" y="csY3117"/>
              </a:cxn>
              <a:cxn ang="0">
                <a:pos x="csX3118" y="csY3118"/>
              </a:cxn>
              <a:cxn ang="0">
                <a:pos x="csX3119" y="csY3119"/>
              </a:cxn>
              <a:cxn ang="0">
                <a:pos x="csX3120" y="csY3120"/>
              </a:cxn>
              <a:cxn ang="0">
                <a:pos x="csX3121" y="csY3121"/>
              </a:cxn>
              <a:cxn ang="0">
                <a:pos x="csX3122" y="csY3122"/>
              </a:cxn>
              <a:cxn ang="0">
                <a:pos x="csX3123" y="csY3123"/>
              </a:cxn>
              <a:cxn ang="0">
                <a:pos x="csX3124" y="csY3124"/>
              </a:cxn>
              <a:cxn ang="0">
                <a:pos x="csX3125" y="csY3125"/>
              </a:cxn>
              <a:cxn ang="0">
                <a:pos x="csX3126" y="csY3126"/>
              </a:cxn>
              <a:cxn ang="0">
                <a:pos x="csX3127" y="csY3127"/>
              </a:cxn>
              <a:cxn ang="0">
                <a:pos x="csX3128" y="csY3128"/>
              </a:cxn>
              <a:cxn ang="0">
                <a:pos x="csX3129" y="csY3129"/>
              </a:cxn>
              <a:cxn ang="0">
                <a:pos x="csX3130" y="csY3130"/>
              </a:cxn>
              <a:cxn ang="0">
                <a:pos x="csX3131" y="csY3131"/>
              </a:cxn>
              <a:cxn ang="0">
                <a:pos x="csX3132" y="csY3132"/>
              </a:cxn>
              <a:cxn ang="0">
                <a:pos x="csX3133" y="csY3133"/>
              </a:cxn>
              <a:cxn ang="0">
                <a:pos x="csX3134" y="csY3134"/>
              </a:cxn>
              <a:cxn ang="0">
                <a:pos x="csX3135" y="csY3135"/>
              </a:cxn>
              <a:cxn ang="0">
                <a:pos x="csX3136" y="csY3136"/>
              </a:cxn>
              <a:cxn ang="0">
                <a:pos x="csX3137" y="csY3137"/>
              </a:cxn>
              <a:cxn ang="0">
                <a:pos x="csX3138" y="csY3138"/>
              </a:cxn>
              <a:cxn ang="0">
                <a:pos x="csX3139" y="csY3139"/>
              </a:cxn>
              <a:cxn ang="0">
                <a:pos x="csX3140" y="csY3140"/>
              </a:cxn>
              <a:cxn ang="0">
                <a:pos x="csX3141" y="csY3141"/>
              </a:cxn>
              <a:cxn ang="0">
                <a:pos x="csX3142" y="csY3142"/>
              </a:cxn>
              <a:cxn ang="0">
                <a:pos x="csX3143" y="csY3143"/>
              </a:cxn>
              <a:cxn ang="0">
                <a:pos x="csX3144" y="csY3144"/>
              </a:cxn>
              <a:cxn ang="0">
                <a:pos x="csX3145" y="csY3145"/>
              </a:cxn>
              <a:cxn ang="0">
                <a:pos x="csX3146" y="csY3146"/>
              </a:cxn>
              <a:cxn ang="0">
                <a:pos x="csX3147" y="csY3147"/>
              </a:cxn>
              <a:cxn ang="0">
                <a:pos x="csX3148" y="csY3148"/>
              </a:cxn>
              <a:cxn ang="0">
                <a:pos x="csX3149" y="csY3149"/>
              </a:cxn>
              <a:cxn ang="0">
                <a:pos x="csX3150" y="csY3150"/>
              </a:cxn>
              <a:cxn ang="0">
                <a:pos x="csX3151" y="csY3151"/>
              </a:cxn>
              <a:cxn ang="0">
                <a:pos x="csX3152" y="csY3152"/>
              </a:cxn>
              <a:cxn ang="0">
                <a:pos x="csX3153" y="csY3153"/>
              </a:cxn>
              <a:cxn ang="0">
                <a:pos x="csX3154" y="csY3154"/>
              </a:cxn>
              <a:cxn ang="0">
                <a:pos x="csX3155" y="csY3155"/>
              </a:cxn>
              <a:cxn ang="0">
                <a:pos x="csX3156" y="csY3156"/>
              </a:cxn>
              <a:cxn ang="0">
                <a:pos x="csX3157" y="csY3157"/>
              </a:cxn>
              <a:cxn ang="0">
                <a:pos x="csX3158" y="csY3158"/>
              </a:cxn>
              <a:cxn ang="0">
                <a:pos x="csX3159" y="csY3159"/>
              </a:cxn>
              <a:cxn ang="0">
                <a:pos x="csX3160" y="csY3160"/>
              </a:cxn>
              <a:cxn ang="0">
                <a:pos x="csX3161" y="csY3161"/>
              </a:cxn>
              <a:cxn ang="0">
                <a:pos x="csX3162" y="csY3162"/>
              </a:cxn>
              <a:cxn ang="0">
                <a:pos x="csX3163" y="csY3163"/>
              </a:cxn>
              <a:cxn ang="0">
                <a:pos x="csX3164" y="csY3164"/>
              </a:cxn>
              <a:cxn ang="0">
                <a:pos x="csX3165" y="csY3165"/>
              </a:cxn>
              <a:cxn ang="0">
                <a:pos x="csX3166" y="csY3166"/>
              </a:cxn>
              <a:cxn ang="0">
                <a:pos x="csX3167" y="csY3167"/>
              </a:cxn>
              <a:cxn ang="0">
                <a:pos x="csX3168" y="csY3168"/>
              </a:cxn>
              <a:cxn ang="0">
                <a:pos x="csX3169" y="csY3169"/>
              </a:cxn>
              <a:cxn ang="0">
                <a:pos x="csX3170" y="csY3170"/>
              </a:cxn>
              <a:cxn ang="0">
                <a:pos x="csX3171" y="csY3171"/>
              </a:cxn>
              <a:cxn ang="0">
                <a:pos x="csX3172" y="csY3172"/>
              </a:cxn>
              <a:cxn ang="0">
                <a:pos x="csX3173" y="csY3173"/>
              </a:cxn>
              <a:cxn ang="0">
                <a:pos x="csX3174" y="csY3174"/>
              </a:cxn>
              <a:cxn ang="0">
                <a:pos x="csX3175" y="csY3175"/>
              </a:cxn>
              <a:cxn ang="0">
                <a:pos x="csX3176" y="csY3176"/>
              </a:cxn>
              <a:cxn ang="0">
                <a:pos x="csX3177" y="csY3177"/>
              </a:cxn>
              <a:cxn ang="0">
                <a:pos x="csX3178" y="csY3178"/>
              </a:cxn>
              <a:cxn ang="0">
                <a:pos x="csX3179" y="csY3179"/>
              </a:cxn>
              <a:cxn ang="0">
                <a:pos x="csX3180" y="csY3180"/>
              </a:cxn>
              <a:cxn ang="0">
                <a:pos x="csX3181" y="csY3181"/>
              </a:cxn>
              <a:cxn ang="0">
                <a:pos x="csX3182" y="csY3182"/>
              </a:cxn>
              <a:cxn ang="0">
                <a:pos x="csX3183" y="csY3183"/>
              </a:cxn>
              <a:cxn ang="0">
                <a:pos x="csX3184" y="csY3184"/>
              </a:cxn>
              <a:cxn ang="0">
                <a:pos x="csX3185" y="csY3185"/>
              </a:cxn>
              <a:cxn ang="0">
                <a:pos x="csX3186" y="csY3186"/>
              </a:cxn>
              <a:cxn ang="0">
                <a:pos x="csX3187" y="csY3187"/>
              </a:cxn>
              <a:cxn ang="0">
                <a:pos x="csX3188" y="csY3188"/>
              </a:cxn>
              <a:cxn ang="0">
                <a:pos x="csX3189" y="csY3189"/>
              </a:cxn>
              <a:cxn ang="0">
                <a:pos x="csX3190" y="csY3190"/>
              </a:cxn>
              <a:cxn ang="0">
                <a:pos x="csX3191" y="csY3191"/>
              </a:cxn>
              <a:cxn ang="0">
                <a:pos x="csX3192" y="csY3192"/>
              </a:cxn>
              <a:cxn ang="0">
                <a:pos x="csX3193" y="csY3193"/>
              </a:cxn>
              <a:cxn ang="0">
                <a:pos x="csX3194" y="csY3194"/>
              </a:cxn>
              <a:cxn ang="0">
                <a:pos x="csX3195" y="csY3195"/>
              </a:cxn>
              <a:cxn ang="0">
                <a:pos x="csX3196" y="csY3196"/>
              </a:cxn>
              <a:cxn ang="0">
                <a:pos x="csX3197" y="csY3197"/>
              </a:cxn>
              <a:cxn ang="0">
                <a:pos x="csX3198" y="csY3198"/>
              </a:cxn>
              <a:cxn ang="0">
                <a:pos x="csX3199" y="csY3199"/>
              </a:cxn>
              <a:cxn ang="0">
                <a:pos x="csX3200" y="csY3200"/>
              </a:cxn>
              <a:cxn ang="0">
                <a:pos x="csX3201" y="csY3201"/>
              </a:cxn>
              <a:cxn ang="0">
                <a:pos x="csX3202" y="csY3202"/>
              </a:cxn>
              <a:cxn ang="0">
                <a:pos x="csX3203" y="csY3203"/>
              </a:cxn>
              <a:cxn ang="0">
                <a:pos x="csX3204" y="csY3204"/>
              </a:cxn>
              <a:cxn ang="0">
                <a:pos x="csX3205" y="csY3205"/>
              </a:cxn>
              <a:cxn ang="0">
                <a:pos x="csX3206" y="csY3206"/>
              </a:cxn>
              <a:cxn ang="0">
                <a:pos x="csX3207" y="csY3207"/>
              </a:cxn>
              <a:cxn ang="0">
                <a:pos x="csX3208" y="csY3208"/>
              </a:cxn>
              <a:cxn ang="0">
                <a:pos x="csX3209" y="csY3209"/>
              </a:cxn>
              <a:cxn ang="0">
                <a:pos x="csX3210" y="csY3210"/>
              </a:cxn>
              <a:cxn ang="0">
                <a:pos x="csX3211" y="csY3211"/>
              </a:cxn>
              <a:cxn ang="0">
                <a:pos x="csX3212" y="csY3212"/>
              </a:cxn>
              <a:cxn ang="0">
                <a:pos x="csX3213" y="csY3213"/>
              </a:cxn>
              <a:cxn ang="0">
                <a:pos x="csX3214" y="csY3214"/>
              </a:cxn>
              <a:cxn ang="0">
                <a:pos x="csX3215" y="csY3215"/>
              </a:cxn>
              <a:cxn ang="0">
                <a:pos x="csX3216" y="csY3216"/>
              </a:cxn>
              <a:cxn ang="0">
                <a:pos x="csX3217" y="csY3217"/>
              </a:cxn>
              <a:cxn ang="0">
                <a:pos x="csX3218" y="csY3218"/>
              </a:cxn>
              <a:cxn ang="0">
                <a:pos x="csX3219" y="csY3219"/>
              </a:cxn>
              <a:cxn ang="0">
                <a:pos x="csX3220" y="csY3220"/>
              </a:cxn>
              <a:cxn ang="0">
                <a:pos x="csX3221" y="csY3221"/>
              </a:cxn>
              <a:cxn ang="0">
                <a:pos x="csX3222" y="csY3222"/>
              </a:cxn>
              <a:cxn ang="0">
                <a:pos x="csX3223" y="csY3223"/>
              </a:cxn>
              <a:cxn ang="0">
                <a:pos x="csX3224" y="csY3224"/>
              </a:cxn>
              <a:cxn ang="0">
                <a:pos x="csX3225" y="csY3225"/>
              </a:cxn>
              <a:cxn ang="0">
                <a:pos x="csX3226" y="csY3226"/>
              </a:cxn>
              <a:cxn ang="0">
                <a:pos x="csX3227" y="csY3227"/>
              </a:cxn>
              <a:cxn ang="0">
                <a:pos x="csX3228" y="csY3228"/>
              </a:cxn>
              <a:cxn ang="0">
                <a:pos x="csX3229" y="csY3229"/>
              </a:cxn>
              <a:cxn ang="0">
                <a:pos x="csX3230" y="csY3230"/>
              </a:cxn>
              <a:cxn ang="0">
                <a:pos x="csX3231" y="csY3231"/>
              </a:cxn>
              <a:cxn ang="0">
                <a:pos x="csX3232" y="csY3232"/>
              </a:cxn>
              <a:cxn ang="0">
                <a:pos x="csX3233" y="csY3233"/>
              </a:cxn>
              <a:cxn ang="0">
                <a:pos x="csX3234" y="csY3234"/>
              </a:cxn>
              <a:cxn ang="0">
                <a:pos x="csX3235" y="csY3235"/>
              </a:cxn>
              <a:cxn ang="0">
                <a:pos x="csX3236" y="csY3236"/>
              </a:cxn>
              <a:cxn ang="0">
                <a:pos x="csX3237" y="csY3237"/>
              </a:cxn>
              <a:cxn ang="0">
                <a:pos x="csX3238" y="csY3238"/>
              </a:cxn>
              <a:cxn ang="0">
                <a:pos x="csX3239" y="csY3239"/>
              </a:cxn>
              <a:cxn ang="0">
                <a:pos x="csX3240" y="csY3240"/>
              </a:cxn>
              <a:cxn ang="0">
                <a:pos x="csX3241" y="csY3241"/>
              </a:cxn>
              <a:cxn ang="0">
                <a:pos x="csX3242" y="csY3242"/>
              </a:cxn>
              <a:cxn ang="0">
                <a:pos x="csX3243" y="csY3243"/>
              </a:cxn>
              <a:cxn ang="0">
                <a:pos x="csX3244" y="csY3244"/>
              </a:cxn>
              <a:cxn ang="0">
                <a:pos x="csX3245" y="csY3245"/>
              </a:cxn>
              <a:cxn ang="0">
                <a:pos x="csX3246" y="csY3246"/>
              </a:cxn>
              <a:cxn ang="0">
                <a:pos x="csX3247" y="csY3247"/>
              </a:cxn>
              <a:cxn ang="0">
                <a:pos x="csX3248" y="csY3248"/>
              </a:cxn>
              <a:cxn ang="0">
                <a:pos x="csX3249" y="csY3249"/>
              </a:cxn>
              <a:cxn ang="0">
                <a:pos x="csX3250" y="csY3250"/>
              </a:cxn>
              <a:cxn ang="0">
                <a:pos x="csX3251" y="csY3251"/>
              </a:cxn>
              <a:cxn ang="0">
                <a:pos x="csX3252" y="csY3252"/>
              </a:cxn>
              <a:cxn ang="0">
                <a:pos x="csX3253" y="csY3253"/>
              </a:cxn>
              <a:cxn ang="0">
                <a:pos x="csX3254" y="csY3254"/>
              </a:cxn>
              <a:cxn ang="0">
                <a:pos x="csX3255" y="csY3255"/>
              </a:cxn>
              <a:cxn ang="0">
                <a:pos x="csX3256" y="csY3256"/>
              </a:cxn>
              <a:cxn ang="0">
                <a:pos x="csX3257" y="csY3257"/>
              </a:cxn>
              <a:cxn ang="0">
                <a:pos x="csX3258" y="csY3258"/>
              </a:cxn>
              <a:cxn ang="0">
                <a:pos x="csX3259" y="csY3259"/>
              </a:cxn>
              <a:cxn ang="0">
                <a:pos x="csX3260" y="csY3260"/>
              </a:cxn>
              <a:cxn ang="0">
                <a:pos x="csX3261" y="csY3261"/>
              </a:cxn>
              <a:cxn ang="0">
                <a:pos x="csX3262" y="csY3262"/>
              </a:cxn>
              <a:cxn ang="0">
                <a:pos x="csX3263" y="csY3263"/>
              </a:cxn>
              <a:cxn ang="0">
                <a:pos x="csX3264" y="csY3264"/>
              </a:cxn>
              <a:cxn ang="0">
                <a:pos x="csX3265" y="csY3265"/>
              </a:cxn>
              <a:cxn ang="0">
                <a:pos x="csX3266" y="csY3266"/>
              </a:cxn>
              <a:cxn ang="0">
                <a:pos x="csX3267" y="csY3267"/>
              </a:cxn>
              <a:cxn ang="0">
                <a:pos x="csX3268" y="csY3268"/>
              </a:cxn>
              <a:cxn ang="0">
                <a:pos x="csX3269" y="csY3269"/>
              </a:cxn>
              <a:cxn ang="0">
                <a:pos x="csX3270" y="csY3270"/>
              </a:cxn>
              <a:cxn ang="0">
                <a:pos x="csX3271" y="csY3271"/>
              </a:cxn>
              <a:cxn ang="0">
                <a:pos x="csX3272" y="csY3272"/>
              </a:cxn>
              <a:cxn ang="0">
                <a:pos x="csX3273" y="csY3273"/>
              </a:cxn>
              <a:cxn ang="0">
                <a:pos x="csX3274" y="csY3274"/>
              </a:cxn>
              <a:cxn ang="0">
                <a:pos x="csX3275" y="csY3275"/>
              </a:cxn>
              <a:cxn ang="0">
                <a:pos x="csX3276" y="csY3276"/>
              </a:cxn>
              <a:cxn ang="0">
                <a:pos x="csX3277" y="csY3277"/>
              </a:cxn>
              <a:cxn ang="0">
                <a:pos x="csX3278" y="csY3278"/>
              </a:cxn>
              <a:cxn ang="0">
                <a:pos x="csX3279" y="csY3279"/>
              </a:cxn>
              <a:cxn ang="0">
                <a:pos x="csX3280" y="csY3280"/>
              </a:cxn>
              <a:cxn ang="0">
                <a:pos x="csX3281" y="csY3281"/>
              </a:cxn>
              <a:cxn ang="0">
                <a:pos x="csX3282" y="csY3282"/>
              </a:cxn>
              <a:cxn ang="0">
                <a:pos x="csX3283" y="csY3283"/>
              </a:cxn>
              <a:cxn ang="0">
                <a:pos x="csX3284" y="csY3284"/>
              </a:cxn>
              <a:cxn ang="0">
                <a:pos x="csX3285" y="csY3285"/>
              </a:cxn>
              <a:cxn ang="0">
                <a:pos x="csX3286" y="csY3286"/>
              </a:cxn>
              <a:cxn ang="0">
                <a:pos x="csX3287" y="csY3287"/>
              </a:cxn>
              <a:cxn ang="0">
                <a:pos x="csX3288" y="csY3288"/>
              </a:cxn>
              <a:cxn ang="0">
                <a:pos x="csX3289" y="csY3289"/>
              </a:cxn>
              <a:cxn ang="0">
                <a:pos x="csX3290" y="csY3290"/>
              </a:cxn>
              <a:cxn ang="0">
                <a:pos x="csX3291" y="csY3291"/>
              </a:cxn>
              <a:cxn ang="0">
                <a:pos x="csX3292" y="csY3292"/>
              </a:cxn>
              <a:cxn ang="0">
                <a:pos x="csX3293" y="csY3293"/>
              </a:cxn>
              <a:cxn ang="0">
                <a:pos x="csX3294" y="csY3294"/>
              </a:cxn>
              <a:cxn ang="0">
                <a:pos x="csX3295" y="csY3295"/>
              </a:cxn>
              <a:cxn ang="0">
                <a:pos x="csX3296" y="csY3296"/>
              </a:cxn>
              <a:cxn ang="0">
                <a:pos x="csX3297" y="csY3297"/>
              </a:cxn>
              <a:cxn ang="0">
                <a:pos x="csX3298" y="csY3298"/>
              </a:cxn>
              <a:cxn ang="0">
                <a:pos x="csX3299" y="csY3299"/>
              </a:cxn>
              <a:cxn ang="0">
                <a:pos x="csX3300" y="csY3300"/>
              </a:cxn>
              <a:cxn ang="0">
                <a:pos x="csX3301" y="csY3301"/>
              </a:cxn>
              <a:cxn ang="0">
                <a:pos x="csX3302" y="csY3302"/>
              </a:cxn>
              <a:cxn ang="0">
                <a:pos x="csX3303" y="csY3303"/>
              </a:cxn>
              <a:cxn ang="0">
                <a:pos x="csX3304" y="csY3304"/>
              </a:cxn>
              <a:cxn ang="0">
                <a:pos x="csX3305" y="csY3305"/>
              </a:cxn>
              <a:cxn ang="0">
                <a:pos x="csX3306" y="csY3306"/>
              </a:cxn>
              <a:cxn ang="0">
                <a:pos x="csX3307" y="csY3307"/>
              </a:cxn>
              <a:cxn ang="0">
                <a:pos x="csX3308" y="csY3308"/>
              </a:cxn>
              <a:cxn ang="0">
                <a:pos x="csX3309" y="csY3309"/>
              </a:cxn>
              <a:cxn ang="0">
                <a:pos x="csX3310" y="csY3310"/>
              </a:cxn>
              <a:cxn ang="0">
                <a:pos x="csX3311" y="csY3311"/>
              </a:cxn>
              <a:cxn ang="0">
                <a:pos x="csX3312" y="csY3312"/>
              </a:cxn>
              <a:cxn ang="0">
                <a:pos x="csX3313" y="csY3313"/>
              </a:cxn>
              <a:cxn ang="0">
                <a:pos x="csX3314" y="csY3314"/>
              </a:cxn>
              <a:cxn ang="0">
                <a:pos x="csX3315" y="csY3315"/>
              </a:cxn>
              <a:cxn ang="0">
                <a:pos x="csX3316" y="csY3316"/>
              </a:cxn>
              <a:cxn ang="0">
                <a:pos x="csX3317" y="csY3317"/>
              </a:cxn>
              <a:cxn ang="0">
                <a:pos x="csX3318" y="csY3318"/>
              </a:cxn>
              <a:cxn ang="0">
                <a:pos x="csX3319" y="csY3319"/>
              </a:cxn>
              <a:cxn ang="0">
                <a:pos x="csX3320" y="csY3320"/>
              </a:cxn>
              <a:cxn ang="0">
                <a:pos x="csX3321" y="csY3321"/>
              </a:cxn>
              <a:cxn ang="0">
                <a:pos x="csX3322" y="csY3322"/>
              </a:cxn>
              <a:cxn ang="0">
                <a:pos x="csX3323" y="csY3323"/>
              </a:cxn>
              <a:cxn ang="0">
                <a:pos x="csX3324" y="csY3324"/>
              </a:cxn>
              <a:cxn ang="0">
                <a:pos x="csX3325" y="csY3325"/>
              </a:cxn>
              <a:cxn ang="0">
                <a:pos x="csX3326" y="csY3326"/>
              </a:cxn>
              <a:cxn ang="0">
                <a:pos x="csX3327" y="csY3327"/>
              </a:cxn>
              <a:cxn ang="0">
                <a:pos x="csX3328" y="csY3328"/>
              </a:cxn>
              <a:cxn ang="0">
                <a:pos x="csX3329" y="csY3329"/>
              </a:cxn>
              <a:cxn ang="0">
                <a:pos x="csX3330" y="csY3330"/>
              </a:cxn>
              <a:cxn ang="0">
                <a:pos x="csX3331" y="csY3331"/>
              </a:cxn>
              <a:cxn ang="0">
                <a:pos x="csX3332" y="csY3332"/>
              </a:cxn>
              <a:cxn ang="0">
                <a:pos x="csX3333" y="csY3333"/>
              </a:cxn>
              <a:cxn ang="0">
                <a:pos x="csX3334" y="csY3334"/>
              </a:cxn>
              <a:cxn ang="0">
                <a:pos x="csX3335" y="csY3335"/>
              </a:cxn>
              <a:cxn ang="0">
                <a:pos x="csX3336" y="csY3336"/>
              </a:cxn>
              <a:cxn ang="0">
                <a:pos x="csX3337" y="csY3337"/>
              </a:cxn>
              <a:cxn ang="0">
                <a:pos x="csX3338" y="csY3338"/>
              </a:cxn>
              <a:cxn ang="0">
                <a:pos x="csX3339" y="csY3339"/>
              </a:cxn>
              <a:cxn ang="0">
                <a:pos x="csX3340" y="csY3340"/>
              </a:cxn>
              <a:cxn ang="0">
                <a:pos x="csX3341" y="csY3341"/>
              </a:cxn>
              <a:cxn ang="0">
                <a:pos x="csX3342" y="csY3342"/>
              </a:cxn>
              <a:cxn ang="0">
                <a:pos x="csX3343" y="csY3343"/>
              </a:cxn>
              <a:cxn ang="0">
                <a:pos x="csX3344" y="csY3344"/>
              </a:cxn>
              <a:cxn ang="0">
                <a:pos x="csX3345" y="csY3345"/>
              </a:cxn>
              <a:cxn ang="0">
                <a:pos x="csX3346" y="csY3346"/>
              </a:cxn>
              <a:cxn ang="0">
                <a:pos x="csX3347" y="csY3347"/>
              </a:cxn>
              <a:cxn ang="0">
                <a:pos x="csX3348" y="csY3348"/>
              </a:cxn>
              <a:cxn ang="0">
                <a:pos x="csX3349" y="csY3349"/>
              </a:cxn>
              <a:cxn ang="0">
                <a:pos x="csX3350" y="csY3350"/>
              </a:cxn>
              <a:cxn ang="0">
                <a:pos x="csX3351" y="csY3351"/>
              </a:cxn>
              <a:cxn ang="0">
                <a:pos x="csX3352" y="csY3352"/>
              </a:cxn>
              <a:cxn ang="0">
                <a:pos x="csX3353" y="csY3353"/>
              </a:cxn>
              <a:cxn ang="0">
                <a:pos x="csX3354" y="csY3354"/>
              </a:cxn>
              <a:cxn ang="0">
                <a:pos x="csX3355" y="csY3355"/>
              </a:cxn>
              <a:cxn ang="0">
                <a:pos x="csX3356" y="csY3356"/>
              </a:cxn>
              <a:cxn ang="0">
                <a:pos x="csX3357" y="csY3357"/>
              </a:cxn>
              <a:cxn ang="0">
                <a:pos x="csX3358" y="csY3358"/>
              </a:cxn>
              <a:cxn ang="0">
                <a:pos x="csX3359" y="csY3359"/>
              </a:cxn>
              <a:cxn ang="0">
                <a:pos x="csX3360" y="csY3360"/>
              </a:cxn>
              <a:cxn ang="0">
                <a:pos x="csX3361" y="csY3361"/>
              </a:cxn>
              <a:cxn ang="0">
                <a:pos x="csX3362" y="csY3362"/>
              </a:cxn>
              <a:cxn ang="0">
                <a:pos x="csX3363" y="csY3363"/>
              </a:cxn>
              <a:cxn ang="0">
                <a:pos x="csX3364" y="csY3364"/>
              </a:cxn>
              <a:cxn ang="0">
                <a:pos x="csX3365" y="csY3365"/>
              </a:cxn>
              <a:cxn ang="0">
                <a:pos x="csX3366" y="csY3366"/>
              </a:cxn>
              <a:cxn ang="0">
                <a:pos x="csX3367" y="csY3367"/>
              </a:cxn>
              <a:cxn ang="0">
                <a:pos x="csX3368" y="csY3368"/>
              </a:cxn>
              <a:cxn ang="0">
                <a:pos x="csX3369" y="csY3369"/>
              </a:cxn>
              <a:cxn ang="0">
                <a:pos x="csX3370" y="csY3370"/>
              </a:cxn>
              <a:cxn ang="0">
                <a:pos x="csX3371" y="csY3371"/>
              </a:cxn>
              <a:cxn ang="0">
                <a:pos x="csX3372" y="csY3372"/>
              </a:cxn>
              <a:cxn ang="0">
                <a:pos x="csX3373" y="csY3373"/>
              </a:cxn>
              <a:cxn ang="0">
                <a:pos x="csX3374" y="csY3374"/>
              </a:cxn>
              <a:cxn ang="0">
                <a:pos x="csX3375" y="csY3375"/>
              </a:cxn>
              <a:cxn ang="0">
                <a:pos x="csX3376" y="csY3376"/>
              </a:cxn>
              <a:cxn ang="0">
                <a:pos x="csX3377" y="csY3377"/>
              </a:cxn>
              <a:cxn ang="0">
                <a:pos x="csX3378" y="csY3378"/>
              </a:cxn>
              <a:cxn ang="0">
                <a:pos x="csX3379" y="csY3379"/>
              </a:cxn>
              <a:cxn ang="0">
                <a:pos x="csX3380" y="csY3380"/>
              </a:cxn>
              <a:cxn ang="0">
                <a:pos x="csX3381" y="csY3381"/>
              </a:cxn>
              <a:cxn ang="0">
                <a:pos x="csX3382" y="csY3382"/>
              </a:cxn>
              <a:cxn ang="0">
                <a:pos x="csX3383" y="csY3383"/>
              </a:cxn>
              <a:cxn ang="0">
                <a:pos x="csX3384" y="csY3384"/>
              </a:cxn>
              <a:cxn ang="0">
                <a:pos x="csX3385" y="csY3385"/>
              </a:cxn>
              <a:cxn ang="0">
                <a:pos x="csX3386" y="csY3386"/>
              </a:cxn>
              <a:cxn ang="0">
                <a:pos x="csX3387" y="csY3387"/>
              </a:cxn>
              <a:cxn ang="0">
                <a:pos x="csX3388" y="csY3388"/>
              </a:cxn>
              <a:cxn ang="0">
                <a:pos x="csX3389" y="csY3389"/>
              </a:cxn>
              <a:cxn ang="0">
                <a:pos x="csX3390" y="csY3390"/>
              </a:cxn>
              <a:cxn ang="0">
                <a:pos x="csX3391" y="csY3391"/>
              </a:cxn>
              <a:cxn ang="0">
                <a:pos x="csX3392" y="csY3392"/>
              </a:cxn>
              <a:cxn ang="0">
                <a:pos x="csX3393" y="csY3393"/>
              </a:cxn>
              <a:cxn ang="0">
                <a:pos x="csX3394" y="csY3394"/>
              </a:cxn>
              <a:cxn ang="0">
                <a:pos x="csX3395" y="csY3395"/>
              </a:cxn>
              <a:cxn ang="0">
                <a:pos x="csX3396" y="csY3396"/>
              </a:cxn>
              <a:cxn ang="0">
                <a:pos x="csX3397" y="csY3397"/>
              </a:cxn>
              <a:cxn ang="0">
                <a:pos x="csX3398" y="csY3398"/>
              </a:cxn>
              <a:cxn ang="0">
                <a:pos x="csX3399" y="csY3399"/>
              </a:cxn>
              <a:cxn ang="0">
                <a:pos x="csX3400" y="csY3400"/>
              </a:cxn>
              <a:cxn ang="0">
                <a:pos x="csX3401" y="csY3401"/>
              </a:cxn>
              <a:cxn ang="0">
                <a:pos x="csX3402" y="csY3402"/>
              </a:cxn>
              <a:cxn ang="0">
                <a:pos x="csX3403" y="csY3403"/>
              </a:cxn>
              <a:cxn ang="0">
                <a:pos x="csX3404" y="csY3404"/>
              </a:cxn>
              <a:cxn ang="0">
                <a:pos x="csX3405" y="csY3405"/>
              </a:cxn>
              <a:cxn ang="0">
                <a:pos x="csX3406" y="csY3406"/>
              </a:cxn>
              <a:cxn ang="0">
                <a:pos x="csX3407" y="csY3407"/>
              </a:cxn>
              <a:cxn ang="0">
                <a:pos x="csX3408" y="csY3408"/>
              </a:cxn>
              <a:cxn ang="0">
                <a:pos x="csX3409" y="csY3409"/>
              </a:cxn>
              <a:cxn ang="0">
                <a:pos x="csX3410" y="csY3410"/>
              </a:cxn>
              <a:cxn ang="0">
                <a:pos x="csX3411" y="csY3411"/>
              </a:cxn>
              <a:cxn ang="0">
                <a:pos x="csX3412" y="csY3412"/>
              </a:cxn>
              <a:cxn ang="0">
                <a:pos x="csX3413" y="csY3413"/>
              </a:cxn>
              <a:cxn ang="0">
                <a:pos x="csX3414" y="csY3414"/>
              </a:cxn>
              <a:cxn ang="0">
                <a:pos x="csX3415" y="csY3415"/>
              </a:cxn>
              <a:cxn ang="0">
                <a:pos x="csX3416" y="csY3416"/>
              </a:cxn>
              <a:cxn ang="0">
                <a:pos x="csX3417" y="csY3417"/>
              </a:cxn>
              <a:cxn ang="0">
                <a:pos x="csX3418" y="csY3418"/>
              </a:cxn>
              <a:cxn ang="0">
                <a:pos x="csX3419" y="csY3419"/>
              </a:cxn>
              <a:cxn ang="0">
                <a:pos x="csX3420" y="csY3420"/>
              </a:cxn>
              <a:cxn ang="0">
                <a:pos x="csX3421" y="csY3421"/>
              </a:cxn>
              <a:cxn ang="0">
                <a:pos x="csX3422" y="csY3422"/>
              </a:cxn>
              <a:cxn ang="0">
                <a:pos x="csX3423" y="csY3423"/>
              </a:cxn>
              <a:cxn ang="0">
                <a:pos x="csX3424" y="csY3424"/>
              </a:cxn>
              <a:cxn ang="0">
                <a:pos x="csX3425" y="csY3425"/>
              </a:cxn>
              <a:cxn ang="0">
                <a:pos x="csX3426" y="csY3426"/>
              </a:cxn>
              <a:cxn ang="0">
                <a:pos x="csX3427" y="csY3427"/>
              </a:cxn>
              <a:cxn ang="0">
                <a:pos x="csX3428" y="csY3428"/>
              </a:cxn>
              <a:cxn ang="0">
                <a:pos x="csX3429" y="csY3429"/>
              </a:cxn>
              <a:cxn ang="0">
                <a:pos x="csX3430" y="csY3430"/>
              </a:cxn>
              <a:cxn ang="0">
                <a:pos x="csX3431" y="csY3431"/>
              </a:cxn>
              <a:cxn ang="0">
                <a:pos x="csX3432" y="csY3432"/>
              </a:cxn>
              <a:cxn ang="0">
                <a:pos x="csX3433" y="csY3433"/>
              </a:cxn>
              <a:cxn ang="0">
                <a:pos x="csX3434" y="csY3434"/>
              </a:cxn>
              <a:cxn ang="0">
                <a:pos x="csX3435" y="csY3435"/>
              </a:cxn>
              <a:cxn ang="0">
                <a:pos x="csX3436" y="csY3436"/>
              </a:cxn>
              <a:cxn ang="0">
                <a:pos x="csX3437" y="csY3437"/>
              </a:cxn>
              <a:cxn ang="0">
                <a:pos x="csX3438" y="csY3438"/>
              </a:cxn>
              <a:cxn ang="0">
                <a:pos x="csX3439" y="csY3439"/>
              </a:cxn>
              <a:cxn ang="0">
                <a:pos x="csX3440" y="csY3440"/>
              </a:cxn>
              <a:cxn ang="0">
                <a:pos x="csX3441" y="csY3441"/>
              </a:cxn>
              <a:cxn ang="0">
                <a:pos x="csX3442" y="csY3442"/>
              </a:cxn>
              <a:cxn ang="0">
                <a:pos x="csX3443" y="csY3443"/>
              </a:cxn>
              <a:cxn ang="0">
                <a:pos x="csX3444" y="csY3444"/>
              </a:cxn>
              <a:cxn ang="0">
                <a:pos x="csX3445" y="csY3445"/>
              </a:cxn>
              <a:cxn ang="0">
                <a:pos x="csX3446" y="csY3446"/>
              </a:cxn>
              <a:cxn ang="0">
                <a:pos x="csX3447" y="csY3447"/>
              </a:cxn>
              <a:cxn ang="0">
                <a:pos x="csX3448" y="csY3448"/>
              </a:cxn>
              <a:cxn ang="0">
                <a:pos x="csX3449" y="csY3449"/>
              </a:cxn>
              <a:cxn ang="0">
                <a:pos x="csX3450" y="csY3450"/>
              </a:cxn>
              <a:cxn ang="0">
                <a:pos x="csX3451" y="csY3451"/>
              </a:cxn>
              <a:cxn ang="0">
                <a:pos x="csX3452" y="csY3452"/>
              </a:cxn>
              <a:cxn ang="0">
                <a:pos x="csX3453" y="csY3453"/>
              </a:cxn>
              <a:cxn ang="0">
                <a:pos x="csX3454" y="csY3454"/>
              </a:cxn>
              <a:cxn ang="0">
                <a:pos x="csX3455" y="csY3455"/>
              </a:cxn>
              <a:cxn ang="0">
                <a:pos x="csX3456" y="csY3456"/>
              </a:cxn>
              <a:cxn ang="0">
                <a:pos x="csX3457" y="csY3457"/>
              </a:cxn>
              <a:cxn ang="0">
                <a:pos x="csX3458" y="csY3458"/>
              </a:cxn>
              <a:cxn ang="0">
                <a:pos x="csX3459" y="csY3459"/>
              </a:cxn>
              <a:cxn ang="0">
                <a:pos x="csX3460" y="csY3460"/>
              </a:cxn>
              <a:cxn ang="0">
                <a:pos x="csX3461" y="csY3461"/>
              </a:cxn>
              <a:cxn ang="0">
                <a:pos x="csX3462" y="csY3462"/>
              </a:cxn>
              <a:cxn ang="0">
                <a:pos x="csX3463" y="csY3463"/>
              </a:cxn>
              <a:cxn ang="0">
                <a:pos x="csX3464" y="csY3464"/>
              </a:cxn>
              <a:cxn ang="0">
                <a:pos x="csX3465" y="csY3465"/>
              </a:cxn>
              <a:cxn ang="0">
                <a:pos x="csX3466" y="csY3466"/>
              </a:cxn>
              <a:cxn ang="0">
                <a:pos x="csX3467" y="csY3467"/>
              </a:cxn>
              <a:cxn ang="0">
                <a:pos x="csX3468" y="csY3468"/>
              </a:cxn>
              <a:cxn ang="0">
                <a:pos x="csX3469" y="csY3469"/>
              </a:cxn>
              <a:cxn ang="0">
                <a:pos x="csX3470" y="csY3470"/>
              </a:cxn>
              <a:cxn ang="0">
                <a:pos x="csX3471" y="csY3471"/>
              </a:cxn>
              <a:cxn ang="0">
                <a:pos x="csX3472" y="csY3472"/>
              </a:cxn>
              <a:cxn ang="0">
                <a:pos x="csX3473" y="csY3473"/>
              </a:cxn>
              <a:cxn ang="0">
                <a:pos x="csX3474" y="csY3474"/>
              </a:cxn>
              <a:cxn ang="0">
                <a:pos x="csX3475" y="csY3475"/>
              </a:cxn>
              <a:cxn ang="0">
                <a:pos x="csX3476" y="csY3476"/>
              </a:cxn>
              <a:cxn ang="0">
                <a:pos x="csX3477" y="csY3477"/>
              </a:cxn>
              <a:cxn ang="0">
                <a:pos x="csX3478" y="csY3478"/>
              </a:cxn>
              <a:cxn ang="0">
                <a:pos x="csX3479" y="csY3479"/>
              </a:cxn>
              <a:cxn ang="0">
                <a:pos x="csX3480" y="csY3480"/>
              </a:cxn>
              <a:cxn ang="0">
                <a:pos x="csX3481" y="csY3481"/>
              </a:cxn>
              <a:cxn ang="0">
                <a:pos x="csX3482" y="csY3482"/>
              </a:cxn>
              <a:cxn ang="0">
                <a:pos x="csX3483" y="csY3483"/>
              </a:cxn>
              <a:cxn ang="0">
                <a:pos x="csX3484" y="csY3484"/>
              </a:cxn>
              <a:cxn ang="0">
                <a:pos x="csX3485" y="csY3485"/>
              </a:cxn>
              <a:cxn ang="0">
                <a:pos x="csX3486" y="csY3486"/>
              </a:cxn>
              <a:cxn ang="0">
                <a:pos x="csX3487" y="csY3487"/>
              </a:cxn>
              <a:cxn ang="0">
                <a:pos x="csX3488" y="csY3488"/>
              </a:cxn>
              <a:cxn ang="0">
                <a:pos x="csX3489" y="csY3489"/>
              </a:cxn>
              <a:cxn ang="0">
                <a:pos x="csX3490" y="csY3490"/>
              </a:cxn>
              <a:cxn ang="0">
                <a:pos x="csX3491" y="csY3491"/>
              </a:cxn>
              <a:cxn ang="0">
                <a:pos x="csX3492" y="csY3492"/>
              </a:cxn>
              <a:cxn ang="0">
                <a:pos x="csX3493" y="csY3493"/>
              </a:cxn>
              <a:cxn ang="0">
                <a:pos x="csX3494" y="csY3494"/>
              </a:cxn>
              <a:cxn ang="0">
                <a:pos x="csX3495" y="csY3495"/>
              </a:cxn>
              <a:cxn ang="0">
                <a:pos x="csX3496" y="csY3496"/>
              </a:cxn>
              <a:cxn ang="0">
                <a:pos x="csX3497" y="csY3497"/>
              </a:cxn>
              <a:cxn ang="0">
                <a:pos x="csX3498" y="csY3498"/>
              </a:cxn>
              <a:cxn ang="0">
                <a:pos x="csX3499" y="csY3499"/>
              </a:cxn>
              <a:cxn ang="0">
                <a:pos x="csX3500" y="csY3500"/>
              </a:cxn>
              <a:cxn ang="0">
                <a:pos x="csX3501" y="csY3501"/>
              </a:cxn>
              <a:cxn ang="0">
                <a:pos x="csX3502" y="csY3502"/>
              </a:cxn>
              <a:cxn ang="0">
                <a:pos x="csX3503" y="csY3503"/>
              </a:cxn>
              <a:cxn ang="0">
                <a:pos x="csX3504" y="csY3504"/>
              </a:cxn>
              <a:cxn ang="0">
                <a:pos x="csX3505" y="csY3505"/>
              </a:cxn>
              <a:cxn ang="0">
                <a:pos x="csX3506" y="csY3506"/>
              </a:cxn>
              <a:cxn ang="0">
                <a:pos x="csX3507" y="csY3507"/>
              </a:cxn>
              <a:cxn ang="0">
                <a:pos x="csX3508" y="csY3508"/>
              </a:cxn>
              <a:cxn ang="0">
                <a:pos x="csX3509" y="csY3509"/>
              </a:cxn>
              <a:cxn ang="0">
                <a:pos x="csX3510" y="csY3510"/>
              </a:cxn>
              <a:cxn ang="0">
                <a:pos x="csX3511" y="csY3511"/>
              </a:cxn>
              <a:cxn ang="0">
                <a:pos x="csX3512" y="csY3512"/>
              </a:cxn>
              <a:cxn ang="0">
                <a:pos x="csX3513" y="csY3513"/>
              </a:cxn>
              <a:cxn ang="0">
                <a:pos x="csX3514" y="csY3514"/>
              </a:cxn>
              <a:cxn ang="0">
                <a:pos x="csX3515" y="csY3515"/>
              </a:cxn>
              <a:cxn ang="0">
                <a:pos x="csX3516" y="csY3516"/>
              </a:cxn>
              <a:cxn ang="0">
                <a:pos x="csX3517" y="csY3517"/>
              </a:cxn>
              <a:cxn ang="0">
                <a:pos x="csX3518" y="csY3518"/>
              </a:cxn>
              <a:cxn ang="0">
                <a:pos x="csX3519" y="csY3519"/>
              </a:cxn>
              <a:cxn ang="0">
                <a:pos x="csX3520" y="csY3520"/>
              </a:cxn>
              <a:cxn ang="0">
                <a:pos x="csX3521" y="csY3521"/>
              </a:cxn>
              <a:cxn ang="0">
                <a:pos x="csX3522" y="csY3522"/>
              </a:cxn>
              <a:cxn ang="0">
                <a:pos x="csX3523" y="csY3523"/>
              </a:cxn>
              <a:cxn ang="0">
                <a:pos x="csX3524" y="csY3524"/>
              </a:cxn>
              <a:cxn ang="0">
                <a:pos x="csX3525" y="csY3525"/>
              </a:cxn>
              <a:cxn ang="0">
                <a:pos x="csX3526" y="csY3526"/>
              </a:cxn>
              <a:cxn ang="0">
                <a:pos x="csX3527" y="csY3527"/>
              </a:cxn>
              <a:cxn ang="0">
                <a:pos x="csX3528" y="csY3528"/>
              </a:cxn>
              <a:cxn ang="0">
                <a:pos x="csX3529" y="csY3529"/>
              </a:cxn>
              <a:cxn ang="0">
                <a:pos x="csX3530" y="csY3530"/>
              </a:cxn>
              <a:cxn ang="0">
                <a:pos x="csX3531" y="csY3531"/>
              </a:cxn>
              <a:cxn ang="0">
                <a:pos x="csX3532" y="csY3532"/>
              </a:cxn>
              <a:cxn ang="0">
                <a:pos x="csX3533" y="csY3533"/>
              </a:cxn>
              <a:cxn ang="0">
                <a:pos x="csX3534" y="csY3534"/>
              </a:cxn>
              <a:cxn ang="0">
                <a:pos x="csX3535" y="csY3535"/>
              </a:cxn>
              <a:cxn ang="0">
                <a:pos x="csX3536" y="csY3536"/>
              </a:cxn>
              <a:cxn ang="0">
                <a:pos x="csX3537" y="csY3537"/>
              </a:cxn>
              <a:cxn ang="0">
                <a:pos x="csX3538" y="csY3538"/>
              </a:cxn>
              <a:cxn ang="0">
                <a:pos x="csX3539" y="csY3539"/>
              </a:cxn>
              <a:cxn ang="0">
                <a:pos x="csX3540" y="csY3540"/>
              </a:cxn>
              <a:cxn ang="0">
                <a:pos x="csX3541" y="csY3541"/>
              </a:cxn>
              <a:cxn ang="0">
                <a:pos x="csX3542" y="csY3542"/>
              </a:cxn>
              <a:cxn ang="0">
                <a:pos x="csX3543" y="csY3543"/>
              </a:cxn>
              <a:cxn ang="0">
                <a:pos x="csX3544" y="csY3544"/>
              </a:cxn>
              <a:cxn ang="0">
                <a:pos x="csX3545" y="csY3545"/>
              </a:cxn>
              <a:cxn ang="0">
                <a:pos x="csX3546" y="csY3546"/>
              </a:cxn>
              <a:cxn ang="0">
                <a:pos x="csX3547" y="csY3547"/>
              </a:cxn>
              <a:cxn ang="0">
                <a:pos x="csX3548" y="csY3548"/>
              </a:cxn>
              <a:cxn ang="0">
                <a:pos x="csX3549" y="csY3549"/>
              </a:cxn>
              <a:cxn ang="0">
                <a:pos x="csX3550" y="csY3550"/>
              </a:cxn>
              <a:cxn ang="0">
                <a:pos x="csX3551" y="csY3551"/>
              </a:cxn>
              <a:cxn ang="0">
                <a:pos x="csX3552" y="csY3552"/>
              </a:cxn>
              <a:cxn ang="0">
                <a:pos x="csX3553" y="csY3553"/>
              </a:cxn>
              <a:cxn ang="0">
                <a:pos x="csX3554" y="csY3554"/>
              </a:cxn>
              <a:cxn ang="0">
                <a:pos x="csX3555" y="csY3555"/>
              </a:cxn>
              <a:cxn ang="0">
                <a:pos x="csX3556" y="csY3556"/>
              </a:cxn>
              <a:cxn ang="0">
                <a:pos x="csX3557" y="csY3557"/>
              </a:cxn>
              <a:cxn ang="0">
                <a:pos x="csX3558" y="csY3558"/>
              </a:cxn>
              <a:cxn ang="0">
                <a:pos x="csX3559" y="csY3559"/>
              </a:cxn>
              <a:cxn ang="0">
                <a:pos x="csX3560" y="csY3560"/>
              </a:cxn>
              <a:cxn ang="0">
                <a:pos x="csX3561" y="csY3561"/>
              </a:cxn>
              <a:cxn ang="0">
                <a:pos x="csX3562" y="csY3562"/>
              </a:cxn>
              <a:cxn ang="0">
                <a:pos x="csX3563" y="csY3563"/>
              </a:cxn>
              <a:cxn ang="0">
                <a:pos x="csX3564" y="csY3564"/>
              </a:cxn>
              <a:cxn ang="0">
                <a:pos x="csX3565" y="csY3565"/>
              </a:cxn>
              <a:cxn ang="0">
                <a:pos x="csX3566" y="csY3566"/>
              </a:cxn>
              <a:cxn ang="0">
                <a:pos x="csX3567" y="csY3567"/>
              </a:cxn>
              <a:cxn ang="0">
                <a:pos x="csX3568" y="csY3568"/>
              </a:cxn>
              <a:cxn ang="0">
                <a:pos x="csX3569" y="csY3569"/>
              </a:cxn>
              <a:cxn ang="0">
                <a:pos x="csX3570" y="csY3570"/>
              </a:cxn>
              <a:cxn ang="0">
                <a:pos x="csX3571" y="csY3571"/>
              </a:cxn>
              <a:cxn ang="0">
                <a:pos x="csX3572" y="csY3572"/>
              </a:cxn>
              <a:cxn ang="0">
                <a:pos x="csX3573" y="csY3573"/>
              </a:cxn>
              <a:cxn ang="0">
                <a:pos x="csX3574" y="csY3574"/>
              </a:cxn>
              <a:cxn ang="0">
                <a:pos x="csX3575" y="csY3575"/>
              </a:cxn>
              <a:cxn ang="0">
                <a:pos x="csX3576" y="csY3576"/>
              </a:cxn>
              <a:cxn ang="0">
                <a:pos x="csX3577" y="csY3577"/>
              </a:cxn>
              <a:cxn ang="0">
                <a:pos x="csX3578" y="csY3578"/>
              </a:cxn>
              <a:cxn ang="0">
                <a:pos x="csX3579" y="csY3579"/>
              </a:cxn>
              <a:cxn ang="0">
                <a:pos x="csX3580" y="csY3580"/>
              </a:cxn>
              <a:cxn ang="0">
                <a:pos x="csX3581" y="csY3581"/>
              </a:cxn>
              <a:cxn ang="0">
                <a:pos x="csX3582" y="csY3582"/>
              </a:cxn>
              <a:cxn ang="0">
                <a:pos x="csX3583" y="csY3583"/>
              </a:cxn>
              <a:cxn ang="0">
                <a:pos x="csX3584" y="csY3584"/>
              </a:cxn>
              <a:cxn ang="0">
                <a:pos x="csX3585" y="csY3585"/>
              </a:cxn>
              <a:cxn ang="0">
                <a:pos x="csX3586" y="csY3586"/>
              </a:cxn>
              <a:cxn ang="0">
                <a:pos x="csX3587" y="csY3587"/>
              </a:cxn>
              <a:cxn ang="0">
                <a:pos x="csX3588" y="csY3588"/>
              </a:cxn>
              <a:cxn ang="0">
                <a:pos x="csX3589" y="csY3589"/>
              </a:cxn>
              <a:cxn ang="0">
                <a:pos x="csX3590" y="csY3590"/>
              </a:cxn>
              <a:cxn ang="0">
                <a:pos x="csX3591" y="csY3591"/>
              </a:cxn>
              <a:cxn ang="0">
                <a:pos x="csX3592" y="csY3592"/>
              </a:cxn>
              <a:cxn ang="0">
                <a:pos x="csX3593" y="csY3593"/>
              </a:cxn>
              <a:cxn ang="0">
                <a:pos x="csX3594" y="csY3594"/>
              </a:cxn>
              <a:cxn ang="0">
                <a:pos x="csX3595" y="csY3595"/>
              </a:cxn>
              <a:cxn ang="0">
                <a:pos x="csX3596" y="csY3596"/>
              </a:cxn>
              <a:cxn ang="0">
                <a:pos x="csX3597" y="csY3597"/>
              </a:cxn>
              <a:cxn ang="0">
                <a:pos x="csX3598" y="csY3598"/>
              </a:cxn>
              <a:cxn ang="0">
                <a:pos x="csX3599" y="csY3599"/>
              </a:cxn>
              <a:cxn ang="0">
                <a:pos x="csX3600" y="csY3600"/>
              </a:cxn>
              <a:cxn ang="0">
                <a:pos x="csX3601" y="csY3601"/>
              </a:cxn>
              <a:cxn ang="0">
                <a:pos x="csX3602" y="csY3602"/>
              </a:cxn>
              <a:cxn ang="0">
                <a:pos x="csX3603" y="csY3603"/>
              </a:cxn>
              <a:cxn ang="0">
                <a:pos x="csX3604" y="csY3604"/>
              </a:cxn>
              <a:cxn ang="0">
                <a:pos x="csX3605" y="csY3605"/>
              </a:cxn>
              <a:cxn ang="0">
                <a:pos x="csX3606" y="csY3606"/>
              </a:cxn>
              <a:cxn ang="0">
                <a:pos x="csX3607" y="csY3607"/>
              </a:cxn>
              <a:cxn ang="0">
                <a:pos x="csX3608" y="csY3608"/>
              </a:cxn>
              <a:cxn ang="0">
                <a:pos x="csX3609" y="csY3609"/>
              </a:cxn>
              <a:cxn ang="0">
                <a:pos x="csX3610" y="csY3610"/>
              </a:cxn>
              <a:cxn ang="0">
                <a:pos x="csX3611" y="csY3611"/>
              </a:cxn>
              <a:cxn ang="0">
                <a:pos x="csX3612" y="csY3612"/>
              </a:cxn>
              <a:cxn ang="0">
                <a:pos x="csX3613" y="csY3613"/>
              </a:cxn>
              <a:cxn ang="0">
                <a:pos x="csX3614" y="csY3614"/>
              </a:cxn>
              <a:cxn ang="0">
                <a:pos x="csX3615" y="csY3615"/>
              </a:cxn>
              <a:cxn ang="0">
                <a:pos x="csX3616" y="csY3616"/>
              </a:cxn>
              <a:cxn ang="0">
                <a:pos x="csX3617" y="csY3617"/>
              </a:cxn>
              <a:cxn ang="0">
                <a:pos x="csX3618" y="csY3618"/>
              </a:cxn>
              <a:cxn ang="0">
                <a:pos x="csX3619" y="csY3619"/>
              </a:cxn>
              <a:cxn ang="0">
                <a:pos x="csX3620" y="csY3620"/>
              </a:cxn>
              <a:cxn ang="0">
                <a:pos x="csX3621" y="csY3621"/>
              </a:cxn>
              <a:cxn ang="0">
                <a:pos x="csX3622" y="csY3622"/>
              </a:cxn>
              <a:cxn ang="0">
                <a:pos x="csX3623" y="csY3623"/>
              </a:cxn>
              <a:cxn ang="0">
                <a:pos x="csX3624" y="csY3624"/>
              </a:cxn>
              <a:cxn ang="0">
                <a:pos x="csX3625" y="csY3625"/>
              </a:cxn>
              <a:cxn ang="0">
                <a:pos x="csX3626" y="csY3626"/>
              </a:cxn>
              <a:cxn ang="0">
                <a:pos x="csX3627" y="csY3627"/>
              </a:cxn>
              <a:cxn ang="0">
                <a:pos x="csX3628" y="csY3628"/>
              </a:cxn>
              <a:cxn ang="0">
                <a:pos x="csX3629" y="csY3629"/>
              </a:cxn>
              <a:cxn ang="0">
                <a:pos x="csX3630" y="csY3630"/>
              </a:cxn>
              <a:cxn ang="0">
                <a:pos x="csX3631" y="csY3631"/>
              </a:cxn>
              <a:cxn ang="0">
                <a:pos x="csX3632" y="csY3632"/>
              </a:cxn>
              <a:cxn ang="0">
                <a:pos x="csX3633" y="csY3633"/>
              </a:cxn>
              <a:cxn ang="0">
                <a:pos x="csX3634" y="csY3634"/>
              </a:cxn>
              <a:cxn ang="0">
                <a:pos x="csX3635" y="csY3635"/>
              </a:cxn>
              <a:cxn ang="0">
                <a:pos x="csX3636" y="csY3636"/>
              </a:cxn>
              <a:cxn ang="0">
                <a:pos x="csX3637" y="csY3637"/>
              </a:cxn>
              <a:cxn ang="0">
                <a:pos x="csX3638" y="csY3638"/>
              </a:cxn>
              <a:cxn ang="0">
                <a:pos x="csX3639" y="csY3639"/>
              </a:cxn>
              <a:cxn ang="0">
                <a:pos x="csX3640" y="csY3640"/>
              </a:cxn>
              <a:cxn ang="0">
                <a:pos x="csX3641" y="csY3641"/>
              </a:cxn>
              <a:cxn ang="0">
                <a:pos x="csX3642" y="csY3642"/>
              </a:cxn>
              <a:cxn ang="0">
                <a:pos x="csX3643" y="csY3643"/>
              </a:cxn>
              <a:cxn ang="0">
                <a:pos x="csX3644" y="csY3644"/>
              </a:cxn>
              <a:cxn ang="0">
                <a:pos x="csX3645" y="csY3645"/>
              </a:cxn>
              <a:cxn ang="0">
                <a:pos x="csX3646" y="csY3646"/>
              </a:cxn>
              <a:cxn ang="0">
                <a:pos x="csX3647" y="csY3647"/>
              </a:cxn>
              <a:cxn ang="0">
                <a:pos x="csX3648" y="csY3648"/>
              </a:cxn>
              <a:cxn ang="0">
                <a:pos x="csX3649" y="csY3649"/>
              </a:cxn>
              <a:cxn ang="0">
                <a:pos x="csX3650" y="csY3650"/>
              </a:cxn>
              <a:cxn ang="0">
                <a:pos x="csX3651" y="csY3651"/>
              </a:cxn>
              <a:cxn ang="0">
                <a:pos x="csX3652" y="csY3652"/>
              </a:cxn>
              <a:cxn ang="0">
                <a:pos x="csX3653" y="csY3653"/>
              </a:cxn>
              <a:cxn ang="0">
                <a:pos x="csX3654" y="csY3654"/>
              </a:cxn>
              <a:cxn ang="0">
                <a:pos x="csX3655" y="csY3655"/>
              </a:cxn>
              <a:cxn ang="0">
                <a:pos x="csX3656" y="csY3656"/>
              </a:cxn>
              <a:cxn ang="0">
                <a:pos x="csX3657" y="csY3657"/>
              </a:cxn>
              <a:cxn ang="0">
                <a:pos x="csX3658" y="csY3658"/>
              </a:cxn>
              <a:cxn ang="0">
                <a:pos x="csX3659" y="csY3659"/>
              </a:cxn>
              <a:cxn ang="0">
                <a:pos x="csX3660" y="csY3660"/>
              </a:cxn>
              <a:cxn ang="0">
                <a:pos x="csX3661" y="csY3661"/>
              </a:cxn>
              <a:cxn ang="0">
                <a:pos x="csX3662" y="csY3662"/>
              </a:cxn>
              <a:cxn ang="0">
                <a:pos x="csX3663" y="csY3663"/>
              </a:cxn>
              <a:cxn ang="0">
                <a:pos x="csX3664" y="csY3664"/>
              </a:cxn>
              <a:cxn ang="0">
                <a:pos x="csX3665" y="csY3665"/>
              </a:cxn>
              <a:cxn ang="0">
                <a:pos x="csX3666" y="csY3666"/>
              </a:cxn>
              <a:cxn ang="0">
                <a:pos x="csX3667" y="csY3667"/>
              </a:cxn>
              <a:cxn ang="0">
                <a:pos x="csX3668" y="csY3668"/>
              </a:cxn>
              <a:cxn ang="0">
                <a:pos x="csX3669" y="csY3669"/>
              </a:cxn>
              <a:cxn ang="0">
                <a:pos x="csX3670" y="csY3670"/>
              </a:cxn>
              <a:cxn ang="0">
                <a:pos x="csX3671" y="csY3671"/>
              </a:cxn>
              <a:cxn ang="0">
                <a:pos x="csX3672" y="csY3672"/>
              </a:cxn>
              <a:cxn ang="0">
                <a:pos x="csX3673" y="csY3673"/>
              </a:cxn>
              <a:cxn ang="0">
                <a:pos x="csX3674" y="csY3674"/>
              </a:cxn>
              <a:cxn ang="0">
                <a:pos x="csX3675" y="csY3675"/>
              </a:cxn>
              <a:cxn ang="0">
                <a:pos x="csX3676" y="csY3676"/>
              </a:cxn>
              <a:cxn ang="0">
                <a:pos x="csX3677" y="csY3677"/>
              </a:cxn>
              <a:cxn ang="0">
                <a:pos x="csX3678" y="csY3678"/>
              </a:cxn>
              <a:cxn ang="0">
                <a:pos x="csX3679" y="csY3679"/>
              </a:cxn>
              <a:cxn ang="0">
                <a:pos x="csX3680" y="csY3680"/>
              </a:cxn>
              <a:cxn ang="0">
                <a:pos x="csX3681" y="csY3681"/>
              </a:cxn>
              <a:cxn ang="0">
                <a:pos x="csX3682" y="csY3682"/>
              </a:cxn>
              <a:cxn ang="0">
                <a:pos x="csX3683" y="csY3683"/>
              </a:cxn>
              <a:cxn ang="0">
                <a:pos x="csX3684" y="csY3684"/>
              </a:cxn>
              <a:cxn ang="0">
                <a:pos x="csX3685" y="csY3685"/>
              </a:cxn>
              <a:cxn ang="0">
                <a:pos x="csX3686" y="csY3686"/>
              </a:cxn>
              <a:cxn ang="0">
                <a:pos x="csX3687" y="csY3687"/>
              </a:cxn>
              <a:cxn ang="0">
                <a:pos x="csX3688" y="csY3688"/>
              </a:cxn>
              <a:cxn ang="0">
                <a:pos x="csX3689" y="csY3689"/>
              </a:cxn>
              <a:cxn ang="0">
                <a:pos x="csX3690" y="csY3690"/>
              </a:cxn>
              <a:cxn ang="0">
                <a:pos x="csX3691" y="csY3691"/>
              </a:cxn>
              <a:cxn ang="0">
                <a:pos x="csX3692" y="csY3692"/>
              </a:cxn>
              <a:cxn ang="0">
                <a:pos x="csX3693" y="csY3693"/>
              </a:cxn>
              <a:cxn ang="0">
                <a:pos x="csX3694" y="csY3694"/>
              </a:cxn>
              <a:cxn ang="0">
                <a:pos x="csX3695" y="csY3695"/>
              </a:cxn>
              <a:cxn ang="0">
                <a:pos x="csX3696" y="csY3696"/>
              </a:cxn>
              <a:cxn ang="0">
                <a:pos x="csX3697" y="csY3697"/>
              </a:cxn>
              <a:cxn ang="0">
                <a:pos x="csX3698" y="csY3698"/>
              </a:cxn>
              <a:cxn ang="0">
                <a:pos x="csX3699" y="csY3699"/>
              </a:cxn>
              <a:cxn ang="0">
                <a:pos x="csX3700" y="csY3700"/>
              </a:cxn>
              <a:cxn ang="0">
                <a:pos x="csX3701" y="csY3701"/>
              </a:cxn>
              <a:cxn ang="0">
                <a:pos x="csX3702" y="csY3702"/>
              </a:cxn>
              <a:cxn ang="0">
                <a:pos x="csX3703" y="csY3703"/>
              </a:cxn>
              <a:cxn ang="0">
                <a:pos x="csX3704" y="csY3704"/>
              </a:cxn>
              <a:cxn ang="0">
                <a:pos x="csX3705" y="csY3705"/>
              </a:cxn>
              <a:cxn ang="0">
                <a:pos x="csX3706" y="csY3706"/>
              </a:cxn>
              <a:cxn ang="0">
                <a:pos x="csX3707" y="csY3707"/>
              </a:cxn>
              <a:cxn ang="0">
                <a:pos x="csX3708" y="csY3708"/>
              </a:cxn>
              <a:cxn ang="0">
                <a:pos x="csX3709" y="csY3709"/>
              </a:cxn>
              <a:cxn ang="0">
                <a:pos x="csX3710" y="csY3710"/>
              </a:cxn>
              <a:cxn ang="0">
                <a:pos x="csX3711" y="csY3711"/>
              </a:cxn>
              <a:cxn ang="0">
                <a:pos x="csX3712" y="csY3712"/>
              </a:cxn>
              <a:cxn ang="0">
                <a:pos x="csX3713" y="csY3713"/>
              </a:cxn>
              <a:cxn ang="0">
                <a:pos x="csX3714" y="csY3714"/>
              </a:cxn>
              <a:cxn ang="0">
                <a:pos x="csX3715" y="csY3715"/>
              </a:cxn>
              <a:cxn ang="0">
                <a:pos x="csX3716" y="csY3716"/>
              </a:cxn>
              <a:cxn ang="0">
                <a:pos x="csX3717" y="csY3717"/>
              </a:cxn>
              <a:cxn ang="0">
                <a:pos x="csX3718" y="csY3718"/>
              </a:cxn>
              <a:cxn ang="0">
                <a:pos x="csX3719" y="csY3719"/>
              </a:cxn>
              <a:cxn ang="0">
                <a:pos x="csX3720" y="csY3720"/>
              </a:cxn>
              <a:cxn ang="0">
                <a:pos x="csX3721" y="csY3721"/>
              </a:cxn>
              <a:cxn ang="0">
                <a:pos x="csX3722" y="csY3722"/>
              </a:cxn>
              <a:cxn ang="0">
                <a:pos x="csX3723" y="csY3723"/>
              </a:cxn>
              <a:cxn ang="0">
                <a:pos x="csX3724" y="csY3724"/>
              </a:cxn>
              <a:cxn ang="0">
                <a:pos x="csX3725" y="csY3725"/>
              </a:cxn>
              <a:cxn ang="0">
                <a:pos x="csX3726" y="csY3726"/>
              </a:cxn>
              <a:cxn ang="0">
                <a:pos x="csX3727" y="csY3727"/>
              </a:cxn>
              <a:cxn ang="0">
                <a:pos x="csX3728" y="csY3728"/>
              </a:cxn>
              <a:cxn ang="0">
                <a:pos x="csX3729" y="csY3729"/>
              </a:cxn>
              <a:cxn ang="0">
                <a:pos x="csX3730" y="csY3730"/>
              </a:cxn>
              <a:cxn ang="0">
                <a:pos x="csX3731" y="csY3731"/>
              </a:cxn>
              <a:cxn ang="0">
                <a:pos x="csX3732" y="csY3732"/>
              </a:cxn>
              <a:cxn ang="0">
                <a:pos x="csX3733" y="csY3733"/>
              </a:cxn>
              <a:cxn ang="0">
                <a:pos x="csX3734" y="csY3734"/>
              </a:cxn>
              <a:cxn ang="0">
                <a:pos x="csX3735" y="csY3735"/>
              </a:cxn>
              <a:cxn ang="0">
                <a:pos x="csX3736" y="csY3736"/>
              </a:cxn>
              <a:cxn ang="0">
                <a:pos x="csX3737" y="csY3737"/>
              </a:cxn>
              <a:cxn ang="0">
                <a:pos x="csX3738" y="csY3738"/>
              </a:cxn>
              <a:cxn ang="0">
                <a:pos x="csX3739" y="csY3739"/>
              </a:cxn>
              <a:cxn ang="0">
                <a:pos x="csX3740" y="csY3740"/>
              </a:cxn>
              <a:cxn ang="0">
                <a:pos x="csX3741" y="csY3741"/>
              </a:cxn>
              <a:cxn ang="0">
                <a:pos x="csX3742" y="csY3742"/>
              </a:cxn>
              <a:cxn ang="0">
                <a:pos x="csX3743" y="csY3743"/>
              </a:cxn>
              <a:cxn ang="0">
                <a:pos x="csX3744" y="csY3744"/>
              </a:cxn>
              <a:cxn ang="0">
                <a:pos x="csX3745" y="csY3745"/>
              </a:cxn>
              <a:cxn ang="0">
                <a:pos x="csX3746" y="csY3746"/>
              </a:cxn>
              <a:cxn ang="0">
                <a:pos x="csX3747" y="csY3747"/>
              </a:cxn>
              <a:cxn ang="0">
                <a:pos x="csX3748" y="csY3748"/>
              </a:cxn>
              <a:cxn ang="0">
                <a:pos x="csX3749" y="csY3749"/>
              </a:cxn>
              <a:cxn ang="0">
                <a:pos x="csX3750" y="csY3750"/>
              </a:cxn>
              <a:cxn ang="0">
                <a:pos x="csX3751" y="csY3751"/>
              </a:cxn>
              <a:cxn ang="0">
                <a:pos x="csX3752" y="csY3752"/>
              </a:cxn>
              <a:cxn ang="0">
                <a:pos x="csX3753" y="csY3753"/>
              </a:cxn>
              <a:cxn ang="0">
                <a:pos x="csX3754" y="csY3754"/>
              </a:cxn>
              <a:cxn ang="0">
                <a:pos x="csX3755" y="csY3755"/>
              </a:cxn>
              <a:cxn ang="0">
                <a:pos x="csX3756" y="csY3756"/>
              </a:cxn>
              <a:cxn ang="0">
                <a:pos x="csX3757" y="csY3757"/>
              </a:cxn>
              <a:cxn ang="0">
                <a:pos x="csX3758" y="csY3758"/>
              </a:cxn>
              <a:cxn ang="0">
                <a:pos x="csX3759" y="csY3759"/>
              </a:cxn>
              <a:cxn ang="0">
                <a:pos x="csX3760" y="csY3760"/>
              </a:cxn>
              <a:cxn ang="0">
                <a:pos x="csX3761" y="csY3761"/>
              </a:cxn>
              <a:cxn ang="0">
                <a:pos x="csX3762" y="csY3762"/>
              </a:cxn>
              <a:cxn ang="0">
                <a:pos x="csX3763" y="csY3763"/>
              </a:cxn>
              <a:cxn ang="0">
                <a:pos x="csX3764" y="csY3764"/>
              </a:cxn>
              <a:cxn ang="0">
                <a:pos x="csX3765" y="csY3765"/>
              </a:cxn>
              <a:cxn ang="0">
                <a:pos x="csX3766" y="csY3766"/>
              </a:cxn>
              <a:cxn ang="0">
                <a:pos x="csX3767" y="csY3767"/>
              </a:cxn>
              <a:cxn ang="0">
                <a:pos x="csX3768" y="csY3768"/>
              </a:cxn>
              <a:cxn ang="0">
                <a:pos x="csX3769" y="csY3769"/>
              </a:cxn>
              <a:cxn ang="0">
                <a:pos x="csX3770" y="csY3770"/>
              </a:cxn>
              <a:cxn ang="0">
                <a:pos x="csX3771" y="csY3771"/>
              </a:cxn>
              <a:cxn ang="0">
                <a:pos x="csX3772" y="csY3772"/>
              </a:cxn>
              <a:cxn ang="0">
                <a:pos x="csX3773" y="csY3773"/>
              </a:cxn>
              <a:cxn ang="0">
                <a:pos x="csX3774" y="csY3774"/>
              </a:cxn>
              <a:cxn ang="0">
                <a:pos x="csX3775" y="csY3775"/>
              </a:cxn>
              <a:cxn ang="0">
                <a:pos x="csX3776" y="csY3776"/>
              </a:cxn>
              <a:cxn ang="0">
                <a:pos x="csX3777" y="csY3777"/>
              </a:cxn>
              <a:cxn ang="0">
                <a:pos x="csX3778" y="csY3778"/>
              </a:cxn>
              <a:cxn ang="0">
                <a:pos x="csX3779" y="csY3779"/>
              </a:cxn>
              <a:cxn ang="0">
                <a:pos x="csX3780" y="csY3780"/>
              </a:cxn>
              <a:cxn ang="0">
                <a:pos x="csX3781" y="csY3781"/>
              </a:cxn>
              <a:cxn ang="0">
                <a:pos x="csX3782" y="csY3782"/>
              </a:cxn>
              <a:cxn ang="0">
                <a:pos x="csX3783" y="csY3783"/>
              </a:cxn>
              <a:cxn ang="0">
                <a:pos x="csX3784" y="csY3784"/>
              </a:cxn>
              <a:cxn ang="0">
                <a:pos x="csX3785" y="csY3785"/>
              </a:cxn>
              <a:cxn ang="0">
                <a:pos x="csX3786" y="csY3786"/>
              </a:cxn>
              <a:cxn ang="0">
                <a:pos x="csX3787" y="csY3787"/>
              </a:cxn>
              <a:cxn ang="0">
                <a:pos x="csX3788" y="csY3788"/>
              </a:cxn>
              <a:cxn ang="0">
                <a:pos x="csX3789" y="csY3789"/>
              </a:cxn>
              <a:cxn ang="0">
                <a:pos x="csX3790" y="csY3790"/>
              </a:cxn>
              <a:cxn ang="0">
                <a:pos x="csX3791" y="csY3791"/>
              </a:cxn>
              <a:cxn ang="0">
                <a:pos x="csX3792" y="csY3792"/>
              </a:cxn>
              <a:cxn ang="0">
                <a:pos x="csX3793" y="csY3793"/>
              </a:cxn>
              <a:cxn ang="0">
                <a:pos x="csX3794" y="csY3794"/>
              </a:cxn>
              <a:cxn ang="0">
                <a:pos x="csX3795" y="csY3795"/>
              </a:cxn>
              <a:cxn ang="0">
                <a:pos x="csX3796" y="csY3796"/>
              </a:cxn>
              <a:cxn ang="0">
                <a:pos x="csX3797" y="csY3797"/>
              </a:cxn>
              <a:cxn ang="0">
                <a:pos x="csX3798" y="csY3798"/>
              </a:cxn>
              <a:cxn ang="0">
                <a:pos x="csX3799" y="csY3799"/>
              </a:cxn>
              <a:cxn ang="0">
                <a:pos x="csX3800" y="csY3800"/>
              </a:cxn>
              <a:cxn ang="0">
                <a:pos x="csX3801" y="csY3801"/>
              </a:cxn>
              <a:cxn ang="0">
                <a:pos x="csX3802" y="csY3802"/>
              </a:cxn>
              <a:cxn ang="0">
                <a:pos x="csX3803" y="csY3803"/>
              </a:cxn>
              <a:cxn ang="0">
                <a:pos x="csX3804" y="csY3804"/>
              </a:cxn>
              <a:cxn ang="0">
                <a:pos x="csX3805" y="csY3805"/>
              </a:cxn>
              <a:cxn ang="0">
                <a:pos x="csX3806" y="csY3806"/>
              </a:cxn>
              <a:cxn ang="0">
                <a:pos x="csX3807" y="csY3807"/>
              </a:cxn>
              <a:cxn ang="0">
                <a:pos x="csX3808" y="csY3808"/>
              </a:cxn>
              <a:cxn ang="0">
                <a:pos x="csX3809" y="csY3809"/>
              </a:cxn>
              <a:cxn ang="0">
                <a:pos x="csX3810" y="csY3810"/>
              </a:cxn>
              <a:cxn ang="0">
                <a:pos x="csX3811" y="csY3811"/>
              </a:cxn>
              <a:cxn ang="0">
                <a:pos x="csX3812" y="csY3812"/>
              </a:cxn>
              <a:cxn ang="0">
                <a:pos x="csX3813" y="csY3813"/>
              </a:cxn>
              <a:cxn ang="0">
                <a:pos x="csX3814" y="csY3814"/>
              </a:cxn>
              <a:cxn ang="0">
                <a:pos x="csX3815" y="csY3815"/>
              </a:cxn>
              <a:cxn ang="0">
                <a:pos x="csX3816" y="csY3816"/>
              </a:cxn>
              <a:cxn ang="0">
                <a:pos x="csX3817" y="csY3817"/>
              </a:cxn>
              <a:cxn ang="0">
                <a:pos x="csX3818" y="csY3818"/>
              </a:cxn>
              <a:cxn ang="0">
                <a:pos x="csX3819" y="csY3819"/>
              </a:cxn>
              <a:cxn ang="0">
                <a:pos x="csX3820" y="csY3820"/>
              </a:cxn>
              <a:cxn ang="0">
                <a:pos x="csX3821" y="csY3821"/>
              </a:cxn>
              <a:cxn ang="0">
                <a:pos x="csX3822" y="csY3822"/>
              </a:cxn>
              <a:cxn ang="0">
                <a:pos x="csX3823" y="csY3823"/>
              </a:cxn>
              <a:cxn ang="0">
                <a:pos x="csX3824" y="csY3824"/>
              </a:cxn>
              <a:cxn ang="0">
                <a:pos x="csX3825" y="csY3825"/>
              </a:cxn>
              <a:cxn ang="0">
                <a:pos x="csX3826" y="csY3826"/>
              </a:cxn>
              <a:cxn ang="0">
                <a:pos x="csX3827" y="csY3827"/>
              </a:cxn>
              <a:cxn ang="0">
                <a:pos x="csX3828" y="csY3828"/>
              </a:cxn>
              <a:cxn ang="0">
                <a:pos x="csX3829" y="csY3829"/>
              </a:cxn>
              <a:cxn ang="0">
                <a:pos x="csX3830" y="csY3830"/>
              </a:cxn>
              <a:cxn ang="0">
                <a:pos x="csX3831" y="csY3831"/>
              </a:cxn>
              <a:cxn ang="0">
                <a:pos x="csX3832" y="csY3832"/>
              </a:cxn>
              <a:cxn ang="0">
                <a:pos x="csX3833" y="csY3833"/>
              </a:cxn>
              <a:cxn ang="0">
                <a:pos x="csX3834" y="csY3834"/>
              </a:cxn>
              <a:cxn ang="0">
                <a:pos x="csX3835" y="csY3835"/>
              </a:cxn>
              <a:cxn ang="0">
                <a:pos x="csX3836" y="csY3836"/>
              </a:cxn>
              <a:cxn ang="0">
                <a:pos x="csX3837" y="csY3837"/>
              </a:cxn>
              <a:cxn ang="0">
                <a:pos x="csX3838" y="csY3838"/>
              </a:cxn>
              <a:cxn ang="0">
                <a:pos x="csX3839" y="csY3839"/>
              </a:cxn>
              <a:cxn ang="0">
                <a:pos x="csX3840" y="csY3840"/>
              </a:cxn>
              <a:cxn ang="0">
                <a:pos x="csX3841" y="csY3841"/>
              </a:cxn>
              <a:cxn ang="0">
                <a:pos x="csX3842" y="csY3842"/>
              </a:cxn>
              <a:cxn ang="0">
                <a:pos x="csX3843" y="csY3843"/>
              </a:cxn>
              <a:cxn ang="0">
                <a:pos x="csX3844" y="csY3844"/>
              </a:cxn>
              <a:cxn ang="0">
                <a:pos x="csX3845" y="csY3845"/>
              </a:cxn>
              <a:cxn ang="0">
                <a:pos x="csX3846" y="csY3846"/>
              </a:cxn>
              <a:cxn ang="0">
                <a:pos x="csX3847" y="csY3847"/>
              </a:cxn>
              <a:cxn ang="0">
                <a:pos x="csX3848" y="csY3848"/>
              </a:cxn>
              <a:cxn ang="0">
                <a:pos x="csX3849" y="csY3849"/>
              </a:cxn>
              <a:cxn ang="0">
                <a:pos x="csX3850" y="csY3850"/>
              </a:cxn>
              <a:cxn ang="0">
                <a:pos x="csX3851" y="csY3851"/>
              </a:cxn>
              <a:cxn ang="0">
                <a:pos x="csX3852" y="csY3852"/>
              </a:cxn>
              <a:cxn ang="0">
                <a:pos x="csX3853" y="csY3853"/>
              </a:cxn>
              <a:cxn ang="0">
                <a:pos x="csX3854" y="csY3854"/>
              </a:cxn>
              <a:cxn ang="0">
                <a:pos x="csX3855" y="csY3855"/>
              </a:cxn>
              <a:cxn ang="0">
                <a:pos x="csX3856" y="csY3856"/>
              </a:cxn>
              <a:cxn ang="0">
                <a:pos x="csX3857" y="csY3857"/>
              </a:cxn>
              <a:cxn ang="0">
                <a:pos x="csX3858" y="csY3858"/>
              </a:cxn>
              <a:cxn ang="0">
                <a:pos x="csX3859" y="csY3859"/>
              </a:cxn>
              <a:cxn ang="0">
                <a:pos x="csX3860" y="csY3860"/>
              </a:cxn>
              <a:cxn ang="0">
                <a:pos x="csX3861" y="csY3861"/>
              </a:cxn>
              <a:cxn ang="0">
                <a:pos x="csX3862" y="csY3862"/>
              </a:cxn>
              <a:cxn ang="0">
                <a:pos x="csX3863" y="csY3863"/>
              </a:cxn>
              <a:cxn ang="0">
                <a:pos x="csX3864" y="csY3864"/>
              </a:cxn>
              <a:cxn ang="0">
                <a:pos x="csX3865" y="csY3865"/>
              </a:cxn>
              <a:cxn ang="0">
                <a:pos x="csX3866" y="csY3866"/>
              </a:cxn>
              <a:cxn ang="0">
                <a:pos x="csX3867" y="csY3867"/>
              </a:cxn>
              <a:cxn ang="0">
                <a:pos x="csX3868" y="csY3868"/>
              </a:cxn>
              <a:cxn ang="0">
                <a:pos x="csX3869" y="csY3869"/>
              </a:cxn>
              <a:cxn ang="0">
                <a:pos x="csX3870" y="csY3870"/>
              </a:cxn>
              <a:cxn ang="0">
                <a:pos x="csX3871" y="csY3871"/>
              </a:cxn>
              <a:cxn ang="0">
                <a:pos x="csX3872" y="csY3872"/>
              </a:cxn>
              <a:cxn ang="0">
                <a:pos x="csX3873" y="csY3873"/>
              </a:cxn>
              <a:cxn ang="0">
                <a:pos x="csX3874" y="csY3874"/>
              </a:cxn>
              <a:cxn ang="0">
                <a:pos x="csX3875" y="csY3875"/>
              </a:cxn>
              <a:cxn ang="0">
                <a:pos x="csX3876" y="csY3876"/>
              </a:cxn>
              <a:cxn ang="0">
                <a:pos x="csX3877" y="csY3877"/>
              </a:cxn>
              <a:cxn ang="0">
                <a:pos x="csX3878" y="csY3878"/>
              </a:cxn>
              <a:cxn ang="0">
                <a:pos x="csX3879" y="csY3879"/>
              </a:cxn>
              <a:cxn ang="0">
                <a:pos x="csX3880" y="csY3880"/>
              </a:cxn>
              <a:cxn ang="0">
                <a:pos x="csX3881" y="csY3881"/>
              </a:cxn>
              <a:cxn ang="0">
                <a:pos x="csX3882" y="csY3882"/>
              </a:cxn>
              <a:cxn ang="0">
                <a:pos x="csX3883" y="csY3883"/>
              </a:cxn>
              <a:cxn ang="0">
                <a:pos x="csX3884" y="csY3884"/>
              </a:cxn>
              <a:cxn ang="0">
                <a:pos x="csX3885" y="csY3885"/>
              </a:cxn>
              <a:cxn ang="0">
                <a:pos x="csX3886" y="csY3886"/>
              </a:cxn>
              <a:cxn ang="0">
                <a:pos x="csX3887" y="csY3887"/>
              </a:cxn>
              <a:cxn ang="0">
                <a:pos x="csX3888" y="csY3888"/>
              </a:cxn>
              <a:cxn ang="0">
                <a:pos x="csX3889" y="csY3889"/>
              </a:cxn>
              <a:cxn ang="0">
                <a:pos x="csX3890" y="csY3890"/>
              </a:cxn>
              <a:cxn ang="0">
                <a:pos x="csX3891" y="csY3891"/>
              </a:cxn>
              <a:cxn ang="0">
                <a:pos x="csX3892" y="csY3892"/>
              </a:cxn>
              <a:cxn ang="0">
                <a:pos x="csX3893" y="csY3893"/>
              </a:cxn>
              <a:cxn ang="0">
                <a:pos x="csX3894" y="csY3894"/>
              </a:cxn>
              <a:cxn ang="0">
                <a:pos x="csX3895" y="csY3895"/>
              </a:cxn>
              <a:cxn ang="0">
                <a:pos x="csX3896" y="csY3896"/>
              </a:cxn>
              <a:cxn ang="0">
                <a:pos x="csX3897" y="csY3897"/>
              </a:cxn>
              <a:cxn ang="0">
                <a:pos x="csX3898" y="csY3898"/>
              </a:cxn>
              <a:cxn ang="0">
                <a:pos x="csX3899" y="csY3899"/>
              </a:cxn>
              <a:cxn ang="0">
                <a:pos x="csX3900" y="csY3900"/>
              </a:cxn>
              <a:cxn ang="0">
                <a:pos x="csX3901" y="csY3901"/>
              </a:cxn>
              <a:cxn ang="0">
                <a:pos x="csX3902" y="csY3902"/>
              </a:cxn>
              <a:cxn ang="0">
                <a:pos x="csX3903" y="csY3903"/>
              </a:cxn>
              <a:cxn ang="0">
                <a:pos x="csX3904" y="csY3904"/>
              </a:cxn>
              <a:cxn ang="0">
                <a:pos x="csX3905" y="csY3905"/>
              </a:cxn>
              <a:cxn ang="0">
                <a:pos x="csX3906" y="csY3906"/>
              </a:cxn>
              <a:cxn ang="0">
                <a:pos x="csX3907" y="csY3907"/>
              </a:cxn>
              <a:cxn ang="0">
                <a:pos x="csX3908" y="csY3908"/>
              </a:cxn>
              <a:cxn ang="0">
                <a:pos x="csX3909" y="csY3909"/>
              </a:cxn>
              <a:cxn ang="0">
                <a:pos x="csX3910" y="csY3910"/>
              </a:cxn>
              <a:cxn ang="0">
                <a:pos x="csX3911" y="csY3911"/>
              </a:cxn>
              <a:cxn ang="0">
                <a:pos x="csX3912" y="csY3912"/>
              </a:cxn>
              <a:cxn ang="0">
                <a:pos x="csX3913" y="csY3913"/>
              </a:cxn>
              <a:cxn ang="0">
                <a:pos x="csX3914" y="csY3914"/>
              </a:cxn>
              <a:cxn ang="0">
                <a:pos x="csX3915" y="csY3915"/>
              </a:cxn>
              <a:cxn ang="0">
                <a:pos x="csX3916" y="csY3916"/>
              </a:cxn>
              <a:cxn ang="0">
                <a:pos x="csX3917" y="csY3917"/>
              </a:cxn>
              <a:cxn ang="0">
                <a:pos x="csX3918" y="csY3918"/>
              </a:cxn>
              <a:cxn ang="0">
                <a:pos x="csX3919" y="csY3919"/>
              </a:cxn>
              <a:cxn ang="0">
                <a:pos x="csX3920" y="csY3920"/>
              </a:cxn>
              <a:cxn ang="0">
                <a:pos x="csX3921" y="csY3921"/>
              </a:cxn>
              <a:cxn ang="0">
                <a:pos x="csX3922" y="csY3922"/>
              </a:cxn>
              <a:cxn ang="0">
                <a:pos x="csX3923" y="csY3923"/>
              </a:cxn>
              <a:cxn ang="0">
                <a:pos x="csX3924" y="csY3924"/>
              </a:cxn>
              <a:cxn ang="0">
                <a:pos x="csX3925" y="csY3925"/>
              </a:cxn>
              <a:cxn ang="0">
                <a:pos x="csX3926" y="csY3926"/>
              </a:cxn>
              <a:cxn ang="0">
                <a:pos x="csX3927" y="csY3927"/>
              </a:cxn>
              <a:cxn ang="0">
                <a:pos x="csX3928" y="csY3928"/>
              </a:cxn>
              <a:cxn ang="0">
                <a:pos x="csX3929" y="csY3929"/>
              </a:cxn>
              <a:cxn ang="0">
                <a:pos x="csX3930" y="csY3930"/>
              </a:cxn>
              <a:cxn ang="0">
                <a:pos x="csX3931" y="csY3931"/>
              </a:cxn>
              <a:cxn ang="0">
                <a:pos x="csX3932" y="csY3932"/>
              </a:cxn>
              <a:cxn ang="0">
                <a:pos x="csX3933" y="csY3933"/>
              </a:cxn>
              <a:cxn ang="0">
                <a:pos x="csX3934" y="csY3934"/>
              </a:cxn>
              <a:cxn ang="0">
                <a:pos x="csX3935" y="csY3935"/>
              </a:cxn>
              <a:cxn ang="0">
                <a:pos x="csX3936" y="csY3936"/>
              </a:cxn>
              <a:cxn ang="0">
                <a:pos x="csX3937" y="csY3937"/>
              </a:cxn>
              <a:cxn ang="0">
                <a:pos x="csX3938" y="csY3938"/>
              </a:cxn>
              <a:cxn ang="0">
                <a:pos x="csX3939" y="csY3939"/>
              </a:cxn>
              <a:cxn ang="0">
                <a:pos x="csX3940" y="csY3940"/>
              </a:cxn>
              <a:cxn ang="0">
                <a:pos x="csX3941" y="csY3941"/>
              </a:cxn>
              <a:cxn ang="0">
                <a:pos x="csX3942" y="csY3942"/>
              </a:cxn>
              <a:cxn ang="0">
                <a:pos x="csX3943" y="csY3943"/>
              </a:cxn>
              <a:cxn ang="0">
                <a:pos x="csX3944" y="csY3944"/>
              </a:cxn>
              <a:cxn ang="0">
                <a:pos x="csX3945" y="csY3945"/>
              </a:cxn>
              <a:cxn ang="0">
                <a:pos x="csX3946" y="csY3946"/>
              </a:cxn>
              <a:cxn ang="0">
                <a:pos x="csX3947" y="csY3947"/>
              </a:cxn>
              <a:cxn ang="0">
                <a:pos x="csX3948" y="csY3948"/>
              </a:cxn>
              <a:cxn ang="0">
                <a:pos x="csX3949" y="csY3949"/>
              </a:cxn>
              <a:cxn ang="0">
                <a:pos x="csX3950" y="csY3950"/>
              </a:cxn>
              <a:cxn ang="0">
                <a:pos x="csX3951" y="csY3951"/>
              </a:cxn>
              <a:cxn ang="0">
                <a:pos x="csX3952" y="csY3952"/>
              </a:cxn>
              <a:cxn ang="0">
                <a:pos x="csX3953" y="csY3953"/>
              </a:cxn>
              <a:cxn ang="0">
                <a:pos x="csX3954" y="csY3954"/>
              </a:cxn>
              <a:cxn ang="0">
                <a:pos x="csX3955" y="csY3955"/>
              </a:cxn>
              <a:cxn ang="0">
                <a:pos x="csX3956" y="csY3956"/>
              </a:cxn>
              <a:cxn ang="0">
                <a:pos x="csX3957" y="csY3957"/>
              </a:cxn>
              <a:cxn ang="0">
                <a:pos x="csX3958" y="csY3958"/>
              </a:cxn>
              <a:cxn ang="0">
                <a:pos x="csX3959" y="csY3959"/>
              </a:cxn>
              <a:cxn ang="0">
                <a:pos x="csX3960" y="csY3960"/>
              </a:cxn>
              <a:cxn ang="0">
                <a:pos x="csX3961" y="csY3961"/>
              </a:cxn>
              <a:cxn ang="0">
                <a:pos x="csX3962" y="csY3962"/>
              </a:cxn>
              <a:cxn ang="0">
                <a:pos x="csX3963" y="csY3963"/>
              </a:cxn>
              <a:cxn ang="0">
                <a:pos x="csX3964" y="csY3964"/>
              </a:cxn>
              <a:cxn ang="0">
                <a:pos x="csX3965" y="csY3965"/>
              </a:cxn>
              <a:cxn ang="0">
                <a:pos x="csX3966" y="csY3966"/>
              </a:cxn>
              <a:cxn ang="0">
                <a:pos x="csX3967" y="csY3967"/>
              </a:cxn>
              <a:cxn ang="0">
                <a:pos x="csX3968" y="csY3968"/>
              </a:cxn>
              <a:cxn ang="0">
                <a:pos x="csX3969" y="csY3969"/>
              </a:cxn>
              <a:cxn ang="0">
                <a:pos x="csX3970" y="csY3970"/>
              </a:cxn>
              <a:cxn ang="0">
                <a:pos x="csX3971" y="csY3971"/>
              </a:cxn>
              <a:cxn ang="0">
                <a:pos x="csX3972" y="csY3972"/>
              </a:cxn>
              <a:cxn ang="0">
                <a:pos x="csX3973" y="csY3973"/>
              </a:cxn>
              <a:cxn ang="0">
                <a:pos x="csX3974" y="csY3974"/>
              </a:cxn>
              <a:cxn ang="0">
                <a:pos x="csX3975" y="csY3975"/>
              </a:cxn>
              <a:cxn ang="0">
                <a:pos x="csX3976" y="csY3976"/>
              </a:cxn>
              <a:cxn ang="0">
                <a:pos x="csX3977" y="csY3977"/>
              </a:cxn>
              <a:cxn ang="0">
                <a:pos x="csX3978" y="csY3978"/>
              </a:cxn>
              <a:cxn ang="0">
                <a:pos x="csX3979" y="csY3979"/>
              </a:cxn>
              <a:cxn ang="0">
                <a:pos x="csX3980" y="csY3980"/>
              </a:cxn>
              <a:cxn ang="0">
                <a:pos x="csX3981" y="csY3981"/>
              </a:cxn>
              <a:cxn ang="0">
                <a:pos x="csX3982" y="csY3982"/>
              </a:cxn>
              <a:cxn ang="0">
                <a:pos x="csX3983" y="csY3983"/>
              </a:cxn>
              <a:cxn ang="0">
                <a:pos x="csX3984" y="csY3984"/>
              </a:cxn>
              <a:cxn ang="0">
                <a:pos x="csX3985" y="csY3985"/>
              </a:cxn>
              <a:cxn ang="0">
                <a:pos x="csX3986" y="csY3986"/>
              </a:cxn>
              <a:cxn ang="0">
                <a:pos x="csX3987" y="csY3987"/>
              </a:cxn>
              <a:cxn ang="0">
                <a:pos x="csX3988" y="csY3988"/>
              </a:cxn>
              <a:cxn ang="0">
                <a:pos x="csX3989" y="csY3989"/>
              </a:cxn>
              <a:cxn ang="0">
                <a:pos x="csX3990" y="csY3990"/>
              </a:cxn>
              <a:cxn ang="0">
                <a:pos x="csX3991" y="csY3991"/>
              </a:cxn>
              <a:cxn ang="0">
                <a:pos x="csX3992" y="csY3992"/>
              </a:cxn>
              <a:cxn ang="0">
                <a:pos x="csX3993" y="csY3993"/>
              </a:cxn>
              <a:cxn ang="0">
                <a:pos x="csX3994" y="csY3994"/>
              </a:cxn>
              <a:cxn ang="0">
                <a:pos x="csX3995" y="csY3995"/>
              </a:cxn>
              <a:cxn ang="0">
                <a:pos x="csX3996" y="csY3996"/>
              </a:cxn>
              <a:cxn ang="0">
                <a:pos x="csX3997" y="csY3997"/>
              </a:cxn>
              <a:cxn ang="0">
                <a:pos x="csX3998" y="csY3998"/>
              </a:cxn>
              <a:cxn ang="0">
                <a:pos x="csX3999" y="csY3999"/>
              </a:cxn>
              <a:cxn ang="0">
                <a:pos x="csX4000" y="csY4000"/>
              </a:cxn>
              <a:cxn ang="0">
                <a:pos x="csX4001" y="csY4001"/>
              </a:cxn>
              <a:cxn ang="0">
                <a:pos x="csX4002" y="csY4002"/>
              </a:cxn>
              <a:cxn ang="0">
                <a:pos x="csX4003" y="csY4003"/>
              </a:cxn>
              <a:cxn ang="0">
                <a:pos x="csX4004" y="csY4004"/>
              </a:cxn>
              <a:cxn ang="0">
                <a:pos x="csX4005" y="csY4005"/>
              </a:cxn>
              <a:cxn ang="0">
                <a:pos x="csX4006" y="csY4006"/>
              </a:cxn>
              <a:cxn ang="0">
                <a:pos x="csX4007" y="csY4007"/>
              </a:cxn>
              <a:cxn ang="0">
                <a:pos x="csX4008" y="csY4008"/>
              </a:cxn>
              <a:cxn ang="0">
                <a:pos x="csX4009" y="csY4009"/>
              </a:cxn>
              <a:cxn ang="0">
                <a:pos x="csX4010" y="csY4010"/>
              </a:cxn>
              <a:cxn ang="0">
                <a:pos x="csX4011" y="csY4011"/>
              </a:cxn>
              <a:cxn ang="0">
                <a:pos x="csX4012" y="csY4012"/>
              </a:cxn>
              <a:cxn ang="0">
                <a:pos x="csX4013" y="csY4013"/>
              </a:cxn>
              <a:cxn ang="0">
                <a:pos x="csX4014" y="csY4014"/>
              </a:cxn>
              <a:cxn ang="0">
                <a:pos x="csX4015" y="csY4015"/>
              </a:cxn>
              <a:cxn ang="0">
                <a:pos x="csX4016" y="csY4016"/>
              </a:cxn>
              <a:cxn ang="0">
                <a:pos x="csX4017" y="csY4017"/>
              </a:cxn>
              <a:cxn ang="0">
                <a:pos x="csX4018" y="csY4018"/>
              </a:cxn>
              <a:cxn ang="0">
                <a:pos x="csX4019" y="csY4019"/>
              </a:cxn>
              <a:cxn ang="0">
                <a:pos x="csX4020" y="csY4020"/>
              </a:cxn>
              <a:cxn ang="0">
                <a:pos x="csX4021" y="csY4021"/>
              </a:cxn>
              <a:cxn ang="0">
                <a:pos x="csX4022" y="csY4022"/>
              </a:cxn>
              <a:cxn ang="0">
                <a:pos x="csX4023" y="csY4023"/>
              </a:cxn>
              <a:cxn ang="0">
                <a:pos x="csX4024" y="csY4024"/>
              </a:cxn>
              <a:cxn ang="0">
                <a:pos x="csX4025" y="csY4025"/>
              </a:cxn>
              <a:cxn ang="0">
                <a:pos x="csX4026" y="csY4026"/>
              </a:cxn>
              <a:cxn ang="0">
                <a:pos x="csX4027" y="csY4027"/>
              </a:cxn>
              <a:cxn ang="0">
                <a:pos x="csX4028" y="csY4028"/>
              </a:cxn>
              <a:cxn ang="0">
                <a:pos x="csX4029" y="csY4029"/>
              </a:cxn>
              <a:cxn ang="0">
                <a:pos x="csX4030" y="csY4030"/>
              </a:cxn>
              <a:cxn ang="0">
                <a:pos x="csX4031" y="csY4031"/>
              </a:cxn>
              <a:cxn ang="0">
                <a:pos x="csX4032" y="csY4032"/>
              </a:cxn>
              <a:cxn ang="0">
                <a:pos x="csX4033" y="csY4033"/>
              </a:cxn>
              <a:cxn ang="0">
                <a:pos x="csX4034" y="csY4034"/>
              </a:cxn>
              <a:cxn ang="0">
                <a:pos x="csX4035" y="csY4035"/>
              </a:cxn>
              <a:cxn ang="0">
                <a:pos x="csX4036" y="csY4036"/>
              </a:cxn>
              <a:cxn ang="0">
                <a:pos x="csX4037" y="csY4037"/>
              </a:cxn>
              <a:cxn ang="0">
                <a:pos x="csX4038" y="csY4038"/>
              </a:cxn>
              <a:cxn ang="0">
                <a:pos x="csX4039" y="csY4039"/>
              </a:cxn>
              <a:cxn ang="0">
                <a:pos x="csX4040" y="csY4040"/>
              </a:cxn>
              <a:cxn ang="0">
                <a:pos x="csX4041" y="csY4041"/>
              </a:cxn>
              <a:cxn ang="0">
                <a:pos x="csX4042" y="csY4042"/>
              </a:cxn>
              <a:cxn ang="0">
                <a:pos x="csX4043" y="csY4043"/>
              </a:cxn>
              <a:cxn ang="0">
                <a:pos x="csX4044" y="csY4044"/>
              </a:cxn>
              <a:cxn ang="0">
                <a:pos x="csX4045" y="csY4045"/>
              </a:cxn>
              <a:cxn ang="0">
                <a:pos x="csX4046" y="csY4046"/>
              </a:cxn>
              <a:cxn ang="0">
                <a:pos x="csX4047" y="csY4047"/>
              </a:cxn>
              <a:cxn ang="0">
                <a:pos x="csX4048" y="csY4048"/>
              </a:cxn>
              <a:cxn ang="0">
                <a:pos x="csX4049" y="csY4049"/>
              </a:cxn>
              <a:cxn ang="0">
                <a:pos x="csX4050" y="csY4050"/>
              </a:cxn>
              <a:cxn ang="0">
                <a:pos x="csX4051" y="csY4051"/>
              </a:cxn>
              <a:cxn ang="0">
                <a:pos x="csX4052" y="csY4052"/>
              </a:cxn>
              <a:cxn ang="0">
                <a:pos x="csX4053" y="csY4053"/>
              </a:cxn>
              <a:cxn ang="0">
                <a:pos x="csX4054" y="csY4054"/>
              </a:cxn>
              <a:cxn ang="0">
                <a:pos x="csX4055" y="csY4055"/>
              </a:cxn>
              <a:cxn ang="0">
                <a:pos x="csX4056" y="csY4056"/>
              </a:cxn>
              <a:cxn ang="0">
                <a:pos x="csX4057" y="csY4057"/>
              </a:cxn>
              <a:cxn ang="0">
                <a:pos x="csX4058" y="csY4058"/>
              </a:cxn>
              <a:cxn ang="0">
                <a:pos x="csX4059" y="csY4059"/>
              </a:cxn>
              <a:cxn ang="0">
                <a:pos x="csX4060" y="csY4060"/>
              </a:cxn>
              <a:cxn ang="0">
                <a:pos x="csX4061" y="csY4061"/>
              </a:cxn>
              <a:cxn ang="0">
                <a:pos x="csX4062" y="csY4062"/>
              </a:cxn>
              <a:cxn ang="0">
                <a:pos x="csX4063" y="csY4063"/>
              </a:cxn>
              <a:cxn ang="0">
                <a:pos x="csX4064" y="csY4064"/>
              </a:cxn>
              <a:cxn ang="0">
                <a:pos x="csX4065" y="csY4065"/>
              </a:cxn>
              <a:cxn ang="0">
                <a:pos x="csX4066" y="csY4066"/>
              </a:cxn>
              <a:cxn ang="0">
                <a:pos x="csX4067" y="csY4067"/>
              </a:cxn>
              <a:cxn ang="0">
                <a:pos x="csX4068" y="csY4068"/>
              </a:cxn>
              <a:cxn ang="0">
                <a:pos x="csX4069" y="csY4069"/>
              </a:cxn>
              <a:cxn ang="0">
                <a:pos x="csX4070" y="csY4070"/>
              </a:cxn>
              <a:cxn ang="0">
                <a:pos x="csX4071" y="csY4071"/>
              </a:cxn>
              <a:cxn ang="0">
                <a:pos x="csX4072" y="csY4072"/>
              </a:cxn>
              <a:cxn ang="0">
                <a:pos x="csX4073" y="csY4073"/>
              </a:cxn>
              <a:cxn ang="0">
                <a:pos x="csX4074" y="csY4074"/>
              </a:cxn>
              <a:cxn ang="0">
                <a:pos x="csX4075" y="csY4075"/>
              </a:cxn>
              <a:cxn ang="0">
                <a:pos x="csX4076" y="csY4076"/>
              </a:cxn>
              <a:cxn ang="0">
                <a:pos x="csX4077" y="csY4077"/>
              </a:cxn>
              <a:cxn ang="0">
                <a:pos x="csX4078" y="csY4078"/>
              </a:cxn>
              <a:cxn ang="0">
                <a:pos x="csX4079" y="csY4079"/>
              </a:cxn>
              <a:cxn ang="0">
                <a:pos x="csX4080" y="csY4080"/>
              </a:cxn>
              <a:cxn ang="0">
                <a:pos x="csX4081" y="csY4081"/>
              </a:cxn>
              <a:cxn ang="0">
                <a:pos x="csX4082" y="csY4082"/>
              </a:cxn>
              <a:cxn ang="0">
                <a:pos x="csX4083" y="csY4083"/>
              </a:cxn>
              <a:cxn ang="0">
                <a:pos x="csX4084" y="csY4084"/>
              </a:cxn>
              <a:cxn ang="0">
                <a:pos x="csX4085" y="csY4085"/>
              </a:cxn>
              <a:cxn ang="0">
                <a:pos x="csX4086" y="csY4086"/>
              </a:cxn>
              <a:cxn ang="0">
                <a:pos x="csX4087" y="csY4087"/>
              </a:cxn>
              <a:cxn ang="0">
                <a:pos x="csX4088" y="csY4088"/>
              </a:cxn>
              <a:cxn ang="0">
                <a:pos x="csX4089" y="csY4089"/>
              </a:cxn>
              <a:cxn ang="0">
                <a:pos x="csX4090" y="csY4090"/>
              </a:cxn>
              <a:cxn ang="0">
                <a:pos x="csX4091" y="csY4091"/>
              </a:cxn>
              <a:cxn ang="0">
                <a:pos x="csX4092" y="csY4092"/>
              </a:cxn>
              <a:cxn ang="0">
                <a:pos x="csX4093" y="csY4093"/>
              </a:cxn>
              <a:cxn ang="0">
                <a:pos x="csX4094" y="csY4094"/>
              </a:cxn>
              <a:cxn ang="0">
                <a:pos x="csX4095" y="csY4095"/>
              </a:cxn>
              <a:cxn ang="0">
                <a:pos x="csX4096" y="csY4096"/>
              </a:cxn>
              <a:cxn ang="0">
                <a:pos x="csX4097" y="csY4097"/>
              </a:cxn>
              <a:cxn ang="0">
                <a:pos x="csX4098" y="csY4098"/>
              </a:cxn>
              <a:cxn ang="0">
                <a:pos x="csX4099" y="csY4099"/>
              </a:cxn>
              <a:cxn ang="0">
                <a:pos x="csX4100" y="csY4100"/>
              </a:cxn>
              <a:cxn ang="0">
                <a:pos x="csX4101" y="csY4101"/>
              </a:cxn>
              <a:cxn ang="0">
                <a:pos x="csX4102" y="csY4102"/>
              </a:cxn>
              <a:cxn ang="0">
                <a:pos x="csX4103" y="csY4103"/>
              </a:cxn>
              <a:cxn ang="0">
                <a:pos x="csX4104" y="csY4104"/>
              </a:cxn>
              <a:cxn ang="0">
                <a:pos x="csX4105" y="csY4105"/>
              </a:cxn>
              <a:cxn ang="0">
                <a:pos x="csX4106" y="csY4106"/>
              </a:cxn>
              <a:cxn ang="0">
                <a:pos x="csX4107" y="csY4107"/>
              </a:cxn>
              <a:cxn ang="0">
                <a:pos x="csX4108" y="csY4108"/>
              </a:cxn>
              <a:cxn ang="0">
                <a:pos x="csX4109" y="csY4109"/>
              </a:cxn>
              <a:cxn ang="0">
                <a:pos x="csX4110" y="csY4110"/>
              </a:cxn>
              <a:cxn ang="0">
                <a:pos x="csX4111" y="csY4111"/>
              </a:cxn>
              <a:cxn ang="0">
                <a:pos x="csX4112" y="csY4112"/>
              </a:cxn>
              <a:cxn ang="0">
                <a:pos x="csX4113" y="csY4113"/>
              </a:cxn>
              <a:cxn ang="0">
                <a:pos x="csX4114" y="csY4114"/>
              </a:cxn>
              <a:cxn ang="0">
                <a:pos x="csX4115" y="csY4115"/>
              </a:cxn>
              <a:cxn ang="0">
                <a:pos x="csX4116" y="csY4116"/>
              </a:cxn>
              <a:cxn ang="0">
                <a:pos x="csX4117" y="csY4117"/>
              </a:cxn>
              <a:cxn ang="0">
                <a:pos x="csX4118" y="csY4118"/>
              </a:cxn>
              <a:cxn ang="0">
                <a:pos x="csX4119" y="csY4119"/>
              </a:cxn>
              <a:cxn ang="0">
                <a:pos x="csX4120" y="csY4120"/>
              </a:cxn>
              <a:cxn ang="0">
                <a:pos x="csX4121" y="csY4121"/>
              </a:cxn>
              <a:cxn ang="0">
                <a:pos x="csX4122" y="csY4122"/>
              </a:cxn>
              <a:cxn ang="0">
                <a:pos x="csX4123" y="csY4123"/>
              </a:cxn>
              <a:cxn ang="0">
                <a:pos x="csX4124" y="csY4124"/>
              </a:cxn>
              <a:cxn ang="0">
                <a:pos x="csX4125" y="csY4125"/>
              </a:cxn>
              <a:cxn ang="0">
                <a:pos x="csX4126" y="csY4126"/>
              </a:cxn>
              <a:cxn ang="0">
                <a:pos x="csX4127" y="csY4127"/>
              </a:cxn>
              <a:cxn ang="0">
                <a:pos x="csX4128" y="csY4128"/>
              </a:cxn>
              <a:cxn ang="0">
                <a:pos x="csX4129" y="csY4129"/>
              </a:cxn>
              <a:cxn ang="0">
                <a:pos x="csX4130" y="csY4130"/>
              </a:cxn>
              <a:cxn ang="0">
                <a:pos x="csX4131" y="csY4131"/>
              </a:cxn>
              <a:cxn ang="0">
                <a:pos x="csX4132" y="csY4132"/>
              </a:cxn>
              <a:cxn ang="0">
                <a:pos x="csX4133" y="csY4133"/>
              </a:cxn>
              <a:cxn ang="0">
                <a:pos x="csX4134" y="csY4134"/>
              </a:cxn>
              <a:cxn ang="0">
                <a:pos x="csX4135" y="csY4135"/>
              </a:cxn>
              <a:cxn ang="0">
                <a:pos x="csX4136" y="csY4136"/>
              </a:cxn>
              <a:cxn ang="0">
                <a:pos x="csX4137" y="csY4137"/>
              </a:cxn>
              <a:cxn ang="0">
                <a:pos x="csX4138" y="csY4138"/>
              </a:cxn>
              <a:cxn ang="0">
                <a:pos x="csX4139" y="csY4139"/>
              </a:cxn>
              <a:cxn ang="0">
                <a:pos x="csX4140" y="csY4140"/>
              </a:cxn>
              <a:cxn ang="0">
                <a:pos x="csX4141" y="csY4141"/>
              </a:cxn>
              <a:cxn ang="0">
                <a:pos x="csX4142" y="csY4142"/>
              </a:cxn>
              <a:cxn ang="0">
                <a:pos x="csX4143" y="csY4143"/>
              </a:cxn>
              <a:cxn ang="0">
                <a:pos x="csX4144" y="csY4144"/>
              </a:cxn>
              <a:cxn ang="0">
                <a:pos x="csX4145" y="csY4145"/>
              </a:cxn>
              <a:cxn ang="0">
                <a:pos x="csX4146" y="csY4146"/>
              </a:cxn>
              <a:cxn ang="0">
                <a:pos x="csX4147" y="csY4147"/>
              </a:cxn>
              <a:cxn ang="0">
                <a:pos x="csX4148" y="csY4148"/>
              </a:cxn>
              <a:cxn ang="0">
                <a:pos x="csX4149" y="csY4149"/>
              </a:cxn>
              <a:cxn ang="0">
                <a:pos x="csX4150" y="csY4150"/>
              </a:cxn>
              <a:cxn ang="0">
                <a:pos x="csX4151" y="csY4151"/>
              </a:cxn>
              <a:cxn ang="0">
                <a:pos x="csX4152" y="csY4152"/>
              </a:cxn>
              <a:cxn ang="0">
                <a:pos x="csX4153" y="csY4153"/>
              </a:cxn>
              <a:cxn ang="0">
                <a:pos x="csX4154" y="csY4154"/>
              </a:cxn>
              <a:cxn ang="0">
                <a:pos x="csX4155" y="csY4155"/>
              </a:cxn>
              <a:cxn ang="0">
                <a:pos x="csX4156" y="csY4156"/>
              </a:cxn>
              <a:cxn ang="0">
                <a:pos x="csX4157" y="csY4157"/>
              </a:cxn>
              <a:cxn ang="0">
                <a:pos x="csX4158" y="csY4158"/>
              </a:cxn>
              <a:cxn ang="0">
                <a:pos x="csX4159" y="csY4159"/>
              </a:cxn>
              <a:cxn ang="0">
                <a:pos x="csX4160" y="csY4160"/>
              </a:cxn>
              <a:cxn ang="0">
                <a:pos x="csX4161" y="csY4161"/>
              </a:cxn>
              <a:cxn ang="0">
                <a:pos x="csX4162" y="csY4162"/>
              </a:cxn>
              <a:cxn ang="0">
                <a:pos x="csX4163" y="csY4163"/>
              </a:cxn>
              <a:cxn ang="0">
                <a:pos x="csX4164" y="csY4164"/>
              </a:cxn>
              <a:cxn ang="0">
                <a:pos x="csX4165" y="csY4165"/>
              </a:cxn>
              <a:cxn ang="0">
                <a:pos x="csX4166" y="csY4166"/>
              </a:cxn>
              <a:cxn ang="0">
                <a:pos x="csX4167" y="csY4167"/>
              </a:cxn>
              <a:cxn ang="0">
                <a:pos x="csX4168" y="csY4168"/>
              </a:cxn>
              <a:cxn ang="0">
                <a:pos x="csX4169" y="csY4169"/>
              </a:cxn>
              <a:cxn ang="0">
                <a:pos x="csX4170" y="csY4170"/>
              </a:cxn>
              <a:cxn ang="0">
                <a:pos x="csX4171" y="csY4171"/>
              </a:cxn>
              <a:cxn ang="0">
                <a:pos x="csX4172" y="csY4172"/>
              </a:cxn>
              <a:cxn ang="0">
                <a:pos x="csX4173" y="csY4173"/>
              </a:cxn>
              <a:cxn ang="0">
                <a:pos x="csX4174" y="csY4174"/>
              </a:cxn>
              <a:cxn ang="0">
                <a:pos x="csX4175" y="csY4175"/>
              </a:cxn>
              <a:cxn ang="0">
                <a:pos x="csX4176" y="csY4176"/>
              </a:cxn>
              <a:cxn ang="0">
                <a:pos x="csX4177" y="csY4177"/>
              </a:cxn>
              <a:cxn ang="0">
                <a:pos x="csX4178" y="csY4178"/>
              </a:cxn>
              <a:cxn ang="0">
                <a:pos x="csX4179" y="csY4179"/>
              </a:cxn>
              <a:cxn ang="0">
                <a:pos x="csX4180" y="csY4180"/>
              </a:cxn>
              <a:cxn ang="0">
                <a:pos x="csX4181" y="csY4181"/>
              </a:cxn>
              <a:cxn ang="0">
                <a:pos x="csX4182" y="csY4182"/>
              </a:cxn>
              <a:cxn ang="0">
                <a:pos x="csX4183" y="csY4183"/>
              </a:cxn>
              <a:cxn ang="0">
                <a:pos x="csX4184" y="csY4184"/>
              </a:cxn>
              <a:cxn ang="0">
                <a:pos x="csX4185" y="csY4185"/>
              </a:cxn>
              <a:cxn ang="0">
                <a:pos x="csX4186" y="csY4186"/>
              </a:cxn>
              <a:cxn ang="0">
                <a:pos x="csX4187" y="csY4187"/>
              </a:cxn>
              <a:cxn ang="0">
                <a:pos x="csX4188" y="csY4188"/>
              </a:cxn>
              <a:cxn ang="0">
                <a:pos x="csX4189" y="csY4189"/>
              </a:cxn>
              <a:cxn ang="0">
                <a:pos x="csX4190" y="csY4190"/>
              </a:cxn>
              <a:cxn ang="0">
                <a:pos x="csX4191" y="csY4191"/>
              </a:cxn>
              <a:cxn ang="0">
                <a:pos x="csX4192" y="csY4192"/>
              </a:cxn>
              <a:cxn ang="0">
                <a:pos x="csX4193" y="csY4193"/>
              </a:cxn>
              <a:cxn ang="0">
                <a:pos x="csX4194" y="csY4194"/>
              </a:cxn>
              <a:cxn ang="0">
                <a:pos x="csX4195" y="csY4195"/>
              </a:cxn>
              <a:cxn ang="0">
                <a:pos x="csX4196" y="csY4196"/>
              </a:cxn>
              <a:cxn ang="0">
                <a:pos x="csX4197" y="csY4197"/>
              </a:cxn>
              <a:cxn ang="0">
                <a:pos x="csX4198" y="csY4198"/>
              </a:cxn>
              <a:cxn ang="0">
                <a:pos x="csX4199" y="csY4199"/>
              </a:cxn>
              <a:cxn ang="0">
                <a:pos x="csX4200" y="csY4200"/>
              </a:cxn>
              <a:cxn ang="0">
                <a:pos x="csX4201" y="csY4201"/>
              </a:cxn>
              <a:cxn ang="0">
                <a:pos x="csX4202" y="csY4202"/>
              </a:cxn>
              <a:cxn ang="0">
                <a:pos x="csX4203" y="csY4203"/>
              </a:cxn>
              <a:cxn ang="0">
                <a:pos x="csX4204" y="csY4204"/>
              </a:cxn>
              <a:cxn ang="0">
                <a:pos x="csX4205" y="csY4205"/>
              </a:cxn>
              <a:cxn ang="0">
                <a:pos x="csX4206" y="csY4206"/>
              </a:cxn>
              <a:cxn ang="0">
                <a:pos x="csX4207" y="csY4207"/>
              </a:cxn>
              <a:cxn ang="0">
                <a:pos x="csX4208" y="csY4208"/>
              </a:cxn>
              <a:cxn ang="0">
                <a:pos x="csX4209" y="csY4209"/>
              </a:cxn>
              <a:cxn ang="0">
                <a:pos x="csX4210" y="csY4210"/>
              </a:cxn>
              <a:cxn ang="0">
                <a:pos x="csX4211" y="csY4211"/>
              </a:cxn>
              <a:cxn ang="0">
                <a:pos x="csX4212" y="csY4212"/>
              </a:cxn>
              <a:cxn ang="0">
                <a:pos x="csX4213" y="csY4213"/>
              </a:cxn>
              <a:cxn ang="0">
                <a:pos x="csX4214" y="csY4214"/>
              </a:cxn>
              <a:cxn ang="0">
                <a:pos x="csX4215" y="csY4215"/>
              </a:cxn>
              <a:cxn ang="0">
                <a:pos x="csX4216" y="csY4216"/>
              </a:cxn>
              <a:cxn ang="0">
                <a:pos x="csX4217" y="csY4217"/>
              </a:cxn>
              <a:cxn ang="0">
                <a:pos x="csX4218" y="csY4218"/>
              </a:cxn>
              <a:cxn ang="0">
                <a:pos x="csX4219" y="csY4219"/>
              </a:cxn>
              <a:cxn ang="0">
                <a:pos x="csX4220" y="csY4220"/>
              </a:cxn>
              <a:cxn ang="0">
                <a:pos x="csX4221" y="csY4221"/>
              </a:cxn>
              <a:cxn ang="0">
                <a:pos x="csX4222" y="csY4222"/>
              </a:cxn>
              <a:cxn ang="0">
                <a:pos x="csX4223" y="csY4223"/>
              </a:cxn>
              <a:cxn ang="0">
                <a:pos x="csX4224" y="csY4224"/>
              </a:cxn>
              <a:cxn ang="0">
                <a:pos x="csX4225" y="csY4225"/>
              </a:cxn>
              <a:cxn ang="0">
                <a:pos x="csX4226" y="csY4226"/>
              </a:cxn>
              <a:cxn ang="0">
                <a:pos x="csX4227" y="csY4227"/>
              </a:cxn>
              <a:cxn ang="0">
                <a:pos x="csX4228" y="csY4228"/>
              </a:cxn>
              <a:cxn ang="0">
                <a:pos x="csX4229" y="csY4229"/>
              </a:cxn>
              <a:cxn ang="0">
                <a:pos x="csX4230" y="csY4230"/>
              </a:cxn>
              <a:cxn ang="0">
                <a:pos x="csX4231" y="csY4231"/>
              </a:cxn>
              <a:cxn ang="0">
                <a:pos x="csX4232" y="csY4232"/>
              </a:cxn>
              <a:cxn ang="0">
                <a:pos x="csX4233" y="csY4233"/>
              </a:cxn>
              <a:cxn ang="0">
                <a:pos x="csX4234" y="csY4234"/>
              </a:cxn>
            </a:cxnLst>
            <a:rect l="l" t="t" r="r" b="b"/>
            <a:pathLst>
              <a:path w="1708784" h="1459221">
                <a:moveTo>
                  <a:pt x="597813" y="1432244"/>
                </a:moveTo>
                <a:lnTo>
                  <a:pt x="597831" y="1432359"/>
                </a:lnTo>
                <a:lnTo>
                  <a:pt x="597831" y="1432244"/>
                </a:lnTo>
                <a:close/>
                <a:moveTo>
                  <a:pt x="589932" y="1398347"/>
                </a:moveTo>
                <a:lnTo>
                  <a:pt x="589994" y="1398474"/>
                </a:lnTo>
                <a:lnTo>
                  <a:pt x="590116" y="1398532"/>
                </a:lnTo>
                <a:lnTo>
                  <a:pt x="590113" y="1398470"/>
                </a:lnTo>
                <a:lnTo>
                  <a:pt x="590108" y="1398474"/>
                </a:lnTo>
                <a:close/>
                <a:moveTo>
                  <a:pt x="390816" y="1363254"/>
                </a:moveTo>
                <a:lnTo>
                  <a:pt x="390782" y="1363279"/>
                </a:lnTo>
                <a:lnTo>
                  <a:pt x="390837" y="1363322"/>
                </a:lnTo>
                <a:close/>
                <a:moveTo>
                  <a:pt x="373319" y="1360441"/>
                </a:moveTo>
                <a:lnTo>
                  <a:pt x="373449" y="1360490"/>
                </a:lnTo>
                <a:lnTo>
                  <a:pt x="373447" y="1360463"/>
                </a:lnTo>
                <a:close/>
                <a:moveTo>
                  <a:pt x="448579" y="1348224"/>
                </a:moveTo>
                <a:lnTo>
                  <a:pt x="448579" y="1348225"/>
                </a:lnTo>
                <a:lnTo>
                  <a:pt x="448579" y="1348225"/>
                </a:lnTo>
                <a:close/>
                <a:moveTo>
                  <a:pt x="778431" y="1337275"/>
                </a:moveTo>
                <a:lnTo>
                  <a:pt x="778432" y="1337276"/>
                </a:lnTo>
                <a:lnTo>
                  <a:pt x="778432" y="1337275"/>
                </a:lnTo>
                <a:close/>
                <a:moveTo>
                  <a:pt x="779007" y="1311804"/>
                </a:moveTo>
                <a:lnTo>
                  <a:pt x="779007" y="1311805"/>
                </a:lnTo>
                <a:lnTo>
                  <a:pt x="779008" y="1311804"/>
                </a:lnTo>
                <a:close/>
                <a:moveTo>
                  <a:pt x="511203" y="1293030"/>
                </a:moveTo>
                <a:lnTo>
                  <a:pt x="511187" y="1293110"/>
                </a:lnTo>
                <a:lnTo>
                  <a:pt x="511276" y="1293134"/>
                </a:lnTo>
                <a:lnTo>
                  <a:pt x="511488" y="1293412"/>
                </a:lnTo>
                <a:lnTo>
                  <a:pt x="511507" y="1293364"/>
                </a:lnTo>
                <a:close/>
                <a:moveTo>
                  <a:pt x="787995" y="1286219"/>
                </a:moveTo>
                <a:lnTo>
                  <a:pt x="787620" y="1286308"/>
                </a:lnTo>
                <a:lnTo>
                  <a:pt x="787882" y="1286333"/>
                </a:lnTo>
                <a:lnTo>
                  <a:pt x="787997" y="1286219"/>
                </a:lnTo>
                <a:close/>
                <a:moveTo>
                  <a:pt x="520930" y="1285708"/>
                </a:moveTo>
                <a:lnTo>
                  <a:pt x="520958" y="1285757"/>
                </a:lnTo>
                <a:lnTo>
                  <a:pt x="521071" y="1285738"/>
                </a:lnTo>
                <a:close/>
                <a:moveTo>
                  <a:pt x="512905" y="1284147"/>
                </a:moveTo>
                <a:lnTo>
                  <a:pt x="512890" y="1284259"/>
                </a:lnTo>
                <a:lnTo>
                  <a:pt x="512820" y="1284620"/>
                </a:lnTo>
                <a:lnTo>
                  <a:pt x="513236" y="1284374"/>
                </a:lnTo>
                <a:lnTo>
                  <a:pt x="513358" y="1284228"/>
                </a:lnTo>
                <a:close/>
                <a:moveTo>
                  <a:pt x="504483" y="1277351"/>
                </a:moveTo>
                <a:lnTo>
                  <a:pt x="504822" y="1277689"/>
                </a:lnTo>
                <a:lnTo>
                  <a:pt x="504892" y="1277633"/>
                </a:lnTo>
                <a:lnTo>
                  <a:pt x="504822" y="1277575"/>
                </a:lnTo>
                <a:lnTo>
                  <a:pt x="504699" y="1277457"/>
                </a:lnTo>
                <a:close/>
                <a:moveTo>
                  <a:pt x="760562" y="1277108"/>
                </a:moveTo>
                <a:lnTo>
                  <a:pt x="760567" y="1277113"/>
                </a:lnTo>
                <a:lnTo>
                  <a:pt x="760567" y="1277113"/>
                </a:lnTo>
                <a:lnTo>
                  <a:pt x="760569" y="1277108"/>
                </a:lnTo>
                <a:close/>
                <a:moveTo>
                  <a:pt x="528027" y="1276995"/>
                </a:moveTo>
                <a:lnTo>
                  <a:pt x="527872" y="1277114"/>
                </a:lnTo>
                <a:lnTo>
                  <a:pt x="527786" y="1277213"/>
                </a:lnTo>
                <a:lnTo>
                  <a:pt x="527872" y="1277228"/>
                </a:lnTo>
                <a:close/>
                <a:moveTo>
                  <a:pt x="286995" y="1276537"/>
                </a:moveTo>
                <a:lnTo>
                  <a:pt x="286879" y="1276550"/>
                </a:lnTo>
                <a:lnTo>
                  <a:pt x="287110" y="1276618"/>
                </a:lnTo>
                <a:close/>
                <a:moveTo>
                  <a:pt x="692568" y="1269674"/>
                </a:moveTo>
                <a:lnTo>
                  <a:pt x="692568" y="1269737"/>
                </a:lnTo>
                <a:lnTo>
                  <a:pt x="692614" y="1269699"/>
                </a:lnTo>
                <a:close/>
                <a:moveTo>
                  <a:pt x="1235563" y="1268584"/>
                </a:moveTo>
                <a:lnTo>
                  <a:pt x="1235523" y="1268585"/>
                </a:lnTo>
                <a:lnTo>
                  <a:pt x="1235639" y="1268700"/>
                </a:lnTo>
                <a:close/>
                <a:moveTo>
                  <a:pt x="1235545" y="1268555"/>
                </a:moveTo>
                <a:lnTo>
                  <a:pt x="1235555" y="1268571"/>
                </a:lnTo>
                <a:lnTo>
                  <a:pt x="1235571" y="1268564"/>
                </a:lnTo>
                <a:close/>
                <a:moveTo>
                  <a:pt x="957650" y="1267201"/>
                </a:moveTo>
                <a:lnTo>
                  <a:pt x="957650" y="1267316"/>
                </a:lnTo>
                <a:lnTo>
                  <a:pt x="957650" y="1267317"/>
                </a:lnTo>
                <a:lnTo>
                  <a:pt x="957714" y="1267203"/>
                </a:lnTo>
                <a:close/>
                <a:moveTo>
                  <a:pt x="651669" y="1262111"/>
                </a:moveTo>
                <a:lnTo>
                  <a:pt x="651654" y="1262245"/>
                </a:lnTo>
                <a:lnTo>
                  <a:pt x="651726" y="1262188"/>
                </a:lnTo>
                <a:close/>
                <a:moveTo>
                  <a:pt x="1279434" y="1260056"/>
                </a:moveTo>
                <a:lnTo>
                  <a:pt x="1279433" y="1260057"/>
                </a:lnTo>
                <a:lnTo>
                  <a:pt x="1279435" y="1260056"/>
                </a:lnTo>
                <a:close/>
                <a:moveTo>
                  <a:pt x="1288080" y="1260053"/>
                </a:moveTo>
                <a:lnTo>
                  <a:pt x="1288078" y="1260056"/>
                </a:lnTo>
                <a:lnTo>
                  <a:pt x="1288079" y="1260056"/>
                </a:lnTo>
                <a:close/>
                <a:moveTo>
                  <a:pt x="1313073" y="1259471"/>
                </a:moveTo>
                <a:lnTo>
                  <a:pt x="1313042" y="1259496"/>
                </a:lnTo>
                <a:lnTo>
                  <a:pt x="1313088" y="1259480"/>
                </a:lnTo>
                <a:close/>
                <a:moveTo>
                  <a:pt x="1018873" y="1258076"/>
                </a:moveTo>
                <a:lnTo>
                  <a:pt x="1018848" y="1258096"/>
                </a:lnTo>
                <a:lnTo>
                  <a:pt x="1018735" y="1258105"/>
                </a:lnTo>
                <a:lnTo>
                  <a:pt x="1018849" y="1258212"/>
                </a:lnTo>
                <a:close/>
                <a:moveTo>
                  <a:pt x="1116320" y="1253467"/>
                </a:moveTo>
                <a:lnTo>
                  <a:pt x="1116352" y="1253487"/>
                </a:lnTo>
                <a:lnTo>
                  <a:pt x="1116464" y="1253487"/>
                </a:lnTo>
                <a:lnTo>
                  <a:pt x="1116467" y="1253486"/>
                </a:lnTo>
                <a:lnTo>
                  <a:pt x="1116469" y="1253479"/>
                </a:lnTo>
                <a:close/>
                <a:moveTo>
                  <a:pt x="1313434" y="1251758"/>
                </a:moveTo>
                <a:lnTo>
                  <a:pt x="1313428" y="1251877"/>
                </a:lnTo>
                <a:lnTo>
                  <a:pt x="1313434" y="1251873"/>
                </a:lnTo>
                <a:lnTo>
                  <a:pt x="1313478" y="1251758"/>
                </a:lnTo>
                <a:close/>
                <a:moveTo>
                  <a:pt x="615192" y="1251527"/>
                </a:moveTo>
                <a:lnTo>
                  <a:pt x="615465" y="1251758"/>
                </a:lnTo>
                <a:lnTo>
                  <a:pt x="615234" y="1251527"/>
                </a:lnTo>
                <a:close/>
                <a:moveTo>
                  <a:pt x="1072326" y="1251331"/>
                </a:moveTo>
                <a:lnTo>
                  <a:pt x="1072326" y="1251412"/>
                </a:lnTo>
                <a:lnTo>
                  <a:pt x="1072389" y="1251376"/>
                </a:lnTo>
                <a:close/>
                <a:moveTo>
                  <a:pt x="588302" y="1251207"/>
                </a:moveTo>
                <a:lnTo>
                  <a:pt x="588381" y="1251412"/>
                </a:lnTo>
                <a:lnTo>
                  <a:pt x="588730" y="1251656"/>
                </a:lnTo>
                <a:lnTo>
                  <a:pt x="588726" y="1251527"/>
                </a:lnTo>
                <a:lnTo>
                  <a:pt x="588796" y="1251300"/>
                </a:lnTo>
                <a:lnTo>
                  <a:pt x="588496" y="1251297"/>
                </a:lnTo>
                <a:close/>
                <a:moveTo>
                  <a:pt x="460104" y="1244265"/>
                </a:moveTo>
                <a:lnTo>
                  <a:pt x="460104" y="1244266"/>
                </a:lnTo>
                <a:lnTo>
                  <a:pt x="459862" y="1244266"/>
                </a:lnTo>
                <a:lnTo>
                  <a:pt x="459989" y="1244381"/>
                </a:lnTo>
                <a:lnTo>
                  <a:pt x="460399" y="1244581"/>
                </a:lnTo>
                <a:lnTo>
                  <a:pt x="460105" y="1244266"/>
                </a:lnTo>
                <a:close/>
                <a:moveTo>
                  <a:pt x="1149545" y="1243574"/>
                </a:moveTo>
                <a:lnTo>
                  <a:pt x="1149544" y="1243575"/>
                </a:lnTo>
                <a:lnTo>
                  <a:pt x="1149473" y="1243597"/>
                </a:lnTo>
                <a:lnTo>
                  <a:pt x="1149627" y="1243671"/>
                </a:lnTo>
                <a:lnTo>
                  <a:pt x="1149779" y="1243636"/>
                </a:lnTo>
                <a:lnTo>
                  <a:pt x="1149545" y="1243575"/>
                </a:lnTo>
                <a:close/>
                <a:moveTo>
                  <a:pt x="271735" y="1238362"/>
                </a:moveTo>
                <a:lnTo>
                  <a:pt x="271782" y="1238388"/>
                </a:lnTo>
                <a:lnTo>
                  <a:pt x="271897" y="1238388"/>
                </a:lnTo>
                <a:lnTo>
                  <a:pt x="272032" y="1238422"/>
                </a:lnTo>
                <a:lnTo>
                  <a:pt x="272012" y="1238389"/>
                </a:lnTo>
                <a:lnTo>
                  <a:pt x="272013" y="1238389"/>
                </a:lnTo>
                <a:lnTo>
                  <a:pt x="272012" y="1238388"/>
                </a:lnTo>
                <a:close/>
                <a:moveTo>
                  <a:pt x="555858" y="1236283"/>
                </a:moveTo>
                <a:lnTo>
                  <a:pt x="555879" y="1236429"/>
                </a:lnTo>
                <a:lnTo>
                  <a:pt x="555948" y="1236307"/>
                </a:lnTo>
                <a:lnTo>
                  <a:pt x="555878" y="1236313"/>
                </a:lnTo>
                <a:close/>
                <a:moveTo>
                  <a:pt x="564251" y="1235281"/>
                </a:moveTo>
                <a:lnTo>
                  <a:pt x="564292" y="1235507"/>
                </a:lnTo>
                <a:lnTo>
                  <a:pt x="564189" y="1235517"/>
                </a:lnTo>
                <a:lnTo>
                  <a:pt x="564293" y="1235622"/>
                </a:lnTo>
                <a:lnTo>
                  <a:pt x="564459" y="1235554"/>
                </a:lnTo>
                <a:lnTo>
                  <a:pt x="564408" y="1235507"/>
                </a:lnTo>
                <a:close/>
                <a:moveTo>
                  <a:pt x="934248" y="1234930"/>
                </a:moveTo>
                <a:lnTo>
                  <a:pt x="934250" y="1234932"/>
                </a:lnTo>
                <a:lnTo>
                  <a:pt x="934253" y="1234931"/>
                </a:lnTo>
                <a:lnTo>
                  <a:pt x="934253" y="1234930"/>
                </a:lnTo>
                <a:lnTo>
                  <a:pt x="934253" y="1234930"/>
                </a:lnTo>
                <a:close/>
                <a:moveTo>
                  <a:pt x="908154" y="1234930"/>
                </a:moveTo>
                <a:lnTo>
                  <a:pt x="908205" y="1235045"/>
                </a:lnTo>
                <a:lnTo>
                  <a:pt x="908232" y="1234930"/>
                </a:lnTo>
                <a:close/>
                <a:moveTo>
                  <a:pt x="1150005" y="1234240"/>
                </a:moveTo>
                <a:lnTo>
                  <a:pt x="1150005" y="1234240"/>
                </a:lnTo>
                <a:lnTo>
                  <a:pt x="1150006" y="1234241"/>
                </a:lnTo>
                <a:lnTo>
                  <a:pt x="1150006" y="1234240"/>
                </a:lnTo>
                <a:close/>
                <a:moveTo>
                  <a:pt x="408010" y="1226056"/>
                </a:moveTo>
                <a:lnTo>
                  <a:pt x="408010" y="1226057"/>
                </a:lnTo>
                <a:lnTo>
                  <a:pt x="408012" y="1226057"/>
                </a:lnTo>
                <a:close/>
                <a:moveTo>
                  <a:pt x="390677" y="1225540"/>
                </a:moveTo>
                <a:lnTo>
                  <a:pt x="390685" y="1225568"/>
                </a:lnTo>
                <a:lnTo>
                  <a:pt x="390701" y="1225570"/>
                </a:lnTo>
                <a:close/>
                <a:moveTo>
                  <a:pt x="606360" y="1225437"/>
                </a:moveTo>
                <a:lnTo>
                  <a:pt x="606360" y="1225458"/>
                </a:lnTo>
                <a:lnTo>
                  <a:pt x="606475" y="1225595"/>
                </a:lnTo>
                <a:close/>
                <a:moveTo>
                  <a:pt x="382404" y="1224823"/>
                </a:moveTo>
                <a:lnTo>
                  <a:pt x="382548" y="1224889"/>
                </a:lnTo>
                <a:lnTo>
                  <a:pt x="382484" y="1224832"/>
                </a:lnTo>
                <a:close/>
                <a:moveTo>
                  <a:pt x="1105634" y="1224443"/>
                </a:moveTo>
                <a:lnTo>
                  <a:pt x="1105559" y="1224479"/>
                </a:lnTo>
                <a:lnTo>
                  <a:pt x="1105633" y="1224558"/>
                </a:lnTo>
                <a:lnTo>
                  <a:pt x="1105633" y="1224559"/>
                </a:lnTo>
                <a:lnTo>
                  <a:pt x="1105634" y="1224558"/>
                </a:lnTo>
                <a:lnTo>
                  <a:pt x="1105665" y="1224575"/>
                </a:lnTo>
                <a:close/>
                <a:moveTo>
                  <a:pt x="1057343" y="1217528"/>
                </a:moveTo>
                <a:lnTo>
                  <a:pt x="1055038" y="1225596"/>
                </a:lnTo>
                <a:lnTo>
                  <a:pt x="1055037" y="1225593"/>
                </a:lnTo>
                <a:lnTo>
                  <a:pt x="1055037" y="1225596"/>
                </a:lnTo>
                <a:lnTo>
                  <a:pt x="1055161" y="1225782"/>
                </a:lnTo>
                <a:lnTo>
                  <a:pt x="1055153" y="1225711"/>
                </a:lnTo>
                <a:lnTo>
                  <a:pt x="1057442" y="1217697"/>
                </a:lnTo>
                <a:close/>
                <a:moveTo>
                  <a:pt x="1342928" y="1215748"/>
                </a:moveTo>
                <a:lnTo>
                  <a:pt x="1342938" y="1215915"/>
                </a:lnTo>
                <a:lnTo>
                  <a:pt x="1343054" y="1215799"/>
                </a:lnTo>
                <a:close/>
                <a:moveTo>
                  <a:pt x="537465" y="1208348"/>
                </a:moveTo>
                <a:lnTo>
                  <a:pt x="537439" y="1208423"/>
                </a:lnTo>
                <a:lnTo>
                  <a:pt x="537499" y="1208401"/>
                </a:lnTo>
                <a:close/>
                <a:moveTo>
                  <a:pt x="606563" y="1208317"/>
                </a:moveTo>
                <a:lnTo>
                  <a:pt x="606360" y="1208423"/>
                </a:lnTo>
                <a:lnTo>
                  <a:pt x="606360" y="1208586"/>
                </a:lnTo>
                <a:lnTo>
                  <a:pt x="606475" y="1208422"/>
                </a:lnTo>
                <a:close/>
                <a:moveTo>
                  <a:pt x="624374" y="1208308"/>
                </a:moveTo>
                <a:lnTo>
                  <a:pt x="624454" y="1208422"/>
                </a:lnTo>
                <a:lnTo>
                  <a:pt x="624454" y="1208308"/>
                </a:lnTo>
                <a:close/>
                <a:moveTo>
                  <a:pt x="624574" y="1208271"/>
                </a:moveTo>
                <a:lnTo>
                  <a:pt x="624455" y="1208308"/>
                </a:lnTo>
                <a:lnTo>
                  <a:pt x="624595" y="1208395"/>
                </a:lnTo>
                <a:lnTo>
                  <a:pt x="624570" y="1208307"/>
                </a:lnTo>
                <a:close/>
                <a:moveTo>
                  <a:pt x="1123152" y="1207859"/>
                </a:moveTo>
                <a:lnTo>
                  <a:pt x="1123152" y="1207962"/>
                </a:lnTo>
                <a:lnTo>
                  <a:pt x="1123179" y="1207883"/>
                </a:lnTo>
                <a:close/>
                <a:moveTo>
                  <a:pt x="917429" y="1206608"/>
                </a:moveTo>
                <a:lnTo>
                  <a:pt x="917426" y="1206694"/>
                </a:lnTo>
                <a:lnTo>
                  <a:pt x="917482" y="1206649"/>
                </a:lnTo>
                <a:close/>
                <a:moveTo>
                  <a:pt x="1088570" y="1206444"/>
                </a:moveTo>
                <a:lnTo>
                  <a:pt x="1088576" y="1206464"/>
                </a:lnTo>
                <a:lnTo>
                  <a:pt x="1088671" y="1206464"/>
                </a:lnTo>
                <a:lnTo>
                  <a:pt x="1088672" y="1206461"/>
                </a:lnTo>
                <a:close/>
                <a:moveTo>
                  <a:pt x="769903" y="1205541"/>
                </a:moveTo>
                <a:lnTo>
                  <a:pt x="769885" y="1205554"/>
                </a:lnTo>
                <a:lnTo>
                  <a:pt x="770018" y="1205542"/>
                </a:lnTo>
                <a:lnTo>
                  <a:pt x="769903" y="1205542"/>
                </a:lnTo>
                <a:close/>
                <a:moveTo>
                  <a:pt x="1409668" y="1201622"/>
                </a:moveTo>
                <a:lnTo>
                  <a:pt x="1409670" y="1201738"/>
                </a:lnTo>
                <a:lnTo>
                  <a:pt x="1409716" y="1201628"/>
                </a:lnTo>
                <a:lnTo>
                  <a:pt x="1409670" y="1201623"/>
                </a:lnTo>
                <a:close/>
                <a:moveTo>
                  <a:pt x="648542" y="1200816"/>
                </a:moveTo>
                <a:lnTo>
                  <a:pt x="648615" y="1200963"/>
                </a:lnTo>
                <a:lnTo>
                  <a:pt x="648657" y="1200816"/>
                </a:lnTo>
                <a:close/>
                <a:moveTo>
                  <a:pt x="435110" y="1199892"/>
                </a:moveTo>
                <a:lnTo>
                  <a:pt x="435094" y="1200124"/>
                </a:lnTo>
                <a:lnTo>
                  <a:pt x="435210" y="1200124"/>
                </a:lnTo>
                <a:lnTo>
                  <a:pt x="435278" y="1200010"/>
                </a:lnTo>
                <a:lnTo>
                  <a:pt x="435209" y="1200010"/>
                </a:lnTo>
                <a:close/>
                <a:moveTo>
                  <a:pt x="819691" y="1199663"/>
                </a:moveTo>
                <a:lnTo>
                  <a:pt x="819692" y="1199664"/>
                </a:lnTo>
                <a:lnTo>
                  <a:pt x="819694" y="1199664"/>
                </a:lnTo>
                <a:lnTo>
                  <a:pt x="819692" y="1199663"/>
                </a:lnTo>
                <a:close/>
                <a:moveTo>
                  <a:pt x="777509" y="1199663"/>
                </a:moveTo>
                <a:lnTo>
                  <a:pt x="777508" y="1199664"/>
                </a:lnTo>
                <a:lnTo>
                  <a:pt x="777510" y="1199664"/>
                </a:lnTo>
                <a:lnTo>
                  <a:pt x="777510" y="1199663"/>
                </a:lnTo>
                <a:close/>
                <a:moveTo>
                  <a:pt x="557858" y="1199272"/>
                </a:moveTo>
                <a:lnTo>
                  <a:pt x="557723" y="1199318"/>
                </a:lnTo>
                <a:lnTo>
                  <a:pt x="557723" y="1199316"/>
                </a:lnTo>
                <a:lnTo>
                  <a:pt x="557722" y="1199317"/>
                </a:lnTo>
                <a:lnTo>
                  <a:pt x="557738" y="1199407"/>
                </a:lnTo>
                <a:lnTo>
                  <a:pt x="557839" y="1199318"/>
                </a:lnTo>
                <a:close/>
                <a:moveTo>
                  <a:pt x="647390" y="1192057"/>
                </a:moveTo>
                <a:lnTo>
                  <a:pt x="647404" y="1192162"/>
                </a:lnTo>
                <a:lnTo>
                  <a:pt x="647496" y="1192066"/>
                </a:lnTo>
                <a:close/>
                <a:moveTo>
                  <a:pt x="609357" y="1190006"/>
                </a:moveTo>
                <a:lnTo>
                  <a:pt x="609215" y="1190091"/>
                </a:lnTo>
                <a:lnTo>
                  <a:pt x="609126" y="1190213"/>
                </a:lnTo>
                <a:lnTo>
                  <a:pt x="609236" y="1190241"/>
                </a:lnTo>
                <a:lnTo>
                  <a:pt x="609241" y="1190213"/>
                </a:lnTo>
                <a:close/>
                <a:moveTo>
                  <a:pt x="1331168" y="1182682"/>
                </a:moveTo>
                <a:lnTo>
                  <a:pt x="1331152" y="1182760"/>
                </a:lnTo>
                <a:lnTo>
                  <a:pt x="1331183" y="1182722"/>
                </a:lnTo>
                <a:close/>
                <a:moveTo>
                  <a:pt x="356269" y="1182501"/>
                </a:moveTo>
                <a:lnTo>
                  <a:pt x="356262" y="1182606"/>
                </a:lnTo>
                <a:lnTo>
                  <a:pt x="356454" y="1182732"/>
                </a:lnTo>
                <a:close/>
                <a:moveTo>
                  <a:pt x="1458882" y="1182375"/>
                </a:moveTo>
                <a:lnTo>
                  <a:pt x="1458801" y="1182461"/>
                </a:lnTo>
                <a:lnTo>
                  <a:pt x="1458883" y="1182491"/>
                </a:lnTo>
                <a:lnTo>
                  <a:pt x="1458890" y="1182494"/>
                </a:lnTo>
                <a:close/>
                <a:moveTo>
                  <a:pt x="666761" y="1180621"/>
                </a:moveTo>
                <a:lnTo>
                  <a:pt x="666752" y="1180647"/>
                </a:lnTo>
                <a:lnTo>
                  <a:pt x="666767" y="1180629"/>
                </a:lnTo>
                <a:close/>
                <a:moveTo>
                  <a:pt x="778991" y="1176360"/>
                </a:moveTo>
                <a:lnTo>
                  <a:pt x="778977" y="1176439"/>
                </a:lnTo>
                <a:lnTo>
                  <a:pt x="779121" y="1176383"/>
                </a:lnTo>
                <a:close/>
                <a:moveTo>
                  <a:pt x="632522" y="1176209"/>
                </a:moveTo>
                <a:lnTo>
                  <a:pt x="632294" y="1176381"/>
                </a:lnTo>
                <a:lnTo>
                  <a:pt x="632522" y="1176383"/>
                </a:lnTo>
                <a:close/>
                <a:moveTo>
                  <a:pt x="1290498" y="1175922"/>
                </a:moveTo>
                <a:lnTo>
                  <a:pt x="1290476" y="1175968"/>
                </a:lnTo>
                <a:lnTo>
                  <a:pt x="1290521" y="1175934"/>
                </a:lnTo>
                <a:close/>
                <a:moveTo>
                  <a:pt x="543288" y="1174059"/>
                </a:moveTo>
                <a:lnTo>
                  <a:pt x="543124" y="1174075"/>
                </a:lnTo>
                <a:lnTo>
                  <a:pt x="543201" y="1174193"/>
                </a:lnTo>
                <a:close/>
                <a:moveTo>
                  <a:pt x="1340403" y="1173963"/>
                </a:moveTo>
                <a:lnTo>
                  <a:pt x="1340284" y="1174077"/>
                </a:lnTo>
                <a:lnTo>
                  <a:pt x="1340288" y="1174078"/>
                </a:lnTo>
                <a:lnTo>
                  <a:pt x="1340306" y="1174354"/>
                </a:lnTo>
                <a:close/>
                <a:moveTo>
                  <a:pt x="390738" y="1173956"/>
                </a:moveTo>
                <a:lnTo>
                  <a:pt x="390723" y="1173963"/>
                </a:lnTo>
                <a:lnTo>
                  <a:pt x="390736" y="1173968"/>
                </a:lnTo>
                <a:close/>
                <a:moveTo>
                  <a:pt x="347675" y="1173904"/>
                </a:moveTo>
                <a:lnTo>
                  <a:pt x="347620" y="1173923"/>
                </a:lnTo>
                <a:lnTo>
                  <a:pt x="347618" y="1173962"/>
                </a:lnTo>
                <a:lnTo>
                  <a:pt x="347736" y="1173965"/>
                </a:lnTo>
                <a:close/>
                <a:moveTo>
                  <a:pt x="1262147" y="1173799"/>
                </a:moveTo>
                <a:lnTo>
                  <a:pt x="1262147" y="1173962"/>
                </a:lnTo>
                <a:lnTo>
                  <a:pt x="1262122" y="1174091"/>
                </a:lnTo>
                <a:lnTo>
                  <a:pt x="1262147" y="1174078"/>
                </a:lnTo>
                <a:lnTo>
                  <a:pt x="1262430" y="1174098"/>
                </a:lnTo>
                <a:lnTo>
                  <a:pt x="1262377" y="1173963"/>
                </a:lnTo>
                <a:close/>
                <a:moveTo>
                  <a:pt x="1322075" y="1173156"/>
                </a:moveTo>
                <a:lnTo>
                  <a:pt x="1322077" y="1173159"/>
                </a:lnTo>
                <a:lnTo>
                  <a:pt x="1322078" y="1173156"/>
                </a:lnTo>
                <a:close/>
                <a:moveTo>
                  <a:pt x="1434034" y="1173152"/>
                </a:moveTo>
                <a:lnTo>
                  <a:pt x="1433989" y="1173155"/>
                </a:lnTo>
                <a:lnTo>
                  <a:pt x="1434043" y="1173175"/>
                </a:lnTo>
                <a:close/>
                <a:moveTo>
                  <a:pt x="552882" y="1173138"/>
                </a:moveTo>
                <a:lnTo>
                  <a:pt x="552652" y="1173156"/>
                </a:lnTo>
                <a:lnTo>
                  <a:pt x="552639" y="1173157"/>
                </a:lnTo>
                <a:lnTo>
                  <a:pt x="552767" y="1173271"/>
                </a:lnTo>
                <a:close/>
                <a:moveTo>
                  <a:pt x="1211855" y="1168406"/>
                </a:moveTo>
                <a:lnTo>
                  <a:pt x="1211771" y="1168417"/>
                </a:lnTo>
                <a:lnTo>
                  <a:pt x="1211781" y="1168430"/>
                </a:lnTo>
                <a:lnTo>
                  <a:pt x="1211666" y="1168430"/>
                </a:lnTo>
                <a:lnTo>
                  <a:pt x="1211665" y="1168430"/>
                </a:lnTo>
                <a:lnTo>
                  <a:pt x="1211705" y="1168517"/>
                </a:lnTo>
                <a:close/>
                <a:moveTo>
                  <a:pt x="614751" y="1168106"/>
                </a:moveTo>
                <a:lnTo>
                  <a:pt x="614739" y="1168107"/>
                </a:lnTo>
                <a:lnTo>
                  <a:pt x="614748" y="1168109"/>
                </a:lnTo>
                <a:close/>
                <a:moveTo>
                  <a:pt x="788077" y="1166904"/>
                </a:moveTo>
                <a:lnTo>
                  <a:pt x="788006" y="1166914"/>
                </a:lnTo>
                <a:lnTo>
                  <a:pt x="787882" y="1167047"/>
                </a:lnTo>
                <a:close/>
                <a:moveTo>
                  <a:pt x="1236219" y="1165332"/>
                </a:moveTo>
                <a:lnTo>
                  <a:pt x="1236088" y="1165349"/>
                </a:lnTo>
                <a:lnTo>
                  <a:pt x="1236243" y="1165404"/>
                </a:lnTo>
                <a:close/>
                <a:moveTo>
                  <a:pt x="1262269" y="1165275"/>
                </a:moveTo>
                <a:lnTo>
                  <a:pt x="1262262" y="1165318"/>
                </a:lnTo>
                <a:lnTo>
                  <a:pt x="1262147" y="1165318"/>
                </a:lnTo>
                <a:lnTo>
                  <a:pt x="1262147" y="1165512"/>
                </a:lnTo>
                <a:lnTo>
                  <a:pt x="1262377" y="1165319"/>
                </a:lnTo>
                <a:close/>
                <a:moveTo>
                  <a:pt x="632522" y="1165241"/>
                </a:moveTo>
                <a:lnTo>
                  <a:pt x="632399" y="1165344"/>
                </a:lnTo>
                <a:lnTo>
                  <a:pt x="632522" y="1165373"/>
                </a:lnTo>
                <a:close/>
                <a:moveTo>
                  <a:pt x="1314586" y="1157826"/>
                </a:moveTo>
                <a:lnTo>
                  <a:pt x="1314586" y="1157827"/>
                </a:lnTo>
                <a:lnTo>
                  <a:pt x="1314585" y="1157831"/>
                </a:lnTo>
                <a:lnTo>
                  <a:pt x="1314587" y="1157827"/>
                </a:lnTo>
                <a:close/>
                <a:moveTo>
                  <a:pt x="399715" y="1157611"/>
                </a:moveTo>
                <a:lnTo>
                  <a:pt x="399821" y="1157816"/>
                </a:lnTo>
                <a:lnTo>
                  <a:pt x="399907" y="1157808"/>
                </a:lnTo>
                <a:lnTo>
                  <a:pt x="399827" y="1157712"/>
                </a:lnTo>
                <a:close/>
                <a:moveTo>
                  <a:pt x="1512349" y="1156753"/>
                </a:moveTo>
                <a:lnTo>
                  <a:pt x="1512244" y="1156789"/>
                </a:lnTo>
                <a:lnTo>
                  <a:pt x="1512173" y="1156875"/>
                </a:lnTo>
                <a:close/>
                <a:moveTo>
                  <a:pt x="632545" y="1156742"/>
                </a:moveTo>
                <a:lnTo>
                  <a:pt x="632407" y="1156790"/>
                </a:lnTo>
                <a:lnTo>
                  <a:pt x="632293" y="1156792"/>
                </a:lnTo>
                <a:lnTo>
                  <a:pt x="632522" y="1156955"/>
                </a:lnTo>
                <a:lnTo>
                  <a:pt x="632522" y="1156790"/>
                </a:lnTo>
                <a:close/>
                <a:moveTo>
                  <a:pt x="675626" y="1155638"/>
                </a:moveTo>
                <a:lnTo>
                  <a:pt x="675632" y="1155639"/>
                </a:lnTo>
                <a:lnTo>
                  <a:pt x="675629" y="1155638"/>
                </a:lnTo>
                <a:close/>
                <a:moveTo>
                  <a:pt x="468070" y="1155399"/>
                </a:moveTo>
                <a:lnTo>
                  <a:pt x="468056" y="1155406"/>
                </a:lnTo>
                <a:lnTo>
                  <a:pt x="467966" y="1155522"/>
                </a:lnTo>
                <a:lnTo>
                  <a:pt x="468057" y="1155522"/>
                </a:lnTo>
                <a:lnTo>
                  <a:pt x="468091" y="1155551"/>
                </a:lnTo>
                <a:close/>
                <a:moveTo>
                  <a:pt x="468184" y="1155340"/>
                </a:moveTo>
                <a:lnTo>
                  <a:pt x="468166" y="1155349"/>
                </a:lnTo>
                <a:lnTo>
                  <a:pt x="468181" y="1155357"/>
                </a:lnTo>
                <a:close/>
                <a:moveTo>
                  <a:pt x="458047" y="1155193"/>
                </a:moveTo>
                <a:lnTo>
                  <a:pt x="458490" y="1155637"/>
                </a:lnTo>
                <a:lnTo>
                  <a:pt x="458490" y="1155522"/>
                </a:lnTo>
                <a:lnTo>
                  <a:pt x="458491" y="1155524"/>
                </a:lnTo>
                <a:lnTo>
                  <a:pt x="458491" y="1155522"/>
                </a:lnTo>
                <a:lnTo>
                  <a:pt x="458596" y="1155522"/>
                </a:lnTo>
                <a:lnTo>
                  <a:pt x="458490" y="1155406"/>
                </a:lnTo>
                <a:close/>
                <a:moveTo>
                  <a:pt x="1088498" y="1150552"/>
                </a:moveTo>
                <a:lnTo>
                  <a:pt x="1088691" y="1150682"/>
                </a:lnTo>
                <a:lnTo>
                  <a:pt x="1088694" y="1150679"/>
                </a:lnTo>
                <a:lnTo>
                  <a:pt x="1088691" y="1150566"/>
                </a:lnTo>
                <a:lnTo>
                  <a:pt x="1088689" y="1150561"/>
                </a:lnTo>
                <a:close/>
                <a:moveTo>
                  <a:pt x="1063111" y="1149399"/>
                </a:moveTo>
                <a:lnTo>
                  <a:pt x="1063681" y="1149529"/>
                </a:lnTo>
                <a:lnTo>
                  <a:pt x="1063886" y="1149417"/>
                </a:lnTo>
                <a:lnTo>
                  <a:pt x="1063797" y="1149413"/>
                </a:lnTo>
                <a:close/>
                <a:moveTo>
                  <a:pt x="744651" y="1148821"/>
                </a:moveTo>
                <a:lnTo>
                  <a:pt x="744663" y="1148838"/>
                </a:lnTo>
                <a:lnTo>
                  <a:pt x="744771" y="1148925"/>
                </a:lnTo>
                <a:lnTo>
                  <a:pt x="744750" y="1148834"/>
                </a:lnTo>
                <a:close/>
                <a:moveTo>
                  <a:pt x="1010212" y="1148264"/>
                </a:moveTo>
                <a:lnTo>
                  <a:pt x="1010125" y="1148347"/>
                </a:lnTo>
                <a:lnTo>
                  <a:pt x="1010524" y="1148271"/>
                </a:lnTo>
                <a:close/>
                <a:moveTo>
                  <a:pt x="1167202" y="1147678"/>
                </a:moveTo>
                <a:lnTo>
                  <a:pt x="1167179" y="1147685"/>
                </a:lnTo>
                <a:lnTo>
                  <a:pt x="1166982" y="1147681"/>
                </a:lnTo>
                <a:lnTo>
                  <a:pt x="1167163" y="1147898"/>
                </a:lnTo>
                <a:lnTo>
                  <a:pt x="1167179" y="1147800"/>
                </a:lnTo>
                <a:close/>
                <a:moveTo>
                  <a:pt x="735927" y="1147526"/>
                </a:moveTo>
                <a:lnTo>
                  <a:pt x="735904" y="1147570"/>
                </a:lnTo>
                <a:lnTo>
                  <a:pt x="735903" y="1147570"/>
                </a:lnTo>
                <a:lnTo>
                  <a:pt x="735903" y="1147685"/>
                </a:lnTo>
                <a:lnTo>
                  <a:pt x="735975" y="1147610"/>
                </a:lnTo>
                <a:close/>
                <a:moveTo>
                  <a:pt x="1150236" y="1147339"/>
                </a:moveTo>
                <a:lnTo>
                  <a:pt x="1150236" y="1147454"/>
                </a:lnTo>
                <a:lnTo>
                  <a:pt x="1150229" y="1147573"/>
                </a:lnTo>
                <a:lnTo>
                  <a:pt x="1150236" y="1147570"/>
                </a:lnTo>
                <a:lnTo>
                  <a:pt x="1150368" y="1147342"/>
                </a:lnTo>
                <a:close/>
                <a:moveTo>
                  <a:pt x="287843" y="1141622"/>
                </a:moveTo>
                <a:lnTo>
                  <a:pt x="287915" y="1141691"/>
                </a:lnTo>
                <a:lnTo>
                  <a:pt x="287917" y="1141691"/>
                </a:lnTo>
                <a:lnTo>
                  <a:pt x="287919" y="1141692"/>
                </a:lnTo>
                <a:lnTo>
                  <a:pt x="288013" y="1141685"/>
                </a:lnTo>
                <a:close/>
                <a:moveTo>
                  <a:pt x="1009513" y="1139617"/>
                </a:moveTo>
                <a:lnTo>
                  <a:pt x="1009361" y="1139704"/>
                </a:lnTo>
                <a:lnTo>
                  <a:pt x="1009398" y="1139732"/>
                </a:lnTo>
                <a:lnTo>
                  <a:pt x="1009533" y="1139816"/>
                </a:lnTo>
                <a:lnTo>
                  <a:pt x="1009520" y="1139619"/>
                </a:lnTo>
                <a:close/>
                <a:moveTo>
                  <a:pt x="1192919" y="1139599"/>
                </a:moveTo>
                <a:lnTo>
                  <a:pt x="1193111" y="1139617"/>
                </a:lnTo>
                <a:lnTo>
                  <a:pt x="1193111" y="1139610"/>
                </a:lnTo>
                <a:close/>
                <a:moveTo>
                  <a:pt x="520777" y="1139571"/>
                </a:moveTo>
                <a:lnTo>
                  <a:pt x="520748" y="1139597"/>
                </a:lnTo>
                <a:lnTo>
                  <a:pt x="520842" y="1139662"/>
                </a:lnTo>
                <a:close/>
                <a:moveTo>
                  <a:pt x="1072461" y="1139399"/>
                </a:moveTo>
                <a:lnTo>
                  <a:pt x="1072425" y="1139414"/>
                </a:lnTo>
                <a:lnTo>
                  <a:pt x="1072441" y="1139502"/>
                </a:lnTo>
                <a:close/>
                <a:moveTo>
                  <a:pt x="631746" y="1137532"/>
                </a:moveTo>
                <a:lnTo>
                  <a:pt x="631829" y="1137655"/>
                </a:lnTo>
                <a:lnTo>
                  <a:pt x="631784" y="1137537"/>
                </a:lnTo>
                <a:close/>
                <a:moveTo>
                  <a:pt x="641048" y="1130857"/>
                </a:moveTo>
                <a:lnTo>
                  <a:pt x="641051" y="1130858"/>
                </a:lnTo>
                <a:lnTo>
                  <a:pt x="641051" y="1130858"/>
                </a:lnTo>
                <a:lnTo>
                  <a:pt x="641051" y="1130857"/>
                </a:lnTo>
                <a:close/>
                <a:moveTo>
                  <a:pt x="1558032" y="1130811"/>
                </a:moveTo>
                <a:lnTo>
                  <a:pt x="1557769" y="1130858"/>
                </a:lnTo>
                <a:lnTo>
                  <a:pt x="1557658" y="1130973"/>
                </a:lnTo>
                <a:lnTo>
                  <a:pt x="1557769" y="1130973"/>
                </a:lnTo>
                <a:lnTo>
                  <a:pt x="1557907" y="1131017"/>
                </a:lnTo>
                <a:lnTo>
                  <a:pt x="1557885" y="1130974"/>
                </a:lnTo>
                <a:close/>
                <a:moveTo>
                  <a:pt x="252831" y="1129946"/>
                </a:moveTo>
                <a:lnTo>
                  <a:pt x="253457" y="1130627"/>
                </a:lnTo>
                <a:lnTo>
                  <a:pt x="253572" y="1130282"/>
                </a:lnTo>
                <a:lnTo>
                  <a:pt x="253571" y="1130281"/>
                </a:lnTo>
                <a:lnTo>
                  <a:pt x="253736" y="1130211"/>
                </a:lnTo>
                <a:lnTo>
                  <a:pt x="253572" y="1130167"/>
                </a:lnTo>
                <a:close/>
                <a:moveTo>
                  <a:pt x="1361263" y="1129164"/>
                </a:moveTo>
                <a:lnTo>
                  <a:pt x="1361205" y="1129214"/>
                </a:lnTo>
                <a:lnTo>
                  <a:pt x="1361149" y="1129359"/>
                </a:lnTo>
                <a:lnTo>
                  <a:pt x="1361149" y="1129360"/>
                </a:lnTo>
                <a:lnTo>
                  <a:pt x="1361149" y="1129360"/>
                </a:lnTo>
                <a:close/>
                <a:moveTo>
                  <a:pt x="382308" y="1124288"/>
                </a:moveTo>
                <a:lnTo>
                  <a:pt x="382253" y="1124415"/>
                </a:lnTo>
                <a:lnTo>
                  <a:pt x="382349" y="1124412"/>
                </a:lnTo>
                <a:lnTo>
                  <a:pt x="382372" y="1124336"/>
                </a:lnTo>
                <a:close/>
                <a:moveTo>
                  <a:pt x="269131" y="1123597"/>
                </a:moveTo>
                <a:lnTo>
                  <a:pt x="269118" y="1123717"/>
                </a:lnTo>
                <a:lnTo>
                  <a:pt x="269130" y="1123712"/>
                </a:lnTo>
                <a:lnTo>
                  <a:pt x="269261" y="1123838"/>
                </a:lnTo>
                <a:lnTo>
                  <a:pt x="269246" y="1123712"/>
                </a:lnTo>
                <a:lnTo>
                  <a:pt x="269332" y="1123682"/>
                </a:lnTo>
                <a:close/>
                <a:moveTo>
                  <a:pt x="986690" y="1122247"/>
                </a:moveTo>
                <a:lnTo>
                  <a:pt x="986693" y="1122329"/>
                </a:lnTo>
                <a:lnTo>
                  <a:pt x="986480" y="1122329"/>
                </a:lnTo>
                <a:lnTo>
                  <a:pt x="986578" y="1122444"/>
                </a:lnTo>
                <a:lnTo>
                  <a:pt x="986693" y="1122444"/>
                </a:lnTo>
                <a:lnTo>
                  <a:pt x="986771" y="1122504"/>
                </a:lnTo>
                <a:lnTo>
                  <a:pt x="986808" y="1122330"/>
                </a:lnTo>
                <a:close/>
                <a:moveTo>
                  <a:pt x="968841" y="1122202"/>
                </a:moveTo>
                <a:lnTo>
                  <a:pt x="968829" y="1122214"/>
                </a:lnTo>
                <a:lnTo>
                  <a:pt x="968839" y="1122222"/>
                </a:lnTo>
                <a:close/>
                <a:moveTo>
                  <a:pt x="279505" y="1120024"/>
                </a:moveTo>
                <a:lnTo>
                  <a:pt x="279504" y="1120025"/>
                </a:lnTo>
                <a:lnTo>
                  <a:pt x="279538" y="1120168"/>
                </a:lnTo>
                <a:lnTo>
                  <a:pt x="279618" y="1120140"/>
                </a:lnTo>
                <a:lnTo>
                  <a:pt x="279806" y="1120027"/>
                </a:lnTo>
                <a:close/>
                <a:moveTo>
                  <a:pt x="1039011" y="1112699"/>
                </a:moveTo>
                <a:lnTo>
                  <a:pt x="1039133" y="1112879"/>
                </a:lnTo>
                <a:lnTo>
                  <a:pt x="1039167" y="1112818"/>
                </a:lnTo>
                <a:close/>
                <a:moveTo>
                  <a:pt x="1574251" y="1112555"/>
                </a:moveTo>
                <a:lnTo>
                  <a:pt x="1574135" y="1112648"/>
                </a:lnTo>
                <a:lnTo>
                  <a:pt x="1574243" y="1112773"/>
                </a:lnTo>
                <a:lnTo>
                  <a:pt x="1574251" y="1112764"/>
                </a:lnTo>
                <a:close/>
                <a:moveTo>
                  <a:pt x="1039150" y="1112392"/>
                </a:moveTo>
                <a:lnTo>
                  <a:pt x="1039217" y="1112727"/>
                </a:lnTo>
                <a:lnTo>
                  <a:pt x="1039278" y="1112616"/>
                </a:lnTo>
                <a:close/>
                <a:moveTo>
                  <a:pt x="1462593" y="1106577"/>
                </a:moveTo>
                <a:lnTo>
                  <a:pt x="1462672" y="1106838"/>
                </a:lnTo>
                <a:lnTo>
                  <a:pt x="1462686" y="1106770"/>
                </a:lnTo>
                <a:close/>
                <a:moveTo>
                  <a:pt x="130797" y="1105907"/>
                </a:moveTo>
                <a:lnTo>
                  <a:pt x="130802" y="1105974"/>
                </a:lnTo>
                <a:lnTo>
                  <a:pt x="130828" y="1105964"/>
                </a:lnTo>
                <a:close/>
                <a:moveTo>
                  <a:pt x="986117" y="1105041"/>
                </a:moveTo>
                <a:lnTo>
                  <a:pt x="986121" y="1105170"/>
                </a:lnTo>
                <a:lnTo>
                  <a:pt x="986210" y="1105068"/>
                </a:lnTo>
                <a:close/>
                <a:moveTo>
                  <a:pt x="1029020" y="1104940"/>
                </a:moveTo>
                <a:lnTo>
                  <a:pt x="1028875" y="1104964"/>
                </a:lnTo>
                <a:lnTo>
                  <a:pt x="1028991" y="1105157"/>
                </a:lnTo>
                <a:lnTo>
                  <a:pt x="1029105" y="1105158"/>
                </a:lnTo>
                <a:lnTo>
                  <a:pt x="1029105" y="1105157"/>
                </a:lnTo>
                <a:close/>
                <a:moveTo>
                  <a:pt x="1574144" y="1104652"/>
                </a:moveTo>
                <a:lnTo>
                  <a:pt x="1574135" y="1104695"/>
                </a:lnTo>
                <a:lnTo>
                  <a:pt x="1574199" y="1104733"/>
                </a:lnTo>
                <a:close/>
                <a:moveTo>
                  <a:pt x="1539684" y="1103269"/>
                </a:moveTo>
                <a:lnTo>
                  <a:pt x="1539675" y="1103272"/>
                </a:lnTo>
                <a:lnTo>
                  <a:pt x="1539675" y="1103308"/>
                </a:lnTo>
                <a:close/>
                <a:moveTo>
                  <a:pt x="546659" y="1102621"/>
                </a:moveTo>
                <a:lnTo>
                  <a:pt x="546548" y="1102625"/>
                </a:lnTo>
                <a:lnTo>
                  <a:pt x="546666" y="1102704"/>
                </a:lnTo>
                <a:close/>
                <a:moveTo>
                  <a:pt x="1564224" y="1096200"/>
                </a:moveTo>
                <a:lnTo>
                  <a:pt x="1564058" y="1096342"/>
                </a:lnTo>
                <a:lnTo>
                  <a:pt x="1564108" y="1096397"/>
                </a:lnTo>
                <a:lnTo>
                  <a:pt x="1564224" y="1096335"/>
                </a:lnTo>
                <a:close/>
                <a:moveTo>
                  <a:pt x="515439" y="1095359"/>
                </a:moveTo>
                <a:lnTo>
                  <a:pt x="515426" y="1095360"/>
                </a:lnTo>
                <a:lnTo>
                  <a:pt x="515440" y="1095367"/>
                </a:lnTo>
                <a:close/>
                <a:moveTo>
                  <a:pt x="1314145" y="1087750"/>
                </a:moveTo>
                <a:lnTo>
                  <a:pt x="1314126" y="1087753"/>
                </a:lnTo>
                <a:lnTo>
                  <a:pt x="1314077" y="1087760"/>
                </a:lnTo>
                <a:lnTo>
                  <a:pt x="1314125" y="1087868"/>
                </a:lnTo>
                <a:lnTo>
                  <a:pt x="1314125" y="1087869"/>
                </a:lnTo>
                <a:close/>
                <a:moveTo>
                  <a:pt x="1564185" y="1087660"/>
                </a:moveTo>
                <a:lnTo>
                  <a:pt x="1564224" y="1087688"/>
                </a:lnTo>
                <a:lnTo>
                  <a:pt x="1564224" y="1087665"/>
                </a:lnTo>
                <a:close/>
                <a:moveTo>
                  <a:pt x="433545" y="1087642"/>
                </a:moveTo>
                <a:lnTo>
                  <a:pt x="433826" y="1087868"/>
                </a:lnTo>
                <a:lnTo>
                  <a:pt x="433826" y="1087766"/>
                </a:lnTo>
                <a:close/>
                <a:moveTo>
                  <a:pt x="994652" y="1087491"/>
                </a:moveTo>
                <a:lnTo>
                  <a:pt x="994544" y="1087725"/>
                </a:lnTo>
                <a:lnTo>
                  <a:pt x="994761" y="1087868"/>
                </a:lnTo>
                <a:lnTo>
                  <a:pt x="994866" y="1087952"/>
                </a:lnTo>
                <a:lnTo>
                  <a:pt x="994876" y="1087869"/>
                </a:lnTo>
                <a:close/>
                <a:moveTo>
                  <a:pt x="322501" y="1084854"/>
                </a:moveTo>
                <a:lnTo>
                  <a:pt x="322467" y="1084859"/>
                </a:lnTo>
                <a:lnTo>
                  <a:pt x="322470" y="1084872"/>
                </a:lnTo>
                <a:lnTo>
                  <a:pt x="322493" y="1084872"/>
                </a:lnTo>
                <a:close/>
                <a:moveTo>
                  <a:pt x="451201" y="1079321"/>
                </a:moveTo>
                <a:lnTo>
                  <a:pt x="451232" y="1079355"/>
                </a:lnTo>
                <a:lnTo>
                  <a:pt x="451229" y="1079340"/>
                </a:lnTo>
                <a:close/>
                <a:moveTo>
                  <a:pt x="763333" y="1079106"/>
                </a:moveTo>
                <a:lnTo>
                  <a:pt x="763334" y="1079110"/>
                </a:lnTo>
                <a:lnTo>
                  <a:pt x="763336" y="1079109"/>
                </a:lnTo>
                <a:lnTo>
                  <a:pt x="763334" y="1079109"/>
                </a:lnTo>
                <a:close/>
                <a:moveTo>
                  <a:pt x="555764" y="1078533"/>
                </a:moveTo>
                <a:lnTo>
                  <a:pt x="555699" y="1078639"/>
                </a:lnTo>
                <a:lnTo>
                  <a:pt x="555764" y="1078648"/>
                </a:lnTo>
                <a:lnTo>
                  <a:pt x="555764" y="1078764"/>
                </a:lnTo>
                <a:lnTo>
                  <a:pt x="555986" y="1078630"/>
                </a:lnTo>
                <a:lnTo>
                  <a:pt x="555764" y="1078534"/>
                </a:lnTo>
                <a:close/>
                <a:moveTo>
                  <a:pt x="501435" y="1078388"/>
                </a:moveTo>
                <a:lnTo>
                  <a:pt x="501365" y="1078533"/>
                </a:lnTo>
                <a:lnTo>
                  <a:pt x="501259" y="1078574"/>
                </a:lnTo>
                <a:lnTo>
                  <a:pt x="501479" y="1078763"/>
                </a:lnTo>
                <a:lnTo>
                  <a:pt x="501479" y="1078533"/>
                </a:lnTo>
                <a:lnTo>
                  <a:pt x="501480" y="1078532"/>
                </a:lnTo>
                <a:close/>
                <a:moveTo>
                  <a:pt x="542834" y="1076648"/>
                </a:moveTo>
                <a:lnTo>
                  <a:pt x="542845" y="1076788"/>
                </a:lnTo>
                <a:lnTo>
                  <a:pt x="542856" y="1076804"/>
                </a:lnTo>
                <a:lnTo>
                  <a:pt x="542910" y="1076812"/>
                </a:lnTo>
                <a:lnTo>
                  <a:pt x="542856" y="1076689"/>
                </a:lnTo>
                <a:close/>
                <a:moveTo>
                  <a:pt x="241013" y="1076628"/>
                </a:moveTo>
                <a:lnTo>
                  <a:pt x="240920" y="1076676"/>
                </a:lnTo>
                <a:lnTo>
                  <a:pt x="241009" y="1076805"/>
                </a:lnTo>
                <a:close/>
                <a:moveTo>
                  <a:pt x="968945" y="1070611"/>
                </a:moveTo>
                <a:lnTo>
                  <a:pt x="968921" y="1070628"/>
                </a:lnTo>
                <a:lnTo>
                  <a:pt x="968945" y="1070634"/>
                </a:lnTo>
                <a:close/>
                <a:moveTo>
                  <a:pt x="253259" y="1069169"/>
                </a:moveTo>
                <a:lnTo>
                  <a:pt x="252765" y="1070315"/>
                </a:lnTo>
                <a:lnTo>
                  <a:pt x="252765" y="1070581"/>
                </a:lnTo>
                <a:lnTo>
                  <a:pt x="252719" y="1070605"/>
                </a:lnTo>
                <a:lnTo>
                  <a:pt x="252880" y="1070696"/>
                </a:lnTo>
                <a:close/>
                <a:moveTo>
                  <a:pt x="202670" y="1063935"/>
                </a:moveTo>
                <a:lnTo>
                  <a:pt x="202732" y="1063998"/>
                </a:lnTo>
                <a:lnTo>
                  <a:pt x="202764" y="1063973"/>
                </a:lnTo>
                <a:close/>
                <a:moveTo>
                  <a:pt x="1442680" y="1063460"/>
                </a:moveTo>
                <a:lnTo>
                  <a:pt x="1442634" y="1063548"/>
                </a:lnTo>
                <a:lnTo>
                  <a:pt x="1442703" y="1063462"/>
                </a:lnTo>
                <a:close/>
                <a:moveTo>
                  <a:pt x="64606" y="1062752"/>
                </a:moveTo>
                <a:lnTo>
                  <a:pt x="64788" y="1063089"/>
                </a:lnTo>
                <a:lnTo>
                  <a:pt x="64788" y="1063090"/>
                </a:lnTo>
                <a:lnTo>
                  <a:pt x="64827" y="1063003"/>
                </a:lnTo>
                <a:close/>
                <a:moveTo>
                  <a:pt x="1399653" y="1062494"/>
                </a:moveTo>
                <a:lnTo>
                  <a:pt x="1399642" y="1062628"/>
                </a:lnTo>
                <a:lnTo>
                  <a:pt x="1399643" y="1062628"/>
                </a:lnTo>
                <a:lnTo>
                  <a:pt x="1399475" y="1063118"/>
                </a:lnTo>
                <a:lnTo>
                  <a:pt x="1399758" y="1062629"/>
                </a:lnTo>
                <a:close/>
                <a:moveTo>
                  <a:pt x="1588426" y="1062052"/>
                </a:moveTo>
                <a:lnTo>
                  <a:pt x="1588451" y="1062172"/>
                </a:lnTo>
                <a:lnTo>
                  <a:pt x="1588514" y="1062090"/>
                </a:lnTo>
                <a:close/>
                <a:moveTo>
                  <a:pt x="1003403" y="1062005"/>
                </a:moveTo>
                <a:lnTo>
                  <a:pt x="1003405" y="1062052"/>
                </a:lnTo>
                <a:lnTo>
                  <a:pt x="1003215" y="1062475"/>
                </a:lnTo>
                <a:lnTo>
                  <a:pt x="1003519" y="1062053"/>
                </a:lnTo>
                <a:close/>
                <a:moveTo>
                  <a:pt x="157796" y="1061937"/>
                </a:moveTo>
                <a:lnTo>
                  <a:pt x="157796" y="1061949"/>
                </a:lnTo>
                <a:lnTo>
                  <a:pt x="157912" y="1061937"/>
                </a:lnTo>
                <a:lnTo>
                  <a:pt x="157802" y="1062046"/>
                </a:lnTo>
                <a:lnTo>
                  <a:pt x="157802" y="1062052"/>
                </a:lnTo>
                <a:lnTo>
                  <a:pt x="175027" y="1062052"/>
                </a:lnTo>
                <a:lnTo>
                  <a:pt x="174969" y="1061937"/>
                </a:lnTo>
                <a:lnTo>
                  <a:pt x="157912" y="1061937"/>
                </a:lnTo>
                <a:close/>
                <a:moveTo>
                  <a:pt x="968684" y="1061764"/>
                </a:moveTo>
                <a:lnTo>
                  <a:pt x="968829" y="1062052"/>
                </a:lnTo>
                <a:lnTo>
                  <a:pt x="968493" y="1061816"/>
                </a:lnTo>
                <a:lnTo>
                  <a:pt x="968598" y="1061936"/>
                </a:lnTo>
                <a:lnTo>
                  <a:pt x="968829" y="1062052"/>
                </a:lnTo>
                <a:lnTo>
                  <a:pt x="968945" y="1062135"/>
                </a:lnTo>
                <a:lnTo>
                  <a:pt x="968945" y="1062052"/>
                </a:lnTo>
                <a:close/>
                <a:moveTo>
                  <a:pt x="71699" y="1061290"/>
                </a:moveTo>
                <a:lnTo>
                  <a:pt x="71900" y="1061647"/>
                </a:lnTo>
                <a:lnTo>
                  <a:pt x="72015" y="1061564"/>
                </a:lnTo>
                <a:close/>
                <a:moveTo>
                  <a:pt x="1298297" y="1057516"/>
                </a:moveTo>
                <a:lnTo>
                  <a:pt x="1296316" y="1061028"/>
                </a:lnTo>
                <a:lnTo>
                  <a:pt x="1297830" y="1066051"/>
                </a:lnTo>
                <a:close/>
                <a:moveTo>
                  <a:pt x="493905" y="1054048"/>
                </a:moveTo>
                <a:lnTo>
                  <a:pt x="493874" y="1054215"/>
                </a:lnTo>
                <a:lnTo>
                  <a:pt x="493872" y="1054215"/>
                </a:lnTo>
                <a:lnTo>
                  <a:pt x="493873" y="1054215"/>
                </a:lnTo>
                <a:lnTo>
                  <a:pt x="493874" y="1054215"/>
                </a:lnTo>
                <a:lnTo>
                  <a:pt x="493986" y="1054209"/>
                </a:lnTo>
                <a:close/>
                <a:moveTo>
                  <a:pt x="192257" y="1053293"/>
                </a:moveTo>
                <a:lnTo>
                  <a:pt x="192165" y="1053316"/>
                </a:lnTo>
                <a:lnTo>
                  <a:pt x="192257" y="1053408"/>
                </a:lnTo>
                <a:lnTo>
                  <a:pt x="192273" y="1053425"/>
                </a:lnTo>
                <a:close/>
                <a:moveTo>
                  <a:pt x="770364" y="1053174"/>
                </a:moveTo>
                <a:lnTo>
                  <a:pt x="770249" y="1053293"/>
                </a:lnTo>
                <a:lnTo>
                  <a:pt x="770360" y="1053405"/>
                </a:lnTo>
                <a:lnTo>
                  <a:pt x="770364" y="1053401"/>
                </a:lnTo>
                <a:close/>
                <a:moveTo>
                  <a:pt x="622720" y="1051387"/>
                </a:moveTo>
                <a:lnTo>
                  <a:pt x="622725" y="1051449"/>
                </a:lnTo>
                <a:lnTo>
                  <a:pt x="622733" y="1051699"/>
                </a:lnTo>
                <a:lnTo>
                  <a:pt x="622841" y="1051564"/>
                </a:lnTo>
                <a:lnTo>
                  <a:pt x="622749" y="1051402"/>
                </a:lnTo>
                <a:close/>
                <a:moveTo>
                  <a:pt x="575117" y="1051237"/>
                </a:moveTo>
                <a:lnTo>
                  <a:pt x="575011" y="1051449"/>
                </a:lnTo>
                <a:lnTo>
                  <a:pt x="575119" y="1051281"/>
                </a:lnTo>
                <a:close/>
                <a:moveTo>
                  <a:pt x="1065273" y="1046452"/>
                </a:moveTo>
                <a:lnTo>
                  <a:pt x="1065306" y="1046488"/>
                </a:lnTo>
                <a:lnTo>
                  <a:pt x="1065309" y="1046458"/>
                </a:lnTo>
                <a:close/>
                <a:moveTo>
                  <a:pt x="1070938" y="1046148"/>
                </a:moveTo>
                <a:lnTo>
                  <a:pt x="1070625" y="1046168"/>
                </a:lnTo>
                <a:lnTo>
                  <a:pt x="1070712" y="1046263"/>
                </a:lnTo>
                <a:lnTo>
                  <a:pt x="1070941" y="1046213"/>
                </a:lnTo>
                <a:close/>
                <a:moveTo>
                  <a:pt x="598523" y="1044764"/>
                </a:moveTo>
                <a:lnTo>
                  <a:pt x="598466" y="1044768"/>
                </a:lnTo>
                <a:lnTo>
                  <a:pt x="598571" y="1044978"/>
                </a:lnTo>
                <a:lnTo>
                  <a:pt x="598747" y="1044959"/>
                </a:lnTo>
                <a:close/>
                <a:moveTo>
                  <a:pt x="1109887" y="1044703"/>
                </a:moveTo>
                <a:lnTo>
                  <a:pt x="1109898" y="1044764"/>
                </a:lnTo>
                <a:lnTo>
                  <a:pt x="1109898" y="1044765"/>
                </a:lnTo>
                <a:lnTo>
                  <a:pt x="1109897" y="1044825"/>
                </a:lnTo>
                <a:lnTo>
                  <a:pt x="1110014" y="1044764"/>
                </a:lnTo>
                <a:close/>
                <a:moveTo>
                  <a:pt x="1401179" y="1044568"/>
                </a:moveTo>
                <a:lnTo>
                  <a:pt x="1401026" y="1044649"/>
                </a:lnTo>
                <a:lnTo>
                  <a:pt x="1401025" y="1044650"/>
                </a:lnTo>
                <a:lnTo>
                  <a:pt x="1401019" y="1044733"/>
                </a:lnTo>
                <a:lnTo>
                  <a:pt x="1401141" y="1044649"/>
                </a:lnTo>
                <a:close/>
                <a:moveTo>
                  <a:pt x="432131" y="1044164"/>
                </a:moveTo>
                <a:lnTo>
                  <a:pt x="432097" y="1044188"/>
                </a:lnTo>
                <a:lnTo>
                  <a:pt x="432098" y="1044188"/>
                </a:lnTo>
                <a:lnTo>
                  <a:pt x="432118" y="1044216"/>
                </a:lnTo>
                <a:close/>
                <a:moveTo>
                  <a:pt x="629894" y="1044015"/>
                </a:moveTo>
                <a:lnTo>
                  <a:pt x="629871" y="1044072"/>
                </a:lnTo>
                <a:lnTo>
                  <a:pt x="629872" y="1044072"/>
                </a:lnTo>
                <a:lnTo>
                  <a:pt x="629899" y="1044030"/>
                </a:lnTo>
                <a:close/>
                <a:moveTo>
                  <a:pt x="629871" y="1043958"/>
                </a:moveTo>
                <a:lnTo>
                  <a:pt x="629766" y="1044070"/>
                </a:lnTo>
                <a:lnTo>
                  <a:pt x="629871" y="1044072"/>
                </a:lnTo>
                <a:close/>
                <a:moveTo>
                  <a:pt x="1289672" y="1043842"/>
                </a:moveTo>
                <a:lnTo>
                  <a:pt x="1289678" y="1043914"/>
                </a:lnTo>
                <a:lnTo>
                  <a:pt x="1289692" y="1043842"/>
                </a:lnTo>
                <a:close/>
                <a:moveTo>
                  <a:pt x="608503" y="1043687"/>
                </a:moveTo>
                <a:lnTo>
                  <a:pt x="608204" y="1043727"/>
                </a:lnTo>
                <a:lnTo>
                  <a:pt x="608053" y="1043962"/>
                </a:lnTo>
                <a:lnTo>
                  <a:pt x="608088" y="1043958"/>
                </a:lnTo>
                <a:lnTo>
                  <a:pt x="608275" y="1043894"/>
                </a:lnTo>
                <a:close/>
                <a:moveTo>
                  <a:pt x="1108515" y="1036235"/>
                </a:moveTo>
                <a:lnTo>
                  <a:pt x="1108407" y="1036280"/>
                </a:lnTo>
                <a:lnTo>
                  <a:pt x="1108419" y="1036347"/>
                </a:lnTo>
                <a:close/>
                <a:moveTo>
                  <a:pt x="770361" y="1036129"/>
                </a:moveTo>
                <a:lnTo>
                  <a:pt x="770342" y="1036183"/>
                </a:lnTo>
                <a:lnTo>
                  <a:pt x="770362" y="1036196"/>
                </a:lnTo>
                <a:close/>
                <a:moveTo>
                  <a:pt x="925724" y="1036024"/>
                </a:moveTo>
                <a:lnTo>
                  <a:pt x="925609" y="1036120"/>
                </a:lnTo>
                <a:lnTo>
                  <a:pt x="925554" y="1036125"/>
                </a:lnTo>
                <a:lnTo>
                  <a:pt x="925724" y="1036138"/>
                </a:lnTo>
                <a:close/>
                <a:moveTo>
                  <a:pt x="1070494" y="1035632"/>
                </a:moveTo>
                <a:lnTo>
                  <a:pt x="1070482" y="1035659"/>
                </a:lnTo>
                <a:lnTo>
                  <a:pt x="1070525" y="1035674"/>
                </a:lnTo>
                <a:close/>
                <a:moveTo>
                  <a:pt x="1629917" y="1034046"/>
                </a:moveTo>
                <a:lnTo>
                  <a:pt x="1629916" y="1034048"/>
                </a:lnTo>
                <a:lnTo>
                  <a:pt x="1629918" y="1034046"/>
                </a:lnTo>
                <a:close/>
                <a:moveTo>
                  <a:pt x="1629794" y="1033971"/>
                </a:moveTo>
                <a:lnTo>
                  <a:pt x="1629784" y="1033974"/>
                </a:lnTo>
                <a:lnTo>
                  <a:pt x="1629912" y="1034043"/>
                </a:lnTo>
                <a:close/>
                <a:moveTo>
                  <a:pt x="742711" y="1033174"/>
                </a:moveTo>
                <a:lnTo>
                  <a:pt x="742672" y="1033195"/>
                </a:lnTo>
                <a:lnTo>
                  <a:pt x="742703" y="1033239"/>
                </a:lnTo>
                <a:close/>
                <a:moveTo>
                  <a:pt x="734974" y="1032671"/>
                </a:moveTo>
                <a:lnTo>
                  <a:pt x="734981" y="1032778"/>
                </a:lnTo>
                <a:lnTo>
                  <a:pt x="734982" y="1032800"/>
                </a:lnTo>
                <a:lnTo>
                  <a:pt x="734982" y="1032672"/>
                </a:lnTo>
                <a:close/>
                <a:moveTo>
                  <a:pt x="400864" y="1029666"/>
                </a:moveTo>
                <a:lnTo>
                  <a:pt x="400864" y="1029667"/>
                </a:lnTo>
                <a:lnTo>
                  <a:pt x="400864" y="1029667"/>
                </a:lnTo>
                <a:close/>
                <a:moveTo>
                  <a:pt x="1132354" y="1029158"/>
                </a:moveTo>
                <a:lnTo>
                  <a:pt x="1132346" y="1029190"/>
                </a:lnTo>
                <a:lnTo>
                  <a:pt x="1132379" y="1029226"/>
                </a:lnTo>
                <a:lnTo>
                  <a:pt x="1132373" y="1029205"/>
                </a:lnTo>
                <a:close/>
                <a:moveTo>
                  <a:pt x="624427" y="1029079"/>
                </a:moveTo>
                <a:lnTo>
                  <a:pt x="624339" y="1029090"/>
                </a:lnTo>
                <a:lnTo>
                  <a:pt x="624292" y="1029364"/>
                </a:lnTo>
                <a:lnTo>
                  <a:pt x="624339" y="1029321"/>
                </a:lnTo>
                <a:lnTo>
                  <a:pt x="624454" y="1029272"/>
                </a:lnTo>
                <a:lnTo>
                  <a:pt x="624339" y="1029205"/>
                </a:lnTo>
                <a:close/>
                <a:moveTo>
                  <a:pt x="1383191" y="1029040"/>
                </a:moveTo>
                <a:lnTo>
                  <a:pt x="1383046" y="1029551"/>
                </a:lnTo>
                <a:lnTo>
                  <a:pt x="1383491" y="1030145"/>
                </a:lnTo>
                <a:close/>
                <a:moveTo>
                  <a:pt x="1122070" y="1028627"/>
                </a:moveTo>
                <a:lnTo>
                  <a:pt x="1122072" y="1028633"/>
                </a:lnTo>
                <a:lnTo>
                  <a:pt x="1122118" y="1028635"/>
                </a:lnTo>
                <a:lnTo>
                  <a:pt x="1122115" y="1028629"/>
                </a:lnTo>
                <a:close/>
                <a:moveTo>
                  <a:pt x="942941" y="1027554"/>
                </a:moveTo>
                <a:lnTo>
                  <a:pt x="942897" y="1027591"/>
                </a:lnTo>
                <a:lnTo>
                  <a:pt x="943012" y="1027591"/>
                </a:lnTo>
                <a:close/>
                <a:moveTo>
                  <a:pt x="951942" y="1027414"/>
                </a:moveTo>
                <a:lnTo>
                  <a:pt x="951541" y="1027477"/>
                </a:lnTo>
                <a:lnTo>
                  <a:pt x="951419" y="1027477"/>
                </a:lnTo>
                <a:lnTo>
                  <a:pt x="951541" y="1027591"/>
                </a:lnTo>
                <a:lnTo>
                  <a:pt x="951652" y="1027812"/>
                </a:lnTo>
                <a:lnTo>
                  <a:pt x="951657" y="1027592"/>
                </a:lnTo>
                <a:close/>
                <a:moveTo>
                  <a:pt x="727619" y="1027002"/>
                </a:moveTo>
                <a:lnTo>
                  <a:pt x="727606" y="1027015"/>
                </a:lnTo>
                <a:lnTo>
                  <a:pt x="727628" y="1027009"/>
                </a:lnTo>
                <a:close/>
                <a:moveTo>
                  <a:pt x="743499" y="1026908"/>
                </a:moveTo>
                <a:lnTo>
                  <a:pt x="743395" y="1027129"/>
                </a:lnTo>
                <a:lnTo>
                  <a:pt x="743395" y="1027131"/>
                </a:lnTo>
                <a:lnTo>
                  <a:pt x="743502" y="1027189"/>
                </a:lnTo>
                <a:lnTo>
                  <a:pt x="743510" y="1027131"/>
                </a:lnTo>
                <a:close/>
                <a:moveTo>
                  <a:pt x="1630609" y="1026554"/>
                </a:moveTo>
                <a:lnTo>
                  <a:pt x="1630597" y="1026557"/>
                </a:lnTo>
                <a:lnTo>
                  <a:pt x="1630597" y="1026564"/>
                </a:lnTo>
                <a:lnTo>
                  <a:pt x="1630609" y="1026555"/>
                </a:lnTo>
                <a:lnTo>
                  <a:pt x="1630610" y="1026554"/>
                </a:lnTo>
                <a:close/>
                <a:moveTo>
                  <a:pt x="1287892" y="1026124"/>
                </a:moveTo>
                <a:lnTo>
                  <a:pt x="1287941" y="1026177"/>
                </a:lnTo>
                <a:lnTo>
                  <a:pt x="1287977" y="1026148"/>
                </a:lnTo>
                <a:close/>
                <a:moveTo>
                  <a:pt x="641857" y="1025517"/>
                </a:moveTo>
                <a:lnTo>
                  <a:pt x="641843" y="1025654"/>
                </a:lnTo>
                <a:lnTo>
                  <a:pt x="641858" y="1025632"/>
                </a:lnTo>
                <a:lnTo>
                  <a:pt x="641926" y="1025517"/>
                </a:lnTo>
                <a:close/>
                <a:moveTo>
                  <a:pt x="264935" y="1020733"/>
                </a:moveTo>
                <a:lnTo>
                  <a:pt x="264982" y="1020907"/>
                </a:lnTo>
                <a:lnTo>
                  <a:pt x="264866" y="1022416"/>
                </a:lnTo>
                <a:lnTo>
                  <a:pt x="265212" y="1021022"/>
                </a:lnTo>
                <a:lnTo>
                  <a:pt x="265249" y="1020985"/>
                </a:lnTo>
                <a:lnTo>
                  <a:pt x="265097" y="1020907"/>
                </a:lnTo>
                <a:close/>
                <a:moveTo>
                  <a:pt x="934253" y="1018985"/>
                </a:moveTo>
                <a:lnTo>
                  <a:pt x="934024" y="1019057"/>
                </a:lnTo>
                <a:lnTo>
                  <a:pt x="934253" y="1019063"/>
                </a:lnTo>
                <a:close/>
                <a:moveTo>
                  <a:pt x="1002022" y="1018603"/>
                </a:moveTo>
                <a:lnTo>
                  <a:pt x="1002024" y="1018678"/>
                </a:lnTo>
                <a:lnTo>
                  <a:pt x="1002081" y="1018639"/>
                </a:lnTo>
                <a:close/>
                <a:moveTo>
                  <a:pt x="500686" y="1018148"/>
                </a:moveTo>
                <a:lnTo>
                  <a:pt x="500673" y="1018257"/>
                </a:lnTo>
                <a:lnTo>
                  <a:pt x="500651" y="1018369"/>
                </a:lnTo>
                <a:lnTo>
                  <a:pt x="500788" y="1018257"/>
                </a:lnTo>
                <a:close/>
                <a:moveTo>
                  <a:pt x="900100" y="1017921"/>
                </a:moveTo>
                <a:lnTo>
                  <a:pt x="900023" y="1018026"/>
                </a:lnTo>
                <a:lnTo>
                  <a:pt x="900359" y="1018150"/>
                </a:lnTo>
                <a:lnTo>
                  <a:pt x="900629" y="1018158"/>
                </a:lnTo>
                <a:lnTo>
                  <a:pt x="900138" y="1018026"/>
                </a:lnTo>
                <a:close/>
                <a:moveTo>
                  <a:pt x="62683" y="1012732"/>
                </a:moveTo>
                <a:lnTo>
                  <a:pt x="62668" y="1012752"/>
                </a:lnTo>
                <a:lnTo>
                  <a:pt x="62698" y="1012734"/>
                </a:lnTo>
                <a:close/>
                <a:moveTo>
                  <a:pt x="329927" y="1011297"/>
                </a:moveTo>
                <a:lnTo>
                  <a:pt x="329753" y="1011341"/>
                </a:lnTo>
                <a:lnTo>
                  <a:pt x="329859" y="1011359"/>
                </a:lnTo>
                <a:close/>
                <a:moveTo>
                  <a:pt x="1115354" y="1011098"/>
                </a:moveTo>
                <a:lnTo>
                  <a:pt x="1115378" y="1011211"/>
                </a:lnTo>
                <a:lnTo>
                  <a:pt x="1115506" y="1011398"/>
                </a:lnTo>
                <a:lnTo>
                  <a:pt x="1115545" y="1011341"/>
                </a:lnTo>
                <a:close/>
                <a:moveTo>
                  <a:pt x="518809" y="1010864"/>
                </a:moveTo>
                <a:lnTo>
                  <a:pt x="518796" y="1010876"/>
                </a:lnTo>
                <a:lnTo>
                  <a:pt x="518806" y="1010874"/>
                </a:lnTo>
                <a:close/>
                <a:moveTo>
                  <a:pt x="216463" y="1002822"/>
                </a:moveTo>
                <a:lnTo>
                  <a:pt x="216460" y="1002928"/>
                </a:lnTo>
                <a:lnTo>
                  <a:pt x="216422" y="1002908"/>
                </a:lnTo>
                <a:lnTo>
                  <a:pt x="216460" y="1003043"/>
                </a:lnTo>
                <a:lnTo>
                  <a:pt x="216460" y="1002928"/>
                </a:lnTo>
                <a:lnTo>
                  <a:pt x="216550" y="1003086"/>
                </a:lnTo>
                <a:close/>
                <a:moveTo>
                  <a:pt x="754929" y="1002795"/>
                </a:moveTo>
                <a:lnTo>
                  <a:pt x="754795" y="1002805"/>
                </a:lnTo>
                <a:lnTo>
                  <a:pt x="754804" y="1002813"/>
                </a:lnTo>
                <a:lnTo>
                  <a:pt x="754794" y="1002834"/>
                </a:lnTo>
                <a:lnTo>
                  <a:pt x="754920" y="1002813"/>
                </a:lnTo>
                <a:close/>
                <a:moveTo>
                  <a:pt x="365583" y="1002240"/>
                </a:moveTo>
                <a:lnTo>
                  <a:pt x="365219" y="1002332"/>
                </a:lnTo>
                <a:lnTo>
                  <a:pt x="365597" y="1002351"/>
                </a:lnTo>
                <a:close/>
                <a:moveTo>
                  <a:pt x="442663" y="1001712"/>
                </a:moveTo>
                <a:lnTo>
                  <a:pt x="442585" y="1001775"/>
                </a:lnTo>
                <a:lnTo>
                  <a:pt x="442604" y="1001846"/>
                </a:lnTo>
                <a:close/>
                <a:moveTo>
                  <a:pt x="1296217" y="1001556"/>
                </a:moveTo>
                <a:lnTo>
                  <a:pt x="1296146" y="1001775"/>
                </a:lnTo>
                <a:lnTo>
                  <a:pt x="1296168" y="1001787"/>
                </a:lnTo>
                <a:close/>
                <a:moveTo>
                  <a:pt x="1643021" y="1001165"/>
                </a:moveTo>
                <a:lnTo>
                  <a:pt x="1642994" y="1001225"/>
                </a:lnTo>
                <a:lnTo>
                  <a:pt x="1643056" y="1001216"/>
                </a:lnTo>
                <a:lnTo>
                  <a:pt x="1643056" y="1001198"/>
                </a:lnTo>
                <a:close/>
                <a:moveTo>
                  <a:pt x="454185" y="1000627"/>
                </a:moveTo>
                <a:lnTo>
                  <a:pt x="454091" y="1000635"/>
                </a:lnTo>
                <a:lnTo>
                  <a:pt x="454134" y="1000704"/>
                </a:lnTo>
                <a:close/>
                <a:moveTo>
                  <a:pt x="389419" y="994185"/>
                </a:moveTo>
                <a:lnTo>
                  <a:pt x="389339" y="994284"/>
                </a:lnTo>
                <a:lnTo>
                  <a:pt x="389454" y="994399"/>
                </a:lnTo>
                <a:lnTo>
                  <a:pt x="389501" y="994415"/>
                </a:lnTo>
                <a:lnTo>
                  <a:pt x="389454" y="994284"/>
                </a:lnTo>
                <a:close/>
                <a:moveTo>
                  <a:pt x="321686" y="993131"/>
                </a:moveTo>
                <a:lnTo>
                  <a:pt x="321719" y="993205"/>
                </a:lnTo>
                <a:lnTo>
                  <a:pt x="321801" y="993131"/>
                </a:lnTo>
                <a:close/>
                <a:moveTo>
                  <a:pt x="476842" y="992701"/>
                </a:moveTo>
                <a:lnTo>
                  <a:pt x="476700" y="992785"/>
                </a:lnTo>
                <a:lnTo>
                  <a:pt x="476700" y="992786"/>
                </a:lnTo>
                <a:lnTo>
                  <a:pt x="476701" y="992785"/>
                </a:lnTo>
                <a:lnTo>
                  <a:pt x="476702" y="992785"/>
                </a:lnTo>
                <a:lnTo>
                  <a:pt x="476827" y="992748"/>
                </a:lnTo>
                <a:close/>
                <a:moveTo>
                  <a:pt x="443057" y="992163"/>
                </a:moveTo>
                <a:lnTo>
                  <a:pt x="442931" y="992324"/>
                </a:lnTo>
                <a:lnTo>
                  <a:pt x="443041" y="992324"/>
                </a:lnTo>
                <a:lnTo>
                  <a:pt x="443047" y="992209"/>
                </a:lnTo>
                <a:close/>
                <a:moveTo>
                  <a:pt x="724955" y="986562"/>
                </a:moveTo>
                <a:lnTo>
                  <a:pt x="724955" y="986677"/>
                </a:lnTo>
                <a:lnTo>
                  <a:pt x="725050" y="986660"/>
                </a:lnTo>
                <a:close/>
                <a:moveTo>
                  <a:pt x="1538151" y="985982"/>
                </a:moveTo>
                <a:lnTo>
                  <a:pt x="1537833" y="985985"/>
                </a:lnTo>
                <a:lnTo>
                  <a:pt x="1537831" y="985986"/>
                </a:lnTo>
                <a:lnTo>
                  <a:pt x="1537961" y="986092"/>
                </a:lnTo>
                <a:close/>
                <a:moveTo>
                  <a:pt x="184765" y="985870"/>
                </a:moveTo>
                <a:lnTo>
                  <a:pt x="184709" y="985918"/>
                </a:lnTo>
                <a:lnTo>
                  <a:pt x="184881" y="985985"/>
                </a:lnTo>
                <a:lnTo>
                  <a:pt x="184963" y="985914"/>
                </a:lnTo>
                <a:lnTo>
                  <a:pt x="184907" y="985884"/>
                </a:lnTo>
                <a:close/>
                <a:moveTo>
                  <a:pt x="735780" y="984690"/>
                </a:moveTo>
                <a:lnTo>
                  <a:pt x="735777" y="984720"/>
                </a:lnTo>
                <a:lnTo>
                  <a:pt x="735788" y="984718"/>
                </a:lnTo>
                <a:lnTo>
                  <a:pt x="735905" y="984824"/>
                </a:lnTo>
                <a:lnTo>
                  <a:pt x="735904" y="984718"/>
                </a:lnTo>
                <a:close/>
                <a:moveTo>
                  <a:pt x="1364785" y="977963"/>
                </a:moveTo>
                <a:lnTo>
                  <a:pt x="1364613" y="978109"/>
                </a:lnTo>
                <a:lnTo>
                  <a:pt x="1364837" y="978148"/>
                </a:lnTo>
                <a:lnTo>
                  <a:pt x="1364903" y="978140"/>
                </a:lnTo>
                <a:lnTo>
                  <a:pt x="1364836" y="978033"/>
                </a:lnTo>
                <a:close/>
                <a:moveTo>
                  <a:pt x="545179" y="975684"/>
                </a:moveTo>
                <a:lnTo>
                  <a:pt x="545160" y="975959"/>
                </a:lnTo>
                <a:lnTo>
                  <a:pt x="545161" y="975959"/>
                </a:lnTo>
                <a:lnTo>
                  <a:pt x="545161" y="975959"/>
                </a:lnTo>
                <a:lnTo>
                  <a:pt x="545245" y="975806"/>
                </a:lnTo>
                <a:close/>
                <a:moveTo>
                  <a:pt x="1079597" y="975083"/>
                </a:moveTo>
                <a:lnTo>
                  <a:pt x="1079586" y="975152"/>
                </a:lnTo>
                <a:lnTo>
                  <a:pt x="1079573" y="975186"/>
                </a:lnTo>
                <a:lnTo>
                  <a:pt x="1079625" y="975203"/>
                </a:lnTo>
                <a:close/>
                <a:moveTo>
                  <a:pt x="891709" y="968755"/>
                </a:moveTo>
                <a:lnTo>
                  <a:pt x="891725" y="968813"/>
                </a:lnTo>
                <a:lnTo>
                  <a:pt x="891841" y="968977"/>
                </a:lnTo>
                <a:lnTo>
                  <a:pt x="891840" y="968813"/>
                </a:lnTo>
                <a:close/>
                <a:moveTo>
                  <a:pt x="250955" y="968135"/>
                </a:moveTo>
                <a:lnTo>
                  <a:pt x="250961" y="968158"/>
                </a:lnTo>
                <a:lnTo>
                  <a:pt x="250969" y="968141"/>
                </a:lnTo>
                <a:close/>
                <a:moveTo>
                  <a:pt x="1289130" y="967752"/>
                </a:moveTo>
                <a:lnTo>
                  <a:pt x="1289230" y="967891"/>
                </a:lnTo>
                <a:lnTo>
                  <a:pt x="1289346" y="967776"/>
                </a:lnTo>
                <a:close/>
                <a:moveTo>
                  <a:pt x="1391575" y="967314"/>
                </a:moveTo>
                <a:lnTo>
                  <a:pt x="1391574" y="967316"/>
                </a:lnTo>
                <a:lnTo>
                  <a:pt x="1391575" y="967315"/>
                </a:lnTo>
                <a:close/>
                <a:moveTo>
                  <a:pt x="1371611" y="967240"/>
                </a:moveTo>
                <a:lnTo>
                  <a:pt x="1371564" y="967315"/>
                </a:lnTo>
                <a:lnTo>
                  <a:pt x="1371636" y="967314"/>
                </a:lnTo>
                <a:lnTo>
                  <a:pt x="1371637" y="967312"/>
                </a:lnTo>
                <a:close/>
                <a:moveTo>
                  <a:pt x="1168687" y="965246"/>
                </a:moveTo>
                <a:lnTo>
                  <a:pt x="1168561" y="965355"/>
                </a:lnTo>
                <a:lnTo>
                  <a:pt x="1168612" y="965457"/>
                </a:lnTo>
                <a:lnTo>
                  <a:pt x="1168935" y="965378"/>
                </a:lnTo>
                <a:close/>
                <a:moveTo>
                  <a:pt x="201592" y="959708"/>
                </a:moveTo>
                <a:lnTo>
                  <a:pt x="201592" y="959708"/>
                </a:lnTo>
                <a:lnTo>
                  <a:pt x="201593" y="959710"/>
                </a:lnTo>
                <a:lnTo>
                  <a:pt x="201593" y="959708"/>
                </a:lnTo>
                <a:close/>
                <a:moveTo>
                  <a:pt x="1211211" y="958947"/>
                </a:moveTo>
                <a:lnTo>
                  <a:pt x="1211320" y="959132"/>
                </a:lnTo>
                <a:lnTo>
                  <a:pt x="1211399" y="959236"/>
                </a:lnTo>
                <a:lnTo>
                  <a:pt x="1211435" y="959132"/>
                </a:lnTo>
                <a:lnTo>
                  <a:pt x="1211685" y="959032"/>
                </a:lnTo>
                <a:lnTo>
                  <a:pt x="1211551" y="959017"/>
                </a:lnTo>
                <a:lnTo>
                  <a:pt x="1211552" y="959016"/>
                </a:lnTo>
                <a:lnTo>
                  <a:pt x="1211551" y="959016"/>
                </a:lnTo>
                <a:close/>
                <a:moveTo>
                  <a:pt x="573242" y="958901"/>
                </a:moveTo>
                <a:lnTo>
                  <a:pt x="573159" y="959143"/>
                </a:lnTo>
                <a:lnTo>
                  <a:pt x="573513" y="958901"/>
                </a:lnTo>
                <a:close/>
                <a:moveTo>
                  <a:pt x="375262" y="957621"/>
                </a:moveTo>
                <a:lnTo>
                  <a:pt x="375393" y="958556"/>
                </a:lnTo>
                <a:lnTo>
                  <a:pt x="375550" y="958654"/>
                </a:lnTo>
                <a:lnTo>
                  <a:pt x="375508" y="958556"/>
                </a:lnTo>
                <a:lnTo>
                  <a:pt x="375507" y="958554"/>
                </a:lnTo>
                <a:close/>
                <a:moveTo>
                  <a:pt x="1650263" y="951583"/>
                </a:moveTo>
                <a:lnTo>
                  <a:pt x="1650202" y="951641"/>
                </a:lnTo>
                <a:lnTo>
                  <a:pt x="1650191" y="951763"/>
                </a:lnTo>
                <a:lnTo>
                  <a:pt x="1650202" y="951755"/>
                </a:lnTo>
                <a:lnTo>
                  <a:pt x="1650288" y="951664"/>
                </a:lnTo>
                <a:close/>
                <a:moveTo>
                  <a:pt x="435600" y="951439"/>
                </a:moveTo>
                <a:lnTo>
                  <a:pt x="435555" y="951871"/>
                </a:lnTo>
                <a:lnTo>
                  <a:pt x="435762" y="951815"/>
                </a:lnTo>
                <a:lnTo>
                  <a:pt x="435671" y="951756"/>
                </a:lnTo>
                <a:close/>
                <a:moveTo>
                  <a:pt x="1564224" y="950026"/>
                </a:moveTo>
                <a:lnTo>
                  <a:pt x="1564157" y="950093"/>
                </a:lnTo>
                <a:lnTo>
                  <a:pt x="1564178" y="950124"/>
                </a:lnTo>
                <a:lnTo>
                  <a:pt x="1564224" y="950027"/>
                </a:lnTo>
                <a:close/>
                <a:moveTo>
                  <a:pt x="1037410" y="943169"/>
                </a:moveTo>
                <a:lnTo>
                  <a:pt x="1037278" y="943239"/>
                </a:lnTo>
                <a:lnTo>
                  <a:pt x="1037404" y="943227"/>
                </a:lnTo>
                <a:lnTo>
                  <a:pt x="1037412" y="943230"/>
                </a:lnTo>
                <a:close/>
                <a:moveTo>
                  <a:pt x="872071" y="942509"/>
                </a:moveTo>
                <a:lnTo>
                  <a:pt x="872132" y="942535"/>
                </a:lnTo>
                <a:lnTo>
                  <a:pt x="872179" y="942572"/>
                </a:lnTo>
                <a:lnTo>
                  <a:pt x="872199" y="942528"/>
                </a:lnTo>
                <a:close/>
                <a:moveTo>
                  <a:pt x="891635" y="941236"/>
                </a:moveTo>
                <a:lnTo>
                  <a:pt x="891685" y="941385"/>
                </a:lnTo>
                <a:lnTo>
                  <a:pt x="891725" y="941383"/>
                </a:lnTo>
                <a:lnTo>
                  <a:pt x="891840" y="941498"/>
                </a:lnTo>
                <a:lnTo>
                  <a:pt x="891960" y="941385"/>
                </a:lnTo>
                <a:lnTo>
                  <a:pt x="891955" y="941382"/>
                </a:lnTo>
                <a:close/>
                <a:moveTo>
                  <a:pt x="1572727" y="941172"/>
                </a:moveTo>
                <a:lnTo>
                  <a:pt x="1572742" y="941360"/>
                </a:lnTo>
                <a:lnTo>
                  <a:pt x="1572814" y="941373"/>
                </a:lnTo>
                <a:close/>
                <a:moveTo>
                  <a:pt x="218996" y="938502"/>
                </a:moveTo>
                <a:lnTo>
                  <a:pt x="218971" y="938671"/>
                </a:lnTo>
                <a:lnTo>
                  <a:pt x="219111" y="938616"/>
                </a:lnTo>
                <a:lnTo>
                  <a:pt x="219236" y="938506"/>
                </a:lnTo>
                <a:close/>
                <a:moveTo>
                  <a:pt x="1160472" y="935053"/>
                </a:moveTo>
                <a:lnTo>
                  <a:pt x="1160494" y="935159"/>
                </a:lnTo>
                <a:lnTo>
                  <a:pt x="1160655" y="935218"/>
                </a:lnTo>
                <a:lnTo>
                  <a:pt x="1160615" y="935069"/>
                </a:lnTo>
                <a:close/>
                <a:moveTo>
                  <a:pt x="494555" y="934616"/>
                </a:moveTo>
                <a:lnTo>
                  <a:pt x="494488" y="934640"/>
                </a:lnTo>
                <a:lnTo>
                  <a:pt x="494529" y="934701"/>
                </a:lnTo>
                <a:close/>
                <a:moveTo>
                  <a:pt x="1209476" y="933543"/>
                </a:moveTo>
                <a:lnTo>
                  <a:pt x="1209476" y="933545"/>
                </a:lnTo>
                <a:lnTo>
                  <a:pt x="1209478" y="933543"/>
                </a:lnTo>
                <a:close/>
                <a:moveTo>
                  <a:pt x="62829" y="932854"/>
                </a:moveTo>
                <a:lnTo>
                  <a:pt x="62828" y="932854"/>
                </a:lnTo>
                <a:lnTo>
                  <a:pt x="62829" y="932857"/>
                </a:lnTo>
                <a:close/>
                <a:moveTo>
                  <a:pt x="1417415" y="932765"/>
                </a:moveTo>
                <a:lnTo>
                  <a:pt x="1417391" y="932854"/>
                </a:lnTo>
                <a:lnTo>
                  <a:pt x="1417507" y="932854"/>
                </a:lnTo>
                <a:close/>
                <a:moveTo>
                  <a:pt x="304450" y="932725"/>
                </a:moveTo>
                <a:lnTo>
                  <a:pt x="304501" y="932921"/>
                </a:lnTo>
                <a:lnTo>
                  <a:pt x="304507" y="932888"/>
                </a:lnTo>
                <a:lnTo>
                  <a:pt x="304503" y="932834"/>
                </a:lnTo>
                <a:close/>
                <a:moveTo>
                  <a:pt x="1242760" y="932661"/>
                </a:moveTo>
                <a:lnTo>
                  <a:pt x="1242738" y="932680"/>
                </a:lnTo>
                <a:lnTo>
                  <a:pt x="1242784" y="932739"/>
                </a:lnTo>
                <a:close/>
                <a:moveTo>
                  <a:pt x="598086" y="932551"/>
                </a:moveTo>
                <a:lnTo>
                  <a:pt x="598073" y="932715"/>
                </a:lnTo>
                <a:lnTo>
                  <a:pt x="598131" y="932704"/>
                </a:lnTo>
                <a:close/>
                <a:moveTo>
                  <a:pt x="786690" y="931796"/>
                </a:moveTo>
                <a:lnTo>
                  <a:pt x="786728" y="931816"/>
                </a:lnTo>
                <a:lnTo>
                  <a:pt x="786730" y="931816"/>
                </a:lnTo>
                <a:lnTo>
                  <a:pt x="786729" y="931817"/>
                </a:lnTo>
                <a:lnTo>
                  <a:pt x="786730" y="931817"/>
                </a:lnTo>
                <a:lnTo>
                  <a:pt x="786735" y="931802"/>
                </a:lnTo>
                <a:close/>
                <a:moveTo>
                  <a:pt x="761605" y="931701"/>
                </a:moveTo>
                <a:lnTo>
                  <a:pt x="761605" y="931702"/>
                </a:lnTo>
                <a:lnTo>
                  <a:pt x="761605" y="931702"/>
                </a:lnTo>
                <a:close/>
                <a:moveTo>
                  <a:pt x="470592" y="925939"/>
                </a:moveTo>
                <a:lnTo>
                  <a:pt x="470507" y="926076"/>
                </a:lnTo>
                <a:lnTo>
                  <a:pt x="470707" y="926054"/>
                </a:lnTo>
                <a:close/>
                <a:moveTo>
                  <a:pt x="1676249" y="924325"/>
                </a:moveTo>
                <a:lnTo>
                  <a:pt x="1676216" y="924342"/>
                </a:lnTo>
                <a:lnTo>
                  <a:pt x="1676210" y="924366"/>
                </a:lnTo>
                <a:close/>
                <a:moveTo>
                  <a:pt x="917080" y="924295"/>
                </a:moveTo>
                <a:lnTo>
                  <a:pt x="917080" y="924326"/>
                </a:lnTo>
                <a:lnTo>
                  <a:pt x="917142" y="924341"/>
                </a:lnTo>
                <a:close/>
                <a:moveTo>
                  <a:pt x="1089173" y="924215"/>
                </a:moveTo>
                <a:lnTo>
                  <a:pt x="1046397" y="924666"/>
                </a:lnTo>
                <a:lnTo>
                  <a:pt x="1046392" y="924667"/>
                </a:lnTo>
                <a:lnTo>
                  <a:pt x="1089167" y="924216"/>
                </a:lnTo>
                <a:close/>
                <a:moveTo>
                  <a:pt x="1252602" y="924196"/>
                </a:moveTo>
                <a:lnTo>
                  <a:pt x="1252586" y="924291"/>
                </a:lnTo>
                <a:lnTo>
                  <a:pt x="1252696" y="924326"/>
                </a:lnTo>
                <a:close/>
                <a:moveTo>
                  <a:pt x="1141382" y="924172"/>
                </a:moveTo>
                <a:lnTo>
                  <a:pt x="1141362" y="924210"/>
                </a:lnTo>
                <a:lnTo>
                  <a:pt x="1141417" y="924192"/>
                </a:lnTo>
                <a:close/>
                <a:moveTo>
                  <a:pt x="977388" y="924162"/>
                </a:moveTo>
                <a:lnTo>
                  <a:pt x="977357" y="924210"/>
                </a:lnTo>
                <a:lnTo>
                  <a:pt x="977355" y="924210"/>
                </a:lnTo>
                <a:lnTo>
                  <a:pt x="977358" y="924211"/>
                </a:lnTo>
                <a:lnTo>
                  <a:pt x="977472" y="924209"/>
                </a:lnTo>
                <a:close/>
                <a:moveTo>
                  <a:pt x="847907" y="924145"/>
                </a:moveTo>
                <a:lnTo>
                  <a:pt x="847928" y="924210"/>
                </a:lnTo>
                <a:lnTo>
                  <a:pt x="848027" y="924203"/>
                </a:lnTo>
                <a:close/>
                <a:moveTo>
                  <a:pt x="848225" y="924116"/>
                </a:moveTo>
                <a:lnTo>
                  <a:pt x="848064" y="924201"/>
                </a:lnTo>
                <a:lnTo>
                  <a:pt x="848406" y="924177"/>
                </a:lnTo>
                <a:close/>
                <a:moveTo>
                  <a:pt x="987039" y="924061"/>
                </a:moveTo>
                <a:lnTo>
                  <a:pt x="986923" y="924095"/>
                </a:lnTo>
                <a:lnTo>
                  <a:pt x="986807" y="924096"/>
                </a:lnTo>
                <a:lnTo>
                  <a:pt x="986711" y="924264"/>
                </a:lnTo>
                <a:lnTo>
                  <a:pt x="986923" y="924210"/>
                </a:lnTo>
                <a:close/>
                <a:moveTo>
                  <a:pt x="770872" y="916616"/>
                </a:moveTo>
                <a:lnTo>
                  <a:pt x="770743" y="916624"/>
                </a:lnTo>
                <a:lnTo>
                  <a:pt x="770825" y="916718"/>
                </a:lnTo>
                <a:close/>
                <a:moveTo>
                  <a:pt x="201016" y="915623"/>
                </a:moveTo>
                <a:lnTo>
                  <a:pt x="200903" y="915680"/>
                </a:lnTo>
                <a:lnTo>
                  <a:pt x="200901" y="915682"/>
                </a:lnTo>
                <a:lnTo>
                  <a:pt x="201016" y="915764"/>
                </a:lnTo>
                <a:close/>
                <a:moveTo>
                  <a:pt x="744370" y="915585"/>
                </a:moveTo>
                <a:lnTo>
                  <a:pt x="744432" y="915681"/>
                </a:lnTo>
                <a:lnTo>
                  <a:pt x="744461" y="915634"/>
                </a:lnTo>
                <a:close/>
                <a:moveTo>
                  <a:pt x="1115350" y="915511"/>
                </a:moveTo>
                <a:lnTo>
                  <a:pt x="1115430" y="915566"/>
                </a:lnTo>
                <a:lnTo>
                  <a:pt x="1115358" y="915513"/>
                </a:lnTo>
                <a:close/>
                <a:moveTo>
                  <a:pt x="828817" y="914983"/>
                </a:moveTo>
                <a:lnTo>
                  <a:pt x="828682" y="914990"/>
                </a:lnTo>
                <a:lnTo>
                  <a:pt x="828802" y="914988"/>
                </a:lnTo>
                <a:close/>
                <a:moveTo>
                  <a:pt x="1019949" y="914348"/>
                </a:moveTo>
                <a:lnTo>
                  <a:pt x="1019079" y="914529"/>
                </a:lnTo>
                <a:lnTo>
                  <a:pt x="1019053" y="914476"/>
                </a:lnTo>
                <a:lnTo>
                  <a:pt x="1018964" y="914644"/>
                </a:lnTo>
                <a:lnTo>
                  <a:pt x="1018878" y="914669"/>
                </a:lnTo>
                <a:lnTo>
                  <a:pt x="1018963" y="914760"/>
                </a:lnTo>
                <a:close/>
                <a:moveTo>
                  <a:pt x="261892" y="914295"/>
                </a:moveTo>
                <a:lnTo>
                  <a:pt x="261985" y="914414"/>
                </a:lnTo>
                <a:lnTo>
                  <a:pt x="262079" y="914390"/>
                </a:lnTo>
                <a:lnTo>
                  <a:pt x="262038" y="914301"/>
                </a:lnTo>
                <a:lnTo>
                  <a:pt x="261985" y="914299"/>
                </a:lnTo>
                <a:close/>
                <a:moveTo>
                  <a:pt x="1254298" y="914132"/>
                </a:moveTo>
                <a:lnTo>
                  <a:pt x="1254294" y="914157"/>
                </a:lnTo>
                <a:lnTo>
                  <a:pt x="1254323" y="914137"/>
                </a:lnTo>
                <a:close/>
                <a:moveTo>
                  <a:pt x="979953" y="914102"/>
                </a:moveTo>
                <a:lnTo>
                  <a:pt x="979681" y="915442"/>
                </a:lnTo>
                <a:lnTo>
                  <a:pt x="980796" y="915147"/>
                </a:lnTo>
                <a:close/>
                <a:moveTo>
                  <a:pt x="252995" y="913821"/>
                </a:moveTo>
                <a:lnTo>
                  <a:pt x="252880" y="913953"/>
                </a:lnTo>
                <a:lnTo>
                  <a:pt x="252995" y="913953"/>
                </a:lnTo>
                <a:lnTo>
                  <a:pt x="252945" y="914088"/>
                </a:lnTo>
                <a:lnTo>
                  <a:pt x="252996" y="914068"/>
                </a:lnTo>
                <a:lnTo>
                  <a:pt x="253085" y="913956"/>
                </a:lnTo>
                <a:lnTo>
                  <a:pt x="252995" y="913953"/>
                </a:lnTo>
                <a:close/>
                <a:moveTo>
                  <a:pt x="701328" y="908191"/>
                </a:moveTo>
                <a:lnTo>
                  <a:pt x="701327" y="908191"/>
                </a:lnTo>
                <a:lnTo>
                  <a:pt x="701283" y="908199"/>
                </a:lnTo>
                <a:lnTo>
                  <a:pt x="701314" y="908253"/>
                </a:lnTo>
                <a:close/>
                <a:moveTo>
                  <a:pt x="1369217" y="908189"/>
                </a:moveTo>
                <a:lnTo>
                  <a:pt x="1369216" y="908190"/>
                </a:lnTo>
                <a:lnTo>
                  <a:pt x="1369138" y="908349"/>
                </a:lnTo>
                <a:lnTo>
                  <a:pt x="1369139" y="908349"/>
                </a:lnTo>
                <a:lnTo>
                  <a:pt x="1369217" y="908190"/>
                </a:lnTo>
                <a:close/>
                <a:moveTo>
                  <a:pt x="1684893" y="907037"/>
                </a:moveTo>
                <a:lnTo>
                  <a:pt x="1684891" y="907038"/>
                </a:lnTo>
                <a:lnTo>
                  <a:pt x="1684892" y="907038"/>
                </a:lnTo>
                <a:close/>
                <a:moveTo>
                  <a:pt x="1080963" y="906926"/>
                </a:moveTo>
                <a:lnTo>
                  <a:pt x="1079741" y="906973"/>
                </a:lnTo>
                <a:lnTo>
                  <a:pt x="1080734" y="907118"/>
                </a:lnTo>
                <a:close/>
                <a:moveTo>
                  <a:pt x="787689" y="906830"/>
                </a:moveTo>
                <a:lnTo>
                  <a:pt x="787652" y="906923"/>
                </a:lnTo>
                <a:lnTo>
                  <a:pt x="787651" y="906923"/>
                </a:lnTo>
                <a:lnTo>
                  <a:pt x="787651" y="907037"/>
                </a:lnTo>
                <a:lnTo>
                  <a:pt x="787416" y="907174"/>
                </a:lnTo>
                <a:lnTo>
                  <a:pt x="787410" y="907367"/>
                </a:lnTo>
                <a:lnTo>
                  <a:pt x="787651" y="907038"/>
                </a:lnTo>
                <a:close/>
                <a:moveTo>
                  <a:pt x="1555281" y="906587"/>
                </a:moveTo>
                <a:lnTo>
                  <a:pt x="1555346" y="906909"/>
                </a:lnTo>
                <a:lnTo>
                  <a:pt x="1555349" y="906807"/>
                </a:lnTo>
                <a:lnTo>
                  <a:pt x="1555475" y="906826"/>
                </a:lnTo>
                <a:lnTo>
                  <a:pt x="1555464" y="906807"/>
                </a:lnTo>
                <a:close/>
                <a:moveTo>
                  <a:pt x="942858" y="906161"/>
                </a:moveTo>
                <a:lnTo>
                  <a:pt x="942825" y="906242"/>
                </a:lnTo>
                <a:lnTo>
                  <a:pt x="943120" y="906317"/>
                </a:lnTo>
                <a:close/>
                <a:moveTo>
                  <a:pt x="725471" y="905255"/>
                </a:moveTo>
                <a:lnTo>
                  <a:pt x="725416" y="905309"/>
                </a:lnTo>
                <a:lnTo>
                  <a:pt x="725531" y="905309"/>
                </a:lnTo>
                <a:lnTo>
                  <a:pt x="725529" y="905307"/>
                </a:lnTo>
                <a:close/>
                <a:moveTo>
                  <a:pt x="709713" y="905193"/>
                </a:moveTo>
                <a:lnTo>
                  <a:pt x="709741" y="905309"/>
                </a:lnTo>
                <a:lnTo>
                  <a:pt x="709745" y="905193"/>
                </a:lnTo>
                <a:close/>
                <a:moveTo>
                  <a:pt x="1369445" y="902027"/>
                </a:moveTo>
                <a:lnTo>
                  <a:pt x="1369358" y="902071"/>
                </a:lnTo>
                <a:lnTo>
                  <a:pt x="1369443" y="902081"/>
                </a:lnTo>
                <a:close/>
                <a:moveTo>
                  <a:pt x="1369561" y="901967"/>
                </a:moveTo>
                <a:lnTo>
                  <a:pt x="1369524" y="901986"/>
                </a:lnTo>
                <a:lnTo>
                  <a:pt x="1369575" y="901999"/>
                </a:lnTo>
                <a:close/>
                <a:moveTo>
                  <a:pt x="1666799" y="899200"/>
                </a:moveTo>
                <a:lnTo>
                  <a:pt x="1666799" y="899201"/>
                </a:lnTo>
                <a:lnTo>
                  <a:pt x="1666704" y="899357"/>
                </a:lnTo>
                <a:lnTo>
                  <a:pt x="1666834" y="899259"/>
                </a:lnTo>
                <a:close/>
                <a:moveTo>
                  <a:pt x="63866" y="898969"/>
                </a:moveTo>
                <a:lnTo>
                  <a:pt x="63864" y="898970"/>
                </a:lnTo>
                <a:lnTo>
                  <a:pt x="63866" y="898970"/>
                </a:lnTo>
                <a:close/>
                <a:moveTo>
                  <a:pt x="278568" y="898622"/>
                </a:moveTo>
                <a:lnTo>
                  <a:pt x="278566" y="898655"/>
                </a:lnTo>
                <a:lnTo>
                  <a:pt x="278582" y="898624"/>
                </a:lnTo>
                <a:close/>
                <a:moveTo>
                  <a:pt x="1080969" y="898393"/>
                </a:moveTo>
                <a:lnTo>
                  <a:pt x="1080969" y="898394"/>
                </a:lnTo>
                <a:lnTo>
                  <a:pt x="1080970" y="898394"/>
                </a:lnTo>
                <a:close/>
                <a:moveTo>
                  <a:pt x="1339717" y="898158"/>
                </a:moveTo>
                <a:lnTo>
                  <a:pt x="1339712" y="898393"/>
                </a:lnTo>
                <a:lnTo>
                  <a:pt x="1339983" y="898528"/>
                </a:lnTo>
                <a:lnTo>
                  <a:pt x="1340004" y="898530"/>
                </a:lnTo>
                <a:lnTo>
                  <a:pt x="1339942" y="898394"/>
                </a:lnTo>
                <a:close/>
                <a:moveTo>
                  <a:pt x="994482" y="897891"/>
                </a:moveTo>
                <a:lnTo>
                  <a:pt x="994529" y="897932"/>
                </a:lnTo>
                <a:lnTo>
                  <a:pt x="994530" y="897932"/>
                </a:lnTo>
                <a:lnTo>
                  <a:pt x="994514" y="897899"/>
                </a:lnTo>
                <a:close/>
                <a:moveTo>
                  <a:pt x="1599748" y="897222"/>
                </a:moveTo>
                <a:lnTo>
                  <a:pt x="1599737" y="897474"/>
                </a:lnTo>
                <a:lnTo>
                  <a:pt x="1599795" y="897739"/>
                </a:lnTo>
                <a:lnTo>
                  <a:pt x="1599837" y="897702"/>
                </a:lnTo>
                <a:close/>
                <a:moveTo>
                  <a:pt x="163795" y="896493"/>
                </a:moveTo>
                <a:lnTo>
                  <a:pt x="163789" y="896550"/>
                </a:lnTo>
                <a:lnTo>
                  <a:pt x="163746" y="896684"/>
                </a:lnTo>
                <a:lnTo>
                  <a:pt x="163905" y="896664"/>
                </a:lnTo>
                <a:close/>
                <a:moveTo>
                  <a:pt x="1011709" y="890549"/>
                </a:moveTo>
                <a:lnTo>
                  <a:pt x="1011818" y="890672"/>
                </a:lnTo>
                <a:lnTo>
                  <a:pt x="1011952" y="890555"/>
                </a:lnTo>
                <a:lnTo>
                  <a:pt x="1011934" y="890556"/>
                </a:lnTo>
                <a:lnTo>
                  <a:pt x="1011933" y="890556"/>
                </a:lnTo>
                <a:lnTo>
                  <a:pt x="1011933" y="890557"/>
                </a:lnTo>
                <a:close/>
                <a:moveTo>
                  <a:pt x="1002437" y="890178"/>
                </a:moveTo>
                <a:lnTo>
                  <a:pt x="1002451" y="890224"/>
                </a:lnTo>
                <a:lnTo>
                  <a:pt x="1002469" y="890201"/>
                </a:lnTo>
                <a:close/>
                <a:moveTo>
                  <a:pt x="1029222" y="889749"/>
                </a:moveTo>
                <a:lnTo>
                  <a:pt x="1029066" y="889756"/>
                </a:lnTo>
                <a:lnTo>
                  <a:pt x="1029106" y="889865"/>
                </a:lnTo>
                <a:lnTo>
                  <a:pt x="1029221" y="889750"/>
                </a:lnTo>
                <a:close/>
                <a:moveTo>
                  <a:pt x="727706" y="889609"/>
                </a:moveTo>
                <a:lnTo>
                  <a:pt x="727693" y="889698"/>
                </a:lnTo>
                <a:lnTo>
                  <a:pt x="727835" y="889634"/>
                </a:lnTo>
                <a:lnTo>
                  <a:pt x="727835" y="889634"/>
                </a:lnTo>
                <a:close/>
                <a:moveTo>
                  <a:pt x="46151" y="889010"/>
                </a:moveTo>
                <a:lnTo>
                  <a:pt x="46142" y="889022"/>
                </a:lnTo>
                <a:lnTo>
                  <a:pt x="46163" y="889034"/>
                </a:lnTo>
                <a:close/>
                <a:moveTo>
                  <a:pt x="959849" y="888993"/>
                </a:moveTo>
                <a:lnTo>
                  <a:pt x="959839" y="889058"/>
                </a:lnTo>
                <a:lnTo>
                  <a:pt x="959893" y="889099"/>
                </a:lnTo>
                <a:lnTo>
                  <a:pt x="959903" y="889085"/>
                </a:lnTo>
                <a:close/>
                <a:moveTo>
                  <a:pt x="1140801" y="888982"/>
                </a:moveTo>
                <a:lnTo>
                  <a:pt x="1140901" y="889173"/>
                </a:lnTo>
                <a:lnTo>
                  <a:pt x="1141017" y="889173"/>
                </a:lnTo>
                <a:lnTo>
                  <a:pt x="1141188" y="889255"/>
                </a:lnTo>
                <a:lnTo>
                  <a:pt x="1141444" y="889106"/>
                </a:lnTo>
                <a:lnTo>
                  <a:pt x="1141017" y="889059"/>
                </a:lnTo>
                <a:close/>
                <a:moveTo>
                  <a:pt x="683396" y="888451"/>
                </a:moveTo>
                <a:lnTo>
                  <a:pt x="683348" y="888482"/>
                </a:lnTo>
                <a:lnTo>
                  <a:pt x="683454" y="888482"/>
                </a:lnTo>
                <a:close/>
                <a:moveTo>
                  <a:pt x="1171689" y="888401"/>
                </a:moveTo>
                <a:lnTo>
                  <a:pt x="1171478" y="888434"/>
                </a:lnTo>
                <a:lnTo>
                  <a:pt x="1171846" y="888545"/>
                </a:lnTo>
                <a:close/>
                <a:moveTo>
                  <a:pt x="715788" y="887066"/>
                </a:moveTo>
                <a:lnTo>
                  <a:pt x="715734" y="887214"/>
                </a:lnTo>
                <a:lnTo>
                  <a:pt x="715795" y="887094"/>
                </a:lnTo>
                <a:close/>
                <a:moveTo>
                  <a:pt x="848620" y="883641"/>
                </a:moveTo>
                <a:lnTo>
                  <a:pt x="848619" y="883642"/>
                </a:lnTo>
                <a:lnTo>
                  <a:pt x="848620" y="883642"/>
                </a:lnTo>
                <a:lnTo>
                  <a:pt x="848620" y="883641"/>
                </a:lnTo>
                <a:close/>
                <a:moveTo>
                  <a:pt x="856697" y="883638"/>
                </a:moveTo>
                <a:lnTo>
                  <a:pt x="856688" y="883641"/>
                </a:lnTo>
                <a:lnTo>
                  <a:pt x="856687" y="883641"/>
                </a:lnTo>
                <a:lnTo>
                  <a:pt x="856688" y="883642"/>
                </a:lnTo>
                <a:close/>
                <a:moveTo>
                  <a:pt x="797371" y="883063"/>
                </a:moveTo>
                <a:lnTo>
                  <a:pt x="797333" y="883065"/>
                </a:lnTo>
                <a:lnTo>
                  <a:pt x="797284" y="883184"/>
                </a:lnTo>
                <a:lnTo>
                  <a:pt x="797333" y="883180"/>
                </a:lnTo>
                <a:close/>
                <a:moveTo>
                  <a:pt x="1166106" y="883048"/>
                </a:moveTo>
                <a:lnTo>
                  <a:pt x="1166142" y="883066"/>
                </a:lnTo>
                <a:lnTo>
                  <a:pt x="1166186" y="883107"/>
                </a:lnTo>
                <a:lnTo>
                  <a:pt x="1166198" y="883058"/>
                </a:lnTo>
                <a:close/>
                <a:moveTo>
                  <a:pt x="1253502" y="882143"/>
                </a:moveTo>
                <a:lnTo>
                  <a:pt x="1253618" y="882259"/>
                </a:lnTo>
                <a:lnTo>
                  <a:pt x="1253503" y="882196"/>
                </a:lnTo>
                <a:close/>
                <a:moveTo>
                  <a:pt x="821881" y="882028"/>
                </a:moveTo>
                <a:lnTo>
                  <a:pt x="821815" y="882030"/>
                </a:lnTo>
                <a:lnTo>
                  <a:pt x="821881" y="882143"/>
                </a:lnTo>
                <a:close/>
                <a:moveTo>
                  <a:pt x="1253184" y="882019"/>
                </a:moveTo>
                <a:lnTo>
                  <a:pt x="1253503" y="882196"/>
                </a:lnTo>
                <a:lnTo>
                  <a:pt x="1253509" y="882437"/>
                </a:lnTo>
                <a:lnTo>
                  <a:pt x="1253733" y="882259"/>
                </a:lnTo>
                <a:lnTo>
                  <a:pt x="1253539" y="882120"/>
                </a:lnTo>
                <a:close/>
                <a:moveTo>
                  <a:pt x="753225" y="881215"/>
                </a:moveTo>
                <a:lnTo>
                  <a:pt x="753209" y="881272"/>
                </a:lnTo>
                <a:lnTo>
                  <a:pt x="753076" y="881221"/>
                </a:lnTo>
                <a:lnTo>
                  <a:pt x="753191" y="881336"/>
                </a:lnTo>
                <a:lnTo>
                  <a:pt x="753209" y="881272"/>
                </a:lnTo>
                <a:lnTo>
                  <a:pt x="753247" y="881286"/>
                </a:lnTo>
                <a:close/>
                <a:moveTo>
                  <a:pt x="1589848" y="881106"/>
                </a:moveTo>
                <a:lnTo>
                  <a:pt x="1590040" y="881336"/>
                </a:lnTo>
                <a:lnTo>
                  <a:pt x="1590040" y="881302"/>
                </a:lnTo>
                <a:lnTo>
                  <a:pt x="1589925" y="881106"/>
                </a:lnTo>
                <a:close/>
                <a:moveTo>
                  <a:pt x="1581396" y="881106"/>
                </a:moveTo>
                <a:lnTo>
                  <a:pt x="1581150" y="881237"/>
                </a:lnTo>
                <a:lnTo>
                  <a:pt x="1581396" y="881336"/>
                </a:lnTo>
                <a:lnTo>
                  <a:pt x="1581560" y="881106"/>
                </a:lnTo>
                <a:close/>
                <a:moveTo>
                  <a:pt x="925496" y="880759"/>
                </a:moveTo>
                <a:lnTo>
                  <a:pt x="925494" y="880760"/>
                </a:lnTo>
                <a:lnTo>
                  <a:pt x="925494" y="880760"/>
                </a:lnTo>
                <a:close/>
                <a:moveTo>
                  <a:pt x="615733" y="880661"/>
                </a:moveTo>
                <a:lnTo>
                  <a:pt x="615583" y="880758"/>
                </a:lnTo>
                <a:lnTo>
                  <a:pt x="615695" y="880760"/>
                </a:lnTo>
                <a:lnTo>
                  <a:pt x="615778" y="880664"/>
                </a:lnTo>
                <a:close/>
                <a:moveTo>
                  <a:pt x="278808" y="880521"/>
                </a:moveTo>
                <a:lnTo>
                  <a:pt x="278811" y="880530"/>
                </a:lnTo>
                <a:lnTo>
                  <a:pt x="278927" y="880530"/>
                </a:lnTo>
                <a:lnTo>
                  <a:pt x="278925" y="880647"/>
                </a:lnTo>
                <a:lnTo>
                  <a:pt x="278928" y="880645"/>
                </a:lnTo>
                <a:lnTo>
                  <a:pt x="278974" y="880625"/>
                </a:lnTo>
                <a:lnTo>
                  <a:pt x="278927" y="880529"/>
                </a:lnTo>
                <a:close/>
                <a:moveTo>
                  <a:pt x="1548664" y="873268"/>
                </a:moveTo>
                <a:lnTo>
                  <a:pt x="1548582" y="873367"/>
                </a:lnTo>
                <a:lnTo>
                  <a:pt x="1548665" y="873384"/>
                </a:lnTo>
                <a:lnTo>
                  <a:pt x="1548817" y="873383"/>
                </a:lnTo>
                <a:lnTo>
                  <a:pt x="1548664" y="873269"/>
                </a:lnTo>
                <a:close/>
                <a:moveTo>
                  <a:pt x="148948" y="873164"/>
                </a:moveTo>
                <a:lnTo>
                  <a:pt x="148922" y="873384"/>
                </a:lnTo>
                <a:lnTo>
                  <a:pt x="149133" y="873304"/>
                </a:lnTo>
                <a:lnTo>
                  <a:pt x="149160" y="873250"/>
                </a:lnTo>
                <a:lnTo>
                  <a:pt x="149038" y="873268"/>
                </a:lnTo>
                <a:close/>
                <a:moveTo>
                  <a:pt x="1509976" y="868375"/>
                </a:moveTo>
                <a:lnTo>
                  <a:pt x="1510055" y="868543"/>
                </a:lnTo>
                <a:lnTo>
                  <a:pt x="1510084" y="868581"/>
                </a:lnTo>
                <a:lnTo>
                  <a:pt x="1510144" y="868421"/>
                </a:lnTo>
                <a:close/>
                <a:moveTo>
                  <a:pt x="1523308" y="868197"/>
                </a:moveTo>
                <a:lnTo>
                  <a:pt x="1523018" y="868202"/>
                </a:lnTo>
                <a:lnTo>
                  <a:pt x="1523194" y="868428"/>
                </a:lnTo>
                <a:lnTo>
                  <a:pt x="1523633" y="868701"/>
                </a:lnTo>
                <a:lnTo>
                  <a:pt x="1523309" y="868313"/>
                </a:lnTo>
                <a:lnTo>
                  <a:pt x="1523571" y="868365"/>
                </a:lnTo>
                <a:close/>
                <a:moveTo>
                  <a:pt x="711124" y="867469"/>
                </a:moveTo>
                <a:lnTo>
                  <a:pt x="711124" y="867506"/>
                </a:lnTo>
                <a:lnTo>
                  <a:pt x="711211" y="867584"/>
                </a:lnTo>
                <a:close/>
                <a:moveTo>
                  <a:pt x="1502443" y="866139"/>
                </a:moveTo>
                <a:lnTo>
                  <a:pt x="1502333" y="866468"/>
                </a:lnTo>
                <a:lnTo>
                  <a:pt x="1502331" y="866467"/>
                </a:lnTo>
                <a:lnTo>
                  <a:pt x="1502333" y="866469"/>
                </a:lnTo>
                <a:lnTo>
                  <a:pt x="1502448" y="866469"/>
                </a:lnTo>
                <a:lnTo>
                  <a:pt x="1502564" y="866353"/>
                </a:lnTo>
                <a:lnTo>
                  <a:pt x="1502563" y="866353"/>
                </a:lnTo>
                <a:close/>
                <a:moveTo>
                  <a:pt x="1115200" y="864530"/>
                </a:moveTo>
                <a:lnTo>
                  <a:pt x="1115200" y="864625"/>
                </a:lnTo>
                <a:lnTo>
                  <a:pt x="1115374" y="864664"/>
                </a:lnTo>
                <a:lnTo>
                  <a:pt x="1115315" y="864624"/>
                </a:lnTo>
                <a:close/>
                <a:moveTo>
                  <a:pt x="1115096" y="864445"/>
                </a:moveTo>
                <a:lnTo>
                  <a:pt x="1115095" y="864471"/>
                </a:lnTo>
                <a:lnTo>
                  <a:pt x="1115155" y="864493"/>
                </a:lnTo>
                <a:close/>
                <a:moveTo>
                  <a:pt x="1401118" y="864220"/>
                </a:moveTo>
                <a:lnTo>
                  <a:pt x="1401256" y="864394"/>
                </a:lnTo>
                <a:lnTo>
                  <a:pt x="1401487" y="864279"/>
                </a:lnTo>
                <a:lnTo>
                  <a:pt x="1401488" y="864277"/>
                </a:lnTo>
                <a:lnTo>
                  <a:pt x="1401487" y="864278"/>
                </a:lnTo>
                <a:close/>
                <a:moveTo>
                  <a:pt x="1245033" y="864058"/>
                </a:moveTo>
                <a:lnTo>
                  <a:pt x="1245053" y="864100"/>
                </a:lnTo>
                <a:lnTo>
                  <a:pt x="1245078" y="864064"/>
                </a:lnTo>
                <a:close/>
                <a:moveTo>
                  <a:pt x="1081176" y="864054"/>
                </a:moveTo>
                <a:lnTo>
                  <a:pt x="1097561" y="873612"/>
                </a:lnTo>
                <a:lnTo>
                  <a:pt x="1097863" y="873606"/>
                </a:lnTo>
                <a:lnTo>
                  <a:pt x="1097566" y="873500"/>
                </a:lnTo>
                <a:lnTo>
                  <a:pt x="1081382" y="864059"/>
                </a:lnTo>
                <a:close/>
                <a:moveTo>
                  <a:pt x="209545" y="864048"/>
                </a:moveTo>
                <a:lnTo>
                  <a:pt x="209545" y="864049"/>
                </a:lnTo>
                <a:lnTo>
                  <a:pt x="209545" y="864049"/>
                </a:lnTo>
                <a:close/>
                <a:moveTo>
                  <a:pt x="960185" y="863933"/>
                </a:moveTo>
                <a:lnTo>
                  <a:pt x="960185" y="863990"/>
                </a:lnTo>
                <a:lnTo>
                  <a:pt x="960208" y="864002"/>
                </a:lnTo>
                <a:close/>
                <a:moveTo>
                  <a:pt x="893921" y="863930"/>
                </a:moveTo>
                <a:lnTo>
                  <a:pt x="893915" y="863933"/>
                </a:lnTo>
                <a:lnTo>
                  <a:pt x="893798" y="864049"/>
                </a:lnTo>
                <a:lnTo>
                  <a:pt x="893800" y="864048"/>
                </a:lnTo>
                <a:lnTo>
                  <a:pt x="893914" y="864048"/>
                </a:lnTo>
                <a:close/>
                <a:moveTo>
                  <a:pt x="1219039" y="863897"/>
                </a:moveTo>
                <a:lnTo>
                  <a:pt x="1218975" y="863918"/>
                </a:lnTo>
                <a:lnTo>
                  <a:pt x="1219039" y="863923"/>
                </a:lnTo>
                <a:close/>
                <a:moveTo>
                  <a:pt x="373581" y="863869"/>
                </a:moveTo>
                <a:lnTo>
                  <a:pt x="373434" y="863933"/>
                </a:lnTo>
                <a:lnTo>
                  <a:pt x="373337" y="864919"/>
                </a:lnTo>
                <a:lnTo>
                  <a:pt x="373549" y="863933"/>
                </a:lnTo>
                <a:close/>
                <a:moveTo>
                  <a:pt x="140223" y="862696"/>
                </a:moveTo>
                <a:lnTo>
                  <a:pt x="140093" y="863097"/>
                </a:lnTo>
                <a:lnTo>
                  <a:pt x="140163" y="863126"/>
                </a:lnTo>
                <a:lnTo>
                  <a:pt x="140163" y="863242"/>
                </a:lnTo>
                <a:lnTo>
                  <a:pt x="140319" y="863172"/>
                </a:lnTo>
                <a:lnTo>
                  <a:pt x="140279" y="863126"/>
                </a:lnTo>
                <a:close/>
                <a:moveTo>
                  <a:pt x="247779" y="856409"/>
                </a:moveTo>
                <a:lnTo>
                  <a:pt x="247694" y="856441"/>
                </a:lnTo>
                <a:lnTo>
                  <a:pt x="247693" y="856442"/>
                </a:lnTo>
                <a:lnTo>
                  <a:pt x="247693" y="856557"/>
                </a:lnTo>
                <a:close/>
                <a:moveTo>
                  <a:pt x="1245038" y="855345"/>
                </a:moveTo>
                <a:lnTo>
                  <a:pt x="1244908" y="855388"/>
                </a:lnTo>
                <a:lnTo>
                  <a:pt x="1244974" y="855405"/>
                </a:lnTo>
                <a:close/>
                <a:moveTo>
                  <a:pt x="1115456" y="855298"/>
                </a:moveTo>
                <a:lnTo>
                  <a:pt x="1115005" y="855344"/>
                </a:lnTo>
                <a:lnTo>
                  <a:pt x="1115430" y="855405"/>
                </a:lnTo>
                <a:lnTo>
                  <a:pt x="1115427" y="855483"/>
                </a:lnTo>
                <a:lnTo>
                  <a:pt x="1115597" y="855342"/>
                </a:lnTo>
                <a:close/>
                <a:moveTo>
                  <a:pt x="226829" y="855295"/>
                </a:moveTo>
                <a:lnTo>
                  <a:pt x="226751" y="855404"/>
                </a:lnTo>
                <a:lnTo>
                  <a:pt x="226765" y="855404"/>
                </a:lnTo>
                <a:close/>
                <a:moveTo>
                  <a:pt x="218189" y="855290"/>
                </a:moveTo>
                <a:lnTo>
                  <a:pt x="218189" y="855404"/>
                </a:lnTo>
                <a:lnTo>
                  <a:pt x="218284" y="855404"/>
                </a:lnTo>
                <a:close/>
                <a:moveTo>
                  <a:pt x="1244954" y="855215"/>
                </a:moveTo>
                <a:lnTo>
                  <a:pt x="1244859" y="855290"/>
                </a:lnTo>
                <a:lnTo>
                  <a:pt x="1244711" y="855339"/>
                </a:lnTo>
                <a:lnTo>
                  <a:pt x="1244872" y="855379"/>
                </a:lnTo>
                <a:close/>
                <a:moveTo>
                  <a:pt x="477218" y="854940"/>
                </a:moveTo>
                <a:lnTo>
                  <a:pt x="477276" y="855058"/>
                </a:lnTo>
                <a:lnTo>
                  <a:pt x="477267" y="854942"/>
                </a:lnTo>
                <a:close/>
                <a:moveTo>
                  <a:pt x="449680" y="853670"/>
                </a:moveTo>
                <a:lnTo>
                  <a:pt x="449846" y="853791"/>
                </a:lnTo>
                <a:lnTo>
                  <a:pt x="449880" y="853676"/>
                </a:lnTo>
                <a:lnTo>
                  <a:pt x="449847" y="853675"/>
                </a:lnTo>
                <a:close/>
                <a:moveTo>
                  <a:pt x="426945" y="852985"/>
                </a:moveTo>
                <a:lnTo>
                  <a:pt x="426911" y="853099"/>
                </a:lnTo>
                <a:lnTo>
                  <a:pt x="426839" y="853098"/>
                </a:lnTo>
                <a:lnTo>
                  <a:pt x="427026" y="853214"/>
                </a:lnTo>
                <a:lnTo>
                  <a:pt x="426911" y="853099"/>
                </a:lnTo>
                <a:lnTo>
                  <a:pt x="426973" y="852986"/>
                </a:lnTo>
                <a:close/>
                <a:moveTo>
                  <a:pt x="894608" y="852980"/>
                </a:moveTo>
                <a:lnTo>
                  <a:pt x="894606" y="852984"/>
                </a:lnTo>
                <a:lnTo>
                  <a:pt x="894608" y="852985"/>
                </a:lnTo>
                <a:close/>
                <a:moveTo>
                  <a:pt x="1633951" y="849639"/>
                </a:moveTo>
                <a:lnTo>
                  <a:pt x="1633951" y="849642"/>
                </a:lnTo>
                <a:lnTo>
                  <a:pt x="1633947" y="849657"/>
                </a:lnTo>
                <a:lnTo>
                  <a:pt x="1633959" y="849665"/>
                </a:lnTo>
                <a:lnTo>
                  <a:pt x="1633952" y="849642"/>
                </a:lnTo>
                <a:close/>
                <a:moveTo>
                  <a:pt x="1601766" y="848417"/>
                </a:moveTo>
                <a:lnTo>
                  <a:pt x="1601796" y="848490"/>
                </a:lnTo>
                <a:lnTo>
                  <a:pt x="1601911" y="848490"/>
                </a:lnTo>
                <a:lnTo>
                  <a:pt x="1601898" y="848788"/>
                </a:lnTo>
                <a:lnTo>
                  <a:pt x="1601990" y="848490"/>
                </a:lnTo>
                <a:lnTo>
                  <a:pt x="1601912" y="848489"/>
                </a:lnTo>
                <a:close/>
                <a:moveTo>
                  <a:pt x="269769" y="848320"/>
                </a:moveTo>
                <a:lnTo>
                  <a:pt x="269822" y="848374"/>
                </a:lnTo>
                <a:lnTo>
                  <a:pt x="269847" y="848464"/>
                </a:lnTo>
                <a:lnTo>
                  <a:pt x="269937" y="848374"/>
                </a:lnTo>
                <a:close/>
                <a:moveTo>
                  <a:pt x="1572753" y="846759"/>
                </a:moveTo>
                <a:lnTo>
                  <a:pt x="1572752" y="846760"/>
                </a:lnTo>
                <a:lnTo>
                  <a:pt x="1572752" y="846761"/>
                </a:lnTo>
                <a:lnTo>
                  <a:pt x="1572752" y="846761"/>
                </a:lnTo>
                <a:close/>
                <a:moveTo>
                  <a:pt x="1538119" y="846718"/>
                </a:moveTo>
                <a:lnTo>
                  <a:pt x="1538176" y="846760"/>
                </a:lnTo>
                <a:lnTo>
                  <a:pt x="1538176" y="846760"/>
                </a:lnTo>
                <a:lnTo>
                  <a:pt x="1538154" y="846727"/>
                </a:lnTo>
                <a:close/>
                <a:moveTo>
                  <a:pt x="218178" y="846582"/>
                </a:moveTo>
                <a:lnTo>
                  <a:pt x="218182" y="846652"/>
                </a:lnTo>
                <a:lnTo>
                  <a:pt x="218189" y="846646"/>
                </a:lnTo>
                <a:close/>
                <a:moveTo>
                  <a:pt x="1055122" y="846578"/>
                </a:moveTo>
                <a:lnTo>
                  <a:pt x="1055038" y="846645"/>
                </a:lnTo>
                <a:lnTo>
                  <a:pt x="1054957" y="846644"/>
                </a:lnTo>
                <a:lnTo>
                  <a:pt x="1055038" y="846761"/>
                </a:lnTo>
                <a:lnTo>
                  <a:pt x="1055357" y="846807"/>
                </a:lnTo>
                <a:lnTo>
                  <a:pt x="1055153" y="846645"/>
                </a:lnTo>
                <a:close/>
                <a:moveTo>
                  <a:pt x="381868" y="846551"/>
                </a:moveTo>
                <a:lnTo>
                  <a:pt x="381847" y="846646"/>
                </a:lnTo>
                <a:lnTo>
                  <a:pt x="382078" y="846761"/>
                </a:lnTo>
                <a:lnTo>
                  <a:pt x="382115" y="846915"/>
                </a:lnTo>
                <a:lnTo>
                  <a:pt x="382193" y="846761"/>
                </a:lnTo>
                <a:lnTo>
                  <a:pt x="382193" y="846758"/>
                </a:lnTo>
                <a:lnTo>
                  <a:pt x="382078" y="846761"/>
                </a:lnTo>
                <a:close/>
                <a:moveTo>
                  <a:pt x="391994" y="846400"/>
                </a:moveTo>
                <a:lnTo>
                  <a:pt x="391943" y="846455"/>
                </a:lnTo>
                <a:lnTo>
                  <a:pt x="391989" y="846530"/>
                </a:lnTo>
                <a:lnTo>
                  <a:pt x="391991" y="846532"/>
                </a:lnTo>
                <a:close/>
                <a:moveTo>
                  <a:pt x="314127" y="846263"/>
                </a:moveTo>
                <a:lnTo>
                  <a:pt x="314079" y="846414"/>
                </a:lnTo>
                <a:lnTo>
                  <a:pt x="314047" y="846594"/>
                </a:lnTo>
                <a:lnTo>
                  <a:pt x="314195" y="846415"/>
                </a:lnTo>
                <a:lnTo>
                  <a:pt x="314274" y="846705"/>
                </a:lnTo>
                <a:lnTo>
                  <a:pt x="314310" y="846415"/>
                </a:lnTo>
                <a:close/>
                <a:moveTo>
                  <a:pt x="1116352" y="845262"/>
                </a:moveTo>
                <a:lnTo>
                  <a:pt x="1116351" y="845269"/>
                </a:lnTo>
                <a:lnTo>
                  <a:pt x="1116376" y="845270"/>
                </a:lnTo>
                <a:close/>
                <a:moveTo>
                  <a:pt x="1109429" y="844566"/>
                </a:moveTo>
                <a:lnTo>
                  <a:pt x="1109429" y="844569"/>
                </a:lnTo>
                <a:lnTo>
                  <a:pt x="1109435" y="844570"/>
                </a:lnTo>
                <a:close/>
                <a:moveTo>
                  <a:pt x="582505" y="844457"/>
                </a:moveTo>
                <a:lnTo>
                  <a:pt x="582442" y="844517"/>
                </a:lnTo>
                <a:lnTo>
                  <a:pt x="582564" y="844480"/>
                </a:lnTo>
                <a:close/>
                <a:moveTo>
                  <a:pt x="759759" y="839386"/>
                </a:moveTo>
                <a:lnTo>
                  <a:pt x="759606" y="839468"/>
                </a:lnTo>
                <a:lnTo>
                  <a:pt x="759646" y="839499"/>
                </a:lnTo>
                <a:close/>
                <a:moveTo>
                  <a:pt x="759735" y="839250"/>
                </a:moveTo>
                <a:lnTo>
                  <a:pt x="759761" y="839384"/>
                </a:lnTo>
                <a:lnTo>
                  <a:pt x="759761" y="839384"/>
                </a:lnTo>
                <a:lnTo>
                  <a:pt x="759770" y="839600"/>
                </a:lnTo>
                <a:lnTo>
                  <a:pt x="759876" y="839500"/>
                </a:lnTo>
                <a:close/>
                <a:moveTo>
                  <a:pt x="1486696" y="838321"/>
                </a:moveTo>
                <a:lnTo>
                  <a:pt x="1486944" y="838511"/>
                </a:lnTo>
                <a:lnTo>
                  <a:pt x="1486870" y="838379"/>
                </a:lnTo>
                <a:close/>
                <a:moveTo>
                  <a:pt x="166354" y="838276"/>
                </a:moveTo>
                <a:lnTo>
                  <a:pt x="166418" y="838377"/>
                </a:lnTo>
                <a:lnTo>
                  <a:pt x="166485" y="838316"/>
                </a:lnTo>
                <a:close/>
                <a:moveTo>
                  <a:pt x="1303091" y="838272"/>
                </a:moveTo>
                <a:lnTo>
                  <a:pt x="1303020" y="838387"/>
                </a:lnTo>
                <a:lnTo>
                  <a:pt x="1302946" y="838808"/>
                </a:lnTo>
                <a:lnTo>
                  <a:pt x="1302831" y="838808"/>
                </a:lnTo>
                <a:lnTo>
                  <a:pt x="1303108" y="838940"/>
                </a:lnTo>
                <a:lnTo>
                  <a:pt x="1303061" y="838808"/>
                </a:lnTo>
                <a:close/>
                <a:moveTo>
                  <a:pt x="1253502" y="838116"/>
                </a:moveTo>
                <a:lnTo>
                  <a:pt x="1253499" y="838117"/>
                </a:lnTo>
                <a:lnTo>
                  <a:pt x="1253503" y="838117"/>
                </a:lnTo>
                <a:lnTo>
                  <a:pt x="1253549" y="838163"/>
                </a:lnTo>
                <a:lnTo>
                  <a:pt x="1253561" y="838145"/>
                </a:lnTo>
                <a:close/>
                <a:moveTo>
                  <a:pt x="615926" y="838116"/>
                </a:moveTo>
                <a:lnTo>
                  <a:pt x="615924" y="838118"/>
                </a:lnTo>
                <a:lnTo>
                  <a:pt x="615926" y="838117"/>
                </a:lnTo>
                <a:close/>
                <a:moveTo>
                  <a:pt x="1339823" y="838111"/>
                </a:moveTo>
                <a:lnTo>
                  <a:pt x="1339826" y="838117"/>
                </a:lnTo>
                <a:lnTo>
                  <a:pt x="1339827" y="838117"/>
                </a:lnTo>
                <a:lnTo>
                  <a:pt x="1339826" y="838116"/>
                </a:lnTo>
                <a:lnTo>
                  <a:pt x="1339826" y="838115"/>
                </a:lnTo>
                <a:close/>
                <a:moveTo>
                  <a:pt x="246613" y="837729"/>
                </a:moveTo>
                <a:lnTo>
                  <a:pt x="246541" y="837886"/>
                </a:lnTo>
                <a:lnTo>
                  <a:pt x="246637" y="837818"/>
                </a:lnTo>
                <a:close/>
                <a:moveTo>
                  <a:pt x="1349165" y="837428"/>
                </a:moveTo>
                <a:lnTo>
                  <a:pt x="1349166" y="837486"/>
                </a:lnTo>
                <a:lnTo>
                  <a:pt x="1349242" y="837506"/>
                </a:lnTo>
                <a:close/>
                <a:moveTo>
                  <a:pt x="400887" y="836843"/>
                </a:moveTo>
                <a:lnTo>
                  <a:pt x="400991" y="836961"/>
                </a:lnTo>
                <a:lnTo>
                  <a:pt x="401116" y="836933"/>
                </a:lnTo>
                <a:lnTo>
                  <a:pt x="400979" y="836848"/>
                </a:lnTo>
                <a:close/>
                <a:moveTo>
                  <a:pt x="392287" y="836396"/>
                </a:moveTo>
                <a:lnTo>
                  <a:pt x="392105" y="836503"/>
                </a:lnTo>
                <a:lnTo>
                  <a:pt x="392219" y="836633"/>
                </a:lnTo>
                <a:lnTo>
                  <a:pt x="392220" y="836618"/>
                </a:lnTo>
                <a:lnTo>
                  <a:pt x="392419" y="836403"/>
                </a:lnTo>
                <a:close/>
                <a:moveTo>
                  <a:pt x="1417137" y="830188"/>
                </a:moveTo>
                <a:lnTo>
                  <a:pt x="1417071" y="830252"/>
                </a:lnTo>
                <a:lnTo>
                  <a:pt x="1417161" y="830279"/>
                </a:lnTo>
                <a:lnTo>
                  <a:pt x="1417161" y="830276"/>
                </a:lnTo>
                <a:close/>
                <a:moveTo>
                  <a:pt x="1590040" y="829472"/>
                </a:moveTo>
                <a:lnTo>
                  <a:pt x="1590040" y="829473"/>
                </a:lnTo>
                <a:lnTo>
                  <a:pt x="1590040" y="829603"/>
                </a:lnTo>
                <a:lnTo>
                  <a:pt x="1590102" y="829674"/>
                </a:lnTo>
                <a:lnTo>
                  <a:pt x="1590041" y="829473"/>
                </a:lnTo>
                <a:close/>
                <a:moveTo>
                  <a:pt x="744909" y="827896"/>
                </a:moveTo>
                <a:lnTo>
                  <a:pt x="744893" y="827974"/>
                </a:lnTo>
                <a:lnTo>
                  <a:pt x="744984" y="828134"/>
                </a:lnTo>
                <a:lnTo>
                  <a:pt x="745020" y="828162"/>
                </a:lnTo>
                <a:close/>
                <a:moveTo>
                  <a:pt x="474857" y="823364"/>
                </a:moveTo>
                <a:lnTo>
                  <a:pt x="474899" y="823416"/>
                </a:lnTo>
                <a:lnTo>
                  <a:pt x="474920" y="823384"/>
                </a:lnTo>
                <a:close/>
                <a:moveTo>
                  <a:pt x="268631" y="822538"/>
                </a:moveTo>
                <a:lnTo>
                  <a:pt x="268571" y="822693"/>
                </a:lnTo>
                <a:lnTo>
                  <a:pt x="268573" y="822712"/>
                </a:lnTo>
                <a:lnTo>
                  <a:pt x="268669" y="822557"/>
                </a:lnTo>
                <a:close/>
                <a:moveTo>
                  <a:pt x="1286678" y="821729"/>
                </a:moveTo>
                <a:lnTo>
                  <a:pt x="1286672" y="821758"/>
                </a:lnTo>
                <a:lnTo>
                  <a:pt x="1286696" y="821750"/>
                </a:lnTo>
                <a:lnTo>
                  <a:pt x="1286695" y="821750"/>
                </a:lnTo>
                <a:close/>
                <a:moveTo>
                  <a:pt x="547527" y="821716"/>
                </a:moveTo>
                <a:lnTo>
                  <a:pt x="547512" y="821801"/>
                </a:lnTo>
                <a:lnTo>
                  <a:pt x="547581" y="821751"/>
                </a:lnTo>
                <a:close/>
                <a:moveTo>
                  <a:pt x="1286554" y="821576"/>
                </a:moveTo>
                <a:lnTo>
                  <a:pt x="1286580" y="821751"/>
                </a:lnTo>
                <a:lnTo>
                  <a:pt x="1286643" y="821687"/>
                </a:lnTo>
                <a:close/>
                <a:moveTo>
                  <a:pt x="1366580" y="821421"/>
                </a:moveTo>
                <a:lnTo>
                  <a:pt x="1366565" y="821520"/>
                </a:lnTo>
                <a:lnTo>
                  <a:pt x="1366663" y="821522"/>
                </a:lnTo>
                <a:close/>
                <a:moveTo>
                  <a:pt x="1331182" y="820944"/>
                </a:moveTo>
                <a:lnTo>
                  <a:pt x="1331186" y="820950"/>
                </a:lnTo>
                <a:lnTo>
                  <a:pt x="1331183" y="820944"/>
                </a:lnTo>
                <a:close/>
                <a:moveTo>
                  <a:pt x="1494551" y="820857"/>
                </a:moveTo>
                <a:lnTo>
                  <a:pt x="1495072" y="821060"/>
                </a:lnTo>
                <a:lnTo>
                  <a:pt x="1495072" y="820944"/>
                </a:lnTo>
                <a:close/>
                <a:moveTo>
                  <a:pt x="37013" y="820835"/>
                </a:moveTo>
                <a:lnTo>
                  <a:pt x="36897" y="820944"/>
                </a:lnTo>
                <a:lnTo>
                  <a:pt x="36870" y="821059"/>
                </a:lnTo>
                <a:lnTo>
                  <a:pt x="37040" y="821059"/>
                </a:lnTo>
                <a:lnTo>
                  <a:pt x="37028" y="820960"/>
                </a:lnTo>
                <a:lnTo>
                  <a:pt x="37012" y="820944"/>
                </a:lnTo>
                <a:lnTo>
                  <a:pt x="37027" y="820955"/>
                </a:lnTo>
                <a:close/>
                <a:moveTo>
                  <a:pt x="200786" y="820828"/>
                </a:moveTo>
                <a:lnTo>
                  <a:pt x="200668" y="820940"/>
                </a:lnTo>
                <a:lnTo>
                  <a:pt x="200786" y="820944"/>
                </a:lnTo>
                <a:lnTo>
                  <a:pt x="200883" y="820944"/>
                </a:lnTo>
                <a:close/>
                <a:moveTo>
                  <a:pt x="1313948" y="820784"/>
                </a:moveTo>
                <a:lnTo>
                  <a:pt x="1313895" y="820829"/>
                </a:lnTo>
                <a:lnTo>
                  <a:pt x="1313765" y="821038"/>
                </a:lnTo>
                <a:lnTo>
                  <a:pt x="1314125" y="820944"/>
                </a:lnTo>
                <a:lnTo>
                  <a:pt x="1313895" y="820944"/>
                </a:lnTo>
                <a:close/>
                <a:moveTo>
                  <a:pt x="1503666" y="820779"/>
                </a:moveTo>
                <a:lnTo>
                  <a:pt x="1503638" y="820850"/>
                </a:lnTo>
                <a:lnTo>
                  <a:pt x="1503716" y="820944"/>
                </a:lnTo>
                <a:lnTo>
                  <a:pt x="1503836" y="821034"/>
                </a:lnTo>
                <a:lnTo>
                  <a:pt x="1503831" y="820944"/>
                </a:lnTo>
                <a:close/>
                <a:moveTo>
                  <a:pt x="536723" y="820632"/>
                </a:moveTo>
                <a:lnTo>
                  <a:pt x="536747" y="820714"/>
                </a:lnTo>
                <a:lnTo>
                  <a:pt x="536748" y="820747"/>
                </a:lnTo>
                <a:lnTo>
                  <a:pt x="536830" y="820694"/>
                </a:lnTo>
                <a:close/>
                <a:moveTo>
                  <a:pt x="951104" y="820610"/>
                </a:moveTo>
                <a:lnTo>
                  <a:pt x="951426" y="821059"/>
                </a:lnTo>
                <a:lnTo>
                  <a:pt x="951541" y="820944"/>
                </a:lnTo>
                <a:lnTo>
                  <a:pt x="951666" y="820978"/>
                </a:lnTo>
                <a:lnTo>
                  <a:pt x="951541" y="820829"/>
                </a:lnTo>
                <a:close/>
                <a:moveTo>
                  <a:pt x="191105" y="820483"/>
                </a:moveTo>
                <a:lnTo>
                  <a:pt x="190907" y="820885"/>
                </a:lnTo>
                <a:lnTo>
                  <a:pt x="191107" y="820775"/>
                </a:lnTo>
                <a:lnTo>
                  <a:pt x="191105" y="820599"/>
                </a:lnTo>
                <a:lnTo>
                  <a:pt x="191205" y="820602"/>
                </a:lnTo>
                <a:close/>
                <a:moveTo>
                  <a:pt x="1653008" y="819842"/>
                </a:moveTo>
                <a:lnTo>
                  <a:pt x="1652999" y="819857"/>
                </a:lnTo>
                <a:lnTo>
                  <a:pt x="1653032" y="819872"/>
                </a:lnTo>
                <a:close/>
                <a:moveTo>
                  <a:pt x="321548" y="819810"/>
                </a:moveTo>
                <a:lnTo>
                  <a:pt x="321340" y="821175"/>
                </a:lnTo>
                <a:lnTo>
                  <a:pt x="321340" y="821175"/>
                </a:lnTo>
                <a:lnTo>
                  <a:pt x="321310" y="821290"/>
                </a:lnTo>
                <a:lnTo>
                  <a:pt x="321571" y="821175"/>
                </a:lnTo>
                <a:close/>
                <a:moveTo>
                  <a:pt x="548331" y="814351"/>
                </a:moveTo>
                <a:lnTo>
                  <a:pt x="548147" y="814365"/>
                </a:lnTo>
                <a:lnTo>
                  <a:pt x="548126" y="814583"/>
                </a:lnTo>
                <a:lnTo>
                  <a:pt x="548273" y="814490"/>
                </a:lnTo>
                <a:close/>
                <a:moveTo>
                  <a:pt x="519782" y="812735"/>
                </a:moveTo>
                <a:lnTo>
                  <a:pt x="520035" y="812876"/>
                </a:lnTo>
                <a:lnTo>
                  <a:pt x="520150" y="812761"/>
                </a:lnTo>
                <a:lnTo>
                  <a:pt x="520154" y="812755"/>
                </a:lnTo>
                <a:close/>
                <a:moveTo>
                  <a:pt x="907199" y="812300"/>
                </a:moveTo>
                <a:lnTo>
                  <a:pt x="907168" y="812415"/>
                </a:lnTo>
                <a:lnTo>
                  <a:pt x="907169" y="812416"/>
                </a:lnTo>
                <a:lnTo>
                  <a:pt x="907152" y="812554"/>
                </a:lnTo>
                <a:lnTo>
                  <a:pt x="907168" y="812530"/>
                </a:lnTo>
                <a:lnTo>
                  <a:pt x="907210" y="812300"/>
                </a:lnTo>
                <a:close/>
                <a:moveTo>
                  <a:pt x="1443324" y="812299"/>
                </a:moveTo>
                <a:lnTo>
                  <a:pt x="1443323" y="812300"/>
                </a:lnTo>
                <a:lnTo>
                  <a:pt x="1443323" y="812416"/>
                </a:lnTo>
                <a:lnTo>
                  <a:pt x="1443783" y="812377"/>
                </a:lnTo>
                <a:lnTo>
                  <a:pt x="1443324" y="812300"/>
                </a:lnTo>
                <a:close/>
                <a:moveTo>
                  <a:pt x="830872" y="812265"/>
                </a:moveTo>
                <a:lnTo>
                  <a:pt x="830756" y="812300"/>
                </a:lnTo>
                <a:lnTo>
                  <a:pt x="830872" y="812383"/>
                </a:lnTo>
                <a:close/>
                <a:moveTo>
                  <a:pt x="573934" y="812147"/>
                </a:moveTo>
                <a:lnTo>
                  <a:pt x="573974" y="812300"/>
                </a:lnTo>
                <a:lnTo>
                  <a:pt x="573920" y="812304"/>
                </a:lnTo>
                <a:lnTo>
                  <a:pt x="574140" y="812390"/>
                </a:lnTo>
                <a:lnTo>
                  <a:pt x="574088" y="812185"/>
                </a:lnTo>
                <a:lnTo>
                  <a:pt x="574092" y="812166"/>
                </a:lnTo>
                <a:lnTo>
                  <a:pt x="573973" y="812185"/>
                </a:lnTo>
                <a:close/>
                <a:moveTo>
                  <a:pt x="1632939" y="812146"/>
                </a:moveTo>
                <a:lnTo>
                  <a:pt x="1633089" y="812342"/>
                </a:lnTo>
                <a:lnTo>
                  <a:pt x="1633145" y="812300"/>
                </a:lnTo>
                <a:close/>
                <a:moveTo>
                  <a:pt x="36645" y="811548"/>
                </a:moveTo>
                <a:lnTo>
                  <a:pt x="36897" y="812300"/>
                </a:lnTo>
                <a:lnTo>
                  <a:pt x="37012" y="812369"/>
                </a:lnTo>
                <a:lnTo>
                  <a:pt x="37012" y="812185"/>
                </a:lnTo>
                <a:close/>
                <a:moveTo>
                  <a:pt x="811632" y="803953"/>
                </a:moveTo>
                <a:lnTo>
                  <a:pt x="811509" y="804002"/>
                </a:lnTo>
                <a:lnTo>
                  <a:pt x="811427" y="804012"/>
                </a:lnTo>
                <a:lnTo>
                  <a:pt x="811740" y="804117"/>
                </a:lnTo>
                <a:lnTo>
                  <a:pt x="811624" y="804002"/>
                </a:lnTo>
                <a:lnTo>
                  <a:pt x="811625" y="804001"/>
                </a:lnTo>
                <a:lnTo>
                  <a:pt x="811624" y="804001"/>
                </a:lnTo>
                <a:close/>
                <a:moveTo>
                  <a:pt x="1443323" y="803654"/>
                </a:moveTo>
                <a:lnTo>
                  <a:pt x="1443323" y="803656"/>
                </a:lnTo>
                <a:lnTo>
                  <a:pt x="1443324" y="803657"/>
                </a:lnTo>
                <a:lnTo>
                  <a:pt x="1443324" y="803656"/>
                </a:lnTo>
                <a:lnTo>
                  <a:pt x="1443324" y="803656"/>
                </a:lnTo>
                <a:close/>
                <a:moveTo>
                  <a:pt x="700982" y="803195"/>
                </a:moveTo>
                <a:lnTo>
                  <a:pt x="701014" y="803398"/>
                </a:lnTo>
                <a:lnTo>
                  <a:pt x="701097" y="803310"/>
                </a:lnTo>
                <a:lnTo>
                  <a:pt x="701184" y="803205"/>
                </a:lnTo>
                <a:close/>
                <a:moveTo>
                  <a:pt x="580774" y="801350"/>
                </a:moveTo>
                <a:lnTo>
                  <a:pt x="580773" y="801351"/>
                </a:lnTo>
                <a:lnTo>
                  <a:pt x="580773" y="801352"/>
                </a:lnTo>
                <a:lnTo>
                  <a:pt x="580774" y="801351"/>
                </a:lnTo>
                <a:close/>
                <a:moveTo>
                  <a:pt x="751598" y="796340"/>
                </a:moveTo>
                <a:lnTo>
                  <a:pt x="751463" y="796394"/>
                </a:lnTo>
                <a:lnTo>
                  <a:pt x="751463" y="796396"/>
                </a:lnTo>
                <a:lnTo>
                  <a:pt x="751521" y="796700"/>
                </a:lnTo>
                <a:lnTo>
                  <a:pt x="751578" y="796511"/>
                </a:lnTo>
                <a:close/>
                <a:moveTo>
                  <a:pt x="1593488" y="795923"/>
                </a:moveTo>
                <a:lnTo>
                  <a:pt x="1593486" y="795942"/>
                </a:lnTo>
                <a:lnTo>
                  <a:pt x="1593498" y="795934"/>
                </a:lnTo>
                <a:close/>
                <a:moveTo>
                  <a:pt x="306242" y="795816"/>
                </a:moveTo>
                <a:lnTo>
                  <a:pt x="306241" y="795817"/>
                </a:lnTo>
                <a:lnTo>
                  <a:pt x="306242" y="795819"/>
                </a:lnTo>
                <a:close/>
                <a:moveTo>
                  <a:pt x="71357" y="795012"/>
                </a:moveTo>
                <a:lnTo>
                  <a:pt x="71762" y="795333"/>
                </a:lnTo>
                <a:lnTo>
                  <a:pt x="71472" y="795012"/>
                </a:lnTo>
                <a:close/>
                <a:moveTo>
                  <a:pt x="822228" y="794945"/>
                </a:moveTo>
                <a:lnTo>
                  <a:pt x="822114" y="795011"/>
                </a:lnTo>
                <a:lnTo>
                  <a:pt x="822113" y="795012"/>
                </a:lnTo>
                <a:lnTo>
                  <a:pt x="822112" y="795012"/>
                </a:lnTo>
                <a:lnTo>
                  <a:pt x="822112" y="795012"/>
                </a:lnTo>
                <a:lnTo>
                  <a:pt x="822112" y="795012"/>
                </a:lnTo>
                <a:lnTo>
                  <a:pt x="822037" y="794999"/>
                </a:lnTo>
                <a:lnTo>
                  <a:pt x="822112" y="795127"/>
                </a:lnTo>
                <a:close/>
                <a:moveTo>
                  <a:pt x="899525" y="794925"/>
                </a:moveTo>
                <a:lnTo>
                  <a:pt x="899562" y="795012"/>
                </a:lnTo>
                <a:lnTo>
                  <a:pt x="899640" y="795012"/>
                </a:lnTo>
                <a:close/>
                <a:moveTo>
                  <a:pt x="1580474" y="794806"/>
                </a:moveTo>
                <a:lnTo>
                  <a:pt x="1580399" y="794823"/>
                </a:lnTo>
                <a:lnTo>
                  <a:pt x="1580474" y="794897"/>
                </a:lnTo>
                <a:close/>
                <a:moveTo>
                  <a:pt x="977607" y="794728"/>
                </a:moveTo>
                <a:lnTo>
                  <a:pt x="977357" y="794897"/>
                </a:lnTo>
                <a:lnTo>
                  <a:pt x="977473" y="795012"/>
                </a:lnTo>
                <a:lnTo>
                  <a:pt x="977502" y="795040"/>
                </a:lnTo>
                <a:close/>
                <a:moveTo>
                  <a:pt x="208972" y="793878"/>
                </a:moveTo>
                <a:lnTo>
                  <a:pt x="208854" y="793975"/>
                </a:lnTo>
                <a:cubicBezTo>
                  <a:pt x="212888" y="804347"/>
                  <a:pt x="213118" y="813337"/>
                  <a:pt x="209430" y="820828"/>
                </a:cubicBezTo>
                <a:lnTo>
                  <a:pt x="209347" y="820944"/>
                </a:lnTo>
                <a:lnTo>
                  <a:pt x="209545" y="820944"/>
                </a:lnTo>
                <a:lnTo>
                  <a:pt x="208969" y="794090"/>
                </a:lnTo>
                <a:lnTo>
                  <a:pt x="209016" y="794247"/>
                </a:lnTo>
                <a:lnTo>
                  <a:pt x="208969" y="793975"/>
                </a:lnTo>
                <a:close/>
                <a:moveTo>
                  <a:pt x="1113821" y="793740"/>
                </a:moveTo>
                <a:lnTo>
                  <a:pt x="1113817" y="793743"/>
                </a:lnTo>
                <a:lnTo>
                  <a:pt x="1113817" y="793743"/>
                </a:lnTo>
                <a:lnTo>
                  <a:pt x="1113821" y="793740"/>
                </a:lnTo>
                <a:close/>
                <a:moveTo>
                  <a:pt x="554678" y="793693"/>
                </a:moveTo>
                <a:lnTo>
                  <a:pt x="554611" y="793744"/>
                </a:lnTo>
                <a:lnTo>
                  <a:pt x="554679" y="793694"/>
                </a:lnTo>
                <a:close/>
                <a:moveTo>
                  <a:pt x="813385" y="793382"/>
                </a:moveTo>
                <a:lnTo>
                  <a:pt x="813353" y="793629"/>
                </a:lnTo>
                <a:lnTo>
                  <a:pt x="813460" y="793673"/>
                </a:lnTo>
                <a:lnTo>
                  <a:pt x="813468" y="793629"/>
                </a:lnTo>
                <a:lnTo>
                  <a:pt x="813567" y="793531"/>
                </a:lnTo>
                <a:lnTo>
                  <a:pt x="813469" y="793514"/>
                </a:lnTo>
                <a:close/>
                <a:moveTo>
                  <a:pt x="148230" y="788212"/>
                </a:moveTo>
                <a:lnTo>
                  <a:pt x="148248" y="788413"/>
                </a:lnTo>
                <a:lnTo>
                  <a:pt x="148356" y="788252"/>
                </a:lnTo>
                <a:close/>
                <a:moveTo>
                  <a:pt x="1011944" y="787709"/>
                </a:moveTo>
                <a:lnTo>
                  <a:pt x="1011818" y="787751"/>
                </a:lnTo>
                <a:lnTo>
                  <a:pt x="1011728" y="787770"/>
                </a:lnTo>
                <a:lnTo>
                  <a:pt x="1011818" y="787866"/>
                </a:lnTo>
                <a:close/>
                <a:moveTo>
                  <a:pt x="1554197" y="786598"/>
                </a:moveTo>
                <a:lnTo>
                  <a:pt x="1554196" y="786598"/>
                </a:lnTo>
                <a:lnTo>
                  <a:pt x="1554196" y="786599"/>
                </a:lnTo>
                <a:lnTo>
                  <a:pt x="1554197" y="786599"/>
                </a:lnTo>
                <a:close/>
                <a:moveTo>
                  <a:pt x="1598684" y="786484"/>
                </a:moveTo>
                <a:lnTo>
                  <a:pt x="1598607" y="786508"/>
                </a:lnTo>
                <a:lnTo>
                  <a:pt x="1598549" y="786613"/>
                </a:lnTo>
                <a:lnTo>
                  <a:pt x="1598684" y="786599"/>
                </a:lnTo>
                <a:lnTo>
                  <a:pt x="1598822" y="786587"/>
                </a:lnTo>
                <a:close/>
                <a:moveTo>
                  <a:pt x="485690" y="786484"/>
                </a:moveTo>
                <a:lnTo>
                  <a:pt x="485693" y="786484"/>
                </a:lnTo>
                <a:lnTo>
                  <a:pt x="485692" y="786484"/>
                </a:lnTo>
                <a:close/>
                <a:moveTo>
                  <a:pt x="1201696" y="786363"/>
                </a:moveTo>
                <a:lnTo>
                  <a:pt x="1201750" y="786475"/>
                </a:lnTo>
                <a:lnTo>
                  <a:pt x="1201704" y="786364"/>
                </a:lnTo>
                <a:close/>
                <a:moveTo>
                  <a:pt x="28370" y="786361"/>
                </a:moveTo>
                <a:lnTo>
                  <a:pt x="28253" y="786483"/>
                </a:lnTo>
                <a:lnTo>
                  <a:pt x="28468" y="787126"/>
                </a:lnTo>
                <a:lnTo>
                  <a:pt x="28368" y="786369"/>
                </a:lnTo>
                <a:close/>
                <a:moveTo>
                  <a:pt x="485542" y="786261"/>
                </a:moveTo>
                <a:lnTo>
                  <a:pt x="485548" y="786298"/>
                </a:lnTo>
                <a:lnTo>
                  <a:pt x="485584" y="786324"/>
                </a:lnTo>
                <a:close/>
                <a:moveTo>
                  <a:pt x="209039" y="786089"/>
                </a:moveTo>
                <a:lnTo>
                  <a:pt x="209084" y="786253"/>
                </a:lnTo>
                <a:lnTo>
                  <a:pt x="209197" y="786314"/>
                </a:lnTo>
                <a:lnTo>
                  <a:pt x="209199" y="786253"/>
                </a:lnTo>
                <a:close/>
                <a:moveTo>
                  <a:pt x="519081" y="784739"/>
                </a:moveTo>
                <a:lnTo>
                  <a:pt x="519113" y="784866"/>
                </a:lnTo>
                <a:lnTo>
                  <a:pt x="519114" y="784849"/>
                </a:lnTo>
                <a:lnTo>
                  <a:pt x="519114" y="784755"/>
                </a:lnTo>
                <a:lnTo>
                  <a:pt x="519119" y="784752"/>
                </a:lnTo>
                <a:lnTo>
                  <a:pt x="519119" y="784750"/>
                </a:lnTo>
                <a:lnTo>
                  <a:pt x="519113" y="784754"/>
                </a:lnTo>
                <a:close/>
                <a:moveTo>
                  <a:pt x="1162173" y="783261"/>
                </a:moveTo>
                <a:lnTo>
                  <a:pt x="1162107" y="783371"/>
                </a:lnTo>
                <a:lnTo>
                  <a:pt x="1161882" y="783315"/>
                </a:lnTo>
                <a:lnTo>
                  <a:pt x="1161992" y="783487"/>
                </a:lnTo>
                <a:lnTo>
                  <a:pt x="1162107" y="783371"/>
                </a:lnTo>
                <a:lnTo>
                  <a:pt x="1162262" y="783268"/>
                </a:lnTo>
                <a:close/>
                <a:moveTo>
                  <a:pt x="1044011" y="781030"/>
                </a:moveTo>
                <a:lnTo>
                  <a:pt x="1044204" y="781297"/>
                </a:lnTo>
                <a:lnTo>
                  <a:pt x="1044204" y="781182"/>
                </a:lnTo>
                <a:lnTo>
                  <a:pt x="1044204" y="781181"/>
                </a:lnTo>
                <a:lnTo>
                  <a:pt x="1044204" y="781181"/>
                </a:lnTo>
                <a:lnTo>
                  <a:pt x="1044355" y="781059"/>
                </a:lnTo>
                <a:lnTo>
                  <a:pt x="1044204" y="781066"/>
                </a:lnTo>
                <a:close/>
                <a:moveTo>
                  <a:pt x="1036311" y="779643"/>
                </a:moveTo>
                <a:lnTo>
                  <a:pt x="1036136" y="779684"/>
                </a:lnTo>
                <a:lnTo>
                  <a:pt x="1036031" y="779719"/>
                </a:lnTo>
                <a:lnTo>
                  <a:pt x="1036137" y="779798"/>
                </a:lnTo>
                <a:close/>
                <a:moveTo>
                  <a:pt x="1098372" y="778646"/>
                </a:moveTo>
                <a:lnTo>
                  <a:pt x="1098372" y="778646"/>
                </a:lnTo>
                <a:lnTo>
                  <a:pt x="1097993" y="778663"/>
                </a:lnTo>
                <a:lnTo>
                  <a:pt x="1098373" y="778762"/>
                </a:lnTo>
                <a:lnTo>
                  <a:pt x="1098373" y="778646"/>
                </a:lnTo>
                <a:close/>
                <a:moveTo>
                  <a:pt x="572025" y="777908"/>
                </a:moveTo>
                <a:lnTo>
                  <a:pt x="571989" y="777955"/>
                </a:lnTo>
                <a:lnTo>
                  <a:pt x="572014" y="777955"/>
                </a:lnTo>
                <a:lnTo>
                  <a:pt x="572052" y="777950"/>
                </a:lnTo>
                <a:close/>
                <a:moveTo>
                  <a:pt x="1244859" y="777840"/>
                </a:moveTo>
                <a:lnTo>
                  <a:pt x="1244856" y="777840"/>
                </a:lnTo>
                <a:lnTo>
                  <a:pt x="1244768" y="777932"/>
                </a:lnTo>
                <a:lnTo>
                  <a:pt x="1244974" y="777840"/>
                </a:lnTo>
                <a:close/>
                <a:moveTo>
                  <a:pt x="1331181" y="777840"/>
                </a:moveTo>
                <a:lnTo>
                  <a:pt x="1330982" y="777910"/>
                </a:lnTo>
                <a:lnTo>
                  <a:pt x="1331183" y="777955"/>
                </a:lnTo>
                <a:lnTo>
                  <a:pt x="1331183" y="777840"/>
                </a:lnTo>
                <a:close/>
                <a:moveTo>
                  <a:pt x="1460726" y="777839"/>
                </a:moveTo>
                <a:lnTo>
                  <a:pt x="1460626" y="777885"/>
                </a:lnTo>
                <a:lnTo>
                  <a:pt x="1460689" y="778072"/>
                </a:lnTo>
                <a:lnTo>
                  <a:pt x="1461374" y="778486"/>
                </a:lnTo>
                <a:close/>
                <a:moveTo>
                  <a:pt x="1003405" y="777839"/>
                </a:moveTo>
                <a:lnTo>
                  <a:pt x="1003404" y="777840"/>
                </a:lnTo>
                <a:lnTo>
                  <a:pt x="1003404" y="777841"/>
                </a:lnTo>
                <a:close/>
                <a:moveTo>
                  <a:pt x="848045" y="777839"/>
                </a:moveTo>
                <a:lnTo>
                  <a:pt x="848044" y="777840"/>
                </a:lnTo>
                <a:lnTo>
                  <a:pt x="848042" y="777840"/>
                </a:lnTo>
                <a:lnTo>
                  <a:pt x="847916" y="777937"/>
                </a:lnTo>
                <a:lnTo>
                  <a:pt x="848044" y="777954"/>
                </a:lnTo>
                <a:close/>
                <a:moveTo>
                  <a:pt x="1434680" y="777838"/>
                </a:moveTo>
                <a:lnTo>
                  <a:pt x="1434679" y="777839"/>
                </a:lnTo>
                <a:lnTo>
                  <a:pt x="1434680" y="777840"/>
                </a:lnTo>
                <a:lnTo>
                  <a:pt x="1434680" y="777840"/>
                </a:lnTo>
                <a:close/>
                <a:moveTo>
                  <a:pt x="1253534" y="777745"/>
                </a:moveTo>
                <a:lnTo>
                  <a:pt x="1253587" y="777805"/>
                </a:lnTo>
                <a:lnTo>
                  <a:pt x="1253686" y="777766"/>
                </a:lnTo>
                <a:close/>
                <a:moveTo>
                  <a:pt x="201016" y="777723"/>
                </a:moveTo>
                <a:lnTo>
                  <a:pt x="200901" y="777839"/>
                </a:lnTo>
                <a:lnTo>
                  <a:pt x="201016" y="777795"/>
                </a:lnTo>
                <a:close/>
                <a:moveTo>
                  <a:pt x="293794" y="777149"/>
                </a:moveTo>
                <a:lnTo>
                  <a:pt x="293698" y="777241"/>
                </a:lnTo>
                <a:lnTo>
                  <a:pt x="293910" y="777378"/>
                </a:lnTo>
                <a:close/>
                <a:moveTo>
                  <a:pt x="293678" y="776963"/>
                </a:moveTo>
                <a:lnTo>
                  <a:pt x="293680" y="777148"/>
                </a:lnTo>
                <a:lnTo>
                  <a:pt x="293794" y="777148"/>
                </a:lnTo>
                <a:close/>
                <a:moveTo>
                  <a:pt x="798259" y="769956"/>
                </a:moveTo>
                <a:lnTo>
                  <a:pt x="798255" y="770002"/>
                </a:lnTo>
                <a:lnTo>
                  <a:pt x="798290" y="770002"/>
                </a:lnTo>
                <a:close/>
                <a:moveTo>
                  <a:pt x="597924" y="769288"/>
                </a:moveTo>
                <a:lnTo>
                  <a:pt x="597922" y="769289"/>
                </a:lnTo>
                <a:lnTo>
                  <a:pt x="597947" y="769311"/>
                </a:lnTo>
                <a:close/>
                <a:moveTo>
                  <a:pt x="710092" y="769276"/>
                </a:moveTo>
                <a:lnTo>
                  <a:pt x="709971" y="769311"/>
                </a:lnTo>
                <a:lnTo>
                  <a:pt x="709927" y="769367"/>
                </a:lnTo>
                <a:lnTo>
                  <a:pt x="709922" y="769386"/>
                </a:lnTo>
                <a:lnTo>
                  <a:pt x="710087" y="769311"/>
                </a:lnTo>
                <a:close/>
                <a:moveTo>
                  <a:pt x="917080" y="769196"/>
                </a:moveTo>
                <a:lnTo>
                  <a:pt x="917081" y="769197"/>
                </a:lnTo>
                <a:lnTo>
                  <a:pt x="917081" y="769196"/>
                </a:lnTo>
                <a:close/>
                <a:moveTo>
                  <a:pt x="917080" y="769196"/>
                </a:moveTo>
                <a:lnTo>
                  <a:pt x="917047" y="769308"/>
                </a:lnTo>
                <a:lnTo>
                  <a:pt x="917080" y="769310"/>
                </a:lnTo>
                <a:close/>
                <a:moveTo>
                  <a:pt x="1452082" y="769195"/>
                </a:moveTo>
                <a:lnTo>
                  <a:pt x="1452010" y="769239"/>
                </a:lnTo>
                <a:lnTo>
                  <a:pt x="1452077" y="769306"/>
                </a:lnTo>
                <a:close/>
                <a:moveTo>
                  <a:pt x="578883" y="768973"/>
                </a:moveTo>
                <a:lnTo>
                  <a:pt x="578917" y="769051"/>
                </a:lnTo>
                <a:lnTo>
                  <a:pt x="579160" y="769080"/>
                </a:lnTo>
                <a:close/>
                <a:moveTo>
                  <a:pt x="200959" y="768621"/>
                </a:moveTo>
                <a:lnTo>
                  <a:pt x="200901" y="769195"/>
                </a:lnTo>
                <a:lnTo>
                  <a:pt x="201016" y="769298"/>
                </a:lnTo>
                <a:lnTo>
                  <a:pt x="201016" y="769195"/>
                </a:lnTo>
                <a:close/>
                <a:moveTo>
                  <a:pt x="899792" y="768158"/>
                </a:moveTo>
                <a:lnTo>
                  <a:pt x="899636" y="768275"/>
                </a:lnTo>
                <a:lnTo>
                  <a:pt x="899711" y="768330"/>
                </a:lnTo>
                <a:lnTo>
                  <a:pt x="899792" y="768273"/>
                </a:lnTo>
                <a:lnTo>
                  <a:pt x="899832" y="768275"/>
                </a:lnTo>
                <a:close/>
                <a:moveTo>
                  <a:pt x="482924" y="767582"/>
                </a:moveTo>
                <a:lnTo>
                  <a:pt x="482769" y="767654"/>
                </a:lnTo>
                <a:lnTo>
                  <a:pt x="482809" y="767697"/>
                </a:lnTo>
                <a:lnTo>
                  <a:pt x="482836" y="767881"/>
                </a:lnTo>
                <a:lnTo>
                  <a:pt x="482924" y="767697"/>
                </a:lnTo>
                <a:lnTo>
                  <a:pt x="483045" y="767640"/>
                </a:lnTo>
                <a:close/>
                <a:moveTo>
                  <a:pt x="36897" y="760667"/>
                </a:moveTo>
                <a:lnTo>
                  <a:pt x="36912" y="760848"/>
                </a:lnTo>
                <a:lnTo>
                  <a:pt x="36943" y="760758"/>
                </a:lnTo>
                <a:close/>
                <a:moveTo>
                  <a:pt x="1425966" y="760554"/>
                </a:moveTo>
                <a:lnTo>
                  <a:pt x="1425960" y="760555"/>
                </a:lnTo>
                <a:lnTo>
                  <a:pt x="1426028" y="760655"/>
                </a:lnTo>
                <a:close/>
                <a:moveTo>
                  <a:pt x="1633144" y="760552"/>
                </a:moveTo>
                <a:lnTo>
                  <a:pt x="1633081" y="760635"/>
                </a:lnTo>
                <a:lnTo>
                  <a:pt x="1633102" y="760645"/>
                </a:lnTo>
                <a:lnTo>
                  <a:pt x="1633145" y="760552"/>
                </a:lnTo>
                <a:close/>
                <a:moveTo>
                  <a:pt x="1236234" y="760552"/>
                </a:moveTo>
                <a:lnTo>
                  <a:pt x="1236330" y="760667"/>
                </a:lnTo>
                <a:lnTo>
                  <a:pt x="1236401" y="760588"/>
                </a:lnTo>
                <a:lnTo>
                  <a:pt x="1236330" y="760552"/>
                </a:lnTo>
                <a:close/>
                <a:moveTo>
                  <a:pt x="1227685" y="760551"/>
                </a:moveTo>
                <a:lnTo>
                  <a:pt x="1227560" y="760676"/>
                </a:lnTo>
                <a:lnTo>
                  <a:pt x="1227686" y="760667"/>
                </a:lnTo>
                <a:lnTo>
                  <a:pt x="1227768" y="760552"/>
                </a:lnTo>
                <a:lnTo>
                  <a:pt x="1227686" y="760552"/>
                </a:lnTo>
                <a:close/>
                <a:moveTo>
                  <a:pt x="476354" y="760485"/>
                </a:moveTo>
                <a:lnTo>
                  <a:pt x="476240" y="760551"/>
                </a:lnTo>
                <a:lnTo>
                  <a:pt x="476349" y="760670"/>
                </a:lnTo>
                <a:close/>
                <a:moveTo>
                  <a:pt x="1030835" y="760320"/>
                </a:moveTo>
                <a:lnTo>
                  <a:pt x="1030834" y="760320"/>
                </a:lnTo>
                <a:lnTo>
                  <a:pt x="1030835" y="760321"/>
                </a:lnTo>
                <a:close/>
                <a:moveTo>
                  <a:pt x="864717" y="759718"/>
                </a:moveTo>
                <a:lnTo>
                  <a:pt x="864641" y="759860"/>
                </a:lnTo>
                <a:lnTo>
                  <a:pt x="864561" y="759946"/>
                </a:lnTo>
                <a:lnTo>
                  <a:pt x="864640" y="759975"/>
                </a:lnTo>
                <a:lnTo>
                  <a:pt x="864642" y="759991"/>
                </a:lnTo>
                <a:lnTo>
                  <a:pt x="864756" y="759745"/>
                </a:lnTo>
                <a:close/>
                <a:moveTo>
                  <a:pt x="1124328" y="758907"/>
                </a:moveTo>
                <a:lnTo>
                  <a:pt x="1124419" y="759053"/>
                </a:lnTo>
                <a:lnTo>
                  <a:pt x="1124640" y="759089"/>
                </a:lnTo>
                <a:lnTo>
                  <a:pt x="1124535" y="758938"/>
                </a:lnTo>
                <a:lnTo>
                  <a:pt x="1124535" y="758939"/>
                </a:lnTo>
                <a:close/>
                <a:moveTo>
                  <a:pt x="88876" y="758247"/>
                </a:moveTo>
                <a:lnTo>
                  <a:pt x="88865" y="758263"/>
                </a:lnTo>
                <a:lnTo>
                  <a:pt x="88889" y="758266"/>
                </a:lnTo>
                <a:close/>
                <a:moveTo>
                  <a:pt x="1115591" y="757418"/>
                </a:moveTo>
                <a:lnTo>
                  <a:pt x="1115545" y="757555"/>
                </a:lnTo>
                <a:lnTo>
                  <a:pt x="1115585" y="757631"/>
                </a:lnTo>
                <a:lnTo>
                  <a:pt x="1115661" y="757556"/>
                </a:lnTo>
                <a:lnTo>
                  <a:pt x="1115661" y="757556"/>
                </a:lnTo>
                <a:close/>
                <a:moveTo>
                  <a:pt x="676609" y="752360"/>
                </a:moveTo>
                <a:lnTo>
                  <a:pt x="676548" y="752369"/>
                </a:lnTo>
                <a:lnTo>
                  <a:pt x="676548" y="752484"/>
                </a:lnTo>
                <a:close/>
                <a:moveTo>
                  <a:pt x="408125" y="751786"/>
                </a:moveTo>
                <a:lnTo>
                  <a:pt x="408010" y="751908"/>
                </a:lnTo>
                <a:lnTo>
                  <a:pt x="407781" y="752256"/>
                </a:lnTo>
                <a:lnTo>
                  <a:pt x="408010" y="752023"/>
                </a:lnTo>
                <a:lnTo>
                  <a:pt x="408137" y="752264"/>
                </a:lnTo>
                <a:lnTo>
                  <a:pt x="408125" y="752023"/>
                </a:lnTo>
                <a:close/>
                <a:moveTo>
                  <a:pt x="1434337" y="751518"/>
                </a:moveTo>
                <a:lnTo>
                  <a:pt x="1434564" y="752138"/>
                </a:lnTo>
                <a:lnTo>
                  <a:pt x="1434679" y="752023"/>
                </a:lnTo>
                <a:lnTo>
                  <a:pt x="1434680" y="752025"/>
                </a:lnTo>
                <a:lnTo>
                  <a:pt x="1434680" y="752023"/>
                </a:lnTo>
                <a:lnTo>
                  <a:pt x="1434861" y="752203"/>
                </a:lnTo>
                <a:lnTo>
                  <a:pt x="1434795" y="752023"/>
                </a:lnTo>
                <a:close/>
                <a:moveTo>
                  <a:pt x="1510400" y="751331"/>
                </a:moveTo>
                <a:lnTo>
                  <a:pt x="1510401" y="751332"/>
                </a:lnTo>
                <a:lnTo>
                  <a:pt x="1510401" y="751331"/>
                </a:lnTo>
                <a:close/>
                <a:moveTo>
                  <a:pt x="573725" y="750101"/>
                </a:moveTo>
                <a:lnTo>
                  <a:pt x="573628" y="750294"/>
                </a:lnTo>
                <a:lnTo>
                  <a:pt x="573668" y="750605"/>
                </a:lnTo>
                <a:lnTo>
                  <a:pt x="573858" y="750294"/>
                </a:lnTo>
                <a:lnTo>
                  <a:pt x="573881" y="750294"/>
                </a:lnTo>
                <a:lnTo>
                  <a:pt x="573743" y="750179"/>
                </a:lnTo>
                <a:close/>
                <a:moveTo>
                  <a:pt x="693605" y="749947"/>
                </a:moveTo>
                <a:lnTo>
                  <a:pt x="693606" y="749949"/>
                </a:lnTo>
                <a:lnTo>
                  <a:pt x="693498" y="749964"/>
                </a:lnTo>
                <a:lnTo>
                  <a:pt x="693605" y="750064"/>
                </a:lnTo>
                <a:lnTo>
                  <a:pt x="693728" y="750033"/>
                </a:lnTo>
                <a:lnTo>
                  <a:pt x="693606" y="749948"/>
                </a:lnTo>
                <a:close/>
                <a:moveTo>
                  <a:pt x="597139" y="749833"/>
                </a:moveTo>
                <a:lnTo>
                  <a:pt x="597121" y="749950"/>
                </a:lnTo>
                <a:lnTo>
                  <a:pt x="597156" y="749949"/>
                </a:lnTo>
                <a:lnTo>
                  <a:pt x="597194" y="749952"/>
                </a:lnTo>
                <a:lnTo>
                  <a:pt x="597192" y="749949"/>
                </a:lnTo>
                <a:lnTo>
                  <a:pt x="597156" y="749949"/>
                </a:lnTo>
                <a:lnTo>
                  <a:pt x="597139" y="749948"/>
                </a:lnTo>
                <a:lnTo>
                  <a:pt x="597192" y="749948"/>
                </a:lnTo>
                <a:close/>
                <a:moveTo>
                  <a:pt x="1130786" y="745656"/>
                </a:moveTo>
                <a:lnTo>
                  <a:pt x="1130767" y="745660"/>
                </a:lnTo>
                <a:lnTo>
                  <a:pt x="1130759" y="745684"/>
                </a:lnTo>
                <a:close/>
                <a:moveTo>
                  <a:pt x="417673" y="744068"/>
                </a:moveTo>
                <a:lnTo>
                  <a:pt x="417717" y="744107"/>
                </a:lnTo>
                <a:lnTo>
                  <a:pt x="417777" y="744074"/>
                </a:lnTo>
                <a:lnTo>
                  <a:pt x="417691" y="744070"/>
                </a:lnTo>
                <a:close/>
                <a:moveTo>
                  <a:pt x="997609" y="744060"/>
                </a:moveTo>
                <a:lnTo>
                  <a:pt x="997527" y="744186"/>
                </a:lnTo>
                <a:lnTo>
                  <a:pt x="997618" y="744094"/>
                </a:lnTo>
                <a:close/>
                <a:moveTo>
                  <a:pt x="926875" y="744056"/>
                </a:moveTo>
                <a:lnTo>
                  <a:pt x="926874" y="744074"/>
                </a:lnTo>
                <a:lnTo>
                  <a:pt x="926877" y="744070"/>
                </a:lnTo>
                <a:close/>
                <a:moveTo>
                  <a:pt x="873371" y="743681"/>
                </a:moveTo>
                <a:lnTo>
                  <a:pt x="873341" y="743735"/>
                </a:lnTo>
                <a:lnTo>
                  <a:pt x="873400" y="743725"/>
                </a:lnTo>
                <a:close/>
                <a:moveTo>
                  <a:pt x="408011" y="743263"/>
                </a:moveTo>
                <a:lnTo>
                  <a:pt x="408010" y="743264"/>
                </a:lnTo>
                <a:lnTo>
                  <a:pt x="408147" y="743363"/>
                </a:lnTo>
                <a:lnTo>
                  <a:pt x="408262" y="743284"/>
                </a:lnTo>
                <a:close/>
                <a:moveTo>
                  <a:pt x="720907" y="743218"/>
                </a:moveTo>
                <a:lnTo>
                  <a:pt x="720897" y="743270"/>
                </a:lnTo>
                <a:lnTo>
                  <a:pt x="720920" y="743264"/>
                </a:lnTo>
                <a:lnTo>
                  <a:pt x="720970" y="743262"/>
                </a:lnTo>
                <a:close/>
                <a:moveTo>
                  <a:pt x="72789" y="743207"/>
                </a:moveTo>
                <a:lnTo>
                  <a:pt x="72741" y="743379"/>
                </a:lnTo>
                <a:lnTo>
                  <a:pt x="72856" y="743379"/>
                </a:lnTo>
                <a:close/>
                <a:moveTo>
                  <a:pt x="149155" y="734848"/>
                </a:moveTo>
                <a:lnTo>
                  <a:pt x="149153" y="734850"/>
                </a:lnTo>
                <a:lnTo>
                  <a:pt x="149152" y="734851"/>
                </a:lnTo>
                <a:lnTo>
                  <a:pt x="149153" y="734851"/>
                </a:lnTo>
                <a:close/>
                <a:moveTo>
                  <a:pt x="995150" y="734692"/>
                </a:moveTo>
                <a:lnTo>
                  <a:pt x="995107" y="734735"/>
                </a:lnTo>
                <a:lnTo>
                  <a:pt x="995106" y="734735"/>
                </a:lnTo>
                <a:lnTo>
                  <a:pt x="995236" y="734792"/>
                </a:lnTo>
                <a:lnTo>
                  <a:pt x="995222" y="734735"/>
                </a:lnTo>
                <a:close/>
                <a:moveTo>
                  <a:pt x="521778" y="734142"/>
                </a:moveTo>
                <a:lnTo>
                  <a:pt x="521764" y="734144"/>
                </a:lnTo>
                <a:lnTo>
                  <a:pt x="521649" y="734274"/>
                </a:lnTo>
                <a:lnTo>
                  <a:pt x="521697" y="734296"/>
                </a:lnTo>
                <a:close/>
                <a:moveTo>
                  <a:pt x="562524" y="728705"/>
                </a:moveTo>
                <a:lnTo>
                  <a:pt x="562449" y="728742"/>
                </a:lnTo>
                <a:lnTo>
                  <a:pt x="562210" y="728774"/>
                </a:lnTo>
                <a:lnTo>
                  <a:pt x="562433" y="728959"/>
                </a:lnTo>
                <a:lnTo>
                  <a:pt x="562448" y="728857"/>
                </a:lnTo>
                <a:close/>
                <a:moveTo>
                  <a:pt x="717828" y="727601"/>
                </a:moveTo>
                <a:lnTo>
                  <a:pt x="717694" y="727705"/>
                </a:lnTo>
                <a:lnTo>
                  <a:pt x="717693" y="727705"/>
                </a:lnTo>
                <a:lnTo>
                  <a:pt x="717693" y="727705"/>
                </a:lnTo>
                <a:lnTo>
                  <a:pt x="717761" y="727709"/>
                </a:lnTo>
                <a:close/>
                <a:moveTo>
                  <a:pt x="1285409" y="726962"/>
                </a:moveTo>
                <a:lnTo>
                  <a:pt x="1285428" y="727013"/>
                </a:lnTo>
                <a:lnTo>
                  <a:pt x="1285653" y="727013"/>
                </a:lnTo>
                <a:close/>
                <a:moveTo>
                  <a:pt x="1408864" y="726206"/>
                </a:moveTo>
                <a:lnTo>
                  <a:pt x="1408865" y="726207"/>
                </a:lnTo>
                <a:lnTo>
                  <a:pt x="1408870" y="726206"/>
                </a:lnTo>
                <a:close/>
                <a:moveTo>
                  <a:pt x="709970" y="726204"/>
                </a:moveTo>
                <a:lnTo>
                  <a:pt x="709971" y="726206"/>
                </a:lnTo>
                <a:lnTo>
                  <a:pt x="709971" y="726205"/>
                </a:lnTo>
                <a:close/>
                <a:moveTo>
                  <a:pt x="1416700" y="724939"/>
                </a:moveTo>
                <a:lnTo>
                  <a:pt x="1416692" y="724959"/>
                </a:lnTo>
                <a:lnTo>
                  <a:pt x="1416714" y="724955"/>
                </a:lnTo>
                <a:close/>
                <a:moveTo>
                  <a:pt x="1424668" y="724288"/>
                </a:moveTo>
                <a:lnTo>
                  <a:pt x="1424537" y="724708"/>
                </a:lnTo>
                <a:lnTo>
                  <a:pt x="1424474" y="724825"/>
                </a:lnTo>
                <a:lnTo>
                  <a:pt x="1424537" y="724823"/>
                </a:lnTo>
                <a:lnTo>
                  <a:pt x="1424778" y="725480"/>
                </a:lnTo>
                <a:lnTo>
                  <a:pt x="1424768" y="724708"/>
                </a:lnTo>
                <a:close/>
                <a:moveTo>
                  <a:pt x="27447" y="724014"/>
                </a:moveTo>
                <a:lnTo>
                  <a:pt x="27446" y="724016"/>
                </a:lnTo>
                <a:lnTo>
                  <a:pt x="27446" y="724017"/>
                </a:lnTo>
                <a:close/>
                <a:moveTo>
                  <a:pt x="1185973" y="723771"/>
                </a:moveTo>
                <a:lnTo>
                  <a:pt x="1185965" y="723786"/>
                </a:lnTo>
                <a:lnTo>
                  <a:pt x="1185974" y="723785"/>
                </a:lnTo>
                <a:close/>
                <a:moveTo>
                  <a:pt x="476701" y="720559"/>
                </a:moveTo>
                <a:lnTo>
                  <a:pt x="476644" y="720697"/>
                </a:lnTo>
                <a:lnTo>
                  <a:pt x="476767" y="720742"/>
                </a:lnTo>
                <a:close/>
                <a:moveTo>
                  <a:pt x="1572753" y="717562"/>
                </a:moveTo>
                <a:lnTo>
                  <a:pt x="1572752" y="717562"/>
                </a:lnTo>
                <a:lnTo>
                  <a:pt x="1572752" y="717563"/>
                </a:lnTo>
                <a:lnTo>
                  <a:pt x="1572752" y="717563"/>
                </a:lnTo>
                <a:lnTo>
                  <a:pt x="1572753" y="717562"/>
                </a:lnTo>
                <a:close/>
                <a:moveTo>
                  <a:pt x="226833" y="717448"/>
                </a:moveTo>
                <a:lnTo>
                  <a:pt x="226836" y="717464"/>
                </a:lnTo>
                <a:lnTo>
                  <a:pt x="226844" y="717449"/>
                </a:lnTo>
                <a:close/>
                <a:moveTo>
                  <a:pt x="62367" y="716638"/>
                </a:moveTo>
                <a:lnTo>
                  <a:pt x="62368" y="716640"/>
                </a:lnTo>
                <a:lnTo>
                  <a:pt x="62483" y="716641"/>
                </a:lnTo>
                <a:lnTo>
                  <a:pt x="62483" y="716641"/>
                </a:lnTo>
                <a:close/>
                <a:moveTo>
                  <a:pt x="848519" y="716139"/>
                </a:moveTo>
                <a:lnTo>
                  <a:pt x="848389" y="716180"/>
                </a:lnTo>
                <a:lnTo>
                  <a:pt x="848355" y="716268"/>
                </a:lnTo>
                <a:lnTo>
                  <a:pt x="848385" y="716344"/>
                </a:lnTo>
                <a:lnTo>
                  <a:pt x="848505" y="716179"/>
                </a:lnTo>
                <a:close/>
                <a:moveTo>
                  <a:pt x="1394246" y="714768"/>
                </a:moveTo>
                <a:lnTo>
                  <a:pt x="1394226" y="714796"/>
                </a:lnTo>
                <a:lnTo>
                  <a:pt x="1394253" y="714796"/>
                </a:lnTo>
                <a:close/>
                <a:moveTo>
                  <a:pt x="271437" y="709915"/>
                </a:moveTo>
                <a:lnTo>
                  <a:pt x="271379" y="709954"/>
                </a:lnTo>
                <a:lnTo>
                  <a:pt x="271439" y="709995"/>
                </a:lnTo>
                <a:close/>
                <a:moveTo>
                  <a:pt x="271550" y="709840"/>
                </a:moveTo>
                <a:lnTo>
                  <a:pt x="271540" y="709846"/>
                </a:lnTo>
                <a:lnTo>
                  <a:pt x="271555" y="709847"/>
                </a:lnTo>
                <a:close/>
                <a:moveTo>
                  <a:pt x="1176068" y="709133"/>
                </a:moveTo>
                <a:lnTo>
                  <a:pt x="1175938" y="709149"/>
                </a:lnTo>
                <a:cubicBezTo>
                  <a:pt x="1160840" y="714105"/>
                  <a:pt x="1149199" y="722864"/>
                  <a:pt x="1140786" y="735427"/>
                </a:cubicBezTo>
                <a:lnTo>
                  <a:pt x="1140819" y="735508"/>
                </a:lnTo>
                <a:lnTo>
                  <a:pt x="1140901" y="735426"/>
                </a:lnTo>
                <a:cubicBezTo>
                  <a:pt x="1148393" y="722864"/>
                  <a:pt x="1160033" y="714104"/>
                  <a:pt x="1176053" y="709149"/>
                </a:cubicBezTo>
                <a:close/>
                <a:moveTo>
                  <a:pt x="1236330" y="708949"/>
                </a:moveTo>
                <a:lnTo>
                  <a:pt x="1236330" y="708957"/>
                </a:lnTo>
                <a:lnTo>
                  <a:pt x="1236338" y="708952"/>
                </a:lnTo>
                <a:close/>
                <a:moveTo>
                  <a:pt x="1236278" y="708935"/>
                </a:moveTo>
                <a:lnTo>
                  <a:pt x="1236284" y="708947"/>
                </a:lnTo>
                <a:lnTo>
                  <a:pt x="1236153" y="709031"/>
                </a:lnTo>
                <a:lnTo>
                  <a:pt x="1236214" y="709034"/>
                </a:lnTo>
                <a:lnTo>
                  <a:pt x="1236300" y="708977"/>
                </a:lnTo>
                <a:lnTo>
                  <a:pt x="1236284" y="708947"/>
                </a:lnTo>
                <a:lnTo>
                  <a:pt x="1236295" y="708940"/>
                </a:lnTo>
                <a:close/>
                <a:moveTo>
                  <a:pt x="1219240" y="708835"/>
                </a:moveTo>
                <a:lnTo>
                  <a:pt x="1219071" y="708906"/>
                </a:lnTo>
                <a:lnTo>
                  <a:pt x="1219216" y="708892"/>
                </a:lnTo>
                <a:close/>
                <a:moveTo>
                  <a:pt x="338500" y="708385"/>
                </a:moveTo>
                <a:lnTo>
                  <a:pt x="338512" y="708573"/>
                </a:lnTo>
                <a:lnTo>
                  <a:pt x="338493" y="708693"/>
                </a:lnTo>
                <a:lnTo>
                  <a:pt x="338735" y="708577"/>
                </a:lnTo>
                <a:lnTo>
                  <a:pt x="338628" y="708573"/>
                </a:lnTo>
                <a:close/>
                <a:moveTo>
                  <a:pt x="1106554" y="708247"/>
                </a:moveTo>
                <a:lnTo>
                  <a:pt x="1106441" y="708342"/>
                </a:lnTo>
                <a:lnTo>
                  <a:pt x="1106440" y="708342"/>
                </a:lnTo>
                <a:lnTo>
                  <a:pt x="1106532" y="708472"/>
                </a:lnTo>
                <a:close/>
                <a:moveTo>
                  <a:pt x="598275" y="707687"/>
                </a:moveTo>
                <a:lnTo>
                  <a:pt x="598231" y="707775"/>
                </a:lnTo>
                <a:lnTo>
                  <a:pt x="598282" y="707767"/>
                </a:lnTo>
                <a:close/>
                <a:moveTo>
                  <a:pt x="512430" y="707158"/>
                </a:moveTo>
                <a:lnTo>
                  <a:pt x="512429" y="707189"/>
                </a:lnTo>
                <a:lnTo>
                  <a:pt x="512429" y="707190"/>
                </a:lnTo>
                <a:lnTo>
                  <a:pt x="512429" y="707305"/>
                </a:lnTo>
                <a:lnTo>
                  <a:pt x="512460" y="707327"/>
                </a:lnTo>
                <a:lnTo>
                  <a:pt x="512468" y="707304"/>
                </a:lnTo>
                <a:lnTo>
                  <a:pt x="512429" y="707190"/>
                </a:lnTo>
                <a:lnTo>
                  <a:pt x="512443" y="707174"/>
                </a:lnTo>
                <a:close/>
                <a:moveTo>
                  <a:pt x="813895" y="706420"/>
                </a:moveTo>
                <a:lnTo>
                  <a:pt x="814159" y="706614"/>
                </a:lnTo>
                <a:lnTo>
                  <a:pt x="814073" y="706457"/>
                </a:lnTo>
                <a:close/>
                <a:moveTo>
                  <a:pt x="942891" y="700384"/>
                </a:moveTo>
                <a:lnTo>
                  <a:pt x="942886" y="700465"/>
                </a:lnTo>
                <a:lnTo>
                  <a:pt x="942990" y="700403"/>
                </a:lnTo>
                <a:lnTo>
                  <a:pt x="942897" y="700390"/>
                </a:lnTo>
                <a:close/>
                <a:moveTo>
                  <a:pt x="701327" y="700266"/>
                </a:moveTo>
                <a:lnTo>
                  <a:pt x="701328" y="700390"/>
                </a:lnTo>
                <a:lnTo>
                  <a:pt x="701434" y="700381"/>
                </a:lnTo>
                <a:lnTo>
                  <a:pt x="701328" y="700275"/>
                </a:lnTo>
                <a:close/>
                <a:moveTo>
                  <a:pt x="1392850" y="697370"/>
                </a:moveTo>
                <a:lnTo>
                  <a:pt x="1392843" y="697393"/>
                </a:lnTo>
                <a:lnTo>
                  <a:pt x="1392852" y="697397"/>
                </a:lnTo>
                <a:close/>
                <a:moveTo>
                  <a:pt x="1190589" y="694295"/>
                </a:moveTo>
                <a:lnTo>
                  <a:pt x="1190575" y="694397"/>
                </a:lnTo>
                <a:lnTo>
                  <a:pt x="1190551" y="694536"/>
                </a:lnTo>
                <a:lnTo>
                  <a:pt x="1190690" y="694396"/>
                </a:lnTo>
                <a:lnTo>
                  <a:pt x="1190702" y="694396"/>
                </a:lnTo>
                <a:close/>
                <a:moveTo>
                  <a:pt x="1201203" y="694137"/>
                </a:moveTo>
                <a:lnTo>
                  <a:pt x="1201062" y="694167"/>
                </a:lnTo>
                <a:lnTo>
                  <a:pt x="1200814" y="694396"/>
                </a:lnTo>
                <a:lnTo>
                  <a:pt x="1200912" y="694396"/>
                </a:lnTo>
                <a:lnTo>
                  <a:pt x="1201178" y="694166"/>
                </a:lnTo>
                <a:close/>
                <a:moveTo>
                  <a:pt x="1262146" y="691745"/>
                </a:moveTo>
                <a:lnTo>
                  <a:pt x="1262146" y="691745"/>
                </a:lnTo>
                <a:lnTo>
                  <a:pt x="1262140" y="691754"/>
                </a:lnTo>
                <a:lnTo>
                  <a:pt x="1262147" y="691745"/>
                </a:lnTo>
                <a:close/>
                <a:moveTo>
                  <a:pt x="390722" y="691631"/>
                </a:moveTo>
                <a:lnTo>
                  <a:pt x="390722" y="691745"/>
                </a:lnTo>
                <a:lnTo>
                  <a:pt x="390739" y="691764"/>
                </a:lnTo>
                <a:close/>
                <a:moveTo>
                  <a:pt x="831102" y="690824"/>
                </a:moveTo>
                <a:lnTo>
                  <a:pt x="830932" y="690980"/>
                </a:lnTo>
                <a:lnTo>
                  <a:pt x="831102" y="691054"/>
                </a:lnTo>
                <a:lnTo>
                  <a:pt x="831214" y="690876"/>
                </a:lnTo>
                <a:lnTo>
                  <a:pt x="831102" y="690940"/>
                </a:lnTo>
                <a:close/>
                <a:moveTo>
                  <a:pt x="1045787" y="690337"/>
                </a:moveTo>
                <a:lnTo>
                  <a:pt x="1045933" y="690478"/>
                </a:lnTo>
                <a:lnTo>
                  <a:pt x="1045942" y="690484"/>
                </a:lnTo>
                <a:lnTo>
                  <a:pt x="1045941" y="690480"/>
                </a:lnTo>
                <a:lnTo>
                  <a:pt x="1045933" y="690478"/>
                </a:lnTo>
                <a:lnTo>
                  <a:pt x="1045840" y="690346"/>
                </a:lnTo>
                <a:close/>
                <a:moveTo>
                  <a:pt x="1546363" y="690176"/>
                </a:moveTo>
                <a:lnTo>
                  <a:pt x="1546367" y="690258"/>
                </a:lnTo>
                <a:lnTo>
                  <a:pt x="1546655" y="690284"/>
                </a:lnTo>
                <a:close/>
                <a:moveTo>
                  <a:pt x="217497" y="689556"/>
                </a:moveTo>
                <a:lnTo>
                  <a:pt x="217437" y="689741"/>
                </a:lnTo>
                <a:lnTo>
                  <a:pt x="217559" y="689612"/>
                </a:lnTo>
                <a:close/>
                <a:moveTo>
                  <a:pt x="782466" y="689095"/>
                </a:moveTo>
                <a:lnTo>
                  <a:pt x="776129" y="691856"/>
                </a:lnTo>
                <a:lnTo>
                  <a:pt x="787130" y="692635"/>
                </a:lnTo>
                <a:close/>
                <a:moveTo>
                  <a:pt x="224067" y="688403"/>
                </a:moveTo>
                <a:lnTo>
                  <a:pt x="224062" y="688425"/>
                </a:lnTo>
                <a:lnTo>
                  <a:pt x="224067" y="688424"/>
                </a:lnTo>
                <a:close/>
                <a:moveTo>
                  <a:pt x="676201" y="686098"/>
                </a:moveTo>
                <a:lnTo>
                  <a:pt x="676202" y="686099"/>
                </a:lnTo>
                <a:cubicBezTo>
                  <a:pt x="681504" y="683794"/>
                  <a:pt x="684040" y="685753"/>
                  <a:pt x="684040" y="691746"/>
                </a:cubicBezTo>
                <a:lnTo>
                  <a:pt x="676203" y="686098"/>
                </a:lnTo>
                <a:close/>
                <a:moveTo>
                  <a:pt x="668117" y="685505"/>
                </a:moveTo>
                <a:lnTo>
                  <a:pt x="668131" y="685609"/>
                </a:lnTo>
                <a:lnTo>
                  <a:pt x="668135" y="685522"/>
                </a:lnTo>
                <a:close/>
                <a:moveTo>
                  <a:pt x="1447590" y="685035"/>
                </a:moveTo>
                <a:lnTo>
                  <a:pt x="1447588" y="685061"/>
                </a:lnTo>
                <a:lnTo>
                  <a:pt x="1447582" y="685067"/>
                </a:lnTo>
                <a:lnTo>
                  <a:pt x="1447705" y="685064"/>
                </a:lnTo>
                <a:lnTo>
                  <a:pt x="1447703" y="685061"/>
                </a:lnTo>
                <a:close/>
                <a:moveTo>
                  <a:pt x="495563" y="684856"/>
                </a:moveTo>
                <a:lnTo>
                  <a:pt x="495594" y="685391"/>
                </a:lnTo>
                <a:lnTo>
                  <a:pt x="495602" y="685407"/>
                </a:lnTo>
                <a:lnTo>
                  <a:pt x="495679" y="685357"/>
                </a:lnTo>
                <a:close/>
                <a:moveTo>
                  <a:pt x="364746" y="684016"/>
                </a:moveTo>
                <a:lnTo>
                  <a:pt x="364675" y="684024"/>
                </a:lnTo>
                <a:lnTo>
                  <a:pt x="364573" y="684067"/>
                </a:lnTo>
                <a:lnTo>
                  <a:pt x="364675" y="684139"/>
                </a:lnTo>
                <a:close/>
                <a:moveTo>
                  <a:pt x="321560" y="683354"/>
                </a:moveTo>
                <a:lnTo>
                  <a:pt x="321455" y="683448"/>
                </a:lnTo>
                <a:lnTo>
                  <a:pt x="321618" y="683520"/>
                </a:lnTo>
                <a:lnTo>
                  <a:pt x="321570" y="683448"/>
                </a:lnTo>
                <a:close/>
                <a:moveTo>
                  <a:pt x="596207" y="683332"/>
                </a:moveTo>
                <a:lnTo>
                  <a:pt x="596102" y="683448"/>
                </a:lnTo>
                <a:lnTo>
                  <a:pt x="596018" y="683641"/>
                </a:lnTo>
                <a:lnTo>
                  <a:pt x="596102" y="683563"/>
                </a:lnTo>
                <a:lnTo>
                  <a:pt x="596102" y="683448"/>
                </a:lnTo>
                <a:lnTo>
                  <a:pt x="596217" y="683443"/>
                </a:lnTo>
                <a:close/>
                <a:moveTo>
                  <a:pt x="1053540" y="683216"/>
                </a:moveTo>
                <a:lnTo>
                  <a:pt x="1053539" y="683217"/>
                </a:lnTo>
                <a:lnTo>
                  <a:pt x="1053540" y="683217"/>
                </a:lnTo>
                <a:close/>
                <a:moveTo>
                  <a:pt x="1053532" y="683108"/>
                </a:moveTo>
                <a:lnTo>
                  <a:pt x="1053443" y="683193"/>
                </a:lnTo>
                <a:lnTo>
                  <a:pt x="1053539" y="683217"/>
                </a:lnTo>
                <a:close/>
                <a:moveTo>
                  <a:pt x="373434" y="683102"/>
                </a:moveTo>
                <a:lnTo>
                  <a:pt x="373327" y="683113"/>
                </a:lnTo>
                <a:lnTo>
                  <a:pt x="373435" y="683217"/>
                </a:lnTo>
                <a:lnTo>
                  <a:pt x="373435" y="683103"/>
                </a:lnTo>
                <a:close/>
                <a:moveTo>
                  <a:pt x="986947" y="682951"/>
                </a:moveTo>
                <a:lnTo>
                  <a:pt x="986889" y="683014"/>
                </a:lnTo>
                <a:lnTo>
                  <a:pt x="986924" y="682987"/>
                </a:lnTo>
                <a:lnTo>
                  <a:pt x="986933" y="683043"/>
                </a:lnTo>
                <a:close/>
                <a:moveTo>
                  <a:pt x="476349" y="682924"/>
                </a:moveTo>
                <a:lnTo>
                  <a:pt x="476585" y="683217"/>
                </a:lnTo>
                <a:lnTo>
                  <a:pt x="476700" y="683102"/>
                </a:lnTo>
                <a:lnTo>
                  <a:pt x="476700" y="683102"/>
                </a:lnTo>
                <a:close/>
                <a:moveTo>
                  <a:pt x="1002732" y="682874"/>
                </a:moveTo>
                <a:lnTo>
                  <a:pt x="1002774" y="682974"/>
                </a:lnTo>
                <a:lnTo>
                  <a:pt x="1002713" y="682987"/>
                </a:lnTo>
                <a:lnTo>
                  <a:pt x="1002828" y="683102"/>
                </a:lnTo>
                <a:lnTo>
                  <a:pt x="1002774" y="682974"/>
                </a:lnTo>
                <a:lnTo>
                  <a:pt x="1003011" y="682923"/>
                </a:lnTo>
                <a:close/>
                <a:moveTo>
                  <a:pt x="312696" y="675380"/>
                </a:moveTo>
                <a:lnTo>
                  <a:pt x="312696" y="675496"/>
                </a:lnTo>
                <a:lnTo>
                  <a:pt x="312697" y="675381"/>
                </a:lnTo>
                <a:close/>
                <a:moveTo>
                  <a:pt x="425253" y="674516"/>
                </a:moveTo>
                <a:lnTo>
                  <a:pt x="425183" y="674574"/>
                </a:lnTo>
                <a:lnTo>
                  <a:pt x="425268" y="674730"/>
                </a:lnTo>
                <a:lnTo>
                  <a:pt x="425298" y="674573"/>
                </a:lnTo>
                <a:lnTo>
                  <a:pt x="425312" y="674565"/>
                </a:lnTo>
                <a:close/>
                <a:moveTo>
                  <a:pt x="200901" y="674458"/>
                </a:moveTo>
                <a:lnTo>
                  <a:pt x="200815" y="674487"/>
                </a:lnTo>
                <a:lnTo>
                  <a:pt x="200890" y="674562"/>
                </a:lnTo>
                <a:close/>
                <a:moveTo>
                  <a:pt x="595468" y="674440"/>
                </a:moveTo>
                <a:lnTo>
                  <a:pt x="595296" y="674573"/>
                </a:lnTo>
                <a:lnTo>
                  <a:pt x="595296" y="674574"/>
                </a:lnTo>
                <a:lnTo>
                  <a:pt x="595417" y="674644"/>
                </a:lnTo>
                <a:lnTo>
                  <a:pt x="595411" y="674573"/>
                </a:lnTo>
                <a:close/>
                <a:moveTo>
                  <a:pt x="916619" y="674410"/>
                </a:moveTo>
                <a:lnTo>
                  <a:pt x="916965" y="674573"/>
                </a:lnTo>
                <a:lnTo>
                  <a:pt x="916965" y="674458"/>
                </a:lnTo>
                <a:close/>
                <a:moveTo>
                  <a:pt x="985483" y="673822"/>
                </a:moveTo>
                <a:lnTo>
                  <a:pt x="985543" y="674003"/>
                </a:lnTo>
                <a:lnTo>
                  <a:pt x="985771" y="674343"/>
                </a:lnTo>
                <a:lnTo>
                  <a:pt x="985786" y="674351"/>
                </a:lnTo>
                <a:lnTo>
                  <a:pt x="985771" y="674227"/>
                </a:lnTo>
                <a:close/>
                <a:moveTo>
                  <a:pt x="1382482" y="666594"/>
                </a:moveTo>
                <a:lnTo>
                  <a:pt x="1382585" y="666736"/>
                </a:lnTo>
                <a:lnTo>
                  <a:pt x="1382592" y="666736"/>
                </a:lnTo>
                <a:lnTo>
                  <a:pt x="1382585" y="666621"/>
                </a:lnTo>
                <a:lnTo>
                  <a:pt x="1382584" y="666620"/>
                </a:lnTo>
                <a:close/>
                <a:moveTo>
                  <a:pt x="831235" y="666348"/>
                </a:moveTo>
                <a:lnTo>
                  <a:pt x="831102" y="666506"/>
                </a:lnTo>
                <a:lnTo>
                  <a:pt x="831152" y="666518"/>
                </a:lnTo>
                <a:close/>
                <a:moveTo>
                  <a:pt x="1148774" y="665968"/>
                </a:moveTo>
                <a:lnTo>
                  <a:pt x="1148456" y="666223"/>
                </a:lnTo>
                <a:lnTo>
                  <a:pt x="1148487" y="666254"/>
                </a:lnTo>
                <a:lnTo>
                  <a:pt x="1148623" y="666160"/>
                </a:lnTo>
                <a:close/>
                <a:moveTo>
                  <a:pt x="192257" y="665814"/>
                </a:moveTo>
                <a:lnTo>
                  <a:pt x="192257" y="665929"/>
                </a:lnTo>
                <a:lnTo>
                  <a:pt x="192314" y="665986"/>
                </a:lnTo>
                <a:close/>
                <a:moveTo>
                  <a:pt x="1307331" y="665811"/>
                </a:moveTo>
                <a:lnTo>
                  <a:pt x="1307326" y="665814"/>
                </a:lnTo>
                <a:lnTo>
                  <a:pt x="1307266" y="665814"/>
                </a:lnTo>
                <a:lnTo>
                  <a:pt x="1307325" y="665929"/>
                </a:lnTo>
                <a:close/>
                <a:moveTo>
                  <a:pt x="606729" y="665750"/>
                </a:moveTo>
                <a:lnTo>
                  <a:pt x="606501" y="665911"/>
                </a:lnTo>
                <a:lnTo>
                  <a:pt x="606590" y="665929"/>
                </a:lnTo>
                <a:close/>
                <a:moveTo>
                  <a:pt x="1507289" y="665300"/>
                </a:moveTo>
                <a:lnTo>
                  <a:pt x="1507173" y="665353"/>
                </a:lnTo>
                <a:lnTo>
                  <a:pt x="1507309" y="665396"/>
                </a:lnTo>
                <a:lnTo>
                  <a:pt x="1507289" y="665353"/>
                </a:lnTo>
                <a:close/>
                <a:moveTo>
                  <a:pt x="1029409" y="664148"/>
                </a:moveTo>
                <a:lnTo>
                  <a:pt x="1029452" y="664200"/>
                </a:lnTo>
                <a:lnTo>
                  <a:pt x="1029469" y="664168"/>
                </a:lnTo>
                <a:close/>
                <a:moveTo>
                  <a:pt x="1460611" y="663394"/>
                </a:moveTo>
                <a:lnTo>
                  <a:pt x="1460520" y="663400"/>
                </a:lnTo>
                <a:lnTo>
                  <a:pt x="1460611" y="663509"/>
                </a:lnTo>
                <a:lnTo>
                  <a:pt x="1460655" y="663685"/>
                </a:lnTo>
                <a:lnTo>
                  <a:pt x="1460710" y="663465"/>
                </a:lnTo>
                <a:close/>
                <a:moveTo>
                  <a:pt x="1322424" y="658092"/>
                </a:moveTo>
                <a:lnTo>
                  <a:pt x="1322340" y="658135"/>
                </a:lnTo>
                <a:lnTo>
                  <a:pt x="1322423" y="658208"/>
                </a:lnTo>
                <a:lnTo>
                  <a:pt x="1322544" y="658096"/>
                </a:lnTo>
                <a:close/>
                <a:moveTo>
                  <a:pt x="1149762" y="657594"/>
                </a:moveTo>
                <a:lnTo>
                  <a:pt x="1149743" y="657606"/>
                </a:lnTo>
                <a:lnTo>
                  <a:pt x="1148393" y="666159"/>
                </a:lnTo>
                <a:lnTo>
                  <a:pt x="1148408" y="666174"/>
                </a:lnTo>
                <a:close/>
                <a:moveTo>
                  <a:pt x="289190" y="657578"/>
                </a:moveTo>
                <a:lnTo>
                  <a:pt x="289078" y="657603"/>
                </a:lnTo>
                <a:lnTo>
                  <a:pt x="289070" y="657746"/>
                </a:lnTo>
                <a:lnTo>
                  <a:pt x="289025" y="657895"/>
                </a:lnTo>
                <a:lnTo>
                  <a:pt x="289184" y="657746"/>
                </a:lnTo>
                <a:close/>
                <a:moveTo>
                  <a:pt x="1552353" y="657285"/>
                </a:moveTo>
                <a:lnTo>
                  <a:pt x="1552352" y="657285"/>
                </a:lnTo>
                <a:lnTo>
                  <a:pt x="1552352" y="657286"/>
                </a:lnTo>
                <a:close/>
                <a:moveTo>
                  <a:pt x="1081283" y="657262"/>
                </a:moveTo>
                <a:lnTo>
                  <a:pt x="1081306" y="657362"/>
                </a:lnTo>
                <a:lnTo>
                  <a:pt x="1081427" y="657287"/>
                </a:lnTo>
                <a:lnTo>
                  <a:pt x="1081429" y="657286"/>
                </a:lnTo>
                <a:close/>
                <a:moveTo>
                  <a:pt x="909221" y="657243"/>
                </a:moveTo>
                <a:lnTo>
                  <a:pt x="909303" y="657338"/>
                </a:lnTo>
                <a:lnTo>
                  <a:pt x="909358" y="657286"/>
                </a:lnTo>
                <a:lnTo>
                  <a:pt x="909357" y="657285"/>
                </a:lnTo>
                <a:close/>
                <a:moveTo>
                  <a:pt x="442586" y="657174"/>
                </a:moveTo>
                <a:lnTo>
                  <a:pt x="442471" y="657285"/>
                </a:lnTo>
                <a:lnTo>
                  <a:pt x="442471" y="657286"/>
                </a:lnTo>
                <a:lnTo>
                  <a:pt x="442586" y="657368"/>
                </a:lnTo>
                <a:close/>
                <a:moveTo>
                  <a:pt x="130793" y="657147"/>
                </a:moveTo>
                <a:lnTo>
                  <a:pt x="130828" y="657285"/>
                </a:lnTo>
                <a:lnTo>
                  <a:pt x="130942" y="657285"/>
                </a:lnTo>
                <a:lnTo>
                  <a:pt x="130943" y="657285"/>
                </a:lnTo>
                <a:close/>
                <a:moveTo>
                  <a:pt x="153762" y="656709"/>
                </a:moveTo>
                <a:lnTo>
                  <a:pt x="153762" y="656710"/>
                </a:lnTo>
                <a:lnTo>
                  <a:pt x="153763" y="656709"/>
                </a:lnTo>
                <a:close/>
                <a:moveTo>
                  <a:pt x="294587" y="656282"/>
                </a:moveTo>
                <a:lnTo>
                  <a:pt x="294535" y="656324"/>
                </a:lnTo>
                <a:lnTo>
                  <a:pt x="294597" y="656377"/>
                </a:lnTo>
                <a:lnTo>
                  <a:pt x="294601" y="656364"/>
                </a:lnTo>
                <a:close/>
                <a:moveTo>
                  <a:pt x="426512" y="655162"/>
                </a:moveTo>
                <a:lnTo>
                  <a:pt x="426552" y="655285"/>
                </a:lnTo>
                <a:lnTo>
                  <a:pt x="426558" y="655203"/>
                </a:lnTo>
                <a:close/>
                <a:moveTo>
                  <a:pt x="1064558" y="654461"/>
                </a:moveTo>
                <a:lnTo>
                  <a:pt x="1064529" y="654485"/>
                </a:lnTo>
                <a:lnTo>
                  <a:pt x="1064545" y="654493"/>
                </a:lnTo>
                <a:close/>
                <a:moveTo>
                  <a:pt x="304629" y="648075"/>
                </a:moveTo>
                <a:lnTo>
                  <a:pt x="304547" y="648150"/>
                </a:lnTo>
                <a:lnTo>
                  <a:pt x="304628" y="648181"/>
                </a:lnTo>
                <a:lnTo>
                  <a:pt x="304649" y="648201"/>
                </a:lnTo>
                <a:close/>
                <a:moveTo>
                  <a:pt x="1522733" y="647604"/>
                </a:moveTo>
                <a:lnTo>
                  <a:pt x="1522730" y="647622"/>
                </a:lnTo>
                <a:lnTo>
                  <a:pt x="1522747" y="647620"/>
                </a:lnTo>
                <a:close/>
                <a:moveTo>
                  <a:pt x="18717" y="647220"/>
                </a:moveTo>
                <a:lnTo>
                  <a:pt x="18572" y="647604"/>
                </a:lnTo>
                <a:lnTo>
                  <a:pt x="18687" y="647604"/>
                </a:lnTo>
                <a:lnTo>
                  <a:pt x="18864" y="647858"/>
                </a:lnTo>
                <a:lnTo>
                  <a:pt x="18802" y="647604"/>
                </a:lnTo>
                <a:close/>
                <a:moveTo>
                  <a:pt x="969067" y="640351"/>
                </a:moveTo>
                <a:lnTo>
                  <a:pt x="969174" y="640574"/>
                </a:lnTo>
                <a:lnTo>
                  <a:pt x="969175" y="640574"/>
                </a:lnTo>
                <a:lnTo>
                  <a:pt x="969399" y="640909"/>
                </a:lnTo>
                <a:lnTo>
                  <a:pt x="969290" y="640458"/>
                </a:lnTo>
                <a:close/>
                <a:moveTo>
                  <a:pt x="79438" y="640230"/>
                </a:moveTo>
                <a:lnTo>
                  <a:pt x="79361" y="640438"/>
                </a:lnTo>
                <a:lnTo>
                  <a:pt x="79425" y="640574"/>
                </a:lnTo>
                <a:lnTo>
                  <a:pt x="79425" y="640573"/>
                </a:lnTo>
                <a:lnTo>
                  <a:pt x="79425" y="640573"/>
                </a:lnTo>
                <a:close/>
                <a:moveTo>
                  <a:pt x="1382805" y="639989"/>
                </a:moveTo>
                <a:lnTo>
                  <a:pt x="1382816" y="639997"/>
                </a:lnTo>
                <a:lnTo>
                  <a:pt x="1382918" y="639997"/>
                </a:lnTo>
                <a:close/>
                <a:moveTo>
                  <a:pt x="658223" y="639981"/>
                </a:moveTo>
                <a:lnTo>
                  <a:pt x="658223" y="639998"/>
                </a:lnTo>
                <a:lnTo>
                  <a:pt x="658223" y="640005"/>
                </a:lnTo>
                <a:lnTo>
                  <a:pt x="658224" y="639997"/>
                </a:lnTo>
                <a:close/>
                <a:moveTo>
                  <a:pt x="1450700" y="639767"/>
                </a:moveTo>
                <a:lnTo>
                  <a:pt x="1450603" y="639927"/>
                </a:lnTo>
                <a:lnTo>
                  <a:pt x="1450626" y="639980"/>
                </a:lnTo>
                <a:lnTo>
                  <a:pt x="1450699" y="639882"/>
                </a:lnTo>
                <a:lnTo>
                  <a:pt x="1450818" y="639891"/>
                </a:lnTo>
                <a:close/>
                <a:moveTo>
                  <a:pt x="1259611" y="639537"/>
                </a:moveTo>
                <a:lnTo>
                  <a:pt x="1258573" y="647834"/>
                </a:lnTo>
                <a:lnTo>
                  <a:pt x="1258574" y="647834"/>
                </a:lnTo>
                <a:close/>
                <a:moveTo>
                  <a:pt x="1580936" y="637116"/>
                </a:moveTo>
                <a:lnTo>
                  <a:pt x="1580935" y="637116"/>
                </a:lnTo>
                <a:lnTo>
                  <a:pt x="1580935" y="637117"/>
                </a:lnTo>
                <a:close/>
                <a:moveTo>
                  <a:pt x="900272" y="636540"/>
                </a:moveTo>
                <a:lnTo>
                  <a:pt x="900369" y="636655"/>
                </a:lnTo>
                <a:lnTo>
                  <a:pt x="900485" y="636540"/>
                </a:lnTo>
                <a:lnTo>
                  <a:pt x="900484" y="636540"/>
                </a:lnTo>
                <a:close/>
                <a:moveTo>
                  <a:pt x="402009" y="633090"/>
                </a:moveTo>
                <a:lnTo>
                  <a:pt x="401901" y="633198"/>
                </a:lnTo>
                <a:lnTo>
                  <a:pt x="402017" y="633198"/>
                </a:lnTo>
                <a:lnTo>
                  <a:pt x="402059" y="633281"/>
                </a:lnTo>
                <a:lnTo>
                  <a:pt x="402087" y="633260"/>
                </a:lnTo>
                <a:lnTo>
                  <a:pt x="402017" y="633197"/>
                </a:lnTo>
                <a:close/>
                <a:moveTo>
                  <a:pt x="1096835" y="632734"/>
                </a:moveTo>
                <a:lnTo>
                  <a:pt x="1096760" y="632736"/>
                </a:lnTo>
                <a:lnTo>
                  <a:pt x="1096713" y="632746"/>
                </a:lnTo>
                <a:lnTo>
                  <a:pt x="1096759" y="632851"/>
                </a:lnTo>
                <a:close/>
                <a:moveTo>
                  <a:pt x="1116578" y="632272"/>
                </a:moveTo>
                <a:lnTo>
                  <a:pt x="1116582" y="632276"/>
                </a:lnTo>
                <a:lnTo>
                  <a:pt x="1116582" y="632277"/>
                </a:lnTo>
                <a:lnTo>
                  <a:pt x="1116583" y="632276"/>
                </a:lnTo>
                <a:close/>
                <a:moveTo>
                  <a:pt x="427784" y="632173"/>
                </a:moveTo>
                <a:lnTo>
                  <a:pt x="427718" y="632275"/>
                </a:lnTo>
                <a:lnTo>
                  <a:pt x="427832" y="632275"/>
                </a:lnTo>
                <a:close/>
                <a:moveTo>
                  <a:pt x="633323" y="631867"/>
                </a:moveTo>
                <a:lnTo>
                  <a:pt x="633317" y="631877"/>
                </a:lnTo>
                <a:lnTo>
                  <a:pt x="633321" y="631939"/>
                </a:lnTo>
                <a:lnTo>
                  <a:pt x="633329" y="631930"/>
                </a:lnTo>
                <a:close/>
                <a:moveTo>
                  <a:pt x="1175818" y="631476"/>
                </a:moveTo>
                <a:lnTo>
                  <a:pt x="1175620" y="631903"/>
                </a:lnTo>
                <a:lnTo>
                  <a:pt x="1175813" y="631658"/>
                </a:lnTo>
                <a:close/>
                <a:moveTo>
                  <a:pt x="37049" y="631443"/>
                </a:moveTo>
                <a:lnTo>
                  <a:pt x="37012" y="631469"/>
                </a:lnTo>
                <a:lnTo>
                  <a:pt x="37029" y="631518"/>
                </a:lnTo>
                <a:close/>
                <a:moveTo>
                  <a:pt x="1167240" y="631427"/>
                </a:moveTo>
                <a:lnTo>
                  <a:pt x="1167210" y="631469"/>
                </a:lnTo>
                <a:lnTo>
                  <a:pt x="1167275" y="631469"/>
                </a:lnTo>
                <a:close/>
                <a:moveTo>
                  <a:pt x="1175822" y="631353"/>
                </a:moveTo>
                <a:lnTo>
                  <a:pt x="1175738" y="631469"/>
                </a:lnTo>
                <a:lnTo>
                  <a:pt x="1175819" y="631469"/>
                </a:lnTo>
                <a:close/>
                <a:moveTo>
                  <a:pt x="1158504" y="631350"/>
                </a:moveTo>
                <a:lnTo>
                  <a:pt x="1158535" y="631469"/>
                </a:lnTo>
                <a:lnTo>
                  <a:pt x="1158650" y="631469"/>
                </a:lnTo>
                <a:lnTo>
                  <a:pt x="1158745" y="631469"/>
                </a:lnTo>
                <a:lnTo>
                  <a:pt x="1158649" y="631354"/>
                </a:lnTo>
                <a:close/>
                <a:moveTo>
                  <a:pt x="1391171" y="629925"/>
                </a:moveTo>
                <a:lnTo>
                  <a:pt x="1391339" y="630085"/>
                </a:lnTo>
                <a:lnTo>
                  <a:pt x="1391345" y="630086"/>
                </a:lnTo>
                <a:lnTo>
                  <a:pt x="1391460" y="630201"/>
                </a:lnTo>
                <a:lnTo>
                  <a:pt x="1391558" y="630257"/>
                </a:lnTo>
                <a:lnTo>
                  <a:pt x="1391576" y="630086"/>
                </a:lnTo>
                <a:close/>
                <a:moveTo>
                  <a:pt x="1487907" y="615865"/>
                </a:moveTo>
                <a:lnTo>
                  <a:pt x="1487914" y="615956"/>
                </a:lnTo>
                <a:lnTo>
                  <a:pt x="1488002" y="616162"/>
                </a:lnTo>
                <a:lnTo>
                  <a:pt x="1488042" y="616140"/>
                </a:lnTo>
                <a:close/>
                <a:moveTo>
                  <a:pt x="1288539" y="614873"/>
                </a:moveTo>
                <a:lnTo>
                  <a:pt x="1288539" y="614873"/>
                </a:lnTo>
                <a:lnTo>
                  <a:pt x="1288539" y="614873"/>
                </a:lnTo>
                <a:close/>
                <a:moveTo>
                  <a:pt x="400749" y="614757"/>
                </a:moveTo>
                <a:lnTo>
                  <a:pt x="400682" y="614786"/>
                </a:lnTo>
                <a:lnTo>
                  <a:pt x="400754" y="614828"/>
                </a:lnTo>
                <a:close/>
                <a:moveTo>
                  <a:pt x="305325" y="613846"/>
                </a:moveTo>
                <a:lnTo>
                  <a:pt x="305205" y="614181"/>
                </a:lnTo>
                <a:lnTo>
                  <a:pt x="305316" y="614259"/>
                </a:lnTo>
                <a:lnTo>
                  <a:pt x="305320" y="614065"/>
                </a:lnTo>
                <a:close/>
                <a:moveTo>
                  <a:pt x="708382" y="611415"/>
                </a:moveTo>
                <a:lnTo>
                  <a:pt x="708564" y="612271"/>
                </a:lnTo>
                <a:lnTo>
                  <a:pt x="708589" y="611530"/>
                </a:lnTo>
                <a:lnTo>
                  <a:pt x="708452" y="611415"/>
                </a:lnTo>
                <a:close/>
                <a:moveTo>
                  <a:pt x="649433" y="605692"/>
                </a:moveTo>
                <a:lnTo>
                  <a:pt x="649397" y="605773"/>
                </a:lnTo>
                <a:lnTo>
                  <a:pt x="649446" y="605769"/>
                </a:lnTo>
                <a:close/>
                <a:moveTo>
                  <a:pt x="856572" y="605651"/>
                </a:moveTo>
                <a:lnTo>
                  <a:pt x="856572" y="605652"/>
                </a:lnTo>
                <a:lnTo>
                  <a:pt x="856522" y="605809"/>
                </a:lnTo>
                <a:lnTo>
                  <a:pt x="856573" y="605726"/>
                </a:lnTo>
                <a:lnTo>
                  <a:pt x="856573" y="605652"/>
                </a:lnTo>
                <a:close/>
                <a:moveTo>
                  <a:pt x="502718" y="605606"/>
                </a:moveTo>
                <a:lnTo>
                  <a:pt x="502747" y="605652"/>
                </a:lnTo>
                <a:lnTo>
                  <a:pt x="502860" y="605652"/>
                </a:lnTo>
                <a:close/>
                <a:moveTo>
                  <a:pt x="503062" y="605549"/>
                </a:moveTo>
                <a:lnTo>
                  <a:pt x="502863" y="605653"/>
                </a:lnTo>
                <a:lnTo>
                  <a:pt x="502862" y="605653"/>
                </a:lnTo>
                <a:lnTo>
                  <a:pt x="502844" y="605684"/>
                </a:lnTo>
                <a:lnTo>
                  <a:pt x="502978" y="605652"/>
                </a:lnTo>
                <a:close/>
                <a:moveTo>
                  <a:pt x="1061838" y="605478"/>
                </a:moveTo>
                <a:lnTo>
                  <a:pt x="1061793" y="605500"/>
                </a:lnTo>
                <a:lnTo>
                  <a:pt x="1061838" y="605537"/>
                </a:lnTo>
                <a:close/>
                <a:moveTo>
                  <a:pt x="692696" y="605434"/>
                </a:moveTo>
                <a:lnTo>
                  <a:pt x="692684" y="605652"/>
                </a:lnTo>
                <a:lnTo>
                  <a:pt x="700509" y="611406"/>
                </a:lnTo>
                <a:lnTo>
                  <a:pt x="700518" y="611327"/>
                </a:lnTo>
                <a:lnTo>
                  <a:pt x="692799" y="605537"/>
                </a:lnTo>
                <a:close/>
                <a:moveTo>
                  <a:pt x="1061953" y="605422"/>
                </a:moveTo>
                <a:lnTo>
                  <a:pt x="1061904" y="605446"/>
                </a:lnTo>
                <a:lnTo>
                  <a:pt x="1061968" y="605470"/>
                </a:lnTo>
                <a:close/>
                <a:moveTo>
                  <a:pt x="1364851" y="604843"/>
                </a:moveTo>
                <a:lnTo>
                  <a:pt x="1364840" y="604843"/>
                </a:lnTo>
                <a:lnTo>
                  <a:pt x="1364852" y="604854"/>
                </a:lnTo>
                <a:close/>
                <a:moveTo>
                  <a:pt x="1384486" y="604444"/>
                </a:moveTo>
                <a:lnTo>
                  <a:pt x="1384430" y="604500"/>
                </a:lnTo>
                <a:lnTo>
                  <a:pt x="1384532" y="604492"/>
                </a:lnTo>
                <a:close/>
                <a:moveTo>
                  <a:pt x="1390788" y="603849"/>
                </a:moveTo>
                <a:lnTo>
                  <a:pt x="1390653" y="603924"/>
                </a:lnTo>
                <a:lnTo>
                  <a:pt x="1390630" y="604041"/>
                </a:lnTo>
                <a:lnTo>
                  <a:pt x="1390631" y="604041"/>
                </a:lnTo>
                <a:close/>
                <a:moveTo>
                  <a:pt x="951455" y="603315"/>
                </a:moveTo>
                <a:lnTo>
                  <a:pt x="951426" y="603463"/>
                </a:lnTo>
                <a:lnTo>
                  <a:pt x="951425" y="603464"/>
                </a:lnTo>
                <a:lnTo>
                  <a:pt x="951449" y="603514"/>
                </a:lnTo>
                <a:lnTo>
                  <a:pt x="951541" y="603347"/>
                </a:lnTo>
                <a:close/>
                <a:moveTo>
                  <a:pt x="942552" y="602886"/>
                </a:moveTo>
                <a:lnTo>
                  <a:pt x="942546" y="602887"/>
                </a:lnTo>
                <a:lnTo>
                  <a:pt x="942551" y="602887"/>
                </a:lnTo>
                <a:lnTo>
                  <a:pt x="942553" y="602887"/>
                </a:lnTo>
                <a:close/>
                <a:moveTo>
                  <a:pt x="1230452" y="599083"/>
                </a:moveTo>
                <a:lnTo>
                  <a:pt x="1230427" y="599094"/>
                </a:lnTo>
                <a:lnTo>
                  <a:pt x="1230475" y="599161"/>
                </a:lnTo>
                <a:close/>
                <a:moveTo>
                  <a:pt x="1149935" y="598188"/>
                </a:moveTo>
                <a:lnTo>
                  <a:pt x="1149901" y="598201"/>
                </a:lnTo>
                <a:lnTo>
                  <a:pt x="1149911" y="598238"/>
                </a:lnTo>
                <a:close/>
                <a:moveTo>
                  <a:pt x="952304" y="598158"/>
                </a:moveTo>
                <a:lnTo>
                  <a:pt x="952416" y="598241"/>
                </a:lnTo>
                <a:lnTo>
                  <a:pt x="952454" y="598223"/>
                </a:lnTo>
                <a:close/>
                <a:moveTo>
                  <a:pt x="123221" y="597009"/>
                </a:moveTo>
                <a:lnTo>
                  <a:pt x="123290" y="597206"/>
                </a:lnTo>
                <a:lnTo>
                  <a:pt x="123321" y="597071"/>
                </a:lnTo>
                <a:close/>
                <a:moveTo>
                  <a:pt x="597830" y="597009"/>
                </a:moveTo>
                <a:lnTo>
                  <a:pt x="597678" y="597174"/>
                </a:lnTo>
                <a:lnTo>
                  <a:pt x="597796" y="597134"/>
                </a:lnTo>
                <a:close/>
                <a:moveTo>
                  <a:pt x="684059" y="596819"/>
                </a:moveTo>
                <a:lnTo>
                  <a:pt x="684140" y="596978"/>
                </a:lnTo>
                <a:lnTo>
                  <a:pt x="684217" y="596955"/>
                </a:lnTo>
                <a:lnTo>
                  <a:pt x="684155" y="596893"/>
                </a:lnTo>
                <a:close/>
                <a:moveTo>
                  <a:pt x="707440" y="596423"/>
                </a:moveTo>
                <a:lnTo>
                  <a:pt x="707436" y="596432"/>
                </a:lnTo>
                <a:lnTo>
                  <a:pt x="707449" y="596627"/>
                </a:lnTo>
                <a:lnTo>
                  <a:pt x="707551" y="596547"/>
                </a:lnTo>
                <a:close/>
                <a:moveTo>
                  <a:pt x="1384790" y="596364"/>
                </a:moveTo>
                <a:lnTo>
                  <a:pt x="1384788" y="596394"/>
                </a:lnTo>
                <a:lnTo>
                  <a:pt x="1384810" y="596377"/>
                </a:lnTo>
                <a:close/>
                <a:moveTo>
                  <a:pt x="1012971" y="595625"/>
                </a:moveTo>
                <a:lnTo>
                  <a:pt x="1012970" y="595626"/>
                </a:lnTo>
                <a:lnTo>
                  <a:pt x="1012971" y="595627"/>
                </a:lnTo>
                <a:close/>
                <a:moveTo>
                  <a:pt x="96252" y="595165"/>
                </a:moveTo>
                <a:lnTo>
                  <a:pt x="96226" y="595234"/>
                </a:lnTo>
                <a:lnTo>
                  <a:pt x="96253" y="595220"/>
                </a:lnTo>
                <a:close/>
                <a:moveTo>
                  <a:pt x="1373213" y="588452"/>
                </a:moveTo>
                <a:lnTo>
                  <a:pt x="1373135" y="588595"/>
                </a:lnTo>
                <a:lnTo>
                  <a:pt x="1373120" y="588578"/>
                </a:lnTo>
                <a:lnTo>
                  <a:pt x="1373135" y="588711"/>
                </a:lnTo>
                <a:lnTo>
                  <a:pt x="1373305" y="588632"/>
                </a:lnTo>
                <a:lnTo>
                  <a:pt x="1373250" y="588595"/>
                </a:lnTo>
                <a:close/>
                <a:moveTo>
                  <a:pt x="149152" y="588366"/>
                </a:moveTo>
                <a:lnTo>
                  <a:pt x="149093" y="588422"/>
                </a:lnTo>
                <a:lnTo>
                  <a:pt x="149133" y="588409"/>
                </a:lnTo>
                <a:lnTo>
                  <a:pt x="149072" y="588545"/>
                </a:lnTo>
                <a:lnTo>
                  <a:pt x="149153" y="588480"/>
                </a:lnTo>
                <a:lnTo>
                  <a:pt x="149227" y="588380"/>
                </a:lnTo>
                <a:lnTo>
                  <a:pt x="149222" y="588379"/>
                </a:lnTo>
                <a:lnTo>
                  <a:pt x="149133" y="588409"/>
                </a:lnTo>
                <a:close/>
                <a:moveTo>
                  <a:pt x="1167293" y="588364"/>
                </a:moveTo>
                <a:lnTo>
                  <a:pt x="1167293" y="588365"/>
                </a:lnTo>
                <a:lnTo>
                  <a:pt x="1167293" y="588365"/>
                </a:lnTo>
                <a:close/>
                <a:moveTo>
                  <a:pt x="123222" y="588364"/>
                </a:moveTo>
                <a:lnTo>
                  <a:pt x="123221" y="588364"/>
                </a:lnTo>
                <a:lnTo>
                  <a:pt x="123221" y="588364"/>
                </a:lnTo>
                <a:close/>
                <a:moveTo>
                  <a:pt x="1219964" y="587673"/>
                </a:moveTo>
                <a:lnTo>
                  <a:pt x="1219957" y="587676"/>
                </a:lnTo>
                <a:lnTo>
                  <a:pt x="1219969" y="587690"/>
                </a:lnTo>
                <a:close/>
                <a:moveTo>
                  <a:pt x="866460" y="587671"/>
                </a:moveTo>
                <a:lnTo>
                  <a:pt x="866369" y="587788"/>
                </a:lnTo>
                <a:lnTo>
                  <a:pt x="866369" y="587788"/>
                </a:lnTo>
                <a:lnTo>
                  <a:pt x="866370" y="587788"/>
                </a:lnTo>
                <a:lnTo>
                  <a:pt x="866480" y="587769"/>
                </a:lnTo>
                <a:close/>
                <a:moveTo>
                  <a:pt x="555456" y="587558"/>
                </a:moveTo>
                <a:lnTo>
                  <a:pt x="555533" y="587672"/>
                </a:lnTo>
                <a:lnTo>
                  <a:pt x="555418" y="587672"/>
                </a:lnTo>
                <a:lnTo>
                  <a:pt x="555266" y="587829"/>
                </a:lnTo>
                <a:lnTo>
                  <a:pt x="555533" y="587673"/>
                </a:lnTo>
                <a:lnTo>
                  <a:pt x="555594" y="587558"/>
                </a:lnTo>
                <a:close/>
                <a:moveTo>
                  <a:pt x="564224" y="587142"/>
                </a:moveTo>
                <a:lnTo>
                  <a:pt x="563655" y="587386"/>
                </a:lnTo>
                <a:lnTo>
                  <a:pt x="563376" y="587554"/>
                </a:lnTo>
                <a:lnTo>
                  <a:pt x="563485" y="587673"/>
                </a:lnTo>
                <a:close/>
                <a:moveTo>
                  <a:pt x="530274" y="586202"/>
                </a:moveTo>
                <a:lnTo>
                  <a:pt x="530063" y="586290"/>
                </a:lnTo>
                <a:lnTo>
                  <a:pt x="529598" y="586385"/>
                </a:lnTo>
                <a:lnTo>
                  <a:pt x="529947" y="586406"/>
                </a:lnTo>
                <a:lnTo>
                  <a:pt x="530063" y="586290"/>
                </a:lnTo>
                <a:cubicBezTo>
                  <a:pt x="532137" y="586521"/>
                  <a:pt x="536171" y="587212"/>
                  <a:pt x="538130" y="587328"/>
                </a:cubicBezTo>
                <a:lnTo>
                  <a:pt x="538054" y="587367"/>
                </a:lnTo>
                <a:lnTo>
                  <a:pt x="538245" y="587327"/>
                </a:lnTo>
                <a:lnTo>
                  <a:pt x="538305" y="587215"/>
                </a:lnTo>
                <a:lnTo>
                  <a:pt x="538130" y="587212"/>
                </a:lnTo>
                <a:close/>
                <a:moveTo>
                  <a:pt x="1124766" y="583409"/>
                </a:moveTo>
                <a:lnTo>
                  <a:pt x="1124694" y="583520"/>
                </a:lnTo>
                <a:lnTo>
                  <a:pt x="1124845" y="583508"/>
                </a:lnTo>
                <a:close/>
                <a:moveTo>
                  <a:pt x="1080394" y="582256"/>
                </a:moveTo>
                <a:lnTo>
                  <a:pt x="1080391" y="582259"/>
                </a:lnTo>
                <a:lnTo>
                  <a:pt x="1080396" y="582259"/>
                </a:lnTo>
                <a:close/>
                <a:moveTo>
                  <a:pt x="1210398" y="579754"/>
                </a:moveTo>
                <a:lnTo>
                  <a:pt x="1210398" y="579816"/>
                </a:lnTo>
                <a:lnTo>
                  <a:pt x="1210501" y="579902"/>
                </a:lnTo>
                <a:lnTo>
                  <a:pt x="1210513" y="579836"/>
                </a:lnTo>
                <a:close/>
                <a:moveTo>
                  <a:pt x="1288613" y="579598"/>
                </a:moveTo>
                <a:lnTo>
                  <a:pt x="1288728" y="579858"/>
                </a:lnTo>
                <a:lnTo>
                  <a:pt x="1288770" y="579836"/>
                </a:lnTo>
                <a:lnTo>
                  <a:pt x="1288828" y="579715"/>
                </a:lnTo>
                <a:lnTo>
                  <a:pt x="1288770" y="579720"/>
                </a:lnTo>
                <a:close/>
                <a:moveTo>
                  <a:pt x="864650" y="579042"/>
                </a:moveTo>
                <a:lnTo>
                  <a:pt x="864525" y="579144"/>
                </a:lnTo>
                <a:lnTo>
                  <a:pt x="864653" y="579201"/>
                </a:lnTo>
                <a:lnTo>
                  <a:pt x="864641" y="579145"/>
                </a:lnTo>
                <a:close/>
                <a:moveTo>
                  <a:pt x="1296799" y="578907"/>
                </a:moveTo>
                <a:lnTo>
                  <a:pt x="1296837" y="579029"/>
                </a:lnTo>
                <a:lnTo>
                  <a:pt x="1296731" y="579038"/>
                </a:lnTo>
                <a:lnTo>
                  <a:pt x="1296838" y="579144"/>
                </a:lnTo>
                <a:lnTo>
                  <a:pt x="1296959" y="579155"/>
                </a:lnTo>
                <a:lnTo>
                  <a:pt x="1296953" y="579145"/>
                </a:lnTo>
                <a:close/>
                <a:moveTo>
                  <a:pt x="719191" y="573497"/>
                </a:moveTo>
                <a:lnTo>
                  <a:pt x="719115" y="573645"/>
                </a:lnTo>
                <a:lnTo>
                  <a:pt x="719255" y="573621"/>
                </a:lnTo>
                <a:lnTo>
                  <a:pt x="719192" y="573497"/>
                </a:lnTo>
                <a:close/>
                <a:moveTo>
                  <a:pt x="96903" y="571728"/>
                </a:moveTo>
                <a:lnTo>
                  <a:pt x="96943" y="571881"/>
                </a:lnTo>
                <a:lnTo>
                  <a:pt x="96949" y="571775"/>
                </a:lnTo>
                <a:close/>
                <a:moveTo>
                  <a:pt x="1020117" y="571307"/>
                </a:moveTo>
                <a:lnTo>
                  <a:pt x="1019961" y="571394"/>
                </a:lnTo>
                <a:lnTo>
                  <a:pt x="1020001" y="571422"/>
                </a:lnTo>
                <a:lnTo>
                  <a:pt x="1020190" y="571576"/>
                </a:lnTo>
                <a:close/>
                <a:moveTo>
                  <a:pt x="140509" y="571191"/>
                </a:moveTo>
                <a:lnTo>
                  <a:pt x="140508" y="571192"/>
                </a:lnTo>
                <a:lnTo>
                  <a:pt x="140508" y="571193"/>
                </a:lnTo>
                <a:lnTo>
                  <a:pt x="140508" y="571192"/>
                </a:lnTo>
                <a:close/>
                <a:moveTo>
                  <a:pt x="1357588" y="571112"/>
                </a:moveTo>
                <a:lnTo>
                  <a:pt x="1357576" y="571192"/>
                </a:lnTo>
                <a:lnTo>
                  <a:pt x="1357691" y="571192"/>
                </a:lnTo>
                <a:lnTo>
                  <a:pt x="1357694" y="571191"/>
                </a:lnTo>
                <a:lnTo>
                  <a:pt x="1357691" y="571191"/>
                </a:lnTo>
                <a:close/>
                <a:moveTo>
                  <a:pt x="1210523" y="571038"/>
                </a:moveTo>
                <a:lnTo>
                  <a:pt x="1210402" y="571075"/>
                </a:lnTo>
                <a:lnTo>
                  <a:pt x="1210398" y="571192"/>
                </a:lnTo>
                <a:lnTo>
                  <a:pt x="1210398" y="571288"/>
                </a:lnTo>
                <a:lnTo>
                  <a:pt x="1210513" y="571192"/>
                </a:lnTo>
                <a:close/>
                <a:moveTo>
                  <a:pt x="382272" y="569686"/>
                </a:moveTo>
                <a:lnTo>
                  <a:pt x="381962" y="570270"/>
                </a:lnTo>
                <a:lnTo>
                  <a:pt x="381962" y="570385"/>
                </a:lnTo>
                <a:lnTo>
                  <a:pt x="381961" y="570389"/>
                </a:lnTo>
                <a:lnTo>
                  <a:pt x="381963" y="570385"/>
                </a:lnTo>
                <a:lnTo>
                  <a:pt x="382220" y="569874"/>
                </a:lnTo>
                <a:close/>
                <a:moveTo>
                  <a:pt x="1441249" y="565659"/>
                </a:moveTo>
                <a:lnTo>
                  <a:pt x="1440966" y="565798"/>
                </a:lnTo>
                <a:lnTo>
                  <a:pt x="1441018" y="565775"/>
                </a:lnTo>
                <a:lnTo>
                  <a:pt x="1441345" y="565763"/>
                </a:lnTo>
                <a:close/>
                <a:moveTo>
                  <a:pt x="666145" y="564127"/>
                </a:moveTo>
                <a:lnTo>
                  <a:pt x="666084" y="564137"/>
                </a:lnTo>
                <a:lnTo>
                  <a:pt x="666060" y="564161"/>
                </a:lnTo>
                <a:close/>
                <a:moveTo>
                  <a:pt x="821657" y="563485"/>
                </a:moveTo>
                <a:lnTo>
                  <a:pt x="821536" y="563585"/>
                </a:lnTo>
                <a:lnTo>
                  <a:pt x="821654" y="563529"/>
                </a:lnTo>
                <a:close/>
                <a:moveTo>
                  <a:pt x="1236608" y="563076"/>
                </a:moveTo>
                <a:lnTo>
                  <a:pt x="1236563" y="563121"/>
                </a:lnTo>
                <a:lnTo>
                  <a:pt x="1236676" y="563240"/>
                </a:lnTo>
                <a:lnTo>
                  <a:pt x="1236722" y="563236"/>
                </a:lnTo>
                <a:close/>
                <a:moveTo>
                  <a:pt x="140508" y="562546"/>
                </a:moveTo>
                <a:lnTo>
                  <a:pt x="140508" y="562548"/>
                </a:lnTo>
                <a:lnTo>
                  <a:pt x="140509" y="562549"/>
                </a:lnTo>
                <a:lnTo>
                  <a:pt x="140509" y="562548"/>
                </a:lnTo>
                <a:close/>
                <a:moveTo>
                  <a:pt x="1210574" y="562477"/>
                </a:moveTo>
                <a:lnTo>
                  <a:pt x="1210619" y="562526"/>
                </a:lnTo>
                <a:lnTo>
                  <a:pt x="1210645" y="562506"/>
                </a:lnTo>
                <a:close/>
                <a:moveTo>
                  <a:pt x="771476" y="562459"/>
                </a:moveTo>
                <a:lnTo>
                  <a:pt x="771632" y="562778"/>
                </a:lnTo>
                <a:lnTo>
                  <a:pt x="771989" y="562693"/>
                </a:lnTo>
                <a:lnTo>
                  <a:pt x="771631" y="562548"/>
                </a:lnTo>
                <a:close/>
                <a:moveTo>
                  <a:pt x="1210674" y="562380"/>
                </a:moveTo>
                <a:lnTo>
                  <a:pt x="1210707" y="562460"/>
                </a:lnTo>
                <a:lnTo>
                  <a:pt x="1210744" y="562432"/>
                </a:lnTo>
                <a:close/>
                <a:moveTo>
                  <a:pt x="539282" y="562317"/>
                </a:moveTo>
                <a:lnTo>
                  <a:pt x="539089" y="562548"/>
                </a:lnTo>
                <a:lnTo>
                  <a:pt x="539306" y="562548"/>
                </a:lnTo>
                <a:lnTo>
                  <a:pt x="539380" y="562361"/>
                </a:lnTo>
                <a:close/>
                <a:moveTo>
                  <a:pt x="752729" y="561163"/>
                </a:moveTo>
                <a:lnTo>
                  <a:pt x="752730" y="561164"/>
                </a:lnTo>
                <a:lnTo>
                  <a:pt x="752730" y="561164"/>
                </a:lnTo>
                <a:close/>
                <a:moveTo>
                  <a:pt x="1531708" y="560357"/>
                </a:moveTo>
                <a:lnTo>
                  <a:pt x="1531716" y="560418"/>
                </a:lnTo>
                <a:lnTo>
                  <a:pt x="1531722" y="560358"/>
                </a:lnTo>
                <a:lnTo>
                  <a:pt x="1531724" y="560360"/>
                </a:lnTo>
                <a:lnTo>
                  <a:pt x="1531723" y="560358"/>
                </a:lnTo>
                <a:close/>
                <a:moveTo>
                  <a:pt x="804015" y="554806"/>
                </a:moveTo>
                <a:lnTo>
                  <a:pt x="804017" y="554826"/>
                </a:lnTo>
                <a:lnTo>
                  <a:pt x="803939" y="555076"/>
                </a:lnTo>
                <a:lnTo>
                  <a:pt x="804018" y="555057"/>
                </a:lnTo>
                <a:lnTo>
                  <a:pt x="804133" y="555057"/>
                </a:lnTo>
                <a:close/>
                <a:moveTo>
                  <a:pt x="1190460" y="554019"/>
                </a:moveTo>
                <a:lnTo>
                  <a:pt x="1190459" y="554019"/>
                </a:lnTo>
                <a:lnTo>
                  <a:pt x="1190481" y="554115"/>
                </a:lnTo>
                <a:lnTo>
                  <a:pt x="1190550" y="554057"/>
                </a:lnTo>
                <a:close/>
                <a:moveTo>
                  <a:pt x="822112" y="553904"/>
                </a:moveTo>
                <a:lnTo>
                  <a:pt x="813620" y="555037"/>
                </a:lnTo>
                <a:lnTo>
                  <a:pt x="813615" y="555039"/>
                </a:lnTo>
                <a:lnTo>
                  <a:pt x="822113" y="554019"/>
                </a:lnTo>
                <a:lnTo>
                  <a:pt x="822113" y="553904"/>
                </a:lnTo>
                <a:lnTo>
                  <a:pt x="822221" y="554001"/>
                </a:lnTo>
                <a:lnTo>
                  <a:pt x="822226" y="553909"/>
                </a:lnTo>
                <a:lnTo>
                  <a:pt x="822113" y="553904"/>
                </a:lnTo>
                <a:close/>
                <a:moveTo>
                  <a:pt x="1367470" y="553893"/>
                </a:moveTo>
                <a:lnTo>
                  <a:pt x="1367489" y="553913"/>
                </a:lnTo>
                <a:lnTo>
                  <a:pt x="1367488" y="553904"/>
                </a:lnTo>
                <a:close/>
                <a:moveTo>
                  <a:pt x="519303" y="553829"/>
                </a:moveTo>
                <a:lnTo>
                  <a:pt x="520035" y="554020"/>
                </a:lnTo>
                <a:lnTo>
                  <a:pt x="520035" y="553894"/>
                </a:lnTo>
                <a:close/>
                <a:moveTo>
                  <a:pt x="978971" y="553789"/>
                </a:moveTo>
                <a:lnTo>
                  <a:pt x="978887" y="553833"/>
                </a:lnTo>
                <a:lnTo>
                  <a:pt x="978899" y="553844"/>
                </a:lnTo>
                <a:close/>
                <a:moveTo>
                  <a:pt x="993139" y="552516"/>
                </a:moveTo>
                <a:lnTo>
                  <a:pt x="993147" y="552636"/>
                </a:lnTo>
                <a:lnTo>
                  <a:pt x="993148" y="552717"/>
                </a:lnTo>
                <a:lnTo>
                  <a:pt x="993197" y="552751"/>
                </a:lnTo>
                <a:lnTo>
                  <a:pt x="993147" y="552521"/>
                </a:lnTo>
                <a:close/>
                <a:moveTo>
                  <a:pt x="876050" y="549755"/>
                </a:moveTo>
                <a:lnTo>
                  <a:pt x="876045" y="549764"/>
                </a:lnTo>
                <a:lnTo>
                  <a:pt x="876047" y="549764"/>
                </a:lnTo>
                <a:lnTo>
                  <a:pt x="876050" y="549756"/>
                </a:lnTo>
                <a:close/>
                <a:moveTo>
                  <a:pt x="502197" y="549250"/>
                </a:moveTo>
                <a:lnTo>
                  <a:pt x="502056" y="549294"/>
                </a:lnTo>
                <a:lnTo>
                  <a:pt x="502009" y="549312"/>
                </a:lnTo>
                <a:lnTo>
                  <a:pt x="502655" y="549480"/>
                </a:lnTo>
                <a:close/>
                <a:moveTo>
                  <a:pt x="899450" y="547644"/>
                </a:moveTo>
                <a:lnTo>
                  <a:pt x="899446" y="547680"/>
                </a:lnTo>
                <a:lnTo>
                  <a:pt x="899447" y="547680"/>
                </a:lnTo>
                <a:lnTo>
                  <a:pt x="899544" y="547838"/>
                </a:lnTo>
                <a:lnTo>
                  <a:pt x="899562" y="547681"/>
                </a:lnTo>
                <a:close/>
                <a:moveTo>
                  <a:pt x="1367603" y="546182"/>
                </a:moveTo>
                <a:lnTo>
                  <a:pt x="1367601" y="546271"/>
                </a:lnTo>
                <a:lnTo>
                  <a:pt x="1367704" y="546193"/>
                </a:lnTo>
                <a:close/>
                <a:moveTo>
                  <a:pt x="131865" y="543992"/>
                </a:moveTo>
                <a:lnTo>
                  <a:pt x="131864" y="543992"/>
                </a:lnTo>
                <a:lnTo>
                  <a:pt x="131865" y="543993"/>
                </a:lnTo>
                <a:lnTo>
                  <a:pt x="131866" y="543992"/>
                </a:lnTo>
                <a:close/>
                <a:moveTo>
                  <a:pt x="900489" y="537771"/>
                </a:moveTo>
                <a:lnTo>
                  <a:pt x="900599" y="537884"/>
                </a:lnTo>
                <a:lnTo>
                  <a:pt x="900593" y="537936"/>
                </a:lnTo>
                <a:lnTo>
                  <a:pt x="900714" y="537884"/>
                </a:lnTo>
                <a:lnTo>
                  <a:pt x="900721" y="537880"/>
                </a:lnTo>
                <a:close/>
                <a:moveTo>
                  <a:pt x="140509" y="536731"/>
                </a:moveTo>
                <a:lnTo>
                  <a:pt x="140509" y="536732"/>
                </a:lnTo>
                <a:lnTo>
                  <a:pt x="140509" y="536732"/>
                </a:lnTo>
                <a:close/>
                <a:moveTo>
                  <a:pt x="684155" y="536635"/>
                </a:moveTo>
                <a:lnTo>
                  <a:pt x="684040" y="536731"/>
                </a:lnTo>
                <a:lnTo>
                  <a:pt x="684036" y="536741"/>
                </a:lnTo>
                <a:lnTo>
                  <a:pt x="684009" y="536858"/>
                </a:lnTo>
                <a:lnTo>
                  <a:pt x="684155" y="536731"/>
                </a:lnTo>
                <a:close/>
                <a:moveTo>
                  <a:pt x="1376337" y="534711"/>
                </a:moveTo>
                <a:lnTo>
                  <a:pt x="1376247" y="534772"/>
                </a:lnTo>
                <a:lnTo>
                  <a:pt x="1376317" y="534832"/>
                </a:lnTo>
                <a:lnTo>
                  <a:pt x="1376362" y="534772"/>
                </a:lnTo>
                <a:lnTo>
                  <a:pt x="1376401" y="534750"/>
                </a:lnTo>
                <a:close/>
                <a:moveTo>
                  <a:pt x="1281885" y="530953"/>
                </a:moveTo>
                <a:lnTo>
                  <a:pt x="1281969" y="531222"/>
                </a:lnTo>
                <a:lnTo>
                  <a:pt x="1281970" y="530969"/>
                </a:lnTo>
                <a:close/>
                <a:moveTo>
                  <a:pt x="338973" y="528215"/>
                </a:moveTo>
                <a:lnTo>
                  <a:pt x="338972" y="528258"/>
                </a:lnTo>
                <a:lnTo>
                  <a:pt x="338985" y="528228"/>
                </a:lnTo>
                <a:close/>
                <a:moveTo>
                  <a:pt x="684043" y="528089"/>
                </a:moveTo>
                <a:lnTo>
                  <a:pt x="684155" y="528169"/>
                </a:lnTo>
                <a:lnTo>
                  <a:pt x="684155" y="528136"/>
                </a:lnTo>
                <a:close/>
                <a:moveTo>
                  <a:pt x="1477899" y="528089"/>
                </a:moveTo>
                <a:lnTo>
                  <a:pt x="1477866" y="528126"/>
                </a:lnTo>
                <a:lnTo>
                  <a:pt x="1478000" y="528091"/>
                </a:lnTo>
                <a:close/>
                <a:moveTo>
                  <a:pt x="1477784" y="528087"/>
                </a:moveTo>
                <a:lnTo>
                  <a:pt x="1477782" y="528088"/>
                </a:lnTo>
                <a:lnTo>
                  <a:pt x="1477835" y="528088"/>
                </a:lnTo>
                <a:close/>
                <a:moveTo>
                  <a:pt x="873826" y="528018"/>
                </a:moveTo>
                <a:lnTo>
                  <a:pt x="873645" y="528075"/>
                </a:lnTo>
                <a:lnTo>
                  <a:pt x="873860" y="528087"/>
                </a:lnTo>
                <a:lnTo>
                  <a:pt x="873860" y="528087"/>
                </a:lnTo>
                <a:close/>
                <a:moveTo>
                  <a:pt x="1115084" y="527971"/>
                </a:moveTo>
                <a:lnTo>
                  <a:pt x="1115084" y="527974"/>
                </a:lnTo>
                <a:lnTo>
                  <a:pt x="1115085" y="527972"/>
                </a:lnTo>
                <a:close/>
                <a:moveTo>
                  <a:pt x="80084" y="527959"/>
                </a:moveTo>
                <a:lnTo>
                  <a:pt x="80117" y="528202"/>
                </a:lnTo>
                <a:lnTo>
                  <a:pt x="80145" y="528273"/>
                </a:lnTo>
                <a:lnTo>
                  <a:pt x="80232" y="528088"/>
                </a:lnTo>
                <a:lnTo>
                  <a:pt x="80322" y="528028"/>
                </a:lnTo>
                <a:lnTo>
                  <a:pt x="80116" y="527972"/>
                </a:lnTo>
                <a:close/>
                <a:moveTo>
                  <a:pt x="245158" y="527280"/>
                </a:moveTo>
                <a:lnTo>
                  <a:pt x="245128" y="527280"/>
                </a:lnTo>
                <a:lnTo>
                  <a:pt x="245158" y="527396"/>
                </a:lnTo>
                <a:lnTo>
                  <a:pt x="245276" y="527295"/>
                </a:lnTo>
                <a:close/>
                <a:moveTo>
                  <a:pt x="1193555" y="527203"/>
                </a:moveTo>
                <a:lnTo>
                  <a:pt x="1193529" y="527223"/>
                </a:lnTo>
                <a:lnTo>
                  <a:pt x="1193539" y="527238"/>
                </a:lnTo>
                <a:close/>
                <a:moveTo>
                  <a:pt x="348754" y="526854"/>
                </a:moveTo>
                <a:lnTo>
                  <a:pt x="348677" y="527182"/>
                </a:lnTo>
                <a:lnTo>
                  <a:pt x="348763" y="527175"/>
                </a:lnTo>
                <a:close/>
                <a:moveTo>
                  <a:pt x="1434218" y="526820"/>
                </a:moveTo>
                <a:lnTo>
                  <a:pt x="1434333" y="526820"/>
                </a:lnTo>
                <a:lnTo>
                  <a:pt x="1434216" y="526829"/>
                </a:lnTo>
                <a:close/>
                <a:moveTo>
                  <a:pt x="1434418" y="526686"/>
                </a:moveTo>
                <a:lnTo>
                  <a:pt x="1434219" y="526704"/>
                </a:lnTo>
                <a:lnTo>
                  <a:pt x="1434135" y="526835"/>
                </a:lnTo>
                <a:lnTo>
                  <a:pt x="1434216" y="526829"/>
                </a:lnTo>
                <a:lnTo>
                  <a:pt x="1434179" y="527005"/>
                </a:lnTo>
                <a:lnTo>
                  <a:pt x="1434333" y="526820"/>
                </a:lnTo>
                <a:lnTo>
                  <a:pt x="1434334" y="526819"/>
                </a:lnTo>
                <a:close/>
                <a:moveTo>
                  <a:pt x="839976" y="526012"/>
                </a:moveTo>
                <a:lnTo>
                  <a:pt x="839934" y="526015"/>
                </a:lnTo>
                <a:lnTo>
                  <a:pt x="839976" y="526128"/>
                </a:lnTo>
                <a:lnTo>
                  <a:pt x="839977" y="526135"/>
                </a:lnTo>
                <a:lnTo>
                  <a:pt x="840337" y="526155"/>
                </a:lnTo>
                <a:close/>
                <a:moveTo>
                  <a:pt x="201114" y="520419"/>
                </a:moveTo>
                <a:lnTo>
                  <a:pt x="201247" y="520826"/>
                </a:lnTo>
                <a:lnTo>
                  <a:pt x="201247" y="520597"/>
                </a:lnTo>
                <a:lnTo>
                  <a:pt x="201246" y="520596"/>
                </a:lnTo>
                <a:lnTo>
                  <a:pt x="201245" y="520593"/>
                </a:lnTo>
                <a:close/>
                <a:moveTo>
                  <a:pt x="942896" y="519444"/>
                </a:moveTo>
                <a:lnTo>
                  <a:pt x="942794" y="519456"/>
                </a:lnTo>
                <a:lnTo>
                  <a:pt x="942873" y="519535"/>
                </a:lnTo>
                <a:close/>
                <a:moveTo>
                  <a:pt x="1279434" y="519392"/>
                </a:moveTo>
                <a:lnTo>
                  <a:pt x="1279434" y="519443"/>
                </a:lnTo>
                <a:lnTo>
                  <a:pt x="1279479" y="519659"/>
                </a:lnTo>
                <a:lnTo>
                  <a:pt x="1279550" y="519559"/>
                </a:lnTo>
                <a:close/>
                <a:moveTo>
                  <a:pt x="1354425" y="517605"/>
                </a:moveTo>
                <a:lnTo>
                  <a:pt x="1354346" y="517615"/>
                </a:lnTo>
                <a:lnTo>
                  <a:pt x="1354392" y="517653"/>
                </a:lnTo>
                <a:close/>
                <a:moveTo>
                  <a:pt x="1261235" y="517591"/>
                </a:moveTo>
                <a:lnTo>
                  <a:pt x="1261307" y="517757"/>
                </a:lnTo>
                <a:lnTo>
                  <a:pt x="1261320" y="517692"/>
                </a:lnTo>
                <a:close/>
                <a:moveTo>
                  <a:pt x="684040" y="510913"/>
                </a:moveTo>
                <a:lnTo>
                  <a:pt x="684039" y="510915"/>
                </a:lnTo>
                <a:lnTo>
                  <a:pt x="684040" y="510915"/>
                </a:lnTo>
                <a:close/>
                <a:moveTo>
                  <a:pt x="1115556" y="510899"/>
                </a:moveTo>
                <a:lnTo>
                  <a:pt x="1115754" y="511113"/>
                </a:lnTo>
                <a:lnTo>
                  <a:pt x="1115661" y="510976"/>
                </a:lnTo>
                <a:close/>
                <a:moveTo>
                  <a:pt x="62598" y="510800"/>
                </a:moveTo>
                <a:lnTo>
                  <a:pt x="62556" y="510840"/>
                </a:lnTo>
                <a:lnTo>
                  <a:pt x="62598" y="510914"/>
                </a:lnTo>
                <a:lnTo>
                  <a:pt x="62608" y="510916"/>
                </a:lnTo>
                <a:close/>
                <a:moveTo>
                  <a:pt x="106048" y="510799"/>
                </a:moveTo>
                <a:lnTo>
                  <a:pt x="105856" y="511119"/>
                </a:lnTo>
                <a:lnTo>
                  <a:pt x="106164" y="510915"/>
                </a:lnTo>
                <a:lnTo>
                  <a:pt x="106308" y="510948"/>
                </a:lnTo>
                <a:lnTo>
                  <a:pt x="106375" y="510927"/>
                </a:lnTo>
                <a:close/>
                <a:moveTo>
                  <a:pt x="933381" y="510714"/>
                </a:moveTo>
                <a:lnTo>
                  <a:pt x="934254" y="510914"/>
                </a:lnTo>
                <a:lnTo>
                  <a:pt x="934251" y="510915"/>
                </a:lnTo>
                <a:lnTo>
                  <a:pt x="934253" y="510915"/>
                </a:lnTo>
                <a:lnTo>
                  <a:pt x="934319" y="510981"/>
                </a:lnTo>
                <a:lnTo>
                  <a:pt x="934253" y="510800"/>
                </a:lnTo>
                <a:close/>
                <a:moveTo>
                  <a:pt x="1374172" y="510702"/>
                </a:moveTo>
                <a:lnTo>
                  <a:pt x="1374172" y="510915"/>
                </a:lnTo>
                <a:lnTo>
                  <a:pt x="1374288" y="510915"/>
                </a:lnTo>
                <a:lnTo>
                  <a:pt x="1374298" y="510928"/>
                </a:lnTo>
                <a:lnTo>
                  <a:pt x="1374288" y="510808"/>
                </a:lnTo>
                <a:close/>
                <a:moveTo>
                  <a:pt x="1495302" y="509993"/>
                </a:moveTo>
                <a:lnTo>
                  <a:pt x="1495249" y="510055"/>
                </a:lnTo>
                <a:lnTo>
                  <a:pt x="1495302" y="510108"/>
                </a:lnTo>
                <a:close/>
                <a:moveTo>
                  <a:pt x="1477445" y="508932"/>
                </a:moveTo>
                <a:lnTo>
                  <a:pt x="1477444" y="508955"/>
                </a:lnTo>
                <a:lnTo>
                  <a:pt x="1477549" y="508961"/>
                </a:lnTo>
                <a:lnTo>
                  <a:pt x="1477554" y="508956"/>
                </a:lnTo>
                <a:lnTo>
                  <a:pt x="1477557" y="508962"/>
                </a:lnTo>
                <a:lnTo>
                  <a:pt x="1477560" y="508962"/>
                </a:lnTo>
                <a:lnTo>
                  <a:pt x="1477554" y="508955"/>
                </a:lnTo>
                <a:close/>
                <a:moveTo>
                  <a:pt x="131632" y="506652"/>
                </a:moveTo>
                <a:lnTo>
                  <a:pt x="131358" y="506885"/>
                </a:lnTo>
                <a:lnTo>
                  <a:pt x="131634" y="506880"/>
                </a:lnTo>
                <a:lnTo>
                  <a:pt x="132096" y="506655"/>
                </a:lnTo>
                <a:close/>
                <a:moveTo>
                  <a:pt x="400634" y="503654"/>
                </a:moveTo>
                <a:lnTo>
                  <a:pt x="400520" y="503799"/>
                </a:lnTo>
                <a:lnTo>
                  <a:pt x="400523" y="504054"/>
                </a:lnTo>
                <a:close/>
                <a:moveTo>
                  <a:pt x="855206" y="502975"/>
                </a:moveTo>
                <a:lnTo>
                  <a:pt x="855332" y="503073"/>
                </a:lnTo>
                <a:lnTo>
                  <a:pt x="856067" y="503060"/>
                </a:lnTo>
                <a:close/>
                <a:moveTo>
                  <a:pt x="951541" y="502271"/>
                </a:moveTo>
                <a:lnTo>
                  <a:pt x="951541" y="502386"/>
                </a:lnTo>
                <a:lnTo>
                  <a:pt x="951613" y="502455"/>
                </a:lnTo>
                <a:close/>
                <a:moveTo>
                  <a:pt x="1451964" y="502247"/>
                </a:moveTo>
                <a:lnTo>
                  <a:pt x="1451967" y="502271"/>
                </a:lnTo>
                <a:lnTo>
                  <a:pt x="1451968" y="502271"/>
                </a:lnTo>
                <a:lnTo>
                  <a:pt x="1451977" y="502249"/>
                </a:lnTo>
                <a:close/>
                <a:moveTo>
                  <a:pt x="450499" y="502085"/>
                </a:moveTo>
                <a:lnTo>
                  <a:pt x="450423" y="502500"/>
                </a:lnTo>
                <a:lnTo>
                  <a:pt x="450527" y="502293"/>
                </a:lnTo>
                <a:close/>
                <a:moveTo>
                  <a:pt x="830871" y="501248"/>
                </a:moveTo>
                <a:lnTo>
                  <a:pt x="830756" y="501348"/>
                </a:lnTo>
                <a:lnTo>
                  <a:pt x="830735" y="501458"/>
                </a:lnTo>
                <a:lnTo>
                  <a:pt x="830769" y="501459"/>
                </a:lnTo>
                <a:lnTo>
                  <a:pt x="830871" y="501348"/>
                </a:lnTo>
                <a:close/>
                <a:moveTo>
                  <a:pt x="1374172" y="501003"/>
                </a:moveTo>
                <a:lnTo>
                  <a:pt x="1374087" y="501121"/>
                </a:lnTo>
                <a:lnTo>
                  <a:pt x="1374172" y="501118"/>
                </a:lnTo>
                <a:lnTo>
                  <a:pt x="1374172" y="501305"/>
                </a:lnTo>
                <a:lnTo>
                  <a:pt x="1374383" y="501134"/>
                </a:lnTo>
                <a:close/>
                <a:moveTo>
                  <a:pt x="181198" y="493822"/>
                </a:moveTo>
                <a:lnTo>
                  <a:pt x="181078" y="493857"/>
                </a:lnTo>
                <a:lnTo>
                  <a:pt x="180671" y="494093"/>
                </a:lnTo>
                <a:lnTo>
                  <a:pt x="181193" y="494087"/>
                </a:lnTo>
                <a:lnTo>
                  <a:pt x="181402" y="494136"/>
                </a:lnTo>
                <a:lnTo>
                  <a:pt x="181193" y="493857"/>
                </a:lnTo>
                <a:close/>
                <a:moveTo>
                  <a:pt x="1417509" y="493627"/>
                </a:moveTo>
                <a:lnTo>
                  <a:pt x="1417572" y="493667"/>
                </a:lnTo>
                <a:lnTo>
                  <a:pt x="1417606" y="493627"/>
                </a:lnTo>
                <a:close/>
                <a:moveTo>
                  <a:pt x="942728" y="493573"/>
                </a:moveTo>
                <a:lnTo>
                  <a:pt x="942785" y="493630"/>
                </a:lnTo>
                <a:lnTo>
                  <a:pt x="942897" y="493627"/>
                </a:lnTo>
                <a:close/>
                <a:moveTo>
                  <a:pt x="1425992" y="493538"/>
                </a:moveTo>
                <a:lnTo>
                  <a:pt x="1426033" y="493620"/>
                </a:lnTo>
                <a:lnTo>
                  <a:pt x="1426151" y="493742"/>
                </a:lnTo>
                <a:lnTo>
                  <a:pt x="1426365" y="493725"/>
                </a:lnTo>
                <a:lnTo>
                  <a:pt x="1426151" y="493627"/>
                </a:lnTo>
                <a:close/>
                <a:moveTo>
                  <a:pt x="1450296" y="491555"/>
                </a:moveTo>
                <a:lnTo>
                  <a:pt x="1450354" y="491668"/>
                </a:lnTo>
                <a:lnTo>
                  <a:pt x="1450243" y="491792"/>
                </a:lnTo>
                <a:lnTo>
                  <a:pt x="1450319" y="491786"/>
                </a:lnTo>
                <a:lnTo>
                  <a:pt x="1450354" y="491758"/>
                </a:lnTo>
                <a:lnTo>
                  <a:pt x="1450354" y="491668"/>
                </a:lnTo>
                <a:lnTo>
                  <a:pt x="1450354" y="491667"/>
                </a:lnTo>
                <a:lnTo>
                  <a:pt x="1450367" y="491748"/>
                </a:lnTo>
                <a:lnTo>
                  <a:pt x="1450469" y="491668"/>
                </a:lnTo>
                <a:close/>
                <a:moveTo>
                  <a:pt x="114577" y="485790"/>
                </a:moveTo>
                <a:lnTo>
                  <a:pt x="114514" y="485803"/>
                </a:lnTo>
                <a:lnTo>
                  <a:pt x="114692" y="485905"/>
                </a:lnTo>
                <a:lnTo>
                  <a:pt x="114692" y="485792"/>
                </a:lnTo>
                <a:close/>
                <a:moveTo>
                  <a:pt x="934253" y="484983"/>
                </a:moveTo>
                <a:lnTo>
                  <a:pt x="934253" y="485098"/>
                </a:lnTo>
                <a:lnTo>
                  <a:pt x="934299" y="485144"/>
                </a:lnTo>
                <a:close/>
                <a:moveTo>
                  <a:pt x="666754" y="484979"/>
                </a:moveTo>
                <a:lnTo>
                  <a:pt x="666751" y="484983"/>
                </a:lnTo>
                <a:lnTo>
                  <a:pt x="666672" y="485136"/>
                </a:lnTo>
                <a:lnTo>
                  <a:pt x="666752" y="485073"/>
                </a:lnTo>
                <a:close/>
                <a:moveTo>
                  <a:pt x="1390884" y="484522"/>
                </a:moveTo>
                <a:lnTo>
                  <a:pt x="1390794" y="484546"/>
                </a:lnTo>
                <a:lnTo>
                  <a:pt x="1390884" y="484637"/>
                </a:lnTo>
                <a:lnTo>
                  <a:pt x="1391210" y="484537"/>
                </a:lnTo>
                <a:close/>
                <a:moveTo>
                  <a:pt x="985653" y="478685"/>
                </a:moveTo>
                <a:lnTo>
                  <a:pt x="985771" y="478759"/>
                </a:lnTo>
                <a:lnTo>
                  <a:pt x="985266" y="478723"/>
                </a:lnTo>
                <a:lnTo>
                  <a:pt x="985770" y="478875"/>
                </a:lnTo>
                <a:lnTo>
                  <a:pt x="985770" y="478759"/>
                </a:lnTo>
                <a:lnTo>
                  <a:pt x="985889" y="478764"/>
                </a:lnTo>
                <a:lnTo>
                  <a:pt x="985886" y="478760"/>
                </a:lnTo>
                <a:close/>
                <a:moveTo>
                  <a:pt x="696555" y="478113"/>
                </a:moveTo>
                <a:lnTo>
                  <a:pt x="696375" y="478296"/>
                </a:lnTo>
                <a:lnTo>
                  <a:pt x="696568" y="478164"/>
                </a:lnTo>
                <a:close/>
                <a:moveTo>
                  <a:pt x="1479052" y="477953"/>
                </a:moveTo>
                <a:lnTo>
                  <a:pt x="1478995" y="478088"/>
                </a:lnTo>
                <a:lnTo>
                  <a:pt x="1479052" y="478068"/>
                </a:lnTo>
                <a:lnTo>
                  <a:pt x="1479050" y="478119"/>
                </a:lnTo>
                <a:lnTo>
                  <a:pt x="1479106" y="478039"/>
                </a:lnTo>
                <a:close/>
                <a:moveTo>
                  <a:pt x="1243700" y="477595"/>
                </a:moveTo>
                <a:lnTo>
                  <a:pt x="1243689" y="477608"/>
                </a:lnTo>
                <a:lnTo>
                  <a:pt x="1243701" y="477607"/>
                </a:lnTo>
                <a:close/>
                <a:moveTo>
                  <a:pt x="407315" y="476686"/>
                </a:moveTo>
                <a:lnTo>
                  <a:pt x="407318" y="476800"/>
                </a:lnTo>
                <a:lnTo>
                  <a:pt x="407433" y="476800"/>
                </a:lnTo>
                <a:lnTo>
                  <a:pt x="407432" y="476802"/>
                </a:lnTo>
                <a:lnTo>
                  <a:pt x="407434" y="476800"/>
                </a:lnTo>
                <a:close/>
                <a:moveTo>
                  <a:pt x="339434" y="476569"/>
                </a:moveTo>
                <a:lnTo>
                  <a:pt x="339432" y="476573"/>
                </a:lnTo>
                <a:lnTo>
                  <a:pt x="339434" y="476570"/>
                </a:lnTo>
                <a:close/>
                <a:moveTo>
                  <a:pt x="1417442" y="476451"/>
                </a:moveTo>
                <a:lnTo>
                  <a:pt x="1417425" y="476479"/>
                </a:lnTo>
                <a:lnTo>
                  <a:pt x="1417507" y="476454"/>
                </a:lnTo>
                <a:close/>
                <a:moveTo>
                  <a:pt x="183731" y="476358"/>
                </a:moveTo>
                <a:lnTo>
                  <a:pt x="183613" y="476454"/>
                </a:lnTo>
                <a:lnTo>
                  <a:pt x="183702" y="476638"/>
                </a:lnTo>
                <a:lnTo>
                  <a:pt x="183729" y="476454"/>
                </a:lnTo>
                <a:lnTo>
                  <a:pt x="183729" y="476454"/>
                </a:lnTo>
                <a:close/>
                <a:moveTo>
                  <a:pt x="951668" y="476348"/>
                </a:moveTo>
                <a:lnTo>
                  <a:pt x="951541" y="476454"/>
                </a:lnTo>
                <a:lnTo>
                  <a:pt x="951957" y="476368"/>
                </a:lnTo>
                <a:close/>
                <a:moveTo>
                  <a:pt x="1124418" y="475532"/>
                </a:moveTo>
                <a:lnTo>
                  <a:pt x="1124420" y="475533"/>
                </a:lnTo>
                <a:lnTo>
                  <a:pt x="1124417" y="475539"/>
                </a:lnTo>
                <a:lnTo>
                  <a:pt x="1124422" y="475540"/>
                </a:lnTo>
                <a:lnTo>
                  <a:pt x="1124420" y="475532"/>
                </a:lnTo>
                <a:close/>
                <a:moveTo>
                  <a:pt x="1081692" y="474243"/>
                </a:moveTo>
                <a:lnTo>
                  <a:pt x="1081776" y="474611"/>
                </a:lnTo>
                <a:lnTo>
                  <a:pt x="1081891" y="474495"/>
                </a:lnTo>
                <a:lnTo>
                  <a:pt x="1082098" y="474719"/>
                </a:lnTo>
                <a:lnTo>
                  <a:pt x="1082058" y="474653"/>
                </a:lnTo>
                <a:lnTo>
                  <a:pt x="1081892" y="474495"/>
                </a:lnTo>
                <a:lnTo>
                  <a:pt x="1081892" y="474495"/>
                </a:lnTo>
                <a:lnTo>
                  <a:pt x="1081891" y="474495"/>
                </a:lnTo>
                <a:close/>
                <a:moveTo>
                  <a:pt x="38544" y="473426"/>
                </a:moveTo>
                <a:lnTo>
                  <a:pt x="38395" y="473457"/>
                </a:lnTo>
                <a:lnTo>
                  <a:pt x="38511" y="473457"/>
                </a:lnTo>
                <a:close/>
                <a:moveTo>
                  <a:pt x="693923" y="467994"/>
                </a:moveTo>
                <a:lnTo>
                  <a:pt x="693836" y="468502"/>
                </a:lnTo>
                <a:lnTo>
                  <a:pt x="694071" y="468490"/>
                </a:lnTo>
                <a:lnTo>
                  <a:pt x="694143" y="468300"/>
                </a:lnTo>
                <a:lnTo>
                  <a:pt x="693952" y="468387"/>
                </a:lnTo>
                <a:close/>
                <a:moveTo>
                  <a:pt x="951541" y="467708"/>
                </a:moveTo>
                <a:lnTo>
                  <a:pt x="950661" y="467810"/>
                </a:lnTo>
                <a:lnTo>
                  <a:pt x="951426" y="467810"/>
                </a:lnTo>
                <a:lnTo>
                  <a:pt x="951541" y="467810"/>
                </a:lnTo>
                <a:close/>
                <a:moveTo>
                  <a:pt x="951656" y="467695"/>
                </a:moveTo>
                <a:lnTo>
                  <a:pt x="951598" y="467702"/>
                </a:lnTo>
                <a:lnTo>
                  <a:pt x="951720" y="467716"/>
                </a:lnTo>
                <a:close/>
                <a:moveTo>
                  <a:pt x="683911" y="467619"/>
                </a:moveTo>
                <a:lnTo>
                  <a:pt x="683924" y="467926"/>
                </a:lnTo>
                <a:lnTo>
                  <a:pt x="684039" y="467811"/>
                </a:lnTo>
                <a:lnTo>
                  <a:pt x="684040" y="467813"/>
                </a:lnTo>
                <a:lnTo>
                  <a:pt x="684040" y="467812"/>
                </a:lnTo>
                <a:lnTo>
                  <a:pt x="684039" y="467810"/>
                </a:lnTo>
                <a:close/>
                <a:moveTo>
                  <a:pt x="856688" y="467613"/>
                </a:moveTo>
                <a:lnTo>
                  <a:pt x="856688" y="467810"/>
                </a:lnTo>
                <a:lnTo>
                  <a:pt x="857810" y="467810"/>
                </a:lnTo>
                <a:lnTo>
                  <a:pt x="856803" y="467695"/>
                </a:lnTo>
                <a:close/>
                <a:moveTo>
                  <a:pt x="1243046" y="466943"/>
                </a:moveTo>
                <a:lnTo>
                  <a:pt x="1243130" y="467234"/>
                </a:lnTo>
                <a:lnTo>
                  <a:pt x="1243251" y="467365"/>
                </a:lnTo>
                <a:lnTo>
                  <a:pt x="1243245" y="467234"/>
                </a:lnTo>
                <a:lnTo>
                  <a:pt x="1243315" y="467291"/>
                </a:lnTo>
                <a:close/>
                <a:moveTo>
                  <a:pt x="1026340" y="462048"/>
                </a:moveTo>
                <a:lnTo>
                  <a:pt x="1026421" y="462199"/>
                </a:lnTo>
                <a:lnTo>
                  <a:pt x="1026440" y="462048"/>
                </a:lnTo>
                <a:close/>
                <a:moveTo>
                  <a:pt x="1013083" y="461506"/>
                </a:moveTo>
                <a:lnTo>
                  <a:pt x="1012971" y="461587"/>
                </a:lnTo>
                <a:lnTo>
                  <a:pt x="1013074" y="461624"/>
                </a:lnTo>
                <a:close/>
                <a:moveTo>
                  <a:pt x="132975" y="458985"/>
                </a:moveTo>
                <a:lnTo>
                  <a:pt x="132671" y="459282"/>
                </a:lnTo>
                <a:lnTo>
                  <a:pt x="132787" y="459397"/>
                </a:lnTo>
                <a:lnTo>
                  <a:pt x="132853" y="459468"/>
                </a:lnTo>
                <a:lnTo>
                  <a:pt x="132902" y="459397"/>
                </a:lnTo>
                <a:lnTo>
                  <a:pt x="132991" y="459186"/>
                </a:lnTo>
                <a:close/>
                <a:moveTo>
                  <a:pt x="1183289" y="458585"/>
                </a:moveTo>
                <a:lnTo>
                  <a:pt x="1183314" y="458705"/>
                </a:lnTo>
                <a:lnTo>
                  <a:pt x="1181931" y="468617"/>
                </a:lnTo>
                <a:lnTo>
                  <a:pt x="1181942" y="468654"/>
                </a:lnTo>
                <a:lnTo>
                  <a:pt x="1183314" y="458821"/>
                </a:lnTo>
                <a:lnTo>
                  <a:pt x="1183361" y="458911"/>
                </a:lnTo>
                <a:lnTo>
                  <a:pt x="1183314" y="458590"/>
                </a:lnTo>
                <a:close/>
                <a:moveTo>
                  <a:pt x="519825" y="458044"/>
                </a:moveTo>
                <a:lnTo>
                  <a:pt x="519920" y="458475"/>
                </a:lnTo>
                <a:lnTo>
                  <a:pt x="520223" y="458453"/>
                </a:lnTo>
                <a:lnTo>
                  <a:pt x="520035" y="458245"/>
                </a:lnTo>
                <a:lnTo>
                  <a:pt x="520036" y="458244"/>
                </a:lnTo>
                <a:lnTo>
                  <a:pt x="520035" y="458244"/>
                </a:lnTo>
                <a:close/>
                <a:moveTo>
                  <a:pt x="572888" y="455688"/>
                </a:moveTo>
                <a:lnTo>
                  <a:pt x="572865" y="455735"/>
                </a:lnTo>
                <a:lnTo>
                  <a:pt x="572935" y="455822"/>
                </a:lnTo>
                <a:close/>
                <a:moveTo>
                  <a:pt x="173567" y="451741"/>
                </a:moveTo>
                <a:lnTo>
                  <a:pt x="173586" y="451790"/>
                </a:lnTo>
                <a:lnTo>
                  <a:pt x="173610" y="451770"/>
                </a:lnTo>
                <a:close/>
                <a:moveTo>
                  <a:pt x="763610" y="451423"/>
                </a:moveTo>
                <a:lnTo>
                  <a:pt x="763449" y="451559"/>
                </a:lnTo>
                <a:lnTo>
                  <a:pt x="763375" y="451700"/>
                </a:lnTo>
                <a:lnTo>
                  <a:pt x="763564" y="451675"/>
                </a:lnTo>
                <a:close/>
                <a:moveTo>
                  <a:pt x="537437" y="450522"/>
                </a:moveTo>
                <a:lnTo>
                  <a:pt x="537438" y="450523"/>
                </a:lnTo>
                <a:lnTo>
                  <a:pt x="537439" y="450523"/>
                </a:lnTo>
                <a:lnTo>
                  <a:pt x="537439" y="450522"/>
                </a:lnTo>
                <a:close/>
                <a:moveTo>
                  <a:pt x="528795" y="450521"/>
                </a:moveTo>
                <a:lnTo>
                  <a:pt x="528794" y="450523"/>
                </a:lnTo>
                <a:lnTo>
                  <a:pt x="528795" y="450522"/>
                </a:lnTo>
                <a:close/>
                <a:moveTo>
                  <a:pt x="1141053" y="450411"/>
                </a:moveTo>
                <a:lnTo>
                  <a:pt x="1141247" y="450638"/>
                </a:lnTo>
                <a:lnTo>
                  <a:pt x="1141361" y="450638"/>
                </a:lnTo>
                <a:lnTo>
                  <a:pt x="1141358" y="450635"/>
                </a:lnTo>
                <a:close/>
                <a:moveTo>
                  <a:pt x="132348" y="450350"/>
                </a:moveTo>
                <a:lnTo>
                  <a:pt x="132048" y="450679"/>
                </a:lnTo>
                <a:lnTo>
                  <a:pt x="132327" y="450846"/>
                </a:lnTo>
                <a:close/>
                <a:moveTo>
                  <a:pt x="1374332" y="449626"/>
                </a:moveTo>
                <a:lnTo>
                  <a:pt x="1374403" y="449715"/>
                </a:lnTo>
                <a:lnTo>
                  <a:pt x="1374403" y="449665"/>
                </a:lnTo>
                <a:close/>
                <a:moveTo>
                  <a:pt x="1389612" y="448046"/>
                </a:moveTo>
                <a:lnTo>
                  <a:pt x="1389608" y="448115"/>
                </a:lnTo>
                <a:lnTo>
                  <a:pt x="1389731" y="448102"/>
                </a:lnTo>
                <a:close/>
                <a:moveTo>
                  <a:pt x="1053685" y="446600"/>
                </a:moveTo>
                <a:lnTo>
                  <a:pt x="1053769" y="446718"/>
                </a:lnTo>
                <a:lnTo>
                  <a:pt x="1053797" y="446604"/>
                </a:lnTo>
                <a:lnTo>
                  <a:pt x="1053770" y="446604"/>
                </a:lnTo>
                <a:close/>
                <a:moveTo>
                  <a:pt x="1059884" y="446500"/>
                </a:moveTo>
                <a:lnTo>
                  <a:pt x="1059763" y="446604"/>
                </a:lnTo>
                <a:lnTo>
                  <a:pt x="1059669" y="446604"/>
                </a:lnTo>
                <a:lnTo>
                  <a:pt x="1059763" y="446720"/>
                </a:lnTo>
                <a:lnTo>
                  <a:pt x="1059939" y="446681"/>
                </a:lnTo>
                <a:lnTo>
                  <a:pt x="1059878" y="446604"/>
                </a:lnTo>
                <a:close/>
                <a:moveTo>
                  <a:pt x="354843" y="442724"/>
                </a:moveTo>
                <a:lnTo>
                  <a:pt x="354797" y="442835"/>
                </a:lnTo>
                <a:lnTo>
                  <a:pt x="354878" y="442916"/>
                </a:lnTo>
                <a:close/>
                <a:moveTo>
                  <a:pt x="855075" y="442455"/>
                </a:moveTo>
                <a:lnTo>
                  <a:pt x="855084" y="442665"/>
                </a:lnTo>
                <a:lnTo>
                  <a:pt x="855190" y="442570"/>
                </a:lnTo>
                <a:lnTo>
                  <a:pt x="855803" y="442564"/>
                </a:lnTo>
                <a:close/>
                <a:moveTo>
                  <a:pt x="916795" y="441928"/>
                </a:moveTo>
                <a:lnTo>
                  <a:pt x="916374" y="442002"/>
                </a:lnTo>
                <a:lnTo>
                  <a:pt x="916903" y="441997"/>
                </a:lnTo>
                <a:close/>
                <a:moveTo>
                  <a:pt x="269821" y="441878"/>
                </a:moveTo>
                <a:lnTo>
                  <a:pt x="269822" y="441879"/>
                </a:lnTo>
                <a:lnTo>
                  <a:pt x="269822" y="441994"/>
                </a:lnTo>
                <a:lnTo>
                  <a:pt x="270106" y="442204"/>
                </a:lnTo>
                <a:lnTo>
                  <a:pt x="270130" y="442203"/>
                </a:lnTo>
                <a:lnTo>
                  <a:pt x="269937" y="441878"/>
                </a:lnTo>
                <a:close/>
                <a:moveTo>
                  <a:pt x="822129" y="441845"/>
                </a:moveTo>
                <a:lnTo>
                  <a:pt x="822112" y="441993"/>
                </a:lnTo>
                <a:lnTo>
                  <a:pt x="822112" y="450350"/>
                </a:lnTo>
                <a:lnTo>
                  <a:pt x="822227" y="450637"/>
                </a:lnTo>
                <a:lnTo>
                  <a:pt x="822112" y="450637"/>
                </a:lnTo>
                <a:lnTo>
                  <a:pt x="822228" y="450724"/>
                </a:lnTo>
                <a:lnTo>
                  <a:pt x="822228" y="450638"/>
                </a:lnTo>
                <a:cubicBezTo>
                  <a:pt x="822228" y="447987"/>
                  <a:pt x="821997" y="444069"/>
                  <a:pt x="822228" y="441994"/>
                </a:cubicBezTo>
                <a:close/>
                <a:moveTo>
                  <a:pt x="72570" y="441577"/>
                </a:moveTo>
                <a:lnTo>
                  <a:pt x="72510" y="441647"/>
                </a:lnTo>
                <a:lnTo>
                  <a:pt x="72373" y="441883"/>
                </a:lnTo>
                <a:lnTo>
                  <a:pt x="72625" y="441648"/>
                </a:lnTo>
                <a:lnTo>
                  <a:pt x="72645" y="441632"/>
                </a:lnTo>
                <a:close/>
                <a:moveTo>
                  <a:pt x="442259" y="441425"/>
                </a:moveTo>
                <a:lnTo>
                  <a:pt x="442355" y="441994"/>
                </a:lnTo>
                <a:lnTo>
                  <a:pt x="442471" y="441994"/>
                </a:lnTo>
                <a:lnTo>
                  <a:pt x="442641" y="442297"/>
                </a:lnTo>
                <a:lnTo>
                  <a:pt x="442596" y="441955"/>
                </a:lnTo>
                <a:lnTo>
                  <a:pt x="442585" y="441994"/>
                </a:lnTo>
                <a:close/>
                <a:moveTo>
                  <a:pt x="97980" y="441417"/>
                </a:moveTo>
                <a:lnTo>
                  <a:pt x="97893" y="441451"/>
                </a:lnTo>
                <a:lnTo>
                  <a:pt x="98096" y="441533"/>
                </a:lnTo>
                <a:lnTo>
                  <a:pt x="98143" y="441485"/>
                </a:lnTo>
                <a:close/>
                <a:moveTo>
                  <a:pt x="295076" y="440604"/>
                </a:moveTo>
                <a:lnTo>
                  <a:pt x="295062" y="440611"/>
                </a:lnTo>
                <a:lnTo>
                  <a:pt x="294986" y="440775"/>
                </a:lnTo>
                <a:lnTo>
                  <a:pt x="295038" y="440843"/>
                </a:lnTo>
                <a:lnTo>
                  <a:pt x="295062" y="440726"/>
                </a:lnTo>
                <a:close/>
                <a:moveTo>
                  <a:pt x="1458010" y="436431"/>
                </a:moveTo>
                <a:lnTo>
                  <a:pt x="1458076" y="436692"/>
                </a:lnTo>
                <a:lnTo>
                  <a:pt x="1458191" y="436692"/>
                </a:lnTo>
                <a:close/>
                <a:moveTo>
                  <a:pt x="71127" y="434041"/>
                </a:moveTo>
                <a:lnTo>
                  <a:pt x="71149" y="434049"/>
                </a:lnTo>
                <a:lnTo>
                  <a:pt x="71149" y="434046"/>
                </a:lnTo>
                <a:close/>
                <a:moveTo>
                  <a:pt x="1322654" y="433926"/>
                </a:moveTo>
                <a:lnTo>
                  <a:pt x="1322539" y="434066"/>
                </a:lnTo>
                <a:lnTo>
                  <a:pt x="1322539" y="434156"/>
                </a:lnTo>
                <a:lnTo>
                  <a:pt x="1322768" y="433961"/>
                </a:lnTo>
                <a:close/>
                <a:moveTo>
                  <a:pt x="528795" y="433349"/>
                </a:moveTo>
                <a:lnTo>
                  <a:pt x="528794" y="433350"/>
                </a:lnTo>
                <a:lnTo>
                  <a:pt x="528795" y="433351"/>
                </a:lnTo>
                <a:lnTo>
                  <a:pt x="528795" y="433350"/>
                </a:lnTo>
                <a:close/>
                <a:moveTo>
                  <a:pt x="1031181" y="431506"/>
                </a:moveTo>
                <a:lnTo>
                  <a:pt x="1031171" y="431595"/>
                </a:lnTo>
                <a:lnTo>
                  <a:pt x="1031206" y="431539"/>
                </a:lnTo>
                <a:close/>
                <a:moveTo>
                  <a:pt x="823956" y="426550"/>
                </a:moveTo>
                <a:lnTo>
                  <a:pt x="823956" y="426550"/>
                </a:lnTo>
                <a:lnTo>
                  <a:pt x="823943" y="426660"/>
                </a:lnTo>
                <a:lnTo>
                  <a:pt x="824003" y="426609"/>
                </a:lnTo>
                <a:lnTo>
                  <a:pt x="823957" y="426550"/>
                </a:lnTo>
                <a:close/>
                <a:moveTo>
                  <a:pt x="1416819" y="425971"/>
                </a:moveTo>
                <a:lnTo>
                  <a:pt x="1416700" y="425974"/>
                </a:lnTo>
                <a:lnTo>
                  <a:pt x="1416774" y="426118"/>
                </a:lnTo>
                <a:lnTo>
                  <a:pt x="1416816" y="425974"/>
                </a:lnTo>
                <a:close/>
                <a:moveTo>
                  <a:pt x="1193193" y="424672"/>
                </a:moveTo>
                <a:lnTo>
                  <a:pt x="1193110" y="424706"/>
                </a:lnTo>
                <a:lnTo>
                  <a:pt x="1193111" y="424706"/>
                </a:lnTo>
                <a:close/>
                <a:moveTo>
                  <a:pt x="1296261" y="424245"/>
                </a:moveTo>
                <a:lnTo>
                  <a:pt x="1296027" y="424342"/>
                </a:lnTo>
                <a:lnTo>
                  <a:pt x="1296050" y="424367"/>
                </a:lnTo>
                <a:lnTo>
                  <a:pt x="1296419" y="424502"/>
                </a:lnTo>
                <a:close/>
                <a:moveTo>
                  <a:pt x="206318" y="423784"/>
                </a:moveTo>
                <a:lnTo>
                  <a:pt x="206295" y="423843"/>
                </a:lnTo>
                <a:lnTo>
                  <a:pt x="206345" y="423864"/>
                </a:lnTo>
                <a:lnTo>
                  <a:pt x="206318" y="423784"/>
                </a:lnTo>
                <a:close/>
                <a:moveTo>
                  <a:pt x="924993" y="423761"/>
                </a:moveTo>
                <a:lnTo>
                  <a:pt x="924910" y="423950"/>
                </a:lnTo>
                <a:lnTo>
                  <a:pt x="925033" y="423899"/>
                </a:lnTo>
                <a:close/>
                <a:moveTo>
                  <a:pt x="1181924" y="423083"/>
                </a:moveTo>
                <a:lnTo>
                  <a:pt x="1181931" y="423093"/>
                </a:lnTo>
                <a:lnTo>
                  <a:pt x="1182053" y="423111"/>
                </a:lnTo>
                <a:lnTo>
                  <a:pt x="1182046" y="423092"/>
                </a:lnTo>
                <a:close/>
                <a:moveTo>
                  <a:pt x="690613" y="422461"/>
                </a:moveTo>
                <a:lnTo>
                  <a:pt x="690494" y="422516"/>
                </a:lnTo>
                <a:lnTo>
                  <a:pt x="690636" y="422773"/>
                </a:lnTo>
                <a:close/>
                <a:moveTo>
                  <a:pt x="1410302" y="421431"/>
                </a:moveTo>
                <a:lnTo>
                  <a:pt x="1410131" y="421479"/>
                </a:lnTo>
                <a:lnTo>
                  <a:pt x="1410068" y="421513"/>
                </a:lnTo>
                <a:lnTo>
                  <a:pt x="1410130" y="421594"/>
                </a:lnTo>
                <a:lnTo>
                  <a:pt x="1410131" y="421595"/>
                </a:lnTo>
                <a:lnTo>
                  <a:pt x="1410131" y="421594"/>
                </a:lnTo>
                <a:close/>
                <a:moveTo>
                  <a:pt x="1359411" y="417093"/>
                </a:moveTo>
                <a:lnTo>
                  <a:pt x="1359419" y="417101"/>
                </a:lnTo>
                <a:lnTo>
                  <a:pt x="1359419" y="417099"/>
                </a:lnTo>
                <a:close/>
                <a:moveTo>
                  <a:pt x="1287910" y="415401"/>
                </a:moveTo>
                <a:lnTo>
                  <a:pt x="1288655" y="416177"/>
                </a:lnTo>
                <a:lnTo>
                  <a:pt x="1288419" y="416119"/>
                </a:lnTo>
                <a:lnTo>
                  <a:pt x="1288749" y="416323"/>
                </a:lnTo>
                <a:lnTo>
                  <a:pt x="1288788" y="416214"/>
                </a:lnTo>
                <a:lnTo>
                  <a:pt x="1288770" y="416177"/>
                </a:lnTo>
                <a:lnTo>
                  <a:pt x="1288792" y="416202"/>
                </a:lnTo>
                <a:lnTo>
                  <a:pt x="1288885" y="415947"/>
                </a:lnTo>
                <a:close/>
                <a:moveTo>
                  <a:pt x="517960" y="415369"/>
                </a:moveTo>
                <a:lnTo>
                  <a:pt x="517960" y="415371"/>
                </a:lnTo>
                <a:lnTo>
                  <a:pt x="517961" y="415371"/>
                </a:lnTo>
                <a:lnTo>
                  <a:pt x="517960" y="415370"/>
                </a:lnTo>
                <a:close/>
                <a:moveTo>
                  <a:pt x="1227283" y="409900"/>
                </a:moveTo>
                <a:lnTo>
                  <a:pt x="1226649" y="409954"/>
                </a:lnTo>
                <a:lnTo>
                  <a:pt x="1226616" y="410069"/>
                </a:lnTo>
                <a:lnTo>
                  <a:pt x="1226649" y="410069"/>
                </a:lnTo>
                <a:lnTo>
                  <a:pt x="1226774" y="410503"/>
                </a:lnTo>
                <a:lnTo>
                  <a:pt x="1226879" y="410184"/>
                </a:lnTo>
                <a:close/>
                <a:moveTo>
                  <a:pt x="1360226" y="409493"/>
                </a:moveTo>
                <a:lnTo>
                  <a:pt x="1360090" y="409584"/>
                </a:lnTo>
                <a:lnTo>
                  <a:pt x="1360227" y="409608"/>
                </a:lnTo>
                <a:lnTo>
                  <a:pt x="1360214" y="409731"/>
                </a:lnTo>
                <a:lnTo>
                  <a:pt x="1360226" y="409723"/>
                </a:lnTo>
                <a:lnTo>
                  <a:pt x="1360475" y="409717"/>
                </a:lnTo>
                <a:close/>
                <a:moveTo>
                  <a:pt x="667516" y="408680"/>
                </a:moveTo>
                <a:lnTo>
                  <a:pt x="667444" y="408685"/>
                </a:lnTo>
                <a:lnTo>
                  <a:pt x="667443" y="408684"/>
                </a:lnTo>
                <a:lnTo>
                  <a:pt x="667443" y="408686"/>
                </a:lnTo>
                <a:lnTo>
                  <a:pt x="667462" y="408769"/>
                </a:lnTo>
                <a:close/>
                <a:moveTo>
                  <a:pt x="1400219" y="408571"/>
                </a:moveTo>
                <a:lnTo>
                  <a:pt x="1400125" y="408806"/>
                </a:lnTo>
                <a:lnTo>
                  <a:pt x="1400129" y="408806"/>
                </a:lnTo>
                <a:close/>
                <a:moveTo>
                  <a:pt x="373907" y="408570"/>
                </a:moveTo>
                <a:lnTo>
                  <a:pt x="374010" y="408686"/>
                </a:lnTo>
                <a:lnTo>
                  <a:pt x="373993" y="408570"/>
                </a:lnTo>
                <a:close/>
                <a:moveTo>
                  <a:pt x="366052" y="408473"/>
                </a:moveTo>
                <a:lnTo>
                  <a:pt x="366058" y="408686"/>
                </a:lnTo>
                <a:lnTo>
                  <a:pt x="366013" y="408684"/>
                </a:lnTo>
                <a:lnTo>
                  <a:pt x="366041" y="408756"/>
                </a:lnTo>
                <a:lnTo>
                  <a:pt x="366037" y="408772"/>
                </a:lnTo>
                <a:lnTo>
                  <a:pt x="366045" y="408767"/>
                </a:lnTo>
                <a:lnTo>
                  <a:pt x="366041" y="408756"/>
                </a:lnTo>
                <a:lnTo>
                  <a:pt x="366058" y="408686"/>
                </a:lnTo>
                <a:lnTo>
                  <a:pt x="366058" y="408758"/>
                </a:lnTo>
                <a:lnTo>
                  <a:pt x="366173" y="408686"/>
                </a:lnTo>
                <a:lnTo>
                  <a:pt x="366231" y="408570"/>
                </a:lnTo>
                <a:lnTo>
                  <a:pt x="366173" y="408570"/>
                </a:lnTo>
                <a:close/>
                <a:moveTo>
                  <a:pt x="347617" y="407879"/>
                </a:moveTo>
                <a:lnTo>
                  <a:pt x="347630" y="407922"/>
                </a:lnTo>
                <a:lnTo>
                  <a:pt x="347638" y="407880"/>
                </a:lnTo>
                <a:close/>
                <a:moveTo>
                  <a:pt x="1030028" y="407763"/>
                </a:moveTo>
                <a:lnTo>
                  <a:pt x="1030028" y="407764"/>
                </a:lnTo>
                <a:lnTo>
                  <a:pt x="1030029" y="407764"/>
                </a:lnTo>
                <a:close/>
                <a:moveTo>
                  <a:pt x="1253877" y="407655"/>
                </a:moveTo>
                <a:lnTo>
                  <a:pt x="1253264" y="407707"/>
                </a:lnTo>
                <a:lnTo>
                  <a:pt x="1253955" y="407835"/>
                </a:lnTo>
                <a:lnTo>
                  <a:pt x="1253934" y="408023"/>
                </a:lnTo>
                <a:lnTo>
                  <a:pt x="1254079" y="407879"/>
                </a:lnTo>
                <a:lnTo>
                  <a:pt x="1254106" y="407863"/>
                </a:lnTo>
                <a:lnTo>
                  <a:pt x="1253955" y="407835"/>
                </a:lnTo>
                <a:lnTo>
                  <a:pt x="1253963" y="407764"/>
                </a:lnTo>
                <a:lnTo>
                  <a:pt x="1254131" y="407848"/>
                </a:lnTo>
                <a:lnTo>
                  <a:pt x="1254284" y="407755"/>
                </a:lnTo>
                <a:close/>
                <a:moveTo>
                  <a:pt x="804822" y="407563"/>
                </a:moveTo>
                <a:lnTo>
                  <a:pt x="804806" y="407734"/>
                </a:lnTo>
                <a:lnTo>
                  <a:pt x="804812" y="407725"/>
                </a:lnTo>
                <a:close/>
                <a:moveTo>
                  <a:pt x="684040" y="407533"/>
                </a:moveTo>
                <a:lnTo>
                  <a:pt x="683913" y="407542"/>
                </a:lnTo>
                <a:lnTo>
                  <a:pt x="684040" y="407649"/>
                </a:lnTo>
                <a:close/>
                <a:moveTo>
                  <a:pt x="692694" y="407524"/>
                </a:moveTo>
                <a:lnTo>
                  <a:pt x="692684" y="407533"/>
                </a:lnTo>
                <a:lnTo>
                  <a:pt x="692683" y="407533"/>
                </a:lnTo>
                <a:lnTo>
                  <a:pt x="692759" y="407688"/>
                </a:lnTo>
                <a:lnTo>
                  <a:pt x="692774" y="407590"/>
                </a:lnTo>
                <a:close/>
                <a:moveTo>
                  <a:pt x="468403" y="407511"/>
                </a:moveTo>
                <a:lnTo>
                  <a:pt x="468403" y="407533"/>
                </a:lnTo>
                <a:lnTo>
                  <a:pt x="468402" y="407536"/>
                </a:lnTo>
                <a:lnTo>
                  <a:pt x="468402" y="407847"/>
                </a:lnTo>
                <a:lnTo>
                  <a:pt x="468518" y="407764"/>
                </a:lnTo>
                <a:close/>
                <a:moveTo>
                  <a:pt x="546082" y="407510"/>
                </a:moveTo>
                <a:lnTo>
                  <a:pt x="546082" y="407533"/>
                </a:lnTo>
                <a:lnTo>
                  <a:pt x="546081" y="407534"/>
                </a:lnTo>
                <a:lnTo>
                  <a:pt x="546083" y="407533"/>
                </a:lnTo>
                <a:lnTo>
                  <a:pt x="546107" y="407739"/>
                </a:lnTo>
                <a:lnTo>
                  <a:pt x="546198" y="407534"/>
                </a:lnTo>
                <a:close/>
                <a:moveTo>
                  <a:pt x="1348526" y="407476"/>
                </a:moveTo>
                <a:lnTo>
                  <a:pt x="1348470" y="407533"/>
                </a:lnTo>
                <a:lnTo>
                  <a:pt x="1348471" y="407533"/>
                </a:lnTo>
                <a:lnTo>
                  <a:pt x="1348601" y="407556"/>
                </a:lnTo>
                <a:close/>
                <a:moveTo>
                  <a:pt x="1210398" y="407418"/>
                </a:moveTo>
                <a:lnTo>
                  <a:pt x="1210398" y="407533"/>
                </a:lnTo>
                <a:lnTo>
                  <a:pt x="1210390" y="407550"/>
                </a:lnTo>
                <a:lnTo>
                  <a:pt x="1210398" y="407551"/>
                </a:lnTo>
                <a:lnTo>
                  <a:pt x="1210398" y="407533"/>
                </a:lnTo>
                <a:lnTo>
                  <a:pt x="1210402" y="407552"/>
                </a:lnTo>
                <a:lnTo>
                  <a:pt x="1210486" y="407565"/>
                </a:lnTo>
                <a:close/>
                <a:moveTo>
                  <a:pt x="1080969" y="406265"/>
                </a:moveTo>
                <a:lnTo>
                  <a:pt x="1080938" y="406293"/>
                </a:lnTo>
                <a:lnTo>
                  <a:pt x="1081059" y="406331"/>
                </a:lnTo>
                <a:close/>
                <a:moveTo>
                  <a:pt x="953509" y="404785"/>
                </a:moveTo>
                <a:lnTo>
                  <a:pt x="952924" y="405113"/>
                </a:lnTo>
                <a:lnTo>
                  <a:pt x="952730" y="405242"/>
                </a:lnTo>
                <a:lnTo>
                  <a:pt x="952924" y="405343"/>
                </a:lnTo>
                <a:close/>
                <a:moveTo>
                  <a:pt x="701545" y="399157"/>
                </a:moveTo>
                <a:lnTo>
                  <a:pt x="701756" y="399339"/>
                </a:lnTo>
                <a:lnTo>
                  <a:pt x="701789" y="399350"/>
                </a:lnTo>
                <a:lnTo>
                  <a:pt x="701776" y="399251"/>
                </a:lnTo>
                <a:close/>
                <a:moveTo>
                  <a:pt x="813469" y="398889"/>
                </a:moveTo>
                <a:lnTo>
                  <a:pt x="813468" y="398890"/>
                </a:lnTo>
                <a:lnTo>
                  <a:pt x="813469" y="398891"/>
                </a:lnTo>
                <a:close/>
                <a:moveTo>
                  <a:pt x="297558" y="398877"/>
                </a:moveTo>
                <a:lnTo>
                  <a:pt x="297483" y="398889"/>
                </a:lnTo>
                <a:lnTo>
                  <a:pt x="297483" y="398889"/>
                </a:lnTo>
                <a:lnTo>
                  <a:pt x="297529" y="398924"/>
                </a:lnTo>
                <a:close/>
                <a:moveTo>
                  <a:pt x="209531" y="398757"/>
                </a:moveTo>
                <a:lnTo>
                  <a:pt x="209430" y="398890"/>
                </a:lnTo>
                <a:lnTo>
                  <a:pt x="209545" y="398890"/>
                </a:lnTo>
                <a:lnTo>
                  <a:pt x="209545" y="398889"/>
                </a:lnTo>
                <a:close/>
                <a:moveTo>
                  <a:pt x="503418" y="398702"/>
                </a:moveTo>
                <a:lnTo>
                  <a:pt x="503324" y="398774"/>
                </a:lnTo>
                <a:lnTo>
                  <a:pt x="503466" y="398724"/>
                </a:lnTo>
                <a:close/>
                <a:moveTo>
                  <a:pt x="1105519" y="390476"/>
                </a:moveTo>
                <a:lnTo>
                  <a:pt x="1105442" y="390543"/>
                </a:lnTo>
                <a:lnTo>
                  <a:pt x="1105633" y="390591"/>
                </a:lnTo>
                <a:lnTo>
                  <a:pt x="1105699" y="390599"/>
                </a:lnTo>
                <a:lnTo>
                  <a:pt x="1105669" y="390541"/>
                </a:lnTo>
                <a:close/>
                <a:moveTo>
                  <a:pt x="813343" y="390232"/>
                </a:moveTo>
                <a:lnTo>
                  <a:pt x="813408" y="390298"/>
                </a:lnTo>
                <a:lnTo>
                  <a:pt x="813430" y="390279"/>
                </a:lnTo>
                <a:close/>
                <a:moveTo>
                  <a:pt x="1201749" y="390156"/>
                </a:moveTo>
                <a:lnTo>
                  <a:pt x="1201730" y="390191"/>
                </a:lnTo>
                <a:lnTo>
                  <a:pt x="1201754" y="390246"/>
                </a:lnTo>
                <a:lnTo>
                  <a:pt x="1201754" y="390246"/>
                </a:lnTo>
                <a:lnTo>
                  <a:pt x="1201755" y="390245"/>
                </a:lnTo>
                <a:close/>
                <a:moveTo>
                  <a:pt x="527642" y="390130"/>
                </a:moveTo>
                <a:lnTo>
                  <a:pt x="527482" y="390301"/>
                </a:lnTo>
                <a:lnTo>
                  <a:pt x="527642" y="390245"/>
                </a:lnTo>
                <a:lnTo>
                  <a:pt x="527720" y="390206"/>
                </a:lnTo>
                <a:close/>
                <a:moveTo>
                  <a:pt x="434063" y="389929"/>
                </a:moveTo>
                <a:lnTo>
                  <a:pt x="433827" y="390246"/>
                </a:lnTo>
                <a:lnTo>
                  <a:pt x="433746" y="390569"/>
                </a:lnTo>
                <a:lnTo>
                  <a:pt x="433853" y="391210"/>
                </a:lnTo>
                <a:lnTo>
                  <a:pt x="433941" y="390361"/>
                </a:lnTo>
                <a:close/>
                <a:moveTo>
                  <a:pt x="1055268" y="389208"/>
                </a:moveTo>
                <a:lnTo>
                  <a:pt x="1055226" y="389256"/>
                </a:lnTo>
                <a:lnTo>
                  <a:pt x="1055322" y="389320"/>
                </a:lnTo>
                <a:close/>
                <a:moveTo>
                  <a:pt x="207816" y="383330"/>
                </a:moveTo>
                <a:lnTo>
                  <a:pt x="207814" y="383333"/>
                </a:lnTo>
                <a:lnTo>
                  <a:pt x="207817" y="383331"/>
                </a:lnTo>
                <a:lnTo>
                  <a:pt x="207935" y="383371"/>
                </a:lnTo>
                <a:lnTo>
                  <a:pt x="207931" y="383336"/>
                </a:lnTo>
                <a:close/>
                <a:moveTo>
                  <a:pt x="992994" y="382659"/>
                </a:moveTo>
                <a:lnTo>
                  <a:pt x="992358" y="383016"/>
                </a:lnTo>
                <a:lnTo>
                  <a:pt x="993032" y="382869"/>
                </a:lnTo>
                <a:lnTo>
                  <a:pt x="993189" y="382676"/>
                </a:lnTo>
                <a:lnTo>
                  <a:pt x="993032" y="382754"/>
                </a:lnTo>
                <a:close/>
                <a:moveTo>
                  <a:pt x="658346" y="381604"/>
                </a:moveTo>
                <a:lnTo>
                  <a:pt x="658223" y="381717"/>
                </a:lnTo>
                <a:lnTo>
                  <a:pt x="658759" y="381772"/>
                </a:lnTo>
                <a:close/>
                <a:moveTo>
                  <a:pt x="1124796" y="381334"/>
                </a:moveTo>
                <a:lnTo>
                  <a:pt x="1124650" y="381371"/>
                </a:lnTo>
                <a:lnTo>
                  <a:pt x="1124576" y="381461"/>
                </a:lnTo>
                <a:lnTo>
                  <a:pt x="1124766" y="381371"/>
                </a:lnTo>
                <a:lnTo>
                  <a:pt x="1124698" y="381557"/>
                </a:lnTo>
                <a:lnTo>
                  <a:pt x="1124765" y="381486"/>
                </a:lnTo>
                <a:close/>
                <a:moveTo>
                  <a:pt x="546543" y="380707"/>
                </a:moveTo>
                <a:lnTo>
                  <a:pt x="546428" y="380794"/>
                </a:lnTo>
                <a:lnTo>
                  <a:pt x="546369" y="380939"/>
                </a:lnTo>
                <a:lnTo>
                  <a:pt x="546428" y="380910"/>
                </a:lnTo>
                <a:lnTo>
                  <a:pt x="546426" y="381084"/>
                </a:lnTo>
                <a:lnTo>
                  <a:pt x="546543" y="380910"/>
                </a:lnTo>
                <a:close/>
                <a:moveTo>
                  <a:pt x="832032" y="379360"/>
                </a:moveTo>
                <a:lnTo>
                  <a:pt x="830872" y="379642"/>
                </a:lnTo>
                <a:lnTo>
                  <a:pt x="830938" y="379525"/>
                </a:lnTo>
                <a:lnTo>
                  <a:pt x="830756" y="379642"/>
                </a:lnTo>
                <a:lnTo>
                  <a:pt x="830699" y="379634"/>
                </a:lnTo>
                <a:lnTo>
                  <a:pt x="830872" y="379872"/>
                </a:lnTo>
                <a:close/>
                <a:moveTo>
                  <a:pt x="822070" y="378441"/>
                </a:moveTo>
                <a:lnTo>
                  <a:pt x="822112" y="378605"/>
                </a:lnTo>
                <a:lnTo>
                  <a:pt x="822138" y="378831"/>
                </a:lnTo>
                <a:lnTo>
                  <a:pt x="822228" y="378720"/>
                </a:lnTo>
                <a:lnTo>
                  <a:pt x="822387" y="378527"/>
                </a:lnTo>
                <a:lnTo>
                  <a:pt x="822112" y="378490"/>
                </a:lnTo>
                <a:close/>
                <a:moveTo>
                  <a:pt x="1368189" y="374677"/>
                </a:moveTo>
                <a:lnTo>
                  <a:pt x="1368179" y="374686"/>
                </a:lnTo>
                <a:lnTo>
                  <a:pt x="1368152" y="374723"/>
                </a:lnTo>
                <a:lnTo>
                  <a:pt x="1368195" y="374741"/>
                </a:lnTo>
                <a:close/>
                <a:moveTo>
                  <a:pt x="650440" y="374489"/>
                </a:moveTo>
                <a:lnTo>
                  <a:pt x="650271" y="374571"/>
                </a:lnTo>
                <a:lnTo>
                  <a:pt x="650167" y="374662"/>
                </a:lnTo>
                <a:lnTo>
                  <a:pt x="650315" y="374634"/>
                </a:lnTo>
                <a:close/>
                <a:moveTo>
                  <a:pt x="546689" y="374274"/>
                </a:moveTo>
                <a:lnTo>
                  <a:pt x="546601" y="374297"/>
                </a:lnTo>
                <a:lnTo>
                  <a:pt x="546621" y="374305"/>
                </a:lnTo>
                <a:close/>
                <a:moveTo>
                  <a:pt x="546622" y="374144"/>
                </a:moveTo>
                <a:lnTo>
                  <a:pt x="546428" y="374225"/>
                </a:lnTo>
                <a:lnTo>
                  <a:pt x="546509" y="374258"/>
                </a:lnTo>
                <a:close/>
                <a:moveTo>
                  <a:pt x="1426354" y="373748"/>
                </a:moveTo>
                <a:lnTo>
                  <a:pt x="1426349" y="373764"/>
                </a:lnTo>
                <a:lnTo>
                  <a:pt x="1426381" y="373765"/>
                </a:lnTo>
                <a:close/>
                <a:moveTo>
                  <a:pt x="1400219" y="372958"/>
                </a:moveTo>
                <a:lnTo>
                  <a:pt x="1400219" y="373073"/>
                </a:lnTo>
                <a:lnTo>
                  <a:pt x="1400272" y="373074"/>
                </a:lnTo>
                <a:close/>
                <a:moveTo>
                  <a:pt x="1246937" y="372281"/>
                </a:moveTo>
                <a:lnTo>
                  <a:pt x="1246703" y="372381"/>
                </a:lnTo>
                <a:lnTo>
                  <a:pt x="1246703" y="372496"/>
                </a:lnTo>
                <a:lnTo>
                  <a:pt x="1247118" y="372929"/>
                </a:lnTo>
                <a:close/>
                <a:moveTo>
                  <a:pt x="166742" y="366194"/>
                </a:moveTo>
                <a:lnTo>
                  <a:pt x="166671" y="366273"/>
                </a:lnTo>
                <a:lnTo>
                  <a:pt x="166296" y="367009"/>
                </a:lnTo>
                <a:lnTo>
                  <a:pt x="166336" y="366975"/>
                </a:lnTo>
                <a:lnTo>
                  <a:pt x="166786" y="366273"/>
                </a:lnTo>
                <a:close/>
                <a:moveTo>
                  <a:pt x="293022" y="365918"/>
                </a:moveTo>
                <a:lnTo>
                  <a:pt x="292988" y="365928"/>
                </a:lnTo>
                <a:lnTo>
                  <a:pt x="292988" y="366038"/>
                </a:lnTo>
                <a:close/>
                <a:moveTo>
                  <a:pt x="286335" y="365371"/>
                </a:moveTo>
                <a:lnTo>
                  <a:pt x="286188" y="365582"/>
                </a:lnTo>
                <a:lnTo>
                  <a:pt x="286178" y="365678"/>
                </a:lnTo>
                <a:lnTo>
                  <a:pt x="286303" y="365466"/>
                </a:lnTo>
                <a:close/>
                <a:moveTo>
                  <a:pt x="1175096" y="365302"/>
                </a:moveTo>
                <a:lnTo>
                  <a:pt x="1174961" y="365809"/>
                </a:lnTo>
                <a:lnTo>
                  <a:pt x="1175016" y="366157"/>
                </a:lnTo>
                <a:lnTo>
                  <a:pt x="1175016" y="366042"/>
                </a:lnTo>
                <a:lnTo>
                  <a:pt x="1175217" y="366066"/>
                </a:lnTo>
                <a:lnTo>
                  <a:pt x="1175131" y="365927"/>
                </a:lnTo>
                <a:close/>
                <a:moveTo>
                  <a:pt x="1028995" y="365001"/>
                </a:moveTo>
                <a:lnTo>
                  <a:pt x="1028966" y="365016"/>
                </a:lnTo>
                <a:lnTo>
                  <a:pt x="1029221" y="365005"/>
                </a:lnTo>
                <a:close/>
                <a:moveTo>
                  <a:pt x="658800" y="364659"/>
                </a:moveTo>
                <a:lnTo>
                  <a:pt x="658799" y="364660"/>
                </a:lnTo>
                <a:lnTo>
                  <a:pt x="658818" y="364769"/>
                </a:lnTo>
                <a:lnTo>
                  <a:pt x="659150" y="364672"/>
                </a:lnTo>
                <a:close/>
                <a:moveTo>
                  <a:pt x="865224" y="364582"/>
                </a:moveTo>
                <a:lnTo>
                  <a:pt x="864976" y="364669"/>
                </a:lnTo>
                <a:lnTo>
                  <a:pt x="864349" y="365093"/>
                </a:lnTo>
                <a:lnTo>
                  <a:pt x="865332" y="364659"/>
                </a:lnTo>
                <a:close/>
                <a:moveTo>
                  <a:pt x="382078" y="364544"/>
                </a:moveTo>
                <a:lnTo>
                  <a:pt x="382051" y="364576"/>
                </a:lnTo>
                <a:lnTo>
                  <a:pt x="382048" y="364592"/>
                </a:lnTo>
                <a:close/>
                <a:moveTo>
                  <a:pt x="364790" y="364428"/>
                </a:moveTo>
                <a:lnTo>
                  <a:pt x="364789" y="364430"/>
                </a:lnTo>
                <a:lnTo>
                  <a:pt x="364790" y="364429"/>
                </a:lnTo>
                <a:lnTo>
                  <a:pt x="364796" y="364631"/>
                </a:lnTo>
                <a:lnTo>
                  <a:pt x="364843" y="364492"/>
                </a:lnTo>
                <a:close/>
                <a:moveTo>
                  <a:pt x="1270800" y="364424"/>
                </a:moveTo>
                <a:lnTo>
                  <a:pt x="1270790" y="364429"/>
                </a:lnTo>
                <a:lnTo>
                  <a:pt x="1270820" y="364447"/>
                </a:lnTo>
                <a:close/>
                <a:moveTo>
                  <a:pt x="761720" y="362596"/>
                </a:moveTo>
                <a:lnTo>
                  <a:pt x="761720" y="362700"/>
                </a:lnTo>
                <a:lnTo>
                  <a:pt x="761782" y="362806"/>
                </a:lnTo>
                <a:lnTo>
                  <a:pt x="761982" y="362779"/>
                </a:lnTo>
                <a:lnTo>
                  <a:pt x="761835" y="362700"/>
                </a:lnTo>
                <a:close/>
                <a:moveTo>
                  <a:pt x="174764" y="357477"/>
                </a:moveTo>
                <a:lnTo>
                  <a:pt x="174669" y="357501"/>
                </a:lnTo>
                <a:lnTo>
                  <a:pt x="174739" y="357514"/>
                </a:lnTo>
                <a:close/>
                <a:moveTo>
                  <a:pt x="322723" y="356592"/>
                </a:moveTo>
                <a:lnTo>
                  <a:pt x="322723" y="356707"/>
                </a:lnTo>
                <a:lnTo>
                  <a:pt x="322716" y="356707"/>
                </a:lnTo>
                <a:close/>
                <a:moveTo>
                  <a:pt x="322723" y="356592"/>
                </a:moveTo>
                <a:lnTo>
                  <a:pt x="322571" y="356702"/>
                </a:lnTo>
                <a:lnTo>
                  <a:pt x="322716" y="356707"/>
                </a:lnTo>
                <a:lnTo>
                  <a:pt x="322716" y="356719"/>
                </a:lnTo>
                <a:lnTo>
                  <a:pt x="322723" y="356707"/>
                </a:lnTo>
                <a:lnTo>
                  <a:pt x="322783" y="356701"/>
                </a:lnTo>
                <a:close/>
                <a:moveTo>
                  <a:pt x="1390653" y="356147"/>
                </a:moveTo>
                <a:lnTo>
                  <a:pt x="1390571" y="356217"/>
                </a:lnTo>
                <a:lnTo>
                  <a:pt x="1390648" y="356244"/>
                </a:lnTo>
                <a:close/>
                <a:moveTo>
                  <a:pt x="1193182" y="355935"/>
                </a:moveTo>
                <a:lnTo>
                  <a:pt x="1193172" y="355971"/>
                </a:lnTo>
                <a:lnTo>
                  <a:pt x="1193207" y="355985"/>
                </a:lnTo>
                <a:close/>
                <a:moveTo>
                  <a:pt x="1167191" y="355928"/>
                </a:moveTo>
                <a:lnTo>
                  <a:pt x="1167129" y="356015"/>
                </a:lnTo>
                <a:lnTo>
                  <a:pt x="1167233" y="356015"/>
                </a:lnTo>
                <a:close/>
                <a:moveTo>
                  <a:pt x="252649" y="355898"/>
                </a:moveTo>
                <a:lnTo>
                  <a:pt x="252649" y="355900"/>
                </a:lnTo>
                <a:lnTo>
                  <a:pt x="252668" y="355997"/>
                </a:lnTo>
                <a:lnTo>
                  <a:pt x="252763" y="355902"/>
                </a:lnTo>
                <a:lnTo>
                  <a:pt x="252650" y="355900"/>
                </a:lnTo>
                <a:close/>
                <a:moveTo>
                  <a:pt x="873348" y="355870"/>
                </a:moveTo>
                <a:lnTo>
                  <a:pt x="873617" y="356124"/>
                </a:lnTo>
                <a:lnTo>
                  <a:pt x="865332" y="355904"/>
                </a:lnTo>
                <a:lnTo>
                  <a:pt x="865332" y="356015"/>
                </a:lnTo>
                <a:lnTo>
                  <a:pt x="873739" y="356240"/>
                </a:lnTo>
                <a:lnTo>
                  <a:pt x="873617" y="356124"/>
                </a:lnTo>
                <a:lnTo>
                  <a:pt x="873861" y="356131"/>
                </a:lnTo>
                <a:lnTo>
                  <a:pt x="873752" y="356240"/>
                </a:lnTo>
                <a:lnTo>
                  <a:pt x="873976" y="356246"/>
                </a:lnTo>
                <a:lnTo>
                  <a:pt x="874018" y="356226"/>
                </a:lnTo>
                <a:lnTo>
                  <a:pt x="873861" y="356131"/>
                </a:lnTo>
                <a:close/>
                <a:moveTo>
                  <a:pt x="226714" y="355808"/>
                </a:moveTo>
                <a:lnTo>
                  <a:pt x="226687" y="356050"/>
                </a:lnTo>
                <a:lnTo>
                  <a:pt x="226703" y="356020"/>
                </a:lnTo>
                <a:lnTo>
                  <a:pt x="226717" y="355900"/>
                </a:lnTo>
                <a:close/>
                <a:moveTo>
                  <a:pt x="1158532" y="355736"/>
                </a:moveTo>
                <a:lnTo>
                  <a:pt x="1158535" y="355900"/>
                </a:lnTo>
                <a:lnTo>
                  <a:pt x="1158650" y="355900"/>
                </a:lnTo>
                <a:lnTo>
                  <a:pt x="1158742" y="356015"/>
                </a:lnTo>
                <a:lnTo>
                  <a:pt x="1158841" y="356015"/>
                </a:lnTo>
                <a:lnTo>
                  <a:pt x="1158649" y="355785"/>
                </a:lnTo>
                <a:close/>
                <a:moveTo>
                  <a:pt x="753644" y="355441"/>
                </a:moveTo>
                <a:lnTo>
                  <a:pt x="753476" y="355443"/>
                </a:lnTo>
                <a:lnTo>
                  <a:pt x="753638" y="355544"/>
                </a:lnTo>
                <a:close/>
                <a:moveTo>
                  <a:pt x="1130549" y="354047"/>
                </a:moveTo>
                <a:lnTo>
                  <a:pt x="1130298" y="354172"/>
                </a:lnTo>
                <a:lnTo>
                  <a:pt x="1130298" y="354172"/>
                </a:lnTo>
                <a:lnTo>
                  <a:pt x="1130390" y="354392"/>
                </a:lnTo>
                <a:lnTo>
                  <a:pt x="1130412" y="354287"/>
                </a:lnTo>
                <a:close/>
                <a:moveTo>
                  <a:pt x="967641" y="348461"/>
                </a:moveTo>
                <a:lnTo>
                  <a:pt x="967561" y="348524"/>
                </a:lnTo>
                <a:lnTo>
                  <a:pt x="967542" y="348532"/>
                </a:lnTo>
                <a:lnTo>
                  <a:pt x="967478" y="348959"/>
                </a:lnTo>
                <a:lnTo>
                  <a:pt x="967676" y="348754"/>
                </a:lnTo>
                <a:close/>
                <a:moveTo>
                  <a:pt x="261294" y="347258"/>
                </a:moveTo>
                <a:lnTo>
                  <a:pt x="261316" y="347358"/>
                </a:lnTo>
                <a:lnTo>
                  <a:pt x="261366" y="347330"/>
                </a:lnTo>
                <a:close/>
                <a:moveTo>
                  <a:pt x="718616" y="347256"/>
                </a:moveTo>
                <a:lnTo>
                  <a:pt x="718353" y="347447"/>
                </a:lnTo>
                <a:lnTo>
                  <a:pt x="718616" y="347371"/>
                </a:lnTo>
                <a:lnTo>
                  <a:pt x="718639" y="347256"/>
                </a:lnTo>
                <a:close/>
                <a:moveTo>
                  <a:pt x="632291" y="347141"/>
                </a:moveTo>
                <a:lnTo>
                  <a:pt x="632291" y="347256"/>
                </a:lnTo>
                <a:lnTo>
                  <a:pt x="632179" y="347298"/>
                </a:lnTo>
                <a:lnTo>
                  <a:pt x="632407" y="347257"/>
                </a:lnTo>
                <a:lnTo>
                  <a:pt x="632438" y="347252"/>
                </a:lnTo>
                <a:close/>
                <a:moveTo>
                  <a:pt x="1270945" y="347076"/>
                </a:moveTo>
                <a:lnTo>
                  <a:pt x="1270791" y="347257"/>
                </a:lnTo>
                <a:lnTo>
                  <a:pt x="1270790" y="347258"/>
                </a:lnTo>
                <a:lnTo>
                  <a:pt x="1270790" y="347469"/>
                </a:lnTo>
                <a:lnTo>
                  <a:pt x="1270906" y="347371"/>
                </a:lnTo>
                <a:close/>
                <a:moveTo>
                  <a:pt x="735904" y="347059"/>
                </a:moveTo>
                <a:lnTo>
                  <a:pt x="735904" y="347256"/>
                </a:lnTo>
                <a:lnTo>
                  <a:pt x="735712" y="347256"/>
                </a:lnTo>
                <a:lnTo>
                  <a:pt x="735904" y="347371"/>
                </a:lnTo>
                <a:lnTo>
                  <a:pt x="735904" y="347256"/>
                </a:lnTo>
                <a:lnTo>
                  <a:pt x="736163" y="347339"/>
                </a:lnTo>
                <a:lnTo>
                  <a:pt x="736019" y="347141"/>
                </a:lnTo>
                <a:close/>
                <a:moveTo>
                  <a:pt x="926301" y="338728"/>
                </a:moveTo>
                <a:lnTo>
                  <a:pt x="926300" y="338735"/>
                </a:lnTo>
                <a:lnTo>
                  <a:pt x="926324" y="338733"/>
                </a:lnTo>
                <a:close/>
                <a:moveTo>
                  <a:pt x="632018" y="338725"/>
                </a:moveTo>
                <a:lnTo>
                  <a:pt x="631793" y="338819"/>
                </a:lnTo>
                <a:lnTo>
                  <a:pt x="631939" y="338792"/>
                </a:lnTo>
                <a:close/>
                <a:moveTo>
                  <a:pt x="839400" y="338612"/>
                </a:moveTo>
                <a:lnTo>
                  <a:pt x="839332" y="338727"/>
                </a:lnTo>
                <a:lnTo>
                  <a:pt x="839400" y="338727"/>
                </a:lnTo>
                <a:lnTo>
                  <a:pt x="839453" y="338762"/>
                </a:lnTo>
                <a:lnTo>
                  <a:pt x="839861" y="338846"/>
                </a:lnTo>
                <a:close/>
                <a:moveTo>
                  <a:pt x="1038779" y="338579"/>
                </a:moveTo>
                <a:lnTo>
                  <a:pt x="1038776" y="338580"/>
                </a:lnTo>
                <a:lnTo>
                  <a:pt x="1038787" y="338612"/>
                </a:lnTo>
                <a:lnTo>
                  <a:pt x="1038799" y="338616"/>
                </a:lnTo>
                <a:close/>
                <a:moveTo>
                  <a:pt x="261190" y="338456"/>
                </a:moveTo>
                <a:lnTo>
                  <a:pt x="261178" y="338612"/>
                </a:lnTo>
                <a:lnTo>
                  <a:pt x="261293" y="338612"/>
                </a:lnTo>
                <a:lnTo>
                  <a:pt x="261293" y="338612"/>
                </a:lnTo>
                <a:lnTo>
                  <a:pt x="261293" y="338611"/>
                </a:lnTo>
                <a:lnTo>
                  <a:pt x="261293" y="338612"/>
                </a:lnTo>
                <a:close/>
                <a:moveTo>
                  <a:pt x="735915" y="338333"/>
                </a:moveTo>
                <a:lnTo>
                  <a:pt x="735905" y="338593"/>
                </a:lnTo>
                <a:lnTo>
                  <a:pt x="736019" y="338497"/>
                </a:lnTo>
                <a:close/>
                <a:moveTo>
                  <a:pt x="1139414" y="338257"/>
                </a:moveTo>
                <a:lnTo>
                  <a:pt x="1139402" y="338267"/>
                </a:lnTo>
                <a:lnTo>
                  <a:pt x="1139333" y="338704"/>
                </a:lnTo>
                <a:lnTo>
                  <a:pt x="1139364" y="338648"/>
                </a:lnTo>
                <a:lnTo>
                  <a:pt x="1139403" y="338382"/>
                </a:lnTo>
                <a:close/>
                <a:moveTo>
                  <a:pt x="477670" y="330005"/>
                </a:moveTo>
                <a:lnTo>
                  <a:pt x="477507" y="330084"/>
                </a:lnTo>
                <a:lnTo>
                  <a:pt x="477479" y="330143"/>
                </a:lnTo>
                <a:lnTo>
                  <a:pt x="477317" y="331121"/>
                </a:lnTo>
                <a:lnTo>
                  <a:pt x="477623" y="330314"/>
                </a:lnTo>
                <a:close/>
                <a:moveTo>
                  <a:pt x="1184466" y="329968"/>
                </a:moveTo>
                <a:lnTo>
                  <a:pt x="1184466" y="330084"/>
                </a:lnTo>
                <a:lnTo>
                  <a:pt x="1184450" y="330026"/>
                </a:lnTo>
                <a:close/>
                <a:moveTo>
                  <a:pt x="993257" y="329958"/>
                </a:moveTo>
                <a:lnTo>
                  <a:pt x="993147" y="330083"/>
                </a:lnTo>
                <a:lnTo>
                  <a:pt x="992952" y="330212"/>
                </a:lnTo>
                <a:lnTo>
                  <a:pt x="993262" y="330314"/>
                </a:lnTo>
                <a:lnTo>
                  <a:pt x="993484" y="330086"/>
                </a:lnTo>
                <a:lnTo>
                  <a:pt x="993262" y="330199"/>
                </a:lnTo>
                <a:lnTo>
                  <a:pt x="993262" y="330084"/>
                </a:lnTo>
                <a:close/>
                <a:moveTo>
                  <a:pt x="1184409" y="329875"/>
                </a:moveTo>
                <a:lnTo>
                  <a:pt x="1184450" y="330026"/>
                </a:lnTo>
                <a:lnTo>
                  <a:pt x="1184370" y="330328"/>
                </a:lnTo>
                <a:lnTo>
                  <a:pt x="1184631" y="329948"/>
                </a:lnTo>
                <a:lnTo>
                  <a:pt x="1184581" y="329968"/>
                </a:lnTo>
                <a:close/>
                <a:moveTo>
                  <a:pt x="1274133" y="322362"/>
                </a:moveTo>
                <a:lnTo>
                  <a:pt x="1274230" y="322616"/>
                </a:lnTo>
                <a:lnTo>
                  <a:pt x="1274248" y="322483"/>
                </a:lnTo>
                <a:close/>
                <a:moveTo>
                  <a:pt x="810907" y="321530"/>
                </a:moveTo>
                <a:lnTo>
                  <a:pt x="810933" y="321555"/>
                </a:lnTo>
                <a:lnTo>
                  <a:pt x="811045" y="321663"/>
                </a:lnTo>
                <a:lnTo>
                  <a:pt x="811048" y="321555"/>
                </a:lnTo>
                <a:close/>
                <a:moveTo>
                  <a:pt x="363522" y="320518"/>
                </a:moveTo>
                <a:lnTo>
                  <a:pt x="363538" y="320526"/>
                </a:lnTo>
                <a:lnTo>
                  <a:pt x="363541" y="320524"/>
                </a:lnTo>
                <a:close/>
                <a:moveTo>
                  <a:pt x="1252801" y="319477"/>
                </a:moveTo>
                <a:lnTo>
                  <a:pt x="1252811" y="319481"/>
                </a:lnTo>
                <a:lnTo>
                  <a:pt x="1252807" y="319477"/>
                </a:lnTo>
                <a:close/>
                <a:moveTo>
                  <a:pt x="479534" y="317676"/>
                </a:moveTo>
                <a:lnTo>
                  <a:pt x="479440" y="317772"/>
                </a:lnTo>
                <a:lnTo>
                  <a:pt x="479351" y="318097"/>
                </a:lnTo>
                <a:lnTo>
                  <a:pt x="479484" y="318157"/>
                </a:lnTo>
                <a:close/>
                <a:moveTo>
                  <a:pt x="191789" y="314170"/>
                </a:moveTo>
                <a:lnTo>
                  <a:pt x="191797" y="314178"/>
                </a:lnTo>
                <a:lnTo>
                  <a:pt x="191883" y="314348"/>
                </a:lnTo>
                <a:lnTo>
                  <a:pt x="191911" y="314179"/>
                </a:lnTo>
                <a:close/>
                <a:moveTo>
                  <a:pt x="652576" y="313141"/>
                </a:moveTo>
                <a:lnTo>
                  <a:pt x="652395" y="313368"/>
                </a:lnTo>
                <a:lnTo>
                  <a:pt x="652501" y="313370"/>
                </a:lnTo>
                <a:lnTo>
                  <a:pt x="652576" y="313257"/>
                </a:lnTo>
                <a:lnTo>
                  <a:pt x="652732" y="313168"/>
                </a:lnTo>
                <a:close/>
                <a:moveTo>
                  <a:pt x="632407" y="312813"/>
                </a:moveTo>
                <a:lnTo>
                  <a:pt x="632407" y="312911"/>
                </a:lnTo>
                <a:lnTo>
                  <a:pt x="632400" y="312913"/>
                </a:lnTo>
                <a:lnTo>
                  <a:pt x="632496" y="312916"/>
                </a:lnTo>
                <a:close/>
                <a:moveTo>
                  <a:pt x="1176168" y="311414"/>
                </a:moveTo>
                <a:lnTo>
                  <a:pt x="1176188" y="311721"/>
                </a:lnTo>
                <a:lnTo>
                  <a:pt x="1176218" y="311763"/>
                </a:lnTo>
                <a:close/>
                <a:moveTo>
                  <a:pt x="1254677" y="310189"/>
                </a:moveTo>
                <a:lnTo>
                  <a:pt x="1254712" y="310240"/>
                </a:lnTo>
                <a:lnTo>
                  <a:pt x="1254702" y="310197"/>
                </a:lnTo>
                <a:close/>
                <a:moveTo>
                  <a:pt x="916030" y="306098"/>
                </a:moveTo>
                <a:lnTo>
                  <a:pt x="916017" y="306108"/>
                </a:lnTo>
                <a:lnTo>
                  <a:pt x="916015" y="306121"/>
                </a:lnTo>
                <a:lnTo>
                  <a:pt x="916043" y="306111"/>
                </a:lnTo>
                <a:close/>
                <a:moveTo>
                  <a:pt x="203552" y="305419"/>
                </a:moveTo>
                <a:lnTo>
                  <a:pt x="203551" y="305420"/>
                </a:lnTo>
                <a:lnTo>
                  <a:pt x="203552" y="305420"/>
                </a:lnTo>
                <a:lnTo>
                  <a:pt x="203562" y="305542"/>
                </a:lnTo>
                <a:lnTo>
                  <a:pt x="203606" y="305586"/>
                </a:lnTo>
                <a:close/>
                <a:moveTo>
                  <a:pt x="383145" y="304669"/>
                </a:moveTo>
                <a:lnTo>
                  <a:pt x="383154" y="304686"/>
                </a:lnTo>
                <a:lnTo>
                  <a:pt x="383179" y="304679"/>
                </a:lnTo>
                <a:close/>
                <a:moveTo>
                  <a:pt x="631986" y="304111"/>
                </a:moveTo>
                <a:lnTo>
                  <a:pt x="632136" y="304166"/>
                </a:lnTo>
                <a:lnTo>
                  <a:pt x="632172" y="304136"/>
                </a:lnTo>
                <a:close/>
                <a:moveTo>
                  <a:pt x="632143" y="303979"/>
                </a:moveTo>
                <a:lnTo>
                  <a:pt x="632173" y="304136"/>
                </a:lnTo>
                <a:lnTo>
                  <a:pt x="632292" y="304036"/>
                </a:lnTo>
                <a:close/>
                <a:moveTo>
                  <a:pt x="307596" y="302821"/>
                </a:moveTo>
                <a:lnTo>
                  <a:pt x="307625" y="302884"/>
                </a:lnTo>
                <a:lnTo>
                  <a:pt x="307691" y="302912"/>
                </a:lnTo>
                <a:lnTo>
                  <a:pt x="307706" y="302869"/>
                </a:lnTo>
                <a:close/>
                <a:moveTo>
                  <a:pt x="580121" y="297126"/>
                </a:moveTo>
                <a:lnTo>
                  <a:pt x="580198" y="297237"/>
                </a:lnTo>
                <a:lnTo>
                  <a:pt x="580641" y="297196"/>
                </a:lnTo>
                <a:close/>
                <a:moveTo>
                  <a:pt x="246298" y="296885"/>
                </a:moveTo>
                <a:lnTo>
                  <a:pt x="246299" y="296895"/>
                </a:lnTo>
                <a:lnTo>
                  <a:pt x="246311" y="296891"/>
                </a:lnTo>
                <a:lnTo>
                  <a:pt x="246311" y="296889"/>
                </a:lnTo>
                <a:lnTo>
                  <a:pt x="246310" y="296890"/>
                </a:lnTo>
                <a:close/>
                <a:moveTo>
                  <a:pt x="423338" y="296430"/>
                </a:moveTo>
                <a:lnTo>
                  <a:pt x="422988" y="296460"/>
                </a:lnTo>
                <a:lnTo>
                  <a:pt x="423223" y="296545"/>
                </a:lnTo>
                <a:lnTo>
                  <a:pt x="423338" y="296430"/>
                </a:lnTo>
                <a:lnTo>
                  <a:pt x="423339" y="296431"/>
                </a:lnTo>
                <a:lnTo>
                  <a:pt x="423339" y="296430"/>
                </a:lnTo>
                <a:close/>
                <a:moveTo>
                  <a:pt x="1012668" y="296407"/>
                </a:moveTo>
                <a:lnTo>
                  <a:pt x="1012693" y="296527"/>
                </a:lnTo>
                <a:lnTo>
                  <a:pt x="1012716" y="296422"/>
                </a:lnTo>
                <a:close/>
                <a:moveTo>
                  <a:pt x="500443" y="296200"/>
                </a:moveTo>
                <a:lnTo>
                  <a:pt x="500238" y="296410"/>
                </a:lnTo>
                <a:lnTo>
                  <a:pt x="500641" y="296535"/>
                </a:lnTo>
                <a:close/>
                <a:moveTo>
                  <a:pt x="554615" y="296080"/>
                </a:moveTo>
                <a:lnTo>
                  <a:pt x="554727" y="296199"/>
                </a:lnTo>
                <a:lnTo>
                  <a:pt x="554753" y="296085"/>
                </a:lnTo>
                <a:lnTo>
                  <a:pt x="554727" y="296084"/>
                </a:lnTo>
                <a:close/>
                <a:moveTo>
                  <a:pt x="537440" y="295506"/>
                </a:moveTo>
                <a:lnTo>
                  <a:pt x="537438" y="295507"/>
                </a:lnTo>
                <a:lnTo>
                  <a:pt x="537280" y="295861"/>
                </a:lnTo>
                <a:lnTo>
                  <a:pt x="537669" y="295854"/>
                </a:lnTo>
                <a:lnTo>
                  <a:pt x="537439" y="295623"/>
                </a:lnTo>
                <a:lnTo>
                  <a:pt x="537540" y="295511"/>
                </a:lnTo>
                <a:lnTo>
                  <a:pt x="537439" y="295508"/>
                </a:lnTo>
                <a:close/>
                <a:moveTo>
                  <a:pt x="349001" y="295057"/>
                </a:moveTo>
                <a:lnTo>
                  <a:pt x="348885" y="295162"/>
                </a:lnTo>
                <a:lnTo>
                  <a:pt x="348884" y="295214"/>
                </a:lnTo>
                <a:lnTo>
                  <a:pt x="349000" y="295162"/>
                </a:lnTo>
                <a:lnTo>
                  <a:pt x="349000" y="295163"/>
                </a:lnTo>
                <a:lnTo>
                  <a:pt x="349001" y="295162"/>
                </a:lnTo>
                <a:close/>
                <a:moveTo>
                  <a:pt x="736249" y="294355"/>
                </a:moveTo>
                <a:lnTo>
                  <a:pt x="736176" y="294404"/>
                </a:lnTo>
                <a:lnTo>
                  <a:pt x="736204" y="294430"/>
                </a:lnTo>
                <a:lnTo>
                  <a:pt x="736374" y="294498"/>
                </a:lnTo>
                <a:close/>
                <a:moveTo>
                  <a:pt x="789611" y="294239"/>
                </a:moveTo>
                <a:lnTo>
                  <a:pt x="789610" y="294240"/>
                </a:lnTo>
                <a:lnTo>
                  <a:pt x="789611" y="294240"/>
                </a:lnTo>
                <a:lnTo>
                  <a:pt x="789668" y="294340"/>
                </a:lnTo>
                <a:lnTo>
                  <a:pt x="789685" y="294311"/>
                </a:lnTo>
                <a:close/>
                <a:moveTo>
                  <a:pt x="384817" y="294168"/>
                </a:moveTo>
                <a:lnTo>
                  <a:pt x="383863" y="294563"/>
                </a:lnTo>
                <a:lnTo>
                  <a:pt x="383922" y="294586"/>
                </a:lnTo>
                <a:lnTo>
                  <a:pt x="383903" y="294822"/>
                </a:lnTo>
                <a:lnTo>
                  <a:pt x="384152" y="294701"/>
                </a:lnTo>
                <a:close/>
                <a:moveTo>
                  <a:pt x="798094" y="293679"/>
                </a:moveTo>
                <a:lnTo>
                  <a:pt x="798140" y="293778"/>
                </a:lnTo>
                <a:lnTo>
                  <a:pt x="798134" y="293785"/>
                </a:lnTo>
                <a:lnTo>
                  <a:pt x="798255" y="293779"/>
                </a:lnTo>
                <a:close/>
                <a:moveTo>
                  <a:pt x="1012625" y="289516"/>
                </a:moveTo>
                <a:lnTo>
                  <a:pt x="1012625" y="289844"/>
                </a:lnTo>
                <a:lnTo>
                  <a:pt x="1012740" y="289745"/>
                </a:lnTo>
                <a:lnTo>
                  <a:pt x="1012832" y="289731"/>
                </a:lnTo>
                <a:close/>
                <a:moveTo>
                  <a:pt x="1012624" y="289515"/>
                </a:moveTo>
                <a:lnTo>
                  <a:pt x="1012623" y="289516"/>
                </a:lnTo>
                <a:lnTo>
                  <a:pt x="1012624" y="289515"/>
                </a:lnTo>
                <a:close/>
                <a:moveTo>
                  <a:pt x="659853" y="288608"/>
                </a:moveTo>
                <a:lnTo>
                  <a:pt x="659837" y="288707"/>
                </a:lnTo>
                <a:lnTo>
                  <a:pt x="659924" y="288725"/>
                </a:lnTo>
                <a:lnTo>
                  <a:pt x="659906" y="288661"/>
                </a:lnTo>
                <a:close/>
                <a:moveTo>
                  <a:pt x="348885" y="288245"/>
                </a:moveTo>
                <a:lnTo>
                  <a:pt x="348885" y="288247"/>
                </a:lnTo>
                <a:lnTo>
                  <a:pt x="348887" y="288248"/>
                </a:lnTo>
                <a:lnTo>
                  <a:pt x="348886" y="288246"/>
                </a:lnTo>
                <a:close/>
                <a:moveTo>
                  <a:pt x="500997" y="287779"/>
                </a:moveTo>
                <a:lnTo>
                  <a:pt x="500788" y="287785"/>
                </a:lnTo>
                <a:lnTo>
                  <a:pt x="500788" y="287894"/>
                </a:lnTo>
                <a:lnTo>
                  <a:pt x="500903" y="287901"/>
                </a:lnTo>
                <a:close/>
                <a:moveTo>
                  <a:pt x="1262117" y="287532"/>
                </a:moveTo>
                <a:lnTo>
                  <a:pt x="1262071" y="287678"/>
                </a:lnTo>
                <a:lnTo>
                  <a:pt x="1262342" y="287723"/>
                </a:lnTo>
                <a:lnTo>
                  <a:pt x="1262262" y="287555"/>
                </a:lnTo>
                <a:close/>
                <a:moveTo>
                  <a:pt x="1037824" y="287037"/>
                </a:moveTo>
                <a:lnTo>
                  <a:pt x="1037807" y="287060"/>
                </a:lnTo>
                <a:lnTo>
                  <a:pt x="1037869" y="287150"/>
                </a:lnTo>
                <a:lnTo>
                  <a:pt x="1037865" y="287095"/>
                </a:lnTo>
                <a:close/>
                <a:moveTo>
                  <a:pt x="587574" y="286748"/>
                </a:moveTo>
                <a:lnTo>
                  <a:pt x="587549" y="286752"/>
                </a:lnTo>
                <a:lnTo>
                  <a:pt x="587689" y="286864"/>
                </a:lnTo>
                <a:lnTo>
                  <a:pt x="587574" y="286864"/>
                </a:lnTo>
                <a:lnTo>
                  <a:pt x="587582" y="286877"/>
                </a:lnTo>
                <a:lnTo>
                  <a:pt x="588030" y="286924"/>
                </a:lnTo>
                <a:close/>
                <a:moveTo>
                  <a:pt x="727790" y="286703"/>
                </a:moveTo>
                <a:lnTo>
                  <a:pt x="727823" y="286818"/>
                </a:lnTo>
                <a:lnTo>
                  <a:pt x="727836" y="286748"/>
                </a:lnTo>
                <a:close/>
                <a:moveTo>
                  <a:pt x="1134552" y="279827"/>
                </a:moveTo>
                <a:lnTo>
                  <a:pt x="1134562" y="279949"/>
                </a:lnTo>
                <a:lnTo>
                  <a:pt x="1134593" y="279974"/>
                </a:lnTo>
                <a:lnTo>
                  <a:pt x="1134624" y="279979"/>
                </a:lnTo>
                <a:lnTo>
                  <a:pt x="1134562" y="279833"/>
                </a:lnTo>
                <a:close/>
                <a:moveTo>
                  <a:pt x="190989" y="279141"/>
                </a:moveTo>
                <a:lnTo>
                  <a:pt x="190989" y="279142"/>
                </a:lnTo>
                <a:lnTo>
                  <a:pt x="190990" y="279142"/>
                </a:lnTo>
                <a:close/>
                <a:moveTo>
                  <a:pt x="1046476" y="278367"/>
                </a:moveTo>
                <a:lnTo>
                  <a:pt x="1046381" y="278463"/>
                </a:lnTo>
                <a:lnTo>
                  <a:pt x="1046509" y="278451"/>
                </a:lnTo>
                <a:lnTo>
                  <a:pt x="1046585" y="278409"/>
                </a:lnTo>
                <a:close/>
                <a:moveTo>
                  <a:pt x="649646" y="278240"/>
                </a:moveTo>
                <a:lnTo>
                  <a:pt x="649579" y="278335"/>
                </a:lnTo>
                <a:lnTo>
                  <a:pt x="649662" y="278271"/>
                </a:lnTo>
                <a:close/>
                <a:moveTo>
                  <a:pt x="295913" y="276992"/>
                </a:moveTo>
                <a:lnTo>
                  <a:pt x="295869" y="277183"/>
                </a:lnTo>
                <a:lnTo>
                  <a:pt x="296021" y="277516"/>
                </a:lnTo>
                <a:lnTo>
                  <a:pt x="295984" y="277183"/>
                </a:lnTo>
                <a:close/>
                <a:moveTo>
                  <a:pt x="1253424" y="271717"/>
                </a:moveTo>
                <a:lnTo>
                  <a:pt x="1253483" y="271824"/>
                </a:lnTo>
                <a:lnTo>
                  <a:pt x="1253502" y="271766"/>
                </a:lnTo>
                <a:close/>
                <a:moveTo>
                  <a:pt x="183673" y="271013"/>
                </a:moveTo>
                <a:lnTo>
                  <a:pt x="183281" y="271183"/>
                </a:lnTo>
                <a:lnTo>
                  <a:pt x="183153" y="271305"/>
                </a:lnTo>
                <a:lnTo>
                  <a:pt x="183020" y="271332"/>
                </a:lnTo>
                <a:lnTo>
                  <a:pt x="183152" y="271420"/>
                </a:lnTo>
                <a:lnTo>
                  <a:pt x="183268" y="271305"/>
                </a:lnTo>
                <a:lnTo>
                  <a:pt x="183267" y="271304"/>
                </a:lnTo>
                <a:close/>
                <a:moveTo>
                  <a:pt x="1117850" y="269691"/>
                </a:moveTo>
                <a:lnTo>
                  <a:pt x="1117730" y="269792"/>
                </a:lnTo>
                <a:lnTo>
                  <a:pt x="1117851" y="269807"/>
                </a:lnTo>
                <a:lnTo>
                  <a:pt x="1117851" y="269691"/>
                </a:lnTo>
                <a:close/>
                <a:moveTo>
                  <a:pt x="787076" y="269691"/>
                </a:moveTo>
                <a:lnTo>
                  <a:pt x="787073" y="269694"/>
                </a:lnTo>
                <a:lnTo>
                  <a:pt x="787076" y="269692"/>
                </a:lnTo>
                <a:lnTo>
                  <a:pt x="787078" y="269692"/>
                </a:lnTo>
                <a:close/>
                <a:moveTo>
                  <a:pt x="546082" y="269691"/>
                </a:moveTo>
                <a:lnTo>
                  <a:pt x="546082" y="269694"/>
                </a:lnTo>
                <a:lnTo>
                  <a:pt x="546083" y="269691"/>
                </a:lnTo>
                <a:lnTo>
                  <a:pt x="546083" y="269692"/>
                </a:lnTo>
                <a:lnTo>
                  <a:pt x="546083" y="269691"/>
                </a:lnTo>
                <a:lnTo>
                  <a:pt x="546083" y="269691"/>
                </a:lnTo>
                <a:close/>
                <a:moveTo>
                  <a:pt x="674589" y="266695"/>
                </a:moveTo>
                <a:lnTo>
                  <a:pt x="674304" y="266961"/>
                </a:lnTo>
                <a:lnTo>
                  <a:pt x="674661" y="267016"/>
                </a:lnTo>
                <a:lnTo>
                  <a:pt x="674643" y="267054"/>
                </a:lnTo>
                <a:lnTo>
                  <a:pt x="674704" y="267040"/>
                </a:lnTo>
                <a:lnTo>
                  <a:pt x="674781" y="267035"/>
                </a:lnTo>
                <a:lnTo>
                  <a:pt x="674661" y="267016"/>
                </a:lnTo>
                <a:lnTo>
                  <a:pt x="674705" y="266926"/>
                </a:lnTo>
                <a:lnTo>
                  <a:pt x="674812" y="267033"/>
                </a:lnTo>
                <a:lnTo>
                  <a:pt x="674875" y="267029"/>
                </a:lnTo>
                <a:close/>
                <a:moveTo>
                  <a:pt x="681699" y="266193"/>
                </a:moveTo>
                <a:lnTo>
                  <a:pt x="681619" y="266234"/>
                </a:lnTo>
                <a:lnTo>
                  <a:pt x="681463" y="266597"/>
                </a:lnTo>
                <a:lnTo>
                  <a:pt x="681644" y="266585"/>
                </a:lnTo>
                <a:lnTo>
                  <a:pt x="681620" y="266464"/>
                </a:lnTo>
                <a:close/>
                <a:moveTo>
                  <a:pt x="1174094" y="263007"/>
                </a:moveTo>
                <a:lnTo>
                  <a:pt x="1174093" y="263008"/>
                </a:lnTo>
                <a:lnTo>
                  <a:pt x="1174097" y="263121"/>
                </a:lnTo>
                <a:lnTo>
                  <a:pt x="1174177" y="263109"/>
                </a:lnTo>
                <a:close/>
                <a:moveTo>
                  <a:pt x="1183890" y="261509"/>
                </a:moveTo>
                <a:lnTo>
                  <a:pt x="1183885" y="261625"/>
                </a:lnTo>
                <a:lnTo>
                  <a:pt x="1183890" y="261624"/>
                </a:lnTo>
                <a:lnTo>
                  <a:pt x="1184016" y="261703"/>
                </a:lnTo>
                <a:lnTo>
                  <a:pt x="1184005" y="261624"/>
                </a:lnTo>
                <a:lnTo>
                  <a:pt x="1184224" y="261568"/>
                </a:lnTo>
                <a:close/>
                <a:moveTo>
                  <a:pt x="701381" y="261031"/>
                </a:moveTo>
                <a:lnTo>
                  <a:pt x="701328" y="261163"/>
                </a:lnTo>
                <a:lnTo>
                  <a:pt x="701418" y="261110"/>
                </a:lnTo>
                <a:close/>
                <a:moveTo>
                  <a:pt x="640820" y="260817"/>
                </a:moveTo>
                <a:lnTo>
                  <a:pt x="640469" y="260924"/>
                </a:lnTo>
                <a:lnTo>
                  <a:pt x="640936" y="261047"/>
                </a:lnTo>
                <a:lnTo>
                  <a:pt x="640936" y="261162"/>
                </a:lnTo>
                <a:lnTo>
                  <a:pt x="641104" y="261269"/>
                </a:lnTo>
                <a:lnTo>
                  <a:pt x="641051" y="261163"/>
                </a:lnTo>
                <a:lnTo>
                  <a:pt x="641310" y="261213"/>
                </a:lnTo>
                <a:close/>
                <a:moveTo>
                  <a:pt x="1080182" y="259890"/>
                </a:moveTo>
                <a:lnTo>
                  <a:pt x="1080062" y="259894"/>
                </a:lnTo>
                <a:lnTo>
                  <a:pt x="1080068" y="259947"/>
                </a:lnTo>
                <a:lnTo>
                  <a:pt x="1080163" y="259895"/>
                </a:lnTo>
                <a:lnTo>
                  <a:pt x="1080184" y="259904"/>
                </a:lnTo>
                <a:close/>
                <a:moveTo>
                  <a:pt x="1017580" y="259664"/>
                </a:moveTo>
                <a:lnTo>
                  <a:pt x="1017579" y="259666"/>
                </a:lnTo>
                <a:lnTo>
                  <a:pt x="1017581" y="259665"/>
                </a:lnTo>
                <a:lnTo>
                  <a:pt x="1017583" y="259664"/>
                </a:lnTo>
                <a:close/>
                <a:moveTo>
                  <a:pt x="304568" y="251511"/>
                </a:moveTo>
                <a:lnTo>
                  <a:pt x="304339" y="251823"/>
                </a:lnTo>
                <a:lnTo>
                  <a:pt x="304282" y="252058"/>
                </a:lnTo>
                <a:lnTo>
                  <a:pt x="304271" y="252081"/>
                </a:lnTo>
                <a:lnTo>
                  <a:pt x="304397" y="252058"/>
                </a:lnTo>
                <a:close/>
                <a:moveTo>
                  <a:pt x="994593" y="250870"/>
                </a:moveTo>
                <a:lnTo>
                  <a:pt x="994563" y="250887"/>
                </a:lnTo>
                <a:lnTo>
                  <a:pt x="994530" y="251020"/>
                </a:lnTo>
                <a:close/>
                <a:moveTo>
                  <a:pt x="719278" y="245265"/>
                </a:moveTo>
                <a:lnTo>
                  <a:pt x="719255" y="245271"/>
                </a:lnTo>
                <a:lnTo>
                  <a:pt x="719270" y="245299"/>
                </a:lnTo>
                <a:close/>
                <a:moveTo>
                  <a:pt x="260367" y="244907"/>
                </a:moveTo>
                <a:lnTo>
                  <a:pt x="260371" y="244911"/>
                </a:lnTo>
                <a:lnTo>
                  <a:pt x="260371" y="244911"/>
                </a:lnTo>
                <a:lnTo>
                  <a:pt x="260376" y="244907"/>
                </a:lnTo>
                <a:close/>
                <a:moveTo>
                  <a:pt x="926287" y="244901"/>
                </a:moveTo>
                <a:lnTo>
                  <a:pt x="926070" y="244912"/>
                </a:lnTo>
                <a:lnTo>
                  <a:pt x="925981" y="245017"/>
                </a:lnTo>
                <a:close/>
                <a:moveTo>
                  <a:pt x="1202190" y="243977"/>
                </a:moveTo>
                <a:lnTo>
                  <a:pt x="1201972" y="243984"/>
                </a:lnTo>
                <a:lnTo>
                  <a:pt x="1219008" y="252502"/>
                </a:lnTo>
                <a:lnTo>
                  <a:pt x="1219042" y="252403"/>
                </a:lnTo>
                <a:close/>
                <a:moveTo>
                  <a:pt x="1305251" y="243874"/>
                </a:moveTo>
                <a:lnTo>
                  <a:pt x="1304899" y="243931"/>
                </a:lnTo>
                <a:lnTo>
                  <a:pt x="1305123" y="243987"/>
                </a:lnTo>
                <a:close/>
                <a:moveTo>
                  <a:pt x="693145" y="243414"/>
                </a:moveTo>
                <a:lnTo>
                  <a:pt x="693146" y="243644"/>
                </a:lnTo>
                <a:lnTo>
                  <a:pt x="693274" y="243610"/>
                </a:lnTo>
                <a:lnTo>
                  <a:pt x="693356" y="243424"/>
                </a:lnTo>
                <a:close/>
                <a:moveTo>
                  <a:pt x="571668" y="242607"/>
                </a:moveTo>
                <a:lnTo>
                  <a:pt x="571573" y="242837"/>
                </a:lnTo>
                <a:lnTo>
                  <a:pt x="571784" y="242837"/>
                </a:lnTo>
                <a:lnTo>
                  <a:pt x="572483" y="243021"/>
                </a:lnTo>
                <a:close/>
                <a:moveTo>
                  <a:pt x="979759" y="235862"/>
                </a:moveTo>
                <a:lnTo>
                  <a:pt x="979778" y="235922"/>
                </a:lnTo>
                <a:lnTo>
                  <a:pt x="979893" y="235922"/>
                </a:lnTo>
                <a:close/>
                <a:moveTo>
                  <a:pt x="1227768" y="235346"/>
                </a:moveTo>
                <a:lnTo>
                  <a:pt x="1227795" y="235385"/>
                </a:lnTo>
                <a:lnTo>
                  <a:pt x="1227801" y="235346"/>
                </a:lnTo>
                <a:close/>
                <a:moveTo>
                  <a:pt x="1270790" y="235231"/>
                </a:moveTo>
                <a:lnTo>
                  <a:pt x="1270873" y="235395"/>
                </a:lnTo>
                <a:lnTo>
                  <a:pt x="1271122" y="235458"/>
                </a:lnTo>
                <a:close/>
                <a:moveTo>
                  <a:pt x="1123270" y="228041"/>
                </a:moveTo>
                <a:lnTo>
                  <a:pt x="1123238" y="228062"/>
                </a:lnTo>
                <a:lnTo>
                  <a:pt x="1123267" y="228085"/>
                </a:lnTo>
                <a:close/>
                <a:moveTo>
                  <a:pt x="960296" y="227158"/>
                </a:moveTo>
                <a:lnTo>
                  <a:pt x="960300" y="227163"/>
                </a:lnTo>
                <a:lnTo>
                  <a:pt x="960304" y="227158"/>
                </a:lnTo>
                <a:close/>
                <a:moveTo>
                  <a:pt x="1029220" y="226700"/>
                </a:moveTo>
                <a:lnTo>
                  <a:pt x="1029221" y="226702"/>
                </a:lnTo>
                <a:lnTo>
                  <a:pt x="1029221" y="226701"/>
                </a:lnTo>
                <a:close/>
                <a:moveTo>
                  <a:pt x="1201154" y="226685"/>
                </a:moveTo>
                <a:lnTo>
                  <a:pt x="1201624" y="226788"/>
                </a:lnTo>
                <a:lnTo>
                  <a:pt x="1201639" y="226702"/>
                </a:lnTo>
                <a:lnTo>
                  <a:pt x="1201635" y="226699"/>
                </a:lnTo>
                <a:close/>
                <a:moveTo>
                  <a:pt x="1244869" y="226599"/>
                </a:moveTo>
                <a:lnTo>
                  <a:pt x="1244859" y="226702"/>
                </a:lnTo>
                <a:lnTo>
                  <a:pt x="1244913" y="226648"/>
                </a:lnTo>
                <a:close/>
                <a:moveTo>
                  <a:pt x="709857" y="226587"/>
                </a:moveTo>
                <a:lnTo>
                  <a:pt x="709768" y="226702"/>
                </a:lnTo>
                <a:lnTo>
                  <a:pt x="709820" y="226702"/>
                </a:lnTo>
                <a:close/>
                <a:moveTo>
                  <a:pt x="700607" y="226407"/>
                </a:moveTo>
                <a:lnTo>
                  <a:pt x="700521" y="226472"/>
                </a:lnTo>
                <a:lnTo>
                  <a:pt x="700655" y="226702"/>
                </a:lnTo>
                <a:lnTo>
                  <a:pt x="700737" y="226702"/>
                </a:lnTo>
                <a:lnTo>
                  <a:pt x="700636" y="226587"/>
                </a:lnTo>
                <a:close/>
                <a:moveTo>
                  <a:pt x="243890" y="224627"/>
                </a:moveTo>
                <a:lnTo>
                  <a:pt x="244005" y="224627"/>
                </a:lnTo>
                <a:lnTo>
                  <a:pt x="243898" y="224637"/>
                </a:lnTo>
                <a:close/>
                <a:moveTo>
                  <a:pt x="882387" y="218286"/>
                </a:moveTo>
                <a:lnTo>
                  <a:pt x="882390" y="218289"/>
                </a:lnTo>
                <a:lnTo>
                  <a:pt x="882392" y="218286"/>
                </a:lnTo>
                <a:close/>
                <a:moveTo>
                  <a:pt x="1124252" y="218093"/>
                </a:moveTo>
                <a:lnTo>
                  <a:pt x="1124400" y="218174"/>
                </a:lnTo>
                <a:lnTo>
                  <a:pt x="1124663" y="218175"/>
                </a:lnTo>
                <a:close/>
                <a:moveTo>
                  <a:pt x="942898" y="218057"/>
                </a:moveTo>
                <a:lnTo>
                  <a:pt x="942897" y="218058"/>
                </a:lnTo>
                <a:lnTo>
                  <a:pt x="942898" y="218059"/>
                </a:lnTo>
                <a:close/>
                <a:moveTo>
                  <a:pt x="1030568" y="210451"/>
                </a:moveTo>
                <a:lnTo>
                  <a:pt x="1030605" y="210680"/>
                </a:lnTo>
                <a:lnTo>
                  <a:pt x="1030729" y="210451"/>
                </a:lnTo>
                <a:close/>
                <a:moveTo>
                  <a:pt x="1038336" y="210382"/>
                </a:moveTo>
                <a:lnTo>
                  <a:pt x="1038224" y="210444"/>
                </a:lnTo>
                <a:lnTo>
                  <a:pt x="1038326" y="210566"/>
                </a:lnTo>
                <a:close/>
                <a:moveTo>
                  <a:pt x="839764" y="209960"/>
                </a:moveTo>
                <a:lnTo>
                  <a:pt x="839765" y="209963"/>
                </a:lnTo>
                <a:lnTo>
                  <a:pt x="839765" y="209961"/>
                </a:lnTo>
                <a:close/>
                <a:moveTo>
                  <a:pt x="1088876" y="208883"/>
                </a:moveTo>
                <a:lnTo>
                  <a:pt x="1089150" y="209067"/>
                </a:lnTo>
                <a:lnTo>
                  <a:pt x="1089152" y="209068"/>
                </a:lnTo>
                <a:lnTo>
                  <a:pt x="1089233" y="208947"/>
                </a:lnTo>
                <a:close/>
                <a:moveTo>
                  <a:pt x="1098717" y="208261"/>
                </a:moveTo>
                <a:lnTo>
                  <a:pt x="1098498" y="208277"/>
                </a:lnTo>
                <a:lnTo>
                  <a:pt x="1098603" y="208377"/>
                </a:lnTo>
                <a:lnTo>
                  <a:pt x="1098689" y="208446"/>
                </a:lnTo>
                <a:lnTo>
                  <a:pt x="1098718" y="208262"/>
                </a:lnTo>
                <a:close/>
                <a:moveTo>
                  <a:pt x="449908" y="200884"/>
                </a:moveTo>
                <a:lnTo>
                  <a:pt x="449731" y="201001"/>
                </a:lnTo>
                <a:lnTo>
                  <a:pt x="449731" y="201069"/>
                </a:lnTo>
                <a:lnTo>
                  <a:pt x="449847" y="201001"/>
                </a:lnTo>
                <a:close/>
                <a:moveTo>
                  <a:pt x="882437" y="200810"/>
                </a:moveTo>
                <a:lnTo>
                  <a:pt x="882235" y="200854"/>
                </a:lnTo>
                <a:lnTo>
                  <a:pt x="882301" y="200890"/>
                </a:lnTo>
                <a:close/>
                <a:moveTo>
                  <a:pt x="1039034" y="199705"/>
                </a:moveTo>
                <a:lnTo>
                  <a:pt x="1038787" y="199963"/>
                </a:lnTo>
                <a:lnTo>
                  <a:pt x="1039082" y="200044"/>
                </a:lnTo>
                <a:lnTo>
                  <a:pt x="1039266" y="200007"/>
                </a:lnTo>
                <a:lnTo>
                  <a:pt x="1039018" y="199963"/>
                </a:lnTo>
                <a:close/>
                <a:moveTo>
                  <a:pt x="943935" y="199387"/>
                </a:moveTo>
                <a:lnTo>
                  <a:pt x="943934" y="199387"/>
                </a:lnTo>
                <a:lnTo>
                  <a:pt x="943935" y="199388"/>
                </a:lnTo>
                <a:close/>
                <a:moveTo>
                  <a:pt x="349923" y="198119"/>
                </a:moveTo>
                <a:lnTo>
                  <a:pt x="349923" y="198120"/>
                </a:lnTo>
                <a:lnTo>
                  <a:pt x="349904" y="198131"/>
                </a:lnTo>
                <a:lnTo>
                  <a:pt x="364790" y="199849"/>
                </a:lnTo>
                <a:lnTo>
                  <a:pt x="364766" y="199862"/>
                </a:lnTo>
                <a:lnTo>
                  <a:pt x="364905" y="199848"/>
                </a:lnTo>
                <a:lnTo>
                  <a:pt x="364905" y="199848"/>
                </a:lnTo>
                <a:close/>
                <a:moveTo>
                  <a:pt x="328601" y="192242"/>
                </a:moveTo>
                <a:lnTo>
                  <a:pt x="328597" y="192305"/>
                </a:lnTo>
                <a:lnTo>
                  <a:pt x="328632" y="192314"/>
                </a:lnTo>
                <a:close/>
                <a:moveTo>
                  <a:pt x="813468" y="192126"/>
                </a:moveTo>
                <a:lnTo>
                  <a:pt x="813155" y="192211"/>
                </a:lnTo>
                <a:lnTo>
                  <a:pt x="813469" y="192357"/>
                </a:lnTo>
                <a:lnTo>
                  <a:pt x="813469" y="192242"/>
                </a:lnTo>
                <a:lnTo>
                  <a:pt x="813615" y="192156"/>
                </a:lnTo>
                <a:close/>
                <a:moveTo>
                  <a:pt x="552281" y="191386"/>
                </a:moveTo>
                <a:lnTo>
                  <a:pt x="552191" y="191435"/>
                </a:lnTo>
                <a:lnTo>
                  <a:pt x="552127" y="191536"/>
                </a:lnTo>
                <a:lnTo>
                  <a:pt x="552191" y="191550"/>
                </a:lnTo>
                <a:lnTo>
                  <a:pt x="552191" y="191435"/>
                </a:lnTo>
                <a:lnTo>
                  <a:pt x="552251" y="191466"/>
                </a:lnTo>
                <a:close/>
                <a:moveTo>
                  <a:pt x="553482" y="184038"/>
                </a:moveTo>
                <a:lnTo>
                  <a:pt x="553459" y="184174"/>
                </a:lnTo>
                <a:lnTo>
                  <a:pt x="553543" y="184236"/>
                </a:lnTo>
                <a:lnTo>
                  <a:pt x="553558" y="184150"/>
                </a:lnTo>
                <a:close/>
                <a:moveTo>
                  <a:pt x="296330" y="183828"/>
                </a:moveTo>
                <a:lnTo>
                  <a:pt x="296421" y="183918"/>
                </a:lnTo>
                <a:lnTo>
                  <a:pt x="296443" y="183834"/>
                </a:lnTo>
                <a:close/>
                <a:moveTo>
                  <a:pt x="590453" y="183136"/>
                </a:moveTo>
                <a:lnTo>
                  <a:pt x="590455" y="183137"/>
                </a:lnTo>
                <a:lnTo>
                  <a:pt x="590448" y="183201"/>
                </a:lnTo>
                <a:lnTo>
                  <a:pt x="590523" y="183165"/>
                </a:lnTo>
                <a:lnTo>
                  <a:pt x="590455" y="183136"/>
                </a:lnTo>
                <a:close/>
                <a:moveTo>
                  <a:pt x="459181" y="182888"/>
                </a:moveTo>
                <a:lnTo>
                  <a:pt x="459182" y="182906"/>
                </a:lnTo>
                <a:lnTo>
                  <a:pt x="459260" y="182978"/>
                </a:lnTo>
                <a:lnTo>
                  <a:pt x="459297" y="182907"/>
                </a:lnTo>
                <a:lnTo>
                  <a:pt x="459297" y="182906"/>
                </a:lnTo>
                <a:close/>
                <a:moveTo>
                  <a:pt x="328831" y="182330"/>
                </a:moveTo>
                <a:lnTo>
                  <a:pt x="328831" y="182330"/>
                </a:lnTo>
                <a:lnTo>
                  <a:pt x="328831" y="182330"/>
                </a:lnTo>
                <a:close/>
                <a:moveTo>
                  <a:pt x="653210" y="179069"/>
                </a:moveTo>
                <a:lnTo>
                  <a:pt x="652350" y="179446"/>
                </a:lnTo>
                <a:lnTo>
                  <a:pt x="652350" y="179449"/>
                </a:lnTo>
                <a:lnTo>
                  <a:pt x="652346" y="179448"/>
                </a:lnTo>
                <a:lnTo>
                  <a:pt x="652346" y="179564"/>
                </a:lnTo>
                <a:lnTo>
                  <a:pt x="652350" y="179449"/>
                </a:lnTo>
                <a:lnTo>
                  <a:pt x="652658" y="179500"/>
                </a:lnTo>
                <a:close/>
                <a:moveTo>
                  <a:pt x="822112" y="174954"/>
                </a:moveTo>
                <a:lnTo>
                  <a:pt x="822188" y="175098"/>
                </a:lnTo>
                <a:lnTo>
                  <a:pt x="822227" y="174954"/>
                </a:lnTo>
                <a:close/>
                <a:moveTo>
                  <a:pt x="607740" y="174908"/>
                </a:moveTo>
                <a:lnTo>
                  <a:pt x="607743" y="174953"/>
                </a:lnTo>
                <a:lnTo>
                  <a:pt x="607743" y="174954"/>
                </a:lnTo>
                <a:lnTo>
                  <a:pt x="607867" y="175019"/>
                </a:lnTo>
                <a:lnTo>
                  <a:pt x="607858" y="174954"/>
                </a:lnTo>
                <a:close/>
                <a:moveTo>
                  <a:pt x="642779" y="173916"/>
                </a:moveTo>
                <a:lnTo>
                  <a:pt x="642763" y="174033"/>
                </a:lnTo>
                <a:lnTo>
                  <a:pt x="642780" y="174031"/>
                </a:lnTo>
                <a:lnTo>
                  <a:pt x="642860" y="173963"/>
                </a:lnTo>
                <a:close/>
                <a:moveTo>
                  <a:pt x="1082688" y="166106"/>
                </a:moveTo>
                <a:lnTo>
                  <a:pt x="1082692" y="166142"/>
                </a:lnTo>
                <a:lnTo>
                  <a:pt x="1082758" y="166156"/>
                </a:lnTo>
                <a:close/>
                <a:moveTo>
                  <a:pt x="918543" y="164921"/>
                </a:moveTo>
                <a:lnTo>
                  <a:pt x="918395" y="165013"/>
                </a:lnTo>
                <a:lnTo>
                  <a:pt x="918464" y="165042"/>
                </a:lnTo>
                <a:lnTo>
                  <a:pt x="918349" y="165042"/>
                </a:lnTo>
                <a:lnTo>
                  <a:pt x="918348" y="165042"/>
                </a:lnTo>
                <a:lnTo>
                  <a:pt x="918438" y="165138"/>
                </a:lnTo>
                <a:lnTo>
                  <a:pt x="918464" y="165042"/>
                </a:lnTo>
                <a:close/>
                <a:moveTo>
                  <a:pt x="886538" y="159103"/>
                </a:moveTo>
                <a:lnTo>
                  <a:pt x="886538" y="159164"/>
                </a:lnTo>
                <a:lnTo>
                  <a:pt x="886620" y="159364"/>
                </a:lnTo>
                <a:lnTo>
                  <a:pt x="886654" y="159164"/>
                </a:lnTo>
                <a:close/>
                <a:moveTo>
                  <a:pt x="848044" y="157782"/>
                </a:moveTo>
                <a:lnTo>
                  <a:pt x="848044" y="157782"/>
                </a:lnTo>
                <a:lnTo>
                  <a:pt x="847947" y="157903"/>
                </a:lnTo>
                <a:lnTo>
                  <a:pt x="848100" y="157899"/>
                </a:lnTo>
                <a:lnTo>
                  <a:pt x="848045" y="157783"/>
                </a:lnTo>
                <a:lnTo>
                  <a:pt x="848044" y="157782"/>
                </a:lnTo>
                <a:lnTo>
                  <a:pt x="848045" y="157782"/>
                </a:lnTo>
                <a:close/>
                <a:moveTo>
                  <a:pt x="703322" y="157124"/>
                </a:moveTo>
                <a:lnTo>
                  <a:pt x="702759" y="157370"/>
                </a:lnTo>
                <a:lnTo>
                  <a:pt x="703415" y="157246"/>
                </a:lnTo>
                <a:lnTo>
                  <a:pt x="703402" y="157205"/>
                </a:lnTo>
                <a:lnTo>
                  <a:pt x="703487" y="157192"/>
                </a:lnTo>
                <a:close/>
                <a:moveTo>
                  <a:pt x="642730" y="157087"/>
                </a:moveTo>
                <a:lnTo>
                  <a:pt x="642779" y="157205"/>
                </a:lnTo>
                <a:lnTo>
                  <a:pt x="642880" y="157185"/>
                </a:lnTo>
                <a:lnTo>
                  <a:pt x="642779" y="157090"/>
                </a:lnTo>
                <a:close/>
                <a:moveTo>
                  <a:pt x="886539" y="151788"/>
                </a:moveTo>
                <a:lnTo>
                  <a:pt x="886538" y="151789"/>
                </a:lnTo>
                <a:lnTo>
                  <a:pt x="886538" y="151879"/>
                </a:lnTo>
                <a:lnTo>
                  <a:pt x="886591" y="151837"/>
                </a:lnTo>
                <a:close/>
                <a:moveTo>
                  <a:pt x="1080969" y="149714"/>
                </a:moveTo>
                <a:lnTo>
                  <a:pt x="1080855" y="149725"/>
                </a:lnTo>
                <a:lnTo>
                  <a:pt x="1080863" y="149792"/>
                </a:lnTo>
                <a:close/>
                <a:moveTo>
                  <a:pt x="684009" y="149164"/>
                </a:moveTo>
                <a:lnTo>
                  <a:pt x="683871" y="149284"/>
                </a:lnTo>
                <a:lnTo>
                  <a:pt x="684039" y="149252"/>
                </a:lnTo>
                <a:lnTo>
                  <a:pt x="684039" y="149182"/>
                </a:lnTo>
                <a:close/>
                <a:moveTo>
                  <a:pt x="727211" y="149144"/>
                </a:moveTo>
                <a:lnTo>
                  <a:pt x="727158" y="149151"/>
                </a:lnTo>
                <a:lnTo>
                  <a:pt x="727188" y="149181"/>
                </a:lnTo>
                <a:close/>
                <a:moveTo>
                  <a:pt x="502647" y="148664"/>
                </a:moveTo>
                <a:lnTo>
                  <a:pt x="502517" y="148676"/>
                </a:lnTo>
                <a:lnTo>
                  <a:pt x="502646" y="148665"/>
                </a:lnTo>
                <a:close/>
                <a:moveTo>
                  <a:pt x="485963" y="147652"/>
                </a:moveTo>
                <a:lnTo>
                  <a:pt x="485921" y="147754"/>
                </a:lnTo>
                <a:lnTo>
                  <a:pt x="486035" y="147754"/>
                </a:lnTo>
                <a:close/>
                <a:moveTo>
                  <a:pt x="807936" y="146026"/>
                </a:moveTo>
                <a:lnTo>
                  <a:pt x="807802" y="146031"/>
                </a:lnTo>
                <a:lnTo>
                  <a:pt x="807864" y="146135"/>
                </a:lnTo>
                <a:lnTo>
                  <a:pt x="807936" y="146026"/>
                </a:lnTo>
                <a:close/>
                <a:moveTo>
                  <a:pt x="513360" y="140503"/>
                </a:moveTo>
                <a:lnTo>
                  <a:pt x="513005" y="140609"/>
                </a:lnTo>
                <a:lnTo>
                  <a:pt x="513028" y="140679"/>
                </a:lnTo>
                <a:lnTo>
                  <a:pt x="513120" y="140609"/>
                </a:lnTo>
                <a:lnTo>
                  <a:pt x="513250" y="140604"/>
                </a:lnTo>
                <a:close/>
                <a:moveTo>
                  <a:pt x="718504" y="140424"/>
                </a:moveTo>
                <a:lnTo>
                  <a:pt x="718500" y="140494"/>
                </a:lnTo>
                <a:lnTo>
                  <a:pt x="718174" y="140614"/>
                </a:lnTo>
                <a:lnTo>
                  <a:pt x="718599" y="140608"/>
                </a:lnTo>
                <a:lnTo>
                  <a:pt x="718616" y="140493"/>
                </a:lnTo>
                <a:close/>
                <a:moveTo>
                  <a:pt x="968816" y="133114"/>
                </a:moveTo>
                <a:lnTo>
                  <a:pt x="968827" y="133220"/>
                </a:lnTo>
                <a:lnTo>
                  <a:pt x="968912" y="133210"/>
                </a:lnTo>
                <a:lnTo>
                  <a:pt x="968829" y="133117"/>
                </a:lnTo>
                <a:close/>
                <a:moveTo>
                  <a:pt x="1096413" y="133002"/>
                </a:moveTo>
                <a:lnTo>
                  <a:pt x="1096336" y="133036"/>
                </a:lnTo>
                <a:lnTo>
                  <a:pt x="1096402" y="133095"/>
                </a:lnTo>
                <a:close/>
                <a:moveTo>
                  <a:pt x="1057530" y="131332"/>
                </a:moveTo>
                <a:lnTo>
                  <a:pt x="1057478" y="131404"/>
                </a:lnTo>
                <a:lnTo>
                  <a:pt x="1057554" y="131464"/>
                </a:lnTo>
                <a:lnTo>
                  <a:pt x="1057574" y="131388"/>
                </a:lnTo>
                <a:close/>
                <a:moveTo>
                  <a:pt x="1010896" y="123369"/>
                </a:moveTo>
                <a:lnTo>
                  <a:pt x="1010896" y="123551"/>
                </a:lnTo>
                <a:lnTo>
                  <a:pt x="1011115" y="123588"/>
                </a:lnTo>
                <a:lnTo>
                  <a:pt x="1011011" y="123436"/>
                </a:lnTo>
                <a:close/>
                <a:moveTo>
                  <a:pt x="793410" y="121955"/>
                </a:moveTo>
                <a:lnTo>
                  <a:pt x="791685" y="131042"/>
                </a:lnTo>
                <a:lnTo>
                  <a:pt x="791679" y="131044"/>
                </a:lnTo>
                <a:lnTo>
                  <a:pt x="791685" y="131043"/>
                </a:lnTo>
                <a:lnTo>
                  <a:pt x="793410" y="121956"/>
                </a:lnTo>
                <a:close/>
                <a:moveTo>
                  <a:pt x="793196" y="121664"/>
                </a:moveTo>
                <a:lnTo>
                  <a:pt x="793411" y="121933"/>
                </a:lnTo>
                <a:lnTo>
                  <a:pt x="793414" y="121707"/>
                </a:lnTo>
                <a:close/>
                <a:moveTo>
                  <a:pt x="967474" y="120950"/>
                </a:moveTo>
                <a:lnTo>
                  <a:pt x="967449" y="121112"/>
                </a:lnTo>
                <a:lnTo>
                  <a:pt x="967561" y="121015"/>
                </a:lnTo>
                <a:close/>
                <a:moveTo>
                  <a:pt x="555995" y="115714"/>
                </a:moveTo>
                <a:lnTo>
                  <a:pt x="555994" y="115714"/>
                </a:lnTo>
                <a:lnTo>
                  <a:pt x="555831" y="115917"/>
                </a:lnTo>
                <a:lnTo>
                  <a:pt x="556109" y="115829"/>
                </a:lnTo>
                <a:lnTo>
                  <a:pt x="556180" y="115793"/>
                </a:lnTo>
                <a:close/>
                <a:moveTo>
                  <a:pt x="848487" y="114989"/>
                </a:moveTo>
                <a:lnTo>
                  <a:pt x="848477" y="115031"/>
                </a:lnTo>
                <a:lnTo>
                  <a:pt x="848503" y="115023"/>
                </a:lnTo>
                <a:close/>
                <a:moveTo>
                  <a:pt x="873975" y="114793"/>
                </a:moveTo>
                <a:lnTo>
                  <a:pt x="873914" y="115022"/>
                </a:lnTo>
                <a:lnTo>
                  <a:pt x="874092" y="115022"/>
                </a:lnTo>
                <a:lnTo>
                  <a:pt x="874176" y="114912"/>
                </a:lnTo>
                <a:lnTo>
                  <a:pt x="874091" y="114907"/>
                </a:lnTo>
                <a:close/>
                <a:moveTo>
                  <a:pt x="1010900" y="114781"/>
                </a:moveTo>
                <a:lnTo>
                  <a:pt x="1010897" y="114781"/>
                </a:lnTo>
                <a:lnTo>
                  <a:pt x="1010897" y="114784"/>
                </a:lnTo>
                <a:close/>
                <a:moveTo>
                  <a:pt x="1064949" y="113755"/>
                </a:moveTo>
                <a:lnTo>
                  <a:pt x="1064839" y="113872"/>
                </a:lnTo>
                <a:lnTo>
                  <a:pt x="1065085" y="113975"/>
                </a:lnTo>
                <a:close/>
                <a:moveTo>
                  <a:pt x="453815" y="113383"/>
                </a:moveTo>
                <a:lnTo>
                  <a:pt x="453495" y="113615"/>
                </a:lnTo>
                <a:lnTo>
                  <a:pt x="453420" y="113755"/>
                </a:lnTo>
                <a:lnTo>
                  <a:pt x="452986" y="113882"/>
                </a:lnTo>
                <a:lnTo>
                  <a:pt x="453419" y="113870"/>
                </a:lnTo>
                <a:lnTo>
                  <a:pt x="453506" y="113852"/>
                </a:lnTo>
                <a:close/>
                <a:moveTo>
                  <a:pt x="426303" y="107800"/>
                </a:moveTo>
                <a:lnTo>
                  <a:pt x="426220" y="107876"/>
                </a:lnTo>
                <a:lnTo>
                  <a:pt x="420624" y="114728"/>
                </a:lnTo>
                <a:lnTo>
                  <a:pt x="420688" y="114792"/>
                </a:lnTo>
                <a:lnTo>
                  <a:pt x="421133" y="114779"/>
                </a:lnTo>
                <a:lnTo>
                  <a:pt x="420688" y="114677"/>
                </a:lnTo>
                <a:close/>
                <a:moveTo>
                  <a:pt x="776230" y="100298"/>
                </a:moveTo>
                <a:lnTo>
                  <a:pt x="776194" y="100381"/>
                </a:lnTo>
                <a:lnTo>
                  <a:pt x="776222" y="100383"/>
                </a:lnTo>
                <a:close/>
                <a:moveTo>
                  <a:pt x="761756" y="98906"/>
                </a:moveTo>
                <a:lnTo>
                  <a:pt x="761720" y="99002"/>
                </a:lnTo>
                <a:lnTo>
                  <a:pt x="761632" y="99122"/>
                </a:lnTo>
                <a:lnTo>
                  <a:pt x="761720" y="99117"/>
                </a:lnTo>
                <a:lnTo>
                  <a:pt x="761835" y="99117"/>
                </a:lnTo>
                <a:lnTo>
                  <a:pt x="761907" y="99123"/>
                </a:lnTo>
                <a:lnTo>
                  <a:pt x="761835" y="99002"/>
                </a:lnTo>
                <a:close/>
                <a:moveTo>
                  <a:pt x="665484" y="97735"/>
                </a:moveTo>
                <a:lnTo>
                  <a:pt x="665344" y="97846"/>
                </a:lnTo>
                <a:lnTo>
                  <a:pt x="665400" y="97864"/>
                </a:lnTo>
                <a:close/>
                <a:moveTo>
                  <a:pt x="856504" y="97423"/>
                </a:moveTo>
                <a:lnTo>
                  <a:pt x="856458" y="97504"/>
                </a:lnTo>
                <a:lnTo>
                  <a:pt x="856611" y="97517"/>
                </a:lnTo>
                <a:lnTo>
                  <a:pt x="856573" y="97504"/>
                </a:lnTo>
                <a:close/>
                <a:moveTo>
                  <a:pt x="787733" y="97253"/>
                </a:moveTo>
                <a:lnTo>
                  <a:pt x="787708" y="97285"/>
                </a:lnTo>
                <a:lnTo>
                  <a:pt x="787704" y="97302"/>
                </a:lnTo>
                <a:close/>
                <a:moveTo>
                  <a:pt x="711586" y="81484"/>
                </a:moveTo>
                <a:lnTo>
                  <a:pt x="711574" y="81508"/>
                </a:lnTo>
                <a:lnTo>
                  <a:pt x="711597" y="81511"/>
                </a:lnTo>
                <a:close/>
                <a:moveTo>
                  <a:pt x="1020577" y="80249"/>
                </a:moveTo>
                <a:lnTo>
                  <a:pt x="1020577" y="80331"/>
                </a:lnTo>
                <a:lnTo>
                  <a:pt x="1020584" y="80359"/>
                </a:lnTo>
                <a:lnTo>
                  <a:pt x="1020685" y="80478"/>
                </a:lnTo>
                <a:lnTo>
                  <a:pt x="1020692" y="80331"/>
                </a:lnTo>
                <a:close/>
                <a:moveTo>
                  <a:pt x="684853" y="79968"/>
                </a:moveTo>
                <a:lnTo>
                  <a:pt x="684731" y="79986"/>
                </a:lnTo>
                <a:lnTo>
                  <a:pt x="683366" y="88400"/>
                </a:lnTo>
                <a:lnTo>
                  <a:pt x="683482" y="88404"/>
                </a:lnTo>
                <a:lnTo>
                  <a:pt x="684847" y="79985"/>
                </a:lnTo>
                <a:close/>
                <a:moveTo>
                  <a:pt x="798421" y="79327"/>
                </a:moveTo>
                <a:lnTo>
                  <a:pt x="798357" y="79472"/>
                </a:lnTo>
                <a:lnTo>
                  <a:pt x="798429" y="79351"/>
                </a:lnTo>
                <a:close/>
                <a:moveTo>
                  <a:pt x="932816" y="73421"/>
                </a:moveTo>
                <a:lnTo>
                  <a:pt x="932870" y="73531"/>
                </a:lnTo>
                <a:lnTo>
                  <a:pt x="932871" y="73533"/>
                </a:lnTo>
                <a:lnTo>
                  <a:pt x="933005" y="73607"/>
                </a:lnTo>
                <a:lnTo>
                  <a:pt x="932985" y="73532"/>
                </a:lnTo>
                <a:close/>
                <a:moveTo>
                  <a:pt x="528620" y="72098"/>
                </a:moveTo>
                <a:lnTo>
                  <a:pt x="528564" y="72149"/>
                </a:lnTo>
                <a:lnTo>
                  <a:pt x="528123" y="72276"/>
                </a:lnTo>
                <a:lnTo>
                  <a:pt x="528679" y="72379"/>
                </a:lnTo>
                <a:lnTo>
                  <a:pt x="528564" y="72264"/>
                </a:lnTo>
                <a:lnTo>
                  <a:pt x="528682" y="72269"/>
                </a:lnTo>
                <a:lnTo>
                  <a:pt x="528679" y="72264"/>
                </a:lnTo>
                <a:close/>
                <a:moveTo>
                  <a:pt x="1020577" y="71688"/>
                </a:moveTo>
                <a:lnTo>
                  <a:pt x="1020577" y="71783"/>
                </a:lnTo>
                <a:lnTo>
                  <a:pt x="1020622" y="71745"/>
                </a:lnTo>
                <a:close/>
                <a:moveTo>
                  <a:pt x="546110" y="63587"/>
                </a:moveTo>
                <a:lnTo>
                  <a:pt x="545967" y="63735"/>
                </a:lnTo>
                <a:lnTo>
                  <a:pt x="545953" y="63757"/>
                </a:lnTo>
                <a:lnTo>
                  <a:pt x="546093" y="63744"/>
                </a:lnTo>
                <a:lnTo>
                  <a:pt x="546094" y="63740"/>
                </a:lnTo>
                <a:lnTo>
                  <a:pt x="546082" y="63735"/>
                </a:lnTo>
                <a:lnTo>
                  <a:pt x="546094" y="63735"/>
                </a:lnTo>
                <a:close/>
                <a:moveTo>
                  <a:pt x="916965" y="63043"/>
                </a:moveTo>
                <a:lnTo>
                  <a:pt x="917164" y="63099"/>
                </a:lnTo>
                <a:lnTo>
                  <a:pt x="917080" y="63044"/>
                </a:lnTo>
                <a:lnTo>
                  <a:pt x="917080" y="63043"/>
                </a:lnTo>
                <a:close/>
                <a:moveTo>
                  <a:pt x="450806" y="62994"/>
                </a:moveTo>
                <a:lnTo>
                  <a:pt x="450725" y="63064"/>
                </a:lnTo>
                <a:lnTo>
                  <a:pt x="450768" y="63043"/>
                </a:lnTo>
                <a:lnTo>
                  <a:pt x="450813" y="62998"/>
                </a:lnTo>
                <a:close/>
                <a:moveTo>
                  <a:pt x="735347" y="62679"/>
                </a:moveTo>
                <a:lnTo>
                  <a:pt x="735328" y="62697"/>
                </a:lnTo>
                <a:lnTo>
                  <a:pt x="735328" y="62698"/>
                </a:lnTo>
                <a:lnTo>
                  <a:pt x="735344" y="62696"/>
                </a:lnTo>
                <a:close/>
                <a:moveTo>
                  <a:pt x="693347" y="57831"/>
                </a:moveTo>
                <a:lnTo>
                  <a:pt x="693375" y="57857"/>
                </a:lnTo>
                <a:lnTo>
                  <a:pt x="693470" y="57910"/>
                </a:lnTo>
                <a:lnTo>
                  <a:pt x="693491" y="57857"/>
                </a:lnTo>
                <a:lnTo>
                  <a:pt x="693490" y="57857"/>
                </a:lnTo>
                <a:close/>
                <a:moveTo>
                  <a:pt x="719078" y="54859"/>
                </a:moveTo>
                <a:lnTo>
                  <a:pt x="719076" y="54860"/>
                </a:lnTo>
                <a:lnTo>
                  <a:pt x="719076" y="54860"/>
                </a:lnTo>
                <a:lnTo>
                  <a:pt x="719077" y="54860"/>
                </a:lnTo>
                <a:close/>
                <a:moveTo>
                  <a:pt x="468403" y="54399"/>
                </a:moveTo>
                <a:lnTo>
                  <a:pt x="468403" y="54400"/>
                </a:lnTo>
                <a:lnTo>
                  <a:pt x="468404" y="54399"/>
                </a:lnTo>
                <a:close/>
                <a:moveTo>
                  <a:pt x="563180" y="45949"/>
                </a:moveTo>
                <a:lnTo>
                  <a:pt x="563179" y="45949"/>
                </a:lnTo>
                <a:lnTo>
                  <a:pt x="563173" y="45955"/>
                </a:lnTo>
                <a:lnTo>
                  <a:pt x="563202" y="45960"/>
                </a:lnTo>
                <a:close/>
                <a:moveTo>
                  <a:pt x="563451" y="45849"/>
                </a:moveTo>
                <a:lnTo>
                  <a:pt x="563371" y="45871"/>
                </a:lnTo>
                <a:lnTo>
                  <a:pt x="563255" y="45918"/>
                </a:lnTo>
                <a:lnTo>
                  <a:pt x="563255" y="45968"/>
                </a:lnTo>
                <a:lnTo>
                  <a:pt x="563370" y="45986"/>
                </a:lnTo>
                <a:close/>
                <a:moveTo>
                  <a:pt x="796180" y="45756"/>
                </a:moveTo>
                <a:lnTo>
                  <a:pt x="795961" y="45761"/>
                </a:lnTo>
                <a:lnTo>
                  <a:pt x="796181" y="45871"/>
                </a:lnTo>
                <a:lnTo>
                  <a:pt x="796276" y="45871"/>
                </a:lnTo>
                <a:close/>
                <a:moveTo>
                  <a:pt x="761720" y="37227"/>
                </a:moveTo>
                <a:lnTo>
                  <a:pt x="761505" y="37434"/>
                </a:lnTo>
                <a:lnTo>
                  <a:pt x="761720" y="37342"/>
                </a:lnTo>
                <a:close/>
                <a:moveTo>
                  <a:pt x="873745" y="35795"/>
                </a:moveTo>
                <a:lnTo>
                  <a:pt x="873745" y="35843"/>
                </a:lnTo>
                <a:lnTo>
                  <a:pt x="873747" y="35844"/>
                </a:lnTo>
                <a:lnTo>
                  <a:pt x="873840" y="35835"/>
                </a:lnTo>
                <a:close/>
                <a:moveTo>
                  <a:pt x="822112" y="28583"/>
                </a:moveTo>
                <a:lnTo>
                  <a:pt x="822057" y="28701"/>
                </a:lnTo>
                <a:lnTo>
                  <a:pt x="822162" y="28707"/>
                </a:lnTo>
                <a:close/>
                <a:moveTo>
                  <a:pt x="761720" y="28583"/>
                </a:moveTo>
                <a:lnTo>
                  <a:pt x="761720" y="28698"/>
                </a:lnTo>
                <a:lnTo>
                  <a:pt x="761761" y="28718"/>
                </a:lnTo>
                <a:close/>
                <a:moveTo>
                  <a:pt x="779930" y="0"/>
                </a:moveTo>
                <a:lnTo>
                  <a:pt x="847583" y="29966"/>
                </a:lnTo>
                <a:cubicBezTo>
                  <a:pt x="849888" y="30081"/>
                  <a:pt x="853807" y="29159"/>
                  <a:pt x="856919" y="28583"/>
                </a:cubicBezTo>
                <a:lnTo>
                  <a:pt x="857197" y="28198"/>
                </a:lnTo>
                <a:lnTo>
                  <a:pt x="860923" y="16799"/>
                </a:lnTo>
                <a:cubicBezTo>
                  <a:pt x="862623" y="13428"/>
                  <a:pt x="864813" y="11238"/>
                  <a:pt x="867752" y="11987"/>
                </a:cubicBezTo>
                <a:lnTo>
                  <a:pt x="892532" y="18211"/>
                </a:lnTo>
                <a:cubicBezTo>
                  <a:pt x="906938" y="21783"/>
                  <a:pt x="921373" y="24953"/>
                  <a:pt x="933547" y="30067"/>
                </a:cubicBezTo>
                <a:lnTo>
                  <a:pt x="960863" y="53482"/>
                </a:lnTo>
                <a:lnTo>
                  <a:pt x="960876" y="53478"/>
                </a:lnTo>
                <a:lnTo>
                  <a:pt x="960877" y="53478"/>
                </a:lnTo>
                <a:lnTo>
                  <a:pt x="960877" y="53478"/>
                </a:lnTo>
                <a:lnTo>
                  <a:pt x="960877" y="53478"/>
                </a:lnTo>
                <a:lnTo>
                  <a:pt x="983430" y="61945"/>
                </a:lnTo>
                <a:cubicBezTo>
                  <a:pt x="1007568" y="65090"/>
                  <a:pt x="1034494" y="56273"/>
                  <a:pt x="1046509" y="71573"/>
                </a:cubicBezTo>
                <a:lnTo>
                  <a:pt x="1046509" y="71687"/>
                </a:lnTo>
                <a:cubicBezTo>
                  <a:pt x="1055095" y="73531"/>
                  <a:pt x="1063682" y="76700"/>
                  <a:pt x="1071447" y="81022"/>
                </a:cubicBezTo>
                <a:lnTo>
                  <a:pt x="1091172" y="97041"/>
                </a:lnTo>
                <a:lnTo>
                  <a:pt x="1091457" y="97158"/>
                </a:lnTo>
                <a:lnTo>
                  <a:pt x="1091457" y="97272"/>
                </a:lnTo>
                <a:lnTo>
                  <a:pt x="1091458" y="97273"/>
                </a:lnTo>
                <a:lnTo>
                  <a:pt x="1091457" y="97273"/>
                </a:lnTo>
                <a:lnTo>
                  <a:pt x="1126202" y="110533"/>
                </a:lnTo>
                <a:cubicBezTo>
                  <a:pt x="1155538" y="125049"/>
                  <a:pt x="1172912" y="143374"/>
                  <a:pt x="1216737" y="165849"/>
                </a:cubicBezTo>
                <a:lnTo>
                  <a:pt x="1216726" y="166017"/>
                </a:lnTo>
                <a:lnTo>
                  <a:pt x="1234371" y="175069"/>
                </a:lnTo>
                <a:cubicBezTo>
                  <a:pt x="1240134" y="178066"/>
                  <a:pt x="1248778" y="186479"/>
                  <a:pt x="1253388" y="191435"/>
                </a:cubicBezTo>
                <a:lnTo>
                  <a:pt x="1253389" y="191436"/>
                </a:lnTo>
                <a:lnTo>
                  <a:pt x="1287415" y="208795"/>
                </a:lnTo>
                <a:cubicBezTo>
                  <a:pt x="1298508" y="216473"/>
                  <a:pt x="1308362" y="225434"/>
                  <a:pt x="1314010" y="233848"/>
                </a:cubicBezTo>
                <a:lnTo>
                  <a:pt x="1323115" y="242952"/>
                </a:lnTo>
                <a:cubicBezTo>
                  <a:pt x="1378897" y="277759"/>
                  <a:pt x="1363799" y="310145"/>
                  <a:pt x="1390999" y="329737"/>
                </a:cubicBezTo>
                <a:lnTo>
                  <a:pt x="1391108" y="329961"/>
                </a:lnTo>
                <a:lnTo>
                  <a:pt x="1391114" y="329623"/>
                </a:lnTo>
                <a:lnTo>
                  <a:pt x="1401026" y="336769"/>
                </a:lnTo>
                <a:lnTo>
                  <a:pt x="1400910" y="336884"/>
                </a:lnTo>
                <a:lnTo>
                  <a:pt x="1401006" y="337022"/>
                </a:lnTo>
                <a:lnTo>
                  <a:pt x="1417216" y="340905"/>
                </a:lnTo>
                <a:cubicBezTo>
                  <a:pt x="1422060" y="343349"/>
                  <a:pt x="1426310" y="346832"/>
                  <a:pt x="1429954" y="351045"/>
                </a:cubicBezTo>
                <a:lnTo>
                  <a:pt x="1444416" y="382509"/>
                </a:lnTo>
                <a:lnTo>
                  <a:pt x="1444385" y="382501"/>
                </a:lnTo>
                <a:lnTo>
                  <a:pt x="1444445" y="382741"/>
                </a:lnTo>
                <a:lnTo>
                  <a:pt x="1444458" y="382600"/>
                </a:lnTo>
                <a:lnTo>
                  <a:pt x="1444416" y="382509"/>
                </a:lnTo>
                <a:lnTo>
                  <a:pt x="1444466" y="382521"/>
                </a:lnTo>
                <a:lnTo>
                  <a:pt x="1444476" y="382408"/>
                </a:lnTo>
                <a:cubicBezTo>
                  <a:pt x="1468910" y="396008"/>
                  <a:pt x="1493689" y="442224"/>
                  <a:pt x="1495072" y="467695"/>
                </a:cubicBezTo>
                <a:lnTo>
                  <a:pt x="1495072" y="467810"/>
                </a:lnTo>
                <a:lnTo>
                  <a:pt x="1495071" y="467811"/>
                </a:lnTo>
                <a:lnTo>
                  <a:pt x="1495072" y="467811"/>
                </a:lnTo>
                <a:lnTo>
                  <a:pt x="1494265" y="477838"/>
                </a:lnTo>
                <a:lnTo>
                  <a:pt x="1494381" y="477837"/>
                </a:lnTo>
                <a:lnTo>
                  <a:pt x="1510747" y="503192"/>
                </a:lnTo>
                <a:lnTo>
                  <a:pt x="1510644" y="503238"/>
                </a:lnTo>
                <a:lnTo>
                  <a:pt x="1510746" y="503308"/>
                </a:lnTo>
                <a:cubicBezTo>
                  <a:pt x="1517834" y="507918"/>
                  <a:pt x="1524980" y="513162"/>
                  <a:pt x="1531348" y="518925"/>
                </a:cubicBezTo>
                <a:lnTo>
                  <a:pt x="1547085" y="537422"/>
                </a:lnTo>
                <a:lnTo>
                  <a:pt x="1547282" y="537538"/>
                </a:lnTo>
                <a:cubicBezTo>
                  <a:pt x="1563071" y="564161"/>
                  <a:pt x="1581166" y="593205"/>
                  <a:pt x="1591193" y="622018"/>
                </a:cubicBezTo>
                <a:lnTo>
                  <a:pt x="1591135" y="622406"/>
                </a:lnTo>
                <a:lnTo>
                  <a:pt x="1600960" y="668954"/>
                </a:lnTo>
                <a:lnTo>
                  <a:pt x="1608220" y="716786"/>
                </a:lnTo>
                <a:lnTo>
                  <a:pt x="1608348" y="716884"/>
                </a:lnTo>
                <a:lnTo>
                  <a:pt x="1608365" y="716871"/>
                </a:lnTo>
                <a:lnTo>
                  <a:pt x="1608460" y="716970"/>
                </a:lnTo>
                <a:lnTo>
                  <a:pt x="1608481" y="716986"/>
                </a:lnTo>
                <a:lnTo>
                  <a:pt x="1608483" y="716994"/>
                </a:lnTo>
                <a:lnTo>
                  <a:pt x="1627281" y="736593"/>
                </a:lnTo>
                <a:lnTo>
                  <a:pt x="1641787" y="760550"/>
                </a:lnTo>
                <a:lnTo>
                  <a:pt x="1641789" y="760552"/>
                </a:lnTo>
                <a:cubicBezTo>
                  <a:pt x="1644555" y="762742"/>
                  <a:pt x="1649165" y="766314"/>
                  <a:pt x="1651470" y="768504"/>
                </a:cubicBezTo>
                <a:lnTo>
                  <a:pt x="1651470" y="768619"/>
                </a:lnTo>
                <a:lnTo>
                  <a:pt x="1651474" y="768628"/>
                </a:lnTo>
                <a:lnTo>
                  <a:pt x="1651470" y="768504"/>
                </a:lnTo>
                <a:lnTo>
                  <a:pt x="1668527" y="784639"/>
                </a:lnTo>
                <a:lnTo>
                  <a:pt x="1668527" y="784755"/>
                </a:lnTo>
                <a:cubicBezTo>
                  <a:pt x="1680110" y="789653"/>
                  <a:pt x="1687314" y="799018"/>
                  <a:pt x="1692399" y="810139"/>
                </a:cubicBezTo>
                <a:lnTo>
                  <a:pt x="1703472" y="845772"/>
                </a:lnTo>
                <a:lnTo>
                  <a:pt x="1703679" y="846069"/>
                </a:lnTo>
                <a:cubicBezTo>
                  <a:pt x="1714283" y="886177"/>
                  <a:pt x="1707137" y="960745"/>
                  <a:pt x="1693537" y="984487"/>
                </a:cubicBezTo>
                <a:cubicBezTo>
                  <a:pt x="1693537" y="991172"/>
                  <a:pt x="1695496" y="1004195"/>
                  <a:pt x="1693537" y="1010304"/>
                </a:cubicBezTo>
                <a:lnTo>
                  <a:pt x="1693537" y="1010304"/>
                </a:lnTo>
                <a:lnTo>
                  <a:pt x="1679015" y="1055943"/>
                </a:lnTo>
                <a:cubicBezTo>
                  <a:pt x="1678093" y="1058882"/>
                  <a:pt x="1673887" y="1062714"/>
                  <a:pt x="1669507" y="1065726"/>
                </a:cubicBezTo>
                <a:lnTo>
                  <a:pt x="1659078" y="1070527"/>
                </a:lnTo>
                <a:lnTo>
                  <a:pt x="1658961" y="1070696"/>
                </a:lnTo>
                <a:cubicBezTo>
                  <a:pt x="1656080" y="1082106"/>
                  <a:pt x="1651902" y="1092335"/>
                  <a:pt x="1645231" y="1100201"/>
                </a:cubicBezTo>
                <a:lnTo>
                  <a:pt x="1616572" y="1115517"/>
                </a:lnTo>
                <a:lnTo>
                  <a:pt x="1616664" y="1115530"/>
                </a:lnTo>
                <a:lnTo>
                  <a:pt x="1582088" y="1138580"/>
                </a:lnTo>
                <a:lnTo>
                  <a:pt x="1581922" y="1138600"/>
                </a:lnTo>
                <a:lnTo>
                  <a:pt x="1549255" y="1151286"/>
                </a:lnTo>
                <a:lnTo>
                  <a:pt x="1512151" y="1156902"/>
                </a:lnTo>
                <a:lnTo>
                  <a:pt x="1498270" y="1173631"/>
                </a:lnTo>
                <a:cubicBezTo>
                  <a:pt x="1493516" y="1179869"/>
                  <a:pt x="1488964" y="1186294"/>
                  <a:pt x="1485506" y="1191596"/>
                </a:cubicBezTo>
                <a:lnTo>
                  <a:pt x="1485361" y="1191661"/>
                </a:lnTo>
                <a:lnTo>
                  <a:pt x="1485506" y="1191711"/>
                </a:lnTo>
                <a:cubicBezTo>
                  <a:pt x="1472713" y="1211419"/>
                  <a:pt x="1452083" y="1222484"/>
                  <a:pt x="1427073" y="1225826"/>
                </a:cubicBezTo>
                <a:lnTo>
                  <a:pt x="1427000" y="1225820"/>
                </a:lnTo>
                <a:lnTo>
                  <a:pt x="1427073" y="1225942"/>
                </a:lnTo>
                <a:cubicBezTo>
                  <a:pt x="1419697" y="1231704"/>
                  <a:pt x="1404829" y="1240233"/>
                  <a:pt x="1398145" y="1246226"/>
                </a:cubicBezTo>
                <a:lnTo>
                  <a:pt x="1398143" y="1246227"/>
                </a:lnTo>
                <a:lnTo>
                  <a:pt x="1364745" y="1267830"/>
                </a:lnTo>
                <a:cubicBezTo>
                  <a:pt x="1344575" y="1277828"/>
                  <a:pt x="1320178" y="1286257"/>
                  <a:pt x="1295962" y="1291495"/>
                </a:cubicBezTo>
                <a:lnTo>
                  <a:pt x="1228389" y="1296007"/>
                </a:lnTo>
                <a:lnTo>
                  <a:pt x="1228378" y="1296015"/>
                </a:lnTo>
                <a:lnTo>
                  <a:pt x="1216968" y="1302008"/>
                </a:lnTo>
                <a:lnTo>
                  <a:pt x="1216838" y="1301896"/>
                </a:lnTo>
                <a:lnTo>
                  <a:pt x="1164412" y="1318028"/>
                </a:lnTo>
                <a:cubicBezTo>
                  <a:pt x="1156748" y="1320391"/>
                  <a:pt x="1145626" y="1316299"/>
                  <a:pt x="1134720" y="1310738"/>
                </a:cubicBezTo>
                <a:lnTo>
                  <a:pt x="1106325" y="1294631"/>
                </a:lnTo>
                <a:lnTo>
                  <a:pt x="1106325" y="1294632"/>
                </a:lnTo>
                <a:lnTo>
                  <a:pt x="1056651" y="1285988"/>
                </a:lnTo>
                <a:lnTo>
                  <a:pt x="1056650" y="1285966"/>
                </a:lnTo>
                <a:lnTo>
                  <a:pt x="1011934" y="1277229"/>
                </a:lnTo>
                <a:lnTo>
                  <a:pt x="1011934" y="1277344"/>
                </a:lnTo>
                <a:lnTo>
                  <a:pt x="994646" y="1277344"/>
                </a:lnTo>
                <a:lnTo>
                  <a:pt x="994645" y="1277344"/>
                </a:lnTo>
                <a:cubicBezTo>
                  <a:pt x="961452" y="1297168"/>
                  <a:pt x="891494" y="1294056"/>
                  <a:pt x="856918" y="1288063"/>
                </a:cubicBezTo>
                <a:lnTo>
                  <a:pt x="856886" y="1288058"/>
                </a:lnTo>
                <a:lnTo>
                  <a:pt x="849312" y="1287832"/>
                </a:lnTo>
                <a:lnTo>
                  <a:pt x="849172" y="1287993"/>
                </a:lnTo>
                <a:lnTo>
                  <a:pt x="842252" y="1334683"/>
                </a:lnTo>
                <a:lnTo>
                  <a:pt x="815318" y="1372899"/>
                </a:lnTo>
                <a:lnTo>
                  <a:pt x="815197" y="1373234"/>
                </a:lnTo>
                <a:lnTo>
                  <a:pt x="806346" y="1389788"/>
                </a:lnTo>
                <a:lnTo>
                  <a:pt x="806438" y="1389945"/>
                </a:lnTo>
                <a:lnTo>
                  <a:pt x="806322" y="1389830"/>
                </a:lnTo>
                <a:cubicBezTo>
                  <a:pt x="799983" y="1415647"/>
                  <a:pt x="773706" y="1437314"/>
                  <a:pt x="746391" y="1433741"/>
                </a:cubicBezTo>
                <a:lnTo>
                  <a:pt x="746485" y="1433624"/>
                </a:lnTo>
                <a:lnTo>
                  <a:pt x="746276" y="1433741"/>
                </a:lnTo>
                <a:cubicBezTo>
                  <a:pt x="744317" y="1436162"/>
                  <a:pt x="739361" y="1439965"/>
                  <a:pt x="736595" y="1441463"/>
                </a:cubicBezTo>
                <a:lnTo>
                  <a:pt x="736710" y="1441463"/>
                </a:lnTo>
                <a:cubicBezTo>
                  <a:pt x="726683" y="1447111"/>
                  <a:pt x="705477" y="1448955"/>
                  <a:pt x="692684" y="1449531"/>
                </a:cubicBezTo>
                <a:lnTo>
                  <a:pt x="692683" y="1449531"/>
                </a:lnTo>
                <a:cubicBezTo>
                  <a:pt x="669633" y="1461633"/>
                  <a:pt x="637823" y="1463246"/>
                  <a:pt x="615003" y="1449531"/>
                </a:cubicBezTo>
                <a:lnTo>
                  <a:pt x="536170" y="1435009"/>
                </a:lnTo>
                <a:cubicBezTo>
                  <a:pt x="494103" y="1427287"/>
                  <a:pt x="451460" y="1430860"/>
                  <a:pt x="425067" y="1396169"/>
                </a:cubicBezTo>
                <a:lnTo>
                  <a:pt x="424953" y="1396056"/>
                </a:lnTo>
                <a:lnTo>
                  <a:pt x="374512" y="1371180"/>
                </a:lnTo>
                <a:lnTo>
                  <a:pt x="374356" y="1371275"/>
                </a:lnTo>
                <a:cubicBezTo>
                  <a:pt x="354648" y="1361594"/>
                  <a:pt x="334969" y="1351221"/>
                  <a:pt x="317004" y="1338730"/>
                </a:cubicBezTo>
                <a:lnTo>
                  <a:pt x="270019" y="1293558"/>
                </a:lnTo>
                <a:lnTo>
                  <a:pt x="269938" y="1293594"/>
                </a:lnTo>
                <a:cubicBezTo>
                  <a:pt x="264406" y="1289330"/>
                  <a:pt x="257865" y="1283970"/>
                  <a:pt x="251598" y="1278309"/>
                </a:cubicBezTo>
                <a:lnTo>
                  <a:pt x="234972" y="1261281"/>
                </a:lnTo>
                <a:lnTo>
                  <a:pt x="234670" y="1261093"/>
                </a:lnTo>
                <a:lnTo>
                  <a:pt x="227976" y="1261316"/>
                </a:lnTo>
                <a:lnTo>
                  <a:pt x="227985" y="1261324"/>
                </a:lnTo>
                <a:lnTo>
                  <a:pt x="227949" y="1261317"/>
                </a:lnTo>
                <a:lnTo>
                  <a:pt x="227755" y="1261323"/>
                </a:lnTo>
                <a:lnTo>
                  <a:pt x="227486" y="1261220"/>
                </a:lnTo>
                <a:lnTo>
                  <a:pt x="186937" y="1252769"/>
                </a:lnTo>
                <a:cubicBezTo>
                  <a:pt x="158955" y="1238154"/>
                  <a:pt x="138321" y="1207940"/>
                  <a:pt x="132050" y="1181348"/>
                </a:cubicBezTo>
                <a:lnTo>
                  <a:pt x="130833" y="1156793"/>
                </a:lnTo>
                <a:lnTo>
                  <a:pt x="130828" y="1156789"/>
                </a:lnTo>
                <a:lnTo>
                  <a:pt x="130830" y="1156734"/>
                </a:lnTo>
                <a:lnTo>
                  <a:pt x="130827" y="1156675"/>
                </a:lnTo>
                <a:lnTo>
                  <a:pt x="130832" y="1156671"/>
                </a:lnTo>
                <a:lnTo>
                  <a:pt x="131174" y="1146647"/>
                </a:lnTo>
                <a:lnTo>
                  <a:pt x="131321" y="1146432"/>
                </a:lnTo>
                <a:lnTo>
                  <a:pt x="131058" y="1146417"/>
                </a:lnTo>
                <a:lnTo>
                  <a:pt x="122900" y="1128969"/>
                </a:lnTo>
                <a:lnTo>
                  <a:pt x="122875" y="1129014"/>
                </a:lnTo>
                <a:lnTo>
                  <a:pt x="71473" y="1088906"/>
                </a:lnTo>
                <a:lnTo>
                  <a:pt x="71473" y="1088906"/>
                </a:lnTo>
                <a:lnTo>
                  <a:pt x="71472" y="1088906"/>
                </a:lnTo>
                <a:cubicBezTo>
                  <a:pt x="29520" y="1056174"/>
                  <a:pt x="13270" y="995206"/>
                  <a:pt x="18110" y="940922"/>
                </a:cubicBezTo>
                <a:lnTo>
                  <a:pt x="18231" y="940930"/>
                </a:lnTo>
                <a:lnTo>
                  <a:pt x="18226" y="940922"/>
                </a:lnTo>
                <a:lnTo>
                  <a:pt x="18232" y="940917"/>
                </a:lnTo>
                <a:lnTo>
                  <a:pt x="21453" y="880962"/>
                </a:lnTo>
                <a:lnTo>
                  <a:pt x="19853" y="821541"/>
                </a:lnTo>
                <a:lnTo>
                  <a:pt x="19609" y="820944"/>
                </a:lnTo>
                <a:lnTo>
                  <a:pt x="9352" y="699698"/>
                </a:lnTo>
                <a:lnTo>
                  <a:pt x="1745" y="588018"/>
                </a:lnTo>
                <a:lnTo>
                  <a:pt x="2056" y="588063"/>
                </a:lnTo>
                <a:lnTo>
                  <a:pt x="1975" y="587903"/>
                </a:lnTo>
                <a:lnTo>
                  <a:pt x="1068" y="577476"/>
                </a:lnTo>
                <a:lnTo>
                  <a:pt x="823" y="577415"/>
                </a:lnTo>
                <a:cubicBezTo>
                  <a:pt x="-1367" y="553097"/>
                  <a:pt x="362" y="524745"/>
                  <a:pt x="11542" y="503423"/>
                </a:cubicBezTo>
                <a:lnTo>
                  <a:pt x="11543" y="503421"/>
                </a:lnTo>
                <a:lnTo>
                  <a:pt x="11541" y="503423"/>
                </a:lnTo>
                <a:cubicBezTo>
                  <a:pt x="14768" y="468847"/>
                  <a:pt x="11080" y="378143"/>
                  <a:pt x="55683" y="372957"/>
                </a:cubicBezTo>
                <a:lnTo>
                  <a:pt x="55794" y="372956"/>
                </a:lnTo>
                <a:lnTo>
                  <a:pt x="93025" y="333656"/>
                </a:lnTo>
                <a:cubicBezTo>
                  <a:pt x="112503" y="313026"/>
                  <a:pt x="130021" y="293894"/>
                  <a:pt x="148692" y="278450"/>
                </a:cubicBezTo>
                <a:lnTo>
                  <a:pt x="148922" y="278289"/>
                </a:lnTo>
                <a:lnTo>
                  <a:pt x="148692" y="278336"/>
                </a:lnTo>
                <a:cubicBezTo>
                  <a:pt x="163214" y="255285"/>
                  <a:pt x="183729" y="230506"/>
                  <a:pt x="210122" y="227855"/>
                </a:cubicBezTo>
                <a:lnTo>
                  <a:pt x="210237" y="227970"/>
                </a:lnTo>
                <a:lnTo>
                  <a:pt x="210274" y="228062"/>
                </a:lnTo>
                <a:lnTo>
                  <a:pt x="210351" y="227969"/>
                </a:lnTo>
                <a:lnTo>
                  <a:pt x="243898" y="224637"/>
                </a:lnTo>
                <a:lnTo>
                  <a:pt x="243966" y="224721"/>
                </a:lnTo>
                <a:lnTo>
                  <a:pt x="244006" y="224627"/>
                </a:lnTo>
                <a:lnTo>
                  <a:pt x="251268" y="217478"/>
                </a:lnTo>
                <a:lnTo>
                  <a:pt x="273711" y="175213"/>
                </a:lnTo>
                <a:lnTo>
                  <a:pt x="311958" y="150240"/>
                </a:lnTo>
                <a:lnTo>
                  <a:pt x="312235" y="149944"/>
                </a:lnTo>
                <a:cubicBezTo>
                  <a:pt x="320245" y="147062"/>
                  <a:pt x="329321" y="142510"/>
                  <a:pt x="338238" y="137540"/>
                </a:cubicBezTo>
                <a:lnTo>
                  <a:pt x="363241" y="122659"/>
                </a:lnTo>
                <a:lnTo>
                  <a:pt x="363177" y="122629"/>
                </a:lnTo>
                <a:lnTo>
                  <a:pt x="363292" y="122629"/>
                </a:lnTo>
                <a:cubicBezTo>
                  <a:pt x="363177" y="120209"/>
                  <a:pt x="362946" y="116752"/>
                  <a:pt x="362946" y="114677"/>
                </a:cubicBezTo>
                <a:lnTo>
                  <a:pt x="363062" y="114677"/>
                </a:lnTo>
                <a:lnTo>
                  <a:pt x="363061" y="114676"/>
                </a:lnTo>
                <a:cubicBezTo>
                  <a:pt x="363637" y="101653"/>
                  <a:pt x="369746" y="72609"/>
                  <a:pt x="381732" y="67999"/>
                </a:cubicBezTo>
                <a:cubicBezTo>
                  <a:pt x="395332" y="62813"/>
                  <a:pt x="418152" y="57165"/>
                  <a:pt x="433135" y="53708"/>
                </a:cubicBezTo>
                <a:lnTo>
                  <a:pt x="433019" y="53823"/>
                </a:lnTo>
                <a:lnTo>
                  <a:pt x="433421" y="53849"/>
                </a:lnTo>
                <a:lnTo>
                  <a:pt x="468024" y="46071"/>
                </a:lnTo>
                <a:lnTo>
                  <a:pt x="468402" y="45755"/>
                </a:lnTo>
                <a:cubicBezTo>
                  <a:pt x="485171" y="31061"/>
                  <a:pt x="520676" y="27581"/>
                  <a:pt x="548807" y="27636"/>
                </a:cubicBezTo>
                <a:cubicBezTo>
                  <a:pt x="558184" y="27654"/>
                  <a:pt x="566742" y="28064"/>
                  <a:pt x="573513" y="28583"/>
                </a:cubicBezTo>
                <a:lnTo>
                  <a:pt x="573513" y="28698"/>
                </a:lnTo>
                <a:lnTo>
                  <a:pt x="573700" y="28857"/>
                </a:lnTo>
                <a:lnTo>
                  <a:pt x="585354" y="31564"/>
                </a:lnTo>
                <a:cubicBezTo>
                  <a:pt x="589619" y="33019"/>
                  <a:pt x="593739" y="34863"/>
                  <a:pt x="596332" y="36650"/>
                </a:cubicBezTo>
                <a:lnTo>
                  <a:pt x="596332" y="36535"/>
                </a:lnTo>
                <a:lnTo>
                  <a:pt x="596385" y="36609"/>
                </a:lnTo>
                <a:lnTo>
                  <a:pt x="596448" y="36535"/>
                </a:lnTo>
                <a:lnTo>
                  <a:pt x="624212" y="55694"/>
                </a:lnTo>
                <a:lnTo>
                  <a:pt x="648239" y="58606"/>
                </a:lnTo>
                <a:cubicBezTo>
                  <a:pt x="656869" y="58174"/>
                  <a:pt x="665830" y="56532"/>
                  <a:pt x="674474" y="54285"/>
                </a:cubicBezTo>
                <a:lnTo>
                  <a:pt x="674589" y="54515"/>
                </a:lnTo>
                <a:lnTo>
                  <a:pt x="674757" y="54486"/>
                </a:lnTo>
                <a:close/>
              </a:path>
            </a:pathLst>
          </a:custGeom>
          <a:gradFill flip="none" rotWithShape="1">
            <a:gsLst>
              <a:gs pos="0">
                <a:srgbClr val="2F4590">
                  <a:alpha val="65000"/>
                </a:srgbClr>
              </a:gs>
              <a:gs pos="52000">
                <a:srgbClr val="04A6C2">
                  <a:alpha val="65000"/>
                </a:srgbClr>
              </a:gs>
              <a:gs pos="100000">
                <a:srgbClr val="36A84E">
                  <a:alpha val="65000"/>
                </a:srgbClr>
              </a:gs>
            </a:gsLst>
            <a:lin ang="5400000" scaled="0"/>
            <a:tileRect/>
          </a:gradFill>
          <a:ln w="11507" cap="flat">
            <a:noFill/>
            <a:prstDash val="solid"/>
            <a:miter/>
          </a:ln>
        </p:spPr>
        <p:txBody>
          <a:bodyPr wrap="square">
            <a:noAutofit/>
          </a:bodyPr>
          <a:lstStyle/>
          <a:p>
            <a:endParaRPr lang="en-GB"/>
          </a:p>
        </p:txBody>
      </p:sp>
      <p:sp>
        <p:nvSpPr>
          <p:cNvPr id="11" name="TextBox 10">
            <a:extLst>
              <a:ext uri="{FF2B5EF4-FFF2-40B4-BE49-F238E27FC236}">
                <a16:creationId xmlns:a16="http://schemas.microsoft.com/office/drawing/2014/main" id="{F2992DD9-8D3A-D93B-50ED-4255ED2B39A7}"/>
              </a:ext>
            </a:extLst>
          </p:cNvPr>
          <p:cNvSpPr txBox="1"/>
          <p:nvPr/>
        </p:nvSpPr>
        <p:spPr>
          <a:xfrm>
            <a:off x="6961430" y="2732917"/>
            <a:ext cx="1400640" cy="307777"/>
          </a:xfrm>
          <a:prstGeom prst="rect">
            <a:avLst/>
          </a:prstGeom>
          <a:noFill/>
        </p:spPr>
        <p:txBody>
          <a:bodyPr wrap="none" rtlCol="0">
            <a:spAutoFit/>
          </a:bodyPr>
          <a:lstStyle/>
          <a:p>
            <a:pPr algn="ctr"/>
            <a:r>
              <a:rPr lang="en-GB" sz="1400" b="1">
                <a:latin typeface="Arial Nova" panose="020B0504020202020204" pitchFamily="34" charset="0"/>
              </a:rPr>
              <a:t>Schizophrenia</a:t>
            </a:r>
          </a:p>
        </p:txBody>
      </p:sp>
      <p:sp>
        <p:nvSpPr>
          <p:cNvPr id="12" name="TextBox 11">
            <a:extLst>
              <a:ext uri="{FF2B5EF4-FFF2-40B4-BE49-F238E27FC236}">
                <a16:creationId xmlns:a16="http://schemas.microsoft.com/office/drawing/2014/main" id="{920E15AA-4529-0062-4C1F-AF947B075438}"/>
              </a:ext>
            </a:extLst>
          </p:cNvPr>
          <p:cNvSpPr txBox="1"/>
          <p:nvPr/>
        </p:nvSpPr>
        <p:spPr>
          <a:xfrm>
            <a:off x="9571165" y="2732917"/>
            <a:ext cx="1484574" cy="307777"/>
          </a:xfrm>
          <a:prstGeom prst="rect">
            <a:avLst/>
          </a:prstGeom>
          <a:noFill/>
        </p:spPr>
        <p:txBody>
          <a:bodyPr wrap="none" rtlCol="0">
            <a:spAutoFit/>
          </a:bodyPr>
          <a:lstStyle/>
          <a:p>
            <a:pPr algn="ctr"/>
            <a:r>
              <a:rPr lang="en-GB" sz="1400" b="1">
                <a:latin typeface="Arial Nova" panose="020B0504020202020204" pitchFamily="34" charset="0"/>
              </a:rPr>
              <a:t>Healthy control</a:t>
            </a:r>
          </a:p>
        </p:txBody>
      </p:sp>
      <p:sp>
        <p:nvSpPr>
          <p:cNvPr id="14" name="Arrow: Right 13">
            <a:extLst>
              <a:ext uri="{FF2B5EF4-FFF2-40B4-BE49-F238E27FC236}">
                <a16:creationId xmlns:a16="http://schemas.microsoft.com/office/drawing/2014/main" id="{DA800966-4585-FE88-CA28-A0F130ACBA82}"/>
              </a:ext>
            </a:extLst>
          </p:cNvPr>
          <p:cNvSpPr/>
          <p:nvPr/>
        </p:nvSpPr>
        <p:spPr>
          <a:xfrm>
            <a:off x="6463897" y="5060979"/>
            <a:ext cx="4821462" cy="252000"/>
          </a:xfrm>
          <a:prstGeom prst="rightArrow">
            <a:avLst/>
          </a:prstGeom>
          <a:gradFill>
            <a:gsLst>
              <a:gs pos="100000">
                <a:srgbClr val="372A7D"/>
              </a:gs>
              <a:gs pos="75000">
                <a:srgbClr val="00ADD7"/>
              </a:gs>
              <a:gs pos="50000">
                <a:srgbClr val="65B778"/>
              </a:gs>
              <a:gs pos="0">
                <a:srgbClr val="E12828"/>
              </a:gs>
              <a:gs pos="25000">
                <a:srgbClr val="E8BA0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C037EB6-20A3-ABAB-4BA0-F7CE1AD013FB}"/>
              </a:ext>
            </a:extLst>
          </p:cNvPr>
          <p:cNvSpPr txBox="1"/>
          <p:nvPr/>
        </p:nvSpPr>
        <p:spPr>
          <a:xfrm>
            <a:off x="6043365" y="5048480"/>
            <a:ext cx="480260" cy="276999"/>
          </a:xfrm>
          <a:prstGeom prst="rect">
            <a:avLst/>
          </a:prstGeom>
          <a:noFill/>
        </p:spPr>
        <p:txBody>
          <a:bodyPr wrap="none" rtlCol="0">
            <a:spAutoFit/>
          </a:bodyPr>
          <a:lstStyle/>
          <a:p>
            <a:pPr algn="r"/>
            <a:r>
              <a:rPr lang="en-GB" sz="1200" b="1">
                <a:latin typeface="Arial Nova" panose="020B0504020202020204" pitchFamily="34" charset="0"/>
              </a:rPr>
              <a:t>Low</a:t>
            </a:r>
          </a:p>
        </p:txBody>
      </p:sp>
      <p:sp>
        <p:nvSpPr>
          <p:cNvPr id="16" name="TextBox 15">
            <a:extLst>
              <a:ext uri="{FF2B5EF4-FFF2-40B4-BE49-F238E27FC236}">
                <a16:creationId xmlns:a16="http://schemas.microsoft.com/office/drawing/2014/main" id="{D597985A-6449-082D-6E9E-7AFA36BB053A}"/>
              </a:ext>
            </a:extLst>
          </p:cNvPr>
          <p:cNvSpPr txBox="1"/>
          <p:nvPr/>
        </p:nvSpPr>
        <p:spPr>
          <a:xfrm>
            <a:off x="11225144" y="5048480"/>
            <a:ext cx="521425" cy="276999"/>
          </a:xfrm>
          <a:prstGeom prst="rect">
            <a:avLst/>
          </a:prstGeom>
          <a:noFill/>
        </p:spPr>
        <p:txBody>
          <a:bodyPr wrap="none" rtlCol="0">
            <a:spAutoFit/>
          </a:bodyPr>
          <a:lstStyle/>
          <a:p>
            <a:pPr algn="r"/>
            <a:r>
              <a:rPr lang="en-GB" sz="1200" b="1">
                <a:latin typeface="Arial Nova" panose="020B0504020202020204" pitchFamily="34" charset="0"/>
              </a:rPr>
              <a:t>High</a:t>
            </a:r>
          </a:p>
        </p:txBody>
      </p:sp>
      <p:sp>
        <p:nvSpPr>
          <p:cNvPr id="17" name="TextBox 16">
            <a:extLst>
              <a:ext uri="{FF2B5EF4-FFF2-40B4-BE49-F238E27FC236}">
                <a16:creationId xmlns:a16="http://schemas.microsoft.com/office/drawing/2014/main" id="{BCF1428D-FD41-BD13-32A2-22399E91E9E9}"/>
              </a:ext>
            </a:extLst>
          </p:cNvPr>
          <p:cNvSpPr txBox="1"/>
          <p:nvPr/>
        </p:nvSpPr>
        <p:spPr>
          <a:xfrm>
            <a:off x="7557969" y="4850048"/>
            <a:ext cx="2728568" cy="276999"/>
          </a:xfrm>
          <a:prstGeom prst="rect">
            <a:avLst/>
          </a:prstGeom>
          <a:noFill/>
        </p:spPr>
        <p:txBody>
          <a:bodyPr wrap="none" rtlCol="0">
            <a:spAutoFit/>
          </a:bodyPr>
          <a:lstStyle/>
          <a:p>
            <a:pPr algn="ctr"/>
            <a:r>
              <a:rPr lang="en-GB" sz="1200" b="1">
                <a:latin typeface="Arial Nova" panose="020B0504020202020204" pitchFamily="34" charset="0"/>
              </a:rPr>
              <a:t>Synaptic vesicle protein 2A density</a:t>
            </a:r>
          </a:p>
        </p:txBody>
      </p:sp>
      <p:grpSp>
        <p:nvGrpSpPr>
          <p:cNvPr id="18" name="Graphic 2169">
            <a:extLst>
              <a:ext uri="{FF2B5EF4-FFF2-40B4-BE49-F238E27FC236}">
                <a16:creationId xmlns:a16="http://schemas.microsoft.com/office/drawing/2014/main" id="{6F5F7060-5FD0-F148-56BF-3FB92F30EC69}"/>
              </a:ext>
            </a:extLst>
          </p:cNvPr>
          <p:cNvGrpSpPr/>
          <p:nvPr/>
        </p:nvGrpSpPr>
        <p:grpSpPr>
          <a:xfrm>
            <a:off x="6676123" y="3180374"/>
            <a:ext cx="1708784" cy="1459222"/>
            <a:chOff x="6866623" y="3170849"/>
            <a:chExt cx="1708784" cy="1459222"/>
          </a:xfrm>
        </p:grpSpPr>
        <p:sp>
          <p:nvSpPr>
            <p:cNvPr id="19" name="Freeform: Shape 18">
              <a:extLst>
                <a:ext uri="{FF2B5EF4-FFF2-40B4-BE49-F238E27FC236}">
                  <a16:creationId xmlns:a16="http://schemas.microsoft.com/office/drawing/2014/main" id="{B3EEAA59-A754-08F4-4F46-C5B885EA2FE3}"/>
                </a:ext>
              </a:extLst>
            </p:cNvPr>
            <p:cNvSpPr/>
            <p:nvPr/>
          </p:nvSpPr>
          <p:spPr>
            <a:xfrm>
              <a:off x="8195477" y="4129413"/>
              <a:ext cx="197656" cy="297568"/>
            </a:xfrm>
            <a:custGeom>
              <a:avLst/>
              <a:gdLst>
                <a:gd name="csX0" fmla="*/ 175208 w 197656"/>
                <a:gd name="csY0" fmla="*/ 16588 h 297568"/>
                <a:gd name="csX1" fmla="*/ 192957 w 197656"/>
                <a:gd name="csY1" fmla="*/ 17049 h 297568"/>
                <a:gd name="csX2" fmla="*/ 197452 w 197656"/>
                <a:gd name="csY2" fmla="*/ 26730 h 297568"/>
                <a:gd name="csX3" fmla="*/ 129798 w 197656"/>
                <a:gd name="csY3" fmla="*/ 74560 h 297568"/>
                <a:gd name="csX4" fmla="*/ 113778 w 197656"/>
                <a:gd name="csY4" fmla="*/ 104987 h 297568"/>
                <a:gd name="csX5" fmla="*/ 125880 w 197656"/>
                <a:gd name="csY5" fmla="*/ 109482 h 297568"/>
                <a:gd name="csX6" fmla="*/ 124843 w 197656"/>
                <a:gd name="csY6" fmla="*/ 148898 h 297568"/>
                <a:gd name="csX7" fmla="*/ 126687 w 197656"/>
                <a:gd name="csY7" fmla="*/ 168952 h 297568"/>
                <a:gd name="csX8" fmla="*/ 86925 w 197656"/>
                <a:gd name="csY8" fmla="*/ 198918 h 297568"/>
                <a:gd name="csX9" fmla="*/ 81969 w 197656"/>
                <a:gd name="csY9" fmla="*/ 216321 h 297568"/>
                <a:gd name="csX10" fmla="*/ 80586 w 197656"/>
                <a:gd name="csY10" fmla="*/ 223697 h 297568"/>
                <a:gd name="csX11" fmla="*/ 73094 w 197656"/>
                <a:gd name="csY11" fmla="*/ 251127 h 297568"/>
                <a:gd name="csX12" fmla="*/ 98219 w 197656"/>
                <a:gd name="csY12" fmla="*/ 267378 h 297568"/>
                <a:gd name="csX13" fmla="*/ 69291 w 197656"/>
                <a:gd name="csY13" fmla="*/ 287662 h 297568"/>
                <a:gd name="csX14" fmla="*/ 19848 w 197656"/>
                <a:gd name="csY14" fmla="*/ 273832 h 297568"/>
                <a:gd name="csX15" fmla="*/ 14200 w 197656"/>
                <a:gd name="csY15" fmla="*/ 257235 h 297568"/>
                <a:gd name="csX16" fmla="*/ 11549 w 197656"/>
                <a:gd name="csY16" fmla="*/ 215399 h 297568"/>
                <a:gd name="csX17" fmla="*/ 19271 w 197656"/>
                <a:gd name="csY17" fmla="*/ 190158 h 297568"/>
                <a:gd name="csX18" fmla="*/ 32295 w 197656"/>
                <a:gd name="csY18" fmla="*/ 170796 h 297568"/>
                <a:gd name="csX19" fmla="*/ 70904 w 197656"/>
                <a:gd name="csY19" fmla="*/ 104065 h 297568"/>
                <a:gd name="csX20" fmla="*/ 72287 w 197656"/>
                <a:gd name="csY20" fmla="*/ 86085 h 297568"/>
                <a:gd name="csX21" fmla="*/ 175323 w 197656"/>
                <a:gd name="csY21" fmla="*/ 16588 h 2975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7656" h="297568">
                  <a:moveTo>
                    <a:pt x="175208" y="16588"/>
                  </a:moveTo>
                  <a:cubicBezTo>
                    <a:pt x="178665" y="-6232"/>
                    <a:pt x="186733" y="-4964"/>
                    <a:pt x="192957" y="17049"/>
                  </a:cubicBezTo>
                  <a:cubicBezTo>
                    <a:pt x="196069" y="21775"/>
                    <a:pt x="198374" y="25578"/>
                    <a:pt x="197452" y="26730"/>
                  </a:cubicBezTo>
                  <a:cubicBezTo>
                    <a:pt x="181662" y="44940"/>
                    <a:pt x="150544" y="72370"/>
                    <a:pt x="129798" y="74560"/>
                  </a:cubicBezTo>
                  <a:lnTo>
                    <a:pt x="113778" y="104987"/>
                  </a:lnTo>
                  <a:lnTo>
                    <a:pt x="125880" y="109482"/>
                  </a:lnTo>
                  <a:cubicBezTo>
                    <a:pt x="122538" y="120315"/>
                    <a:pt x="122192" y="133454"/>
                    <a:pt x="124843" y="148898"/>
                  </a:cubicBezTo>
                  <a:cubicBezTo>
                    <a:pt x="135215" y="152010"/>
                    <a:pt x="132910" y="162037"/>
                    <a:pt x="126687" y="168952"/>
                  </a:cubicBezTo>
                  <a:cubicBezTo>
                    <a:pt x="99833" y="177711"/>
                    <a:pt x="86463" y="187738"/>
                    <a:pt x="86925" y="198918"/>
                  </a:cubicBezTo>
                  <a:cubicBezTo>
                    <a:pt x="111128" y="205257"/>
                    <a:pt x="102945" y="210558"/>
                    <a:pt x="81969" y="216321"/>
                  </a:cubicBezTo>
                  <a:cubicBezTo>
                    <a:pt x="88999" y="219317"/>
                    <a:pt x="88307" y="221738"/>
                    <a:pt x="80586" y="223697"/>
                  </a:cubicBezTo>
                  <a:lnTo>
                    <a:pt x="73094" y="251127"/>
                  </a:lnTo>
                  <a:cubicBezTo>
                    <a:pt x="86809" y="247554"/>
                    <a:pt x="94992" y="254469"/>
                    <a:pt x="98219" y="267378"/>
                  </a:cubicBezTo>
                  <a:cubicBezTo>
                    <a:pt x="90843" y="273140"/>
                    <a:pt x="75975" y="281669"/>
                    <a:pt x="69291" y="287662"/>
                  </a:cubicBezTo>
                  <a:cubicBezTo>
                    <a:pt x="29644" y="304489"/>
                    <a:pt x="13163" y="299879"/>
                    <a:pt x="19848" y="273832"/>
                  </a:cubicBezTo>
                  <a:lnTo>
                    <a:pt x="14200" y="257235"/>
                  </a:lnTo>
                  <a:cubicBezTo>
                    <a:pt x="-2050" y="260808"/>
                    <a:pt x="6248" y="228307"/>
                    <a:pt x="11549" y="215399"/>
                  </a:cubicBezTo>
                  <a:cubicBezTo>
                    <a:pt x="-6776" y="203989"/>
                    <a:pt x="-2627" y="189582"/>
                    <a:pt x="19271" y="190158"/>
                  </a:cubicBezTo>
                  <a:cubicBezTo>
                    <a:pt x="17427" y="169298"/>
                    <a:pt x="21692" y="162844"/>
                    <a:pt x="32295" y="170796"/>
                  </a:cubicBezTo>
                  <a:cubicBezTo>
                    <a:pt x="42091" y="146132"/>
                    <a:pt x="55000" y="123888"/>
                    <a:pt x="70904" y="104065"/>
                  </a:cubicBezTo>
                  <a:cubicBezTo>
                    <a:pt x="60186" y="96919"/>
                    <a:pt x="57996" y="87584"/>
                    <a:pt x="72287" y="86085"/>
                  </a:cubicBezTo>
                  <a:cubicBezTo>
                    <a:pt x="81392" y="52778"/>
                    <a:pt x="135792" y="-3235"/>
                    <a:pt x="175323" y="16588"/>
                  </a:cubicBezTo>
                  <a:close/>
                </a:path>
              </a:pathLst>
            </a:custGeom>
            <a:solidFill>
              <a:srgbClr val="41AA4F"/>
            </a:solidFill>
            <a:ln w="11507" cap="flat">
              <a:noFill/>
              <a:prstDash val="solid"/>
              <a:miter/>
            </a:ln>
          </p:spPr>
          <p:txBody>
            <a:bodyPr/>
            <a:lstStyle/>
            <a:p>
              <a:endParaRPr lang="en-US"/>
            </a:p>
          </p:txBody>
        </p:sp>
        <p:sp>
          <p:nvSpPr>
            <p:cNvPr id="20" name="Freeform: Shape 19">
              <a:extLst>
                <a:ext uri="{FF2B5EF4-FFF2-40B4-BE49-F238E27FC236}">
                  <a16:creationId xmlns:a16="http://schemas.microsoft.com/office/drawing/2014/main" id="{B95DD9D1-CF04-C349-C8EB-9148D26CF9FA}"/>
                </a:ext>
              </a:extLst>
            </p:cNvPr>
            <p:cNvSpPr/>
            <p:nvPr/>
          </p:nvSpPr>
          <p:spPr>
            <a:xfrm>
              <a:off x="7075165" y="4391993"/>
              <a:ext cx="208975" cy="122123"/>
            </a:xfrm>
            <a:custGeom>
              <a:avLst/>
              <a:gdLst>
                <a:gd name="csX0" fmla="*/ 63355 w 208975"/>
                <a:gd name="csY0" fmla="*/ 17244 h 122123"/>
                <a:gd name="csX1" fmla="*/ 122249 w 208975"/>
                <a:gd name="csY1" fmla="*/ 32112 h 122123"/>
                <a:gd name="csX2" fmla="*/ 129971 w 208975"/>
                <a:gd name="csY2" fmla="*/ 30729 h 122123"/>
                <a:gd name="csX3" fmla="*/ 206959 w 208975"/>
                <a:gd name="csY3" fmla="*/ 86741 h 122123"/>
                <a:gd name="csX4" fmla="*/ 208573 w 208975"/>
                <a:gd name="csY4" fmla="*/ 98497 h 122123"/>
                <a:gd name="csX5" fmla="*/ 178953 w 208975"/>
                <a:gd name="csY5" fmla="*/ 122124 h 122123"/>
                <a:gd name="csX6" fmla="*/ 155211 w 208975"/>
                <a:gd name="csY6" fmla="*/ 109331 h 122123"/>
                <a:gd name="csX7" fmla="*/ 115910 w 208975"/>
                <a:gd name="csY7" fmla="*/ 92389 h 122123"/>
                <a:gd name="csX8" fmla="*/ 116601 w 208975"/>
                <a:gd name="csY8" fmla="*/ 82131 h 122123"/>
                <a:gd name="csX9" fmla="*/ 78453 w 208975"/>
                <a:gd name="csY9" fmla="*/ 55393 h 122123"/>
                <a:gd name="csX10" fmla="*/ 26128 w 208975"/>
                <a:gd name="csY10" fmla="*/ 39949 h 122123"/>
                <a:gd name="csX11" fmla="*/ 19213 w 208975"/>
                <a:gd name="csY11" fmla="*/ 40179 h 122123"/>
                <a:gd name="csX12" fmla="*/ 1579 w 208975"/>
                <a:gd name="csY12" fmla="*/ 23007 h 122123"/>
                <a:gd name="csX13" fmla="*/ 63240 w 208975"/>
                <a:gd name="csY13" fmla="*/ 17244 h 1221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8975" h="122123">
                  <a:moveTo>
                    <a:pt x="63355" y="17244"/>
                  </a:moveTo>
                  <a:cubicBezTo>
                    <a:pt x="82371" y="24274"/>
                    <a:pt x="101964" y="29230"/>
                    <a:pt x="122249" y="32112"/>
                  </a:cubicBezTo>
                  <a:cubicBezTo>
                    <a:pt x="125476" y="30613"/>
                    <a:pt x="128357" y="29691"/>
                    <a:pt x="129971" y="30729"/>
                  </a:cubicBezTo>
                  <a:cubicBezTo>
                    <a:pt x="147143" y="41793"/>
                    <a:pt x="191631" y="73718"/>
                    <a:pt x="206959" y="86741"/>
                  </a:cubicBezTo>
                  <a:cubicBezTo>
                    <a:pt x="209265" y="88701"/>
                    <a:pt x="209265" y="93195"/>
                    <a:pt x="208573" y="98497"/>
                  </a:cubicBezTo>
                  <a:cubicBezTo>
                    <a:pt x="196471" y="104951"/>
                    <a:pt x="186560" y="112788"/>
                    <a:pt x="178953" y="122124"/>
                  </a:cubicBezTo>
                  <a:lnTo>
                    <a:pt x="155211" y="109331"/>
                  </a:lnTo>
                  <a:cubicBezTo>
                    <a:pt x="146682" y="115324"/>
                    <a:pt x="133544" y="109677"/>
                    <a:pt x="115910" y="92389"/>
                  </a:cubicBezTo>
                  <a:cubicBezTo>
                    <a:pt x="107727" y="88124"/>
                    <a:pt x="107727" y="85128"/>
                    <a:pt x="116601" y="82131"/>
                  </a:cubicBezTo>
                  <a:cubicBezTo>
                    <a:pt x="107151" y="71874"/>
                    <a:pt x="94358" y="62999"/>
                    <a:pt x="78453" y="55393"/>
                  </a:cubicBezTo>
                  <a:cubicBezTo>
                    <a:pt x="64738" y="63921"/>
                    <a:pt x="47335" y="58850"/>
                    <a:pt x="26128" y="39949"/>
                  </a:cubicBezTo>
                  <a:cubicBezTo>
                    <a:pt x="24515" y="39488"/>
                    <a:pt x="21633" y="39949"/>
                    <a:pt x="19213" y="40179"/>
                  </a:cubicBezTo>
                  <a:cubicBezTo>
                    <a:pt x="2732" y="37298"/>
                    <a:pt x="-3146" y="31651"/>
                    <a:pt x="1579" y="23007"/>
                  </a:cubicBezTo>
                  <a:cubicBezTo>
                    <a:pt x="-6488" y="-15257"/>
                    <a:pt x="43186" y="2492"/>
                    <a:pt x="63240" y="17244"/>
                  </a:cubicBezTo>
                  <a:close/>
                </a:path>
              </a:pathLst>
            </a:custGeom>
            <a:solidFill>
              <a:srgbClr val="20762D"/>
            </a:solidFill>
            <a:ln w="11507" cap="flat">
              <a:noFill/>
              <a:prstDash val="solid"/>
              <a:miter/>
            </a:ln>
          </p:spPr>
          <p:txBody>
            <a:bodyPr/>
            <a:lstStyle/>
            <a:p>
              <a:endParaRPr lang="en-US"/>
            </a:p>
          </p:txBody>
        </p:sp>
        <p:sp>
          <p:nvSpPr>
            <p:cNvPr id="21" name="Freeform: Shape 20">
              <a:extLst>
                <a:ext uri="{FF2B5EF4-FFF2-40B4-BE49-F238E27FC236}">
                  <a16:creationId xmlns:a16="http://schemas.microsoft.com/office/drawing/2014/main" id="{4AEEA40F-A238-6B5F-CC9B-7C174906EC22}"/>
                </a:ext>
              </a:extLst>
            </p:cNvPr>
            <p:cNvSpPr/>
            <p:nvPr/>
          </p:nvSpPr>
          <p:spPr>
            <a:xfrm>
              <a:off x="7958724" y="4411256"/>
              <a:ext cx="124751" cy="78303"/>
            </a:xfrm>
            <a:custGeom>
              <a:avLst/>
              <a:gdLst>
                <a:gd name="csX0" fmla="*/ 57328 w 124751"/>
                <a:gd name="csY0" fmla="*/ 3168 h 78303"/>
                <a:gd name="csX1" fmla="*/ 124751 w 124751"/>
                <a:gd name="csY1" fmla="*/ 61485 h 78303"/>
                <a:gd name="csX2" fmla="*/ 72311 w 124751"/>
                <a:gd name="csY2" fmla="*/ 77621 h 78303"/>
                <a:gd name="csX3" fmla="*/ 14224 w 124751"/>
                <a:gd name="csY3" fmla="*/ 54224 h 78303"/>
                <a:gd name="csX4" fmla="*/ 24366 w 124751"/>
                <a:gd name="csY4" fmla="*/ 13079 h 78303"/>
                <a:gd name="csX5" fmla="*/ 57328 w 124751"/>
                <a:gd name="csY5" fmla="*/ 3168 h 78303"/>
              </a:gdLst>
              <a:ahLst/>
              <a:cxnLst>
                <a:cxn ang="0">
                  <a:pos x="csX0" y="csY0"/>
                </a:cxn>
                <a:cxn ang="0">
                  <a:pos x="csX1" y="csY1"/>
                </a:cxn>
                <a:cxn ang="0">
                  <a:pos x="csX2" y="csY2"/>
                </a:cxn>
                <a:cxn ang="0">
                  <a:pos x="csX3" y="csY3"/>
                </a:cxn>
                <a:cxn ang="0">
                  <a:pos x="csX4" y="csY4"/>
                </a:cxn>
                <a:cxn ang="0">
                  <a:pos x="csX5" y="csY5"/>
                </a:cxn>
              </a:cxnLst>
              <a:rect l="l" t="t" r="r" b="b"/>
              <a:pathLst>
                <a:path w="124751" h="78303">
                  <a:moveTo>
                    <a:pt x="57328" y="3168"/>
                  </a:moveTo>
                  <a:cubicBezTo>
                    <a:pt x="100318" y="15500"/>
                    <a:pt x="122792" y="34977"/>
                    <a:pt x="124751" y="61485"/>
                  </a:cubicBezTo>
                  <a:lnTo>
                    <a:pt x="72311" y="77621"/>
                  </a:lnTo>
                  <a:cubicBezTo>
                    <a:pt x="56983" y="82346"/>
                    <a:pt x="27824" y="61255"/>
                    <a:pt x="14224" y="54224"/>
                  </a:cubicBezTo>
                  <a:cubicBezTo>
                    <a:pt x="-11132" y="49384"/>
                    <a:pt x="624" y="13310"/>
                    <a:pt x="24366" y="13079"/>
                  </a:cubicBezTo>
                  <a:cubicBezTo>
                    <a:pt x="20563" y="-290"/>
                    <a:pt x="46379" y="-3056"/>
                    <a:pt x="57328" y="3168"/>
                  </a:cubicBezTo>
                  <a:close/>
                </a:path>
              </a:pathLst>
            </a:custGeom>
            <a:solidFill>
              <a:srgbClr val="606B13"/>
            </a:solidFill>
            <a:ln w="11507" cap="flat">
              <a:noFill/>
              <a:prstDash val="solid"/>
              <a:miter/>
            </a:ln>
          </p:spPr>
          <p:txBody>
            <a:bodyPr/>
            <a:lstStyle/>
            <a:p>
              <a:endParaRPr lang="en-US"/>
            </a:p>
          </p:txBody>
        </p:sp>
        <p:sp>
          <p:nvSpPr>
            <p:cNvPr id="22" name="Freeform: Shape 21">
              <a:extLst>
                <a:ext uri="{FF2B5EF4-FFF2-40B4-BE49-F238E27FC236}">
                  <a16:creationId xmlns:a16="http://schemas.microsoft.com/office/drawing/2014/main" id="{D913B2B4-0D62-DF59-84CB-77B96061CB23}"/>
                </a:ext>
              </a:extLst>
            </p:cNvPr>
            <p:cNvSpPr/>
            <p:nvPr/>
          </p:nvSpPr>
          <p:spPr>
            <a:xfrm>
              <a:off x="7277886" y="4518650"/>
              <a:ext cx="221028" cy="104668"/>
            </a:xfrm>
            <a:custGeom>
              <a:avLst/>
              <a:gdLst>
                <a:gd name="csX0" fmla="*/ 186568 w 221028"/>
                <a:gd name="csY0" fmla="*/ 93086 h 104668"/>
                <a:gd name="csX1" fmla="*/ 221028 w 221028"/>
                <a:gd name="csY1" fmla="*/ 101730 h 104668"/>
                <a:gd name="csX2" fmla="*/ 203740 w 221028"/>
                <a:gd name="csY2" fmla="*/ 101730 h 104668"/>
                <a:gd name="csX3" fmla="*/ 124907 w 221028"/>
                <a:gd name="csY3" fmla="*/ 87208 h 104668"/>
                <a:gd name="csX4" fmla="*/ 13804 w 221028"/>
                <a:gd name="csY4" fmla="*/ 48368 h 104668"/>
                <a:gd name="csX5" fmla="*/ 29824 w 221028"/>
                <a:gd name="csY5" fmla="*/ 30389 h 104668"/>
                <a:gd name="csX6" fmla="*/ 37315 w 221028"/>
                <a:gd name="csY6" fmla="*/ 423 h 104668"/>
                <a:gd name="csX7" fmla="*/ 94481 w 221028"/>
                <a:gd name="csY7" fmla="*/ 42605 h 104668"/>
                <a:gd name="csX8" fmla="*/ 186452 w 221028"/>
                <a:gd name="csY8" fmla="*/ 93086 h 1046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1028" h="104668">
                  <a:moveTo>
                    <a:pt x="186568" y="93086"/>
                  </a:moveTo>
                  <a:cubicBezTo>
                    <a:pt x="195211" y="86171"/>
                    <a:pt x="219415" y="88015"/>
                    <a:pt x="221028" y="101730"/>
                  </a:cubicBezTo>
                  <a:cubicBezTo>
                    <a:pt x="218493" y="105648"/>
                    <a:pt x="212730" y="105648"/>
                    <a:pt x="203740" y="101730"/>
                  </a:cubicBezTo>
                  <a:lnTo>
                    <a:pt x="124907" y="87208"/>
                  </a:lnTo>
                  <a:cubicBezTo>
                    <a:pt x="82840" y="79486"/>
                    <a:pt x="40197" y="83059"/>
                    <a:pt x="13804" y="48368"/>
                  </a:cubicBezTo>
                  <a:cubicBezTo>
                    <a:pt x="-12128" y="28890"/>
                    <a:pt x="1472" y="21284"/>
                    <a:pt x="29824" y="30389"/>
                  </a:cubicBezTo>
                  <a:cubicBezTo>
                    <a:pt x="13804" y="17135"/>
                    <a:pt x="17146" y="6531"/>
                    <a:pt x="37315" y="423"/>
                  </a:cubicBezTo>
                  <a:cubicBezTo>
                    <a:pt x="60135" y="-2689"/>
                    <a:pt x="79152" y="11372"/>
                    <a:pt x="94481" y="42605"/>
                  </a:cubicBezTo>
                  <a:cubicBezTo>
                    <a:pt x="127097" y="50558"/>
                    <a:pt x="162710" y="69113"/>
                    <a:pt x="186452" y="93086"/>
                  </a:cubicBezTo>
                  <a:close/>
                </a:path>
              </a:pathLst>
            </a:custGeom>
            <a:solidFill>
              <a:srgbClr val="3E8E3F"/>
            </a:solidFill>
            <a:ln w="11507" cap="flat">
              <a:noFill/>
              <a:prstDash val="solid"/>
              <a:miter/>
            </a:ln>
          </p:spPr>
          <p:txBody>
            <a:bodyPr/>
            <a:lstStyle/>
            <a:p>
              <a:endParaRPr lang="en-US"/>
            </a:p>
          </p:txBody>
        </p:sp>
        <p:sp>
          <p:nvSpPr>
            <p:cNvPr id="23" name="Freeform: Shape 22">
              <a:extLst>
                <a:ext uri="{FF2B5EF4-FFF2-40B4-BE49-F238E27FC236}">
                  <a16:creationId xmlns:a16="http://schemas.microsoft.com/office/drawing/2014/main" id="{DC9A05E3-7799-D6DA-A289-0FD067608988}"/>
                </a:ext>
              </a:extLst>
            </p:cNvPr>
            <p:cNvSpPr/>
            <p:nvPr/>
          </p:nvSpPr>
          <p:spPr>
            <a:xfrm>
              <a:off x="6922306" y="3433677"/>
              <a:ext cx="140805" cy="123055"/>
            </a:xfrm>
            <a:custGeom>
              <a:avLst/>
              <a:gdLst>
                <a:gd name="csX0" fmla="*/ 127585 w 140805"/>
                <a:gd name="csY0" fmla="*/ 8477 h 123055"/>
                <a:gd name="csX1" fmla="*/ 135306 w 140805"/>
                <a:gd name="csY1" fmla="*/ 16314 h 123055"/>
                <a:gd name="csX2" fmla="*/ 134615 w 140805"/>
                <a:gd name="csY2" fmla="*/ 21616 h 123055"/>
                <a:gd name="csX3" fmla="*/ 119056 w 140805"/>
                <a:gd name="csY3" fmla="*/ 50083 h 123055"/>
                <a:gd name="csX4" fmla="*/ 86324 w 140805"/>
                <a:gd name="csY4" fmla="*/ 75669 h 123055"/>
                <a:gd name="csX5" fmla="*/ 39532 w 140805"/>
                <a:gd name="csY5" fmla="*/ 109784 h 123055"/>
                <a:gd name="csX6" fmla="*/ 0 w 140805"/>
                <a:gd name="csY6" fmla="*/ 110245 h 123055"/>
                <a:gd name="csX7" fmla="*/ 37342 w 140805"/>
                <a:gd name="csY7" fmla="*/ 70828 h 123055"/>
                <a:gd name="csX8" fmla="*/ 93009 w 140805"/>
                <a:gd name="csY8" fmla="*/ 15622 h 123055"/>
                <a:gd name="csX9" fmla="*/ 127469 w 140805"/>
                <a:gd name="csY9" fmla="*/ 8592 h 1230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0805" h="123055">
                  <a:moveTo>
                    <a:pt x="127585" y="8477"/>
                  </a:moveTo>
                  <a:cubicBezTo>
                    <a:pt x="140147" y="5250"/>
                    <a:pt x="142683" y="7901"/>
                    <a:pt x="135306" y="16314"/>
                  </a:cubicBezTo>
                  <a:cubicBezTo>
                    <a:pt x="143028" y="16544"/>
                    <a:pt x="142452" y="18389"/>
                    <a:pt x="134615" y="21616"/>
                  </a:cubicBezTo>
                  <a:cubicBezTo>
                    <a:pt x="132886" y="35446"/>
                    <a:pt x="127700" y="44897"/>
                    <a:pt x="119056" y="50083"/>
                  </a:cubicBezTo>
                  <a:cubicBezTo>
                    <a:pt x="131042" y="76245"/>
                    <a:pt x="106839" y="76476"/>
                    <a:pt x="86324" y="75669"/>
                  </a:cubicBezTo>
                  <a:cubicBezTo>
                    <a:pt x="72724" y="99526"/>
                    <a:pt x="57165" y="110821"/>
                    <a:pt x="39532" y="109784"/>
                  </a:cubicBezTo>
                  <a:cubicBezTo>
                    <a:pt x="28698" y="124882"/>
                    <a:pt x="6108" y="129722"/>
                    <a:pt x="0" y="110245"/>
                  </a:cubicBezTo>
                  <a:lnTo>
                    <a:pt x="37342" y="70828"/>
                  </a:lnTo>
                  <a:cubicBezTo>
                    <a:pt x="56820" y="50198"/>
                    <a:pt x="74338" y="31066"/>
                    <a:pt x="93009" y="15622"/>
                  </a:cubicBezTo>
                  <a:cubicBezTo>
                    <a:pt x="110758" y="-2472"/>
                    <a:pt x="122283" y="-4892"/>
                    <a:pt x="127469" y="8592"/>
                  </a:cubicBezTo>
                  <a:close/>
                </a:path>
              </a:pathLst>
            </a:custGeom>
            <a:solidFill>
              <a:srgbClr val="215A9A"/>
            </a:solidFill>
            <a:ln w="11507" cap="flat">
              <a:noFill/>
              <a:prstDash val="solid"/>
              <a:miter/>
            </a:ln>
          </p:spPr>
          <p:txBody>
            <a:bodyPr/>
            <a:lstStyle/>
            <a:p>
              <a:endParaRPr lang="en-US"/>
            </a:p>
          </p:txBody>
        </p:sp>
        <p:sp>
          <p:nvSpPr>
            <p:cNvPr id="24" name="Freeform: Shape 23">
              <a:extLst>
                <a:ext uri="{FF2B5EF4-FFF2-40B4-BE49-F238E27FC236}">
                  <a16:creationId xmlns:a16="http://schemas.microsoft.com/office/drawing/2014/main" id="{76476C68-7205-C4A1-4B8B-FD149935D709}"/>
                </a:ext>
              </a:extLst>
            </p:cNvPr>
            <p:cNvSpPr/>
            <p:nvPr/>
          </p:nvSpPr>
          <p:spPr>
            <a:xfrm>
              <a:off x="7916047" y="3260857"/>
              <a:ext cx="168444" cy="106627"/>
            </a:xfrm>
            <a:custGeom>
              <a:avLst/>
              <a:gdLst>
                <a:gd name="csX0" fmla="*/ 42033 w 168444"/>
                <a:gd name="csY0" fmla="*/ 7265 h 106627"/>
                <a:gd name="csX1" fmla="*/ 167313 w 168444"/>
                <a:gd name="csY1" fmla="*/ 75841 h 106627"/>
                <a:gd name="csX2" fmla="*/ 105537 w 168444"/>
                <a:gd name="csY2" fmla="*/ 83678 h 106627"/>
                <a:gd name="csX3" fmla="*/ 95395 w 168444"/>
                <a:gd name="csY3" fmla="*/ 86213 h 106627"/>
                <a:gd name="csX4" fmla="*/ 46989 w 168444"/>
                <a:gd name="csY4" fmla="*/ 42994 h 106627"/>
                <a:gd name="csX5" fmla="*/ 15525 w 168444"/>
                <a:gd name="csY5" fmla="*/ 23747 h 106627"/>
                <a:gd name="csX6" fmla="*/ 5152 w 168444"/>
                <a:gd name="csY6" fmla="*/ 21211 h 106627"/>
                <a:gd name="csX7" fmla="*/ 21057 w 168444"/>
                <a:gd name="csY7" fmla="*/ 8187 h 106627"/>
                <a:gd name="csX8" fmla="*/ 42033 w 168444"/>
                <a:gd name="csY8" fmla="*/ 7150 h 106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8444" h="106627">
                  <a:moveTo>
                    <a:pt x="42033" y="7265"/>
                  </a:moveTo>
                  <a:cubicBezTo>
                    <a:pt x="97470" y="23286"/>
                    <a:pt x="108880" y="45875"/>
                    <a:pt x="167313" y="75841"/>
                  </a:cubicBezTo>
                  <a:cubicBezTo>
                    <a:pt x="175496" y="126091"/>
                    <a:pt x="137693" y="104423"/>
                    <a:pt x="105537" y="83678"/>
                  </a:cubicBezTo>
                  <a:lnTo>
                    <a:pt x="95395" y="86213"/>
                  </a:lnTo>
                  <a:cubicBezTo>
                    <a:pt x="80528" y="108111"/>
                    <a:pt x="34196" y="65122"/>
                    <a:pt x="46989" y="42994"/>
                  </a:cubicBezTo>
                  <a:cubicBezTo>
                    <a:pt x="36040" y="55095"/>
                    <a:pt x="16562" y="38038"/>
                    <a:pt x="15525" y="23747"/>
                  </a:cubicBezTo>
                  <a:cubicBezTo>
                    <a:pt x="9301" y="34811"/>
                    <a:pt x="5844" y="34119"/>
                    <a:pt x="5152" y="21211"/>
                  </a:cubicBezTo>
                  <a:cubicBezTo>
                    <a:pt x="-5566" y="-1263"/>
                    <a:pt x="773" y="-6334"/>
                    <a:pt x="21057" y="8187"/>
                  </a:cubicBezTo>
                  <a:cubicBezTo>
                    <a:pt x="19674" y="-2070"/>
                    <a:pt x="26589" y="-2416"/>
                    <a:pt x="42033" y="7150"/>
                  </a:cubicBezTo>
                  <a:close/>
                </a:path>
              </a:pathLst>
            </a:custGeom>
            <a:solidFill>
              <a:srgbClr val="1A8378"/>
            </a:solidFill>
            <a:ln w="11507" cap="flat">
              <a:noFill/>
              <a:prstDash val="solid"/>
              <a:miter/>
            </a:ln>
          </p:spPr>
          <p:txBody>
            <a:bodyPr/>
            <a:lstStyle/>
            <a:p>
              <a:endParaRPr lang="en-US"/>
            </a:p>
          </p:txBody>
        </p:sp>
        <p:sp>
          <p:nvSpPr>
            <p:cNvPr id="25" name="Freeform: Shape 24">
              <a:extLst>
                <a:ext uri="{FF2B5EF4-FFF2-40B4-BE49-F238E27FC236}">
                  <a16:creationId xmlns:a16="http://schemas.microsoft.com/office/drawing/2014/main" id="{D8251EC8-18C5-781F-1885-D16EB1A35A81}"/>
                </a:ext>
              </a:extLst>
            </p:cNvPr>
            <p:cNvSpPr/>
            <p:nvPr/>
          </p:nvSpPr>
          <p:spPr>
            <a:xfrm>
              <a:off x="8452077" y="4086530"/>
              <a:ext cx="104650" cy="204962"/>
            </a:xfrm>
            <a:custGeom>
              <a:avLst/>
              <a:gdLst>
                <a:gd name="csX0" fmla="*/ 99439 w 104650"/>
                <a:gd name="csY0" fmla="*/ 51633 h 204962"/>
                <a:gd name="csX1" fmla="*/ 90795 w 104650"/>
                <a:gd name="csY1" fmla="*/ 86094 h 204962"/>
                <a:gd name="csX2" fmla="*/ 73507 w 104650"/>
                <a:gd name="csY2" fmla="*/ 155015 h 204962"/>
                <a:gd name="csX3" fmla="*/ 31094 w 104650"/>
                <a:gd name="csY3" fmla="*/ 199848 h 204962"/>
                <a:gd name="csX4" fmla="*/ 6430 w 104650"/>
                <a:gd name="csY4" fmla="*/ 196275 h 204962"/>
                <a:gd name="csX5" fmla="*/ 10118 w 104650"/>
                <a:gd name="csY5" fmla="*/ 175069 h 204962"/>
                <a:gd name="csX6" fmla="*/ 57257 w 104650"/>
                <a:gd name="csY6" fmla="*/ 111680 h 204962"/>
                <a:gd name="csX7" fmla="*/ 57602 w 104650"/>
                <a:gd name="csY7" fmla="*/ 85517 h 204962"/>
                <a:gd name="csX8" fmla="*/ 64748 w 104650"/>
                <a:gd name="csY8" fmla="*/ 36074 h 204962"/>
                <a:gd name="csX9" fmla="*/ 90795 w 104650"/>
                <a:gd name="csY9" fmla="*/ 8644 h 204962"/>
                <a:gd name="csX10" fmla="*/ 90795 w 104650"/>
                <a:gd name="csY10" fmla="*/ 0 h 204962"/>
                <a:gd name="csX11" fmla="*/ 99439 w 104650"/>
                <a:gd name="csY11" fmla="*/ 51633 h 204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4650" h="204962">
                  <a:moveTo>
                    <a:pt x="99439" y="51633"/>
                  </a:moveTo>
                  <a:cubicBezTo>
                    <a:pt x="105893" y="60969"/>
                    <a:pt x="104625" y="85748"/>
                    <a:pt x="90795" y="86094"/>
                  </a:cubicBezTo>
                  <a:cubicBezTo>
                    <a:pt x="103934" y="100961"/>
                    <a:pt x="87914" y="139225"/>
                    <a:pt x="73507" y="155015"/>
                  </a:cubicBezTo>
                  <a:cubicBezTo>
                    <a:pt x="67744" y="177835"/>
                    <a:pt x="56795" y="195929"/>
                    <a:pt x="31094" y="199848"/>
                  </a:cubicBezTo>
                  <a:cubicBezTo>
                    <a:pt x="14613" y="207685"/>
                    <a:pt x="6430" y="206533"/>
                    <a:pt x="6430" y="196275"/>
                  </a:cubicBezTo>
                  <a:cubicBezTo>
                    <a:pt x="-3251" y="193855"/>
                    <a:pt x="-1983" y="186709"/>
                    <a:pt x="10118" y="175069"/>
                  </a:cubicBezTo>
                  <a:cubicBezTo>
                    <a:pt x="33053" y="164926"/>
                    <a:pt x="48728" y="143835"/>
                    <a:pt x="57257" y="111680"/>
                  </a:cubicBezTo>
                  <a:lnTo>
                    <a:pt x="57602" y="85517"/>
                  </a:lnTo>
                  <a:cubicBezTo>
                    <a:pt x="34667" y="75145"/>
                    <a:pt x="41928" y="44487"/>
                    <a:pt x="64748" y="36074"/>
                  </a:cubicBezTo>
                  <a:cubicBezTo>
                    <a:pt x="71317" y="25586"/>
                    <a:pt x="79961" y="16481"/>
                    <a:pt x="90795" y="8644"/>
                  </a:cubicBezTo>
                  <a:cubicBezTo>
                    <a:pt x="83534" y="6339"/>
                    <a:pt x="83765" y="3458"/>
                    <a:pt x="90795" y="0"/>
                  </a:cubicBezTo>
                  <a:cubicBezTo>
                    <a:pt x="106124" y="5071"/>
                    <a:pt x="108313" y="38725"/>
                    <a:pt x="99439" y="51633"/>
                  </a:cubicBezTo>
                  <a:close/>
                </a:path>
              </a:pathLst>
            </a:custGeom>
            <a:solidFill>
              <a:srgbClr val="33A851"/>
            </a:solidFill>
            <a:ln w="11507" cap="flat">
              <a:noFill/>
              <a:prstDash val="solid"/>
              <a:miter/>
            </a:ln>
          </p:spPr>
          <p:txBody>
            <a:bodyPr/>
            <a:lstStyle/>
            <a:p>
              <a:endParaRPr lang="en-US"/>
            </a:p>
          </p:txBody>
        </p:sp>
        <p:sp>
          <p:nvSpPr>
            <p:cNvPr id="26" name="Freeform: Shape 25">
              <a:extLst>
                <a:ext uri="{FF2B5EF4-FFF2-40B4-BE49-F238E27FC236}">
                  <a16:creationId xmlns:a16="http://schemas.microsoft.com/office/drawing/2014/main" id="{152B99C0-FF16-43EA-57A3-26A031A6637F}"/>
                </a:ext>
              </a:extLst>
            </p:cNvPr>
            <p:cNvSpPr/>
            <p:nvPr/>
          </p:nvSpPr>
          <p:spPr>
            <a:xfrm>
              <a:off x="6978623" y="4229199"/>
              <a:ext cx="183025" cy="89219"/>
            </a:xfrm>
            <a:custGeom>
              <a:avLst/>
              <a:gdLst>
                <a:gd name="csX0" fmla="*/ 114718 w 183025"/>
                <a:gd name="csY0" fmla="*/ 19031 h 89219"/>
                <a:gd name="csX1" fmla="*/ 165775 w 183025"/>
                <a:gd name="csY1" fmla="*/ 47268 h 89219"/>
                <a:gd name="csX2" fmla="*/ 167504 w 183025"/>
                <a:gd name="csY2" fmla="*/ 61675 h 89219"/>
                <a:gd name="csX3" fmla="*/ 157131 w 183025"/>
                <a:gd name="csY3" fmla="*/ 65247 h 89219"/>
                <a:gd name="csX4" fmla="*/ 141572 w 183025"/>
                <a:gd name="csY4" fmla="*/ 71817 h 89219"/>
                <a:gd name="csX5" fmla="*/ 85098 w 183025"/>
                <a:gd name="csY5" fmla="*/ 54990 h 89219"/>
                <a:gd name="csX6" fmla="*/ 72190 w 183025"/>
                <a:gd name="csY6" fmla="*/ 73315 h 89219"/>
                <a:gd name="csX7" fmla="*/ 39227 w 183025"/>
                <a:gd name="csY7" fmla="*/ 89220 h 89219"/>
                <a:gd name="csX8" fmla="*/ 19058 w 183025"/>
                <a:gd name="csY8" fmla="*/ 88067 h 89219"/>
                <a:gd name="csX9" fmla="*/ 10760 w 183025"/>
                <a:gd name="csY9" fmla="*/ 70319 h 89219"/>
                <a:gd name="csX10" fmla="*/ 18828 w 183025"/>
                <a:gd name="csY10" fmla="*/ 47614 h 89219"/>
                <a:gd name="csX11" fmla="*/ 46373 w 183025"/>
                <a:gd name="csY11" fmla="*/ 15343 h 89219"/>
                <a:gd name="csX12" fmla="*/ 71613 w 183025"/>
                <a:gd name="csY12" fmla="*/ 20645 h 89219"/>
                <a:gd name="csX13" fmla="*/ 90861 w 183025"/>
                <a:gd name="csY13" fmla="*/ 5547 h 89219"/>
                <a:gd name="csX14" fmla="*/ 100427 w 183025"/>
                <a:gd name="csY14" fmla="*/ 5431 h 89219"/>
                <a:gd name="csX15" fmla="*/ 114603 w 183025"/>
                <a:gd name="csY15" fmla="*/ 18801 h 892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83025" h="89219">
                  <a:moveTo>
                    <a:pt x="114718" y="19031"/>
                  </a:moveTo>
                  <a:cubicBezTo>
                    <a:pt x="146067" y="13038"/>
                    <a:pt x="163124" y="22489"/>
                    <a:pt x="165775" y="47268"/>
                  </a:cubicBezTo>
                  <a:cubicBezTo>
                    <a:pt x="188480" y="43580"/>
                    <a:pt x="188480" y="52339"/>
                    <a:pt x="167504" y="61675"/>
                  </a:cubicBezTo>
                  <a:cubicBezTo>
                    <a:pt x="173842" y="72278"/>
                    <a:pt x="170385" y="73546"/>
                    <a:pt x="157131" y="65247"/>
                  </a:cubicBezTo>
                  <a:cubicBezTo>
                    <a:pt x="163585" y="78156"/>
                    <a:pt x="152982" y="78040"/>
                    <a:pt x="141572" y="71817"/>
                  </a:cubicBezTo>
                  <a:cubicBezTo>
                    <a:pt x="123592" y="69973"/>
                    <a:pt x="104806" y="64325"/>
                    <a:pt x="85098" y="54990"/>
                  </a:cubicBezTo>
                  <a:lnTo>
                    <a:pt x="72190" y="73315"/>
                  </a:lnTo>
                  <a:cubicBezTo>
                    <a:pt x="55824" y="76081"/>
                    <a:pt x="44875" y="81383"/>
                    <a:pt x="39227" y="89220"/>
                  </a:cubicBezTo>
                  <a:lnTo>
                    <a:pt x="19058" y="88067"/>
                  </a:lnTo>
                  <a:lnTo>
                    <a:pt x="10760" y="70319"/>
                  </a:lnTo>
                  <a:cubicBezTo>
                    <a:pt x="-6182" y="56027"/>
                    <a:pt x="-2840" y="50380"/>
                    <a:pt x="18828" y="47614"/>
                  </a:cubicBezTo>
                  <a:cubicBezTo>
                    <a:pt x="-880" y="19953"/>
                    <a:pt x="8340" y="9235"/>
                    <a:pt x="46373" y="15343"/>
                  </a:cubicBezTo>
                  <a:cubicBezTo>
                    <a:pt x="50292" y="3357"/>
                    <a:pt x="64237" y="11540"/>
                    <a:pt x="71613" y="20645"/>
                  </a:cubicBezTo>
                  <a:cubicBezTo>
                    <a:pt x="75417" y="12577"/>
                    <a:pt x="81756" y="7506"/>
                    <a:pt x="90861" y="5547"/>
                  </a:cubicBezTo>
                  <a:cubicBezTo>
                    <a:pt x="93742" y="-1830"/>
                    <a:pt x="96969" y="-1830"/>
                    <a:pt x="100427" y="5431"/>
                  </a:cubicBezTo>
                  <a:cubicBezTo>
                    <a:pt x="112413" y="-4365"/>
                    <a:pt x="119789" y="5547"/>
                    <a:pt x="114603" y="18801"/>
                  </a:cubicBezTo>
                  <a:close/>
                </a:path>
              </a:pathLst>
            </a:custGeom>
            <a:solidFill>
              <a:srgbClr val="0D9862"/>
            </a:solidFill>
            <a:ln w="11507" cap="flat">
              <a:noFill/>
              <a:prstDash val="solid"/>
              <a:miter/>
            </a:ln>
          </p:spPr>
          <p:txBody>
            <a:bodyPr/>
            <a:lstStyle/>
            <a:p>
              <a:endParaRPr lang="en-US"/>
            </a:p>
          </p:txBody>
        </p:sp>
        <p:sp>
          <p:nvSpPr>
            <p:cNvPr id="27" name="Freeform: Shape 26">
              <a:extLst>
                <a:ext uri="{FF2B5EF4-FFF2-40B4-BE49-F238E27FC236}">
                  <a16:creationId xmlns:a16="http://schemas.microsoft.com/office/drawing/2014/main" id="{492268AB-72EE-F79E-BC80-2EF8C4431D63}"/>
                </a:ext>
              </a:extLst>
            </p:cNvPr>
            <p:cNvSpPr/>
            <p:nvPr/>
          </p:nvSpPr>
          <p:spPr>
            <a:xfrm>
              <a:off x="7460434" y="4486306"/>
              <a:ext cx="195618" cy="139668"/>
            </a:xfrm>
            <a:custGeom>
              <a:avLst/>
              <a:gdLst>
                <a:gd name="csX0" fmla="*/ 184620 w 195618"/>
                <a:gd name="csY0" fmla="*/ 21818 h 139668"/>
                <a:gd name="csX1" fmla="*/ 186234 w 195618"/>
                <a:gd name="csY1" fmla="*/ 29425 h 139668"/>
                <a:gd name="csX2" fmla="*/ 152465 w 195618"/>
                <a:gd name="csY2" fmla="*/ 118284 h 139668"/>
                <a:gd name="csX3" fmla="*/ 142784 w 195618"/>
                <a:gd name="csY3" fmla="*/ 126006 h 139668"/>
                <a:gd name="csX4" fmla="*/ 72941 w 195618"/>
                <a:gd name="csY4" fmla="*/ 134074 h 139668"/>
                <a:gd name="csX5" fmla="*/ 38480 w 195618"/>
                <a:gd name="csY5" fmla="*/ 134074 h 139668"/>
                <a:gd name="csX6" fmla="*/ 4020 w 195618"/>
                <a:gd name="csY6" fmla="*/ 125430 h 139668"/>
                <a:gd name="csX7" fmla="*/ 4020 w 195618"/>
                <a:gd name="csY7" fmla="*/ 116786 h 139668"/>
                <a:gd name="csX8" fmla="*/ 9552 w 195618"/>
                <a:gd name="csY8" fmla="*/ 109410 h 139668"/>
                <a:gd name="csX9" fmla="*/ 149929 w 195618"/>
                <a:gd name="csY9" fmla="*/ 4300 h 139668"/>
                <a:gd name="csX10" fmla="*/ 159380 w 195618"/>
                <a:gd name="csY10" fmla="*/ 4876 h 139668"/>
                <a:gd name="csX11" fmla="*/ 184736 w 195618"/>
                <a:gd name="csY11" fmla="*/ 21818 h 1396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95618" h="139668">
                  <a:moveTo>
                    <a:pt x="184620" y="21818"/>
                  </a:moveTo>
                  <a:cubicBezTo>
                    <a:pt x="192457" y="21933"/>
                    <a:pt x="192688" y="24584"/>
                    <a:pt x="186234" y="29425"/>
                  </a:cubicBezTo>
                  <a:cubicBezTo>
                    <a:pt x="203752" y="74143"/>
                    <a:pt x="199027" y="99844"/>
                    <a:pt x="152465" y="118284"/>
                  </a:cubicBezTo>
                  <a:cubicBezTo>
                    <a:pt x="150506" y="120705"/>
                    <a:pt x="145550" y="124508"/>
                    <a:pt x="142784" y="126006"/>
                  </a:cubicBezTo>
                  <a:lnTo>
                    <a:pt x="72941" y="134074"/>
                  </a:lnTo>
                  <a:cubicBezTo>
                    <a:pt x="68100" y="142372"/>
                    <a:pt x="47009" y="140643"/>
                    <a:pt x="38480" y="134074"/>
                  </a:cubicBezTo>
                  <a:cubicBezTo>
                    <a:pt x="31565" y="130732"/>
                    <a:pt x="14162" y="127044"/>
                    <a:pt x="4020" y="125430"/>
                  </a:cubicBezTo>
                  <a:cubicBezTo>
                    <a:pt x="-1397" y="122895"/>
                    <a:pt x="-1282" y="120013"/>
                    <a:pt x="4020" y="116786"/>
                  </a:cubicBezTo>
                  <a:lnTo>
                    <a:pt x="9552" y="109410"/>
                  </a:lnTo>
                  <a:cubicBezTo>
                    <a:pt x="91611" y="129694"/>
                    <a:pt x="145204" y="81865"/>
                    <a:pt x="149929" y="4300"/>
                  </a:cubicBezTo>
                  <a:cubicBezTo>
                    <a:pt x="153156" y="-1693"/>
                    <a:pt x="156268" y="-1348"/>
                    <a:pt x="159380" y="4876"/>
                  </a:cubicBezTo>
                  <a:cubicBezTo>
                    <a:pt x="169983" y="-4344"/>
                    <a:pt x="182891" y="6605"/>
                    <a:pt x="184736" y="21818"/>
                  </a:cubicBezTo>
                  <a:close/>
                </a:path>
              </a:pathLst>
            </a:custGeom>
            <a:solidFill>
              <a:srgbClr val="2EA643"/>
            </a:solidFill>
            <a:ln w="11507" cap="flat">
              <a:noFill/>
              <a:prstDash val="solid"/>
              <a:miter/>
            </a:ln>
          </p:spPr>
          <p:txBody>
            <a:bodyPr/>
            <a:lstStyle/>
            <a:p>
              <a:endParaRPr lang="en-US"/>
            </a:p>
          </p:txBody>
        </p:sp>
        <p:sp>
          <p:nvSpPr>
            <p:cNvPr id="28" name="Freeform: Shape 27">
              <a:extLst>
                <a:ext uri="{FF2B5EF4-FFF2-40B4-BE49-F238E27FC236}">
                  <a16:creationId xmlns:a16="http://schemas.microsoft.com/office/drawing/2014/main" id="{1C5C819E-4847-33FC-8838-DEB815801AA7}"/>
                </a:ext>
              </a:extLst>
            </p:cNvPr>
            <p:cNvSpPr/>
            <p:nvPr/>
          </p:nvSpPr>
          <p:spPr>
            <a:xfrm>
              <a:off x="8089234" y="4339905"/>
              <a:ext cx="175533" cy="128192"/>
            </a:xfrm>
            <a:custGeom>
              <a:avLst/>
              <a:gdLst>
                <a:gd name="csX0" fmla="*/ 120443 w 175533"/>
                <a:gd name="csY0" fmla="*/ 46743 h 128192"/>
                <a:gd name="csX1" fmla="*/ 126090 w 175533"/>
                <a:gd name="csY1" fmla="*/ 63340 h 128192"/>
                <a:gd name="csX2" fmla="*/ 148219 w 175533"/>
                <a:gd name="csY2" fmla="*/ 73367 h 128192"/>
                <a:gd name="csX3" fmla="*/ 175533 w 175533"/>
                <a:gd name="csY3" fmla="*/ 77170 h 128192"/>
                <a:gd name="csX4" fmla="*/ 5651 w 175533"/>
                <a:gd name="csY4" fmla="*/ 126959 h 128192"/>
                <a:gd name="csX5" fmla="*/ 45068 w 175533"/>
                <a:gd name="csY5" fmla="*/ 106329 h 128192"/>
                <a:gd name="csX6" fmla="*/ 90477 w 175533"/>
                <a:gd name="csY6" fmla="*/ 90424 h 128192"/>
                <a:gd name="csX7" fmla="*/ 90823 w 175533"/>
                <a:gd name="csY7" fmla="*/ 82817 h 128192"/>
                <a:gd name="csX8" fmla="*/ 101657 w 175533"/>
                <a:gd name="csY8" fmla="*/ 54926 h 128192"/>
                <a:gd name="csX9" fmla="*/ 101426 w 175533"/>
                <a:gd name="csY9" fmla="*/ 48587 h 128192"/>
                <a:gd name="csX10" fmla="*/ 108572 w 175533"/>
                <a:gd name="csY10" fmla="*/ 13666 h 128192"/>
                <a:gd name="csX11" fmla="*/ 117677 w 175533"/>
                <a:gd name="csY11" fmla="*/ 5022 h 128192"/>
                <a:gd name="csX12" fmla="*/ 120327 w 175533"/>
                <a:gd name="csY12" fmla="*/ 46859 h 1281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5533" h="128192">
                  <a:moveTo>
                    <a:pt x="120443" y="46743"/>
                  </a:moveTo>
                  <a:cubicBezTo>
                    <a:pt x="131161" y="44554"/>
                    <a:pt x="137385" y="57231"/>
                    <a:pt x="126090" y="63340"/>
                  </a:cubicBezTo>
                  <a:cubicBezTo>
                    <a:pt x="129087" y="68987"/>
                    <a:pt x="140151" y="72214"/>
                    <a:pt x="148219" y="73367"/>
                  </a:cubicBezTo>
                  <a:lnTo>
                    <a:pt x="175533" y="77170"/>
                  </a:lnTo>
                  <a:cubicBezTo>
                    <a:pt x="141995" y="107481"/>
                    <a:pt x="57515" y="134335"/>
                    <a:pt x="5651" y="126959"/>
                  </a:cubicBezTo>
                  <a:cubicBezTo>
                    <a:pt x="-8755" y="112091"/>
                    <a:pt x="4383" y="105292"/>
                    <a:pt x="45068" y="106329"/>
                  </a:cubicBezTo>
                  <a:lnTo>
                    <a:pt x="90477" y="90424"/>
                  </a:lnTo>
                  <a:cubicBezTo>
                    <a:pt x="82870" y="88119"/>
                    <a:pt x="83101" y="85583"/>
                    <a:pt x="90823" y="82817"/>
                  </a:cubicBezTo>
                  <a:cubicBezTo>
                    <a:pt x="98429" y="74404"/>
                    <a:pt x="102002" y="65184"/>
                    <a:pt x="101657" y="54926"/>
                  </a:cubicBezTo>
                  <a:cubicBezTo>
                    <a:pt x="94050" y="54350"/>
                    <a:pt x="94165" y="52275"/>
                    <a:pt x="101426" y="48587"/>
                  </a:cubicBezTo>
                  <a:cubicBezTo>
                    <a:pt x="93589" y="34296"/>
                    <a:pt x="92897" y="20927"/>
                    <a:pt x="108572" y="13666"/>
                  </a:cubicBezTo>
                  <a:cubicBezTo>
                    <a:pt x="97968" y="642"/>
                    <a:pt x="103155" y="-4775"/>
                    <a:pt x="117677" y="5022"/>
                  </a:cubicBezTo>
                  <a:lnTo>
                    <a:pt x="120327" y="46859"/>
                  </a:lnTo>
                  <a:close/>
                </a:path>
              </a:pathLst>
            </a:custGeom>
            <a:solidFill>
              <a:srgbClr val="368D3F"/>
            </a:solidFill>
            <a:ln w="11507" cap="flat">
              <a:noFill/>
              <a:prstDash val="solid"/>
              <a:miter/>
            </a:ln>
          </p:spPr>
          <p:txBody>
            <a:bodyPr/>
            <a:lstStyle/>
            <a:p>
              <a:endParaRPr lang="en-US"/>
            </a:p>
          </p:txBody>
        </p:sp>
        <p:sp>
          <p:nvSpPr>
            <p:cNvPr id="29" name="Freeform: Shape 28">
              <a:extLst>
                <a:ext uri="{FF2B5EF4-FFF2-40B4-BE49-F238E27FC236}">
                  <a16:creationId xmlns:a16="http://schemas.microsoft.com/office/drawing/2014/main" id="{CA78EE1A-81B1-6F7B-9AF0-4DAD1DD73AEA}"/>
                </a:ext>
              </a:extLst>
            </p:cNvPr>
            <p:cNvSpPr/>
            <p:nvPr/>
          </p:nvSpPr>
          <p:spPr>
            <a:xfrm>
              <a:off x="6866623" y="3639372"/>
              <a:ext cx="86298" cy="115345"/>
            </a:xfrm>
            <a:custGeom>
              <a:avLst/>
              <a:gdLst>
                <a:gd name="csX0" fmla="*/ 38511 w 86298"/>
                <a:gd name="csY0" fmla="*/ 4934 h 115345"/>
                <a:gd name="csX1" fmla="*/ 47616 w 86298"/>
                <a:gd name="csY1" fmla="*/ 15653 h 115345"/>
                <a:gd name="csX2" fmla="*/ 62598 w 86298"/>
                <a:gd name="csY2" fmla="*/ 42391 h 115345"/>
                <a:gd name="csX3" fmla="*/ 80117 w 86298"/>
                <a:gd name="csY3" fmla="*/ 59679 h 115345"/>
                <a:gd name="csX4" fmla="*/ 71473 w 86298"/>
                <a:gd name="csY4" fmla="*/ 78120 h 115345"/>
                <a:gd name="csX5" fmla="*/ 46694 w 86298"/>
                <a:gd name="csY5" fmla="*/ 102092 h 115345"/>
                <a:gd name="csX6" fmla="*/ 823 w 86298"/>
                <a:gd name="csY6" fmla="*/ 108892 h 115345"/>
                <a:gd name="csX7" fmla="*/ 11542 w 86298"/>
                <a:gd name="csY7" fmla="*/ 34900 h 115345"/>
                <a:gd name="csX8" fmla="*/ 38395 w 86298"/>
                <a:gd name="csY8" fmla="*/ 4934 h 115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6298" h="115345">
                  <a:moveTo>
                    <a:pt x="38511" y="4934"/>
                  </a:moveTo>
                  <a:cubicBezTo>
                    <a:pt x="54300" y="-4862"/>
                    <a:pt x="59026" y="555"/>
                    <a:pt x="47616" y="15653"/>
                  </a:cubicBezTo>
                  <a:cubicBezTo>
                    <a:pt x="54992" y="21185"/>
                    <a:pt x="60063" y="30059"/>
                    <a:pt x="62598" y="42391"/>
                  </a:cubicBezTo>
                  <a:cubicBezTo>
                    <a:pt x="76774" y="40893"/>
                    <a:pt x="84035" y="45734"/>
                    <a:pt x="80117" y="59679"/>
                  </a:cubicBezTo>
                  <a:cubicBezTo>
                    <a:pt x="91066" y="66594"/>
                    <a:pt x="87032" y="84228"/>
                    <a:pt x="71473" y="78120"/>
                  </a:cubicBezTo>
                  <a:cubicBezTo>
                    <a:pt x="73778" y="89875"/>
                    <a:pt x="65595" y="97943"/>
                    <a:pt x="46694" y="102092"/>
                  </a:cubicBezTo>
                  <a:cubicBezTo>
                    <a:pt x="35053" y="116038"/>
                    <a:pt x="15921" y="120072"/>
                    <a:pt x="823" y="108892"/>
                  </a:cubicBezTo>
                  <a:cubicBezTo>
                    <a:pt x="-1367" y="84574"/>
                    <a:pt x="362" y="56222"/>
                    <a:pt x="11542" y="34900"/>
                  </a:cubicBezTo>
                  <a:cubicBezTo>
                    <a:pt x="16613" y="6317"/>
                    <a:pt x="25602" y="-3710"/>
                    <a:pt x="38395" y="4934"/>
                  </a:cubicBezTo>
                  <a:close/>
                </a:path>
              </a:pathLst>
            </a:custGeom>
            <a:solidFill>
              <a:srgbClr val="047FA0"/>
            </a:solidFill>
            <a:ln w="11507" cap="flat">
              <a:noFill/>
              <a:prstDash val="solid"/>
              <a:miter/>
            </a:ln>
          </p:spPr>
          <p:txBody>
            <a:bodyPr/>
            <a:lstStyle/>
            <a:p>
              <a:endParaRPr lang="en-US"/>
            </a:p>
          </p:txBody>
        </p:sp>
        <p:sp>
          <p:nvSpPr>
            <p:cNvPr id="30" name="Freeform: Shape 29">
              <a:extLst>
                <a:ext uri="{FF2B5EF4-FFF2-40B4-BE49-F238E27FC236}">
                  <a16:creationId xmlns:a16="http://schemas.microsoft.com/office/drawing/2014/main" id="{F3EBB17A-3636-2AD2-6E6B-7EF9FC2A9562}"/>
                </a:ext>
              </a:extLst>
            </p:cNvPr>
            <p:cNvSpPr/>
            <p:nvPr/>
          </p:nvSpPr>
          <p:spPr>
            <a:xfrm>
              <a:off x="6878164" y="3543806"/>
              <a:ext cx="65739" cy="130465"/>
            </a:xfrm>
            <a:custGeom>
              <a:avLst/>
              <a:gdLst>
                <a:gd name="csX0" fmla="*/ 44142 w 65739"/>
                <a:gd name="csY0" fmla="*/ 0 h 130465"/>
                <a:gd name="csX1" fmla="*/ 50250 w 65739"/>
                <a:gd name="csY1" fmla="*/ 24318 h 130465"/>
                <a:gd name="csX2" fmla="*/ 59586 w 65739"/>
                <a:gd name="csY2" fmla="*/ 61084 h 130465"/>
                <a:gd name="csX3" fmla="*/ 60969 w 65739"/>
                <a:gd name="csY3" fmla="*/ 68690 h 130465"/>
                <a:gd name="csX4" fmla="*/ 26854 w 65739"/>
                <a:gd name="csY4" fmla="*/ 100500 h 130465"/>
                <a:gd name="csX5" fmla="*/ 0 w 65739"/>
                <a:gd name="csY5" fmla="*/ 130466 h 130465"/>
                <a:gd name="csX6" fmla="*/ 44142 w 65739"/>
                <a:gd name="csY6" fmla="*/ 0 h 1304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739" h="130465">
                  <a:moveTo>
                    <a:pt x="44142" y="0"/>
                  </a:moveTo>
                  <a:cubicBezTo>
                    <a:pt x="68345" y="2305"/>
                    <a:pt x="70996" y="10834"/>
                    <a:pt x="50250" y="24318"/>
                  </a:cubicBezTo>
                  <a:cubicBezTo>
                    <a:pt x="64657" y="31810"/>
                    <a:pt x="69958" y="47138"/>
                    <a:pt x="59586" y="61084"/>
                  </a:cubicBezTo>
                  <a:cubicBezTo>
                    <a:pt x="67423" y="61314"/>
                    <a:pt x="67653" y="63965"/>
                    <a:pt x="60969" y="68690"/>
                  </a:cubicBezTo>
                  <a:cubicBezTo>
                    <a:pt x="58318" y="82636"/>
                    <a:pt x="41260" y="102229"/>
                    <a:pt x="26854" y="100500"/>
                  </a:cubicBezTo>
                  <a:cubicBezTo>
                    <a:pt x="20054" y="108222"/>
                    <a:pt x="4725" y="121361"/>
                    <a:pt x="0" y="130466"/>
                  </a:cubicBezTo>
                  <a:cubicBezTo>
                    <a:pt x="3227" y="95890"/>
                    <a:pt x="-461" y="5186"/>
                    <a:pt x="44142" y="0"/>
                  </a:cubicBezTo>
                  <a:close/>
                </a:path>
              </a:pathLst>
            </a:custGeom>
            <a:solidFill>
              <a:srgbClr val="34579C"/>
            </a:solidFill>
            <a:ln w="11507" cap="flat">
              <a:noFill/>
              <a:prstDash val="solid"/>
              <a:miter/>
            </a:ln>
          </p:spPr>
          <p:txBody>
            <a:bodyPr/>
            <a:lstStyle/>
            <a:p>
              <a:endParaRPr lang="en-US"/>
            </a:p>
          </p:txBody>
        </p:sp>
        <p:sp>
          <p:nvSpPr>
            <p:cNvPr id="32" name="Freeform: Shape 31">
              <a:extLst>
                <a:ext uri="{FF2B5EF4-FFF2-40B4-BE49-F238E27FC236}">
                  <a16:creationId xmlns:a16="http://schemas.microsoft.com/office/drawing/2014/main" id="{935B67EA-93E4-D1C1-3E67-F006D33C1A99}"/>
                </a:ext>
              </a:extLst>
            </p:cNvPr>
            <p:cNvSpPr/>
            <p:nvPr/>
          </p:nvSpPr>
          <p:spPr>
            <a:xfrm>
              <a:off x="7165327" y="3264533"/>
              <a:ext cx="177954" cy="95480"/>
            </a:xfrm>
            <a:custGeom>
              <a:avLst/>
              <a:gdLst>
                <a:gd name="csX0" fmla="*/ 121984 w 177954"/>
                <a:gd name="csY0" fmla="*/ 21108 h 95480"/>
                <a:gd name="csX1" fmla="*/ 154715 w 177954"/>
                <a:gd name="csY1" fmla="*/ 20186 h 95480"/>
                <a:gd name="csX2" fmla="*/ 169698 w 177954"/>
                <a:gd name="csY2" fmla="*/ 29060 h 95480"/>
                <a:gd name="csX3" fmla="*/ 158749 w 177954"/>
                <a:gd name="csY3" fmla="*/ 48423 h 95480"/>
                <a:gd name="csX4" fmla="*/ 118756 w 177954"/>
                <a:gd name="csY4" fmla="*/ 47270 h 95480"/>
                <a:gd name="csX5" fmla="*/ 45456 w 177954"/>
                <a:gd name="csY5" fmla="*/ 92449 h 95480"/>
                <a:gd name="csX6" fmla="*/ 30127 w 177954"/>
                <a:gd name="csY6" fmla="*/ 88646 h 95480"/>
                <a:gd name="csX7" fmla="*/ 9151 w 177954"/>
                <a:gd name="csY7" fmla="*/ 75276 h 95480"/>
                <a:gd name="csX8" fmla="*/ 13531 w 177954"/>
                <a:gd name="csY8" fmla="*/ 56260 h 95480"/>
                <a:gd name="csX9" fmla="*/ 64588 w 177954"/>
                <a:gd name="csY9" fmla="*/ 28945 h 95480"/>
                <a:gd name="csX10" fmla="*/ 74730 w 177954"/>
                <a:gd name="csY10" fmla="*/ 20992 h 95480"/>
                <a:gd name="csX11" fmla="*/ 74730 w 177954"/>
                <a:gd name="csY11" fmla="*/ 12349 h 95480"/>
                <a:gd name="csX12" fmla="*/ 121868 w 177954"/>
                <a:gd name="csY12" fmla="*/ 20992 h 954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7954" h="95480">
                  <a:moveTo>
                    <a:pt x="121984" y="21108"/>
                  </a:moveTo>
                  <a:cubicBezTo>
                    <a:pt x="134316" y="15921"/>
                    <a:pt x="145264" y="15576"/>
                    <a:pt x="154715" y="20186"/>
                  </a:cubicBezTo>
                  <a:cubicBezTo>
                    <a:pt x="165664" y="13962"/>
                    <a:pt x="170620" y="16959"/>
                    <a:pt x="169698" y="29060"/>
                  </a:cubicBezTo>
                  <a:cubicBezTo>
                    <a:pt x="185027" y="40470"/>
                    <a:pt x="177650" y="53839"/>
                    <a:pt x="158749" y="48423"/>
                  </a:cubicBezTo>
                  <a:cubicBezTo>
                    <a:pt x="138465" y="56721"/>
                    <a:pt x="125211" y="56375"/>
                    <a:pt x="118756" y="47270"/>
                  </a:cubicBezTo>
                  <a:cubicBezTo>
                    <a:pt x="87753" y="55799"/>
                    <a:pt x="68391" y="72395"/>
                    <a:pt x="45456" y="92449"/>
                  </a:cubicBezTo>
                  <a:cubicBezTo>
                    <a:pt x="40961" y="96368"/>
                    <a:pt x="34968" y="93832"/>
                    <a:pt x="30127" y="88646"/>
                  </a:cubicBezTo>
                  <a:cubicBezTo>
                    <a:pt x="22982" y="104205"/>
                    <a:pt x="4195" y="90374"/>
                    <a:pt x="9151" y="75276"/>
                  </a:cubicBezTo>
                  <a:cubicBezTo>
                    <a:pt x="-4333" y="75392"/>
                    <a:pt x="-2950" y="69053"/>
                    <a:pt x="13531" y="56260"/>
                  </a:cubicBezTo>
                  <a:cubicBezTo>
                    <a:pt x="29551" y="50497"/>
                    <a:pt x="49835" y="38050"/>
                    <a:pt x="64588" y="28945"/>
                  </a:cubicBezTo>
                  <a:cubicBezTo>
                    <a:pt x="78072" y="26640"/>
                    <a:pt x="81415" y="23989"/>
                    <a:pt x="74730" y="20992"/>
                  </a:cubicBezTo>
                  <a:cubicBezTo>
                    <a:pt x="68045" y="18457"/>
                    <a:pt x="68161" y="15576"/>
                    <a:pt x="74730" y="12349"/>
                  </a:cubicBezTo>
                  <a:cubicBezTo>
                    <a:pt x="96628" y="1861"/>
                    <a:pt x="129590" y="-12776"/>
                    <a:pt x="121868" y="20992"/>
                  </a:cubicBezTo>
                  <a:close/>
                </a:path>
              </a:pathLst>
            </a:custGeom>
            <a:solidFill>
              <a:srgbClr val="119BA5"/>
            </a:solidFill>
            <a:ln w="11507" cap="flat">
              <a:noFill/>
              <a:prstDash val="solid"/>
              <a:miter/>
            </a:ln>
          </p:spPr>
          <p:txBody>
            <a:bodyPr/>
            <a:lstStyle/>
            <a:p>
              <a:endParaRPr lang="en-US"/>
            </a:p>
          </p:txBody>
        </p:sp>
        <p:sp>
          <p:nvSpPr>
            <p:cNvPr id="33" name="Freeform: Shape 32">
              <a:extLst>
                <a:ext uri="{FF2B5EF4-FFF2-40B4-BE49-F238E27FC236}">
                  <a16:creationId xmlns:a16="http://schemas.microsoft.com/office/drawing/2014/main" id="{EF85EBFC-7775-7768-C5D4-5BE3BEC83B86}"/>
                </a:ext>
              </a:extLst>
            </p:cNvPr>
            <p:cNvSpPr/>
            <p:nvPr/>
          </p:nvSpPr>
          <p:spPr>
            <a:xfrm>
              <a:off x="8300174" y="4253757"/>
              <a:ext cx="147732" cy="117929"/>
            </a:xfrm>
            <a:custGeom>
              <a:avLst/>
              <a:gdLst>
                <a:gd name="csX0" fmla="*/ 86761 w 147732"/>
                <a:gd name="csY0" fmla="*/ 30201 h 117929"/>
                <a:gd name="csX1" fmla="*/ 106123 w 147732"/>
                <a:gd name="csY1" fmla="*/ 20404 h 117929"/>
                <a:gd name="csX2" fmla="*/ 130557 w 147732"/>
                <a:gd name="csY2" fmla="*/ 13489 h 117929"/>
                <a:gd name="csX3" fmla="*/ 140584 w 147732"/>
                <a:gd name="csY3" fmla="*/ 21787 h 117929"/>
                <a:gd name="csX4" fmla="*/ 140584 w 147732"/>
                <a:gd name="csY4" fmla="*/ 29740 h 117929"/>
                <a:gd name="csX5" fmla="*/ 124218 w 147732"/>
                <a:gd name="csY5" fmla="*/ 47950 h 117929"/>
                <a:gd name="csX6" fmla="*/ 78693 w 147732"/>
                <a:gd name="csY6" fmla="*/ 73881 h 117929"/>
                <a:gd name="csX7" fmla="*/ 51955 w 147732"/>
                <a:gd name="csY7" fmla="*/ 108688 h 117929"/>
                <a:gd name="csX8" fmla="*/ 25331 w 147732"/>
                <a:gd name="csY8" fmla="*/ 99467 h 117929"/>
                <a:gd name="csX9" fmla="*/ 437 w 147732"/>
                <a:gd name="csY9" fmla="*/ 90132 h 117929"/>
                <a:gd name="csX10" fmla="*/ 39968 w 147732"/>
                <a:gd name="csY10" fmla="*/ 69847 h 117929"/>
                <a:gd name="csX11" fmla="*/ 36511 w 147732"/>
                <a:gd name="csY11" fmla="*/ 9225 h 117929"/>
                <a:gd name="csX12" fmla="*/ 47114 w 147732"/>
                <a:gd name="csY12" fmla="*/ 2079 h 117929"/>
                <a:gd name="csX13" fmla="*/ 86876 w 147732"/>
                <a:gd name="csY13" fmla="*/ 30085 h 117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7732" h="117929">
                  <a:moveTo>
                    <a:pt x="86761" y="30201"/>
                  </a:moveTo>
                  <a:cubicBezTo>
                    <a:pt x="79039" y="9916"/>
                    <a:pt x="91832" y="3693"/>
                    <a:pt x="106123" y="20404"/>
                  </a:cubicBezTo>
                  <a:cubicBezTo>
                    <a:pt x="109811" y="-3684"/>
                    <a:pt x="115113" y="-7026"/>
                    <a:pt x="130557" y="13489"/>
                  </a:cubicBezTo>
                  <a:cubicBezTo>
                    <a:pt x="143926" y="350"/>
                    <a:pt x="149228" y="4845"/>
                    <a:pt x="140584" y="21787"/>
                  </a:cubicBezTo>
                  <a:cubicBezTo>
                    <a:pt x="148306" y="23631"/>
                    <a:pt x="148075" y="26282"/>
                    <a:pt x="140584" y="29740"/>
                  </a:cubicBezTo>
                  <a:cubicBezTo>
                    <a:pt x="158218" y="41380"/>
                    <a:pt x="139547" y="50716"/>
                    <a:pt x="124218" y="47950"/>
                  </a:cubicBezTo>
                  <a:cubicBezTo>
                    <a:pt x="119608" y="59705"/>
                    <a:pt x="104394" y="68349"/>
                    <a:pt x="78693" y="73881"/>
                  </a:cubicBezTo>
                  <a:cubicBezTo>
                    <a:pt x="70165" y="82986"/>
                    <a:pt x="58870" y="98084"/>
                    <a:pt x="51955" y="108688"/>
                  </a:cubicBezTo>
                  <a:cubicBezTo>
                    <a:pt x="35013" y="121020"/>
                    <a:pt x="23257" y="123786"/>
                    <a:pt x="25331" y="99467"/>
                  </a:cubicBezTo>
                  <a:cubicBezTo>
                    <a:pt x="16111" y="116870"/>
                    <a:pt x="-3136" y="110532"/>
                    <a:pt x="437" y="90132"/>
                  </a:cubicBezTo>
                  <a:cubicBezTo>
                    <a:pt x="4816" y="76417"/>
                    <a:pt x="17955" y="69617"/>
                    <a:pt x="39968" y="69847"/>
                  </a:cubicBezTo>
                  <a:cubicBezTo>
                    <a:pt x="40890" y="49217"/>
                    <a:pt x="39738" y="28933"/>
                    <a:pt x="36511" y="9225"/>
                  </a:cubicBezTo>
                  <a:lnTo>
                    <a:pt x="47114" y="2079"/>
                  </a:lnTo>
                  <a:cubicBezTo>
                    <a:pt x="59561" y="6574"/>
                    <a:pt x="72815" y="15909"/>
                    <a:pt x="86876" y="30085"/>
                  </a:cubicBezTo>
                  <a:close/>
                </a:path>
              </a:pathLst>
            </a:custGeom>
            <a:solidFill>
              <a:srgbClr val="7C8D19"/>
            </a:solidFill>
            <a:ln w="11507" cap="flat">
              <a:noFill/>
              <a:prstDash val="solid"/>
              <a:miter/>
            </a:ln>
          </p:spPr>
          <p:txBody>
            <a:bodyPr/>
            <a:lstStyle/>
            <a:p>
              <a:endParaRPr lang="en-US"/>
            </a:p>
          </p:txBody>
        </p:sp>
        <p:sp>
          <p:nvSpPr>
            <p:cNvPr id="34" name="Freeform: Shape 33">
              <a:extLst>
                <a:ext uri="{FF2B5EF4-FFF2-40B4-BE49-F238E27FC236}">
                  <a16:creationId xmlns:a16="http://schemas.microsoft.com/office/drawing/2014/main" id="{6F52F1DA-A6C0-E35F-B1E0-DE37F9A3E372}"/>
                </a:ext>
              </a:extLst>
            </p:cNvPr>
            <p:cNvSpPr/>
            <p:nvPr/>
          </p:nvSpPr>
          <p:spPr>
            <a:xfrm>
              <a:off x="8016168" y="4408337"/>
              <a:ext cx="163658" cy="64520"/>
            </a:xfrm>
            <a:custGeom>
              <a:avLst/>
              <a:gdLst>
                <a:gd name="csX0" fmla="*/ 85978 w 163658"/>
                <a:gd name="csY0" fmla="*/ 31097 h 64520"/>
                <a:gd name="csX1" fmla="*/ 129890 w 163658"/>
                <a:gd name="csY1" fmla="*/ 22568 h 64520"/>
                <a:gd name="csX2" fmla="*/ 138534 w 163658"/>
                <a:gd name="csY2" fmla="*/ 22568 h 64520"/>
                <a:gd name="csX3" fmla="*/ 163659 w 163658"/>
                <a:gd name="csY3" fmla="*/ 21877 h 64520"/>
                <a:gd name="csX4" fmla="*/ 78833 w 163658"/>
                <a:gd name="csY4" fmla="*/ 58527 h 64520"/>
                <a:gd name="csX5" fmla="*/ 67423 w 163658"/>
                <a:gd name="csY5" fmla="*/ 64520 h 64520"/>
                <a:gd name="csX6" fmla="*/ 0 w 163658"/>
                <a:gd name="csY6" fmla="*/ 6202 h 64520"/>
                <a:gd name="csX7" fmla="*/ 86094 w 163658"/>
                <a:gd name="csY7" fmla="*/ 31212 h 645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63658" h="64520">
                  <a:moveTo>
                    <a:pt x="85978" y="31097"/>
                  </a:moveTo>
                  <a:lnTo>
                    <a:pt x="129890" y="22568"/>
                  </a:lnTo>
                  <a:cubicBezTo>
                    <a:pt x="132425" y="16690"/>
                    <a:pt x="135306" y="16805"/>
                    <a:pt x="138534" y="22568"/>
                  </a:cubicBezTo>
                  <a:cubicBezTo>
                    <a:pt x="137035" y="-2442"/>
                    <a:pt x="156859" y="-1059"/>
                    <a:pt x="163659" y="21877"/>
                  </a:cubicBezTo>
                  <a:cubicBezTo>
                    <a:pt x="133693" y="63022"/>
                    <a:pt x="86094" y="37551"/>
                    <a:pt x="78833" y="58527"/>
                  </a:cubicBezTo>
                  <a:lnTo>
                    <a:pt x="67423" y="64520"/>
                  </a:lnTo>
                  <a:cubicBezTo>
                    <a:pt x="47138" y="44351"/>
                    <a:pt x="23166" y="24527"/>
                    <a:pt x="0" y="6202"/>
                  </a:cubicBezTo>
                  <a:cubicBezTo>
                    <a:pt x="27315" y="-3709"/>
                    <a:pt x="76873" y="-5784"/>
                    <a:pt x="86094" y="31212"/>
                  </a:cubicBezTo>
                  <a:close/>
                </a:path>
              </a:pathLst>
            </a:custGeom>
            <a:solidFill>
              <a:srgbClr val="387731"/>
            </a:solidFill>
            <a:ln w="11507" cap="flat">
              <a:noFill/>
              <a:prstDash val="solid"/>
              <a:miter/>
            </a:ln>
          </p:spPr>
          <p:txBody>
            <a:bodyPr/>
            <a:lstStyle/>
            <a:p>
              <a:endParaRPr lang="en-US"/>
            </a:p>
          </p:txBody>
        </p:sp>
        <p:sp>
          <p:nvSpPr>
            <p:cNvPr id="35" name="Freeform: Shape 34">
              <a:extLst>
                <a:ext uri="{FF2B5EF4-FFF2-40B4-BE49-F238E27FC236}">
                  <a16:creationId xmlns:a16="http://schemas.microsoft.com/office/drawing/2014/main" id="{AA93A3E2-CC53-6CFB-F294-CB69A1269BCB}"/>
                </a:ext>
              </a:extLst>
            </p:cNvPr>
            <p:cNvSpPr/>
            <p:nvPr/>
          </p:nvSpPr>
          <p:spPr>
            <a:xfrm>
              <a:off x="7455177" y="3222685"/>
              <a:ext cx="118790" cy="91056"/>
            </a:xfrm>
            <a:custGeom>
              <a:avLst/>
              <a:gdLst>
                <a:gd name="csX0" fmla="*/ 86035 w 118790"/>
                <a:gd name="csY0" fmla="*/ 2679 h 91056"/>
                <a:gd name="csX1" fmla="*/ 104821 w 118790"/>
                <a:gd name="csY1" fmla="*/ 6021 h 91056"/>
                <a:gd name="csX2" fmla="*/ 96177 w 118790"/>
                <a:gd name="csY2" fmla="*/ 28150 h 91056"/>
                <a:gd name="csX3" fmla="*/ 76930 w 118790"/>
                <a:gd name="csY3" fmla="*/ 45899 h 91056"/>
                <a:gd name="csX4" fmla="*/ 39127 w 118790"/>
                <a:gd name="csY4" fmla="*/ 51661 h 91056"/>
                <a:gd name="csX5" fmla="*/ 53649 w 118790"/>
                <a:gd name="csY5" fmla="*/ 71831 h 91056"/>
                <a:gd name="csX6" fmla="*/ 43737 w 118790"/>
                <a:gd name="csY6" fmla="*/ 80014 h 91056"/>
                <a:gd name="csX7" fmla="*/ 26449 w 118790"/>
                <a:gd name="csY7" fmla="*/ 78515 h 91056"/>
                <a:gd name="csX8" fmla="*/ 9623 w 118790"/>
                <a:gd name="csY8" fmla="*/ 53390 h 91056"/>
                <a:gd name="csX9" fmla="*/ 16307 w 118790"/>
                <a:gd name="csY9" fmla="*/ 35526 h 91056"/>
                <a:gd name="csX10" fmla="*/ 26910 w 118790"/>
                <a:gd name="csY10" fmla="*/ 10516 h 91056"/>
                <a:gd name="csX11" fmla="*/ 35439 w 118790"/>
                <a:gd name="csY11" fmla="*/ 3832 h 91056"/>
                <a:gd name="csX12" fmla="*/ 85920 w 118790"/>
                <a:gd name="csY12" fmla="*/ 2449 h 910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8790" h="91056">
                  <a:moveTo>
                    <a:pt x="86035" y="2679"/>
                  </a:moveTo>
                  <a:cubicBezTo>
                    <a:pt x="96754" y="-1355"/>
                    <a:pt x="102977" y="-202"/>
                    <a:pt x="104821" y="6021"/>
                  </a:cubicBezTo>
                  <a:cubicBezTo>
                    <a:pt x="129139" y="13743"/>
                    <a:pt x="118767" y="28841"/>
                    <a:pt x="96177" y="28150"/>
                  </a:cubicBezTo>
                  <a:cubicBezTo>
                    <a:pt x="90876" y="47858"/>
                    <a:pt x="84537" y="53851"/>
                    <a:pt x="76930" y="45899"/>
                  </a:cubicBezTo>
                  <a:cubicBezTo>
                    <a:pt x="69554" y="62034"/>
                    <a:pt x="28063" y="56617"/>
                    <a:pt x="39127" y="51661"/>
                  </a:cubicBezTo>
                  <a:cubicBezTo>
                    <a:pt x="48002" y="47628"/>
                    <a:pt x="57337" y="61458"/>
                    <a:pt x="53649" y="71831"/>
                  </a:cubicBezTo>
                  <a:cubicBezTo>
                    <a:pt x="62639" y="86122"/>
                    <a:pt x="57222" y="90386"/>
                    <a:pt x="43737" y="80014"/>
                  </a:cubicBezTo>
                  <a:cubicBezTo>
                    <a:pt x="42239" y="97762"/>
                    <a:pt x="35670" y="91769"/>
                    <a:pt x="26449" y="78515"/>
                  </a:cubicBezTo>
                  <a:cubicBezTo>
                    <a:pt x="8585" y="77478"/>
                    <a:pt x="-3516" y="67912"/>
                    <a:pt x="9623" y="53390"/>
                  </a:cubicBezTo>
                  <a:cubicBezTo>
                    <a:pt x="-6398" y="45899"/>
                    <a:pt x="-1211" y="32414"/>
                    <a:pt x="16307" y="35526"/>
                  </a:cubicBezTo>
                  <a:cubicBezTo>
                    <a:pt x="18036" y="26767"/>
                    <a:pt x="21494" y="18469"/>
                    <a:pt x="26910" y="10516"/>
                  </a:cubicBezTo>
                  <a:cubicBezTo>
                    <a:pt x="15500" y="-894"/>
                    <a:pt x="20572" y="-2853"/>
                    <a:pt x="35439" y="3832"/>
                  </a:cubicBezTo>
                  <a:cubicBezTo>
                    <a:pt x="50076" y="9018"/>
                    <a:pt x="68632" y="6943"/>
                    <a:pt x="85920" y="2449"/>
                  </a:cubicBezTo>
                  <a:close/>
                </a:path>
              </a:pathLst>
            </a:custGeom>
            <a:solidFill>
              <a:srgbClr val="319E4B"/>
            </a:solidFill>
            <a:ln w="11507" cap="flat">
              <a:noFill/>
              <a:prstDash val="solid"/>
              <a:miter/>
            </a:ln>
          </p:spPr>
          <p:txBody>
            <a:bodyPr/>
            <a:lstStyle/>
            <a:p>
              <a:endParaRPr lang="en-US"/>
            </a:p>
          </p:txBody>
        </p:sp>
        <p:sp>
          <p:nvSpPr>
            <p:cNvPr id="36" name="Freeform: Shape 35">
              <a:extLst>
                <a:ext uri="{FF2B5EF4-FFF2-40B4-BE49-F238E27FC236}">
                  <a16:creationId xmlns:a16="http://schemas.microsoft.com/office/drawing/2014/main" id="{2251C27A-88E6-D409-8AF8-4DE9DCFAACCB}"/>
                </a:ext>
              </a:extLst>
            </p:cNvPr>
            <p:cNvSpPr/>
            <p:nvPr/>
          </p:nvSpPr>
          <p:spPr>
            <a:xfrm>
              <a:off x="8517375" y="4004943"/>
              <a:ext cx="58032" cy="150393"/>
            </a:xfrm>
            <a:custGeom>
              <a:avLst/>
              <a:gdLst>
                <a:gd name="csX0" fmla="*/ 42785 w 58032"/>
                <a:gd name="csY0" fmla="*/ 12666 h 150393"/>
                <a:gd name="csX1" fmla="*/ 52927 w 58032"/>
                <a:gd name="csY1" fmla="*/ 11975 h 150393"/>
                <a:gd name="csX2" fmla="*/ 42785 w 58032"/>
                <a:gd name="csY2" fmla="*/ 150393 h 150393"/>
                <a:gd name="csX3" fmla="*/ 42785 w 58032"/>
                <a:gd name="csY3" fmla="*/ 133221 h 150393"/>
                <a:gd name="csX4" fmla="*/ 34141 w 58032"/>
                <a:gd name="csY4" fmla="*/ 72943 h 150393"/>
                <a:gd name="csX5" fmla="*/ 16047 w 58032"/>
                <a:gd name="csY5" fmla="*/ 65106 h 150393"/>
                <a:gd name="csX6" fmla="*/ 18121 w 58032"/>
                <a:gd name="csY6" fmla="*/ 39520 h 150393"/>
                <a:gd name="csX7" fmla="*/ 25728 w 58032"/>
                <a:gd name="csY7" fmla="*/ 20273 h 150393"/>
                <a:gd name="csX8" fmla="*/ 42785 w 58032"/>
                <a:gd name="csY8" fmla="*/ 12551 h 1503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032" h="150393">
                  <a:moveTo>
                    <a:pt x="42785" y="12666"/>
                  </a:moveTo>
                  <a:cubicBezTo>
                    <a:pt x="40134" y="-3930"/>
                    <a:pt x="46819" y="-4276"/>
                    <a:pt x="52927" y="11975"/>
                  </a:cubicBezTo>
                  <a:cubicBezTo>
                    <a:pt x="63531" y="52083"/>
                    <a:pt x="56385" y="126651"/>
                    <a:pt x="42785" y="150393"/>
                  </a:cubicBezTo>
                  <a:cubicBezTo>
                    <a:pt x="33104" y="149817"/>
                    <a:pt x="35409" y="138637"/>
                    <a:pt x="42785" y="133221"/>
                  </a:cubicBezTo>
                  <a:cubicBezTo>
                    <a:pt x="37944" y="115356"/>
                    <a:pt x="34141" y="92075"/>
                    <a:pt x="34141" y="72943"/>
                  </a:cubicBezTo>
                  <a:cubicBezTo>
                    <a:pt x="24690" y="83086"/>
                    <a:pt x="20887" y="77208"/>
                    <a:pt x="16047" y="65106"/>
                  </a:cubicBezTo>
                  <a:cubicBezTo>
                    <a:pt x="-5851" y="54042"/>
                    <a:pt x="-5506" y="47242"/>
                    <a:pt x="18121" y="39520"/>
                  </a:cubicBezTo>
                  <a:cubicBezTo>
                    <a:pt x="3023" y="21887"/>
                    <a:pt x="1064" y="19466"/>
                    <a:pt x="25728" y="20273"/>
                  </a:cubicBezTo>
                  <a:cubicBezTo>
                    <a:pt x="16738" y="2639"/>
                    <a:pt x="29070" y="219"/>
                    <a:pt x="42785" y="12551"/>
                  </a:cubicBezTo>
                  <a:close/>
                </a:path>
              </a:pathLst>
            </a:custGeom>
            <a:solidFill>
              <a:srgbClr val="1E8F8E"/>
            </a:solidFill>
            <a:ln w="11507" cap="flat">
              <a:noFill/>
              <a:prstDash val="solid"/>
              <a:miter/>
            </a:ln>
          </p:spPr>
          <p:txBody>
            <a:bodyPr/>
            <a:lstStyle/>
            <a:p>
              <a:endParaRPr lang="en-US"/>
            </a:p>
          </p:txBody>
        </p:sp>
        <p:sp>
          <p:nvSpPr>
            <p:cNvPr id="37" name="Freeform: Shape 36">
              <a:extLst>
                <a:ext uri="{FF2B5EF4-FFF2-40B4-BE49-F238E27FC236}">
                  <a16:creationId xmlns:a16="http://schemas.microsoft.com/office/drawing/2014/main" id="{5DDDC6F4-FCD4-3D75-CA72-F18751B7E522}"/>
                </a:ext>
              </a:extLst>
            </p:cNvPr>
            <p:cNvSpPr/>
            <p:nvPr/>
          </p:nvSpPr>
          <p:spPr>
            <a:xfrm>
              <a:off x="6868368" y="3757764"/>
              <a:ext cx="40770" cy="250799"/>
            </a:xfrm>
            <a:custGeom>
              <a:avLst/>
              <a:gdLst>
                <a:gd name="csX0" fmla="*/ 16942 w 40770"/>
                <a:gd name="csY0" fmla="*/ 60689 h 250799"/>
                <a:gd name="csX1" fmla="*/ 25701 w 40770"/>
                <a:gd name="csY1" fmla="*/ 137101 h 250799"/>
                <a:gd name="csX2" fmla="*/ 26508 w 40770"/>
                <a:gd name="csY2" fmla="*/ 199568 h 250799"/>
                <a:gd name="csX3" fmla="*/ 35152 w 40770"/>
                <a:gd name="csY3" fmla="*/ 225385 h 250799"/>
                <a:gd name="csX4" fmla="*/ 35152 w 40770"/>
                <a:gd name="csY4" fmla="*/ 234029 h 250799"/>
                <a:gd name="csX5" fmla="*/ 17864 w 40770"/>
                <a:gd name="csY5" fmla="*/ 234029 h 250799"/>
                <a:gd name="csX6" fmla="*/ 7607 w 40770"/>
                <a:gd name="csY6" fmla="*/ 112783 h 250799"/>
                <a:gd name="csX7" fmla="*/ 0 w 40770"/>
                <a:gd name="csY7" fmla="*/ 1103 h 250799"/>
                <a:gd name="csX8" fmla="*/ 16827 w 40770"/>
                <a:gd name="csY8" fmla="*/ 60689 h 250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770" h="250799">
                  <a:moveTo>
                    <a:pt x="16942" y="60689"/>
                  </a:moveTo>
                  <a:cubicBezTo>
                    <a:pt x="31118" y="73367"/>
                    <a:pt x="52901" y="127881"/>
                    <a:pt x="25701" y="137101"/>
                  </a:cubicBezTo>
                  <a:cubicBezTo>
                    <a:pt x="28813" y="155657"/>
                    <a:pt x="29159" y="176403"/>
                    <a:pt x="26508" y="199568"/>
                  </a:cubicBezTo>
                  <a:cubicBezTo>
                    <a:pt x="31003" y="205677"/>
                    <a:pt x="33884" y="214321"/>
                    <a:pt x="35152" y="225385"/>
                  </a:cubicBezTo>
                  <a:cubicBezTo>
                    <a:pt x="42759" y="226998"/>
                    <a:pt x="42528" y="229880"/>
                    <a:pt x="35152" y="234029"/>
                  </a:cubicBezTo>
                  <a:cubicBezTo>
                    <a:pt x="32386" y="256849"/>
                    <a:pt x="24434" y="255927"/>
                    <a:pt x="17864" y="234029"/>
                  </a:cubicBezTo>
                  <a:lnTo>
                    <a:pt x="7607" y="112783"/>
                  </a:lnTo>
                  <a:lnTo>
                    <a:pt x="0" y="1103"/>
                  </a:lnTo>
                  <a:cubicBezTo>
                    <a:pt x="33308" y="-7886"/>
                    <a:pt x="29159" y="40405"/>
                    <a:pt x="16827" y="60689"/>
                  </a:cubicBezTo>
                  <a:close/>
                </a:path>
              </a:pathLst>
            </a:custGeom>
            <a:solidFill>
              <a:srgbClr val="278585"/>
            </a:solidFill>
            <a:ln w="11507" cap="flat">
              <a:noFill/>
              <a:prstDash val="solid"/>
              <a:miter/>
            </a:ln>
          </p:spPr>
          <p:txBody>
            <a:bodyPr/>
            <a:lstStyle/>
            <a:p>
              <a:endParaRPr lang="en-US"/>
            </a:p>
          </p:txBody>
        </p:sp>
        <p:sp>
          <p:nvSpPr>
            <p:cNvPr id="38" name="Freeform: Shape 37">
              <a:extLst>
                <a:ext uri="{FF2B5EF4-FFF2-40B4-BE49-F238E27FC236}">
                  <a16:creationId xmlns:a16="http://schemas.microsoft.com/office/drawing/2014/main" id="{64B93658-FB32-65DB-056D-9893225B7992}"/>
                </a:ext>
              </a:extLst>
            </p:cNvPr>
            <p:cNvSpPr/>
            <p:nvPr/>
          </p:nvSpPr>
          <p:spPr>
            <a:xfrm>
              <a:off x="6996688" y="4317527"/>
              <a:ext cx="97920" cy="114939"/>
            </a:xfrm>
            <a:custGeom>
              <a:avLst/>
              <a:gdLst>
                <a:gd name="csX0" fmla="*/ 13325 w 97920"/>
                <a:gd name="csY0" fmla="*/ 20024 h 114939"/>
                <a:gd name="csX1" fmla="*/ 43752 w 97920"/>
                <a:gd name="csY1" fmla="*/ 53332 h 114939"/>
                <a:gd name="csX2" fmla="*/ 55853 w 97920"/>
                <a:gd name="csY2" fmla="*/ 54139 h 114939"/>
                <a:gd name="csX3" fmla="*/ 80287 w 97920"/>
                <a:gd name="csY3" fmla="*/ 97473 h 114939"/>
                <a:gd name="csX4" fmla="*/ 97920 w 97920"/>
                <a:gd name="csY4" fmla="*/ 114646 h 114939"/>
                <a:gd name="csX5" fmla="*/ 762 w 97920"/>
                <a:gd name="csY5" fmla="*/ 9997 h 114939"/>
                <a:gd name="csX6" fmla="*/ 13325 w 97920"/>
                <a:gd name="csY6" fmla="*/ 20024 h 1149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7920" h="114939">
                  <a:moveTo>
                    <a:pt x="13325" y="20024"/>
                  </a:moveTo>
                  <a:lnTo>
                    <a:pt x="43752" y="53332"/>
                  </a:lnTo>
                  <a:cubicBezTo>
                    <a:pt x="45365" y="36735"/>
                    <a:pt x="51819" y="37427"/>
                    <a:pt x="55853" y="54139"/>
                  </a:cubicBezTo>
                  <a:cubicBezTo>
                    <a:pt x="77751" y="55637"/>
                    <a:pt x="83168" y="78918"/>
                    <a:pt x="80287" y="97473"/>
                  </a:cubicBezTo>
                  <a:lnTo>
                    <a:pt x="97920" y="114646"/>
                  </a:lnTo>
                  <a:cubicBezTo>
                    <a:pt x="39026" y="120063"/>
                    <a:pt x="-6498" y="49183"/>
                    <a:pt x="762" y="9997"/>
                  </a:cubicBezTo>
                  <a:cubicBezTo>
                    <a:pt x="16091" y="-7176"/>
                    <a:pt x="21623" y="-1183"/>
                    <a:pt x="13325" y="20024"/>
                  </a:cubicBezTo>
                  <a:close/>
                </a:path>
              </a:pathLst>
            </a:custGeom>
            <a:solidFill>
              <a:srgbClr val="1EA4BD"/>
            </a:solidFill>
            <a:ln w="11507" cap="flat">
              <a:noFill/>
              <a:prstDash val="solid"/>
              <a:miter/>
            </a:ln>
          </p:spPr>
          <p:txBody>
            <a:bodyPr/>
            <a:lstStyle/>
            <a:p>
              <a:endParaRPr lang="en-US"/>
            </a:p>
          </p:txBody>
        </p:sp>
        <p:sp>
          <p:nvSpPr>
            <p:cNvPr id="39" name="Freeform: Shape 38">
              <a:extLst>
                <a:ext uri="{FF2B5EF4-FFF2-40B4-BE49-F238E27FC236}">
                  <a16:creationId xmlns:a16="http://schemas.microsoft.com/office/drawing/2014/main" id="{F73F305F-2784-A4BD-76D7-D1927CF6384F}"/>
                </a:ext>
              </a:extLst>
            </p:cNvPr>
            <p:cNvSpPr/>
            <p:nvPr/>
          </p:nvSpPr>
          <p:spPr>
            <a:xfrm>
              <a:off x="7619425" y="4449072"/>
              <a:ext cx="74511" cy="111607"/>
            </a:xfrm>
            <a:custGeom>
              <a:avLst/>
              <a:gdLst>
                <a:gd name="csX0" fmla="*/ 35196 w 74511"/>
                <a:gd name="csY0" fmla="*/ 7995 h 111607"/>
                <a:gd name="csX1" fmla="*/ 52023 w 74511"/>
                <a:gd name="csY1" fmla="*/ 23785 h 111607"/>
                <a:gd name="csX2" fmla="*/ 60667 w 74511"/>
                <a:gd name="csY2" fmla="*/ 50754 h 111607"/>
                <a:gd name="csX3" fmla="*/ 62395 w 74511"/>
                <a:gd name="csY3" fmla="*/ 95011 h 111607"/>
                <a:gd name="csX4" fmla="*/ 53521 w 74511"/>
                <a:gd name="csY4" fmla="*/ 111607 h 111607"/>
                <a:gd name="csX5" fmla="*/ 27243 w 74511"/>
                <a:gd name="csY5" fmla="*/ 66659 h 111607"/>
                <a:gd name="csX6" fmla="*/ 25630 w 74511"/>
                <a:gd name="csY6" fmla="*/ 59052 h 111607"/>
                <a:gd name="csX7" fmla="*/ 26206 w 74511"/>
                <a:gd name="csY7" fmla="*/ 33581 h 111607"/>
                <a:gd name="csX8" fmla="*/ 274 w 74511"/>
                <a:gd name="csY8" fmla="*/ 16409 h 111607"/>
                <a:gd name="csX9" fmla="*/ 35080 w 74511"/>
                <a:gd name="csY9" fmla="*/ 8110 h 1116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511" h="111607">
                  <a:moveTo>
                    <a:pt x="35196" y="7995"/>
                  </a:moveTo>
                  <a:cubicBezTo>
                    <a:pt x="50294" y="-8716"/>
                    <a:pt x="64700" y="2809"/>
                    <a:pt x="52023" y="23785"/>
                  </a:cubicBezTo>
                  <a:cubicBezTo>
                    <a:pt x="72538" y="18368"/>
                    <a:pt x="75419" y="27358"/>
                    <a:pt x="60667" y="50754"/>
                  </a:cubicBezTo>
                  <a:cubicBezTo>
                    <a:pt x="78531" y="50408"/>
                    <a:pt x="79107" y="65160"/>
                    <a:pt x="62395" y="95011"/>
                  </a:cubicBezTo>
                  <a:lnTo>
                    <a:pt x="53521" y="111607"/>
                  </a:lnTo>
                  <a:cubicBezTo>
                    <a:pt x="36118" y="110455"/>
                    <a:pt x="27359" y="95472"/>
                    <a:pt x="27243" y="66659"/>
                  </a:cubicBezTo>
                  <a:lnTo>
                    <a:pt x="25630" y="59052"/>
                  </a:lnTo>
                  <a:cubicBezTo>
                    <a:pt x="9840" y="43378"/>
                    <a:pt x="9955" y="34849"/>
                    <a:pt x="26206" y="33581"/>
                  </a:cubicBezTo>
                  <a:cubicBezTo>
                    <a:pt x="6844" y="31737"/>
                    <a:pt x="-1685" y="25974"/>
                    <a:pt x="274" y="16409"/>
                  </a:cubicBezTo>
                  <a:cubicBezTo>
                    <a:pt x="505" y="4768"/>
                    <a:pt x="12145" y="2002"/>
                    <a:pt x="35080" y="8110"/>
                  </a:cubicBezTo>
                  <a:close/>
                </a:path>
              </a:pathLst>
            </a:custGeom>
            <a:solidFill>
              <a:srgbClr val="2B5B1C"/>
            </a:solidFill>
            <a:ln w="11507" cap="flat">
              <a:noFill/>
              <a:prstDash val="solid"/>
              <a:miter/>
            </a:ln>
          </p:spPr>
          <p:txBody>
            <a:bodyPr/>
            <a:lstStyle/>
            <a:p>
              <a:endParaRPr lang="en-US"/>
            </a:p>
          </p:txBody>
        </p:sp>
        <p:sp>
          <p:nvSpPr>
            <p:cNvPr id="40" name="Freeform: Shape 39">
              <a:extLst>
                <a:ext uri="{FF2B5EF4-FFF2-40B4-BE49-F238E27FC236}">
                  <a16:creationId xmlns:a16="http://schemas.microsoft.com/office/drawing/2014/main" id="{C48C99F7-BFF8-31D7-DE8B-0DB489F84740}"/>
                </a:ext>
              </a:extLst>
            </p:cNvPr>
            <p:cNvSpPr/>
            <p:nvPr/>
          </p:nvSpPr>
          <p:spPr>
            <a:xfrm>
              <a:off x="8010751" y="3330820"/>
              <a:ext cx="107506" cy="67678"/>
            </a:xfrm>
            <a:custGeom>
              <a:avLst/>
              <a:gdLst>
                <a:gd name="csX0" fmla="*/ 72494 w 107506"/>
                <a:gd name="csY0" fmla="*/ 5993 h 67678"/>
                <a:gd name="csX1" fmla="*/ 90243 w 107506"/>
                <a:gd name="csY1" fmla="*/ 15098 h 67678"/>
                <a:gd name="csX2" fmla="*/ 101883 w 107506"/>
                <a:gd name="csY2" fmla="*/ 51518 h 67678"/>
                <a:gd name="csX3" fmla="*/ 101537 w 107506"/>
                <a:gd name="csY3" fmla="*/ 58779 h 67678"/>
                <a:gd name="csX4" fmla="*/ 58087 w 107506"/>
                <a:gd name="csY4" fmla="*/ 57280 h 67678"/>
                <a:gd name="csX5" fmla="*/ 461 w 107506"/>
                <a:gd name="csY5" fmla="*/ 16481 h 67678"/>
                <a:gd name="csX6" fmla="*/ 0 w 107506"/>
                <a:gd name="csY6" fmla="*/ 0 h 67678"/>
                <a:gd name="csX7" fmla="*/ 56935 w 107506"/>
                <a:gd name="csY7" fmla="*/ 22244 h 67678"/>
                <a:gd name="csX8" fmla="*/ 72379 w 107506"/>
                <a:gd name="csY8" fmla="*/ 6108 h 676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7506" h="67678">
                  <a:moveTo>
                    <a:pt x="72494" y="5993"/>
                  </a:moveTo>
                  <a:lnTo>
                    <a:pt x="90243" y="15098"/>
                  </a:lnTo>
                  <a:cubicBezTo>
                    <a:pt x="97273" y="27200"/>
                    <a:pt x="101192" y="39301"/>
                    <a:pt x="101883" y="51518"/>
                  </a:cubicBezTo>
                  <a:cubicBezTo>
                    <a:pt x="109720" y="52094"/>
                    <a:pt x="109144" y="54514"/>
                    <a:pt x="101537" y="58779"/>
                  </a:cubicBezTo>
                  <a:cubicBezTo>
                    <a:pt x="93816" y="70996"/>
                    <a:pt x="65002" y="70765"/>
                    <a:pt x="58087" y="57280"/>
                  </a:cubicBezTo>
                  <a:cubicBezTo>
                    <a:pt x="17634" y="50711"/>
                    <a:pt x="-1498" y="37111"/>
                    <a:pt x="461" y="16481"/>
                  </a:cubicBezTo>
                  <a:lnTo>
                    <a:pt x="0" y="0"/>
                  </a:lnTo>
                  <a:cubicBezTo>
                    <a:pt x="18440" y="7376"/>
                    <a:pt x="44487" y="18556"/>
                    <a:pt x="56935" y="22244"/>
                  </a:cubicBezTo>
                  <a:cubicBezTo>
                    <a:pt x="62121" y="23742"/>
                    <a:pt x="72609" y="9335"/>
                    <a:pt x="72379" y="6108"/>
                  </a:cubicBezTo>
                  <a:close/>
                </a:path>
              </a:pathLst>
            </a:custGeom>
            <a:solidFill>
              <a:srgbClr val="0A969F"/>
            </a:solidFill>
            <a:ln w="11507" cap="flat">
              <a:noFill/>
              <a:prstDash val="solid"/>
              <a:miter/>
            </a:ln>
          </p:spPr>
          <p:txBody>
            <a:bodyPr/>
            <a:lstStyle/>
            <a:p>
              <a:endParaRPr lang="en-US"/>
            </a:p>
          </p:txBody>
        </p:sp>
        <p:sp>
          <p:nvSpPr>
            <p:cNvPr id="41" name="Freeform: Shape 40">
              <a:extLst>
                <a:ext uri="{FF2B5EF4-FFF2-40B4-BE49-F238E27FC236}">
                  <a16:creationId xmlns:a16="http://schemas.microsoft.com/office/drawing/2014/main" id="{243E1622-9E32-8958-0F35-2E65749D16CE}"/>
                </a:ext>
              </a:extLst>
            </p:cNvPr>
            <p:cNvSpPr/>
            <p:nvPr/>
          </p:nvSpPr>
          <p:spPr>
            <a:xfrm>
              <a:off x="8166255" y="3409226"/>
              <a:ext cx="100343" cy="127478"/>
            </a:xfrm>
            <a:custGeom>
              <a:avLst/>
              <a:gdLst>
                <a:gd name="csX0" fmla="*/ 23483 w 100343"/>
                <a:gd name="csY0" fmla="*/ 4575 h 127478"/>
                <a:gd name="csX1" fmla="*/ 91367 w 100343"/>
                <a:gd name="csY1" fmla="*/ 91360 h 127478"/>
                <a:gd name="csX2" fmla="*/ 90905 w 100343"/>
                <a:gd name="csY2" fmla="*/ 117869 h 127478"/>
                <a:gd name="csX3" fmla="*/ 69353 w 100343"/>
                <a:gd name="csY3" fmla="*/ 110262 h 127478"/>
                <a:gd name="csX4" fmla="*/ 5619 w 100343"/>
                <a:gd name="csY4" fmla="*/ 14718 h 127478"/>
                <a:gd name="csX5" fmla="*/ 5619 w 100343"/>
                <a:gd name="csY5" fmla="*/ 5497 h 127478"/>
                <a:gd name="csX6" fmla="*/ 23483 w 100343"/>
                <a:gd name="csY6" fmla="*/ 4575 h 1274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0343" h="127478">
                  <a:moveTo>
                    <a:pt x="23483" y="4575"/>
                  </a:moveTo>
                  <a:cubicBezTo>
                    <a:pt x="79265" y="39382"/>
                    <a:pt x="64167" y="71768"/>
                    <a:pt x="91367" y="91360"/>
                  </a:cubicBezTo>
                  <a:cubicBezTo>
                    <a:pt x="103468" y="107150"/>
                    <a:pt x="103353" y="115909"/>
                    <a:pt x="90905" y="117869"/>
                  </a:cubicBezTo>
                  <a:cubicBezTo>
                    <a:pt x="82723" y="135156"/>
                    <a:pt x="70391" y="126973"/>
                    <a:pt x="69353" y="110262"/>
                  </a:cubicBezTo>
                  <a:cubicBezTo>
                    <a:pt x="43652" y="88940"/>
                    <a:pt x="11035" y="52175"/>
                    <a:pt x="5619" y="14718"/>
                  </a:cubicBezTo>
                  <a:cubicBezTo>
                    <a:pt x="-1873" y="12067"/>
                    <a:pt x="-1873" y="9070"/>
                    <a:pt x="5619" y="5497"/>
                  </a:cubicBezTo>
                  <a:cubicBezTo>
                    <a:pt x="7117" y="-3608"/>
                    <a:pt x="15761" y="426"/>
                    <a:pt x="23483" y="4575"/>
                  </a:cubicBezTo>
                  <a:close/>
                </a:path>
              </a:pathLst>
            </a:custGeom>
            <a:solidFill>
              <a:srgbClr val="127365"/>
            </a:solidFill>
            <a:ln w="11507" cap="flat">
              <a:noFill/>
              <a:prstDash val="solid"/>
              <a:miter/>
            </a:ln>
          </p:spPr>
          <p:txBody>
            <a:bodyPr/>
            <a:lstStyle/>
            <a:p>
              <a:endParaRPr lang="en-US"/>
            </a:p>
          </p:txBody>
        </p:sp>
        <p:sp>
          <p:nvSpPr>
            <p:cNvPr id="42" name="Freeform: Shape 41">
              <a:extLst>
                <a:ext uri="{FF2B5EF4-FFF2-40B4-BE49-F238E27FC236}">
                  <a16:creationId xmlns:a16="http://schemas.microsoft.com/office/drawing/2014/main" id="{C571A1FD-6A28-0D0F-E70B-8F43BD88F4F5}"/>
                </a:ext>
              </a:extLst>
            </p:cNvPr>
            <p:cNvSpPr/>
            <p:nvPr/>
          </p:nvSpPr>
          <p:spPr>
            <a:xfrm>
              <a:off x="6883907" y="4109900"/>
              <a:ext cx="62423" cy="149854"/>
            </a:xfrm>
            <a:custGeom>
              <a:avLst/>
              <a:gdLst>
                <a:gd name="csX0" fmla="*/ 47504 w 62423"/>
                <a:gd name="csY0" fmla="*/ 124038 h 149854"/>
                <a:gd name="csX1" fmla="*/ 54188 w 62423"/>
                <a:gd name="csY1" fmla="*/ 149855 h 149854"/>
                <a:gd name="csX2" fmla="*/ 826 w 62423"/>
                <a:gd name="csY2" fmla="*/ 1871 h 149854"/>
                <a:gd name="csX3" fmla="*/ 46697 w 62423"/>
                <a:gd name="csY3" fmla="*/ 40711 h 149854"/>
                <a:gd name="csX4" fmla="*/ 47504 w 62423"/>
                <a:gd name="csY4" fmla="*/ 124038 h 149854"/>
              </a:gdLst>
              <a:ahLst/>
              <a:cxnLst>
                <a:cxn ang="0">
                  <a:pos x="csX0" y="csY0"/>
                </a:cxn>
                <a:cxn ang="0">
                  <a:pos x="csX1" y="csY1"/>
                </a:cxn>
                <a:cxn ang="0">
                  <a:pos x="csX2" y="csY2"/>
                </a:cxn>
                <a:cxn ang="0">
                  <a:pos x="csX3" y="csY3"/>
                </a:cxn>
                <a:cxn ang="0">
                  <a:pos x="csX4" y="csY4"/>
                </a:cxn>
              </a:cxnLst>
              <a:rect l="l" t="t" r="r" b="b"/>
              <a:pathLst>
                <a:path w="62423" h="149854">
                  <a:moveTo>
                    <a:pt x="47504" y="124038"/>
                  </a:moveTo>
                  <a:cubicBezTo>
                    <a:pt x="59029" y="129570"/>
                    <a:pt x="70785" y="144668"/>
                    <a:pt x="54188" y="149855"/>
                  </a:cubicBezTo>
                  <a:cubicBezTo>
                    <a:pt x="12236" y="117123"/>
                    <a:pt x="-4014" y="56155"/>
                    <a:pt x="826" y="1871"/>
                  </a:cubicBezTo>
                  <a:cubicBezTo>
                    <a:pt x="7972" y="-9885"/>
                    <a:pt x="45775" y="37484"/>
                    <a:pt x="46697" y="40711"/>
                  </a:cubicBezTo>
                  <a:cubicBezTo>
                    <a:pt x="29409" y="75056"/>
                    <a:pt x="25721" y="91768"/>
                    <a:pt x="47504" y="124038"/>
                  </a:cubicBezTo>
                  <a:close/>
                </a:path>
              </a:pathLst>
            </a:custGeom>
            <a:solidFill>
              <a:srgbClr val="308A6C"/>
            </a:solidFill>
            <a:ln w="11507" cap="flat">
              <a:noFill/>
              <a:prstDash val="solid"/>
              <a:miter/>
            </a:ln>
          </p:spPr>
          <p:txBody>
            <a:bodyPr/>
            <a:lstStyle/>
            <a:p>
              <a:endParaRPr lang="en-US"/>
            </a:p>
          </p:txBody>
        </p:sp>
        <p:sp>
          <p:nvSpPr>
            <p:cNvPr id="43" name="Freeform: Shape 42">
              <a:extLst>
                <a:ext uri="{FF2B5EF4-FFF2-40B4-BE49-F238E27FC236}">
                  <a16:creationId xmlns:a16="http://schemas.microsoft.com/office/drawing/2014/main" id="{6DBF4866-539E-A758-A615-E7B228806E97}"/>
                </a:ext>
              </a:extLst>
            </p:cNvPr>
            <p:cNvSpPr/>
            <p:nvPr/>
          </p:nvSpPr>
          <p:spPr>
            <a:xfrm>
              <a:off x="6867676" y="3735699"/>
              <a:ext cx="76448" cy="87413"/>
            </a:xfrm>
            <a:custGeom>
              <a:avLst/>
              <a:gdLst>
                <a:gd name="csX0" fmla="*/ 45755 w 76448"/>
                <a:gd name="csY0" fmla="*/ 5766 h 87413"/>
                <a:gd name="csX1" fmla="*/ 63043 w 76448"/>
                <a:gd name="csY1" fmla="*/ 42992 h 87413"/>
                <a:gd name="csX2" fmla="*/ 55552 w 76448"/>
                <a:gd name="csY2" fmla="*/ 43799 h 87413"/>
                <a:gd name="csX3" fmla="*/ 47599 w 76448"/>
                <a:gd name="csY3" fmla="*/ 46334 h 87413"/>
                <a:gd name="csX4" fmla="*/ 47484 w 76448"/>
                <a:gd name="csY4" fmla="*/ 28009 h 87413"/>
                <a:gd name="csX5" fmla="*/ 35959 w 76448"/>
                <a:gd name="csY5" fmla="*/ 66619 h 87413"/>
                <a:gd name="csX6" fmla="*/ 17749 w 76448"/>
                <a:gd name="csY6" fmla="*/ 82754 h 87413"/>
                <a:gd name="csX7" fmla="*/ 8413 w 76448"/>
                <a:gd name="csY7" fmla="*/ 40341 h 87413"/>
                <a:gd name="csX8" fmla="*/ 922 w 76448"/>
                <a:gd name="csY8" fmla="*/ 23053 h 87413"/>
                <a:gd name="csX9" fmla="*/ 0 w 76448"/>
                <a:gd name="csY9" fmla="*/ 12450 h 87413"/>
                <a:gd name="csX10" fmla="*/ 45871 w 76448"/>
                <a:gd name="csY10" fmla="*/ 5650 h 874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448" h="87413">
                  <a:moveTo>
                    <a:pt x="45755" y="5766"/>
                  </a:moveTo>
                  <a:cubicBezTo>
                    <a:pt x="73646" y="-5875"/>
                    <a:pt x="89205" y="27548"/>
                    <a:pt x="63043" y="42992"/>
                  </a:cubicBezTo>
                  <a:cubicBezTo>
                    <a:pt x="62236" y="50714"/>
                    <a:pt x="59816" y="50829"/>
                    <a:pt x="55552" y="43799"/>
                  </a:cubicBezTo>
                  <a:cubicBezTo>
                    <a:pt x="51287" y="45528"/>
                    <a:pt x="47830" y="46795"/>
                    <a:pt x="47599" y="46334"/>
                  </a:cubicBezTo>
                  <a:cubicBezTo>
                    <a:pt x="46793" y="44721"/>
                    <a:pt x="47138" y="32158"/>
                    <a:pt x="47484" y="28009"/>
                  </a:cubicBezTo>
                  <a:cubicBezTo>
                    <a:pt x="47599" y="25819"/>
                    <a:pt x="51864" y="67887"/>
                    <a:pt x="35959" y="66619"/>
                  </a:cubicBezTo>
                  <a:cubicBezTo>
                    <a:pt x="31579" y="87019"/>
                    <a:pt x="25471" y="92435"/>
                    <a:pt x="17749" y="82754"/>
                  </a:cubicBezTo>
                  <a:lnTo>
                    <a:pt x="8413" y="40341"/>
                  </a:lnTo>
                  <a:cubicBezTo>
                    <a:pt x="7491" y="35962"/>
                    <a:pt x="2075" y="24436"/>
                    <a:pt x="922" y="23053"/>
                  </a:cubicBezTo>
                  <a:lnTo>
                    <a:pt x="0" y="12450"/>
                  </a:lnTo>
                  <a:cubicBezTo>
                    <a:pt x="11064" y="-228"/>
                    <a:pt x="32271" y="-4492"/>
                    <a:pt x="45871" y="5650"/>
                  </a:cubicBezTo>
                  <a:close/>
                </a:path>
              </a:pathLst>
            </a:custGeom>
            <a:solidFill>
              <a:srgbClr val="0B8194"/>
            </a:solidFill>
            <a:ln w="11507" cap="flat">
              <a:noFill/>
              <a:prstDash val="solid"/>
              <a:miter/>
            </a:ln>
          </p:spPr>
          <p:txBody>
            <a:bodyPr/>
            <a:lstStyle/>
            <a:p>
              <a:endParaRPr lang="en-US"/>
            </a:p>
          </p:txBody>
        </p:sp>
        <p:sp>
          <p:nvSpPr>
            <p:cNvPr id="44" name="Freeform: Shape 43">
              <a:extLst>
                <a:ext uri="{FF2B5EF4-FFF2-40B4-BE49-F238E27FC236}">
                  <a16:creationId xmlns:a16="http://schemas.microsoft.com/office/drawing/2014/main" id="{FA196323-7162-B86C-6A39-F18FDBAD41BD}"/>
                </a:ext>
              </a:extLst>
            </p:cNvPr>
            <p:cNvSpPr/>
            <p:nvPr/>
          </p:nvSpPr>
          <p:spPr>
            <a:xfrm>
              <a:off x="6997451" y="4280039"/>
              <a:ext cx="71748" cy="91740"/>
            </a:xfrm>
            <a:custGeom>
              <a:avLst/>
              <a:gdLst>
                <a:gd name="csX0" fmla="*/ 53362 w 71748"/>
                <a:gd name="csY0" fmla="*/ 22589 h 91740"/>
                <a:gd name="csX1" fmla="*/ 52555 w 71748"/>
                <a:gd name="csY1" fmla="*/ 64426 h 91740"/>
                <a:gd name="csX2" fmla="*/ 55091 w 71748"/>
                <a:gd name="csY2" fmla="*/ 91741 h 91740"/>
                <a:gd name="csX3" fmla="*/ 42989 w 71748"/>
                <a:gd name="csY3" fmla="*/ 90934 h 91740"/>
                <a:gd name="csX4" fmla="*/ 12563 w 71748"/>
                <a:gd name="csY4" fmla="*/ 57626 h 91740"/>
                <a:gd name="csX5" fmla="*/ 0 w 71748"/>
                <a:gd name="csY5" fmla="*/ 47599 h 91740"/>
                <a:gd name="csX6" fmla="*/ 346 w 71748"/>
                <a:gd name="csY6" fmla="*/ 37457 h 91740"/>
                <a:gd name="csX7" fmla="*/ 25932 w 71748"/>
                <a:gd name="csY7" fmla="*/ 0 h 91740"/>
                <a:gd name="csX8" fmla="*/ 53362 w 71748"/>
                <a:gd name="csY8" fmla="*/ 22589 h 917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1748" h="91740">
                  <a:moveTo>
                    <a:pt x="53362" y="22589"/>
                  </a:moveTo>
                  <a:cubicBezTo>
                    <a:pt x="79640" y="20400"/>
                    <a:pt x="76297" y="60969"/>
                    <a:pt x="52555" y="64426"/>
                  </a:cubicBezTo>
                  <a:cubicBezTo>
                    <a:pt x="67307" y="81022"/>
                    <a:pt x="68230" y="90127"/>
                    <a:pt x="55091" y="91741"/>
                  </a:cubicBezTo>
                  <a:lnTo>
                    <a:pt x="42989" y="90934"/>
                  </a:lnTo>
                  <a:lnTo>
                    <a:pt x="12563" y="57626"/>
                  </a:lnTo>
                  <a:lnTo>
                    <a:pt x="0" y="47599"/>
                  </a:lnTo>
                  <a:cubicBezTo>
                    <a:pt x="461" y="45064"/>
                    <a:pt x="346" y="40684"/>
                    <a:pt x="346" y="37457"/>
                  </a:cubicBezTo>
                  <a:lnTo>
                    <a:pt x="25932" y="0"/>
                  </a:lnTo>
                  <a:lnTo>
                    <a:pt x="53362" y="22589"/>
                  </a:lnTo>
                  <a:close/>
                </a:path>
              </a:pathLst>
            </a:custGeom>
            <a:solidFill>
              <a:srgbClr val="13A996"/>
            </a:solidFill>
            <a:ln w="11507" cap="flat">
              <a:noFill/>
              <a:prstDash val="solid"/>
              <a:miter/>
            </a:ln>
          </p:spPr>
          <p:txBody>
            <a:bodyPr/>
            <a:lstStyle/>
            <a:p>
              <a:endParaRPr lang="en-US"/>
            </a:p>
          </p:txBody>
        </p:sp>
        <p:sp>
          <p:nvSpPr>
            <p:cNvPr id="45" name="Freeform: Shape 44">
              <a:extLst>
                <a:ext uri="{FF2B5EF4-FFF2-40B4-BE49-F238E27FC236}">
                  <a16:creationId xmlns:a16="http://schemas.microsoft.com/office/drawing/2014/main" id="{FDF96CDF-B640-F599-DDD8-6285C020F30D}"/>
                </a:ext>
              </a:extLst>
            </p:cNvPr>
            <p:cNvSpPr/>
            <p:nvPr/>
          </p:nvSpPr>
          <p:spPr>
            <a:xfrm>
              <a:off x="6931411" y="4219249"/>
              <a:ext cx="66277" cy="80614"/>
            </a:xfrm>
            <a:custGeom>
              <a:avLst/>
              <a:gdLst>
                <a:gd name="csX0" fmla="*/ 66155 w 66277"/>
                <a:gd name="csY0" fmla="*/ 57909 h 80614"/>
                <a:gd name="csX1" fmla="*/ 58087 w 66277"/>
                <a:gd name="csY1" fmla="*/ 80614 h 80614"/>
                <a:gd name="csX2" fmla="*/ 6685 w 66277"/>
                <a:gd name="csY2" fmla="*/ 40506 h 80614"/>
                <a:gd name="csX3" fmla="*/ 0 w 66277"/>
                <a:gd name="csY3" fmla="*/ 14690 h 80614"/>
                <a:gd name="csX4" fmla="*/ 7030 w 66277"/>
                <a:gd name="csY4" fmla="*/ 13307 h 80614"/>
                <a:gd name="csX5" fmla="*/ 54860 w 66277"/>
                <a:gd name="csY5" fmla="*/ 22181 h 80614"/>
                <a:gd name="csX6" fmla="*/ 66040 w 66277"/>
                <a:gd name="csY6" fmla="*/ 57909 h 806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277" h="80614">
                  <a:moveTo>
                    <a:pt x="66155" y="57909"/>
                  </a:moveTo>
                  <a:cubicBezTo>
                    <a:pt x="66616" y="64479"/>
                    <a:pt x="62236" y="76350"/>
                    <a:pt x="58087" y="80614"/>
                  </a:cubicBezTo>
                  <a:lnTo>
                    <a:pt x="6685" y="40506"/>
                  </a:lnTo>
                  <a:lnTo>
                    <a:pt x="0" y="14690"/>
                  </a:lnTo>
                  <a:cubicBezTo>
                    <a:pt x="461" y="8697"/>
                    <a:pt x="2881" y="8466"/>
                    <a:pt x="7030" y="13307"/>
                  </a:cubicBezTo>
                  <a:cubicBezTo>
                    <a:pt x="21322" y="-9974"/>
                    <a:pt x="71457" y="53"/>
                    <a:pt x="54860" y="22181"/>
                  </a:cubicBezTo>
                  <a:cubicBezTo>
                    <a:pt x="63504" y="25062"/>
                    <a:pt x="67307" y="37049"/>
                    <a:pt x="66040" y="57909"/>
                  </a:cubicBezTo>
                  <a:close/>
                </a:path>
              </a:pathLst>
            </a:custGeom>
            <a:solidFill>
              <a:srgbClr val="1A7745"/>
            </a:solidFill>
            <a:ln w="11507" cap="flat">
              <a:noFill/>
              <a:prstDash val="solid"/>
              <a:miter/>
            </a:ln>
          </p:spPr>
          <p:txBody>
            <a:bodyPr/>
            <a:lstStyle/>
            <a:p>
              <a:endParaRPr lang="en-US"/>
            </a:p>
          </p:txBody>
        </p:sp>
        <p:sp>
          <p:nvSpPr>
            <p:cNvPr id="46" name="Freeform: Shape 45">
              <a:extLst>
                <a:ext uri="{FF2B5EF4-FFF2-40B4-BE49-F238E27FC236}">
                  <a16:creationId xmlns:a16="http://schemas.microsoft.com/office/drawing/2014/main" id="{AF95178C-635B-061D-FC05-744253B20F67}"/>
                </a:ext>
              </a:extLst>
            </p:cNvPr>
            <p:cNvSpPr/>
            <p:nvPr/>
          </p:nvSpPr>
          <p:spPr>
            <a:xfrm>
              <a:off x="7613014" y="4515846"/>
              <a:ext cx="60046" cy="89131"/>
            </a:xfrm>
            <a:custGeom>
              <a:avLst/>
              <a:gdLst>
                <a:gd name="csX0" fmla="*/ 59931 w 60046"/>
                <a:gd name="csY0" fmla="*/ 44833 h 89131"/>
                <a:gd name="csX1" fmla="*/ 0 w 60046"/>
                <a:gd name="csY1" fmla="*/ 88744 h 89131"/>
                <a:gd name="csX2" fmla="*/ 32155 w 60046"/>
                <a:gd name="csY2" fmla="*/ 48752 h 89131"/>
                <a:gd name="csX3" fmla="*/ 33769 w 60046"/>
                <a:gd name="csY3" fmla="*/ 0 h 89131"/>
                <a:gd name="csX4" fmla="*/ 60047 w 60046"/>
                <a:gd name="csY4" fmla="*/ 44948 h 89131"/>
              </a:gdLst>
              <a:ahLst/>
              <a:cxnLst>
                <a:cxn ang="0">
                  <a:pos x="csX0" y="csY0"/>
                </a:cxn>
                <a:cxn ang="0">
                  <a:pos x="csX1" y="csY1"/>
                </a:cxn>
                <a:cxn ang="0">
                  <a:pos x="csX2" y="csY2"/>
                </a:cxn>
                <a:cxn ang="0">
                  <a:pos x="csX3" y="csY3"/>
                </a:cxn>
                <a:cxn ang="0">
                  <a:pos x="csX4" y="csY4"/>
                </a:cxn>
              </a:cxnLst>
              <a:rect l="l" t="t" r="r" b="b"/>
              <a:pathLst>
                <a:path w="60046" h="89131">
                  <a:moveTo>
                    <a:pt x="59931" y="44833"/>
                  </a:moveTo>
                  <a:cubicBezTo>
                    <a:pt x="53592" y="70650"/>
                    <a:pt x="27315" y="92317"/>
                    <a:pt x="0" y="88744"/>
                  </a:cubicBezTo>
                  <a:lnTo>
                    <a:pt x="32155" y="48752"/>
                  </a:lnTo>
                  <a:cubicBezTo>
                    <a:pt x="28467" y="27315"/>
                    <a:pt x="26739" y="10488"/>
                    <a:pt x="33769" y="0"/>
                  </a:cubicBezTo>
                  <a:cubicBezTo>
                    <a:pt x="45064" y="12332"/>
                    <a:pt x="52670" y="28467"/>
                    <a:pt x="60047" y="44948"/>
                  </a:cubicBezTo>
                  <a:close/>
                </a:path>
              </a:pathLst>
            </a:custGeom>
            <a:solidFill>
              <a:srgbClr val="278334"/>
            </a:solidFill>
            <a:ln w="11507" cap="flat">
              <a:noFill/>
              <a:prstDash val="solid"/>
              <a:miter/>
            </a:ln>
          </p:spPr>
          <p:txBody>
            <a:bodyPr/>
            <a:lstStyle/>
            <a:p>
              <a:endParaRPr lang="en-US"/>
            </a:p>
          </p:txBody>
        </p:sp>
        <p:sp>
          <p:nvSpPr>
            <p:cNvPr id="47" name="Freeform: Shape 46">
              <a:extLst>
                <a:ext uri="{FF2B5EF4-FFF2-40B4-BE49-F238E27FC236}">
                  <a16:creationId xmlns:a16="http://schemas.microsoft.com/office/drawing/2014/main" id="{9AE94A4A-7ED3-3903-9395-7DF3F8278662}"/>
                </a:ext>
              </a:extLst>
            </p:cNvPr>
            <p:cNvSpPr/>
            <p:nvPr/>
          </p:nvSpPr>
          <p:spPr>
            <a:xfrm>
              <a:off x="6884849" y="3991793"/>
              <a:ext cx="41854" cy="127391"/>
            </a:xfrm>
            <a:custGeom>
              <a:avLst/>
              <a:gdLst>
                <a:gd name="csX0" fmla="*/ 18786 w 41854"/>
                <a:gd name="csY0" fmla="*/ 0 h 127391"/>
                <a:gd name="csX1" fmla="*/ 27891 w 41854"/>
                <a:gd name="csY1" fmla="*/ 68114 h 127391"/>
                <a:gd name="csX2" fmla="*/ 29159 w 41854"/>
                <a:gd name="csY2" fmla="*/ 96236 h 127391"/>
                <a:gd name="csX3" fmla="*/ 21783 w 41854"/>
                <a:gd name="csY3" fmla="*/ 103958 h 127391"/>
                <a:gd name="csX4" fmla="*/ 0 w 41854"/>
                <a:gd name="csY4" fmla="*/ 120093 h 127391"/>
                <a:gd name="csX5" fmla="*/ 1614 w 41854"/>
                <a:gd name="csY5" fmla="*/ 115 h 127391"/>
                <a:gd name="csX6" fmla="*/ 18901 w 41854"/>
                <a:gd name="csY6" fmla="*/ 115 h 12739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854" h="127391">
                  <a:moveTo>
                    <a:pt x="18786" y="0"/>
                  </a:moveTo>
                  <a:cubicBezTo>
                    <a:pt x="46216" y="7952"/>
                    <a:pt x="49098" y="52555"/>
                    <a:pt x="27891" y="68114"/>
                  </a:cubicBezTo>
                  <a:cubicBezTo>
                    <a:pt x="40454" y="79985"/>
                    <a:pt x="49674" y="91856"/>
                    <a:pt x="29159" y="96236"/>
                  </a:cubicBezTo>
                  <a:cubicBezTo>
                    <a:pt x="41491" y="107415"/>
                    <a:pt x="36535" y="112602"/>
                    <a:pt x="21783" y="103958"/>
                  </a:cubicBezTo>
                  <a:cubicBezTo>
                    <a:pt x="33193" y="126778"/>
                    <a:pt x="19247" y="134500"/>
                    <a:pt x="0" y="120093"/>
                  </a:cubicBezTo>
                  <a:cubicBezTo>
                    <a:pt x="3342" y="82521"/>
                    <a:pt x="4725" y="37457"/>
                    <a:pt x="1614" y="115"/>
                  </a:cubicBezTo>
                  <a:lnTo>
                    <a:pt x="18901" y="115"/>
                  </a:lnTo>
                  <a:close/>
                </a:path>
              </a:pathLst>
            </a:custGeom>
            <a:solidFill>
              <a:srgbClr val="218170"/>
            </a:solidFill>
            <a:ln w="11507" cap="flat">
              <a:noFill/>
              <a:prstDash val="solid"/>
              <a:miter/>
            </a:ln>
          </p:spPr>
          <p:txBody>
            <a:bodyPr/>
            <a:lstStyle/>
            <a:p>
              <a:endParaRPr lang="en-US"/>
            </a:p>
          </p:txBody>
        </p:sp>
        <p:sp>
          <p:nvSpPr>
            <p:cNvPr id="48" name="Freeform: Shape 47">
              <a:extLst>
                <a:ext uri="{FF2B5EF4-FFF2-40B4-BE49-F238E27FC236}">
                  <a16:creationId xmlns:a16="http://schemas.microsoft.com/office/drawing/2014/main" id="{A30422FE-18B2-6FB9-F616-C04CA64626F6}"/>
                </a:ext>
              </a:extLst>
            </p:cNvPr>
            <p:cNvSpPr/>
            <p:nvPr/>
          </p:nvSpPr>
          <p:spPr>
            <a:xfrm>
              <a:off x="7134596" y="4450768"/>
              <a:ext cx="117065" cy="91355"/>
            </a:xfrm>
            <a:custGeom>
              <a:avLst/>
              <a:gdLst>
                <a:gd name="csX0" fmla="*/ 56594 w 117065"/>
                <a:gd name="csY0" fmla="*/ 33614 h 91355"/>
                <a:gd name="csX1" fmla="*/ 105346 w 117065"/>
                <a:gd name="csY1" fmla="*/ 80522 h 91355"/>
                <a:gd name="csX2" fmla="*/ 106383 w 117065"/>
                <a:gd name="csY2" fmla="*/ 91356 h 91355"/>
                <a:gd name="csX3" fmla="*/ 1964 w 117065"/>
                <a:gd name="csY3" fmla="*/ 13560 h 91355"/>
                <a:gd name="csX4" fmla="*/ 19252 w 117065"/>
                <a:gd name="csY4" fmla="*/ 5954 h 91355"/>
                <a:gd name="csX5" fmla="*/ 56709 w 117065"/>
                <a:gd name="csY5" fmla="*/ 33499 h 91355"/>
              </a:gdLst>
              <a:ahLst/>
              <a:cxnLst>
                <a:cxn ang="0">
                  <a:pos x="csX0" y="csY0"/>
                </a:cxn>
                <a:cxn ang="0">
                  <a:pos x="csX1" y="csY1"/>
                </a:cxn>
                <a:cxn ang="0">
                  <a:pos x="csX2" y="csY2"/>
                </a:cxn>
                <a:cxn ang="0">
                  <a:pos x="csX3" y="csY3"/>
                </a:cxn>
                <a:cxn ang="0">
                  <a:pos x="csX4" y="csY4"/>
                </a:cxn>
                <a:cxn ang="0">
                  <a:pos x="csX5" y="csY5"/>
                </a:cxn>
              </a:cxnLst>
              <a:rect l="l" t="t" r="r" b="b"/>
              <a:pathLst>
                <a:path w="117065" h="91355">
                  <a:moveTo>
                    <a:pt x="56594" y="33614"/>
                  </a:moveTo>
                  <a:cubicBezTo>
                    <a:pt x="82295" y="45946"/>
                    <a:pt x="98431" y="61621"/>
                    <a:pt x="105346" y="80522"/>
                  </a:cubicBezTo>
                  <a:cubicBezTo>
                    <a:pt x="120559" y="82942"/>
                    <a:pt x="121020" y="86054"/>
                    <a:pt x="106383" y="91356"/>
                  </a:cubicBezTo>
                  <a:cubicBezTo>
                    <a:pt x="66967" y="71993"/>
                    <a:pt x="27666" y="49865"/>
                    <a:pt x="1964" y="13560"/>
                  </a:cubicBezTo>
                  <a:cubicBezTo>
                    <a:pt x="-4951" y="-1884"/>
                    <a:pt x="7727" y="-3728"/>
                    <a:pt x="19252" y="5954"/>
                  </a:cubicBezTo>
                  <a:cubicBezTo>
                    <a:pt x="33083" y="14252"/>
                    <a:pt x="45530" y="23472"/>
                    <a:pt x="56709" y="33499"/>
                  </a:cubicBezTo>
                  <a:close/>
                </a:path>
              </a:pathLst>
            </a:custGeom>
            <a:solidFill>
              <a:srgbClr val="6AA95B"/>
            </a:solidFill>
            <a:ln w="11507" cap="flat">
              <a:noFill/>
              <a:prstDash val="solid"/>
              <a:miter/>
            </a:ln>
          </p:spPr>
          <p:txBody>
            <a:bodyPr/>
            <a:lstStyle/>
            <a:p>
              <a:endParaRPr lang="en-US"/>
            </a:p>
          </p:txBody>
        </p:sp>
        <p:sp>
          <p:nvSpPr>
            <p:cNvPr id="49" name="Freeform: Shape 48">
              <a:extLst>
                <a:ext uri="{FF2B5EF4-FFF2-40B4-BE49-F238E27FC236}">
                  <a16:creationId xmlns:a16="http://schemas.microsoft.com/office/drawing/2014/main" id="{4F38DA3F-05DF-FA41-59DD-EA3F2107E191}"/>
                </a:ext>
              </a:extLst>
            </p:cNvPr>
            <p:cNvSpPr/>
            <p:nvPr/>
          </p:nvSpPr>
          <p:spPr>
            <a:xfrm>
              <a:off x="8379138" y="3699389"/>
              <a:ext cx="79798" cy="114770"/>
            </a:xfrm>
            <a:custGeom>
              <a:avLst/>
              <a:gdLst>
                <a:gd name="csX0" fmla="*/ 34767 w 79798"/>
                <a:gd name="csY0" fmla="*/ 8998 h 114770"/>
                <a:gd name="csX1" fmla="*/ 78678 w 79798"/>
                <a:gd name="csY1" fmla="*/ 93478 h 114770"/>
                <a:gd name="csX2" fmla="*/ 76258 w 79798"/>
                <a:gd name="csY2" fmla="*/ 109613 h 114770"/>
                <a:gd name="csX3" fmla="*/ 68421 w 79798"/>
                <a:gd name="csY3" fmla="*/ 108576 h 114770"/>
                <a:gd name="csX4" fmla="*/ 43641 w 79798"/>
                <a:gd name="csY4" fmla="*/ 100278 h 114770"/>
                <a:gd name="csX5" fmla="*/ 36726 w 79798"/>
                <a:gd name="csY5" fmla="*/ 65702 h 114770"/>
                <a:gd name="csX6" fmla="*/ 19208 w 79798"/>
                <a:gd name="csY6" fmla="*/ 31818 h 114770"/>
                <a:gd name="csX7" fmla="*/ 15981 w 79798"/>
                <a:gd name="csY7" fmla="*/ 7960 h 114770"/>
                <a:gd name="csX8" fmla="*/ 34767 w 79798"/>
                <a:gd name="csY8" fmla="*/ 8998 h 114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9798" h="114770">
                  <a:moveTo>
                    <a:pt x="34767" y="8998"/>
                  </a:moveTo>
                  <a:cubicBezTo>
                    <a:pt x="50556" y="35621"/>
                    <a:pt x="68651" y="64665"/>
                    <a:pt x="78678" y="93478"/>
                  </a:cubicBezTo>
                  <a:cubicBezTo>
                    <a:pt x="80753" y="100739"/>
                    <a:pt x="79946" y="106040"/>
                    <a:pt x="76258" y="109613"/>
                  </a:cubicBezTo>
                  <a:cubicBezTo>
                    <a:pt x="73492" y="116874"/>
                    <a:pt x="70956" y="116413"/>
                    <a:pt x="68421" y="108576"/>
                  </a:cubicBezTo>
                  <a:cubicBezTo>
                    <a:pt x="53783" y="116182"/>
                    <a:pt x="40760" y="119871"/>
                    <a:pt x="43641" y="100278"/>
                  </a:cubicBezTo>
                  <a:cubicBezTo>
                    <a:pt x="47329" y="87715"/>
                    <a:pt x="45024" y="76190"/>
                    <a:pt x="36726" y="65702"/>
                  </a:cubicBezTo>
                  <a:cubicBezTo>
                    <a:pt x="28082" y="58556"/>
                    <a:pt x="22320" y="47261"/>
                    <a:pt x="19208" y="31818"/>
                  </a:cubicBezTo>
                  <a:cubicBezTo>
                    <a:pt x="-4995" y="36773"/>
                    <a:pt x="-6609" y="16950"/>
                    <a:pt x="15981" y="7960"/>
                  </a:cubicBezTo>
                  <a:cubicBezTo>
                    <a:pt x="14367" y="-2989"/>
                    <a:pt x="20591" y="-2643"/>
                    <a:pt x="34767" y="8998"/>
                  </a:cubicBezTo>
                  <a:close/>
                </a:path>
              </a:pathLst>
            </a:custGeom>
            <a:solidFill>
              <a:srgbClr val="12995F"/>
            </a:solidFill>
            <a:ln w="11507" cap="flat">
              <a:noFill/>
              <a:prstDash val="solid"/>
              <a:miter/>
            </a:ln>
          </p:spPr>
          <p:txBody>
            <a:bodyPr/>
            <a:lstStyle/>
            <a:p>
              <a:endParaRPr lang="en-US"/>
            </a:p>
          </p:txBody>
        </p:sp>
        <p:sp>
          <p:nvSpPr>
            <p:cNvPr id="50" name="Freeform: Shape 49">
              <a:extLst>
                <a:ext uri="{FF2B5EF4-FFF2-40B4-BE49-F238E27FC236}">
                  <a16:creationId xmlns:a16="http://schemas.microsoft.com/office/drawing/2014/main" id="{DF59FB7C-BF45-777C-5A57-3DE3FB5C2F95}"/>
                </a:ext>
              </a:extLst>
            </p:cNvPr>
            <p:cNvSpPr/>
            <p:nvPr/>
          </p:nvSpPr>
          <p:spPr>
            <a:xfrm>
              <a:off x="7699446" y="3191730"/>
              <a:ext cx="110675" cy="75457"/>
            </a:xfrm>
            <a:custGeom>
              <a:avLst/>
              <a:gdLst>
                <a:gd name="csX0" fmla="*/ 40922 w 110675"/>
                <a:gd name="csY0" fmla="*/ 14962 h 75457"/>
                <a:gd name="csX1" fmla="*/ 84142 w 110675"/>
                <a:gd name="csY1" fmla="*/ 42162 h 75457"/>
                <a:gd name="csX2" fmla="*/ 100047 w 110675"/>
                <a:gd name="csY2" fmla="*/ 52650 h 75457"/>
                <a:gd name="csX3" fmla="*/ 79302 w 110675"/>
                <a:gd name="csY3" fmla="*/ 69938 h 75457"/>
                <a:gd name="csX4" fmla="*/ 21791 w 110675"/>
                <a:gd name="csY4" fmla="*/ 48270 h 75457"/>
                <a:gd name="csX5" fmla="*/ 14760 w 110675"/>
                <a:gd name="csY5" fmla="*/ 9085 h 75457"/>
                <a:gd name="csX6" fmla="*/ 24096 w 110675"/>
                <a:gd name="csY6" fmla="*/ 7702 h 75457"/>
                <a:gd name="csX7" fmla="*/ 40922 w 110675"/>
                <a:gd name="csY7" fmla="*/ 14847 h 754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0675" h="75457">
                  <a:moveTo>
                    <a:pt x="40922" y="14962"/>
                  </a:moveTo>
                  <a:cubicBezTo>
                    <a:pt x="57634" y="17844"/>
                    <a:pt x="83220" y="24759"/>
                    <a:pt x="84142" y="42162"/>
                  </a:cubicBezTo>
                  <a:cubicBezTo>
                    <a:pt x="95552" y="43430"/>
                    <a:pt x="100854" y="46887"/>
                    <a:pt x="100047" y="52650"/>
                  </a:cubicBezTo>
                  <a:cubicBezTo>
                    <a:pt x="122175" y="77314"/>
                    <a:pt x="107077" y="80080"/>
                    <a:pt x="79302" y="69938"/>
                  </a:cubicBezTo>
                  <a:cubicBezTo>
                    <a:pt x="58671" y="61870"/>
                    <a:pt x="39539" y="54609"/>
                    <a:pt x="21791" y="48270"/>
                  </a:cubicBezTo>
                  <a:cubicBezTo>
                    <a:pt x="-3565" y="49423"/>
                    <a:pt x="-7945" y="18766"/>
                    <a:pt x="14760" y="9085"/>
                  </a:cubicBezTo>
                  <a:cubicBezTo>
                    <a:pt x="17065" y="9200"/>
                    <a:pt x="20984" y="8278"/>
                    <a:pt x="24096" y="7702"/>
                  </a:cubicBezTo>
                  <a:cubicBezTo>
                    <a:pt x="28129" y="-6244"/>
                    <a:pt x="45187" y="325"/>
                    <a:pt x="40922" y="14847"/>
                  </a:cubicBezTo>
                  <a:close/>
                </a:path>
              </a:pathLst>
            </a:custGeom>
            <a:solidFill>
              <a:srgbClr val="0A884E"/>
            </a:solidFill>
            <a:ln w="11507" cap="flat">
              <a:noFill/>
              <a:prstDash val="solid"/>
              <a:miter/>
            </a:ln>
          </p:spPr>
          <p:txBody>
            <a:bodyPr/>
            <a:lstStyle/>
            <a:p>
              <a:endParaRPr lang="en-US"/>
            </a:p>
          </p:txBody>
        </p:sp>
        <p:sp>
          <p:nvSpPr>
            <p:cNvPr id="51" name="Freeform: Shape 50">
              <a:extLst>
                <a:ext uri="{FF2B5EF4-FFF2-40B4-BE49-F238E27FC236}">
                  <a16:creationId xmlns:a16="http://schemas.microsoft.com/office/drawing/2014/main" id="{756ED7F6-AC57-6584-B8BA-6F1D8325B5C8}"/>
                </a:ext>
              </a:extLst>
            </p:cNvPr>
            <p:cNvSpPr/>
            <p:nvPr/>
          </p:nvSpPr>
          <p:spPr>
            <a:xfrm>
              <a:off x="7723657" y="3182689"/>
              <a:ext cx="104757" cy="60808"/>
            </a:xfrm>
            <a:custGeom>
              <a:avLst/>
              <a:gdLst>
                <a:gd name="csX0" fmla="*/ 103843 w 104757"/>
                <a:gd name="csY0" fmla="*/ 41638 h 60808"/>
                <a:gd name="csX1" fmla="*/ 77334 w 104757"/>
                <a:gd name="csY1" fmla="*/ 51204 h 60808"/>
                <a:gd name="csX2" fmla="*/ 16827 w 104757"/>
                <a:gd name="csY2" fmla="*/ 24004 h 60808"/>
                <a:gd name="csX3" fmla="*/ 0 w 104757"/>
                <a:gd name="csY3" fmla="*/ 16859 h 60808"/>
                <a:gd name="csX4" fmla="*/ 10718 w 104757"/>
                <a:gd name="csY4" fmla="*/ 147 h 60808"/>
                <a:gd name="csX5" fmla="*/ 35498 w 104757"/>
                <a:gd name="csY5" fmla="*/ 6371 h 60808"/>
                <a:gd name="csX6" fmla="*/ 103958 w 104757"/>
                <a:gd name="csY6" fmla="*/ 41753 h 608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757" h="60808">
                  <a:moveTo>
                    <a:pt x="103843" y="41638"/>
                  </a:moveTo>
                  <a:cubicBezTo>
                    <a:pt x="109144" y="64112"/>
                    <a:pt x="90243" y="66187"/>
                    <a:pt x="77334" y="51204"/>
                  </a:cubicBezTo>
                  <a:cubicBezTo>
                    <a:pt x="58203" y="39102"/>
                    <a:pt x="38033" y="29997"/>
                    <a:pt x="16827" y="24004"/>
                  </a:cubicBezTo>
                  <a:lnTo>
                    <a:pt x="0" y="16859"/>
                  </a:lnTo>
                  <a:cubicBezTo>
                    <a:pt x="1959" y="8906"/>
                    <a:pt x="4841" y="-1351"/>
                    <a:pt x="10718" y="147"/>
                  </a:cubicBezTo>
                  <a:lnTo>
                    <a:pt x="35498" y="6371"/>
                  </a:lnTo>
                  <a:cubicBezTo>
                    <a:pt x="64311" y="13516"/>
                    <a:pt x="93239" y="19048"/>
                    <a:pt x="103958" y="41753"/>
                  </a:cubicBezTo>
                  <a:close/>
                </a:path>
              </a:pathLst>
            </a:custGeom>
            <a:solidFill>
              <a:srgbClr val="2EA3BD"/>
            </a:solidFill>
            <a:ln w="11507" cap="flat">
              <a:noFill/>
              <a:prstDash val="solid"/>
              <a:miter/>
            </a:ln>
          </p:spPr>
          <p:txBody>
            <a:bodyPr/>
            <a:lstStyle/>
            <a:p>
              <a:endParaRPr lang="en-US"/>
            </a:p>
          </p:txBody>
        </p:sp>
        <p:sp>
          <p:nvSpPr>
            <p:cNvPr id="52" name="Freeform: Shape 51">
              <a:extLst>
                <a:ext uri="{FF2B5EF4-FFF2-40B4-BE49-F238E27FC236}">
                  <a16:creationId xmlns:a16="http://schemas.microsoft.com/office/drawing/2014/main" id="{6F36FB34-23D5-FD47-1B43-A0693C8CFBB1}"/>
                </a:ext>
              </a:extLst>
            </p:cNvPr>
            <p:cNvSpPr/>
            <p:nvPr/>
          </p:nvSpPr>
          <p:spPr>
            <a:xfrm>
              <a:off x="7049890" y="3395476"/>
              <a:ext cx="86572" cy="72269"/>
            </a:xfrm>
            <a:custGeom>
              <a:avLst/>
              <a:gdLst>
                <a:gd name="csX0" fmla="*/ 60623 w 86572"/>
                <a:gd name="csY0" fmla="*/ 0 h 72269"/>
                <a:gd name="csX1" fmla="*/ 77104 w 86572"/>
                <a:gd name="csY1" fmla="*/ 20284 h 72269"/>
                <a:gd name="csX2" fmla="*/ 63043 w 86572"/>
                <a:gd name="csY2" fmla="*/ 72263 h 72269"/>
                <a:gd name="csX3" fmla="*/ 43565 w 86572"/>
                <a:gd name="csY3" fmla="*/ 53708 h 72269"/>
                <a:gd name="csX4" fmla="*/ 7722 w 86572"/>
                <a:gd name="csY4" fmla="*/ 54514 h 72269"/>
                <a:gd name="csX5" fmla="*/ 0 w 86572"/>
                <a:gd name="csY5" fmla="*/ 46677 h 72269"/>
                <a:gd name="csX6" fmla="*/ 32155 w 86572"/>
                <a:gd name="csY6" fmla="*/ 16020 h 72269"/>
                <a:gd name="csX7" fmla="*/ 27084 w 86572"/>
                <a:gd name="csY7" fmla="*/ 3342 h 72269"/>
                <a:gd name="csX8" fmla="*/ 60738 w 86572"/>
                <a:gd name="csY8" fmla="*/ 0 h 722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6572" h="72269">
                  <a:moveTo>
                    <a:pt x="60623" y="0"/>
                  </a:moveTo>
                  <a:cubicBezTo>
                    <a:pt x="70304" y="3342"/>
                    <a:pt x="75951" y="10027"/>
                    <a:pt x="77104" y="20284"/>
                  </a:cubicBezTo>
                  <a:cubicBezTo>
                    <a:pt x="97504" y="27661"/>
                    <a:pt x="81253" y="65694"/>
                    <a:pt x="63043" y="72263"/>
                  </a:cubicBezTo>
                  <a:cubicBezTo>
                    <a:pt x="55321" y="72494"/>
                    <a:pt x="48752" y="66385"/>
                    <a:pt x="43565" y="53708"/>
                  </a:cubicBezTo>
                  <a:cubicBezTo>
                    <a:pt x="40569" y="80216"/>
                    <a:pt x="16942" y="74568"/>
                    <a:pt x="7722" y="54514"/>
                  </a:cubicBezTo>
                  <a:lnTo>
                    <a:pt x="0" y="46677"/>
                  </a:lnTo>
                  <a:cubicBezTo>
                    <a:pt x="27084" y="29850"/>
                    <a:pt x="37803" y="19593"/>
                    <a:pt x="32155" y="16020"/>
                  </a:cubicBezTo>
                  <a:cubicBezTo>
                    <a:pt x="15444" y="19017"/>
                    <a:pt x="12908" y="12678"/>
                    <a:pt x="27084" y="3342"/>
                  </a:cubicBezTo>
                  <a:lnTo>
                    <a:pt x="60738" y="0"/>
                  </a:lnTo>
                  <a:close/>
                </a:path>
              </a:pathLst>
            </a:custGeom>
            <a:solidFill>
              <a:srgbClr val="2A9C6A"/>
            </a:solidFill>
            <a:ln w="11507" cap="flat">
              <a:noFill/>
              <a:prstDash val="solid"/>
              <a:miter/>
            </a:ln>
          </p:spPr>
          <p:txBody>
            <a:bodyPr/>
            <a:lstStyle/>
            <a:p>
              <a:endParaRPr lang="en-US"/>
            </a:p>
          </p:txBody>
        </p:sp>
        <p:sp>
          <p:nvSpPr>
            <p:cNvPr id="53" name="Freeform: Shape 52">
              <a:extLst>
                <a:ext uri="{FF2B5EF4-FFF2-40B4-BE49-F238E27FC236}">
                  <a16:creationId xmlns:a16="http://schemas.microsoft.com/office/drawing/2014/main" id="{E0B013A4-09AA-A3BE-8CDA-7B7AED844DB0}"/>
                </a:ext>
              </a:extLst>
            </p:cNvPr>
            <p:cNvSpPr/>
            <p:nvPr/>
          </p:nvSpPr>
          <p:spPr>
            <a:xfrm>
              <a:off x="7711483" y="4424357"/>
              <a:ext cx="149785" cy="39095"/>
            </a:xfrm>
            <a:custGeom>
              <a:avLst/>
              <a:gdLst>
                <a:gd name="csX0" fmla="*/ 90545 w 149785"/>
                <a:gd name="csY0" fmla="*/ 14501 h 39095"/>
                <a:gd name="csX1" fmla="*/ 111752 w 149785"/>
                <a:gd name="csY1" fmla="*/ 20494 h 39095"/>
                <a:gd name="csX2" fmla="*/ 149785 w 149785"/>
                <a:gd name="csY2" fmla="*/ 23836 h 39095"/>
                <a:gd name="csX3" fmla="*/ 12058 w 149785"/>
                <a:gd name="csY3" fmla="*/ 34555 h 39095"/>
                <a:gd name="csX4" fmla="*/ 11713 w 149785"/>
                <a:gd name="csY4" fmla="*/ 23606 h 39095"/>
                <a:gd name="csX5" fmla="*/ 47441 w 149785"/>
                <a:gd name="csY5" fmla="*/ 15192 h 39095"/>
                <a:gd name="csX6" fmla="*/ 90545 w 149785"/>
                <a:gd name="csY6" fmla="*/ 14616 h 390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9785" h="39095">
                  <a:moveTo>
                    <a:pt x="90545" y="14501"/>
                  </a:moveTo>
                  <a:cubicBezTo>
                    <a:pt x="100111" y="-8089"/>
                    <a:pt x="109101" y="-2902"/>
                    <a:pt x="111752" y="20494"/>
                  </a:cubicBezTo>
                  <a:cubicBezTo>
                    <a:pt x="123277" y="16345"/>
                    <a:pt x="140334" y="16345"/>
                    <a:pt x="149785" y="23836"/>
                  </a:cubicBezTo>
                  <a:cubicBezTo>
                    <a:pt x="116592" y="43660"/>
                    <a:pt x="46634" y="40548"/>
                    <a:pt x="12058" y="34555"/>
                  </a:cubicBezTo>
                  <a:cubicBezTo>
                    <a:pt x="-4192" y="36860"/>
                    <a:pt x="-3731" y="30406"/>
                    <a:pt x="11713" y="23606"/>
                  </a:cubicBezTo>
                  <a:cubicBezTo>
                    <a:pt x="9638" y="-1750"/>
                    <a:pt x="35916" y="-7051"/>
                    <a:pt x="47441" y="15192"/>
                  </a:cubicBezTo>
                  <a:cubicBezTo>
                    <a:pt x="62308" y="16460"/>
                    <a:pt x="76715" y="16230"/>
                    <a:pt x="90545" y="14616"/>
                  </a:cubicBezTo>
                  <a:close/>
                </a:path>
              </a:pathLst>
            </a:custGeom>
            <a:solidFill>
              <a:srgbClr val="6A9D54"/>
            </a:solidFill>
            <a:ln w="11507" cap="flat">
              <a:noFill/>
              <a:prstDash val="solid"/>
              <a:miter/>
            </a:ln>
          </p:spPr>
          <p:txBody>
            <a:bodyPr/>
            <a:lstStyle/>
            <a:p>
              <a:endParaRPr lang="en-US"/>
            </a:p>
          </p:txBody>
        </p:sp>
        <p:sp>
          <p:nvSpPr>
            <p:cNvPr id="54" name="Freeform: Shape 53">
              <a:extLst>
                <a:ext uri="{FF2B5EF4-FFF2-40B4-BE49-F238E27FC236}">
                  <a16:creationId xmlns:a16="http://schemas.microsoft.com/office/drawing/2014/main" id="{CC0A9E48-2CBC-4976-FA9A-B9947AA4C052}"/>
                </a:ext>
              </a:extLst>
            </p:cNvPr>
            <p:cNvSpPr/>
            <p:nvPr/>
          </p:nvSpPr>
          <p:spPr>
            <a:xfrm>
              <a:off x="7229684" y="3224156"/>
              <a:ext cx="88017" cy="67829"/>
            </a:xfrm>
            <a:custGeom>
              <a:avLst/>
              <a:gdLst>
                <a:gd name="csX0" fmla="*/ 69958 w 88017"/>
                <a:gd name="csY0" fmla="*/ 516 h 67829"/>
                <a:gd name="csX1" fmla="*/ 87822 w 88017"/>
                <a:gd name="csY1" fmla="*/ 9621 h 67829"/>
                <a:gd name="csX2" fmla="*/ 10488 w 88017"/>
                <a:gd name="csY2" fmla="*/ 52725 h 67829"/>
                <a:gd name="csX3" fmla="*/ 10488 w 88017"/>
                <a:gd name="csY3" fmla="*/ 61369 h 67829"/>
                <a:gd name="csX4" fmla="*/ 0 w 88017"/>
                <a:gd name="csY4" fmla="*/ 61369 h 67829"/>
                <a:gd name="csX5" fmla="*/ 18671 w 88017"/>
                <a:gd name="csY5" fmla="*/ 14692 h 67829"/>
                <a:gd name="csX6" fmla="*/ 70074 w 88017"/>
                <a:gd name="csY6" fmla="*/ 401 h 678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017" h="67829">
                  <a:moveTo>
                    <a:pt x="69958" y="516"/>
                  </a:moveTo>
                  <a:cubicBezTo>
                    <a:pt x="83212" y="-1328"/>
                    <a:pt x="89205" y="1784"/>
                    <a:pt x="87822" y="9621"/>
                  </a:cubicBezTo>
                  <a:cubicBezTo>
                    <a:pt x="61314" y="37858"/>
                    <a:pt x="48060" y="46502"/>
                    <a:pt x="10488" y="52725"/>
                  </a:cubicBezTo>
                  <a:lnTo>
                    <a:pt x="10488" y="61369"/>
                  </a:lnTo>
                  <a:cubicBezTo>
                    <a:pt x="11641" y="70935"/>
                    <a:pt x="6454" y="68976"/>
                    <a:pt x="0" y="61369"/>
                  </a:cubicBezTo>
                  <a:cubicBezTo>
                    <a:pt x="576" y="48346"/>
                    <a:pt x="6685" y="19302"/>
                    <a:pt x="18671" y="14692"/>
                  </a:cubicBezTo>
                  <a:cubicBezTo>
                    <a:pt x="32271" y="9506"/>
                    <a:pt x="55091" y="3858"/>
                    <a:pt x="70074" y="401"/>
                  </a:cubicBezTo>
                  <a:close/>
                </a:path>
              </a:pathLst>
            </a:custGeom>
            <a:solidFill>
              <a:srgbClr val="2B69A4"/>
            </a:solidFill>
            <a:ln w="11507" cap="flat">
              <a:noFill/>
              <a:prstDash val="solid"/>
              <a:miter/>
            </a:ln>
          </p:spPr>
          <p:txBody>
            <a:bodyPr/>
            <a:lstStyle/>
            <a:p>
              <a:endParaRPr lang="en-US"/>
            </a:p>
          </p:txBody>
        </p:sp>
        <p:sp>
          <p:nvSpPr>
            <p:cNvPr id="55" name="Freeform: Shape 54">
              <a:extLst>
                <a:ext uri="{FF2B5EF4-FFF2-40B4-BE49-F238E27FC236}">
                  <a16:creationId xmlns:a16="http://schemas.microsoft.com/office/drawing/2014/main" id="{9961647E-356B-FF51-4B04-177E0D64FB5C}"/>
                </a:ext>
              </a:extLst>
            </p:cNvPr>
            <p:cNvSpPr/>
            <p:nvPr/>
          </p:nvSpPr>
          <p:spPr>
            <a:xfrm>
              <a:off x="8491621" y="3926949"/>
              <a:ext cx="51481" cy="124180"/>
            </a:xfrm>
            <a:custGeom>
              <a:avLst/>
              <a:gdLst>
                <a:gd name="csX0" fmla="*/ 26472 w 51481"/>
                <a:gd name="csY0" fmla="*/ 12519 h 124180"/>
                <a:gd name="csX1" fmla="*/ 27970 w 51481"/>
                <a:gd name="csY1" fmla="*/ 63807 h 124180"/>
                <a:gd name="csX2" fmla="*/ 51482 w 51481"/>
                <a:gd name="csY2" fmla="*/ 98383 h 124180"/>
                <a:gd name="csX3" fmla="*/ 43875 w 51481"/>
                <a:gd name="csY3" fmla="*/ 117630 h 124180"/>
                <a:gd name="csX4" fmla="*/ 8954 w 51481"/>
                <a:gd name="csY4" fmla="*/ 93542 h 124180"/>
                <a:gd name="csX5" fmla="*/ 8147 w 51481"/>
                <a:gd name="csY5" fmla="*/ 56200 h 124180"/>
                <a:gd name="csX6" fmla="*/ 8147 w 51481"/>
                <a:gd name="csY6" fmla="*/ 47556 h 124180"/>
                <a:gd name="csX7" fmla="*/ 8147 w 51481"/>
                <a:gd name="csY7" fmla="*/ 4452 h 124180"/>
                <a:gd name="csX8" fmla="*/ 16791 w 51481"/>
                <a:gd name="csY8" fmla="*/ 4452 h 124180"/>
                <a:gd name="csX9" fmla="*/ 26472 w 51481"/>
                <a:gd name="csY9" fmla="*/ 12404 h 1241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481" h="124180">
                  <a:moveTo>
                    <a:pt x="26472" y="12519"/>
                  </a:moveTo>
                  <a:cubicBezTo>
                    <a:pt x="43760" y="38105"/>
                    <a:pt x="44221" y="55163"/>
                    <a:pt x="27970" y="63807"/>
                  </a:cubicBezTo>
                  <a:cubicBezTo>
                    <a:pt x="39150" y="74525"/>
                    <a:pt x="48601" y="85474"/>
                    <a:pt x="51482" y="98383"/>
                  </a:cubicBezTo>
                  <a:lnTo>
                    <a:pt x="43875" y="117630"/>
                  </a:lnTo>
                  <a:cubicBezTo>
                    <a:pt x="21401" y="134111"/>
                    <a:pt x="12988" y="117053"/>
                    <a:pt x="8954" y="93542"/>
                  </a:cubicBezTo>
                  <a:cubicBezTo>
                    <a:pt x="2154" y="83400"/>
                    <a:pt x="-6836" y="58390"/>
                    <a:pt x="8147" y="56200"/>
                  </a:cubicBezTo>
                  <a:lnTo>
                    <a:pt x="8147" y="47556"/>
                  </a:lnTo>
                  <a:cubicBezTo>
                    <a:pt x="-2110" y="26926"/>
                    <a:pt x="-2110" y="12519"/>
                    <a:pt x="8147" y="4452"/>
                  </a:cubicBezTo>
                  <a:cubicBezTo>
                    <a:pt x="10683" y="-1541"/>
                    <a:pt x="13564" y="-1426"/>
                    <a:pt x="16791" y="4452"/>
                  </a:cubicBezTo>
                  <a:cubicBezTo>
                    <a:pt x="19557" y="6642"/>
                    <a:pt x="24167" y="10214"/>
                    <a:pt x="26472" y="12404"/>
                  </a:cubicBezTo>
                  <a:close/>
                </a:path>
              </a:pathLst>
            </a:custGeom>
            <a:solidFill>
              <a:srgbClr val="0E98A1"/>
            </a:solidFill>
            <a:ln w="11507" cap="flat">
              <a:noFill/>
              <a:prstDash val="solid"/>
              <a:miter/>
            </a:ln>
          </p:spPr>
          <p:txBody>
            <a:bodyPr/>
            <a:lstStyle/>
            <a:p>
              <a:endParaRPr lang="en-US"/>
            </a:p>
          </p:txBody>
        </p:sp>
        <p:sp>
          <p:nvSpPr>
            <p:cNvPr id="56" name="Freeform: Shape 55">
              <a:extLst>
                <a:ext uri="{FF2B5EF4-FFF2-40B4-BE49-F238E27FC236}">
                  <a16:creationId xmlns:a16="http://schemas.microsoft.com/office/drawing/2014/main" id="{E52138E1-18FA-DD7B-27A5-E6E239B27255}"/>
                </a:ext>
              </a:extLst>
            </p:cNvPr>
            <p:cNvSpPr/>
            <p:nvPr/>
          </p:nvSpPr>
          <p:spPr>
            <a:xfrm>
              <a:off x="8264567" y="4353340"/>
              <a:ext cx="87562" cy="43334"/>
            </a:xfrm>
            <a:custGeom>
              <a:avLst/>
              <a:gdLst>
                <a:gd name="csX0" fmla="*/ 87562 w 87562"/>
                <a:gd name="csY0" fmla="*/ 9220 h 43334"/>
                <a:gd name="csX1" fmla="*/ 29129 w 87562"/>
                <a:gd name="csY1" fmla="*/ 43335 h 43334"/>
                <a:gd name="csX2" fmla="*/ 10112 w 87562"/>
                <a:gd name="csY2" fmla="*/ 41837 h 43334"/>
                <a:gd name="csX3" fmla="*/ 3889 w 87562"/>
                <a:gd name="csY3" fmla="*/ 27084 h 43334"/>
                <a:gd name="csX4" fmla="*/ 11726 w 87562"/>
                <a:gd name="csY4" fmla="*/ 19247 h 43334"/>
                <a:gd name="csX5" fmla="*/ 16336 w 87562"/>
                <a:gd name="csY5" fmla="*/ 8183 h 43334"/>
                <a:gd name="csX6" fmla="*/ 60939 w 87562"/>
                <a:gd name="csY6" fmla="*/ 0 h 43334"/>
                <a:gd name="csX7" fmla="*/ 87562 w 87562"/>
                <a:gd name="csY7" fmla="*/ 9220 h 433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7562" h="43334">
                  <a:moveTo>
                    <a:pt x="87562" y="9220"/>
                  </a:moveTo>
                  <a:cubicBezTo>
                    <a:pt x="74769" y="28928"/>
                    <a:pt x="54139" y="39993"/>
                    <a:pt x="29129" y="43335"/>
                  </a:cubicBezTo>
                  <a:lnTo>
                    <a:pt x="10112" y="41837"/>
                  </a:lnTo>
                  <a:cubicBezTo>
                    <a:pt x="5617" y="41491"/>
                    <a:pt x="5272" y="31233"/>
                    <a:pt x="3889" y="27084"/>
                  </a:cubicBezTo>
                  <a:cubicBezTo>
                    <a:pt x="-3833" y="17864"/>
                    <a:pt x="546" y="14176"/>
                    <a:pt x="11726" y="19247"/>
                  </a:cubicBezTo>
                  <a:lnTo>
                    <a:pt x="16336" y="8183"/>
                  </a:lnTo>
                  <a:cubicBezTo>
                    <a:pt x="31895" y="6800"/>
                    <a:pt x="46763" y="4149"/>
                    <a:pt x="60939" y="0"/>
                  </a:cubicBezTo>
                  <a:lnTo>
                    <a:pt x="87562" y="9220"/>
                  </a:lnTo>
                  <a:close/>
                </a:path>
              </a:pathLst>
            </a:custGeom>
            <a:solidFill>
              <a:srgbClr val="9B9D1F"/>
            </a:solidFill>
            <a:ln w="11507" cap="flat">
              <a:noFill/>
              <a:prstDash val="solid"/>
              <a:miter/>
            </a:ln>
          </p:spPr>
          <p:txBody>
            <a:bodyPr/>
            <a:lstStyle/>
            <a:p>
              <a:endParaRPr lang="en-US"/>
            </a:p>
          </p:txBody>
        </p:sp>
        <p:sp>
          <p:nvSpPr>
            <p:cNvPr id="57" name="Freeform: Shape 56">
              <a:extLst>
                <a:ext uri="{FF2B5EF4-FFF2-40B4-BE49-F238E27FC236}">
                  <a16:creationId xmlns:a16="http://schemas.microsoft.com/office/drawing/2014/main" id="{FB9DF736-D0C9-774F-9810-26D70C6BC5F8}"/>
                </a:ext>
              </a:extLst>
            </p:cNvPr>
            <p:cNvSpPr/>
            <p:nvPr/>
          </p:nvSpPr>
          <p:spPr>
            <a:xfrm>
              <a:off x="8406099" y="3792982"/>
              <a:ext cx="68889" cy="99089"/>
            </a:xfrm>
            <a:custGeom>
              <a:avLst/>
              <a:gdLst>
                <a:gd name="csX0" fmla="*/ 68889 w 68889"/>
                <a:gd name="csY0" fmla="*/ 94853 h 99089"/>
                <a:gd name="csX1" fmla="*/ 59093 w 68889"/>
                <a:gd name="csY1" fmla="*/ 87361 h 99089"/>
                <a:gd name="csX2" fmla="*/ 6768 w 68889"/>
                <a:gd name="csY2" fmla="*/ 67999 h 99089"/>
                <a:gd name="csX3" fmla="*/ 14836 w 68889"/>
                <a:gd name="csY3" fmla="*/ 60047 h 99089"/>
                <a:gd name="csX4" fmla="*/ 49181 w 68889"/>
                <a:gd name="csY4" fmla="*/ 16135 h 99089"/>
                <a:gd name="csX5" fmla="*/ 51601 w 68889"/>
                <a:gd name="csY5" fmla="*/ 0 h 99089"/>
                <a:gd name="csX6" fmla="*/ 68774 w 68889"/>
                <a:gd name="csY6" fmla="*/ 94853 h 990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8889" h="99089">
                  <a:moveTo>
                    <a:pt x="68889" y="94853"/>
                  </a:moveTo>
                  <a:cubicBezTo>
                    <a:pt x="58978" y="102690"/>
                    <a:pt x="54137" y="99348"/>
                    <a:pt x="59093" y="87361"/>
                  </a:cubicBezTo>
                  <a:cubicBezTo>
                    <a:pt x="40768" y="82636"/>
                    <a:pt x="23365" y="76182"/>
                    <a:pt x="6768" y="67999"/>
                  </a:cubicBezTo>
                  <a:cubicBezTo>
                    <a:pt x="-5449" y="56358"/>
                    <a:pt x="-147" y="51864"/>
                    <a:pt x="14836" y="60047"/>
                  </a:cubicBezTo>
                  <a:cubicBezTo>
                    <a:pt x="22212" y="42989"/>
                    <a:pt x="33622" y="28237"/>
                    <a:pt x="49181" y="16135"/>
                  </a:cubicBezTo>
                  <a:lnTo>
                    <a:pt x="51601" y="0"/>
                  </a:lnTo>
                  <a:cubicBezTo>
                    <a:pt x="61398" y="28352"/>
                    <a:pt x="62435" y="64887"/>
                    <a:pt x="68774" y="94853"/>
                  </a:cubicBezTo>
                  <a:close/>
                </a:path>
              </a:pathLst>
            </a:custGeom>
            <a:solidFill>
              <a:srgbClr val="1D7185"/>
            </a:solidFill>
            <a:ln w="11507" cap="flat">
              <a:noFill/>
              <a:prstDash val="solid"/>
              <a:miter/>
            </a:ln>
          </p:spPr>
          <p:txBody>
            <a:bodyPr/>
            <a:lstStyle/>
            <a:p>
              <a:endParaRPr lang="en-US"/>
            </a:p>
          </p:txBody>
        </p:sp>
        <p:sp>
          <p:nvSpPr>
            <p:cNvPr id="58" name="Freeform: Shape 57">
              <a:extLst>
                <a:ext uri="{FF2B5EF4-FFF2-40B4-BE49-F238E27FC236}">
                  <a16:creationId xmlns:a16="http://schemas.microsoft.com/office/drawing/2014/main" id="{E9B875BF-E571-7ADD-39D0-BF5A3C5461A0}"/>
                </a:ext>
              </a:extLst>
            </p:cNvPr>
            <p:cNvSpPr/>
            <p:nvPr/>
          </p:nvSpPr>
          <p:spPr>
            <a:xfrm>
              <a:off x="7783404" y="3224327"/>
              <a:ext cx="129733" cy="47729"/>
            </a:xfrm>
            <a:custGeom>
              <a:avLst/>
              <a:gdLst>
                <a:gd name="csX0" fmla="*/ 129728 w 129733"/>
                <a:gd name="csY0" fmla="*/ 18210 h 47729"/>
                <a:gd name="csX1" fmla="*/ 103796 w 129733"/>
                <a:gd name="csY1" fmla="*/ 18210 h 47729"/>
                <a:gd name="csX2" fmla="*/ 69336 w 129733"/>
                <a:gd name="csY2" fmla="*/ 20054 h 47729"/>
                <a:gd name="csX3" fmla="*/ 16204 w 129733"/>
                <a:gd name="csY3" fmla="*/ 20054 h 47729"/>
                <a:gd name="csX4" fmla="*/ 299 w 129733"/>
                <a:gd name="csY4" fmla="*/ 9566 h 47729"/>
                <a:gd name="csX5" fmla="*/ 17587 w 129733"/>
                <a:gd name="csY5" fmla="*/ 9566 h 47729"/>
                <a:gd name="csX6" fmla="*/ 44095 w 129733"/>
                <a:gd name="csY6" fmla="*/ 0 h 47729"/>
                <a:gd name="csX7" fmla="*/ 129728 w 129733"/>
                <a:gd name="csY7" fmla="*/ 18095 h 477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9733" h="47729">
                  <a:moveTo>
                    <a:pt x="129728" y="18210"/>
                  </a:moveTo>
                  <a:cubicBezTo>
                    <a:pt x="130074" y="42643"/>
                    <a:pt x="114169" y="35267"/>
                    <a:pt x="103796" y="18210"/>
                  </a:cubicBezTo>
                  <a:cubicBezTo>
                    <a:pt x="93423" y="42759"/>
                    <a:pt x="84434" y="40223"/>
                    <a:pt x="69336" y="20054"/>
                  </a:cubicBezTo>
                  <a:cubicBezTo>
                    <a:pt x="85356" y="55206"/>
                    <a:pt x="4679" y="58664"/>
                    <a:pt x="16204" y="20054"/>
                  </a:cubicBezTo>
                  <a:lnTo>
                    <a:pt x="299" y="9566"/>
                  </a:lnTo>
                  <a:cubicBezTo>
                    <a:pt x="-1430" y="-115"/>
                    <a:pt x="4333" y="-115"/>
                    <a:pt x="17587" y="9566"/>
                  </a:cubicBezTo>
                  <a:lnTo>
                    <a:pt x="44095" y="0"/>
                  </a:lnTo>
                  <a:cubicBezTo>
                    <a:pt x="71180" y="20169"/>
                    <a:pt x="113708" y="-2305"/>
                    <a:pt x="129728" y="18095"/>
                  </a:cubicBezTo>
                  <a:close/>
                </a:path>
              </a:pathLst>
            </a:custGeom>
            <a:solidFill>
              <a:srgbClr val="289E99"/>
            </a:solidFill>
            <a:ln w="11507" cap="flat">
              <a:noFill/>
              <a:prstDash val="solid"/>
              <a:miter/>
            </a:ln>
          </p:spPr>
          <p:txBody>
            <a:bodyPr/>
            <a:lstStyle/>
            <a:p>
              <a:endParaRPr lang="en-US"/>
            </a:p>
          </p:txBody>
        </p:sp>
        <p:sp>
          <p:nvSpPr>
            <p:cNvPr id="59" name="Freeform: Shape 58">
              <a:extLst>
                <a:ext uri="{FF2B5EF4-FFF2-40B4-BE49-F238E27FC236}">
                  <a16:creationId xmlns:a16="http://schemas.microsoft.com/office/drawing/2014/main" id="{02191409-07E6-DEED-06DB-B19AC3E27A1C}"/>
                </a:ext>
              </a:extLst>
            </p:cNvPr>
            <p:cNvSpPr/>
            <p:nvPr/>
          </p:nvSpPr>
          <p:spPr>
            <a:xfrm>
              <a:off x="8307354" y="3553257"/>
              <a:ext cx="54341" cy="90855"/>
            </a:xfrm>
            <a:custGeom>
              <a:avLst/>
              <a:gdLst>
                <a:gd name="csX0" fmla="*/ 54341 w 54341"/>
                <a:gd name="csY0" fmla="*/ 85402 h 90855"/>
                <a:gd name="csX1" fmla="*/ 43046 w 54341"/>
                <a:gd name="csY1" fmla="*/ 83328 h 90855"/>
                <a:gd name="csX2" fmla="*/ 17460 w 54341"/>
                <a:gd name="csY2" fmla="*/ 54284 h 90855"/>
                <a:gd name="csX3" fmla="*/ 3745 w 54341"/>
                <a:gd name="csY3" fmla="*/ 0 h 90855"/>
                <a:gd name="csX4" fmla="*/ 54341 w 54341"/>
                <a:gd name="csY4" fmla="*/ 85287 h 90855"/>
              </a:gdLst>
              <a:ahLst/>
              <a:cxnLst>
                <a:cxn ang="0">
                  <a:pos x="csX0" y="csY0"/>
                </a:cxn>
                <a:cxn ang="0">
                  <a:pos x="csX1" y="csY1"/>
                </a:cxn>
                <a:cxn ang="0">
                  <a:pos x="csX2" y="csY2"/>
                </a:cxn>
                <a:cxn ang="0">
                  <a:pos x="csX3" y="csY3"/>
                </a:cxn>
                <a:cxn ang="0">
                  <a:pos x="csX4" y="csY4"/>
                </a:cxn>
              </a:cxnLst>
              <a:rect l="l" t="t" r="r" b="b"/>
              <a:pathLst>
                <a:path w="54341" h="90855">
                  <a:moveTo>
                    <a:pt x="54341" y="85402"/>
                  </a:moveTo>
                  <a:cubicBezTo>
                    <a:pt x="52267" y="93931"/>
                    <a:pt x="46619" y="91856"/>
                    <a:pt x="43046" y="83328"/>
                  </a:cubicBezTo>
                  <a:cubicBezTo>
                    <a:pt x="32213" y="76067"/>
                    <a:pt x="23684" y="66385"/>
                    <a:pt x="17460" y="54284"/>
                  </a:cubicBezTo>
                  <a:cubicBezTo>
                    <a:pt x="-1326" y="44026"/>
                    <a:pt x="-3285" y="19017"/>
                    <a:pt x="3745" y="0"/>
                  </a:cubicBezTo>
                  <a:cubicBezTo>
                    <a:pt x="28179" y="13600"/>
                    <a:pt x="52958" y="59816"/>
                    <a:pt x="54341" y="85287"/>
                  </a:cubicBezTo>
                  <a:close/>
                </a:path>
              </a:pathLst>
            </a:custGeom>
            <a:solidFill>
              <a:srgbClr val="1F848F"/>
            </a:solidFill>
            <a:ln w="11507" cap="flat">
              <a:noFill/>
              <a:prstDash val="solid"/>
              <a:miter/>
            </a:ln>
          </p:spPr>
          <p:txBody>
            <a:bodyPr/>
            <a:lstStyle/>
            <a:p>
              <a:endParaRPr lang="en-US"/>
            </a:p>
          </p:txBody>
        </p:sp>
        <p:sp>
          <p:nvSpPr>
            <p:cNvPr id="60" name="Freeform: Shape 59">
              <a:extLst>
                <a:ext uri="{FF2B5EF4-FFF2-40B4-BE49-F238E27FC236}">
                  <a16:creationId xmlns:a16="http://schemas.microsoft.com/office/drawing/2014/main" id="{BAC1C7D7-EA6A-153C-F0C2-360F790FC9C5}"/>
                </a:ext>
              </a:extLst>
            </p:cNvPr>
            <p:cNvSpPr/>
            <p:nvPr/>
          </p:nvSpPr>
          <p:spPr>
            <a:xfrm>
              <a:off x="7921068" y="4416208"/>
              <a:ext cx="62022" cy="49272"/>
            </a:xfrm>
            <a:custGeom>
              <a:avLst/>
              <a:gdLst>
                <a:gd name="csX0" fmla="*/ 62022 w 62022"/>
                <a:gd name="csY0" fmla="*/ 8128 h 49272"/>
                <a:gd name="csX1" fmla="*/ 51880 w 62022"/>
                <a:gd name="csY1" fmla="*/ 49273 h 49272"/>
                <a:gd name="csX2" fmla="*/ 2206 w 62022"/>
                <a:gd name="csY2" fmla="*/ 40629 h 49272"/>
                <a:gd name="csX3" fmla="*/ 1861 w 62022"/>
                <a:gd name="csY3" fmla="*/ 15965 h 49272"/>
                <a:gd name="csX4" fmla="*/ 35053 w 62022"/>
                <a:gd name="csY4" fmla="*/ 6053 h 49272"/>
                <a:gd name="csX5" fmla="*/ 61907 w 62022"/>
                <a:gd name="csY5" fmla="*/ 8128 h 49272"/>
              </a:gdLst>
              <a:ahLst/>
              <a:cxnLst>
                <a:cxn ang="0">
                  <a:pos x="csX0" y="csY0"/>
                </a:cxn>
                <a:cxn ang="0">
                  <a:pos x="csX1" y="csY1"/>
                </a:cxn>
                <a:cxn ang="0">
                  <a:pos x="csX2" y="csY2"/>
                </a:cxn>
                <a:cxn ang="0">
                  <a:pos x="csX3" y="csY3"/>
                </a:cxn>
                <a:cxn ang="0">
                  <a:pos x="csX4" y="csY4"/>
                </a:cxn>
                <a:cxn ang="0">
                  <a:pos x="csX5" y="csY5"/>
                </a:cxn>
              </a:cxnLst>
              <a:rect l="l" t="t" r="r" b="b"/>
              <a:pathLst>
                <a:path w="62022" h="49272">
                  <a:moveTo>
                    <a:pt x="62022" y="8128"/>
                  </a:moveTo>
                  <a:lnTo>
                    <a:pt x="51880" y="49273"/>
                  </a:lnTo>
                  <a:lnTo>
                    <a:pt x="2206" y="40629"/>
                  </a:lnTo>
                  <a:cubicBezTo>
                    <a:pt x="-675" y="34290"/>
                    <a:pt x="-675" y="26107"/>
                    <a:pt x="1861" y="15965"/>
                  </a:cubicBezTo>
                  <a:cubicBezTo>
                    <a:pt x="9928" y="11470"/>
                    <a:pt x="20992" y="8128"/>
                    <a:pt x="35053" y="6053"/>
                  </a:cubicBezTo>
                  <a:cubicBezTo>
                    <a:pt x="39548" y="-1669"/>
                    <a:pt x="59372" y="-3052"/>
                    <a:pt x="61907" y="8128"/>
                  </a:cubicBezTo>
                  <a:close/>
                </a:path>
              </a:pathLst>
            </a:custGeom>
            <a:solidFill>
              <a:srgbClr val="58811F"/>
            </a:solidFill>
            <a:ln w="11507" cap="flat">
              <a:noFill/>
              <a:prstDash val="solid"/>
              <a:miter/>
            </a:ln>
          </p:spPr>
          <p:txBody>
            <a:bodyPr/>
            <a:lstStyle/>
            <a:p>
              <a:endParaRPr lang="en-US"/>
            </a:p>
          </p:txBody>
        </p:sp>
        <p:sp>
          <p:nvSpPr>
            <p:cNvPr id="61" name="Freeform: Shape 60">
              <a:extLst>
                <a:ext uri="{FF2B5EF4-FFF2-40B4-BE49-F238E27FC236}">
                  <a16:creationId xmlns:a16="http://schemas.microsoft.com/office/drawing/2014/main" id="{3977924D-0ACD-A880-C4EB-FC23537CFEFB}"/>
                </a:ext>
              </a:extLst>
            </p:cNvPr>
            <p:cNvSpPr/>
            <p:nvPr/>
          </p:nvSpPr>
          <p:spPr>
            <a:xfrm>
              <a:off x="7679898" y="4458681"/>
              <a:ext cx="36183" cy="85402"/>
            </a:xfrm>
            <a:custGeom>
              <a:avLst/>
              <a:gdLst>
                <a:gd name="csX0" fmla="*/ 1807 w 36183"/>
                <a:gd name="csY0" fmla="*/ 85402 h 85402"/>
                <a:gd name="csX1" fmla="*/ 78 w 36183"/>
                <a:gd name="csY1" fmla="*/ 41145 h 85402"/>
                <a:gd name="csX2" fmla="*/ 35921 w 36183"/>
                <a:gd name="csY2" fmla="*/ 0 h 85402"/>
                <a:gd name="csX3" fmla="*/ 1807 w 36183"/>
                <a:gd name="csY3" fmla="*/ 85402 h 85402"/>
              </a:gdLst>
              <a:ahLst/>
              <a:cxnLst>
                <a:cxn ang="0">
                  <a:pos x="csX0" y="csY0"/>
                </a:cxn>
                <a:cxn ang="0">
                  <a:pos x="csX1" y="csY1"/>
                </a:cxn>
                <a:cxn ang="0">
                  <a:pos x="csX2" y="csY2"/>
                </a:cxn>
                <a:cxn ang="0">
                  <a:pos x="csX3" y="csY3"/>
                </a:cxn>
              </a:cxnLst>
              <a:rect l="l" t="t" r="r" b="b"/>
              <a:pathLst>
                <a:path w="36183" h="85402">
                  <a:moveTo>
                    <a:pt x="1807" y="85402"/>
                  </a:moveTo>
                  <a:lnTo>
                    <a:pt x="78" y="41145"/>
                  </a:lnTo>
                  <a:cubicBezTo>
                    <a:pt x="-1420" y="22474"/>
                    <a:pt x="18979" y="2075"/>
                    <a:pt x="35921" y="0"/>
                  </a:cubicBezTo>
                  <a:cubicBezTo>
                    <a:pt x="38111" y="33193"/>
                    <a:pt x="26586" y="63274"/>
                    <a:pt x="1807" y="85402"/>
                  </a:cubicBezTo>
                  <a:close/>
                </a:path>
              </a:pathLst>
            </a:custGeom>
            <a:solidFill>
              <a:srgbClr val="258837"/>
            </a:solidFill>
            <a:ln w="11507" cap="flat">
              <a:noFill/>
              <a:prstDash val="solid"/>
              <a:miter/>
            </a:ln>
          </p:spPr>
          <p:txBody>
            <a:bodyPr/>
            <a:lstStyle/>
            <a:p>
              <a:endParaRPr lang="en-US"/>
            </a:p>
          </p:txBody>
        </p:sp>
        <p:sp>
          <p:nvSpPr>
            <p:cNvPr id="62" name="Freeform: Shape 61">
              <a:extLst>
                <a:ext uri="{FF2B5EF4-FFF2-40B4-BE49-F238E27FC236}">
                  <a16:creationId xmlns:a16="http://schemas.microsoft.com/office/drawing/2014/main" id="{CBF8DF9B-D646-EE49-15C7-8367793C3DA4}"/>
                </a:ext>
              </a:extLst>
            </p:cNvPr>
            <p:cNvSpPr/>
            <p:nvPr/>
          </p:nvSpPr>
          <p:spPr>
            <a:xfrm>
              <a:off x="8283035" y="3543586"/>
              <a:ext cx="78674" cy="122622"/>
            </a:xfrm>
            <a:custGeom>
              <a:avLst/>
              <a:gdLst>
                <a:gd name="csX0" fmla="*/ 41779 w 78674"/>
                <a:gd name="csY0" fmla="*/ 63955 h 122622"/>
                <a:gd name="csX1" fmla="*/ 67365 w 78674"/>
                <a:gd name="csY1" fmla="*/ 92999 h 122622"/>
                <a:gd name="csX2" fmla="*/ 78660 w 78674"/>
                <a:gd name="csY2" fmla="*/ 95074 h 122622"/>
                <a:gd name="csX3" fmla="*/ 77853 w 78674"/>
                <a:gd name="csY3" fmla="*/ 105101 h 122622"/>
                <a:gd name="csX4" fmla="*/ 62640 w 78674"/>
                <a:gd name="csY4" fmla="*/ 105216 h 122622"/>
                <a:gd name="csX5" fmla="*/ 42816 w 78674"/>
                <a:gd name="csY5" fmla="*/ 112246 h 122622"/>
                <a:gd name="csX6" fmla="*/ 18152 w 78674"/>
                <a:gd name="csY6" fmla="*/ 52661 h 122622"/>
                <a:gd name="csX7" fmla="*/ 17230 w 78674"/>
                <a:gd name="csY7" fmla="*/ 26037 h 122622"/>
                <a:gd name="csX8" fmla="*/ 16654 w 78674"/>
                <a:gd name="csY8" fmla="*/ 6790 h 122622"/>
                <a:gd name="csX9" fmla="*/ 27949 w 78674"/>
                <a:gd name="csY9" fmla="*/ 9671 h 122622"/>
                <a:gd name="csX10" fmla="*/ 41664 w 78674"/>
                <a:gd name="csY10" fmla="*/ 63955 h 122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8674" h="122622">
                  <a:moveTo>
                    <a:pt x="41779" y="63955"/>
                  </a:moveTo>
                  <a:lnTo>
                    <a:pt x="67365" y="92999"/>
                  </a:lnTo>
                  <a:lnTo>
                    <a:pt x="78660" y="95074"/>
                  </a:lnTo>
                  <a:cubicBezTo>
                    <a:pt x="78775" y="97494"/>
                    <a:pt x="78199" y="101989"/>
                    <a:pt x="77853" y="105101"/>
                  </a:cubicBezTo>
                  <a:cubicBezTo>
                    <a:pt x="73819" y="121121"/>
                    <a:pt x="66558" y="121236"/>
                    <a:pt x="62640" y="105216"/>
                  </a:cubicBezTo>
                  <a:cubicBezTo>
                    <a:pt x="57569" y="123541"/>
                    <a:pt x="55264" y="129765"/>
                    <a:pt x="42816" y="112246"/>
                  </a:cubicBezTo>
                  <a:cubicBezTo>
                    <a:pt x="30830" y="98762"/>
                    <a:pt x="14464" y="69833"/>
                    <a:pt x="18152" y="52661"/>
                  </a:cubicBezTo>
                  <a:cubicBezTo>
                    <a:pt x="4091" y="54735"/>
                    <a:pt x="3861" y="45861"/>
                    <a:pt x="17230" y="26037"/>
                  </a:cubicBezTo>
                  <a:cubicBezTo>
                    <a:pt x="-5935" y="25807"/>
                    <a:pt x="-5359" y="13360"/>
                    <a:pt x="16654" y="6790"/>
                  </a:cubicBezTo>
                  <a:cubicBezTo>
                    <a:pt x="17922" y="-3122"/>
                    <a:pt x="21725" y="-2200"/>
                    <a:pt x="27949" y="9671"/>
                  </a:cubicBezTo>
                  <a:cubicBezTo>
                    <a:pt x="31637" y="28227"/>
                    <a:pt x="36247" y="46322"/>
                    <a:pt x="41664" y="63955"/>
                  </a:cubicBezTo>
                  <a:close/>
                </a:path>
              </a:pathLst>
            </a:custGeom>
            <a:solidFill>
              <a:srgbClr val="0C9462"/>
            </a:solidFill>
            <a:ln w="11507" cap="flat">
              <a:noFill/>
              <a:prstDash val="solid"/>
              <a:miter/>
            </a:ln>
          </p:spPr>
          <p:txBody>
            <a:bodyPr/>
            <a:lstStyle/>
            <a:p>
              <a:endParaRPr lang="en-US"/>
            </a:p>
          </p:txBody>
        </p:sp>
        <p:sp>
          <p:nvSpPr>
            <p:cNvPr id="63" name="Freeform: Shape 62">
              <a:extLst>
                <a:ext uri="{FF2B5EF4-FFF2-40B4-BE49-F238E27FC236}">
                  <a16:creationId xmlns:a16="http://schemas.microsoft.com/office/drawing/2014/main" id="{E0FC3D39-59FE-4B15-96E7-872ECDF650FF}"/>
                </a:ext>
              </a:extLst>
            </p:cNvPr>
            <p:cNvSpPr/>
            <p:nvPr/>
          </p:nvSpPr>
          <p:spPr>
            <a:xfrm>
              <a:off x="7541327" y="3170849"/>
              <a:ext cx="172878" cy="70070"/>
            </a:xfrm>
            <a:custGeom>
              <a:avLst/>
              <a:gdLst>
                <a:gd name="csX0" fmla="*/ 172879 w 172878"/>
                <a:gd name="csY0" fmla="*/ 29966 h 70070"/>
                <a:gd name="csX1" fmla="*/ 147408 w 172878"/>
                <a:gd name="csY1" fmla="*/ 28583 h 70070"/>
                <a:gd name="csX2" fmla="*/ 130120 w 172878"/>
                <a:gd name="csY2" fmla="*/ 28583 h 70070"/>
                <a:gd name="csX3" fmla="*/ 122974 w 172878"/>
                <a:gd name="csY3" fmla="*/ 35613 h 70070"/>
                <a:gd name="csX4" fmla="*/ 87016 w 172878"/>
                <a:gd name="csY4" fmla="*/ 28583 h 70070"/>
                <a:gd name="csX5" fmla="*/ 87016 w 172878"/>
                <a:gd name="csY5" fmla="*/ 37227 h 70070"/>
                <a:gd name="csX6" fmla="*/ 44372 w 172878"/>
                <a:gd name="csY6" fmla="*/ 54860 h 70070"/>
                <a:gd name="csX7" fmla="*/ 18786 w 172878"/>
                <a:gd name="csY7" fmla="*/ 57857 h 70070"/>
                <a:gd name="csX8" fmla="*/ 0 w 172878"/>
                <a:gd name="csY8" fmla="*/ 54514 h 70070"/>
                <a:gd name="csX9" fmla="*/ 105226 w 172878"/>
                <a:gd name="csY9" fmla="*/ 0 h 70070"/>
                <a:gd name="csX10" fmla="*/ 172879 w 172878"/>
                <a:gd name="csY10" fmla="*/ 29966 h 700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72878" h="70070">
                  <a:moveTo>
                    <a:pt x="172879" y="29966"/>
                  </a:moveTo>
                  <a:cubicBezTo>
                    <a:pt x="171035" y="54514"/>
                    <a:pt x="151788" y="52440"/>
                    <a:pt x="147408" y="28583"/>
                  </a:cubicBezTo>
                  <a:cubicBezTo>
                    <a:pt x="138764" y="40108"/>
                    <a:pt x="133808" y="43335"/>
                    <a:pt x="130120" y="28583"/>
                  </a:cubicBezTo>
                  <a:lnTo>
                    <a:pt x="122974" y="35613"/>
                  </a:lnTo>
                  <a:cubicBezTo>
                    <a:pt x="110873" y="24434"/>
                    <a:pt x="98887" y="22128"/>
                    <a:pt x="87016" y="28583"/>
                  </a:cubicBezTo>
                  <a:cubicBezTo>
                    <a:pt x="92087" y="31118"/>
                    <a:pt x="91972" y="33999"/>
                    <a:pt x="87016" y="37227"/>
                  </a:cubicBezTo>
                  <a:cubicBezTo>
                    <a:pt x="72033" y="46447"/>
                    <a:pt x="57742" y="52325"/>
                    <a:pt x="44372" y="54860"/>
                  </a:cubicBezTo>
                  <a:cubicBezTo>
                    <a:pt x="49328" y="73762"/>
                    <a:pt x="22474" y="75375"/>
                    <a:pt x="18786" y="57857"/>
                  </a:cubicBezTo>
                  <a:cubicBezTo>
                    <a:pt x="14061" y="58433"/>
                    <a:pt x="4841" y="55552"/>
                    <a:pt x="0" y="54514"/>
                  </a:cubicBezTo>
                  <a:lnTo>
                    <a:pt x="105226" y="0"/>
                  </a:lnTo>
                  <a:lnTo>
                    <a:pt x="172879" y="29966"/>
                  </a:lnTo>
                  <a:close/>
                </a:path>
              </a:pathLst>
            </a:custGeom>
            <a:solidFill>
              <a:srgbClr val="3DA185"/>
            </a:solidFill>
            <a:ln w="11507" cap="flat">
              <a:noFill/>
              <a:prstDash val="solid"/>
              <a:miter/>
            </a:ln>
          </p:spPr>
          <p:txBody>
            <a:bodyPr/>
            <a:lstStyle/>
            <a:p>
              <a:endParaRPr lang="en-US"/>
            </a:p>
          </p:txBody>
        </p:sp>
        <p:sp>
          <p:nvSpPr>
            <p:cNvPr id="64" name="Freeform: Shape 63">
              <a:extLst>
                <a:ext uri="{FF2B5EF4-FFF2-40B4-BE49-F238E27FC236}">
                  <a16:creationId xmlns:a16="http://schemas.microsoft.com/office/drawing/2014/main" id="{FC02A6C3-0054-428B-C514-87C56EEDB4EA}"/>
                </a:ext>
              </a:extLst>
            </p:cNvPr>
            <p:cNvSpPr/>
            <p:nvPr/>
          </p:nvSpPr>
          <p:spPr>
            <a:xfrm>
              <a:off x="7117889" y="3320793"/>
              <a:ext cx="63775" cy="70744"/>
            </a:xfrm>
            <a:custGeom>
              <a:avLst/>
              <a:gdLst>
                <a:gd name="csX0" fmla="*/ 60969 w 63775"/>
                <a:gd name="csY0" fmla="*/ 0 h 70744"/>
                <a:gd name="csX1" fmla="*/ 56589 w 63775"/>
                <a:gd name="csY1" fmla="*/ 19017 h 70744"/>
                <a:gd name="csX2" fmla="*/ 45064 w 63775"/>
                <a:gd name="csY2" fmla="*/ 33884 h 70744"/>
                <a:gd name="csX3" fmla="*/ 28006 w 63775"/>
                <a:gd name="csY3" fmla="*/ 40799 h 70744"/>
                <a:gd name="csX4" fmla="*/ 0 w 63775"/>
                <a:gd name="csY4" fmla="*/ 67538 h 70744"/>
                <a:gd name="csX5" fmla="*/ 60969 w 63775"/>
                <a:gd name="csY5" fmla="*/ 115 h 70744"/>
              </a:gdLst>
              <a:ahLst/>
              <a:cxnLst>
                <a:cxn ang="0">
                  <a:pos x="csX0" y="csY0"/>
                </a:cxn>
                <a:cxn ang="0">
                  <a:pos x="csX1" y="csY1"/>
                </a:cxn>
                <a:cxn ang="0">
                  <a:pos x="csX2" y="csY2"/>
                </a:cxn>
                <a:cxn ang="0">
                  <a:pos x="csX3" y="csY3"/>
                </a:cxn>
                <a:cxn ang="0">
                  <a:pos x="csX4" y="csY4"/>
                </a:cxn>
                <a:cxn ang="0">
                  <a:pos x="csX5" y="csY5"/>
                </a:cxn>
              </a:cxnLst>
              <a:rect l="l" t="t" r="r" b="b"/>
              <a:pathLst>
                <a:path w="63775" h="70744">
                  <a:moveTo>
                    <a:pt x="60969" y="0"/>
                  </a:moveTo>
                  <a:lnTo>
                    <a:pt x="56589" y="19017"/>
                  </a:lnTo>
                  <a:cubicBezTo>
                    <a:pt x="70419" y="33193"/>
                    <a:pt x="63043" y="42067"/>
                    <a:pt x="45064" y="33884"/>
                  </a:cubicBezTo>
                  <a:cubicBezTo>
                    <a:pt x="54975" y="55782"/>
                    <a:pt x="41491" y="59125"/>
                    <a:pt x="28006" y="40799"/>
                  </a:cubicBezTo>
                  <a:cubicBezTo>
                    <a:pt x="31925" y="59816"/>
                    <a:pt x="18440" y="78372"/>
                    <a:pt x="0" y="67538"/>
                  </a:cubicBezTo>
                  <a:cubicBezTo>
                    <a:pt x="10257" y="33423"/>
                    <a:pt x="29274" y="11410"/>
                    <a:pt x="60969" y="115"/>
                  </a:cubicBezTo>
                  <a:close/>
                </a:path>
              </a:pathLst>
            </a:custGeom>
            <a:solidFill>
              <a:srgbClr val="3B8B8B"/>
            </a:solidFill>
            <a:ln w="11507" cap="flat">
              <a:noFill/>
              <a:prstDash val="solid"/>
              <a:miter/>
            </a:ln>
          </p:spPr>
          <p:txBody>
            <a:bodyPr/>
            <a:lstStyle/>
            <a:p>
              <a:endParaRPr lang="en-US"/>
            </a:p>
          </p:txBody>
        </p:sp>
        <p:sp>
          <p:nvSpPr>
            <p:cNvPr id="65" name="Freeform: Shape 64">
              <a:extLst>
                <a:ext uri="{FF2B5EF4-FFF2-40B4-BE49-F238E27FC236}">
                  <a16:creationId xmlns:a16="http://schemas.microsoft.com/office/drawing/2014/main" id="{1234A341-EC3A-01F7-507B-28C0CCB48793}"/>
                </a:ext>
              </a:extLst>
            </p:cNvPr>
            <p:cNvSpPr/>
            <p:nvPr/>
          </p:nvSpPr>
          <p:spPr>
            <a:xfrm>
              <a:off x="7015315" y="3398704"/>
              <a:ext cx="66615" cy="50480"/>
            </a:xfrm>
            <a:custGeom>
              <a:avLst/>
              <a:gdLst>
                <a:gd name="csX0" fmla="*/ 61545 w 66615"/>
                <a:gd name="csY0" fmla="*/ 115 h 50480"/>
                <a:gd name="csX1" fmla="*/ 66616 w 66615"/>
                <a:gd name="csY1" fmla="*/ 12793 h 50480"/>
                <a:gd name="csX2" fmla="*/ 34461 w 66615"/>
                <a:gd name="csY2" fmla="*/ 43450 h 50480"/>
                <a:gd name="csX3" fmla="*/ 0 w 66615"/>
                <a:gd name="csY3" fmla="*/ 50481 h 50480"/>
                <a:gd name="csX4" fmla="*/ 61430 w 66615"/>
                <a:gd name="csY4" fmla="*/ 0 h 50480"/>
              </a:gdLst>
              <a:ahLst/>
              <a:cxnLst>
                <a:cxn ang="0">
                  <a:pos x="csX0" y="csY0"/>
                </a:cxn>
                <a:cxn ang="0">
                  <a:pos x="csX1" y="csY1"/>
                </a:cxn>
                <a:cxn ang="0">
                  <a:pos x="csX2" y="csY2"/>
                </a:cxn>
                <a:cxn ang="0">
                  <a:pos x="csX3" y="csY3"/>
                </a:cxn>
                <a:cxn ang="0">
                  <a:pos x="csX4" y="csY4"/>
                </a:cxn>
              </a:cxnLst>
              <a:rect l="l" t="t" r="r" b="b"/>
              <a:pathLst>
                <a:path w="66615" h="50480">
                  <a:moveTo>
                    <a:pt x="61545" y="115"/>
                  </a:moveTo>
                  <a:lnTo>
                    <a:pt x="66616" y="12793"/>
                  </a:lnTo>
                  <a:cubicBezTo>
                    <a:pt x="60508" y="24203"/>
                    <a:pt x="49789" y="34460"/>
                    <a:pt x="34461" y="43450"/>
                  </a:cubicBezTo>
                  <a:lnTo>
                    <a:pt x="0" y="50481"/>
                  </a:lnTo>
                  <a:cubicBezTo>
                    <a:pt x="14522" y="27430"/>
                    <a:pt x="35037" y="2651"/>
                    <a:pt x="61430" y="0"/>
                  </a:cubicBezTo>
                  <a:close/>
                </a:path>
              </a:pathLst>
            </a:custGeom>
            <a:solidFill>
              <a:srgbClr val="27A3BB"/>
            </a:solidFill>
            <a:ln w="11507" cap="flat">
              <a:noFill/>
              <a:prstDash val="solid"/>
              <a:miter/>
            </a:ln>
          </p:spPr>
          <p:txBody>
            <a:bodyPr/>
            <a:lstStyle/>
            <a:p>
              <a:endParaRPr lang="en-US"/>
            </a:p>
          </p:txBody>
        </p:sp>
        <p:sp>
          <p:nvSpPr>
            <p:cNvPr id="66" name="Freeform: Shape 65">
              <a:extLst>
                <a:ext uri="{FF2B5EF4-FFF2-40B4-BE49-F238E27FC236}">
                  <a16:creationId xmlns:a16="http://schemas.microsoft.com/office/drawing/2014/main" id="{DC31864D-8F7D-371F-D30A-9237248EBA56}"/>
                </a:ext>
              </a:extLst>
            </p:cNvPr>
            <p:cNvSpPr/>
            <p:nvPr/>
          </p:nvSpPr>
          <p:spPr>
            <a:xfrm>
              <a:off x="7240057" y="4517796"/>
              <a:ext cx="68617" cy="49222"/>
            </a:xfrm>
            <a:custGeom>
              <a:avLst/>
              <a:gdLst>
                <a:gd name="csX0" fmla="*/ 67769 w 68617"/>
                <a:gd name="csY0" fmla="*/ 31243 h 49222"/>
                <a:gd name="csX1" fmla="*/ 51057 w 68617"/>
                <a:gd name="csY1" fmla="*/ 39656 h 49222"/>
                <a:gd name="csX2" fmla="*/ 51748 w 68617"/>
                <a:gd name="csY2" fmla="*/ 49222 h 49222"/>
                <a:gd name="csX3" fmla="*/ 1037 w 68617"/>
                <a:gd name="csY3" fmla="*/ 24213 h 49222"/>
                <a:gd name="csX4" fmla="*/ 0 w 68617"/>
                <a:gd name="csY4" fmla="*/ 13379 h 49222"/>
                <a:gd name="csX5" fmla="*/ 17403 w 68617"/>
                <a:gd name="csY5" fmla="*/ 16375 h 49222"/>
                <a:gd name="csX6" fmla="*/ 27084 w 68617"/>
                <a:gd name="csY6" fmla="*/ 9345 h 49222"/>
                <a:gd name="csX7" fmla="*/ 67884 w 68617"/>
                <a:gd name="csY7" fmla="*/ 31128 h 492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8617" h="49222">
                  <a:moveTo>
                    <a:pt x="67769" y="31243"/>
                  </a:moveTo>
                  <a:lnTo>
                    <a:pt x="51057" y="39656"/>
                  </a:lnTo>
                  <a:cubicBezTo>
                    <a:pt x="48291" y="41040"/>
                    <a:pt x="50596" y="44497"/>
                    <a:pt x="51748" y="49222"/>
                  </a:cubicBezTo>
                  <a:lnTo>
                    <a:pt x="1037" y="24213"/>
                  </a:lnTo>
                  <a:lnTo>
                    <a:pt x="0" y="13379"/>
                  </a:lnTo>
                  <a:cubicBezTo>
                    <a:pt x="0" y="2545"/>
                    <a:pt x="5878" y="3467"/>
                    <a:pt x="17403" y="16375"/>
                  </a:cubicBezTo>
                  <a:cubicBezTo>
                    <a:pt x="7952" y="2660"/>
                    <a:pt x="13369" y="-912"/>
                    <a:pt x="27084" y="9345"/>
                  </a:cubicBezTo>
                  <a:cubicBezTo>
                    <a:pt x="40338" y="-12783"/>
                    <a:pt x="73992" y="8423"/>
                    <a:pt x="67884" y="31128"/>
                  </a:cubicBezTo>
                  <a:close/>
                </a:path>
              </a:pathLst>
            </a:custGeom>
            <a:solidFill>
              <a:srgbClr val="449243"/>
            </a:solidFill>
            <a:ln w="11507" cap="flat">
              <a:noFill/>
              <a:prstDash val="solid"/>
              <a:miter/>
            </a:ln>
          </p:spPr>
          <p:txBody>
            <a:bodyPr/>
            <a:lstStyle/>
            <a:p>
              <a:endParaRPr lang="en-US"/>
            </a:p>
          </p:txBody>
        </p:sp>
        <p:sp>
          <p:nvSpPr>
            <p:cNvPr id="67" name="Freeform: Shape 66">
              <a:extLst>
                <a:ext uri="{FF2B5EF4-FFF2-40B4-BE49-F238E27FC236}">
                  <a16:creationId xmlns:a16="http://schemas.microsoft.com/office/drawing/2014/main" id="{C522E95F-F0D1-E155-F2E2-2193C61E680E}"/>
                </a:ext>
              </a:extLst>
            </p:cNvPr>
            <p:cNvSpPr/>
            <p:nvPr/>
          </p:nvSpPr>
          <p:spPr>
            <a:xfrm>
              <a:off x="7104772" y="3361231"/>
              <a:ext cx="59984" cy="56621"/>
            </a:xfrm>
            <a:custGeom>
              <a:avLst/>
              <a:gdLst>
                <a:gd name="csX0" fmla="*/ 51036 w 59984"/>
                <a:gd name="csY0" fmla="*/ 26523 h 56621"/>
                <a:gd name="csX1" fmla="*/ 22338 w 59984"/>
                <a:gd name="csY1" fmla="*/ 54530 h 56621"/>
                <a:gd name="csX2" fmla="*/ 1247 w 59984"/>
                <a:gd name="csY2" fmla="*/ 53608 h 56621"/>
                <a:gd name="csX3" fmla="*/ 5857 w 59984"/>
                <a:gd name="csY3" fmla="*/ 34245 h 56621"/>
                <a:gd name="csX4" fmla="*/ 13233 w 59984"/>
                <a:gd name="csY4" fmla="*/ 26984 h 56621"/>
                <a:gd name="csX5" fmla="*/ 41239 w 59984"/>
                <a:gd name="csY5" fmla="*/ 246 h 56621"/>
                <a:gd name="csX6" fmla="*/ 51036 w 59984"/>
                <a:gd name="csY6" fmla="*/ 26408 h 566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984" h="56621">
                  <a:moveTo>
                    <a:pt x="51036" y="26523"/>
                  </a:moveTo>
                  <a:cubicBezTo>
                    <a:pt x="44236" y="51879"/>
                    <a:pt x="34670" y="61214"/>
                    <a:pt x="22338" y="54530"/>
                  </a:cubicBezTo>
                  <a:lnTo>
                    <a:pt x="1247" y="53608"/>
                  </a:lnTo>
                  <a:cubicBezTo>
                    <a:pt x="-3133" y="53377"/>
                    <a:pt x="5396" y="34821"/>
                    <a:pt x="5857" y="34245"/>
                  </a:cubicBezTo>
                  <a:lnTo>
                    <a:pt x="13233" y="26984"/>
                  </a:lnTo>
                  <a:lnTo>
                    <a:pt x="41239" y="246"/>
                  </a:lnTo>
                  <a:cubicBezTo>
                    <a:pt x="58297" y="-2405"/>
                    <a:pt x="68209" y="17072"/>
                    <a:pt x="51036" y="26408"/>
                  </a:cubicBezTo>
                  <a:close/>
                </a:path>
              </a:pathLst>
            </a:custGeom>
            <a:solidFill>
              <a:srgbClr val="168F53"/>
            </a:solidFill>
            <a:ln w="11507" cap="flat">
              <a:noFill/>
              <a:prstDash val="solid"/>
              <a:miter/>
            </a:ln>
          </p:spPr>
          <p:txBody>
            <a:bodyPr/>
            <a:lstStyle/>
            <a:p>
              <a:endParaRPr lang="en-US"/>
            </a:p>
          </p:txBody>
        </p:sp>
        <p:sp>
          <p:nvSpPr>
            <p:cNvPr id="68" name="Freeform: Shape 67">
              <a:extLst>
                <a:ext uri="{FF2B5EF4-FFF2-40B4-BE49-F238E27FC236}">
                  <a16:creationId xmlns:a16="http://schemas.microsoft.com/office/drawing/2014/main" id="{67E55B47-C884-A769-426A-0E865BA6CEBE}"/>
                </a:ext>
              </a:extLst>
            </p:cNvPr>
            <p:cNvSpPr/>
            <p:nvPr/>
          </p:nvSpPr>
          <p:spPr>
            <a:xfrm>
              <a:off x="7329450" y="3198484"/>
              <a:ext cx="118283" cy="30779"/>
            </a:xfrm>
            <a:custGeom>
              <a:avLst/>
              <a:gdLst>
                <a:gd name="csX0" fmla="*/ 110686 w 118283"/>
                <a:gd name="csY0" fmla="*/ 1063 h 30779"/>
                <a:gd name="csX1" fmla="*/ 100544 w 118283"/>
                <a:gd name="csY1" fmla="*/ 18236 h 30779"/>
                <a:gd name="csX2" fmla="*/ 83256 w 118283"/>
                <a:gd name="csY2" fmla="*/ 9592 h 30779"/>
                <a:gd name="csX3" fmla="*/ 5575 w 118283"/>
                <a:gd name="csY3" fmla="*/ 26764 h 30779"/>
                <a:gd name="csX4" fmla="*/ 5575 w 118283"/>
                <a:gd name="csY4" fmla="*/ 18120 h 30779"/>
                <a:gd name="csX5" fmla="*/ 110686 w 118283"/>
                <a:gd name="csY5" fmla="*/ 948 h 30779"/>
              </a:gdLst>
              <a:ahLst/>
              <a:cxnLst>
                <a:cxn ang="0">
                  <a:pos x="csX0" y="csY0"/>
                </a:cxn>
                <a:cxn ang="0">
                  <a:pos x="csX1" y="csY1"/>
                </a:cxn>
                <a:cxn ang="0">
                  <a:pos x="csX2" y="csY2"/>
                </a:cxn>
                <a:cxn ang="0">
                  <a:pos x="csX3" y="csY3"/>
                </a:cxn>
                <a:cxn ang="0">
                  <a:pos x="csX4" y="csY4"/>
                </a:cxn>
                <a:cxn ang="0">
                  <a:pos x="csX5" y="csY5"/>
                </a:cxn>
              </a:cxnLst>
              <a:rect l="l" t="t" r="r" b="b"/>
              <a:pathLst>
                <a:path w="118283" h="30779">
                  <a:moveTo>
                    <a:pt x="110686" y="1063"/>
                  </a:moveTo>
                  <a:cubicBezTo>
                    <a:pt x="126245" y="7517"/>
                    <a:pt x="115411" y="22500"/>
                    <a:pt x="100544" y="18236"/>
                  </a:cubicBezTo>
                  <a:cubicBezTo>
                    <a:pt x="87866" y="28839"/>
                    <a:pt x="80144" y="26419"/>
                    <a:pt x="83256" y="9592"/>
                  </a:cubicBezTo>
                  <a:cubicBezTo>
                    <a:pt x="63086" y="20426"/>
                    <a:pt x="22748" y="38981"/>
                    <a:pt x="5575" y="26764"/>
                  </a:cubicBezTo>
                  <a:cubicBezTo>
                    <a:pt x="-1916" y="24344"/>
                    <a:pt x="-1801" y="21463"/>
                    <a:pt x="5575" y="18120"/>
                  </a:cubicBezTo>
                  <a:cubicBezTo>
                    <a:pt x="27934" y="-1472"/>
                    <a:pt x="83601" y="-1127"/>
                    <a:pt x="110686" y="948"/>
                  </a:cubicBezTo>
                  <a:close/>
                </a:path>
              </a:pathLst>
            </a:custGeom>
            <a:solidFill>
              <a:srgbClr val="1399B8"/>
            </a:solidFill>
            <a:ln w="11507" cap="flat">
              <a:noFill/>
              <a:prstDash val="solid"/>
              <a:miter/>
            </a:ln>
          </p:spPr>
          <p:txBody>
            <a:bodyPr/>
            <a:lstStyle/>
            <a:p>
              <a:endParaRPr lang="en-US"/>
            </a:p>
          </p:txBody>
        </p:sp>
        <p:sp>
          <p:nvSpPr>
            <p:cNvPr id="69" name="Freeform: Shape 68">
              <a:extLst>
                <a:ext uri="{FF2B5EF4-FFF2-40B4-BE49-F238E27FC236}">
                  <a16:creationId xmlns:a16="http://schemas.microsoft.com/office/drawing/2014/main" id="{3BCB0762-C901-31C4-6944-CF1ADE3996B9}"/>
                </a:ext>
              </a:extLst>
            </p:cNvPr>
            <p:cNvSpPr/>
            <p:nvPr/>
          </p:nvSpPr>
          <p:spPr>
            <a:xfrm>
              <a:off x="7410398" y="3199662"/>
              <a:ext cx="67684" cy="59216"/>
            </a:xfrm>
            <a:custGeom>
              <a:avLst/>
              <a:gdLst>
                <a:gd name="csX0" fmla="*/ 52557 w 67684"/>
                <a:gd name="csY0" fmla="*/ 7722 h 59216"/>
                <a:gd name="csX1" fmla="*/ 56476 w 67684"/>
                <a:gd name="csY1" fmla="*/ 33884 h 59216"/>
                <a:gd name="csX2" fmla="*/ 55900 w 67684"/>
                <a:gd name="csY2" fmla="*/ 46908 h 59216"/>
                <a:gd name="csX3" fmla="*/ 45066 w 67684"/>
                <a:gd name="csY3" fmla="*/ 46101 h 59216"/>
                <a:gd name="csX4" fmla="*/ 26049 w 67684"/>
                <a:gd name="csY4" fmla="*/ 45525 h 59216"/>
                <a:gd name="csX5" fmla="*/ 2307 w 67684"/>
                <a:gd name="csY5" fmla="*/ 35037 h 59216"/>
                <a:gd name="csX6" fmla="*/ 19595 w 67684"/>
                <a:gd name="csY6" fmla="*/ 17173 h 59216"/>
                <a:gd name="csX7" fmla="*/ 29737 w 67684"/>
                <a:gd name="csY7" fmla="*/ 0 h 59216"/>
                <a:gd name="csX8" fmla="*/ 52557 w 67684"/>
                <a:gd name="csY8" fmla="*/ 7837 h 592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684" h="59216">
                  <a:moveTo>
                    <a:pt x="52557" y="7722"/>
                  </a:moveTo>
                  <a:cubicBezTo>
                    <a:pt x="63161" y="14291"/>
                    <a:pt x="62700" y="23396"/>
                    <a:pt x="56476" y="33884"/>
                  </a:cubicBezTo>
                  <a:cubicBezTo>
                    <a:pt x="71459" y="37457"/>
                    <a:pt x="71574" y="43681"/>
                    <a:pt x="55900" y="46908"/>
                  </a:cubicBezTo>
                  <a:cubicBezTo>
                    <a:pt x="56245" y="63735"/>
                    <a:pt x="49215" y="63158"/>
                    <a:pt x="45066" y="46101"/>
                  </a:cubicBezTo>
                  <a:cubicBezTo>
                    <a:pt x="31581" y="57626"/>
                    <a:pt x="25242" y="57396"/>
                    <a:pt x="26049" y="45525"/>
                  </a:cubicBezTo>
                  <a:cubicBezTo>
                    <a:pt x="11182" y="59586"/>
                    <a:pt x="-1035" y="56589"/>
                    <a:pt x="2307" y="35037"/>
                  </a:cubicBezTo>
                  <a:cubicBezTo>
                    <a:pt x="-5645" y="27545"/>
                    <a:pt x="8646" y="9912"/>
                    <a:pt x="19595" y="17173"/>
                  </a:cubicBezTo>
                  <a:lnTo>
                    <a:pt x="29737" y="0"/>
                  </a:lnTo>
                  <a:cubicBezTo>
                    <a:pt x="36076" y="461"/>
                    <a:pt x="47371" y="4264"/>
                    <a:pt x="52557" y="7837"/>
                  </a:cubicBezTo>
                  <a:close/>
                </a:path>
              </a:pathLst>
            </a:custGeom>
            <a:solidFill>
              <a:srgbClr val="179F60"/>
            </a:solidFill>
            <a:ln w="11507" cap="flat">
              <a:noFill/>
              <a:prstDash val="solid"/>
              <a:miter/>
            </a:ln>
          </p:spPr>
          <p:txBody>
            <a:bodyPr/>
            <a:lstStyle/>
            <a:p>
              <a:endParaRPr lang="en-US"/>
            </a:p>
          </p:txBody>
        </p:sp>
        <p:sp>
          <p:nvSpPr>
            <p:cNvPr id="70" name="Freeform: Shape 69">
              <a:extLst>
                <a:ext uri="{FF2B5EF4-FFF2-40B4-BE49-F238E27FC236}">
                  <a16:creationId xmlns:a16="http://schemas.microsoft.com/office/drawing/2014/main" id="{5921E953-A4CD-33B2-44A2-9CCADCEC8CF1}"/>
                </a:ext>
              </a:extLst>
            </p:cNvPr>
            <p:cNvSpPr/>
            <p:nvPr/>
          </p:nvSpPr>
          <p:spPr>
            <a:xfrm>
              <a:off x="7848298" y="4330423"/>
              <a:ext cx="107938" cy="126414"/>
            </a:xfrm>
            <a:custGeom>
              <a:avLst/>
              <a:gdLst>
                <a:gd name="csX0" fmla="*/ 73362 w 107938"/>
                <a:gd name="csY0" fmla="*/ 66022 h 126414"/>
                <a:gd name="csX1" fmla="*/ 90650 w 107938"/>
                <a:gd name="csY1" fmla="*/ 91838 h 126414"/>
                <a:gd name="csX2" fmla="*/ 107938 w 107938"/>
                <a:gd name="csY2" fmla="*/ 91838 h 126414"/>
                <a:gd name="csX3" fmla="*/ 75091 w 107938"/>
                <a:gd name="csY3" fmla="*/ 126414 h 126414"/>
                <a:gd name="csX4" fmla="*/ 30258 w 107938"/>
                <a:gd name="csY4" fmla="*/ 117655 h 126414"/>
                <a:gd name="csX5" fmla="*/ 30258 w 107938"/>
                <a:gd name="csY5" fmla="*/ 109011 h 126414"/>
                <a:gd name="csX6" fmla="*/ 56305 w 107938"/>
                <a:gd name="csY6" fmla="*/ 83425 h 126414"/>
                <a:gd name="csX7" fmla="*/ 36712 w 107938"/>
                <a:gd name="csY7" fmla="*/ 50348 h 126414"/>
                <a:gd name="csX8" fmla="*/ 3865 w 107938"/>
                <a:gd name="csY8" fmla="*/ 20728 h 126414"/>
                <a:gd name="csX9" fmla="*/ 21268 w 107938"/>
                <a:gd name="csY9" fmla="*/ 8165 h 126414"/>
                <a:gd name="csX10" fmla="*/ 66562 w 107938"/>
                <a:gd name="csY10" fmla="*/ 7013 h 126414"/>
                <a:gd name="csX11" fmla="*/ 73362 w 107938"/>
                <a:gd name="csY11" fmla="*/ 66022 h 1264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7938" h="126414">
                  <a:moveTo>
                    <a:pt x="73362" y="66022"/>
                  </a:moveTo>
                  <a:lnTo>
                    <a:pt x="90650" y="91838"/>
                  </a:lnTo>
                  <a:cubicBezTo>
                    <a:pt x="96413" y="85269"/>
                    <a:pt x="102636" y="85269"/>
                    <a:pt x="107938" y="91838"/>
                  </a:cubicBezTo>
                  <a:lnTo>
                    <a:pt x="75091" y="126414"/>
                  </a:lnTo>
                  <a:lnTo>
                    <a:pt x="30258" y="117655"/>
                  </a:lnTo>
                  <a:cubicBezTo>
                    <a:pt x="22766" y="115235"/>
                    <a:pt x="22882" y="112353"/>
                    <a:pt x="30258" y="109011"/>
                  </a:cubicBezTo>
                  <a:cubicBezTo>
                    <a:pt x="42936" y="103248"/>
                    <a:pt x="51580" y="94720"/>
                    <a:pt x="56305" y="83425"/>
                  </a:cubicBezTo>
                  <a:cubicBezTo>
                    <a:pt x="43512" y="84577"/>
                    <a:pt x="35905" y="65446"/>
                    <a:pt x="36712" y="50348"/>
                  </a:cubicBezTo>
                  <a:cubicBezTo>
                    <a:pt x="9628" y="48042"/>
                    <a:pt x="-1321" y="38131"/>
                    <a:pt x="3865" y="20728"/>
                  </a:cubicBezTo>
                  <a:cubicBezTo>
                    <a:pt x="-4779" y="10701"/>
                    <a:pt x="1099" y="6436"/>
                    <a:pt x="21268" y="8165"/>
                  </a:cubicBezTo>
                  <a:cubicBezTo>
                    <a:pt x="23227" y="-6472"/>
                    <a:pt x="64834" y="2057"/>
                    <a:pt x="66562" y="7013"/>
                  </a:cubicBezTo>
                  <a:cubicBezTo>
                    <a:pt x="69905" y="16579"/>
                    <a:pt x="72556" y="52768"/>
                    <a:pt x="73362" y="66022"/>
                  </a:cubicBezTo>
                  <a:close/>
                </a:path>
              </a:pathLst>
            </a:custGeom>
            <a:solidFill>
              <a:srgbClr val="3B8A2E"/>
            </a:solidFill>
            <a:ln w="11507" cap="flat">
              <a:noFill/>
              <a:prstDash val="solid"/>
              <a:miter/>
            </a:ln>
          </p:spPr>
          <p:txBody>
            <a:bodyPr/>
            <a:lstStyle/>
            <a:p>
              <a:endParaRPr lang="en-US"/>
            </a:p>
          </p:txBody>
        </p:sp>
        <p:sp>
          <p:nvSpPr>
            <p:cNvPr id="71" name="Freeform: Shape 70">
              <a:extLst>
                <a:ext uri="{FF2B5EF4-FFF2-40B4-BE49-F238E27FC236}">
                  <a16:creationId xmlns:a16="http://schemas.microsoft.com/office/drawing/2014/main" id="{32A03FD3-975F-96D5-CBDC-59C353F6693B}"/>
                </a:ext>
              </a:extLst>
            </p:cNvPr>
            <p:cNvSpPr/>
            <p:nvPr/>
          </p:nvSpPr>
          <p:spPr>
            <a:xfrm>
              <a:off x="8518093" y="3939353"/>
              <a:ext cx="42234" cy="75184"/>
            </a:xfrm>
            <a:custGeom>
              <a:avLst/>
              <a:gdLst>
                <a:gd name="csX0" fmla="*/ 17057 w 42234"/>
                <a:gd name="csY0" fmla="*/ 16251 h 75184"/>
                <a:gd name="csX1" fmla="*/ 42067 w 42234"/>
                <a:gd name="csY1" fmla="*/ 69613 h 75184"/>
                <a:gd name="csX2" fmla="*/ 1498 w 42234"/>
                <a:gd name="csY2" fmla="*/ 51287 h 75184"/>
                <a:gd name="csX3" fmla="*/ 0 w 42234"/>
                <a:gd name="csY3" fmla="*/ 0 h 75184"/>
                <a:gd name="csX4" fmla="*/ 17057 w 42234"/>
                <a:gd name="csY4" fmla="*/ 16135 h 75184"/>
              </a:gdLst>
              <a:ahLst/>
              <a:cxnLst>
                <a:cxn ang="0">
                  <a:pos x="csX0" y="csY0"/>
                </a:cxn>
                <a:cxn ang="0">
                  <a:pos x="csX1" y="csY1"/>
                </a:cxn>
                <a:cxn ang="0">
                  <a:pos x="csX2" y="csY2"/>
                </a:cxn>
                <a:cxn ang="0">
                  <a:pos x="csX3" y="csY3"/>
                </a:cxn>
                <a:cxn ang="0">
                  <a:pos x="csX4" y="csY4"/>
                </a:cxn>
              </a:cxnLst>
              <a:rect l="l" t="t" r="r" b="b"/>
              <a:pathLst>
                <a:path w="42234" h="75184">
                  <a:moveTo>
                    <a:pt x="17057" y="16251"/>
                  </a:moveTo>
                  <a:cubicBezTo>
                    <a:pt x="30196" y="30427"/>
                    <a:pt x="43911" y="50942"/>
                    <a:pt x="42067" y="69613"/>
                  </a:cubicBezTo>
                  <a:cubicBezTo>
                    <a:pt x="28122" y="82867"/>
                    <a:pt x="6569" y="70765"/>
                    <a:pt x="1498" y="51287"/>
                  </a:cubicBezTo>
                  <a:lnTo>
                    <a:pt x="0" y="0"/>
                  </a:lnTo>
                  <a:lnTo>
                    <a:pt x="17057" y="16135"/>
                  </a:lnTo>
                  <a:close/>
                </a:path>
              </a:pathLst>
            </a:custGeom>
            <a:solidFill>
              <a:srgbClr val="1B7FB6"/>
            </a:solidFill>
            <a:ln w="11507" cap="flat">
              <a:noFill/>
              <a:prstDash val="solid"/>
              <a:miter/>
            </a:ln>
          </p:spPr>
          <p:txBody>
            <a:bodyPr/>
            <a:lstStyle/>
            <a:p>
              <a:endParaRPr lang="en-US"/>
            </a:p>
          </p:txBody>
        </p:sp>
        <p:sp>
          <p:nvSpPr>
            <p:cNvPr id="72" name="Freeform: Shape 71">
              <a:extLst>
                <a:ext uri="{FF2B5EF4-FFF2-40B4-BE49-F238E27FC236}">
                  <a16:creationId xmlns:a16="http://schemas.microsoft.com/office/drawing/2014/main" id="{11213F3A-7261-2385-28C1-11EFF587042A}"/>
                </a:ext>
              </a:extLst>
            </p:cNvPr>
            <p:cNvSpPr/>
            <p:nvPr/>
          </p:nvSpPr>
          <p:spPr>
            <a:xfrm>
              <a:off x="8346684" y="3663308"/>
              <a:ext cx="67219" cy="59808"/>
            </a:xfrm>
            <a:custGeom>
              <a:avLst/>
              <a:gdLst>
                <a:gd name="csX0" fmla="*/ 30685 w 67219"/>
                <a:gd name="csY0" fmla="*/ 10849 h 59808"/>
                <a:gd name="csX1" fmla="*/ 67220 w 67219"/>
                <a:gd name="csY1" fmla="*/ 45194 h 59808"/>
                <a:gd name="csX2" fmla="*/ 48434 w 67219"/>
                <a:gd name="csY2" fmla="*/ 44157 h 59808"/>
                <a:gd name="csX3" fmla="*/ 24692 w 67219"/>
                <a:gd name="csY3" fmla="*/ 38625 h 59808"/>
                <a:gd name="csX4" fmla="*/ 15817 w 67219"/>
                <a:gd name="csY4" fmla="*/ 35974 h 59808"/>
                <a:gd name="csX5" fmla="*/ 15241 w 67219"/>
                <a:gd name="csY5" fmla="*/ 17649 h 59808"/>
                <a:gd name="csX6" fmla="*/ 30685 w 67219"/>
                <a:gd name="csY6" fmla="*/ 10849 h 598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7219" h="59808">
                  <a:moveTo>
                    <a:pt x="30685" y="10849"/>
                  </a:moveTo>
                  <a:cubicBezTo>
                    <a:pt x="44861" y="20069"/>
                    <a:pt x="59268" y="31825"/>
                    <a:pt x="67220" y="45194"/>
                  </a:cubicBezTo>
                  <a:cubicBezTo>
                    <a:pt x="62149" y="45194"/>
                    <a:pt x="53044" y="45194"/>
                    <a:pt x="48434" y="44157"/>
                  </a:cubicBezTo>
                  <a:cubicBezTo>
                    <a:pt x="44285" y="68706"/>
                    <a:pt x="24922" y="62482"/>
                    <a:pt x="24692" y="38625"/>
                  </a:cubicBezTo>
                  <a:cubicBezTo>
                    <a:pt x="19966" y="45079"/>
                    <a:pt x="17085" y="44157"/>
                    <a:pt x="15817" y="35974"/>
                  </a:cubicBezTo>
                  <a:cubicBezTo>
                    <a:pt x="-6657" y="35744"/>
                    <a:pt x="-3660" y="24795"/>
                    <a:pt x="15241" y="17649"/>
                  </a:cubicBezTo>
                  <a:cubicBezTo>
                    <a:pt x="8441" y="-2866"/>
                    <a:pt x="16854" y="-5978"/>
                    <a:pt x="30685" y="10849"/>
                  </a:cubicBezTo>
                  <a:close/>
                </a:path>
              </a:pathLst>
            </a:custGeom>
            <a:solidFill>
              <a:srgbClr val="0B9DBD"/>
            </a:solidFill>
            <a:ln w="11507" cap="flat">
              <a:noFill/>
              <a:prstDash val="solid"/>
              <a:miter/>
            </a:ln>
          </p:spPr>
          <p:txBody>
            <a:bodyPr/>
            <a:lstStyle/>
            <a:p>
              <a:endParaRPr lang="en-US"/>
            </a:p>
          </p:txBody>
        </p:sp>
        <p:sp>
          <p:nvSpPr>
            <p:cNvPr id="73" name="Freeform: Shape 72">
              <a:extLst>
                <a:ext uri="{FF2B5EF4-FFF2-40B4-BE49-F238E27FC236}">
                  <a16:creationId xmlns:a16="http://schemas.microsoft.com/office/drawing/2014/main" id="{D44CA169-BD82-9924-373E-56AD3AB208EE}"/>
                </a:ext>
              </a:extLst>
            </p:cNvPr>
            <p:cNvSpPr/>
            <p:nvPr/>
          </p:nvSpPr>
          <p:spPr>
            <a:xfrm>
              <a:off x="8106213" y="3370057"/>
              <a:ext cx="83524" cy="48632"/>
            </a:xfrm>
            <a:custGeom>
              <a:avLst/>
              <a:gdLst>
                <a:gd name="csX0" fmla="*/ 20943 w 83524"/>
                <a:gd name="csY0" fmla="*/ 11935 h 48632"/>
                <a:gd name="csX1" fmla="*/ 74420 w 83524"/>
                <a:gd name="csY1" fmla="*/ 34640 h 48632"/>
                <a:gd name="csX2" fmla="*/ 83525 w 83524"/>
                <a:gd name="csY2" fmla="*/ 43744 h 48632"/>
                <a:gd name="csX3" fmla="*/ 65661 w 83524"/>
                <a:gd name="csY3" fmla="*/ 44666 h 48632"/>
                <a:gd name="csX4" fmla="*/ 31200 w 83524"/>
                <a:gd name="csY4" fmla="*/ 36023 h 48632"/>
                <a:gd name="csX5" fmla="*/ 5268 w 83524"/>
                <a:gd name="csY5" fmla="*/ 27379 h 48632"/>
                <a:gd name="csX6" fmla="*/ 6075 w 83524"/>
                <a:gd name="csY6" fmla="*/ 19426 h 48632"/>
                <a:gd name="csX7" fmla="*/ 6421 w 83524"/>
                <a:gd name="csY7" fmla="*/ 12165 h 48632"/>
                <a:gd name="csX8" fmla="*/ 20943 w 83524"/>
                <a:gd name="csY8" fmla="*/ 11820 h 4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3524" h="48632">
                  <a:moveTo>
                    <a:pt x="20943" y="11935"/>
                  </a:moveTo>
                  <a:cubicBezTo>
                    <a:pt x="38231" y="13664"/>
                    <a:pt x="56095" y="21270"/>
                    <a:pt x="74420" y="34640"/>
                  </a:cubicBezTo>
                  <a:lnTo>
                    <a:pt x="83525" y="43744"/>
                  </a:lnTo>
                  <a:lnTo>
                    <a:pt x="65661" y="44666"/>
                  </a:lnTo>
                  <a:cubicBezTo>
                    <a:pt x="56556" y="53426"/>
                    <a:pt x="39153" y="46395"/>
                    <a:pt x="31200" y="36023"/>
                  </a:cubicBezTo>
                  <a:cubicBezTo>
                    <a:pt x="28895" y="51697"/>
                    <a:pt x="8956" y="39711"/>
                    <a:pt x="5268" y="27379"/>
                  </a:cubicBezTo>
                  <a:cubicBezTo>
                    <a:pt x="-2108" y="24843"/>
                    <a:pt x="-1647" y="22192"/>
                    <a:pt x="6075" y="19426"/>
                  </a:cubicBezTo>
                  <a:cubicBezTo>
                    <a:pt x="6306" y="17467"/>
                    <a:pt x="6306" y="14470"/>
                    <a:pt x="6421" y="12165"/>
                  </a:cubicBezTo>
                  <a:cubicBezTo>
                    <a:pt x="3309" y="-5468"/>
                    <a:pt x="12183" y="-2472"/>
                    <a:pt x="20943" y="11820"/>
                  </a:cubicBezTo>
                  <a:close/>
                </a:path>
              </a:pathLst>
            </a:custGeom>
            <a:solidFill>
              <a:srgbClr val="35AFCA"/>
            </a:solidFill>
            <a:ln w="11507" cap="flat">
              <a:noFill/>
              <a:prstDash val="solid"/>
              <a:miter/>
            </a:ln>
          </p:spPr>
          <p:txBody>
            <a:bodyPr/>
            <a:lstStyle/>
            <a:p>
              <a:endParaRPr lang="en-US"/>
            </a:p>
          </p:txBody>
        </p:sp>
        <p:sp>
          <p:nvSpPr>
            <p:cNvPr id="74" name="Freeform: Shape 73">
              <a:extLst>
                <a:ext uri="{FF2B5EF4-FFF2-40B4-BE49-F238E27FC236}">
                  <a16:creationId xmlns:a16="http://schemas.microsoft.com/office/drawing/2014/main" id="{12E7433D-CB38-73C8-D77E-32403B8B43F9}"/>
                </a:ext>
              </a:extLst>
            </p:cNvPr>
            <p:cNvSpPr/>
            <p:nvPr/>
          </p:nvSpPr>
          <p:spPr>
            <a:xfrm>
              <a:off x="8525584" y="4162703"/>
              <a:ext cx="34575" cy="78762"/>
            </a:xfrm>
            <a:custGeom>
              <a:avLst/>
              <a:gdLst>
                <a:gd name="csX0" fmla="*/ 34576 w 34575"/>
                <a:gd name="csY0" fmla="*/ 18449 h 78762"/>
                <a:gd name="csX1" fmla="*/ 20054 w 34575"/>
                <a:gd name="csY1" fmla="*/ 64089 h 78762"/>
                <a:gd name="csX2" fmla="*/ 0 w 34575"/>
                <a:gd name="csY2" fmla="*/ 78727 h 78762"/>
                <a:gd name="csX3" fmla="*/ 17288 w 34575"/>
                <a:gd name="csY3" fmla="*/ 9805 h 78762"/>
                <a:gd name="csX4" fmla="*/ 34576 w 34575"/>
                <a:gd name="csY4" fmla="*/ 18449 h 78762"/>
              </a:gdLst>
              <a:ahLst/>
              <a:cxnLst>
                <a:cxn ang="0">
                  <a:pos x="csX0" y="csY0"/>
                </a:cxn>
                <a:cxn ang="0">
                  <a:pos x="csX1" y="csY1"/>
                </a:cxn>
                <a:cxn ang="0">
                  <a:pos x="csX2" y="csY2"/>
                </a:cxn>
                <a:cxn ang="0">
                  <a:pos x="csX3" y="csY3"/>
                </a:cxn>
                <a:cxn ang="0">
                  <a:pos x="csX4" y="csY4"/>
                </a:cxn>
              </a:cxnLst>
              <a:rect l="l" t="t" r="r" b="b"/>
              <a:pathLst>
                <a:path w="34575" h="78762">
                  <a:moveTo>
                    <a:pt x="34576" y="18449"/>
                  </a:moveTo>
                  <a:lnTo>
                    <a:pt x="20054" y="64089"/>
                  </a:lnTo>
                  <a:cubicBezTo>
                    <a:pt x="18210" y="69967"/>
                    <a:pt x="3227" y="79418"/>
                    <a:pt x="0" y="78727"/>
                  </a:cubicBezTo>
                  <a:lnTo>
                    <a:pt x="17288" y="9805"/>
                  </a:lnTo>
                  <a:cubicBezTo>
                    <a:pt x="26278" y="-8635"/>
                    <a:pt x="31118" y="1623"/>
                    <a:pt x="34576" y="18449"/>
                  </a:cubicBezTo>
                  <a:close/>
                </a:path>
              </a:pathLst>
            </a:custGeom>
            <a:solidFill>
              <a:srgbClr val="228F47"/>
            </a:solidFill>
            <a:ln w="11507" cap="flat">
              <a:noFill/>
              <a:prstDash val="solid"/>
              <a:miter/>
            </a:ln>
          </p:spPr>
          <p:txBody>
            <a:bodyPr/>
            <a:lstStyle/>
            <a:p>
              <a:endParaRPr lang="en-US"/>
            </a:p>
          </p:txBody>
        </p:sp>
        <p:sp>
          <p:nvSpPr>
            <p:cNvPr id="75" name="Freeform: Shape 74">
              <a:extLst>
                <a:ext uri="{FF2B5EF4-FFF2-40B4-BE49-F238E27FC236}">
                  <a16:creationId xmlns:a16="http://schemas.microsoft.com/office/drawing/2014/main" id="{ACCDB87E-702A-FD71-0665-29B76114B96F}"/>
                </a:ext>
              </a:extLst>
            </p:cNvPr>
            <p:cNvSpPr/>
            <p:nvPr/>
          </p:nvSpPr>
          <p:spPr>
            <a:xfrm>
              <a:off x="8424358" y="4273823"/>
              <a:ext cx="58928" cy="38451"/>
            </a:xfrm>
            <a:custGeom>
              <a:avLst/>
              <a:gdLst>
                <a:gd name="csX0" fmla="*/ 34265 w 58928"/>
                <a:gd name="csY0" fmla="*/ 8983 h 38451"/>
                <a:gd name="csX1" fmla="*/ 58929 w 58928"/>
                <a:gd name="csY1" fmla="*/ 12556 h 38451"/>
                <a:gd name="csX2" fmla="*/ 24353 w 58928"/>
                <a:gd name="csY2" fmla="*/ 35606 h 38451"/>
                <a:gd name="csX3" fmla="*/ 150 w 58928"/>
                <a:gd name="csY3" fmla="*/ 28000 h 38451"/>
                <a:gd name="csX4" fmla="*/ 16516 w 58928"/>
                <a:gd name="csY4" fmla="*/ 9790 h 38451"/>
                <a:gd name="csX5" fmla="*/ 34265 w 58928"/>
                <a:gd name="csY5" fmla="*/ 8983 h 38451"/>
              </a:gdLst>
              <a:ahLst/>
              <a:cxnLst>
                <a:cxn ang="0">
                  <a:pos x="csX0" y="csY0"/>
                </a:cxn>
                <a:cxn ang="0">
                  <a:pos x="csX1" y="csY1"/>
                </a:cxn>
                <a:cxn ang="0">
                  <a:pos x="csX2" y="csY2"/>
                </a:cxn>
                <a:cxn ang="0">
                  <a:pos x="csX3" y="csY3"/>
                </a:cxn>
                <a:cxn ang="0">
                  <a:pos x="csX4" y="csY4"/>
                </a:cxn>
                <a:cxn ang="0">
                  <a:pos x="csX5" y="csY5"/>
                </a:cxn>
              </a:cxnLst>
              <a:rect l="l" t="t" r="r" b="b"/>
              <a:pathLst>
                <a:path w="58928" h="38451">
                  <a:moveTo>
                    <a:pt x="34265" y="8983"/>
                  </a:moveTo>
                  <a:lnTo>
                    <a:pt x="58929" y="12556"/>
                  </a:lnTo>
                  <a:lnTo>
                    <a:pt x="24353" y="35606"/>
                  </a:lnTo>
                  <a:cubicBezTo>
                    <a:pt x="6950" y="41138"/>
                    <a:pt x="-1233" y="38603"/>
                    <a:pt x="150" y="28000"/>
                  </a:cubicBezTo>
                  <a:lnTo>
                    <a:pt x="16516" y="9790"/>
                  </a:lnTo>
                  <a:cubicBezTo>
                    <a:pt x="21587" y="-1620"/>
                    <a:pt x="31845" y="-4502"/>
                    <a:pt x="34265" y="8983"/>
                  </a:cubicBezTo>
                  <a:close/>
                </a:path>
              </a:pathLst>
            </a:custGeom>
            <a:solidFill>
              <a:srgbClr val="3F843A"/>
            </a:solidFill>
            <a:ln w="11507" cap="flat">
              <a:noFill/>
              <a:prstDash val="solid"/>
              <a:miter/>
            </a:ln>
          </p:spPr>
          <p:txBody>
            <a:bodyPr/>
            <a:lstStyle/>
            <a:p>
              <a:endParaRPr lang="en-US"/>
            </a:p>
          </p:txBody>
        </p:sp>
        <p:sp>
          <p:nvSpPr>
            <p:cNvPr id="76" name="Freeform: Shape 75">
              <a:extLst>
                <a:ext uri="{FF2B5EF4-FFF2-40B4-BE49-F238E27FC236}">
                  <a16:creationId xmlns:a16="http://schemas.microsoft.com/office/drawing/2014/main" id="{F096319D-1951-4E42-2538-DFCAD8D22328}"/>
                </a:ext>
              </a:extLst>
            </p:cNvPr>
            <p:cNvSpPr/>
            <p:nvPr/>
          </p:nvSpPr>
          <p:spPr>
            <a:xfrm>
              <a:off x="8378752" y="4301822"/>
              <a:ext cx="69843" cy="25931"/>
            </a:xfrm>
            <a:custGeom>
              <a:avLst/>
              <a:gdLst>
                <a:gd name="csX0" fmla="*/ 45640 w 69843"/>
                <a:gd name="csY0" fmla="*/ 0 h 25931"/>
                <a:gd name="csX1" fmla="*/ 69843 w 69843"/>
                <a:gd name="csY1" fmla="*/ 7607 h 25931"/>
                <a:gd name="csX2" fmla="*/ 0 w 69843"/>
                <a:gd name="csY2" fmla="*/ 25932 h 25931"/>
                <a:gd name="csX3" fmla="*/ 45525 w 69843"/>
                <a:gd name="csY3" fmla="*/ 0 h 25931"/>
              </a:gdLst>
              <a:ahLst/>
              <a:cxnLst>
                <a:cxn ang="0">
                  <a:pos x="csX0" y="csY0"/>
                </a:cxn>
                <a:cxn ang="0">
                  <a:pos x="csX1" y="csY1"/>
                </a:cxn>
                <a:cxn ang="0">
                  <a:pos x="csX2" y="csY2"/>
                </a:cxn>
                <a:cxn ang="0">
                  <a:pos x="csX3" y="csY3"/>
                </a:cxn>
              </a:cxnLst>
              <a:rect l="l" t="t" r="r" b="b"/>
              <a:pathLst>
                <a:path w="69843" h="25931">
                  <a:moveTo>
                    <a:pt x="45640" y="0"/>
                  </a:moveTo>
                  <a:lnTo>
                    <a:pt x="69843" y="7607"/>
                  </a:lnTo>
                  <a:cubicBezTo>
                    <a:pt x="51633" y="19823"/>
                    <a:pt x="24088" y="23166"/>
                    <a:pt x="0" y="25932"/>
                  </a:cubicBezTo>
                  <a:cubicBezTo>
                    <a:pt x="9796" y="15559"/>
                    <a:pt x="31694" y="5647"/>
                    <a:pt x="45525" y="0"/>
                  </a:cubicBezTo>
                  <a:close/>
                </a:path>
              </a:pathLst>
            </a:custGeom>
            <a:solidFill>
              <a:srgbClr val="4A974A"/>
            </a:solidFill>
            <a:ln w="11507" cap="flat">
              <a:noFill/>
              <a:prstDash val="solid"/>
              <a:miter/>
            </a:ln>
          </p:spPr>
          <p:txBody>
            <a:bodyPr/>
            <a:lstStyle/>
            <a:p>
              <a:endParaRPr lang="en-US"/>
            </a:p>
          </p:txBody>
        </p:sp>
        <p:sp>
          <p:nvSpPr>
            <p:cNvPr id="77" name="Freeform: Shape 76">
              <a:extLst>
                <a:ext uri="{FF2B5EF4-FFF2-40B4-BE49-F238E27FC236}">
                  <a16:creationId xmlns:a16="http://schemas.microsoft.com/office/drawing/2014/main" id="{E56C781C-859B-9E4F-E666-1A18A7C419F6}"/>
                </a:ext>
              </a:extLst>
            </p:cNvPr>
            <p:cNvSpPr/>
            <p:nvPr/>
          </p:nvSpPr>
          <p:spPr>
            <a:xfrm>
              <a:off x="8085189" y="3345918"/>
              <a:ext cx="47369" cy="36419"/>
            </a:xfrm>
            <a:custGeom>
              <a:avLst/>
              <a:gdLst>
                <a:gd name="csX0" fmla="*/ 34822 w 47369"/>
                <a:gd name="csY0" fmla="*/ 16366 h 36419"/>
                <a:gd name="csX1" fmla="*/ 41967 w 47369"/>
                <a:gd name="csY1" fmla="*/ 36074 h 36419"/>
                <a:gd name="csX2" fmla="*/ 27446 w 47369"/>
                <a:gd name="csY2" fmla="*/ 36420 h 36419"/>
                <a:gd name="csX3" fmla="*/ 1168 w 47369"/>
                <a:gd name="csY3" fmla="*/ 22013 h 36419"/>
                <a:gd name="csX4" fmla="*/ 15805 w 47369"/>
                <a:gd name="csY4" fmla="*/ 0 h 36419"/>
                <a:gd name="csX5" fmla="*/ 34822 w 47369"/>
                <a:gd name="csY5" fmla="*/ 16366 h 36419"/>
              </a:gdLst>
              <a:ahLst/>
              <a:cxnLst>
                <a:cxn ang="0">
                  <a:pos x="csX0" y="csY0"/>
                </a:cxn>
                <a:cxn ang="0">
                  <a:pos x="csX1" y="csY1"/>
                </a:cxn>
                <a:cxn ang="0">
                  <a:pos x="csX2" y="csY2"/>
                </a:cxn>
                <a:cxn ang="0">
                  <a:pos x="csX3" y="csY3"/>
                </a:cxn>
                <a:cxn ang="0">
                  <a:pos x="csX4" y="csY4"/>
                </a:cxn>
                <a:cxn ang="0">
                  <a:pos x="csX5" y="csY5"/>
                </a:cxn>
              </a:cxnLst>
              <a:rect l="l" t="t" r="r" b="b"/>
              <a:pathLst>
                <a:path w="47369" h="36419">
                  <a:moveTo>
                    <a:pt x="34822" y="16366"/>
                  </a:moveTo>
                  <a:cubicBezTo>
                    <a:pt x="48652" y="25010"/>
                    <a:pt x="51072" y="31579"/>
                    <a:pt x="41967" y="36074"/>
                  </a:cubicBezTo>
                  <a:lnTo>
                    <a:pt x="27446" y="36420"/>
                  </a:lnTo>
                  <a:lnTo>
                    <a:pt x="1168" y="22013"/>
                  </a:lnTo>
                  <a:cubicBezTo>
                    <a:pt x="-4710" y="18786"/>
                    <a:pt x="13385" y="2651"/>
                    <a:pt x="15805" y="0"/>
                  </a:cubicBezTo>
                  <a:cubicBezTo>
                    <a:pt x="21568" y="2997"/>
                    <a:pt x="30212" y="11410"/>
                    <a:pt x="34822" y="16366"/>
                  </a:cubicBezTo>
                  <a:close/>
                </a:path>
              </a:pathLst>
            </a:custGeom>
            <a:solidFill>
              <a:srgbClr val="17A2C4"/>
            </a:solidFill>
            <a:ln w="11507" cap="flat">
              <a:noFill/>
              <a:prstDash val="solid"/>
              <a:miter/>
            </a:ln>
          </p:spPr>
          <p:txBody>
            <a:bodyPr/>
            <a:lstStyle/>
            <a:p>
              <a:endParaRPr lang="en-US"/>
            </a:p>
          </p:txBody>
        </p:sp>
        <p:sp>
          <p:nvSpPr>
            <p:cNvPr id="78" name="Freeform: Shape 77">
              <a:extLst>
                <a:ext uri="{FF2B5EF4-FFF2-40B4-BE49-F238E27FC236}">
                  <a16:creationId xmlns:a16="http://schemas.microsoft.com/office/drawing/2014/main" id="{9714F07E-A481-E4E4-DC21-78A16C9C71BB}"/>
                </a:ext>
              </a:extLst>
            </p:cNvPr>
            <p:cNvSpPr/>
            <p:nvPr/>
          </p:nvSpPr>
          <p:spPr>
            <a:xfrm>
              <a:off x="8120010" y="3362284"/>
              <a:ext cx="60622" cy="42611"/>
            </a:xfrm>
            <a:custGeom>
              <a:avLst/>
              <a:gdLst>
                <a:gd name="csX0" fmla="*/ 60623 w 60622"/>
                <a:gd name="csY0" fmla="*/ 42413 h 42611"/>
                <a:gd name="csX1" fmla="*/ 7146 w 60622"/>
                <a:gd name="csY1" fmla="*/ 19708 h 42611"/>
                <a:gd name="csX2" fmla="*/ 0 w 60622"/>
                <a:gd name="csY2" fmla="*/ 0 h 42611"/>
                <a:gd name="csX3" fmla="*/ 60623 w 60622"/>
                <a:gd name="csY3" fmla="*/ 42413 h 42611"/>
              </a:gdLst>
              <a:ahLst/>
              <a:cxnLst>
                <a:cxn ang="0">
                  <a:pos x="csX0" y="csY0"/>
                </a:cxn>
                <a:cxn ang="0">
                  <a:pos x="csX1" y="csY1"/>
                </a:cxn>
                <a:cxn ang="0">
                  <a:pos x="csX2" y="csY2"/>
                </a:cxn>
                <a:cxn ang="0">
                  <a:pos x="csX3" y="csY3"/>
                </a:cxn>
              </a:cxnLst>
              <a:rect l="l" t="t" r="r" b="b"/>
              <a:pathLst>
                <a:path w="60622" h="42611">
                  <a:moveTo>
                    <a:pt x="60623" y="42413"/>
                  </a:moveTo>
                  <a:cubicBezTo>
                    <a:pt x="42182" y="44257"/>
                    <a:pt x="21668" y="32962"/>
                    <a:pt x="7146" y="19708"/>
                  </a:cubicBezTo>
                  <a:lnTo>
                    <a:pt x="0" y="0"/>
                  </a:lnTo>
                  <a:cubicBezTo>
                    <a:pt x="21207" y="6569"/>
                    <a:pt x="49328" y="25586"/>
                    <a:pt x="60623" y="42413"/>
                  </a:cubicBezTo>
                  <a:close/>
                </a:path>
              </a:pathLst>
            </a:custGeom>
            <a:solidFill>
              <a:srgbClr val="3D91BD"/>
            </a:solidFill>
            <a:ln w="11507" cap="flat">
              <a:noFill/>
              <a:prstDash val="solid"/>
              <a:miter/>
            </a:ln>
          </p:spPr>
          <p:txBody>
            <a:bodyPr/>
            <a:lstStyle/>
            <a:p>
              <a:endParaRPr lang="en-US"/>
            </a:p>
          </p:txBody>
        </p:sp>
        <p:sp>
          <p:nvSpPr>
            <p:cNvPr id="79" name="Freeform: Shape 78">
              <a:extLst>
                <a:ext uri="{FF2B5EF4-FFF2-40B4-BE49-F238E27FC236}">
                  <a16:creationId xmlns:a16="http://schemas.microsoft.com/office/drawing/2014/main" id="{EF3EE8C6-77A1-BCC7-03FB-AEB69A116ED2}"/>
                </a:ext>
              </a:extLst>
            </p:cNvPr>
            <p:cNvSpPr/>
            <p:nvPr/>
          </p:nvSpPr>
          <p:spPr>
            <a:xfrm>
              <a:off x="7101524" y="4432057"/>
              <a:ext cx="57900" cy="32385"/>
            </a:xfrm>
            <a:custGeom>
              <a:avLst/>
              <a:gdLst>
                <a:gd name="csX0" fmla="*/ 52325 w 57900"/>
                <a:gd name="csY0" fmla="*/ 15329 h 32385"/>
                <a:gd name="csX1" fmla="*/ 52325 w 57900"/>
                <a:gd name="csY1" fmla="*/ 24779 h 32385"/>
                <a:gd name="csX2" fmla="*/ 35037 w 57900"/>
                <a:gd name="csY2" fmla="*/ 32386 h 32385"/>
                <a:gd name="csX3" fmla="*/ 0 w 57900"/>
                <a:gd name="csY3" fmla="*/ 0 h 32385"/>
                <a:gd name="csX4" fmla="*/ 52325 w 57900"/>
                <a:gd name="csY4" fmla="*/ 15444 h 32385"/>
              </a:gdLst>
              <a:ahLst/>
              <a:cxnLst>
                <a:cxn ang="0">
                  <a:pos x="csX0" y="csY0"/>
                </a:cxn>
                <a:cxn ang="0">
                  <a:pos x="csX1" y="csY1"/>
                </a:cxn>
                <a:cxn ang="0">
                  <a:pos x="csX2" y="csY2"/>
                </a:cxn>
                <a:cxn ang="0">
                  <a:pos x="csX3" y="csY3"/>
                </a:cxn>
                <a:cxn ang="0">
                  <a:pos x="csX4" y="csY4"/>
                </a:cxn>
              </a:cxnLst>
              <a:rect l="l" t="t" r="r" b="b"/>
              <a:pathLst>
                <a:path w="57900" h="32385">
                  <a:moveTo>
                    <a:pt x="52325" y="15329"/>
                  </a:moveTo>
                  <a:cubicBezTo>
                    <a:pt x="59816" y="18095"/>
                    <a:pt x="59701" y="21206"/>
                    <a:pt x="52325" y="24779"/>
                  </a:cubicBezTo>
                  <a:lnTo>
                    <a:pt x="35037" y="32386"/>
                  </a:lnTo>
                  <a:cubicBezTo>
                    <a:pt x="23973" y="23857"/>
                    <a:pt x="8874" y="10949"/>
                    <a:pt x="0" y="0"/>
                  </a:cubicBezTo>
                  <a:lnTo>
                    <a:pt x="52325" y="15444"/>
                  </a:lnTo>
                  <a:close/>
                </a:path>
              </a:pathLst>
            </a:custGeom>
            <a:solidFill>
              <a:srgbClr val="599E5C"/>
            </a:solidFill>
            <a:ln w="11507" cap="flat">
              <a:noFill/>
              <a:prstDash val="solid"/>
              <a:miter/>
            </a:ln>
          </p:spPr>
          <p:txBody>
            <a:bodyPr/>
            <a:lstStyle/>
            <a:p>
              <a:endParaRPr lang="en-US"/>
            </a:p>
          </p:txBody>
        </p:sp>
        <p:sp>
          <p:nvSpPr>
            <p:cNvPr id="80" name="Freeform: Shape 79">
              <a:extLst>
                <a:ext uri="{FF2B5EF4-FFF2-40B4-BE49-F238E27FC236}">
                  <a16:creationId xmlns:a16="http://schemas.microsoft.com/office/drawing/2014/main" id="{0F17ED37-1796-084F-BA7C-A5A63D6631C0}"/>
                </a:ext>
              </a:extLst>
            </p:cNvPr>
            <p:cNvSpPr/>
            <p:nvPr/>
          </p:nvSpPr>
          <p:spPr>
            <a:xfrm>
              <a:off x="7671414" y="4443660"/>
              <a:ext cx="52243" cy="56165"/>
            </a:xfrm>
            <a:custGeom>
              <a:avLst/>
              <a:gdLst>
                <a:gd name="csX0" fmla="*/ 51898 w 52243"/>
                <a:gd name="csY0" fmla="*/ 4302 h 56165"/>
                <a:gd name="csX1" fmla="*/ 52243 w 52243"/>
                <a:gd name="csY1" fmla="*/ 15251 h 56165"/>
                <a:gd name="csX2" fmla="*/ 44521 w 52243"/>
                <a:gd name="csY2" fmla="*/ 15021 h 56165"/>
                <a:gd name="csX3" fmla="*/ 8678 w 52243"/>
                <a:gd name="csY3" fmla="*/ 56166 h 56165"/>
                <a:gd name="csX4" fmla="*/ 34 w 52243"/>
                <a:gd name="csY4" fmla="*/ 29197 h 56165"/>
                <a:gd name="csX5" fmla="*/ 51898 w 52243"/>
                <a:gd name="csY5" fmla="*/ 4302 h 56165"/>
              </a:gdLst>
              <a:ahLst/>
              <a:cxnLst>
                <a:cxn ang="0">
                  <a:pos x="csX0" y="csY0"/>
                </a:cxn>
                <a:cxn ang="0">
                  <a:pos x="csX1" y="csY1"/>
                </a:cxn>
                <a:cxn ang="0">
                  <a:pos x="csX2" y="csY2"/>
                </a:cxn>
                <a:cxn ang="0">
                  <a:pos x="csX3" y="csY3"/>
                </a:cxn>
                <a:cxn ang="0">
                  <a:pos x="csX4" y="csY4"/>
                </a:cxn>
                <a:cxn ang="0">
                  <a:pos x="csX5" y="csY5"/>
                </a:cxn>
              </a:cxnLst>
              <a:rect l="l" t="t" r="r" b="b"/>
              <a:pathLst>
                <a:path w="52243" h="56165">
                  <a:moveTo>
                    <a:pt x="51898" y="4302"/>
                  </a:moveTo>
                  <a:lnTo>
                    <a:pt x="52243" y="15251"/>
                  </a:lnTo>
                  <a:cubicBezTo>
                    <a:pt x="50284" y="14906"/>
                    <a:pt x="46942" y="15021"/>
                    <a:pt x="44521" y="15021"/>
                  </a:cubicBezTo>
                  <a:lnTo>
                    <a:pt x="8678" y="56166"/>
                  </a:lnTo>
                  <a:cubicBezTo>
                    <a:pt x="7180" y="49251"/>
                    <a:pt x="5220" y="34037"/>
                    <a:pt x="34" y="29197"/>
                  </a:cubicBezTo>
                  <a:cubicBezTo>
                    <a:pt x="-1234" y="3265"/>
                    <a:pt x="33342" y="-6416"/>
                    <a:pt x="51898" y="4302"/>
                  </a:cubicBezTo>
                  <a:close/>
                </a:path>
              </a:pathLst>
            </a:custGeom>
            <a:solidFill>
              <a:srgbClr val="215A2F"/>
            </a:solidFill>
            <a:ln w="11507" cap="flat">
              <a:noFill/>
              <a:prstDash val="solid"/>
              <a:miter/>
            </a:ln>
          </p:spPr>
          <p:txBody>
            <a:bodyPr/>
            <a:lstStyle/>
            <a:p>
              <a:endParaRPr lang="en-US"/>
            </a:p>
          </p:txBody>
        </p:sp>
        <p:sp>
          <p:nvSpPr>
            <p:cNvPr id="81" name="Freeform: Shape 80">
              <a:extLst>
                <a:ext uri="{FF2B5EF4-FFF2-40B4-BE49-F238E27FC236}">
                  <a16:creationId xmlns:a16="http://schemas.microsoft.com/office/drawing/2014/main" id="{E34CEBCD-01F6-D125-2F37-BFB6918AF37E}"/>
                </a:ext>
              </a:extLst>
            </p:cNvPr>
            <p:cNvSpPr/>
            <p:nvPr/>
          </p:nvSpPr>
          <p:spPr>
            <a:xfrm>
              <a:off x="8535150" y="3955604"/>
              <a:ext cx="35152" cy="62005"/>
            </a:xfrm>
            <a:custGeom>
              <a:avLst/>
              <a:gdLst>
                <a:gd name="csX0" fmla="*/ 35152 w 35152"/>
                <a:gd name="csY0" fmla="*/ 61314 h 62005"/>
                <a:gd name="csX1" fmla="*/ 25010 w 35152"/>
                <a:gd name="csY1" fmla="*/ 62006 h 62005"/>
                <a:gd name="csX2" fmla="*/ 25010 w 35152"/>
                <a:gd name="csY2" fmla="*/ 53362 h 62005"/>
                <a:gd name="csX3" fmla="*/ 0 w 35152"/>
                <a:gd name="csY3" fmla="*/ 0 h 62005"/>
                <a:gd name="csX4" fmla="*/ 35037 w 35152"/>
                <a:gd name="csY4" fmla="*/ 61314 h 62005"/>
              </a:gdLst>
              <a:ahLst/>
              <a:cxnLst>
                <a:cxn ang="0">
                  <a:pos x="csX0" y="csY0"/>
                </a:cxn>
                <a:cxn ang="0">
                  <a:pos x="csX1" y="csY1"/>
                </a:cxn>
                <a:cxn ang="0">
                  <a:pos x="csX2" y="csY2"/>
                </a:cxn>
                <a:cxn ang="0">
                  <a:pos x="csX3" y="csY3"/>
                </a:cxn>
                <a:cxn ang="0">
                  <a:pos x="csX4" y="csY4"/>
                </a:cxn>
              </a:cxnLst>
              <a:rect l="l" t="t" r="r" b="b"/>
              <a:pathLst>
                <a:path w="35152" h="62005">
                  <a:moveTo>
                    <a:pt x="35152" y="61314"/>
                  </a:moveTo>
                  <a:lnTo>
                    <a:pt x="25010" y="62006"/>
                  </a:lnTo>
                  <a:cubicBezTo>
                    <a:pt x="17518" y="59586"/>
                    <a:pt x="17634" y="56704"/>
                    <a:pt x="25010" y="53362"/>
                  </a:cubicBezTo>
                  <a:lnTo>
                    <a:pt x="0" y="0"/>
                  </a:lnTo>
                  <a:cubicBezTo>
                    <a:pt x="23166" y="9797"/>
                    <a:pt x="28813" y="37457"/>
                    <a:pt x="35037" y="61314"/>
                  </a:cubicBezTo>
                  <a:close/>
                </a:path>
              </a:pathLst>
            </a:custGeom>
            <a:solidFill>
              <a:srgbClr val="377EA5"/>
            </a:solidFill>
            <a:ln w="11507" cap="flat">
              <a:noFill/>
              <a:prstDash val="solid"/>
              <a:miter/>
            </a:ln>
          </p:spPr>
          <p:txBody>
            <a:bodyPr/>
            <a:lstStyle/>
            <a:p>
              <a:endParaRPr lang="en-US"/>
            </a:p>
          </p:txBody>
        </p:sp>
        <p:sp>
          <p:nvSpPr>
            <p:cNvPr id="82" name="Freeform: Shape 81">
              <a:extLst>
                <a:ext uri="{FF2B5EF4-FFF2-40B4-BE49-F238E27FC236}">
                  <a16:creationId xmlns:a16="http://schemas.microsoft.com/office/drawing/2014/main" id="{81398ED8-C67C-AC13-33A6-F77D2FD5FD50}"/>
                </a:ext>
              </a:extLst>
            </p:cNvPr>
            <p:cNvSpPr/>
            <p:nvPr/>
          </p:nvSpPr>
          <p:spPr>
            <a:xfrm>
              <a:off x="8265689" y="3507848"/>
              <a:ext cx="45410" cy="45640"/>
            </a:xfrm>
            <a:custGeom>
              <a:avLst/>
              <a:gdLst>
                <a:gd name="csX0" fmla="*/ 45410 w 45410"/>
                <a:gd name="csY0" fmla="*/ 45525 h 45640"/>
                <a:gd name="csX1" fmla="*/ 34115 w 45410"/>
                <a:gd name="csY1" fmla="*/ 42643 h 45640"/>
                <a:gd name="csX2" fmla="*/ 27315 w 45410"/>
                <a:gd name="csY2" fmla="*/ 36766 h 45640"/>
                <a:gd name="csX3" fmla="*/ 1845 w 45410"/>
                <a:gd name="csY3" fmla="*/ 0 h 45640"/>
                <a:gd name="csX4" fmla="*/ 45410 w 45410"/>
                <a:gd name="csY4" fmla="*/ 45640 h 45640"/>
              </a:gdLst>
              <a:ahLst/>
              <a:cxnLst>
                <a:cxn ang="0">
                  <a:pos x="csX0" y="csY0"/>
                </a:cxn>
                <a:cxn ang="0">
                  <a:pos x="csX1" y="csY1"/>
                </a:cxn>
                <a:cxn ang="0">
                  <a:pos x="csX2" y="csY2"/>
                </a:cxn>
                <a:cxn ang="0">
                  <a:pos x="csX3" y="csY3"/>
                </a:cxn>
                <a:cxn ang="0">
                  <a:pos x="csX4" y="csY4"/>
                </a:cxn>
              </a:cxnLst>
              <a:rect l="l" t="t" r="r" b="b"/>
              <a:pathLst>
                <a:path w="45410" h="45640">
                  <a:moveTo>
                    <a:pt x="45410" y="45525"/>
                  </a:moveTo>
                  <a:lnTo>
                    <a:pt x="34115" y="42643"/>
                  </a:lnTo>
                  <a:cubicBezTo>
                    <a:pt x="28007" y="45064"/>
                    <a:pt x="25817" y="43104"/>
                    <a:pt x="27315" y="36766"/>
                  </a:cubicBezTo>
                  <a:cubicBezTo>
                    <a:pt x="10489" y="33538"/>
                    <a:pt x="-5532" y="16251"/>
                    <a:pt x="1845" y="0"/>
                  </a:cubicBezTo>
                  <a:cubicBezTo>
                    <a:pt x="25932" y="231"/>
                    <a:pt x="40685" y="22013"/>
                    <a:pt x="45410" y="45640"/>
                  </a:cubicBezTo>
                  <a:close/>
                </a:path>
              </a:pathLst>
            </a:custGeom>
            <a:solidFill>
              <a:srgbClr val="35988E"/>
            </a:solidFill>
            <a:ln w="11507" cap="flat">
              <a:noFill/>
              <a:prstDash val="solid"/>
              <a:miter/>
            </a:ln>
          </p:spPr>
          <p:txBody>
            <a:bodyPr/>
            <a:lstStyle/>
            <a:p>
              <a:endParaRPr lang="en-US"/>
            </a:p>
          </p:txBody>
        </p:sp>
        <p:sp>
          <p:nvSpPr>
            <p:cNvPr id="83" name="Freeform: Shape 82">
              <a:extLst>
                <a:ext uri="{FF2B5EF4-FFF2-40B4-BE49-F238E27FC236}">
                  <a16:creationId xmlns:a16="http://schemas.microsoft.com/office/drawing/2014/main" id="{FA13CA86-5CBB-096F-3BB3-68C3B0482EA5}"/>
                </a:ext>
              </a:extLst>
            </p:cNvPr>
            <p:cNvSpPr/>
            <p:nvPr/>
          </p:nvSpPr>
          <p:spPr>
            <a:xfrm>
              <a:off x="8331468" y="3648146"/>
              <a:ext cx="45901" cy="42560"/>
            </a:xfrm>
            <a:custGeom>
              <a:avLst/>
              <a:gdLst>
                <a:gd name="csX0" fmla="*/ 29536 w 45901"/>
                <a:gd name="csY0" fmla="*/ 540 h 42560"/>
                <a:gd name="csX1" fmla="*/ 45902 w 45901"/>
                <a:gd name="csY1" fmla="*/ 25895 h 42560"/>
                <a:gd name="csX2" fmla="*/ 30458 w 45901"/>
                <a:gd name="csY2" fmla="*/ 32695 h 42560"/>
                <a:gd name="csX3" fmla="*/ 12709 w 45901"/>
                <a:gd name="csY3" fmla="*/ 31658 h 42560"/>
                <a:gd name="csX4" fmla="*/ 14322 w 45901"/>
                <a:gd name="csY4" fmla="*/ 655 h 42560"/>
                <a:gd name="csX5" fmla="*/ 29536 w 45901"/>
                <a:gd name="csY5" fmla="*/ 540 h 42560"/>
              </a:gdLst>
              <a:ahLst/>
              <a:cxnLst>
                <a:cxn ang="0">
                  <a:pos x="csX0" y="csY0"/>
                </a:cxn>
                <a:cxn ang="0">
                  <a:pos x="csX1" y="csY1"/>
                </a:cxn>
                <a:cxn ang="0">
                  <a:pos x="csX2" y="csY2"/>
                </a:cxn>
                <a:cxn ang="0">
                  <a:pos x="csX3" y="csY3"/>
                </a:cxn>
                <a:cxn ang="0">
                  <a:pos x="csX4" y="csY4"/>
                </a:cxn>
                <a:cxn ang="0">
                  <a:pos x="csX5" y="csY5"/>
                </a:cxn>
              </a:cxnLst>
              <a:rect l="l" t="t" r="r" b="b"/>
              <a:pathLst>
                <a:path w="45901" h="42560">
                  <a:moveTo>
                    <a:pt x="29536" y="540"/>
                  </a:moveTo>
                  <a:lnTo>
                    <a:pt x="45902" y="25895"/>
                  </a:lnTo>
                  <a:lnTo>
                    <a:pt x="30458" y="32695"/>
                  </a:lnTo>
                  <a:cubicBezTo>
                    <a:pt x="29420" y="46410"/>
                    <a:pt x="14899" y="45603"/>
                    <a:pt x="12709" y="31658"/>
                  </a:cubicBezTo>
                  <a:cubicBezTo>
                    <a:pt x="-8267" y="34770"/>
                    <a:pt x="-84" y="9645"/>
                    <a:pt x="14322" y="655"/>
                  </a:cubicBezTo>
                  <a:cubicBezTo>
                    <a:pt x="17895" y="-613"/>
                    <a:pt x="25502" y="309"/>
                    <a:pt x="29536" y="540"/>
                  </a:cubicBezTo>
                  <a:close/>
                </a:path>
              </a:pathLst>
            </a:custGeom>
            <a:solidFill>
              <a:srgbClr val="1A7F90"/>
            </a:solidFill>
            <a:ln w="11507" cap="flat">
              <a:noFill/>
              <a:prstDash val="solid"/>
              <a:miter/>
            </a:ln>
          </p:spPr>
          <p:txBody>
            <a:bodyPr/>
            <a:lstStyle/>
            <a:p>
              <a:endParaRPr lang="en-US"/>
            </a:p>
          </p:txBody>
        </p:sp>
        <p:sp>
          <p:nvSpPr>
            <p:cNvPr id="84" name="Freeform: Shape 83">
              <a:extLst>
                <a:ext uri="{FF2B5EF4-FFF2-40B4-BE49-F238E27FC236}">
                  <a16:creationId xmlns:a16="http://schemas.microsoft.com/office/drawing/2014/main" id="{BCC407AF-95DB-D455-5DC1-16B07A7D279D}"/>
                </a:ext>
              </a:extLst>
            </p:cNvPr>
            <p:cNvSpPr/>
            <p:nvPr/>
          </p:nvSpPr>
          <p:spPr>
            <a:xfrm>
              <a:off x="7449447" y="3207384"/>
              <a:ext cx="41515" cy="37998"/>
            </a:xfrm>
            <a:custGeom>
              <a:avLst/>
              <a:gdLst>
                <a:gd name="csX0" fmla="*/ 41400 w 41515"/>
                <a:gd name="csY0" fmla="*/ 19362 h 37998"/>
                <a:gd name="csX1" fmla="*/ 32871 w 41515"/>
                <a:gd name="csY1" fmla="*/ 26047 h 37998"/>
                <a:gd name="csX2" fmla="*/ 17427 w 41515"/>
                <a:gd name="csY2" fmla="*/ 26162 h 37998"/>
                <a:gd name="csX3" fmla="*/ 370 w 41515"/>
                <a:gd name="csY3" fmla="*/ 15559 h 37998"/>
                <a:gd name="csX4" fmla="*/ 13624 w 41515"/>
                <a:gd name="csY4" fmla="*/ 0 h 37998"/>
                <a:gd name="csX5" fmla="*/ 41515 w 41515"/>
                <a:gd name="csY5" fmla="*/ 19247 h 37998"/>
              </a:gdLst>
              <a:ahLst/>
              <a:cxnLst>
                <a:cxn ang="0">
                  <a:pos x="csX0" y="csY0"/>
                </a:cxn>
                <a:cxn ang="0">
                  <a:pos x="csX1" y="csY1"/>
                </a:cxn>
                <a:cxn ang="0">
                  <a:pos x="csX2" y="csY2"/>
                </a:cxn>
                <a:cxn ang="0">
                  <a:pos x="csX3" y="csY3"/>
                </a:cxn>
                <a:cxn ang="0">
                  <a:pos x="csX4" y="csY4"/>
                </a:cxn>
                <a:cxn ang="0">
                  <a:pos x="csX5" y="csY5"/>
                </a:cxn>
              </a:cxnLst>
              <a:rect l="l" t="t" r="r" b="b"/>
              <a:pathLst>
                <a:path w="41515" h="37998">
                  <a:moveTo>
                    <a:pt x="41400" y="19362"/>
                  </a:moveTo>
                  <a:lnTo>
                    <a:pt x="32871" y="26047"/>
                  </a:lnTo>
                  <a:cubicBezTo>
                    <a:pt x="33678" y="41145"/>
                    <a:pt x="19271" y="42759"/>
                    <a:pt x="17427" y="26162"/>
                  </a:cubicBezTo>
                  <a:cubicBezTo>
                    <a:pt x="16044" y="25932"/>
                    <a:pt x="-2857" y="19362"/>
                    <a:pt x="370" y="15559"/>
                  </a:cubicBezTo>
                  <a:lnTo>
                    <a:pt x="13624" y="0"/>
                  </a:lnTo>
                  <a:lnTo>
                    <a:pt x="41515" y="19247"/>
                  </a:lnTo>
                  <a:close/>
                </a:path>
              </a:pathLst>
            </a:custGeom>
            <a:solidFill>
              <a:srgbClr val="0AA7A2"/>
            </a:solidFill>
            <a:ln w="11507" cap="flat">
              <a:noFill/>
              <a:prstDash val="solid"/>
              <a:miter/>
            </a:ln>
          </p:spPr>
          <p:txBody>
            <a:bodyPr/>
            <a:lstStyle/>
            <a:p>
              <a:endParaRPr lang="en-US"/>
            </a:p>
          </p:txBody>
        </p:sp>
        <p:sp>
          <p:nvSpPr>
            <p:cNvPr id="85" name="Freeform: Shape 84">
              <a:extLst>
                <a:ext uri="{FF2B5EF4-FFF2-40B4-BE49-F238E27FC236}">
                  <a16:creationId xmlns:a16="http://schemas.microsoft.com/office/drawing/2014/main" id="{AB8A6DF6-5063-8A58-F7FF-11239410ADD9}"/>
                </a:ext>
              </a:extLst>
            </p:cNvPr>
            <p:cNvSpPr/>
            <p:nvPr/>
          </p:nvSpPr>
          <p:spPr>
            <a:xfrm>
              <a:off x="8464816" y="3887720"/>
              <a:ext cx="43595" cy="53531"/>
            </a:xfrm>
            <a:custGeom>
              <a:avLst/>
              <a:gdLst>
                <a:gd name="csX0" fmla="*/ 43595 w 43595"/>
                <a:gd name="csY0" fmla="*/ 43681 h 53531"/>
                <a:gd name="csX1" fmla="*/ 34951 w 43595"/>
                <a:gd name="csY1" fmla="*/ 43681 h 53531"/>
                <a:gd name="csX2" fmla="*/ 17663 w 43595"/>
                <a:gd name="csY2" fmla="*/ 35037 h 53531"/>
                <a:gd name="csX3" fmla="*/ 30 w 43595"/>
                <a:gd name="csY3" fmla="*/ 7491 h 53531"/>
                <a:gd name="csX4" fmla="*/ 10172 w 43595"/>
                <a:gd name="csY4" fmla="*/ 0 h 53531"/>
                <a:gd name="csX5" fmla="*/ 43595 w 43595"/>
                <a:gd name="csY5" fmla="*/ 43681 h 53531"/>
              </a:gdLst>
              <a:ahLst/>
              <a:cxnLst>
                <a:cxn ang="0">
                  <a:pos x="csX0" y="csY0"/>
                </a:cxn>
                <a:cxn ang="0">
                  <a:pos x="csX1" y="csY1"/>
                </a:cxn>
                <a:cxn ang="0">
                  <a:pos x="csX2" y="csY2"/>
                </a:cxn>
                <a:cxn ang="0">
                  <a:pos x="csX3" y="csY3"/>
                </a:cxn>
                <a:cxn ang="0">
                  <a:pos x="csX4" y="csY4"/>
                </a:cxn>
                <a:cxn ang="0">
                  <a:pos x="csX5" y="csY5"/>
                </a:cxn>
              </a:cxnLst>
              <a:rect l="l" t="t" r="r" b="b"/>
              <a:pathLst>
                <a:path w="43595" h="53531">
                  <a:moveTo>
                    <a:pt x="43595" y="43681"/>
                  </a:moveTo>
                  <a:lnTo>
                    <a:pt x="34951" y="43681"/>
                  </a:lnTo>
                  <a:cubicBezTo>
                    <a:pt x="27229" y="61660"/>
                    <a:pt x="12592" y="52786"/>
                    <a:pt x="17663" y="35037"/>
                  </a:cubicBezTo>
                  <a:cubicBezTo>
                    <a:pt x="4409" y="48060"/>
                    <a:pt x="-431" y="9681"/>
                    <a:pt x="30" y="7491"/>
                  </a:cubicBezTo>
                  <a:cubicBezTo>
                    <a:pt x="606" y="4495"/>
                    <a:pt x="4870" y="2075"/>
                    <a:pt x="10172" y="0"/>
                  </a:cubicBezTo>
                  <a:cubicBezTo>
                    <a:pt x="24002" y="10603"/>
                    <a:pt x="35643" y="27430"/>
                    <a:pt x="43595" y="43681"/>
                  </a:cubicBezTo>
                  <a:close/>
                </a:path>
              </a:pathLst>
            </a:custGeom>
            <a:solidFill>
              <a:srgbClr val="298981"/>
            </a:solidFill>
            <a:ln w="11507" cap="flat">
              <a:noFill/>
              <a:prstDash val="solid"/>
              <a:miter/>
            </a:ln>
          </p:spPr>
          <p:txBody>
            <a:bodyPr/>
            <a:lstStyle/>
            <a:p>
              <a:endParaRPr lang="en-US"/>
            </a:p>
          </p:txBody>
        </p:sp>
        <p:sp>
          <p:nvSpPr>
            <p:cNvPr id="86" name="Freeform: Shape 85">
              <a:extLst>
                <a:ext uri="{FF2B5EF4-FFF2-40B4-BE49-F238E27FC236}">
                  <a16:creationId xmlns:a16="http://schemas.microsoft.com/office/drawing/2014/main" id="{F3D78865-8EE4-E06B-0942-78AF863B0CF4}"/>
                </a:ext>
              </a:extLst>
            </p:cNvPr>
            <p:cNvSpPr/>
            <p:nvPr/>
          </p:nvSpPr>
          <p:spPr>
            <a:xfrm>
              <a:off x="8257276" y="3500472"/>
              <a:ext cx="35728" cy="61843"/>
            </a:xfrm>
            <a:custGeom>
              <a:avLst/>
              <a:gdLst>
                <a:gd name="csX0" fmla="*/ 10257 w 35728"/>
                <a:gd name="csY0" fmla="*/ 7261 h 61843"/>
                <a:gd name="csX1" fmla="*/ 35728 w 35728"/>
                <a:gd name="csY1" fmla="*/ 44026 h 61843"/>
                <a:gd name="csX2" fmla="*/ 9566 w 35728"/>
                <a:gd name="csY2" fmla="*/ 43335 h 61843"/>
                <a:gd name="csX3" fmla="*/ 0 w 35728"/>
                <a:gd name="csY3" fmla="*/ 26508 h 61843"/>
                <a:gd name="csX4" fmla="*/ 461 w 35728"/>
                <a:gd name="csY4" fmla="*/ 0 h 61843"/>
                <a:gd name="csX5" fmla="*/ 10373 w 35728"/>
                <a:gd name="csY5" fmla="*/ 7146 h 61843"/>
              </a:gdLst>
              <a:ahLst/>
              <a:cxnLst>
                <a:cxn ang="0">
                  <a:pos x="csX0" y="csY0"/>
                </a:cxn>
                <a:cxn ang="0">
                  <a:pos x="csX1" y="csY1"/>
                </a:cxn>
                <a:cxn ang="0">
                  <a:pos x="csX2" y="csY2"/>
                </a:cxn>
                <a:cxn ang="0">
                  <a:pos x="csX3" y="csY3"/>
                </a:cxn>
                <a:cxn ang="0">
                  <a:pos x="csX4" y="csY4"/>
                </a:cxn>
                <a:cxn ang="0">
                  <a:pos x="csX5" y="csY5"/>
                </a:cxn>
              </a:cxnLst>
              <a:rect l="l" t="t" r="r" b="b"/>
              <a:pathLst>
                <a:path w="35728" h="61843">
                  <a:moveTo>
                    <a:pt x="10257" y="7261"/>
                  </a:moveTo>
                  <a:lnTo>
                    <a:pt x="35728" y="44026"/>
                  </a:lnTo>
                  <a:cubicBezTo>
                    <a:pt x="34576" y="68691"/>
                    <a:pt x="14868" y="67077"/>
                    <a:pt x="9566" y="43335"/>
                  </a:cubicBezTo>
                  <a:cubicBezTo>
                    <a:pt x="4610" y="41260"/>
                    <a:pt x="1383" y="35613"/>
                    <a:pt x="0" y="26508"/>
                  </a:cubicBezTo>
                  <a:lnTo>
                    <a:pt x="461" y="0"/>
                  </a:lnTo>
                  <a:lnTo>
                    <a:pt x="10373" y="7146"/>
                  </a:lnTo>
                  <a:close/>
                </a:path>
              </a:pathLst>
            </a:custGeom>
            <a:solidFill>
              <a:srgbClr val="229C47"/>
            </a:solidFill>
            <a:ln w="11507" cap="flat">
              <a:noFill/>
              <a:prstDash val="solid"/>
              <a:miter/>
            </a:ln>
          </p:spPr>
          <p:txBody>
            <a:bodyPr/>
            <a:lstStyle/>
            <a:p>
              <a:endParaRPr lang="en-US"/>
            </a:p>
          </p:txBody>
        </p:sp>
        <p:sp>
          <p:nvSpPr>
            <p:cNvPr id="87" name="Freeform: Shape 86">
              <a:extLst>
                <a:ext uri="{FF2B5EF4-FFF2-40B4-BE49-F238E27FC236}">
                  <a16:creationId xmlns:a16="http://schemas.microsoft.com/office/drawing/2014/main" id="{9AA4B35E-E6D2-B87B-7988-F4A388193C94}"/>
                </a:ext>
              </a:extLst>
            </p:cNvPr>
            <p:cNvSpPr/>
            <p:nvPr/>
          </p:nvSpPr>
          <p:spPr>
            <a:xfrm>
              <a:off x="7229569" y="3285526"/>
              <a:ext cx="46331" cy="19120"/>
            </a:xfrm>
            <a:custGeom>
              <a:avLst/>
              <a:gdLst>
                <a:gd name="csX0" fmla="*/ 346 w 46331"/>
                <a:gd name="csY0" fmla="*/ 7952 h 19120"/>
                <a:gd name="csX1" fmla="*/ 0 w 46331"/>
                <a:gd name="csY1" fmla="*/ 0 h 19120"/>
                <a:gd name="csX2" fmla="*/ 46332 w 46331"/>
                <a:gd name="csY2" fmla="*/ 0 h 19120"/>
                <a:gd name="csX3" fmla="*/ 23396 w 46331"/>
                <a:gd name="csY3" fmla="*/ 18786 h 19120"/>
                <a:gd name="csX4" fmla="*/ 231 w 46331"/>
                <a:gd name="csY4" fmla="*/ 7952 h 19120"/>
              </a:gdLst>
              <a:ahLst/>
              <a:cxnLst>
                <a:cxn ang="0">
                  <a:pos x="csX0" y="csY0"/>
                </a:cxn>
                <a:cxn ang="0">
                  <a:pos x="csX1" y="csY1"/>
                </a:cxn>
                <a:cxn ang="0">
                  <a:pos x="csX2" y="csY2"/>
                </a:cxn>
                <a:cxn ang="0">
                  <a:pos x="csX3" y="csY3"/>
                </a:cxn>
                <a:cxn ang="0">
                  <a:pos x="csX4" y="csY4"/>
                </a:cxn>
              </a:cxnLst>
              <a:rect l="l" t="t" r="r" b="b"/>
              <a:pathLst>
                <a:path w="46331" h="19120">
                  <a:moveTo>
                    <a:pt x="346" y="7952"/>
                  </a:moveTo>
                  <a:cubicBezTo>
                    <a:pt x="231" y="5532"/>
                    <a:pt x="0" y="2075"/>
                    <a:pt x="0" y="0"/>
                  </a:cubicBezTo>
                  <a:lnTo>
                    <a:pt x="46332" y="0"/>
                  </a:lnTo>
                  <a:cubicBezTo>
                    <a:pt x="42067" y="6454"/>
                    <a:pt x="29389" y="21552"/>
                    <a:pt x="23396" y="18786"/>
                  </a:cubicBezTo>
                  <a:lnTo>
                    <a:pt x="231" y="7952"/>
                  </a:lnTo>
                  <a:close/>
                </a:path>
              </a:pathLst>
            </a:custGeom>
            <a:solidFill>
              <a:srgbClr val="13854D"/>
            </a:solidFill>
            <a:ln w="11507" cap="flat">
              <a:noFill/>
              <a:prstDash val="solid"/>
              <a:miter/>
            </a:ln>
          </p:spPr>
          <p:txBody>
            <a:bodyPr/>
            <a:lstStyle/>
            <a:p>
              <a:endParaRPr lang="en-US"/>
            </a:p>
          </p:txBody>
        </p:sp>
        <p:sp>
          <p:nvSpPr>
            <p:cNvPr id="88" name="Freeform: Shape 87">
              <a:extLst>
                <a:ext uri="{FF2B5EF4-FFF2-40B4-BE49-F238E27FC236}">
                  <a16:creationId xmlns:a16="http://schemas.microsoft.com/office/drawing/2014/main" id="{D6F83EBE-D601-E70F-2F34-0CB15377FA01}"/>
                </a:ext>
              </a:extLst>
            </p:cNvPr>
            <p:cNvSpPr/>
            <p:nvPr/>
          </p:nvSpPr>
          <p:spPr>
            <a:xfrm>
              <a:off x="7481626" y="4617355"/>
              <a:ext cx="77680" cy="12716"/>
            </a:xfrm>
            <a:custGeom>
              <a:avLst/>
              <a:gdLst>
                <a:gd name="csX0" fmla="*/ 17288 w 77680"/>
                <a:gd name="csY0" fmla="*/ 3025 h 12716"/>
                <a:gd name="csX1" fmla="*/ 51748 w 77680"/>
                <a:gd name="csY1" fmla="*/ 3025 h 12716"/>
                <a:gd name="csX2" fmla="*/ 77680 w 77680"/>
                <a:gd name="csY2" fmla="*/ 3025 h 12716"/>
                <a:gd name="csX3" fmla="*/ 0 w 77680"/>
                <a:gd name="csY3" fmla="*/ 3025 h 12716"/>
                <a:gd name="csX4" fmla="*/ 17288 w 77680"/>
                <a:gd name="csY4" fmla="*/ 3025 h 12716"/>
              </a:gdLst>
              <a:ahLst/>
              <a:cxnLst>
                <a:cxn ang="0">
                  <a:pos x="csX0" y="csY0"/>
                </a:cxn>
                <a:cxn ang="0">
                  <a:pos x="csX1" y="csY1"/>
                </a:cxn>
                <a:cxn ang="0">
                  <a:pos x="csX2" y="csY2"/>
                </a:cxn>
                <a:cxn ang="0">
                  <a:pos x="csX3" y="csY3"/>
                </a:cxn>
                <a:cxn ang="0">
                  <a:pos x="csX4" y="csY4"/>
                </a:cxn>
              </a:cxnLst>
              <a:rect l="l" t="t" r="r" b="b"/>
              <a:pathLst>
                <a:path w="77680" h="12716">
                  <a:moveTo>
                    <a:pt x="17288" y="3025"/>
                  </a:moveTo>
                  <a:lnTo>
                    <a:pt x="51748" y="3025"/>
                  </a:lnTo>
                  <a:cubicBezTo>
                    <a:pt x="62121" y="-1008"/>
                    <a:pt x="70765" y="-1008"/>
                    <a:pt x="77680" y="3025"/>
                  </a:cubicBezTo>
                  <a:cubicBezTo>
                    <a:pt x="54630" y="15127"/>
                    <a:pt x="22820" y="16740"/>
                    <a:pt x="0" y="3025"/>
                  </a:cubicBezTo>
                  <a:lnTo>
                    <a:pt x="17288" y="3025"/>
                  </a:lnTo>
                  <a:close/>
                </a:path>
              </a:pathLst>
            </a:custGeom>
            <a:solidFill>
              <a:srgbClr val="4C9356"/>
            </a:solidFill>
            <a:ln w="11507" cap="flat">
              <a:noFill/>
              <a:prstDash val="solid"/>
              <a:miter/>
            </a:ln>
          </p:spPr>
          <p:txBody>
            <a:bodyPr/>
            <a:lstStyle/>
            <a:p>
              <a:endParaRPr lang="en-US"/>
            </a:p>
          </p:txBody>
        </p:sp>
        <p:sp>
          <p:nvSpPr>
            <p:cNvPr id="89" name="Freeform: Shape 88">
              <a:extLst>
                <a:ext uri="{FF2B5EF4-FFF2-40B4-BE49-F238E27FC236}">
                  <a16:creationId xmlns:a16="http://schemas.microsoft.com/office/drawing/2014/main" id="{AF4FA566-0CB2-6B1C-7F32-63AB4DF6BD58}"/>
                </a:ext>
              </a:extLst>
            </p:cNvPr>
            <p:cNvSpPr/>
            <p:nvPr/>
          </p:nvSpPr>
          <p:spPr>
            <a:xfrm>
              <a:off x="7909421" y="3242536"/>
              <a:ext cx="48659" cy="30404"/>
            </a:xfrm>
            <a:custGeom>
              <a:avLst/>
              <a:gdLst>
                <a:gd name="csX0" fmla="*/ 48660 w 48659"/>
                <a:gd name="csY0" fmla="*/ 25586 h 30404"/>
                <a:gd name="csX1" fmla="*/ 27684 w 48659"/>
                <a:gd name="csY1" fmla="*/ 26623 h 30404"/>
                <a:gd name="csX2" fmla="*/ 3711 w 48659"/>
                <a:gd name="csY2" fmla="*/ 0 h 30404"/>
                <a:gd name="csX3" fmla="*/ 48660 w 48659"/>
                <a:gd name="csY3" fmla="*/ 25586 h 30404"/>
              </a:gdLst>
              <a:ahLst/>
              <a:cxnLst>
                <a:cxn ang="0">
                  <a:pos x="csX0" y="csY0"/>
                </a:cxn>
                <a:cxn ang="0">
                  <a:pos x="csX1" y="csY1"/>
                </a:cxn>
                <a:cxn ang="0">
                  <a:pos x="csX2" y="csY2"/>
                </a:cxn>
                <a:cxn ang="0">
                  <a:pos x="csX3" y="csY3"/>
                </a:cxn>
              </a:cxnLst>
              <a:rect l="l" t="t" r="r" b="b"/>
              <a:pathLst>
                <a:path w="48659" h="30404">
                  <a:moveTo>
                    <a:pt x="48660" y="25586"/>
                  </a:moveTo>
                  <a:lnTo>
                    <a:pt x="27684" y="26623"/>
                  </a:lnTo>
                  <a:cubicBezTo>
                    <a:pt x="12470" y="39993"/>
                    <a:pt x="-8621" y="14752"/>
                    <a:pt x="3711" y="0"/>
                  </a:cubicBezTo>
                  <a:cubicBezTo>
                    <a:pt x="20884" y="3688"/>
                    <a:pt x="38056" y="12678"/>
                    <a:pt x="48660" y="25586"/>
                  </a:cubicBezTo>
                  <a:close/>
                </a:path>
              </a:pathLst>
            </a:custGeom>
            <a:solidFill>
              <a:srgbClr val="3684A9"/>
            </a:solidFill>
            <a:ln w="11507" cap="flat">
              <a:noFill/>
              <a:prstDash val="solid"/>
              <a:miter/>
            </a:ln>
          </p:spPr>
          <p:txBody>
            <a:bodyPr/>
            <a:lstStyle/>
            <a:p>
              <a:endParaRPr lang="en-US"/>
            </a:p>
          </p:txBody>
        </p:sp>
        <p:sp>
          <p:nvSpPr>
            <p:cNvPr id="90" name="Freeform: Shape 89">
              <a:extLst>
                <a:ext uri="{FF2B5EF4-FFF2-40B4-BE49-F238E27FC236}">
                  <a16:creationId xmlns:a16="http://schemas.microsoft.com/office/drawing/2014/main" id="{5EDCB862-8A16-1E07-BB41-297930225E2B}"/>
                </a:ext>
              </a:extLst>
            </p:cNvPr>
            <p:cNvSpPr/>
            <p:nvPr/>
          </p:nvSpPr>
          <p:spPr>
            <a:xfrm>
              <a:off x="7533375" y="4611499"/>
              <a:ext cx="69958" cy="8880"/>
            </a:xfrm>
            <a:custGeom>
              <a:avLst/>
              <a:gdLst>
                <a:gd name="csX0" fmla="*/ 69958 w 69958"/>
                <a:gd name="csY0" fmla="*/ 813 h 8880"/>
                <a:gd name="csX1" fmla="*/ 25932 w 69958"/>
                <a:gd name="csY1" fmla="*/ 8881 h 8880"/>
                <a:gd name="csX2" fmla="*/ 0 w 69958"/>
                <a:gd name="csY2" fmla="*/ 8881 h 8880"/>
                <a:gd name="csX3" fmla="*/ 69843 w 69958"/>
                <a:gd name="csY3" fmla="*/ 813 h 8880"/>
              </a:gdLst>
              <a:ahLst/>
              <a:cxnLst>
                <a:cxn ang="0">
                  <a:pos x="csX0" y="csY0"/>
                </a:cxn>
                <a:cxn ang="0">
                  <a:pos x="csX1" y="csY1"/>
                </a:cxn>
                <a:cxn ang="0">
                  <a:pos x="csX2" y="csY2"/>
                </a:cxn>
                <a:cxn ang="0">
                  <a:pos x="csX3" y="csY3"/>
                </a:cxn>
              </a:cxnLst>
              <a:rect l="l" t="t" r="r" b="b"/>
              <a:pathLst>
                <a:path w="69958" h="8880">
                  <a:moveTo>
                    <a:pt x="69958" y="813"/>
                  </a:moveTo>
                  <a:cubicBezTo>
                    <a:pt x="59931" y="6461"/>
                    <a:pt x="38725" y="8305"/>
                    <a:pt x="25932" y="8881"/>
                  </a:cubicBezTo>
                  <a:lnTo>
                    <a:pt x="0" y="8881"/>
                  </a:lnTo>
                  <a:cubicBezTo>
                    <a:pt x="17634" y="-1146"/>
                    <a:pt x="46332" y="-685"/>
                    <a:pt x="69843" y="813"/>
                  </a:cubicBezTo>
                  <a:close/>
                </a:path>
              </a:pathLst>
            </a:custGeom>
            <a:solidFill>
              <a:srgbClr val="3E8E3F"/>
            </a:solidFill>
            <a:ln w="11507" cap="flat">
              <a:noFill/>
              <a:prstDash val="solid"/>
              <a:miter/>
            </a:ln>
          </p:spPr>
          <p:txBody>
            <a:bodyPr/>
            <a:lstStyle/>
            <a:p>
              <a:endParaRPr lang="en-US"/>
            </a:p>
          </p:txBody>
        </p:sp>
        <p:sp>
          <p:nvSpPr>
            <p:cNvPr id="91" name="Freeform: Shape 90">
              <a:extLst>
                <a:ext uri="{FF2B5EF4-FFF2-40B4-BE49-F238E27FC236}">
                  <a16:creationId xmlns:a16="http://schemas.microsoft.com/office/drawing/2014/main" id="{11F79633-601C-BAD0-C650-5126EA2CBBDF}"/>
                </a:ext>
              </a:extLst>
            </p:cNvPr>
            <p:cNvSpPr/>
            <p:nvPr/>
          </p:nvSpPr>
          <p:spPr>
            <a:xfrm>
              <a:off x="7818033" y="4421224"/>
              <a:ext cx="60523" cy="26969"/>
            </a:xfrm>
            <a:custGeom>
              <a:avLst/>
              <a:gdLst>
                <a:gd name="csX0" fmla="*/ 60524 w 60523"/>
                <a:gd name="csY0" fmla="*/ 18325 h 26969"/>
                <a:gd name="csX1" fmla="*/ 60524 w 60523"/>
                <a:gd name="csY1" fmla="*/ 26969 h 26969"/>
                <a:gd name="csX2" fmla="*/ 43236 w 60523"/>
                <a:gd name="csY2" fmla="*/ 26969 h 26969"/>
                <a:gd name="csX3" fmla="*/ 5202 w 60523"/>
                <a:gd name="csY3" fmla="*/ 23627 h 26969"/>
                <a:gd name="csX4" fmla="*/ 6240 w 60523"/>
                <a:gd name="csY4" fmla="*/ 16942 h 26969"/>
                <a:gd name="csX5" fmla="*/ 15690 w 60523"/>
                <a:gd name="csY5" fmla="*/ 0 h 26969"/>
                <a:gd name="csX6" fmla="*/ 60524 w 60523"/>
                <a:gd name="csY6" fmla="*/ 18325 h 269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523" h="26969">
                  <a:moveTo>
                    <a:pt x="60524" y="18325"/>
                  </a:moveTo>
                  <a:lnTo>
                    <a:pt x="60524" y="26969"/>
                  </a:lnTo>
                  <a:lnTo>
                    <a:pt x="43236" y="26969"/>
                  </a:lnTo>
                  <a:cubicBezTo>
                    <a:pt x="32633" y="26969"/>
                    <a:pt x="15345" y="25240"/>
                    <a:pt x="5202" y="23627"/>
                  </a:cubicBezTo>
                  <a:cubicBezTo>
                    <a:pt x="-2174" y="21552"/>
                    <a:pt x="-1597" y="19362"/>
                    <a:pt x="6240" y="16942"/>
                  </a:cubicBezTo>
                  <a:lnTo>
                    <a:pt x="15690" y="0"/>
                  </a:lnTo>
                  <a:cubicBezTo>
                    <a:pt x="25833" y="8759"/>
                    <a:pt x="40815" y="14868"/>
                    <a:pt x="60524" y="18325"/>
                  </a:cubicBezTo>
                  <a:close/>
                </a:path>
              </a:pathLst>
            </a:custGeom>
            <a:solidFill>
              <a:srgbClr val="379E4A"/>
            </a:solidFill>
            <a:ln w="11507" cap="flat">
              <a:noFill/>
              <a:prstDash val="solid"/>
              <a:miter/>
            </a:ln>
          </p:spPr>
          <p:txBody>
            <a:bodyPr/>
            <a:lstStyle/>
            <a:p>
              <a:endParaRPr lang="en-US"/>
            </a:p>
          </p:txBody>
        </p:sp>
        <p:sp>
          <p:nvSpPr>
            <p:cNvPr id="92" name="Freeform: Shape 91">
              <a:extLst>
                <a:ext uri="{FF2B5EF4-FFF2-40B4-BE49-F238E27FC236}">
                  <a16:creationId xmlns:a16="http://schemas.microsoft.com/office/drawing/2014/main" id="{6105D5EA-A2F3-CF54-EA99-D9403E15695F}"/>
                </a:ext>
              </a:extLst>
            </p:cNvPr>
            <p:cNvSpPr/>
            <p:nvPr/>
          </p:nvSpPr>
          <p:spPr>
            <a:xfrm>
              <a:off x="8542872" y="4132473"/>
              <a:ext cx="18158" cy="48679"/>
            </a:xfrm>
            <a:custGeom>
              <a:avLst/>
              <a:gdLst>
                <a:gd name="csX0" fmla="*/ 17288 w 18158"/>
                <a:gd name="csY0" fmla="*/ 22863 h 48679"/>
                <a:gd name="csX1" fmla="*/ 17288 w 18158"/>
                <a:gd name="csY1" fmla="*/ 48680 h 48679"/>
                <a:gd name="csX2" fmla="*/ 0 w 18158"/>
                <a:gd name="csY2" fmla="*/ 40036 h 48679"/>
                <a:gd name="csX3" fmla="*/ 8644 w 18158"/>
                <a:gd name="csY3" fmla="*/ 5575 h 48679"/>
                <a:gd name="csX4" fmla="*/ 17288 w 18158"/>
                <a:gd name="csY4" fmla="*/ 5575 h 48679"/>
                <a:gd name="csX5" fmla="*/ 17288 w 18158"/>
                <a:gd name="csY5" fmla="*/ 22748 h 48679"/>
              </a:gdLst>
              <a:ahLst/>
              <a:cxnLst>
                <a:cxn ang="0">
                  <a:pos x="csX0" y="csY0"/>
                </a:cxn>
                <a:cxn ang="0">
                  <a:pos x="csX1" y="csY1"/>
                </a:cxn>
                <a:cxn ang="0">
                  <a:pos x="csX2" y="csY2"/>
                </a:cxn>
                <a:cxn ang="0">
                  <a:pos x="csX3" y="csY3"/>
                </a:cxn>
                <a:cxn ang="0">
                  <a:pos x="csX4" y="csY4"/>
                </a:cxn>
                <a:cxn ang="0">
                  <a:pos x="csX5" y="csY5"/>
                </a:cxn>
              </a:cxnLst>
              <a:rect l="l" t="t" r="r" b="b"/>
              <a:pathLst>
                <a:path w="18158" h="48679">
                  <a:moveTo>
                    <a:pt x="17288" y="22863"/>
                  </a:moveTo>
                  <a:cubicBezTo>
                    <a:pt x="17288" y="29548"/>
                    <a:pt x="19247" y="42571"/>
                    <a:pt x="17288" y="48680"/>
                  </a:cubicBezTo>
                  <a:lnTo>
                    <a:pt x="0" y="40036"/>
                  </a:lnTo>
                  <a:lnTo>
                    <a:pt x="8644" y="5575"/>
                  </a:lnTo>
                  <a:cubicBezTo>
                    <a:pt x="11064" y="-1916"/>
                    <a:pt x="13946" y="-1801"/>
                    <a:pt x="17288" y="5575"/>
                  </a:cubicBezTo>
                  <a:lnTo>
                    <a:pt x="17288" y="22748"/>
                  </a:lnTo>
                  <a:close/>
                </a:path>
              </a:pathLst>
            </a:custGeom>
            <a:solidFill>
              <a:srgbClr val="16844A"/>
            </a:solidFill>
            <a:ln w="11507" cap="flat">
              <a:noFill/>
              <a:prstDash val="solid"/>
              <a:miter/>
            </a:ln>
          </p:spPr>
          <p:txBody>
            <a:bodyPr/>
            <a:lstStyle/>
            <a:p>
              <a:endParaRPr lang="en-US"/>
            </a:p>
          </p:txBody>
        </p:sp>
        <p:sp>
          <p:nvSpPr>
            <p:cNvPr id="93" name="Freeform: Shape 92">
              <a:extLst>
                <a:ext uri="{FF2B5EF4-FFF2-40B4-BE49-F238E27FC236}">
                  <a16:creationId xmlns:a16="http://schemas.microsoft.com/office/drawing/2014/main" id="{AA9FB535-837E-3657-0888-3EB41D5D55D3}"/>
                </a:ext>
              </a:extLst>
            </p:cNvPr>
            <p:cNvSpPr/>
            <p:nvPr/>
          </p:nvSpPr>
          <p:spPr>
            <a:xfrm>
              <a:off x="7299643" y="3216720"/>
              <a:ext cx="36825" cy="24299"/>
            </a:xfrm>
            <a:custGeom>
              <a:avLst/>
              <a:gdLst>
                <a:gd name="csX0" fmla="*/ 35383 w 36825"/>
                <a:gd name="csY0" fmla="*/ 0 h 24299"/>
                <a:gd name="csX1" fmla="*/ 35383 w 36825"/>
                <a:gd name="csY1" fmla="*/ 8644 h 24299"/>
                <a:gd name="csX2" fmla="*/ 17864 w 36825"/>
                <a:gd name="csY2" fmla="*/ 17173 h 24299"/>
                <a:gd name="csX3" fmla="*/ 0 w 36825"/>
                <a:gd name="csY3" fmla="*/ 8068 h 24299"/>
                <a:gd name="csX4" fmla="*/ 35383 w 36825"/>
                <a:gd name="csY4" fmla="*/ 115 h 24299"/>
              </a:gdLst>
              <a:ahLst/>
              <a:cxnLst>
                <a:cxn ang="0">
                  <a:pos x="csX0" y="csY0"/>
                </a:cxn>
                <a:cxn ang="0">
                  <a:pos x="csX1" y="csY1"/>
                </a:cxn>
                <a:cxn ang="0">
                  <a:pos x="csX2" y="csY2"/>
                </a:cxn>
                <a:cxn ang="0">
                  <a:pos x="csX3" y="csY3"/>
                </a:cxn>
                <a:cxn ang="0">
                  <a:pos x="csX4" y="csY4"/>
                </a:cxn>
              </a:cxnLst>
              <a:rect l="l" t="t" r="r" b="b"/>
              <a:pathLst>
                <a:path w="36825" h="24299">
                  <a:moveTo>
                    <a:pt x="35383" y="0"/>
                  </a:moveTo>
                  <a:lnTo>
                    <a:pt x="35383" y="8644"/>
                  </a:lnTo>
                  <a:cubicBezTo>
                    <a:pt x="40799" y="25125"/>
                    <a:pt x="30081" y="29620"/>
                    <a:pt x="17864" y="17173"/>
                  </a:cubicBezTo>
                  <a:cubicBezTo>
                    <a:pt x="17979" y="15674"/>
                    <a:pt x="4380" y="9335"/>
                    <a:pt x="0" y="8068"/>
                  </a:cubicBezTo>
                  <a:lnTo>
                    <a:pt x="35383" y="115"/>
                  </a:lnTo>
                  <a:close/>
                </a:path>
              </a:pathLst>
            </a:custGeom>
            <a:solidFill>
              <a:srgbClr val="2679B0"/>
            </a:solidFill>
            <a:ln w="11507" cap="flat">
              <a:noFill/>
              <a:prstDash val="solid"/>
              <a:miter/>
            </a:ln>
          </p:spPr>
          <p:txBody>
            <a:bodyPr/>
            <a:lstStyle/>
            <a:p>
              <a:endParaRPr lang="en-US"/>
            </a:p>
          </p:txBody>
        </p:sp>
        <p:sp>
          <p:nvSpPr>
            <p:cNvPr id="94" name="Freeform: Shape 93">
              <a:extLst>
                <a:ext uri="{FF2B5EF4-FFF2-40B4-BE49-F238E27FC236}">
                  <a16:creationId xmlns:a16="http://schemas.microsoft.com/office/drawing/2014/main" id="{EC6BA52C-AC62-E310-22AC-0F84BC1A0015}"/>
                </a:ext>
              </a:extLst>
            </p:cNvPr>
            <p:cNvSpPr/>
            <p:nvPr/>
          </p:nvSpPr>
          <p:spPr>
            <a:xfrm>
              <a:off x="8138320" y="4175966"/>
              <a:ext cx="119829" cy="143604"/>
            </a:xfrm>
            <a:custGeom>
              <a:avLst/>
              <a:gdLst>
                <a:gd name="csX0" fmla="*/ 112617 w 119829"/>
                <a:gd name="csY0" fmla="*/ 50826 h 143604"/>
                <a:gd name="csX1" fmla="*/ 98326 w 119829"/>
                <a:gd name="csY1" fmla="*/ 100961 h 143604"/>
                <a:gd name="csX2" fmla="*/ 89452 w 119829"/>
                <a:gd name="csY2" fmla="*/ 124242 h 143604"/>
                <a:gd name="csX3" fmla="*/ 76428 w 119829"/>
                <a:gd name="csY3" fmla="*/ 143605 h 143604"/>
                <a:gd name="csX4" fmla="*/ 65940 w 119829"/>
                <a:gd name="csY4" fmla="*/ 110873 h 143604"/>
                <a:gd name="csX5" fmla="*/ 52571 w 119829"/>
                <a:gd name="csY5" fmla="*/ 80907 h 143604"/>
                <a:gd name="csX6" fmla="*/ 42429 w 119829"/>
                <a:gd name="csY6" fmla="*/ 82636 h 143604"/>
                <a:gd name="csX7" fmla="*/ 33093 w 119829"/>
                <a:gd name="csY7" fmla="*/ 84019 h 143604"/>
                <a:gd name="csX8" fmla="*/ 33439 w 119829"/>
                <a:gd name="csY8" fmla="*/ 86785 h 143604"/>
                <a:gd name="csX9" fmla="*/ 24449 w 119829"/>
                <a:gd name="csY9" fmla="*/ 91511 h 143604"/>
                <a:gd name="csX10" fmla="*/ 17995 w 119829"/>
                <a:gd name="csY10" fmla="*/ 38725 h 143604"/>
                <a:gd name="csX11" fmla="*/ 16497 w 119829"/>
                <a:gd name="csY11" fmla="*/ 20861 h 143604"/>
                <a:gd name="csX12" fmla="*/ 17073 w 119829"/>
                <a:gd name="csY12" fmla="*/ 14868 h 143604"/>
                <a:gd name="csX13" fmla="*/ 35744 w 119829"/>
                <a:gd name="csY13" fmla="*/ 14291 h 143604"/>
                <a:gd name="csX14" fmla="*/ 89682 w 119829"/>
                <a:gd name="csY14" fmla="*/ 0 h 143604"/>
                <a:gd name="csX15" fmla="*/ 100285 w 119829"/>
                <a:gd name="csY15" fmla="*/ 7030 h 143604"/>
                <a:gd name="csX16" fmla="*/ 112617 w 119829"/>
                <a:gd name="csY16" fmla="*/ 50711 h 1436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19829" h="143604">
                  <a:moveTo>
                    <a:pt x="112617" y="50826"/>
                  </a:moveTo>
                  <a:cubicBezTo>
                    <a:pt x="125756" y="63965"/>
                    <a:pt x="120916" y="80677"/>
                    <a:pt x="98326" y="100961"/>
                  </a:cubicBezTo>
                  <a:lnTo>
                    <a:pt x="89452" y="124242"/>
                  </a:lnTo>
                  <a:lnTo>
                    <a:pt x="76428" y="143605"/>
                  </a:lnTo>
                  <a:cubicBezTo>
                    <a:pt x="55452" y="142452"/>
                    <a:pt x="58449" y="127585"/>
                    <a:pt x="65940" y="110873"/>
                  </a:cubicBezTo>
                  <a:cubicBezTo>
                    <a:pt x="54530" y="108914"/>
                    <a:pt x="50035" y="98887"/>
                    <a:pt x="52571" y="80907"/>
                  </a:cubicBezTo>
                  <a:lnTo>
                    <a:pt x="42429" y="82636"/>
                  </a:lnTo>
                  <a:cubicBezTo>
                    <a:pt x="37358" y="83904"/>
                    <a:pt x="33439" y="84826"/>
                    <a:pt x="33093" y="84019"/>
                  </a:cubicBezTo>
                  <a:cubicBezTo>
                    <a:pt x="12463" y="37342"/>
                    <a:pt x="36090" y="38149"/>
                    <a:pt x="33439" y="86785"/>
                  </a:cubicBezTo>
                  <a:cubicBezTo>
                    <a:pt x="33439" y="88514"/>
                    <a:pt x="29520" y="90012"/>
                    <a:pt x="24449" y="91511"/>
                  </a:cubicBezTo>
                  <a:cubicBezTo>
                    <a:pt x="7046" y="87707"/>
                    <a:pt x="11426" y="54860"/>
                    <a:pt x="17995" y="38725"/>
                  </a:cubicBezTo>
                  <a:cubicBezTo>
                    <a:pt x="-6093" y="41606"/>
                    <a:pt x="-5401" y="28698"/>
                    <a:pt x="16497" y="20861"/>
                  </a:cubicBezTo>
                  <a:cubicBezTo>
                    <a:pt x="9005" y="20515"/>
                    <a:pt x="9582" y="18440"/>
                    <a:pt x="17073" y="14868"/>
                  </a:cubicBezTo>
                  <a:cubicBezTo>
                    <a:pt x="26178" y="1959"/>
                    <a:pt x="32863" y="-2766"/>
                    <a:pt x="35744" y="14291"/>
                  </a:cubicBezTo>
                  <a:cubicBezTo>
                    <a:pt x="54991" y="14637"/>
                    <a:pt x="72971" y="9912"/>
                    <a:pt x="89682" y="0"/>
                  </a:cubicBezTo>
                  <a:lnTo>
                    <a:pt x="100285" y="7030"/>
                  </a:lnTo>
                  <a:cubicBezTo>
                    <a:pt x="109160" y="10488"/>
                    <a:pt x="118841" y="42298"/>
                    <a:pt x="112617" y="50711"/>
                  </a:cubicBezTo>
                  <a:close/>
                </a:path>
              </a:pathLst>
            </a:custGeom>
            <a:solidFill>
              <a:srgbClr val="208A30"/>
            </a:solidFill>
            <a:ln w="11507" cap="flat">
              <a:noFill/>
              <a:prstDash val="solid"/>
              <a:miter/>
            </a:ln>
          </p:spPr>
          <p:txBody>
            <a:bodyPr/>
            <a:lstStyle/>
            <a:p>
              <a:endParaRPr lang="en-US"/>
            </a:p>
          </p:txBody>
        </p:sp>
        <p:sp>
          <p:nvSpPr>
            <p:cNvPr id="95" name="Freeform: Shape 94">
              <a:extLst>
                <a:ext uri="{FF2B5EF4-FFF2-40B4-BE49-F238E27FC236}">
                  <a16:creationId xmlns:a16="http://schemas.microsoft.com/office/drawing/2014/main" id="{79B64A41-A24F-374C-718A-F7FA0601F8F2}"/>
                </a:ext>
              </a:extLst>
            </p:cNvPr>
            <p:cNvSpPr/>
            <p:nvPr/>
          </p:nvSpPr>
          <p:spPr>
            <a:xfrm>
              <a:off x="8246431" y="4122334"/>
              <a:ext cx="125840" cy="98491"/>
            </a:xfrm>
            <a:custGeom>
              <a:avLst/>
              <a:gdLst>
                <a:gd name="csX0" fmla="*/ 89447 w 125840"/>
                <a:gd name="csY0" fmla="*/ 7531 h 98491"/>
                <a:gd name="csX1" fmla="*/ 124254 w 125840"/>
                <a:gd name="csY1" fmla="*/ 23666 h 98491"/>
                <a:gd name="csX2" fmla="*/ 21218 w 125840"/>
                <a:gd name="csY2" fmla="*/ 93164 h 98491"/>
                <a:gd name="csX3" fmla="*/ 8310 w 125840"/>
                <a:gd name="csY3" fmla="*/ 95699 h 98491"/>
                <a:gd name="csX4" fmla="*/ 89447 w 125840"/>
                <a:gd name="csY4" fmla="*/ 7531 h 98491"/>
              </a:gdLst>
              <a:ahLst/>
              <a:cxnLst>
                <a:cxn ang="0">
                  <a:pos x="csX0" y="csY0"/>
                </a:cxn>
                <a:cxn ang="0">
                  <a:pos x="csX1" y="csY1"/>
                </a:cxn>
                <a:cxn ang="0">
                  <a:pos x="csX2" y="csY2"/>
                </a:cxn>
                <a:cxn ang="0">
                  <a:pos x="csX3" y="csY3"/>
                </a:cxn>
                <a:cxn ang="0">
                  <a:pos x="csX4" y="csY4"/>
                </a:cxn>
              </a:cxnLst>
              <a:rect l="l" t="t" r="r" b="b"/>
              <a:pathLst>
                <a:path w="125840" h="98491">
                  <a:moveTo>
                    <a:pt x="89447" y="7531"/>
                  </a:moveTo>
                  <a:cubicBezTo>
                    <a:pt x="110077" y="-3994"/>
                    <a:pt x="131976" y="-4916"/>
                    <a:pt x="124254" y="23666"/>
                  </a:cubicBezTo>
                  <a:cubicBezTo>
                    <a:pt x="84722" y="22629"/>
                    <a:pt x="56024" y="87516"/>
                    <a:pt x="21218" y="93164"/>
                  </a:cubicBezTo>
                  <a:cubicBezTo>
                    <a:pt x="16608" y="98696"/>
                    <a:pt x="10960" y="100540"/>
                    <a:pt x="8310" y="95699"/>
                  </a:cubicBezTo>
                  <a:cubicBezTo>
                    <a:pt x="-21310" y="40609"/>
                    <a:pt x="33550" y="-15519"/>
                    <a:pt x="89447" y="7531"/>
                  </a:cubicBezTo>
                  <a:close/>
                </a:path>
              </a:pathLst>
            </a:custGeom>
            <a:solidFill>
              <a:srgbClr val="55B26F"/>
            </a:solidFill>
            <a:ln w="11507" cap="flat">
              <a:noFill/>
              <a:prstDash val="solid"/>
              <a:miter/>
            </a:ln>
          </p:spPr>
          <p:txBody>
            <a:bodyPr/>
            <a:lstStyle/>
            <a:p>
              <a:endParaRPr lang="en-US"/>
            </a:p>
          </p:txBody>
        </p:sp>
        <p:sp>
          <p:nvSpPr>
            <p:cNvPr id="96" name="Freeform: Shape 95">
              <a:extLst>
                <a:ext uri="{FF2B5EF4-FFF2-40B4-BE49-F238E27FC236}">
                  <a16:creationId xmlns:a16="http://schemas.microsoft.com/office/drawing/2014/main" id="{7A5EAB05-D99D-22DD-627A-F69CBD610977}"/>
                </a:ext>
              </a:extLst>
            </p:cNvPr>
            <p:cNvSpPr/>
            <p:nvPr/>
          </p:nvSpPr>
          <p:spPr>
            <a:xfrm>
              <a:off x="8277330" y="4221601"/>
              <a:ext cx="102028" cy="138773"/>
            </a:xfrm>
            <a:custGeom>
              <a:avLst/>
              <a:gdLst>
                <a:gd name="csX0" fmla="*/ 92663 w 102028"/>
                <a:gd name="csY0" fmla="*/ 1964 h 138773"/>
                <a:gd name="csX1" fmla="*/ 81484 w 102028"/>
                <a:gd name="csY1" fmla="*/ 22595 h 138773"/>
                <a:gd name="csX2" fmla="*/ 69843 w 102028"/>
                <a:gd name="csY2" fmla="*/ 34350 h 138773"/>
                <a:gd name="csX3" fmla="*/ 82751 w 102028"/>
                <a:gd name="csY3" fmla="*/ 118485 h 138773"/>
                <a:gd name="csX4" fmla="*/ 23281 w 102028"/>
                <a:gd name="csY4" fmla="*/ 122403 h 138773"/>
                <a:gd name="csX5" fmla="*/ 0 w 102028"/>
                <a:gd name="csY5" fmla="*/ 124017 h 138773"/>
                <a:gd name="csX6" fmla="*/ 4956 w 102028"/>
                <a:gd name="csY6" fmla="*/ 106614 h 138773"/>
                <a:gd name="csX7" fmla="*/ 48982 w 102028"/>
                <a:gd name="csY7" fmla="*/ 70194 h 138773"/>
                <a:gd name="csX8" fmla="*/ 51979 w 102028"/>
                <a:gd name="csY8" fmla="*/ 56018 h 138773"/>
                <a:gd name="csX9" fmla="*/ 92778 w 102028"/>
                <a:gd name="csY9" fmla="*/ 1964 h 138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2028" h="138773">
                  <a:moveTo>
                    <a:pt x="92663" y="1964"/>
                  </a:moveTo>
                  <a:cubicBezTo>
                    <a:pt x="111565" y="7842"/>
                    <a:pt x="98772" y="28357"/>
                    <a:pt x="81484" y="22595"/>
                  </a:cubicBezTo>
                  <a:cubicBezTo>
                    <a:pt x="95314" y="42533"/>
                    <a:pt x="90012" y="45299"/>
                    <a:pt x="69843" y="34350"/>
                  </a:cubicBezTo>
                  <a:lnTo>
                    <a:pt x="82751" y="118485"/>
                  </a:lnTo>
                  <a:lnTo>
                    <a:pt x="23281" y="122403"/>
                  </a:lnTo>
                  <a:cubicBezTo>
                    <a:pt x="27776" y="144071"/>
                    <a:pt x="5647" y="143840"/>
                    <a:pt x="0" y="124017"/>
                  </a:cubicBezTo>
                  <a:lnTo>
                    <a:pt x="4956" y="106614"/>
                  </a:lnTo>
                  <a:cubicBezTo>
                    <a:pt x="14407" y="92322"/>
                    <a:pt x="29044" y="80221"/>
                    <a:pt x="48982" y="70194"/>
                  </a:cubicBezTo>
                  <a:lnTo>
                    <a:pt x="51979" y="56018"/>
                  </a:lnTo>
                  <a:cubicBezTo>
                    <a:pt x="19823" y="14181"/>
                    <a:pt x="50020" y="-6795"/>
                    <a:pt x="92778" y="1964"/>
                  </a:cubicBezTo>
                  <a:close/>
                </a:path>
              </a:pathLst>
            </a:custGeom>
            <a:solidFill>
              <a:srgbClr val="408E2D"/>
            </a:solidFill>
            <a:ln w="11507" cap="flat">
              <a:noFill/>
              <a:prstDash val="solid"/>
              <a:miter/>
            </a:ln>
          </p:spPr>
          <p:txBody>
            <a:bodyPr/>
            <a:lstStyle/>
            <a:p>
              <a:endParaRPr lang="en-US"/>
            </a:p>
          </p:txBody>
        </p:sp>
        <p:sp>
          <p:nvSpPr>
            <p:cNvPr id="97" name="Freeform: Shape 96">
              <a:extLst>
                <a:ext uri="{FF2B5EF4-FFF2-40B4-BE49-F238E27FC236}">
                  <a16:creationId xmlns:a16="http://schemas.microsoft.com/office/drawing/2014/main" id="{411EBB43-7224-2326-B006-4F4F702E82AB}"/>
                </a:ext>
              </a:extLst>
            </p:cNvPr>
            <p:cNvSpPr/>
            <p:nvPr/>
          </p:nvSpPr>
          <p:spPr>
            <a:xfrm>
              <a:off x="8308888" y="4129872"/>
              <a:ext cx="108316" cy="105864"/>
            </a:xfrm>
            <a:custGeom>
              <a:avLst/>
              <a:gdLst>
                <a:gd name="csX0" fmla="*/ 95912 w 108316"/>
                <a:gd name="csY0" fmla="*/ 17051 h 105864"/>
                <a:gd name="csX1" fmla="*/ 95566 w 108316"/>
                <a:gd name="csY1" fmla="*/ 26963 h 105864"/>
                <a:gd name="csX2" fmla="*/ 104440 w 108316"/>
                <a:gd name="csY2" fmla="*/ 34224 h 105864"/>
                <a:gd name="csX3" fmla="*/ 137 w 108316"/>
                <a:gd name="csY3" fmla="*/ 104412 h 105864"/>
                <a:gd name="csX4" fmla="*/ 57648 w 108316"/>
                <a:gd name="csY4" fmla="*/ 29959 h 105864"/>
                <a:gd name="csX5" fmla="*/ 79431 w 108316"/>
                <a:gd name="csY5" fmla="*/ 16590 h 105864"/>
                <a:gd name="csX6" fmla="*/ 95912 w 108316"/>
                <a:gd name="csY6" fmla="*/ 17051 h 1058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8316" h="105864">
                  <a:moveTo>
                    <a:pt x="95912" y="17051"/>
                  </a:moveTo>
                  <a:cubicBezTo>
                    <a:pt x="112623" y="16129"/>
                    <a:pt x="112393" y="22814"/>
                    <a:pt x="95566" y="26963"/>
                  </a:cubicBezTo>
                  <a:cubicBezTo>
                    <a:pt x="99254" y="28922"/>
                    <a:pt x="102596" y="31227"/>
                    <a:pt x="104440" y="34224"/>
                  </a:cubicBezTo>
                  <a:cubicBezTo>
                    <a:pt x="113200" y="48169"/>
                    <a:pt x="24455" y="116629"/>
                    <a:pt x="137" y="104412"/>
                  </a:cubicBezTo>
                  <a:cubicBezTo>
                    <a:pt x="-2399" y="72257"/>
                    <a:pt x="30794" y="46440"/>
                    <a:pt x="57648" y="29959"/>
                  </a:cubicBezTo>
                  <a:lnTo>
                    <a:pt x="79431" y="16590"/>
                  </a:lnTo>
                  <a:cubicBezTo>
                    <a:pt x="81390" y="-6345"/>
                    <a:pt x="89573" y="-4847"/>
                    <a:pt x="95912" y="17051"/>
                  </a:cubicBezTo>
                  <a:close/>
                </a:path>
              </a:pathLst>
            </a:custGeom>
            <a:solidFill>
              <a:srgbClr val="33A94A"/>
            </a:solidFill>
            <a:ln w="11507" cap="flat">
              <a:noFill/>
              <a:prstDash val="solid"/>
              <a:miter/>
            </a:ln>
          </p:spPr>
          <p:txBody>
            <a:bodyPr/>
            <a:lstStyle/>
            <a:p>
              <a:endParaRPr lang="en-US"/>
            </a:p>
          </p:txBody>
        </p:sp>
        <p:sp>
          <p:nvSpPr>
            <p:cNvPr id="98" name="Freeform: Shape 97">
              <a:extLst>
                <a:ext uri="{FF2B5EF4-FFF2-40B4-BE49-F238E27FC236}">
                  <a16:creationId xmlns:a16="http://schemas.microsoft.com/office/drawing/2014/main" id="{12B56752-EDB1-28C0-42D6-E559552ED4BE}"/>
                </a:ext>
              </a:extLst>
            </p:cNvPr>
            <p:cNvSpPr/>
            <p:nvPr/>
          </p:nvSpPr>
          <p:spPr>
            <a:xfrm>
              <a:off x="8330145" y="4083792"/>
              <a:ext cx="105323" cy="66857"/>
            </a:xfrm>
            <a:custGeom>
              <a:avLst/>
              <a:gdLst>
                <a:gd name="csX0" fmla="*/ 90675 w 105323"/>
                <a:gd name="csY0" fmla="*/ 36277 h 66857"/>
                <a:gd name="csX1" fmla="*/ 100587 w 105323"/>
                <a:gd name="csY1" fmla="*/ 37083 h 66857"/>
                <a:gd name="csX2" fmla="*/ 92058 w 105323"/>
                <a:gd name="csY2" fmla="*/ 55178 h 66857"/>
                <a:gd name="csX3" fmla="*/ 74655 w 105323"/>
                <a:gd name="csY3" fmla="*/ 63131 h 66857"/>
                <a:gd name="csX4" fmla="*/ 58174 w 105323"/>
                <a:gd name="csY4" fmla="*/ 62670 h 66857"/>
                <a:gd name="csX5" fmla="*/ 40425 w 105323"/>
                <a:gd name="csY5" fmla="*/ 62209 h 66857"/>
                <a:gd name="csX6" fmla="*/ 5619 w 105323"/>
                <a:gd name="csY6" fmla="*/ 46073 h 66857"/>
                <a:gd name="csX7" fmla="*/ 5619 w 105323"/>
                <a:gd name="csY7" fmla="*/ 37083 h 66857"/>
                <a:gd name="csX8" fmla="*/ 17951 w 105323"/>
                <a:gd name="csY8" fmla="*/ 33856 h 66857"/>
                <a:gd name="csX9" fmla="*/ 42730 w 105323"/>
                <a:gd name="csY9" fmla="*/ 18182 h 66857"/>
                <a:gd name="csX10" fmla="*/ 57713 w 105323"/>
                <a:gd name="csY10" fmla="*/ 12880 h 66857"/>
                <a:gd name="csX11" fmla="*/ 90675 w 105323"/>
                <a:gd name="csY11" fmla="*/ 36161 h 668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5323" h="66857">
                  <a:moveTo>
                    <a:pt x="90675" y="36277"/>
                  </a:moveTo>
                  <a:cubicBezTo>
                    <a:pt x="90445" y="19565"/>
                    <a:pt x="97129" y="20026"/>
                    <a:pt x="100587" y="37083"/>
                  </a:cubicBezTo>
                  <a:cubicBezTo>
                    <a:pt x="109000" y="39043"/>
                    <a:pt x="106234" y="45036"/>
                    <a:pt x="92058" y="55178"/>
                  </a:cubicBezTo>
                  <a:cubicBezTo>
                    <a:pt x="97014" y="67510"/>
                    <a:pt x="84451" y="69930"/>
                    <a:pt x="74655" y="63131"/>
                  </a:cubicBezTo>
                  <a:lnTo>
                    <a:pt x="58174" y="62670"/>
                  </a:lnTo>
                  <a:lnTo>
                    <a:pt x="40425" y="62209"/>
                  </a:lnTo>
                  <a:cubicBezTo>
                    <a:pt x="32357" y="53565"/>
                    <a:pt x="18873" y="48378"/>
                    <a:pt x="5619" y="46073"/>
                  </a:cubicBezTo>
                  <a:cubicBezTo>
                    <a:pt x="-1873" y="43538"/>
                    <a:pt x="-1873" y="40541"/>
                    <a:pt x="5619" y="37083"/>
                  </a:cubicBezTo>
                  <a:cubicBezTo>
                    <a:pt x="4236" y="24406"/>
                    <a:pt x="10114" y="23599"/>
                    <a:pt x="17951" y="33856"/>
                  </a:cubicBezTo>
                  <a:cubicBezTo>
                    <a:pt x="18296" y="12765"/>
                    <a:pt x="26479" y="7464"/>
                    <a:pt x="42730" y="18182"/>
                  </a:cubicBezTo>
                  <a:cubicBezTo>
                    <a:pt x="39042" y="-5214"/>
                    <a:pt x="43652" y="-4984"/>
                    <a:pt x="57713" y="12880"/>
                  </a:cubicBezTo>
                  <a:cubicBezTo>
                    <a:pt x="75807" y="4582"/>
                    <a:pt x="89753" y="18067"/>
                    <a:pt x="90675" y="36161"/>
                  </a:cubicBezTo>
                  <a:close/>
                </a:path>
              </a:pathLst>
            </a:custGeom>
            <a:solidFill>
              <a:srgbClr val="41AF7B"/>
            </a:solidFill>
            <a:ln w="11507" cap="flat">
              <a:noFill/>
              <a:prstDash val="solid"/>
              <a:miter/>
            </a:ln>
          </p:spPr>
          <p:txBody>
            <a:bodyPr/>
            <a:lstStyle/>
            <a:p>
              <a:endParaRPr lang="en-US"/>
            </a:p>
          </p:txBody>
        </p:sp>
        <p:sp>
          <p:nvSpPr>
            <p:cNvPr id="99" name="Freeform: Shape 98">
              <a:extLst>
                <a:ext uri="{FF2B5EF4-FFF2-40B4-BE49-F238E27FC236}">
                  <a16:creationId xmlns:a16="http://schemas.microsoft.com/office/drawing/2014/main" id="{5B13583A-CA2B-2247-4B8F-A8DB7B5246F0}"/>
                </a:ext>
              </a:extLst>
            </p:cNvPr>
            <p:cNvSpPr/>
            <p:nvPr/>
          </p:nvSpPr>
          <p:spPr>
            <a:xfrm>
              <a:off x="8245059" y="4272401"/>
              <a:ext cx="85661" cy="55936"/>
            </a:xfrm>
            <a:custGeom>
              <a:avLst/>
              <a:gdLst>
                <a:gd name="csX0" fmla="*/ 37227 w 85661"/>
                <a:gd name="csY0" fmla="*/ 55814 h 55936"/>
                <a:gd name="csX1" fmla="*/ 0 w 85661"/>
                <a:gd name="csY1" fmla="*/ 43713 h 55936"/>
                <a:gd name="csX2" fmla="*/ 79063 w 85661"/>
                <a:gd name="csY2" fmla="*/ 17550 h 55936"/>
                <a:gd name="csX3" fmla="*/ 75260 w 85661"/>
                <a:gd name="csY3" fmla="*/ 5910 h 55936"/>
                <a:gd name="csX4" fmla="*/ 84250 w 85661"/>
                <a:gd name="csY4" fmla="*/ 5333 h 55936"/>
                <a:gd name="csX5" fmla="*/ 37227 w 85661"/>
                <a:gd name="csY5" fmla="*/ 55929 h 55936"/>
              </a:gdLst>
              <a:ahLst/>
              <a:cxnLst>
                <a:cxn ang="0">
                  <a:pos x="csX0" y="csY0"/>
                </a:cxn>
                <a:cxn ang="0">
                  <a:pos x="csX1" y="csY1"/>
                </a:cxn>
                <a:cxn ang="0">
                  <a:pos x="csX2" y="csY2"/>
                </a:cxn>
                <a:cxn ang="0">
                  <a:pos x="csX3" y="csY3"/>
                </a:cxn>
                <a:cxn ang="0">
                  <a:pos x="csX4" y="csY4"/>
                </a:cxn>
                <a:cxn ang="0">
                  <a:pos x="csX5" y="csY5"/>
                </a:cxn>
              </a:cxnLst>
              <a:rect l="l" t="t" r="r" b="b"/>
              <a:pathLst>
                <a:path w="85661" h="55936">
                  <a:moveTo>
                    <a:pt x="37227" y="55814"/>
                  </a:moveTo>
                  <a:lnTo>
                    <a:pt x="0" y="43713"/>
                  </a:lnTo>
                  <a:cubicBezTo>
                    <a:pt x="25586" y="22276"/>
                    <a:pt x="80792" y="22967"/>
                    <a:pt x="79063" y="17550"/>
                  </a:cubicBezTo>
                  <a:lnTo>
                    <a:pt x="75260" y="5910"/>
                  </a:lnTo>
                  <a:cubicBezTo>
                    <a:pt x="77335" y="-1812"/>
                    <a:pt x="80331" y="-1928"/>
                    <a:pt x="84250" y="5333"/>
                  </a:cubicBezTo>
                  <a:cubicBezTo>
                    <a:pt x="91856" y="23543"/>
                    <a:pt x="67653" y="56506"/>
                    <a:pt x="37227" y="55929"/>
                  </a:cubicBezTo>
                  <a:close/>
                </a:path>
              </a:pathLst>
            </a:custGeom>
            <a:solidFill>
              <a:srgbClr val="34A949"/>
            </a:solidFill>
            <a:ln w="11507" cap="flat">
              <a:noFill/>
              <a:prstDash val="solid"/>
              <a:miter/>
            </a:ln>
          </p:spPr>
          <p:txBody>
            <a:bodyPr/>
            <a:lstStyle/>
            <a:p>
              <a:endParaRPr lang="en-US"/>
            </a:p>
          </p:txBody>
        </p:sp>
        <p:sp>
          <p:nvSpPr>
            <p:cNvPr id="100" name="Freeform: Shape 99">
              <a:extLst>
                <a:ext uri="{FF2B5EF4-FFF2-40B4-BE49-F238E27FC236}">
                  <a16:creationId xmlns:a16="http://schemas.microsoft.com/office/drawing/2014/main" id="{0FADE880-CD2F-1859-CB82-96A1E403BD92}"/>
                </a:ext>
              </a:extLst>
            </p:cNvPr>
            <p:cNvSpPr/>
            <p:nvPr/>
          </p:nvSpPr>
          <p:spPr>
            <a:xfrm>
              <a:off x="8222077" y="4110416"/>
              <a:ext cx="113800" cy="136878"/>
            </a:xfrm>
            <a:custGeom>
              <a:avLst/>
              <a:gdLst>
                <a:gd name="csX0" fmla="*/ 113801 w 113800"/>
                <a:gd name="csY0" fmla="*/ 10460 h 136878"/>
                <a:gd name="csX1" fmla="*/ 113801 w 113800"/>
                <a:gd name="csY1" fmla="*/ 19450 h 136878"/>
                <a:gd name="csX2" fmla="*/ 35314 w 113800"/>
                <a:gd name="csY2" fmla="*/ 62669 h 136878"/>
                <a:gd name="csX3" fmla="*/ 27592 w 113800"/>
                <a:gd name="csY3" fmla="*/ 89984 h 136878"/>
                <a:gd name="csX4" fmla="*/ 45571 w 113800"/>
                <a:gd name="csY4" fmla="*/ 105082 h 136878"/>
                <a:gd name="csX5" fmla="*/ 44188 w 113800"/>
                <a:gd name="csY5" fmla="*/ 123062 h 136878"/>
                <a:gd name="csX6" fmla="*/ 28860 w 113800"/>
                <a:gd name="csY6" fmla="*/ 116492 h 136878"/>
                <a:gd name="csX7" fmla="*/ 16528 w 113800"/>
                <a:gd name="csY7" fmla="*/ 72811 h 136878"/>
                <a:gd name="csX8" fmla="*/ 18833 w 113800"/>
                <a:gd name="csY8" fmla="*/ 53564 h 136878"/>
                <a:gd name="csX9" fmla="*/ 36121 w 113800"/>
                <a:gd name="csY9" fmla="*/ 27748 h 136878"/>
                <a:gd name="csX10" fmla="*/ 113801 w 113800"/>
                <a:gd name="csY10" fmla="*/ 10575 h 1368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3800" h="136878">
                  <a:moveTo>
                    <a:pt x="113801" y="10460"/>
                  </a:moveTo>
                  <a:lnTo>
                    <a:pt x="113801" y="19450"/>
                  </a:lnTo>
                  <a:cubicBezTo>
                    <a:pt x="78418" y="13341"/>
                    <a:pt x="47070" y="21178"/>
                    <a:pt x="35314" y="62669"/>
                  </a:cubicBezTo>
                  <a:lnTo>
                    <a:pt x="27592" y="89984"/>
                  </a:lnTo>
                  <a:cubicBezTo>
                    <a:pt x="25863" y="95977"/>
                    <a:pt x="41077" y="102662"/>
                    <a:pt x="45571" y="105082"/>
                  </a:cubicBezTo>
                  <a:lnTo>
                    <a:pt x="44188" y="123062"/>
                  </a:lnTo>
                  <a:cubicBezTo>
                    <a:pt x="33585" y="143461"/>
                    <a:pt x="28399" y="141271"/>
                    <a:pt x="28860" y="116492"/>
                  </a:cubicBezTo>
                  <a:cubicBezTo>
                    <a:pt x="24250" y="104621"/>
                    <a:pt x="18026" y="84798"/>
                    <a:pt x="16528" y="72811"/>
                  </a:cubicBezTo>
                  <a:cubicBezTo>
                    <a:pt x="-7099" y="69469"/>
                    <a:pt x="-4564" y="58635"/>
                    <a:pt x="18833" y="53564"/>
                  </a:cubicBezTo>
                  <a:cubicBezTo>
                    <a:pt x="14223" y="41232"/>
                    <a:pt x="22290" y="25327"/>
                    <a:pt x="36121" y="27748"/>
                  </a:cubicBezTo>
                  <a:cubicBezTo>
                    <a:pt x="51910" y="2392"/>
                    <a:pt x="96282" y="-10516"/>
                    <a:pt x="113801" y="10575"/>
                  </a:cubicBezTo>
                  <a:close/>
                </a:path>
              </a:pathLst>
            </a:custGeom>
            <a:solidFill>
              <a:srgbClr val="39A95A"/>
            </a:solidFill>
            <a:ln w="11507" cap="flat">
              <a:noFill/>
              <a:prstDash val="solid"/>
              <a:miter/>
            </a:ln>
          </p:spPr>
          <p:txBody>
            <a:bodyPr/>
            <a:lstStyle/>
            <a:p>
              <a:endParaRPr lang="en-US"/>
            </a:p>
          </p:txBody>
        </p:sp>
        <p:sp>
          <p:nvSpPr>
            <p:cNvPr id="101" name="Freeform: Shape 100">
              <a:extLst>
                <a:ext uri="{FF2B5EF4-FFF2-40B4-BE49-F238E27FC236}">
                  <a16:creationId xmlns:a16="http://schemas.microsoft.com/office/drawing/2014/main" id="{13027BF4-8BBA-B12B-1269-9274CABC4A4F}"/>
                </a:ext>
              </a:extLst>
            </p:cNvPr>
            <p:cNvSpPr/>
            <p:nvPr/>
          </p:nvSpPr>
          <p:spPr>
            <a:xfrm>
              <a:off x="8171334" y="4285836"/>
              <a:ext cx="43529" cy="73333"/>
            </a:xfrm>
            <a:custGeom>
              <a:avLst/>
              <a:gdLst>
                <a:gd name="csX0" fmla="*/ 43414 w 43529"/>
                <a:gd name="csY0" fmla="*/ 33735 h 73333"/>
                <a:gd name="csX1" fmla="*/ 35692 w 43529"/>
                <a:gd name="csY1" fmla="*/ 58976 h 73333"/>
                <a:gd name="csX2" fmla="*/ 26587 w 43529"/>
                <a:gd name="csY2" fmla="*/ 67620 h 73333"/>
                <a:gd name="csX3" fmla="*/ 17367 w 43529"/>
                <a:gd name="csY3" fmla="*/ 58169 h 73333"/>
                <a:gd name="csX4" fmla="*/ 9876 w 43529"/>
                <a:gd name="csY4" fmla="*/ 42840 h 73333"/>
                <a:gd name="csX5" fmla="*/ 33042 w 43529"/>
                <a:gd name="csY5" fmla="*/ 1004 h 73333"/>
                <a:gd name="csX6" fmla="*/ 43530 w 43529"/>
                <a:gd name="csY6" fmla="*/ 33735 h 733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529" h="73333">
                  <a:moveTo>
                    <a:pt x="43414" y="33735"/>
                  </a:moveTo>
                  <a:cubicBezTo>
                    <a:pt x="40648" y="39613"/>
                    <a:pt x="36153" y="52521"/>
                    <a:pt x="35692" y="58976"/>
                  </a:cubicBezTo>
                  <a:cubicBezTo>
                    <a:pt x="33042" y="60589"/>
                    <a:pt x="27164" y="64392"/>
                    <a:pt x="26587" y="67620"/>
                  </a:cubicBezTo>
                  <a:cubicBezTo>
                    <a:pt x="14255" y="78223"/>
                    <a:pt x="14025" y="73497"/>
                    <a:pt x="17367" y="58169"/>
                  </a:cubicBezTo>
                  <a:cubicBezTo>
                    <a:pt x="-612" y="65775"/>
                    <a:pt x="-5222" y="55288"/>
                    <a:pt x="9876" y="42840"/>
                  </a:cubicBezTo>
                  <a:cubicBezTo>
                    <a:pt x="-10870" y="20481"/>
                    <a:pt x="3076" y="-5451"/>
                    <a:pt x="33042" y="1004"/>
                  </a:cubicBezTo>
                  <a:cubicBezTo>
                    <a:pt x="36845" y="9878"/>
                    <a:pt x="41224" y="23593"/>
                    <a:pt x="43530" y="33735"/>
                  </a:cubicBezTo>
                  <a:close/>
                </a:path>
              </a:pathLst>
            </a:custGeom>
            <a:solidFill>
              <a:srgbClr val="297325"/>
            </a:solidFill>
            <a:ln w="11507" cap="flat">
              <a:noFill/>
              <a:prstDash val="solid"/>
              <a:miter/>
            </a:ln>
          </p:spPr>
          <p:txBody>
            <a:bodyPr/>
            <a:lstStyle/>
            <a:p>
              <a:endParaRPr lang="en-US"/>
            </a:p>
          </p:txBody>
        </p:sp>
        <p:sp>
          <p:nvSpPr>
            <p:cNvPr id="102" name="Freeform: Shape 101">
              <a:extLst>
                <a:ext uri="{FF2B5EF4-FFF2-40B4-BE49-F238E27FC236}">
                  <a16:creationId xmlns:a16="http://schemas.microsoft.com/office/drawing/2014/main" id="{E2FBA0A6-6124-62FD-CAEB-43938F4D5E03}"/>
                </a:ext>
              </a:extLst>
            </p:cNvPr>
            <p:cNvSpPr/>
            <p:nvPr/>
          </p:nvSpPr>
          <p:spPr>
            <a:xfrm>
              <a:off x="8224252" y="4226908"/>
              <a:ext cx="42013" cy="73300"/>
            </a:xfrm>
            <a:custGeom>
              <a:avLst/>
              <a:gdLst>
                <a:gd name="csX0" fmla="*/ 42014 w 42013"/>
                <a:gd name="csY0" fmla="*/ 6569 h 73300"/>
                <a:gd name="csX1" fmla="*/ 3404 w 42013"/>
                <a:gd name="csY1" fmla="*/ 73301 h 73300"/>
                <a:gd name="csX2" fmla="*/ 26685 w 42013"/>
                <a:gd name="csY2" fmla="*/ 0 h 73300"/>
                <a:gd name="csX3" fmla="*/ 42014 w 42013"/>
                <a:gd name="csY3" fmla="*/ 6569 h 73300"/>
              </a:gdLst>
              <a:ahLst/>
              <a:cxnLst>
                <a:cxn ang="0">
                  <a:pos x="csX0" y="csY0"/>
                </a:cxn>
                <a:cxn ang="0">
                  <a:pos x="csX1" y="csY1"/>
                </a:cxn>
                <a:cxn ang="0">
                  <a:pos x="csX2" y="csY2"/>
                </a:cxn>
                <a:cxn ang="0">
                  <a:pos x="csX3" y="csY3"/>
                </a:cxn>
              </a:cxnLst>
              <a:rect l="l" t="t" r="r" b="b"/>
              <a:pathLst>
                <a:path w="42013" h="73300">
                  <a:moveTo>
                    <a:pt x="42014" y="6569"/>
                  </a:moveTo>
                  <a:cubicBezTo>
                    <a:pt x="40515" y="26393"/>
                    <a:pt x="22536" y="63274"/>
                    <a:pt x="3404" y="73301"/>
                  </a:cubicBezTo>
                  <a:cubicBezTo>
                    <a:pt x="-14114" y="22705"/>
                    <a:pt x="42475" y="40338"/>
                    <a:pt x="26685" y="0"/>
                  </a:cubicBezTo>
                  <a:lnTo>
                    <a:pt x="42014" y="6569"/>
                  </a:lnTo>
                  <a:close/>
                </a:path>
              </a:pathLst>
            </a:custGeom>
            <a:solidFill>
              <a:srgbClr val="2DA442"/>
            </a:solidFill>
            <a:ln w="11507" cap="flat">
              <a:noFill/>
              <a:prstDash val="solid"/>
              <a:miter/>
            </a:ln>
          </p:spPr>
          <p:txBody>
            <a:bodyPr/>
            <a:lstStyle/>
            <a:p>
              <a:endParaRPr lang="en-US"/>
            </a:p>
          </p:txBody>
        </p:sp>
        <p:sp>
          <p:nvSpPr>
            <p:cNvPr id="103" name="Freeform: Shape 102">
              <a:extLst>
                <a:ext uri="{FF2B5EF4-FFF2-40B4-BE49-F238E27FC236}">
                  <a16:creationId xmlns:a16="http://schemas.microsoft.com/office/drawing/2014/main" id="{D743D02D-907C-A0C5-546E-984563E5F18E}"/>
                </a:ext>
              </a:extLst>
            </p:cNvPr>
            <p:cNvSpPr/>
            <p:nvPr/>
          </p:nvSpPr>
          <p:spPr>
            <a:xfrm>
              <a:off x="8267562" y="4343889"/>
              <a:ext cx="57944" cy="31938"/>
            </a:xfrm>
            <a:custGeom>
              <a:avLst/>
              <a:gdLst>
                <a:gd name="csX0" fmla="*/ 33050 w 57944"/>
                <a:gd name="csY0" fmla="*/ 115 h 31938"/>
                <a:gd name="csX1" fmla="*/ 57944 w 57944"/>
                <a:gd name="csY1" fmla="*/ 9451 h 31938"/>
                <a:gd name="csX2" fmla="*/ 41117 w 57944"/>
                <a:gd name="csY2" fmla="*/ 31925 h 31938"/>
                <a:gd name="csX3" fmla="*/ 8731 w 57944"/>
                <a:gd name="csY3" fmla="*/ 28583 h 31938"/>
                <a:gd name="csX4" fmla="*/ 8385 w 57944"/>
                <a:gd name="csY4" fmla="*/ 8990 h 31938"/>
                <a:gd name="csX5" fmla="*/ 9769 w 57944"/>
                <a:gd name="csY5" fmla="*/ 1614 h 31938"/>
                <a:gd name="csX6" fmla="*/ 33050 w 57944"/>
                <a:gd name="csY6" fmla="*/ 0 h 319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944" h="31938">
                  <a:moveTo>
                    <a:pt x="33050" y="115"/>
                  </a:moveTo>
                  <a:lnTo>
                    <a:pt x="57944" y="9451"/>
                  </a:lnTo>
                  <a:cubicBezTo>
                    <a:pt x="57368" y="14752"/>
                    <a:pt x="48263" y="32501"/>
                    <a:pt x="41117" y="31925"/>
                  </a:cubicBezTo>
                  <a:cubicBezTo>
                    <a:pt x="31782" y="31233"/>
                    <a:pt x="18297" y="29850"/>
                    <a:pt x="8731" y="28583"/>
                  </a:cubicBezTo>
                  <a:cubicBezTo>
                    <a:pt x="-2794" y="30427"/>
                    <a:pt x="-2909" y="23973"/>
                    <a:pt x="8385" y="8990"/>
                  </a:cubicBezTo>
                  <a:cubicBezTo>
                    <a:pt x="8731" y="6685"/>
                    <a:pt x="9192" y="3458"/>
                    <a:pt x="9769" y="1614"/>
                  </a:cubicBezTo>
                  <a:lnTo>
                    <a:pt x="33050" y="0"/>
                  </a:lnTo>
                  <a:close/>
                </a:path>
              </a:pathLst>
            </a:custGeom>
            <a:solidFill>
              <a:srgbClr val="C6A607"/>
            </a:solidFill>
            <a:ln w="11507" cap="flat">
              <a:noFill/>
              <a:prstDash val="solid"/>
              <a:miter/>
            </a:ln>
          </p:spPr>
          <p:txBody>
            <a:bodyPr/>
            <a:lstStyle/>
            <a:p>
              <a:endParaRPr lang="en-US"/>
            </a:p>
          </p:txBody>
        </p:sp>
        <p:sp>
          <p:nvSpPr>
            <p:cNvPr id="104" name="Freeform: Shape 103">
              <a:extLst>
                <a:ext uri="{FF2B5EF4-FFF2-40B4-BE49-F238E27FC236}">
                  <a16:creationId xmlns:a16="http://schemas.microsoft.com/office/drawing/2014/main" id="{FB5E1E06-B72B-18BA-929D-6E91672C1494}"/>
                </a:ext>
              </a:extLst>
            </p:cNvPr>
            <p:cNvSpPr/>
            <p:nvPr/>
          </p:nvSpPr>
          <p:spPr>
            <a:xfrm>
              <a:off x="8309255" y="4146494"/>
              <a:ext cx="137420" cy="131816"/>
            </a:xfrm>
            <a:custGeom>
              <a:avLst/>
              <a:gdLst>
                <a:gd name="csX0" fmla="*/ 128276 w 137420"/>
                <a:gd name="csY0" fmla="*/ 9994 h 131816"/>
                <a:gd name="csX1" fmla="*/ 104073 w 137420"/>
                <a:gd name="csY1" fmla="*/ 44570 h 131816"/>
                <a:gd name="csX2" fmla="*/ 80907 w 137420"/>
                <a:gd name="csY2" fmla="*/ 61167 h 131816"/>
                <a:gd name="csX3" fmla="*/ 69497 w 137420"/>
                <a:gd name="csY3" fmla="*/ 71770 h 131816"/>
                <a:gd name="csX4" fmla="*/ 60853 w 137420"/>
                <a:gd name="csY4" fmla="*/ 77187 h 131816"/>
                <a:gd name="csX5" fmla="*/ 10718 w 137420"/>
                <a:gd name="csY5" fmla="*/ 96319 h 131816"/>
                <a:gd name="csX6" fmla="*/ 20054 w 137420"/>
                <a:gd name="csY6" fmla="*/ 131240 h 131816"/>
                <a:gd name="csX7" fmla="*/ 11064 w 137420"/>
                <a:gd name="csY7" fmla="*/ 131816 h 131816"/>
                <a:gd name="csX8" fmla="*/ 0 w 137420"/>
                <a:gd name="csY8" fmla="*/ 87905 h 131816"/>
                <a:gd name="csX9" fmla="*/ 21667 w 137420"/>
                <a:gd name="csY9" fmla="*/ 61051 h 131816"/>
                <a:gd name="csX10" fmla="*/ 39993 w 137420"/>
                <a:gd name="csY10" fmla="*/ 72461 h 131816"/>
                <a:gd name="csX11" fmla="*/ 56589 w 137420"/>
                <a:gd name="csY11" fmla="*/ 63472 h 131816"/>
                <a:gd name="csX12" fmla="*/ 95314 w 137420"/>
                <a:gd name="csY12" fmla="*/ 10455 h 131816"/>
                <a:gd name="csX13" fmla="*/ 128391 w 137420"/>
                <a:gd name="csY13" fmla="*/ 10110 h 131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7420" h="131816">
                  <a:moveTo>
                    <a:pt x="128276" y="9994"/>
                  </a:moveTo>
                  <a:cubicBezTo>
                    <a:pt x="151211" y="22326"/>
                    <a:pt x="126432" y="54597"/>
                    <a:pt x="104073" y="44570"/>
                  </a:cubicBezTo>
                  <a:cubicBezTo>
                    <a:pt x="114907" y="67044"/>
                    <a:pt x="99924" y="76726"/>
                    <a:pt x="80907" y="61167"/>
                  </a:cubicBezTo>
                  <a:cubicBezTo>
                    <a:pt x="94161" y="75688"/>
                    <a:pt x="86324" y="82604"/>
                    <a:pt x="69497" y="71770"/>
                  </a:cubicBezTo>
                  <a:cubicBezTo>
                    <a:pt x="70765" y="80183"/>
                    <a:pt x="67884" y="81912"/>
                    <a:pt x="60853" y="77187"/>
                  </a:cubicBezTo>
                  <a:lnTo>
                    <a:pt x="10718" y="96319"/>
                  </a:lnTo>
                  <a:cubicBezTo>
                    <a:pt x="13600" y="108420"/>
                    <a:pt x="16942" y="123864"/>
                    <a:pt x="20054" y="131240"/>
                  </a:cubicBezTo>
                  <a:lnTo>
                    <a:pt x="11064" y="131816"/>
                  </a:lnTo>
                  <a:cubicBezTo>
                    <a:pt x="6800" y="119369"/>
                    <a:pt x="922" y="100352"/>
                    <a:pt x="0" y="87905"/>
                  </a:cubicBezTo>
                  <a:lnTo>
                    <a:pt x="21667" y="61051"/>
                  </a:lnTo>
                  <a:lnTo>
                    <a:pt x="39993" y="72461"/>
                  </a:lnTo>
                  <a:cubicBezTo>
                    <a:pt x="43104" y="74421"/>
                    <a:pt x="53938" y="67044"/>
                    <a:pt x="56589" y="63472"/>
                  </a:cubicBezTo>
                  <a:lnTo>
                    <a:pt x="95314" y="10455"/>
                  </a:lnTo>
                  <a:cubicBezTo>
                    <a:pt x="99924" y="659"/>
                    <a:pt x="126893" y="-6948"/>
                    <a:pt x="128391" y="10110"/>
                  </a:cubicBezTo>
                  <a:close/>
                </a:path>
              </a:pathLst>
            </a:custGeom>
            <a:solidFill>
              <a:srgbClr val="2A9B38"/>
            </a:solidFill>
            <a:ln w="11507" cap="flat">
              <a:noFill/>
              <a:prstDash val="solid"/>
              <a:miter/>
            </a:ln>
          </p:spPr>
          <p:txBody>
            <a:bodyPr/>
            <a:lstStyle/>
            <a:p>
              <a:endParaRPr lang="en-US"/>
            </a:p>
          </p:txBody>
        </p:sp>
        <p:sp>
          <p:nvSpPr>
            <p:cNvPr id="105" name="Freeform: Shape 104">
              <a:extLst>
                <a:ext uri="{FF2B5EF4-FFF2-40B4-BE49-F238E27FC236}">
                  <a16:creationId xmlns:a16="http://schemas.microsoft.com/office/drawing/2014/main" id="{368CA8B6-00D9-8173-3020-B562F8DC1865}"/>
                </a:ext>
              </a:extLst>
            </p:cNvPr>
            <p:cNvSpPr/>
            <p:nvPr/>
          </p:nvSpPr>
          <p:spPr>
            <a:xfrm>
              <a:off x="8209677" y="4380499"/>
              <a:ext cx="29389" cy="22860"/>
            </a:xfrm>
            <a:custGeom>
              <a:avLst/>
              <a:gdLst>
                <a:gd name="csX0" fmla="*/ 5647 w 29389"/>
                <a:gd name="csY0" fmla="*/ 22745 h 22860"/>
                <a:gd name="csX1" fmla="*/ 0 w 29389"/>
                <a:gd name="csY1" fmla="*/ 6149 h 22860"/>
                <a:gd name="csX2" fmla="*/ 10258 w 29389"/>
                <a:gd name="csY2" fmla="*/ 617 h 22860"/>
                <a:gd name="csX3" fmla="*/ 29389 w 29389"/>
                <a:gd name="csY3" fmla="*/ 19979 h 22860"/>
                <a:gd name="csX4" fmla="*/ 5647 w 29389"/>
                <a:gd name="csY4" fmla="*/ 22861 h 22860"/>
              </a:gdLst>
              <a:ahLst/>
              <a:cxnLst>
                <a:cxn ang="0">
                  <a:pos x="csX0" y="csY0"/>
                </a:cxn>
                <a:cxn ang="0">
                  <a:pos x="csX1" y="csY1"/>
                </a:cxn>
                <a:cxn ang="0">
                  <a:pos x="csX2" y="csY2"/>
                </a:cxn>
                <a:cxn ang="0">
                  <a:pos x="csX3" y="csY3"/>
                </a:cxn>
                <a:cxn ang="0">
                  <a:pos x="csX4" y="csY4"/>
                </a:cxn>
              </a:cxnLst>
              <a:rect l="l" t="t" r="r" b="b"/>
              <a:pathLst>
                <a:path w="29389" h="22860">
                  <a:moveTo>
                    <a:pt x="5647" y="22745"/>
                  </a:moveTo>
                  <a:cubicBezTo>
                    <a:pt x="3573" y="18827"/>
                    <a:pt x="346" y="10529"/>
                    <a:pt x="0" y="6149"/>
                  </a:cubicBezTo>
                  <a:cubicBezTo>
                    <a:pt x="2997" y="3498"/>
                    <a:pt x="7837" y="-1803"/>
                    <a:pt x="10258" y="617"/>
                  </a:cubicBezTo>
                  <a:lnTo>
                    <a:pt x="29389" y="19979"/>
                  </a:lnTo>
                  <a:lnTo>
                    <a:pt x="5647" y="22861"/>
                  </a:lnTo>
                  <a:close/>
                </a:path>
              </a:pathLst>
            </a:custGeom>
            <a:solidFill>
              <a:srgbClr val="53B052"/>
            </a:solidFill>
            <a:ln w="11507" cap="flat">
              <a:noFill/>
              <a:prstDash val="solid"/>
              <a:miter/>
            </a:ln>
          </p:spPr>
          <p:txBody>
            <a:bodyPr/>
            <a:lstStyle/>
            <a:p>
              <a:endParaRPr lang="en-US"/>
            </a:p>
          </p:txBody>
        </p:sp>
        <p:sp>
          <p:nvSpPr>
            <p:cNvPr id="106" name="Freeform: Shape 105">
              <a:extLst>
                <a:ext uri="{FF2B5EF4-FFF2-40B4-BE49-F238E27FC236}">
                  <a16:creationId xmlns:a16="http://schemas.microsoft.com/office/drawing/2014/main" id="{6B84A816-FD5F-4331-AFAC-83BAD993DB6A}"/>
                </a:ext>
              </a:extLst>
            </p:cNvPr>
            <p:cNvSpPr/>
            <p:nvPr/>
          </p:nvSpPr>
          <p:spPr>
            <a:xfrm>
              <a:off x="8257723" y="4352994"/>
              <a:ext cx="18569" cy="27430"/>
            </a:xfrm>
            <a:custGeom>
              <a:avLst/>
              <a:gdLst>
                <a:gd name="csX0" fmla="*/ 18570 w 18569"/>
                <a:gd name="csY0" fmla="*/ 19593 h 27430"/>
                <a:gd name="csX1" fmla="*/ 10732 w 18569"/>
                <a:gd name="csY1" fmla="*/ 27430 h 27430"/>
                <a:gd name="csX2" fmla="*/ 590 w 18569"/>
                <a:gd name="csY2" fmla="*/ 14752 h 27430"/>
                <a:gd name="csX3" fmla="*/ 18224 w 18569"/>
                <a:gd name="csY3" fmla="*/ 0 h 27430"/>
                <a:gd name="csX4" fmla="*/ 18570 w 18569"/>
                <a:gd name="csY4" fmla="*/ 19593 h 27430"/>
              </a:gdLst>
              <a:ahLst/>
              <a:cxnLst>
                <a:cxn ang="0">
                  <a:pos x="csX0" y="csY0"/>
                </a:cxn>
                <a:cxn ang="0">
                  <a:pos x="csX1" y="csY1"/>
                </a:cxn>
                <a:cxn ang="0">
                  <a:pos x="csX2" y="csY2"/>
                </a:cxn>
                <a:cxn ang="0">
                  <a:pos x="csX3" y="csY3"/>
                </a:cxn>
                <a:cxn ang="0">
                  <a:pos x="csX4" y="csY4"/>
                </a:cxn>
              </a:cxnLst>
              <a:rect l="l" t="t" r="r" b="b"/>
              <a:pathLst>
                <a:path w="18569" h="27430">
                  <a:moveTo>
                    <a:pt x="18570" y="19593"/>
                  </a:moveTo>
                  <a:lnTo>
                    <a:pt x="10732" y="27430"/>
                  </a:lnTo>
                  <a:cubicBezTo>
                    <a:pt x="8312" y="24779"/>
                    <a:pt x="-2637" y="17518"/>
                    <a:pt x="590" y="14752"/>
                  </a:cubicBezTo>
                  <a:lnTo>
                    <a:pt x="18224" y="0"/>
                  </a:lnTo>
                  <a:lnTo>
                    <a:pt x="18570" y="19593"/>
                  </a:lnTo>
                  <a:close/>
                </a:path>
              </a:pathLst>
            </a:custGeom>
            <a:solidFill>
              <a:srgbClr val="5D7517"/>
            </a:solidFill>
            <a:ln w="11507" cap="flat">
              <a:noFill/>
              <a:prstDash val="solid"/>
              <a:miter/>
            </a:ln>
          </p:spPr>
          <p:txBody>
            <a:bodyPr/>
            <a:lstStyle/>
            <a:p>
              <a:endParaRPr lang="en-US"/>
            </a:p>
          </p:txBody>
        </p:sp>
        <p:sp>
          <p:nvSpPr>
            <p:cNvPr id="107" name="Freeform: Shape 106">
              <a:extLst>
                <a:ext uri="{FF2B5EF4-FFF2-40B4-BE49-F238E27FC236}">
                  <a16:creationId xmlns:a16="http://schemas.microsoft.com/office/drawing/2014/main" id="{07028D81-34B3-7E5B-2996-9A6F713E4C4C}"/>
                </a:ext>
              </a:extLst>
            </p:cNvPr>
            <p:cNvSpPr/>
            <p:nvPr/>
          </p:nvSpPr>
          <p:spPr>
            <a:xfrm>
              <a:off x="7133771" y="4376506"/>
              <a:ext cx="332637" cy="235345"/>
            </a:xfrm>
            <a:custGeom>
              <a:avLst/>
              <a:gdLst>
                <a:gd name="csX0" fmla="*/ 123804 w 332637"/>
                <a:gd name="csY0" fmla="*/ 71341 h 235345"/>
                <a:gd name="csX1" fmla="*/ 140286 w 332637"/>
                <a:gd name="csY1" fmla="*/ 80216 h 235345"/>
                <a:gd name="csX2" fmla="*/ 184427 w 332637"/>
                <a:gd name="csY2" fmla="*/ 98080 h 235345"/>
                <a:gd name="csX3" fmla="*/ 219695 w 332637"/>
                <a:gd name="csY3" fmla="*/ 116751 h 235345"/>
                <a:gd name="csX4" fmla="*/ 313395 w 332637"/>
                <a:gd name="csY4" fmla="*/ 207685 h 235345"/>
                <a:gd name="csX5" fmla="*/ 330683 w 332637"/>
                <a:gd name="csY5" fmla="*/ 226702 h 235345"/>
                <a:gd name="csX6" fmla="*/ 330683 w 332637"/>
                <a:gd name="csY6" fmla="*/ 235346 h 235345"/>
                <a:gd name="csX7" fmla="*/ 229261 w 332637"/>
                <a:gd name="csY7" fmla="*/ 198695 h 235345"/>
                <a:gd name="csX8" fmla="*/ 181431 w 332637"/>
                <a:gd name="csY8" fmla="*/ 142567 h 235345"/>
                <a:gd name="csX9" fmla="*/ 166563 w 332637"/>
                <a:gd name="csY9" fmla="*/ 125049 h 235345"/>
                <a:gd name="csX10" fmla="*/ 150082 w 332637"/>
                <a:gd name="csY10" fmla="*/ 113985 h 235345"/>
                <a:gd name="csX11" fmla="*/ 63643 w 332637"/>
                <a:gd name="csY11" fmla="*/ 47715 h 235345"/>
                <a:gd name="csX12" fmla="*/ 12471 w 332637"/>
                <a:gd name="csY12" fmla="*/ 30772 h 235345"/>
                <a:gd name="csX13" fmla="*/ 11318 w 332637"/>
                <a:gd name="csY13" fmla="*/ 18786 h 235345"/>
                <a:gd name="csX14" fmla="*/ 25264 w 332637"/>
                <a:gd name="csY14" fmla="*/ 0 h 235345"/>
                <a:gd name="csX15" fmla="*/ 123574 w 332637"/>
                <a:gd name="csY15" fmla="*/ 71457 h 235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32637" h="235345">
                  <a:moveTo>
                    <a:pt x="123804" y="71341"/>
                  </a:moveTo>
                  <a:cubicBezTo>
                    <a:pt x="137059" y="54514"/>
                    <a:pt x="145126" y="59125"/>
                    <a:pt x="140286" y="80216"/>
                  </a:cubicBezTo>
                  <a:lnTo>
                    <a:pt x="184427" y="98080"/>
                  </a:lnTo>
                  <a:cubicBezTo>
                    <a:pt x="198719" y="84595"/>
                    <a:pt x="210474" y="90819"/>
                    <a:pt x="219695" y="116751"/>
                  </a:cubicBezTo>
                  <a:cubicBezTo>
                    <a:pt x="257843" y="140723"/>
                    <a:pt x="289077" y="171035"/>
                    <a:pt x="313395" y="207685"/>
                  </a:cubicBezTo>
                  <a:cubicBezTo>
                    <a:pt x="324344" y="210451"/>
                    <a:pt x="337713" y="216098"/>
                    <a:pt x="330683" y="226702"/>
                  </a:cubicBezTo>
                  <a:lnTo>
                    <a:pt x="330683" y="235346"/>
                  </a:lnTo>
                  <a:cubicBezTo>
                    <a:pt x="300256" y="220593"/>
                    <a:pt x="262799" y="209760"/>
                    <a:pt x="229261" y="198695"/>
                  </a:cubicBezTo>
                  <a:cubicBezTo>
                    <a:pt x="217505" y="183713"/>
                    <a:pt x="194800" y="155245"/>
                    <a:pt x="181431" y="142567"/>
                  </a:cubicBezTo>
                  <a:cubicBezTo>
                    <a:pt x="161262" y="157435"/>
                    <a:pt x="155153" y="146716"/>
                    <a:pt x="166563" y="125049"/>
                  </a:cubicBezTo>
                  <a:cubicBezTo>
                    <a:pt x="154692" y="124242"/>
                    <a:pt x="149160" y="120554"/>
                    <a:pt x="150082" y="113985"/>
                  </a:cubicBezTo>
                  <a:cubicBezTo>
                    <a:pt x="123689" y="106032"/>
                    <a:pt x="74937" y="72955"/>
                    <a:pt x="63643" y="47715"/>
                  </a:cubicBezTo>
                  <a:cubicBezTo>
                    <a:pt x="40592" y="46562"/>
                    <a:pt x="23535" y="40915"/>
                    <a:pt x="12471" y="30772"/>
                  </a:cubicBezTo>
                  <a:cubicBezTo>
                    <a:pt x="-3665" y="31349"/>
                    <a:pt x="-4241" y="24894"/>
                    <a:pt x="11318" y="18786"/>
                  </a:cubicBezTo>
                  <a:lnTo>
                    <a:pt x="25264" y="0"/>
                  </a:lnTo>
                  <a:cubicBezTo>
                    <a:pt x="60877" y="11756"/>
                    <a:pt x="93608" y="35613"/>
                    <a:pt x="123574" y="71457"/>
                  </a:cubicBezTo>
                  <a:close/>
                </a:path>
              </a:pathLst>
            </a:custGeom>
            <a:solidFill>
              <a:srgbClr val="2DA13E"/>
            </a:solidFill>
            <a:ln w="11507" cap="flat">
              <a:noFill/>
              <a:prstDash val="solid"/>
              <a:miter/>
            </a:ln>
          </p:spPr>
          <p:txBody>
            <a:bodyPr/>
            <a:lstStyle/>
            <a:p>
              <a:endParaRPr lang="en-US"/>
            </a:p>
          </p:txBody>
        </p:sp>
        <p:sp>
          <p:nvSpPr>
            <p:cNvPr id="108" name="Freeform: Shape 107">
              <a:extLst>
                <a:ext uri="{FF2B5EF4-FFF2-40B4-BE49-F238E27FC236}">
                  <a16:creationId xmlns:a16="http://schemas.microsoft.com/office/drawing/2014/main" id="{585CE395-B741-C9BC-2C9A-B1335B5F0725}"/>
                </a:ext>
              </a:extLst>
            </p:cNvPr>
            <p:cNvSpPr/>
            <p:nvPr/>
          </p:nvSpPr>
          <p:spPr>
            <a:xfrm>
              <a:off x="7050000" y="4339180"/>
              <a:ext cx="96531" cy="75819"/>
            </a:xfrm>
            <a:custGeom>
              <a:avLst/>
              <a:gdLst>
                <a:gd name="csX0" fmla="*/ 95204 w 96531"/>
                <a:gd name="csY0" fmla="*/ 55996 h 75819"/>
                <a:gd name="csX1" fmla="*/ 96357 w 96531"/>
                <a:gd name="csY1" fmla="*/ 67982 h 75819"/>
                <a:gd name="csX2" fmla="*/ 88635 w 96531"/>
                <a:gd name="csY2" fmla="*/ 70057 h 75819"/>
                <a:gd name="csX3" fmla="*/ 26975 w 96531"/>
                <a:gd name="csY3" fmla="*/ 75820 h 75819"/>
                <a:gd name="csX4" fmla="*/ 2541 w 96531"/>
                <a:gd name="csY4" fmla="*/ 32485 h 75819"/>
                <a:gd name="csX5" fmla="*/ 6 w 96531"/>
                <a:gd name="csY5" fmla="*/ 5170 h 75819"/>
                <a:gd name="csX6" fmla="*/ 59476 w 96531"/>
                <a:gd name="csY6" fmla="*/ 28566 h 75819"/>
                <a:gd name="csX7" fmla="*/ 95204 w 96531"/>
                <a:gd name="csY7" fmla="*/ 55881 h 758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531" h="75819">
                  <a:moveTo>
                    <a:pt x="95204" y="55996"/>
                  </a:moveTo>
                  <a:lnTo>
                    <a:pt x="96357" y="67982"/>
                  </a:lnTo>
                  <a:cubicBezTo>
                    <a:pt x="97279" y="75589"/>
                    <a:pt x="94513" y="75935"/>
                    <a:pt x="88635" y="70057"/>
                  </a:cubicBezTo>
                  <a:cubicBezTo>
                    <a:pt x="68466" y="65908"/>
                    <a:pt x="38846" y="63833"/>
                    <a:pt x="26975" y="75820"/>
                  </a:cubicBezTo>
                  <a:cubicBezTo>
                    <a:pt x="10840" y="74437"/>
                    <a:pt x="5192" y="51847"/>
                    <a:pt x="2541" y="32485"/>
                  </a:cubicBezTo>
                  <a:cubicBezTo>
                    <a:pt x="1504" y="25339"/>
                    <a:pt x="-109" y="12085"/>
                    <a:pt x="6" y="5170"/>
                  </a:cubicBezTo>
                  <a:cubicBezTo>
                    <a:pt x="13606" y="-6355"/>
                    <a:pt x="33429" y="1366"/>
                    <a:pt x="59476" y="28566"/>
                  </a:cubicBezTo>
                  <a:cubicBezTo>
                    <a:pt x="78147" y="33522"/>
                    <a:pt x="90018" y="42627"/>
                    <a:pt x="95204" y="55881"/>
                  </a:cubicBezTo>
                  <a:close/>
                </a:path>
              </a:pathLst>
            </a:custGeom>
            <a:solidFill>
              <a:srgbClr val="0D924F"/>
            </a:solidFill>
            <a:ln w="11507" cap="flat">
              <a:noFill/>
              <a:prstDash val="solid"/>
              <a:miter/>
            </a:ln>
          </p:spPr>
          <p:txBody>
            <a:bodyPr/>
            <a:lstStyle/>
            <a:p>
              <a:endParaRPr lang="en-US"/>
            </a:p>
          </p:txBody>
        </p:sp>
        <p:sp>
          <p:nvSpPr>
            <p:cNvPr id="109" name="Freeform: Shape 108">
              <a:extLst>
                <a:ext uri="{FF2B5EF4-FFF2-40B4-BE49-F238E27FC236}">
                  <a16:creationId xmlns:a16="http://schemas.microsoft.com/office/drawing/2014/main" id="{EE54E935-7028-C93A-C3D3-1273EEA714F9}"/>
                </a:ext>
              </a:extLst>
            </p:cNvPr>
            <p:cNvSpPr/>
            <p:nvPr/>
          </p:nvSpPr>
          <p:spPr>
            <a:xfrm>
              <a:off x="7191190" y="4484382"/>
              <a:ext cx="67641" cy="49904"/>
            </a:xfrm>
            <a:custGeom>
              <a:avLst/>
              <a:gdLst>
                <a:gd name="csX0" fmla="*/ 39416 w 67641"/>
                <a:gd name="csY0" fmla="*/ 16827 h 49904"/>
                <a:gd name="csX1" fmla="*/ 66155 w 67641"/>
                <a:gd name="csY1" fmla="*/ 49904 h 49904"/>
                <a:gd name="csX2" fmla="*/ 48752 w 67641"/>
                <a:gd name="csY2" fmla="*/ 46908 h 49904"/>
                <a:gd name="csX3" fmla="*/ 0 w 67641"/>
                <a:gd name="csY3" fmla="*/ 0 h 49904"/>
                <a:gd name="csX4" fmla="*/ 39301 w 67641"/>
                <a:gd name="csY4" fmla="*/ 16942 h 49904"/>
              </a:gdLst>
              <a:ahLst/>
              <a:cxnLst>
                <a:cxn ang="0">
                  <a:pos x="csX0" y="csY0"/>
                </a:cxn>
                <a:cxn ang="0">
                  <a:pos x="csX1" y="csY1"/>
                </a:cxn>
                <a:cxn ang="0">
                  <a:pos x="csX2" y="csY2"/>
                </a:cxn>
                <a:cxn ang="0">
                  <a:pos x="csX3" y="csY3"/>
                </a:cxn>
                <a:cxn ang="0">
                  <a:pos x="csX4" y="csY4"/>
                </a:cxn>
              </a:cxnLst>
              <a:rect l="l" t="t" r="r" b="b"/>
              <a:pathLst>
                <a:path w="67641" h="49904">
                  <a:moveTo>
                    <a:pt x="39416" y="16827"/>
                  </a:moveTo>
                  <a:cubicBezTo>
                    <a:pt x="62582" y="12678"/>
                    <a:pt x="71457" y="23627"/>
                    <a:pt x="66155" y="49904"/>
                  </a:cubicBezTo>
                  <a:lnTo>
                    <a:pt x="48752" y="46908"/>
                  </a:lnTo>
                  <a:cubicBezTo>
                    <a:pt x="31118" y="32040"/>
                    <a:pt x="14061" y="16712"/>
                    <a:pt x="0" y="0"/>
                  </a:cubicBezTo>
                  <a:lnTo>
                    <a:pt x="39301" y="16942"/>
                  </a:lnTo>
                  <a:close/>
                </a:path>
              </a:pathLst>
            </a:custGeom>
            <a:solidFill>
              <a:srgbClr val="95B520"/>
            </a:solidFill>
            <a:ln w="11507" cap="flat">
              <a:noFill/>
              <a:prstDash val="solid"/>
              <a:miter/>
            </a:ln>
          </p:spPr>
          <p:txBody>
            <a:bodyPr/>
            <a:lstStyle/>
            <a:p>
              <a:endParaRPr lang="en-US"/>
            </a:p>
          </p:txBody>
        </p:sp>
        <p:sp>
          <p:nvSpPr>
            <p:cNvPr id="110" name="Freeform: Shape 109">
              <a:extLst>
                <a:ext uri="{FF2B5EF4-FFF2-40B4-BE49-F238E27FC236}">
                  <a16:creationId xmlns:a16="http://schemas.microsoft.com/office/drawing/2014/main" id="{428E2D56-A55F-AE66-4D2B-F7F1FBDB9371}"/>
                </a:ext>
              </a:extLst>
            </p:cNvPr>
            <p:cNvSpPr/>
            <p:nvPr/>
          </p:nvSpPr>
          <p:spPr>
            <a:xfrm>
              <a:off x="7138635" y="4406804"/>
              <a:ext cx="58894" cy="22770"/>
            </a:xfrm>
            <a:custGeom>
              <a:avLst/>
              <a:gdLst>
                <a:gd name="csX0" fmla="*/ 58894 w 58894"/>
                <a:gd name="csY0" fmla="*/ 17302 h 22770"/>
                <a:gd name="csX1" fmla="*/ 20515 w 58894"/>
                <a:gd name="csY1" fmla="*/ 22718 h 22770"/>
                <a:gd name="csX2" fmla="*/ 0 w 58894"/>
                <a:gd name="csY2" fmla="*/ 2434 h 22770"/>
                <a:gd name="csX3" fmla="*/ 7722 w 58894"/>
                <a:gd name="csY3" fmla="*/ 359 h 22770"/>
                <a:gd name="csX4" fmla="*/ 58894 w 58894"/>
                <a:gd name="csY4" fmla="*/ 17302 h 22770"/>
              </a:gdLst>
              <a:ahLst/>
              <a:cxnLst>
                <a:cxn ang="0">
                  <a:pos x="csX0" y="csY0"/>
                </a:cxn>
                <a:cxn ang="0">
                  <a:pos x="csX1" y="csY1"/>
                </a:cxn>
                <a:cxn ang="0">
                  <a:pos x="csX2" y="csY2"/>
                </a:cxn>
                <a:cxn ang="0">
                  <a:pos x="csX3" y="csY3"/>
                </a:cxn>
                <a:cxn ang="0">
                  <a:pos x="csX4" y="csY4"/>
                </a:cxn>
              </a:cxnLst>
              <a:rect l="l" t="t" r="r" b="b"/>
              <a:pathLst>
                <a:path w="58894" h="22770">
                  <a:moveTo>
                    <a:pt x="58894" y="17302"/>
                  </a:moveTo>
                  <a:lnTo>
                    <a:pt x="20515" y="22718"/>
                  </a:lnTo>
                  <a:cubicBezTo>
                    <a:pt x="13369" y="23756"/>
                    <a:pt x="576" y="8888"/>
                    <a:pt x="0" y="2434"/>
                  </a:cubicBezTo>
                  <a:cubicBezTo>
                    <a:pt x="2420" y="1742"/>
                    <a:pt x="5878" y="590"/>
                    <a:pt x="7722" y="359"/>
                  </a:cubicBezTo>
                  <a:cubicBezTo>
                    <a:pt x="21667" y="-1600"/>
                    <a:pt x="53131" y="4508"/>
                    <a:pt x="58894" y="17302"/>
                  </a:cubicBezTo>
                  <a:close/>
                </a:path>
              </a:pathLst>
            </a:custGeom>
            <a:solidFill>
              <a:srgbClr val="1D8B2F"/>
            </a:solidFill>
            <a:ln w="11507" cap="flat">
              <a:noFill/>
              <a:prstDash val="solid"/>
              <a:miter/>
            </a:ln>
          </p:spPr>
          <p:txBody>
            <a:bodyPr/>
            <a:lstStyle/>
            <a:p>
              <a:endParaRPr lang="en-US"/>
            </a:p>
          </p:txBody>
        </p:sp>
        <p:sp>
          <p:nvSpPr>
            <p:cNvPr id="111" name="Freeform: Shape 110">
              <a:extLst>
                <a:ext uri="{FF2B5EF4-FFF2-40B4-BE49-F238E27FC236}">
                  <a16:creationId xmlns:a16="http://schemas.microsoft.com/office/drawing/2014/main" id="{BEC9189F-F419-D32D-5456-3AF4BF972BF4}"/>
                </a:ext>
              </a:extLst>
            </p:cNvPr>
            <p:cNvSpPr/>
            <p:nvPr/>
          </p:nvSpPr>
          <p:spPr>
            <a:xfrm>
              <a:off x="7230606" y="4490260"/>
              <a:ext cx="70073" cy="43911"/>
            </a:xfrm>
            <a:custGeom>
              <a:avLst/>
              <a:gdLst>
                <a:gd name="csX0" fmla="*/ 53247 w 70073"/>
                <a:gd name="csY0" fmla="*/ 115 h 43911"/>
                <a:gd name="csX1" fmla="*/ 69728 w 70073"/>
                <a:gd name="csY1" fmla="*/ 11179 h 43911"/>
                <a:gd name="csX2" fmla="*/ 70074 w 70073"/>
                <a:gd name="csY2" fmla="*/ 22705 h 43911"/>
                <a:gd name="csX3" fmla="*/ 36420 w 70073"/>
                <a:gd name="csY3" fmla="*/ 36881 h 43911"/>
                <a:gd name="csX4" fmla="*/ 26739 w 70073"/>
                <a:gd name="csY4" fmla="*/ 43911 h 43911"/>
                <a:gd name="csX5" fmla="*/ 0 w 70073"/>
                <a:gd name="csY5" fmla="*/ 10834 h 43911"/>
                <a:gd name="csX6" fmla="*/ 53362 w 70073"/>
                <a:gd name="csY6" fmla="*/ 0 h 439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073" h="43911">
                  <a:moveTo>
                    <a:pt x="53247" y="115"/>
                  </a:moveTo>
                  <a:cubicBezTo>
                    <a:pt x="58318" y="1614"/>
                    <a:pt x="66501" y="7146"/>
                    <a:pt x="69728" y="11179"/>
                  </a:cubicBezTo>
                  <a:lnTo>
                    <a:pt x="70074" y="22705"/>
                  </a:lnTo>
                  <a:cubicBezTo>
                    <a:pt x="58894" y="26969"/>
                    <a:pt x="47715" y="31694"/>
                    <a:pt x="36420" y="36881"/>
                  </a:cubicBezTo>
                  <a:lnTo>
                    <a:pt x="26739" y="43911"/>
                  </a:lnTo>
                  <a:cubicBezTo>
                    <a:pt x="22129" y="33999"/>
                    <a:pt x="9912" y="15213"/>
                    <a:pt x="0" y="10834"/>
                  </a:cubicBezTo>
                  <a:lnTo>
                    <a:pt x="53362" y="0"/>
                  </a:lnTo>
                  <a:close/>
                </a:path>
              </a:pathLst>
            </a:custGeom>
            <a:solidFill>
              <a:srgbClr val="328228"/>
            </a:solidFill>
            <a:ln w="11507" cap="flat">
              <a:noFill/>
              <a:prstDash val="solid"/>
              <a:miter/>
            </a:ln>
          </p:spPr>
          <p:txBody>
            <a:bodyPr/>
            <a:lstStyle/>
            <a:p>
              <a:endParaRPr lang="en-US"/>
            </a:p>
          </p:txBody>
        </p:sp>
        <p:sp>
          <p:nvSpPr>
            <p:cNvPr id="112" name="Freeform: Shape 111">
              <a:extLst>
                <a:ext uri="{FF2B5EF4-FFF2-40B4-BE49-F238E27FC236}">
                  <a16:creationId xmlns:a16="http://schemas.microsoft.com/office/drawing/2014/main" id="{BD0A09A3-0F1B-3017-DA8E-447BBD3DA89C}"/>
                </a:ext>
              </a:extLst>
            </p:cNvPr>
            <p:cNvSpPr/>
            <p:nvPr/>
          </p:nvSpPr>
          <p:spPr>
            <a:xfrm>
              <a:off x="7153848" y="4447386"/>
              <a:ext cx="40856" cy="27003"/>
            </a:xfrm>
            <a:custGeom>
              <a:avLst/>
              <a:gdLst>
                <a:gd name="csX0" fmla="*/ 38149 w 40856"/>
                <a:gd name="csY0" fmla="*/ 26739 h 27003"/>
                <a:gd name="csX1" fmla="*/ 0 w 40856"/>
                <a:gd name="csY1" fmla="*/ 9451 h 27003"/>
                <a:gd name="csX2" fmla="*/ 0 w 40856"/>
                <a:gd name="csY2" fmla="*/ 0 h 27003"/>
                <a:gd name="csX3" fmla="*/ 38494 w 40856"/>
                <a:gd name="csY3" fmla="*/ 7837 h 27003"/>
                <a:gd name="csX4" fmla="*/ 38149 w 40856"/>
                <a:gd name="csY4" fmla="*/ 26739 h 27003"/>
              </a:gdLst>
              <a:ahLst/>
              <a:cxnLst>
                <a:cxn ang="0">
                  <a:pos x="csX0" y="csY0"/>
                </a:cxn>
                <a:cxn ang="0">
                  <a:pos x="csX1" y="csY1"/>
                </a:cxn>
                <a:cxn ang="0">
                  <a:pos x="csX2" y="csY2"/>
                </a:cxn>
                <a:cxn ang="0">
                  <a:pos x="csX3" y="csY3"/>
                </a:cxn>
                <a:cxn ang="0">
                  <a:pos x="csX4" y="csY4"/>
                </a:cxn>
              </a:cxnLst>
              <a:rect l="l" t="t" r="r" b="b"/>
              <a:pathLst>
                <a:path w="40856" h="27003">
                  <a:moveTo>
                    <a:pt x="38149" y="26739"/>
                  </a:moveTo>
                  <a:cubicBezTo>
                    <a:pt x="26047" y="28352"/>
                    <a:pt x="13369" y="22589"/>
                    <a:pt x="0" y="9451"/>
                  </a:cubicBezTo>
                  <a:lnTo>
                    <a:pt x="0" y="0"/>
                  </a:lnTo>
                  <a:cubicBezTo>
                    <a:pt x="8529" y="2536"/>
                    <a:pt x="26623" y="5417"/>
                    <a:pt x="38494" y="7837"/>
                  </a:cubicBezTo>
                  <a:cubicBezTo>
                    <a:pt x="43220" y="8759"/>
                    <a:pt x="39647" y="23742"/>
                    <a:pt x="38149" y="26739"/>
                  </a:cubicBezTo>
                  <a:close/>
                </a:path>
              </a:pathLst>
            </a:custGeom>
            <a:solidFill>
              <a:srgbClr val="478728"/>
            </a:solidFill>
            <a:ln w="11507" cap="flat">
              <a:noFill/>
              <a:prstDash val="solid"/>
              <a:miter/>
            </a:ln>
          </p:spPr>
          <p:txBody>
            <a:bodyPr/>
            <a:lstStyle/>
            <a:p>
              <a:endParaRPr lang="en-US"/>
            </a:p>
          </p:txBody>
        </p:sp>
        <p:sp>
          <p:nvSpPr>
            <p:cNvPr id="113" name="Freeform: Shape 112">
              <a:extLst>
                <a:ext uri="{FF2B5EF4-FFF2-40B4-BE49-F238E27FC236}">
                  <a16:creationId xmlns:a16="http://schemas.microsoft.com/office/drawing/2014/main" id="{20F8A9EC-9C3E-ACFF-9733-B81A38CD5421}"/>
                </a:ext>
              </a:extLst>
            </p:cNvPr>
            <p:cNvSpPr/>
            <p:nvPr/>
          </p:nvSpPr>
          <p:spPr>
            <a:xfrm>
              <a:off x="7153848" y="4456837"/>
              <a:ext cx="38148" cy="27545"/>
            </a:xfrm>
            <a:custGeom>
              <a:avLst/>
              <a:gdLst>
                <a:gd name="csX0" fmla="*/ 38149 w 38148"/>
                <a:gd name="csY0" fmla="*/ 17288 h 27545"/>
                <a:gd name="csX1" fmla="*/ 37457 w 38148"/>
                <a:gd name="csY1" fmla="*/ 27545 h 27545"/>
                <a:gd name="csX2" fmla="*/ 0 w 38148"/>
                <a:gd name="csY2" fmla="*/ 0 h 27545"/>
                <a:gd name="csX3" fmla="*/ 38149 w 38148"/>
                <a:gd name="csY3" fmla="*/ 17288 h 27545"/>
              </a:gdLst>
              <a:ahLst/>
              <a:cxnLst>
                <a:cxn ang="0">
                  <a:pos x="csX0" y="csY0"/>
                </a:cxn>
                <a:cxn ang="0">
                  <a:pos x="csX1" y="csY1"/>
                </a:cxn>
                <a:cxn ang="0">
                  <a:pos x="csX2" y="csY2"/>
                </a:cxn>
                <a:cxn ang="0">
                  <a:pos x="csX3" y="csY3"/>
                </a:cxn>
              </a:cxnLst>
              <a:rect l="l" t="t" r="r" b="b"/>
              <a:pathLst>
                <a:path w="38148" h="27545">
                  <a:moveTo>
                    <a:pt x="38149" y="17288"/>
                  </a:moveTo>
                  <a:lnTo>
                    <a:pt x="37457" y="27545"/>
                  </a:lnTo>
                  <a:cubicBezTo>
                    <a:pt x="22359" y="21091"/>
                    <a:pt x="8068" y="13600"/>
                    <a:pt x="0" y="0"/>
                  </a:cubicBezTo>
                  <a:lnTo>
                    <a:pt x="38149" y="17288"/>
                  </a:lnTo>
                  <a:close/>
                </a:path>
              </a:pathLst>
            </a:custGeom>
            <a:solidFill>
              <a:srgbClr val="91BE42"/>
            </a:solidFill>
            <a:ln w="11507" cap="flat">
              <a:noFill/>
              <a:prstDash val="solid"/>
              <a:miter/>
            </a:ln>
          </p:spPr>
          <p:txBody>
            <a:bodyPr/>
            <a:lstStyle/>
            <a:p>
              <a:endParaRPr lang="en-US"/>
            </a:p>
          </p:txBody>
        </p:sp>
        <p:sp>
          <p:nvSpPr>
            <p:cNvPr id="114" name="Freeform: Shape 113">
              <a:extLst>
                <a:ext uri="{FF2B5EF4-FFF2-40B4-BE49-F238E27FC236}">
                  <a16:creationId xmlns:a16="http://schemas.microsoft.com/office/drawing/2014/main" id="{F2CE021E-242C-4EFB-B374-7EEA70CD4140}"/>
                </a:ext>
              </a:extLst>
            </p:cNvPr>
            <p:cNvSpPr/>
            <p:nvPr/>
          </p:nvSpPr>
          <p:spPr>
            <a:xfrm>
              <a:off x="7933488" y="4393809"/>
              <a:ext cx="88531" cy="30526"/>
            </a:xfrm>
            <a:custGeom>
              <a:avLst/>
              <a:gdLst>
                <a:gd name="csX0" fmla="*/ 83140 w 88531"/>
                <a:gd name="csY0" fmla="*/ 11280 h 30526"/>
                <a:gd name="csX1" fmla="*/ 82679 w 88531"/>
                <a:gd name="csY1" fmla="*/ 20615 h 30526"/>
                <a:gd name="csX2" fmla="*/ 49717 w 88531"/>
                <a:gd name="csY2" fmla="*/ 30527 h 30526"/>
                <a:gd name="csX3" fmla="*/ 22863 w 88531"/>
                <a:gd name="csY3" fmla="*/ 28452 h 30526"/>
                <a:gd name="csX4" fmla="*/ 5575 w 88531"/>
                <a:gd name="csY4" fmla="*/ 28452 h 30526"/>
                <a:gd name="csX5" fmla="*/ 5575 w 88531"/>
                <a:gd name="csY5" fmla="*/ 19808 h 30526"/>
                <a:gd name="csX6" fmla="*/ 14219 w 88531"/>
                <a:gd name="csY6" fmla="*/ 19808 h 30526"/>
                <a:gd name="csX7" fmla="*/ 57324 w 88531"/>
                <a:gd name="csY7" fmla="*/ 11164 h 30526"/>
                <a:gd name="csX8" fmla="*/ 83256 w 88531"/>
                <a:gd name="csY8" fmla="*/ 11164 h 30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8531" h="30526">
                  <a:moveTo>
                    <a:pt x="83140" y="11280"/>
                  </a:moveTo>
                  <a:cubicBezTo>
                    <a:pt x="90517" y="14391"/>
                    <a:pt x="90286" y="17503"/>
                    <a:pt x="82679" y="20615"/>
                  </a:cubicBezTo>
                  <a:lnTo>
                    <a:pt x="49717" y="30527"/>
                  </a:lnTo>
                  <a:lnTo>
                    <a:pt x="22863" y="28452"/>
                  </a:lnTo>
                  <a:cubicBezTo>
                    <a:pt x="18599" y="28107"/>
                    <a:pt x="10070" y="28452"/>
                    <a:pt x="5575" y="28452"/>
                  </a:cubicBezTo>
                  <a:cubicBezTo>
                    <a:pt x="-1916" y="26032"/>
                    <a:pt x="-1801" y="23151"/>
                    <a:pt x="5575" y="19808"/>
                  </a:cubicBezTo>
                  <a:cubicBezTo>
                    <a:pt x="7996" y="12317"/>
                    <a:pt x="10877" y="12432"/>
                    <a:pt x="14219" y="19808"/>
                  </a:cubicBezTo>
                  <a:cubicBezTo>
                    <a:pt x="28741" y="11280"/>
                    <a:pt x="43148" y="8398"/>
                    <a:pt x="57324" y="11164"/>
                  </a:cubicBezTo>
                  <a:cubicBezTo>
                    <a:pt x="59168" y="-5778"/>
                    <a:pt x="75303" y="-1513"/>
                    <a:pt x="83256" y="11164"/>
                  </a:cubicBezTo>
                  <a:close/>
                </a:path>
              </a:pathLst>
            </a:custGeom>
            <a:solidFill>
              <a:srgbClr val="60B144"/>
            </a:solidFill>
            <a:ln w="11507" cap="flat">
              <a:noFill/>
              <a:prstDash val="solid"/>
              <a:miter/>
            </a:ln>
          </p:spPr>
          <p:txBody>
            <a:bodyPr/>
            <a:lstStyle/>
            <a:p>
              <a:endParaRPr lang="en-US"/>
            </a:p>
          </p:txBody>
        </p:sp>
        <p:sp>
          <p:nvSpPr>
            <p:cNvPr id="115" name="Freeform: Shape 114">
              <a:extLst>
                <a:ext uri="{FF2B5EF4-FFF2-40B4-BE49-F238E27FC236}">
                  <a16:creationId xmlns:a16="http://schemas.microsoft.com/office/drawing/2014/main" id="{E3FF88DC-39FB-16F9-A39F-14E72AE92060}"/>
                </a:ext>
              </a:extLst>
            </p:cNvPr>
            <p:cNvSpPr/>
            <p:nvPr/>
          </p:nvSpPr>
          <p:spPr>
            <a:xfrm>
              <a:off x="7260669" y="4501555"/>
              <a:ext cx="54916" cy="47484"/>
            </a:xfrm>
            <a:custGeom>
              <a:avLst/>
              <a:gdLst>
                <a:gd name="csX0" fmla="*/ 39666 w 54916"/>
                <a:gd name="csY0" fmla="*/ 0 h 47484"/>
                <a:gd name="csX1" fmla="*/ 54533 w 54916"/>
                <a:gd name="csY1" fmla="*/ 17518 h 47484"/>
                <a:gd name="csX2" fmla="*/ 47042 w 54916"/>
                <a:gd name="csY2" fmla="*/ 47484 h 47484"/>
                <a:gd name="csX3" fmla="*/ 6242 w 54916"/>
                <a:gd name="csY3" fmla="*/ 25701 h 47484"/>
                <a:gd name="csX4" fmla="*/ 1517 w 54916"/>
                <a:gd name="csY4" fmla="*/ 3227 h 47484"/>
                <a:gd name="csX5" fmla="*/ 39666 w 54916"/>
                <a:gd name="csY5" fmla="*/ 0 h 47484"/>
              </a:gdLst>
              <a:ahLst/>
              <a:cxnLst>
                <a:cxn ang="0">
                  <a:pos x="csX0" y="csY0"/>
                </a:cxn>
                <a:cxn ang="0">
                  <a:pos x="csX1" y="csY1"/>
                </a:cxn>
                <a:cxn ang="0">
                  <a:pos x="csX2" y="csY2"/>
                </a:cxn>
                <a:cxn ang="0">
                  <a:pos x="csX3" y="csY3"/>
                </a:cxn>
                <a:cxn ang="0">
                  <a:pos x="csX4" y="csY4"/>
                </a:cxn>
                <a:cxn ang="0">
                  <a:pos x="csX5" y="csY5"/>
                </a:cxn>
              </a:cxnLst>
              <a:rect l="l" t="t" r="r" b="b"/>
              <a:pathLst>
                <a:path w="54916" h="47484">
                  <a:moveTo>
                    <a:pt x="39666" y="0"/>
                  </a:moveTo>
                  <a:cubicBezTo>
                    <a:pt x="43584" y="4956"/>
                    <a:pt x="50269" y="13369"/>
                    <a:pt x="54533" y="17518"/>
                  </a:cubicBezTo>
                  <a:cubicBezTo>
                    <a:pt x="55686" y="26508"/>
                    <a:pt x="54533" y="43681"/>
                    <a:pt x="47042" y="47484"/>
                  </a:cubicBezTo>
                  <a:lnTo>
                    <a:pt x="6242" y="25701"/>
                  </a:lnTo>
                  <a:cubicBezTo>
                    <a:pt x="5666" y="27084"/>
                    <a:pt x="-3554" y="3688"/>
                    <a:pt x="1517" y="3227"/>
                  </a:cubicBezTo>
                  <a:lnTo>
                    <a:pt x="39666" y="0"/>
                  </a:lnTo>
                  <a:close/>
                </a:path>
              </a:pathLst>
            </a:custGeom>
            <a:solidFill>
              <a:srgbClr val="AFC317"/>
            </a:solidFill>
            <a:ln w="11507" cap="flat">
              <a:noFill/>
              <a:prstDash val="solid"/>
              <a:miter/>
            </a:ln>
          </p:spPr>
          <p:txBody>
            <a:bodyPr/>
            <a:lstStyle/>
            <a:p>
              <a:endParaRPr lang="en-US"/>
            </a:p>
          </p:txBody>
        </p:sp>
        <p:sp>
          <p:nvSpPr>
            <p:cNvPr id="116" name="Freeform: Shape 115">
              <a:extLst>
                <a:ext uri="{FF2B5EF4-FFF2-40B4-BE49-F238E27FC236}">
                  <a16:creationId xmlns:a16="http://schemas.microsoft.com/office/drawing/2014/main" id="{7B578B38-F802-C569-90A4-5549CD80B140}"/>
                </a:ext>
              </a:extLst>
            </p:cNvPr>
            <p:cNvSpPr/>
            <p:nvPr/>
          </p:nvSpPr>
          <p:spPr>
            <a:xfrm>
              <a:off x="7050177" y="3449184"/>
              <a:ext cx="64170" cy="56013"/>
            </a:xfrm>
            <a:custGeom>
              <a:avLst/>
              <a:gdLst>
                <a:gd name="csX0" fmla="*/ 43279 w 64170"/>
                <a:gd name="csY0" fmla="*/ 0 h 56013"/>
                <a:gd name="csX1" fmla="*/ 60682 w 64170"/>
                <a:gd name="csY1" fmla="*/ 28122 h 56013"/>
                <a:gd name="csX2" fmla="*/ 60337 w 64170"/>
                <a:gd name="csY2" fmla="*/ 33769 h 56013"/>
                <a:gd name="csX3" fmla="*/ 49272 w 64170"/>
                <a:gd name="csY3" fmla="*/ 48406 h 56013"/>
                <a:gd name="csX4" fmla="*/ 42472 w 64170"/>
                <a:gd name="csY4" fmla="*/ 49328 h 56013"/>
                <a:gd name="csX5" fmla="*/ 19998 w 64170"/>
                <a:gd name="csY5" fmla="*/ 27084 h 56013"/>
                <a:gd name="csX6" fmla="*/ 10778 w 64170"/>
                <a:gd name="csY6" fmla="*/ 24549 h 56013"/>
                <a:gd name="csX7" fmla="*/ 6744 w 64170"/>
                <a:gd name="csY7" fmla="*/ 6108 h 56013"/>
                <a:gd name="csX8" fmla="*/ 7436 w 64170"/>
                <a:gd name="csY8" fmla="*/ 807 h 56013"/>
                <a:gd name="csX9" fmla="*/ 43279 w 64170"/>
                <a:gd name="csY9" fmla="*/ 0 h 560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4170" h="56013">
                  <a:moveTo>
                    <a:pt x="43279" y="0"/>
                  </a:moveTo>
                  <a:cubicBezTo>
                    <a:pt x="53191" y="6569"/>
                    <a:pt x="59876" y="16020"/>
                    <a:pt x="60682" y="28122"/>
                  </a:cubicBezTo>
                  <a:lnTo>
                    <a:pt x="60337" y="33769"/>
                  </a:lnTo>
                  <a:cubicBezTo>
                    <a:pt x="67252" y="48637"/>
                    <a:pt x="65523" y="54399"/>
                    <a:pt x="49272" y="48406"/>
                  </a:cubicBezTo>
                  <a:cubicBezTo>
                    <a:pt x="49388" y="56128"/>
                    <a:pt x="47083" y="56128"/>
                    <a:pt x="42472" y="49328"/>
                  </a:cubicBezTo>
                  <a:cubicBezTo>
                    <a:pt x="35096" y="63043"/>
                    <a:pt x="27490" y="55667"/>
                    <a:pt x="19998" y="27084"/>
                  </a:cubicBezTo>
                  <a:cubicBezTo>
                    <a:pt x="15503" y="32962"/>
                    <a:pt x="12507" y="32040"/>
                    <a:pt x="10778" y="24549"/>
                  </a:cubicBezTo>
                  <a:cubicBezTo>
                    <a:pt x="-2707" y="26739"/>
                    <a:pt x="-2937" y="13830"/>
                    <a:pt x="6744" y="6108"/>
                  </a:cubicBezTo>
                  <a:lnTo>
                    <a:pt x="7436" y="807"/>
                  </a:lnTo>
                  <a:lnTo>
                    <a:pt x="43279" y="0"/>
                  </a:lnTo>
                  <a:close/>
                </a:path>
              </a:pathLst>
            </a:custGeom>
            <a:solidFill>
              <a:srgbClr val="107544"/>
            </a:solidFill>
            <a:ln w="11507" cap="flat">
              <a:noFill/>
              <a:prstDash val="solid"/>
              <a:miter/>
            </a:ln>
          </p:spPr>
          <p:txBody>
            <a:bodyPr/>
            <a:lstStyle/>
            <a:p>
              <a:endParaRPr lang="en-US"/>
            </a:p>
          </p:txBody>
        </p:sp>
        <p:sp>
          <p:nvSpPr>
            <p:cNvPr id="117" name="Freeform: Shape 116">
              <a:extLst>
                <a:ext uri="{FF2B5EF4-FFF2-40B4-BE49-F238E27FC236}">
                  <a16:creationId xmlns:a16="http://schemas.microsoft.com/office/drawing/2014/main" id="{108DC65E-494E-D3C4-8D44-E71F410E3299}"/>
                </a:ext>
              </a:extLst>
            </p:cNvPr>
            <p:cNvSpPr/>
            <p:nvPr/>
          </p:nvSpPr>
          <p:spPr>
            <a:xfrm>
              <a:off x="7005286" y="3470518"/>
              <a:ext cx="59694" cy="58133"/>
            </a:xfrm>
            <a:custGeom>
              <a:avLst/>
              <a:gdLst>
                <a:gd name="csX0" fmla="*/ 53134 w 59694"/>
                <a:gd name="csY0" fmla="*/ 14509 h 58133"/>
                <a:gd name="csX1" fmla="*/ 35961 w 59694"/>
                <a:gd name="csY1" fmla="*/ 57844 h 58133"/>
                <a:gd name="csX2" fmla="*/ 13026 w 59694"/>
                <a:gd name="csY2" fmla="*/ 47241 h 58133"/>
                <a:gd name="csX3" fmla="*/ 3690 w 59694"/>
                <a:gd name="csY3" fmla="*/ 47011 h 58133"/>
                <a:gd name="csX4" fmla="*/ 3229 w 59694"/>
                <a:gd name="csY4" fmla="*/ 38712 h 58133"/>
                <a:gd name="csX5" fmla="*/ 35961 w 59694"/>
                <a:gd name="csY5" fmla="*/ 13126 h 58133"/>
                <a:gd name="csX6" fmla="*/ 53018 w 59694"/>
                <a:gd name="csY6" fmla="*/ 14394 h 581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694" h="58133">
                  <a:moveTo>
                    <a:pt x="53134" y="14509"/>
                  </a:moveTo>
                  <a:cubicBezTo>
                    <a:pt x="67655" y="26841"/>
                    <a:pt x="56361" y="61648"/>
                    <a:pt x="35961" y="57844"/>
                  </a:cubicBezTo>
                  <a:cubicBezTo>
                    <a:pt x="25819" y="58305"/>
                    <a:pt x="17175" y="57614"/>
                    <a:pt x="13026" y="47241"/>
                  </a:cubicBezTo>
                  <a:cubicBezTo>
                    <a:pt x="10144" y="52543"/>
                    <a:pt x="7033" y="52428"/>
                    <a:pt x="3690" y="47011"/>
                  </a:cubicBezTo>
                  <a:cubicBezTo>
                    <a:pt x="-1150" y="44821"/>
                    <a:pt x="-1150" y="42055"/>
                    <a:pt x="3229" y="38712"/>
                  </a:cubicBezTo>
                  <a:lnTo>
                    <a:pt x="35961" y="13126"/>
                  </a:lnTo>
                  <a:cubicBezTo>
                    <a:pt x="37690" y="-5199"/>
                    <a:pt x="50713" y="-3931"/>
                    <a:pt x="53018" y="14394"/>
                  </a:cubicBezTo>
                  <a:close/>
                </a:path>
              </a:pathLst>
            </a:custGeom>
            <a:solidFill>
              <a:srgbClr val="0999C7"/>
            </a:solidFill>
            <a:ln w="11507" cap="flat">
              <a:noFill/>
              <a:prstDash val="solid"/>
              <a:miter/>
            </a:ln>
          </p:spPr>
          <p:txBody>
            <a:bodyPr/>
            <a:lstStyle/>
            <a:p>
              <a:endParaRPr lang="en-US"/>
            </a:p>
          </p:txBody>
        </p:sp>
        <p:sp>
          <p:nvSpPr>
            <p:cNvPr id="118" name="Freeform: Shape 117">
              <a:extLst>
                <a:ext uri="{FF2B5EF4-FFF2-40B4-BE49-F238E27FC236}">
                  <a16:creationId xmlns:a16="http://schemas.microsoft.com/office/drawing/2014/main" id="{CAD2D95A-61D7-500D-8010-A7E5FC71DF2D}"/>
                </a:ext>
              </a:extLst>
            </p:cNvPr>
            <p:cNvSpPr/>
            <p:nvPr/>
          </p:nvSpPr>
          <p:spPr>
            <a:xfrm>
              <a:off x="6922306" y="3543345"/>
              <a:ext cx="41756" cy="39402"/>
            </a:xfrm>
            <a:custGeom>
              <a:avLst/>
              <a:gdLst>
                <a:gd name="csX0" fmla="*/ 39532 w 41756"/>
                <a:gd name="csY0" fmla="*/ 0 h 39402"/>
                <a:gd name="csX1" fmla="*/ 6108 w 41756"/>
                <a:gd name="csY1" fmla="*/ 24779 h 39402"/>
                <a:gd name="csX2" fmla="*/ 0 w 41756"/>
                <a:gd name="csY2" fmla="*/ 461 h 39402"/>
                <a:gd name="csX3" fmla="*/ 39532 w 41756"/>
                <a:gd name="csY3" fmla="*/ 0 h 39402"/>
              </a:gdLst>
              <a:ahLst/>
              <a:cxnLst>
                <a:cxn ang="0">
                  <a:pos x="csX0" y="csY0"/>
                </a:cxn>
                <a:cxn ang="0">
                  <a:pos x="csX1" y="csY1"/>
                </a:cxn>
                <a:cxn ang="0">
                  <a:pos x="csX2" y="csY2"/>
                </a:cxn>
                <a:cxn ang="0">
                  <a:pos x="csX3" y="csY3"/>
                </a:cxn>
              </a:cxnLst>
              <a:rect l="l" t="t" r="r" b="b"/>
              <a:pathLst>
                <a:path w="41756" h="39402">
                  <a:moveTo>
                    <a:pt x="39532" y="0"/>
                  </a:moveTo>
                  <a:cubicBezTo>
                    <a:pt x="50942" y="15329"/>
                    <a:pt x="15213" y="63274"/>
                    <a:pt x="6108" y="24779"/>
                  </a:cubicBezTo>
                  <a:lnTo>
                    <a:pt x="0" y="461"/>
                  </a:lnTo>
                  <a:lnTo>
                    <a:pt x="39532" y="0"/>
                  </a:lnTo>
                  <a:close/>
                </a:path>
              </a:pathLst>
            </a:custGeom>
            <a:solidFill>
              <a:srgbClr val="0A5767"/>
            </a:solidFill>
            <a:ln w="11507" cap="flat">
              <a:noFill/>
              <a:prstDash val="solid"/>
              <a:miter/>
            </a:ln>
          </p:spPr>
          <p:txBody>
            <a:bodyPr/>
            <a:lstStyle/>
            <a:p>
              <a:endParaRPr lang="en-US"/>
            </a:p>
          </p:txBody>
        </p:sp>
        <p:sp>
          <p:nvSpPr>
            <p:cNvPr id="119" name="Freeform: Shape 118">
              <a:extLst>
                <a:ext uri="{FF2B5EF4-FFF2-40B4-BE49-F238E27FC236}">
                  <a16:creationId xmlns:a16="http://schemas.microsoft.com/office/drawing/2014/main" id="{1EC7253C-1167-8C9E-FC38-1E335C977C65}"/>
                </a:ext>
              </a:extLst>
            </p:cNvPr>
            <p:cNvSpPr/>
            <p:nvPr/>
          </p:nvSpPr>
          <p:spPr>
            <a:xfrm>
              <a:off x="6921437" y="3509346"/>
              <a:ext cx="87659" cy="99917"/>
            </a:xfrm>
            <a:custGeom>
              <a:avLst/>
              <a:gdLst>
                <a:gd name="csX0" fmla="*/ 87654 w 87659"/>
                <a:gd name="csY0" fmla="*/ 8183 h 99917"/>
                <a:gd name="csX1" fmla="*/ 58380 w 87659"/>
                <a:gd name="csY1" fmla="*/ 43911 h 99917"/>
                <a:gd name="csX2" fmla="*/ 33255 w 87659"/>
                <a:gd name="csY2" fmla="*/ 86324 h 99917"/>
                <a:gd name="csX3" fmla="*/ 16313 w 87659"/>
                <a:gd name="csY3" fmla="*/ 95544 h 99917"/>
                <a:gd name="csX4" fmla="*/ 984 w 87659"/>
                <a:gd name="csY4" fmla="*/ 78487 h 99917"/>
                <a:gd name="csX5" fmla="*/ 6977 w 87659"/>
                <a:gd name="csY5" fmla="*/ 58894 h 99917"/>
                <a:gd name="csX6" fmla="*/ 30950 w 87659"/>
                <a:gd name="csY6" fmla="*/ 54630 h 99917"/>
                <a:gd name="csX7" fmla="*/ 40401 w 87659"/>
                <a:gd name="csY7" fmla="*/ 34115 h 99917"/>
                <a:gd name="csX8" fmla="*/ 87193 w 87659"/>
                <a:gd name="csY8" fmla="*/ 0 h 99917"/>
                <a:gd name="csX9" fmla="*/ 87654 w 87659"/>
                <a:gd name="csY9" fmla="*/ 8298 h 999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7659" h="99917">
                  <a:moveTo>
                    <a:pt x="87654" y="8183"/>
                  </a:moveTo>
                  <a:cubicBezTo>
                    <a:pt x="88000" y="20400"/>
                    <a:pt x="71749" y="44372"/>
                    <a:pt x="58380" y="43911"/>
                  </a:cubicBezTo>
                  <a:cubicBezTo>
                    <a:pt x="53540" y="58894"/>
                    <a:pt x="45126" y="73070"/>
                    <a:pt x="33255" y="86324"/>
                  </a:cubicBezTo>
                  <a:cubicBezTo>
                    <a:pt x="41784" y="98080"/>
                    <a:pt x="25879" y="104880"/>
                    <a:pt x="16313" y="95544"/>
                  </a:cubicBezTo>
                  <a:lnTo>
                    <a:pt x="984" y="78487"/>
                  </a:lnTo>
                  <a:cubicBezTo>
                    <a:pt x="-2704" y="74453"/>
                    <a:pt x="5018" y="63274"/>
                    <a:pt x="6977" y="58894"/>
                  </a:cubicBezTo>
                  <a:cubicBezTo>
                    <a:pt x="11127" y="58894"/>
                    <a:pt x="28414" y="60047"/>
                    <a:pt x="30950" y="54630"/>
                  </a:cubicBezTo>
                  <a:lnTo>
                    <a:pt x="40401" y="34115"/>
                  </a:lnTo>
                  <a:lnTo>
                    <a:pt x="87193" y="0"/>
                  </a:lnTo>
                  <a:lnTo>
                    <a:pt x="87654" y="8298"/>
                  </a:lnTo>
                  <a:close/>
                </a:path>
              </a:pathLst>
            </a:custGeom>
            <a:solidFill>
              <a:srgbClr val="1276B5"/>
            </a:solidFill>
            <a:ln w="11507" cap="flat">
              <a:noFill/>
              <a:prstDash val="solid"/>
              <a:miter/>
            </a:ln>
          </p:spPr>
          <p:txBody>
            <a:bodyPr/>
            <a:lstStyle/>
            <a:p>
              <a:endParaRPr lang="en-US"/>
            </a:p>
          </p:txBody>
        </p:sp>
        <p:sp>
          <p:nvSpPr>
            <p:cNvPr id="120" name="Freeform: Shape 119">
              <a:extLst>
                <a:ext uri="{FF2B5EF4-FFF2-40B4-BE49-F238E27FC236}">
                  <a16:creationId xmlns:a16="http://schemas.microsoft.com/office/drawing/2014/main" id="{282CFF50-B68B-B04B-FB5D-709175C067BC}"/>
                </a:ext>
              </a:extLst>
            </p:cNvPr>
            <p:cNvSpPr/>
            <p:nvPr/>
          </p:nvSpPr>
          <p:spPr>
            <a:xfrm>
              <a:off x="7041477" y="3455293"/>
              <a:ext cx="24598" cy="29735"/>
            </a:xfrm>
            <a:custGeom>
              <a:avLst/>
              <a:gdLst>
                <a:gd name="csX0" fmla="*/ 15444 w 24598"/>
                <a:gd name="csY0" fmla="*/ 0 h 29735"/>
                <a:gd name="csX1" fmla="*/ 19478 w 24598"/>
                <a:gd name="csY1" fmla="*/ 18440 h 29735"/>
                <a:gd name="csX2" fmla="*/ 17057 w 24598"/>
                <a:gd name="csY2" fmla="*/ 29735 h 29735"/>
                <a:gd name="csX3" fmla="*/ 0 w 24598"/>
                <a:gd name="csY3" fmla="*/ 28467 h 29735"/>
                <a:gd name="csX4" fmla="*/ 1959 w 24598"/>
                <a:gd name="csY4" fmla="*/ 8413 h 29735"/>
                <a:gd name="csX5" fmla="*/ 15444 w 24598"/>
                <a:gd name="csY5" fmla="*/ 0 h 29735"/>
              </a:gdLst>
              <a:ahLst/>
              <a:cxnLst>
                <a:cxn ang="0">
                  <a:pos x="csX0" y="csY0"/>
                </a:cxn>
                <a:cxn ang="0">
                  <a:pos x="csX1" y="csY1"/>
                </a:cxn>
                <a:cxn ang="0">
                  <a:pos x="csX2" y="csY2"/>
                </a:cxn>
                <a:cxn ang="0">
                  <a:pos x="csX3" y="csY3"/>
                </a:cxn>
                <a:cxn ang="0">
                  <a:pos x="csX4" y="csY4"/>
                </a:cxn>
                <a:cxn ang="0">
                  <a:pos x="csX5" y="csY5"/>
                </a:cxn>
              </a:cxnLst>
              <a:rect l="l" t="t" r="r" b="b"/>
              <a:pathLst>
                <a:path w="24598" h="29735">
                  <a:moveTo>
                    <a:pt x="15444" y="0"/>
                  </a:moveTo>
                  <a:lnTo>
                    <a:pt x="19478" y="18440"/>
                  </a:lnTo>
                  <a:cubicBezTo>
                    <a:pt x="27545" y="22244"/>
                    <a:pt x="25586" y="27200"/>
                    <a:pt x="17057" y="29735"/>
                  </a:cubicBezTo>
                  <a:lnTo>
                    <a:pt x="0" y="28467"/>
                  </a:lnTo>
                  <a:lnTo>
                    <a:pt x="1959" y="8413"/>
                  </a:lnTo>
                  <a:cubicBezTo>
                    <a:pt x="2420" y="3919"/>
                    <a:pt x="10603" y="1844"/>
                    <a:pt x="15444" y="0"/>
                  </a:cubicBezTo>
                  <a:close/>
                </a:path>
              </a:pathLst>
            </a:custGeom>
            <a:solidFill>
              <a:srgbClr val="017FA7"/>
            </a:solidFill>
            <a:ln w="11507" cap="flat">
              <a:noFill/>
              <a:prstDash val="solid"/>
              <a:miter/>
            </a:ln>
          </p:spPr>
          <p:txBody>
            <a:bodyPr/>
            <a:lstStyle/>
            <a:p>
              <a:endParaRPr lang="en-US"/>
            </a:p>
          </p:txBody>
        </p:sp>
        <p:sp>
          <p:nvSpPr>
            <p:cNvPr id="121" name="Freeform: Shape 120">
              <a:extLst>
                <a:ext uri="{FF2B5EF4-FFF2-40B4-BE49-F238E27FC236}">
                  <a16:creationId xmlns:a16="http://schemas.microsoft.com/office/drawing/2014/main" id="{2F3A7D2F-B0E5-D472-0F8E-1837F0DD7307}"/>
                </a:ext>
              </a:extLst>
            </p:cNvPr>
            <p:cNvSpPr/>
            <p:nvPr/>
          </p:nvSpPr>
          <p:spPr>
            <a:xfrm>
              <a:off x="7936979" y="3299233"/>
              <a:ext cx="131974" cy="108413"/>
            </a:xfrm>
            <a:custGeom>
              <a:avLst/>
              <a:gdLst>
                <a:gd name="csX0" fmla="*/ 74348 w 131974"/>
                <a:gd name="csY0" fmla="*/ 47953 h 108413"/>
                <a:gd name="csX1" fmla="*/ 131974 w 131974"/>
                <a:gd name="csY1" fmla="*/ 88753 h 108413"/>
                <a:gd name="csX2" fmla="*/ 53833 w 131974"/>
                <a:gd name="csY2" fmla="*/ 89675 h 108413"/>
                <a:gd name="csX3" fmla="*/ 53026 w 131974"/>
                <a:gd name="csY3" fmla="*/ 99586 h 108413"/>
                <a:gd name="csX4" fmla="*/ 28362 w 131974"/>
                <a:gd name="csY4" fmla="*/ 79878 h 108413"/>
                <a:gd name="csX5" fmla="*/ 12457 w 131974"/>
                <a:gd name="csY5" fmla="*/ 37811 h 108413"/>
                <a:gd name="csX6" fmla="*/ 10613 w 131974"/>
                <a:gd name="csY6" fmla="*/ 21330 h 108413"/>
                <a:gd name="csX7" fmla="*/ 25942 w 131974"/>
                <a:gd name="csY7" fmla="*/ 4618 h 108413"/>
                <a:gd name="csX8" fmla="*/ 74348 w 131974"/>
                <a:gd name="csY8" fmla="*/ 47838 h 1084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1974" h="108413">
                  <a:moveTo>
                    <a:pt x="74348" y="47953"/>
                  </a:moveTo>
                  <a:cubicBezTo>
                    <a:pt x="90829" y="62705"/>
                    <a:pt x="113188" y="76305"/>
                    <a:pt x="131974" y="88753"/>
                  </a:cubicBezTo>
                  <a:cubicBezTo>
                    <a:pt x="103737" y="90942"/>
                    <a:pt x="77690" y="91288"/>
                    <a:pt x="53833" y="89675"/>
                  </a:cubicBezTo>
                  <a:cubicBezTo>
                    <a:pt x="68355" y="94400"/>
                    <a:pt x="68239" y="97281"/>
                    <a:pt x="53026" y="99586"/>
                  </a:cubicBezTo>
                  <a:cubicBezTo>
                    <a:pt x="34125" y="118372"/>
                    <a:pt x="19488" y="105003"/>
                    <a:pt x="28362" y="79878"/>
                  </a:cubicBezTo>
                  <a:cubicBezTo>
                    <a:pt x="6695" y="64088"/>
                    <a:pt x="1393" y="50028"/>
                    <a:pt x="12457" y="37811"/>
                  </a:cubicBezTo>
                  <a:cubicBezTo>
                    <a:pt x="-2065" y="31703"/>
                    <a:pt x="-5407" y="25940"/>
                    <a:pt x="10613" y="21330"/>
                  </a:cubicBezTo>
                  <a:cubicBezTo>
                    <a:pt x="-3102" y="1737"/>
                    <a:pt x="4389" y="-5639"/>
                    <a:pt x="25942" y="4618"/>
                  </a:cubicBezTo>
                  <a:lnTo>
                    <a:pt x="74348" y="47838"/>
                  </a:lnTo>
                  <a:close/>
                </a:path>
              </a:pathLst>
            </a:custGeom>
            <a:solidFill>
              <a:srgbClr val="1D9B4F"/>
            </a:solidFill>
            <a:ln w="11507" cap="flat">
              <a:noFill/>
              <a:prstDash val="solid"/>
              <a:miter/>
            </a:ln>
          </p:spPr>
          <p:txBody>
            <a:bodyPr/>
            <a:lstStyle/>
            <a:p>
              <a:endParaRPr lang="en-US"/>
            </a:p>
          </p:txBody>
        </p:sp>
        <p:sp>
          <p:nvSpPr>
            <p:cNvPr id="122" name="Freeform: Shape 121">
              <a:extLst>
                <a:ext uri="{FF2B5EF4-FFF2-40B4-BE49-F238E27FC236}">
                  <a16:creationId xmlns:a16="http://schemas.microsoft.com/office/drawing/2014/main" id="{E0236090-52EE-ABAB-9BE3-BDD26C8AC15F}"/>
                </a:ext>
              </a:extLst>
            </p:cNvPr>
            <p:cNvSpPr/>
            <p:nvPr/>
          </p:nvSpPr>
          <p:spPr>
            <a:xfrm>
              <a:off x="7881740" y="3242536"/>
              <a:ext cx="55364" cy="45121"/>
            </a:xfrm>
            <a:custGeom>
              <a:avLst/>
              <a:gdLst>
                <a:gd name="csX0" fmla="*/ 31392 w 55364"/>
                <a:gd name="csY0" fmla="*/ 0 h 45121"/>
                <a:gd name="csX1" fmla="*/ 55365 w 55364"/>
                <a:gd name="csY1" fmla="*/ 26623 h 45121"/>
                <a:gd name="csX2" fmla="*/ 39460 w 55364"/>
                <a:gd name="csY2" fmla="*/ 39647 h 45121"/>
                <a:gd name="csX3" fmla="*/ 32199 w 55364"/>
                <a:gd name="csY3" fmla="*/ 39877 h 45121"/>
                <a:gd name="csX4" fmla="*/ 5575 w 55364"/>
                <a:gd name="csY4" fmla="*/ 8644 h 45121"/>
                <a:gd name="csX5" fmla="*/ 5575 w 55364"/>
                <a:gd name="csY5" fmla="*/ 0 h 45121"/>
                <a:gd name="csX6" fmla="*/ 31507 w 55364"/>
                <a:gd name="csY6" fmla="*/ 0 h 451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364" h="45121">
                  <a:moveTo>
                    <a:pt x="31392" y="0"/>
                  </a:moveTo>
                  <a:lnTo>
                    <a:pt x="55365" y="26623"/>
                  </a:lnTo>
                  <a:cubicBezTo>
                    <a:pt x="50178" y="26854"/>
                    <a:pt x="42226" y="36189"/>
                    <a:pt x="39460" y="39647"/>
                  </a:cubicBezTo>
                  <a:cubicBezTo>
                    <a:pt x="38768" y="47023"/>
                    <a:pt x="36233" y="46793"/>
                    <a:pt x="32199" y="39877"/>
                  </a:cubicBezTo>
                  <a:cubicBezTo>
                    <a:pt x="7535" y="36535"/>
                    <a:pt x="2348" y="34576"/>
                    <a:pt x="5575" y="8644"/>
                  </a:cubicBezTo>
                  <a:cubicBezTo>
                    <a:pt x="-1916" y="6224"/>
                    <a:pt x="-1801" y="3342"/>
                    <a:pt x="5575" y="0"/>
                  </a:cubicBezTo>
                  <a:lnTo>
                    <a:pt x="31507" y="0"/>
                  </a:lnTo>
                  <a:close/>
                </a:path>
              </a:pathLst>
            </a:custGeom>
            <a:solidFill>
              <a:srgbClr val="1B9D9B"/>
            </a:solidFill>
            <a:ln w="11507" cap="flat">
              <a:noFill/>
              <a:prstDash val="solid"/>
              <a:miter/>
            </a:ln>
          </p:spPr>
          <p:txBody>
            <a:bodyPr/>
            <a:lstStyle/>
            <a:p>
              <a:endParaRPr lang="en-US"/>
            </a:p>
          </p:txBody>
        </p:sp>
        <p:sp>
          <p:nvSpPr>
            <p:cNvPr id="123" name="Freeform: Shape 122">
              <a:extLst>
                <a:ext uri="{FF2B5EF4-FFF2-40B4-BE49-F238E27FC236}">
                  <a16:creationId xmlns:a16="http://schemas.microsoft.com/office/drawing/2014/main" id="{5FDF70CB-6572-DC43-E62C-AB56F155C455}"/>
                </a:ext>
              </a:extLst>
            </p:cNvPr>
            <p:cNvSpPr/>
            <p:nvPr/>
          </p:nvSpPr>
          <p:spPr>
            <a:xfrm>
              <a:off x="7914077" y="3284719"/>
              <a:ext cx="48844" cy="39836"/>
            </a:xfrm>
            <a:custGeom>
              <a:avLst/>
              <a:gdLst>
                <a:gd name="csX0" fmla="*/ 48845 w 48844"/>
                <a:gd name="csY0" fmla="*/ 19132 h 39836"/>
                <a:gd name="csX1" fmla="*/ 33516 w 48844"/>
                <a:gd name="csY1" fmla="*/ 35844 h 39836"/>
                <a:gd name="csX2" fmla="*/ 10120 w 48844"/>
                <a:gd name="csY2" fmla="*/ 17518 h 39836"/>
                <a:gd name="csX3" fmla="*/ 17381 w 48844"/>
                <a:gd name="csY3" fmla="*/ 0 h 39836"/>
                <a:gd name="csX4" fmla="*/ 48845 w 48844"/>
                <a:gd name="csY4" fmla="*/ 19247 h 39836"/>
              </a:gdLst>
              <a:ahLst/>
              <a:cxnLst>
                <a:cxn ang="0">
                  <a:pos x="csX0" y="csY0"/>
                </a:cxn>
                <a:cxn ang="0">
                  <a:pos x="csX1" y="csY1"/>
                </a:cxn>
                <a:cxn ang="0">
                  <a:pos x="csX2" y="csY2"/>
                </a:cxn>
                <a:cxn ang="0">
                  <a:pos x="csX3" y="csY3"/>
                </a:cxn>
                <a:cxn ang="0">
                  <a:pos x="csX4" y="csY4"/>
                </a:cxn>
              </a:cxnLst>
              <a:rect l="l" t="t" r="r" b="b"/>
              <a:pathLst>
                <a:path w="48844" h="39836">
                  <a:moveTo>
                    <a:pt x="48845" y="19132"/>
                  </a:moveTo>
                  <a:lnTo>
                    <a:pt x="33516" y="35844"/>
                  </a:lnTo>
                  <a:cubicBezTo>
                    <a:pt x="16574" y="44833"/>
                    <a:pt x="-829" y="38610"/>
                    <a:pt x="10120" y="17518"/>
                  </a:cubicBezTo>
                  <a:cubicBezTo>
                    <a:pt x="-6592" y="7491"/>
                    <a:pt x="-1521" y="115"/>
                    <a:pt x="17381" y="0"/>
                  </a:cubicBezTo>
                  <a:cubicBezTo>
                    <a:pt x="31672" y="2881"/>
                    <a:pt x="38587" y="10142"/>
                    <a:pt x="48845" y="19247"/>
                  </a:cubicBezTo>
                  <a:close/>
                </a:path>
              </a:pathLst>
            </a:custGeom>
            <a:solidFill>
              <a:srgbClr val="087242"/>
            </a:solidFill>
            <a:ln w="11507" cap="flat">
              <a:noFill/>
              <a:prstDash val="solid"/>
              <a:miter/>
            </a:ln>
          </p:spPr>
          <p:txBody>
            <a:bodyPr/>
            <a:lstStyle/>
            <a:p>
              <a:endParaRPr lang="en-US"/>
            </a:p>
          </p:txBody>
        </p:sp>
        <p:sp>
          <p:nvSpPr>
            <p:cNvPr id="124" name="Freeform: Shape 123">
              <a:extLst>
                <a:ext uri="{FF2B5EF4-FFF2-40B4-BE49-F238E27FC236}">
                  <a16:creationId xmlns:a16="http://schemas.microsoft.com/office/drawing/2014/main" id="{9934DE4F-3171-BB3B-937A-9644A79BBBDF}"/>
                </a:ext>
              </a:extLst>
            </p:cNvPr>
            <p:cNvSpPr/>
            <p:nvPr/>
          </p:nvSpPr>
          <p:spPr>
            <a:xfrm>
              <a:off x="7871885" y="3271267"/>
              <a:ext cx="59571" cy="46151"/>
            </a:xfrm>
            <a:custGeom>
              <a:avLst/>
              <a:gdLst>
                <a:gd name="csX0" fmla="*/ 41938 w 59571"/>
                <a:gd name="csY0" fmla="*/ 11032 h 46151"/>
                <a:gd name="csX1" fmla="*/ 49199 w 59571"/>
                <a:gd name="csY1" fmla="*/ 10801 h 46151"/>
                <a:gd name="csX2" fmla="*/ 59572 w 59571"/>
                <a:gd name="csY2" fmla="*/ 13337 h 46151"/>
                <a:gd name="csX3" fmla="*/ 52311 w 59571"/>
                <a:gd name="csY3" fmla="*/ 30855 h 46151"/>
                <a:gd name="csX4" fmla="*/ 5749 w 59571"/>
                <a:gd name="csY4" fmla="*/ 23018 h 46151"/>
                <a:gd name="csX5" fmla="*/ 5749 w 59571"/>
                <a:gd name="csY5" fmla="*/ 14259 h 46151"/>
                <a:gd name="csX6" fmla="*/ 42169 w 59571"/>
                <a:gd name="csY6" fmla="*/ 10916 h 461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571" h="46151">
                  <a:moveTo>
                    <a:pt x="41938" y="11032"/>
                  </a:moveTo>
                  <a:cubicBezTo>
                    <a:pt x="44359" y="10801"/>
                    <a:pt x="47470" y="10455"/>
                    <a:pt x="49199" y="10801"/>
                  </a:cubicBezTo>
                  <a:lnTo>
                    <a:pt x="59572" y="13337"/>
                  </a:lnTo>
                  <a:lnTo>
                    <a:pt x="52311" y="30855"/>
                  </a:lnTo>
                  <a:cubicBezTo>
                    <a:pt x="47240" y="56211"/>
                    <a:pt x="6325" y="47567"/>
                    <a:pt x="5749" y="23018"/>
                  </a:cubicBezTo>
                  <a:cubicBezTo>
                    <a:pt x="-2088" y="21520"/>
                    <a:pt x="-1742" y="18523"/>
                    <a:pt x="5749" y="14259"/>
                  </a:cubicBezTo>
                  <a:cubicBezTo>
                    <a:pt x="9668" y="-3605"/>
                    <a:pt x="21769" y="-4643"/>
                    <a:pt x="42169" y="10916"/>
                  </a:cubicBezTo>
                  <a:close/>
                </a:path>
              </a:pathLst>
            </a:custGeom>
            <a:solidFill>
              <a:srgbClr val="1A9053"/>
            </a:solidFill>
            <a:ln w="11507" cap="flat">
              <a:noFill/>
              <a:prstDash val="solid"/>
              <a:miter/>
            </a:ln>
          </p:spPr>
          <p:txBody>
            <a:bodyPr/>
            <a:lstStyle/>
            <a:p>
              <a:endParaRPr lang="en-US"/>
            </a:p>
          </p:txBody>
        </p:sp>
        <p:sp>
          <p:nvSpPr>
            <p:cNvPr id="125" name="Freeform: Shape 124">
              <a:extLst>
                <a:ext uri="{FF2B5EF4-FFF2-40B4-BE49-F238E27FC236}">
                  <a16:creationId xmlns:a16="http://schemas.microsoft.com/office/drawing/2014/main" id="{63A4011E-F31A-67C9-A711-24CF920F1C4D}"/>
                </a:ext>
              </a:extLst>
            </p:cNvPr>
            <p:cNvSpPr/>
            <p:nvPr/>
          </p:nvSpPr>
          <p:spPr>
            <a:xfrm>
              <a:off x="8452186" y="4020376"/>
              <a:ext cx="83310" cy="165317"/>
            </a:xfrm>
            <a:custGeom>
              <a:avLst/>
              <a:gdLst>
                <a:gd name="csX0" fmla="*/ 83310 w 83310"/>
                <a:gd name="csY0" fmla="*/ 24088 h 165317"/>
                <a:gd name="csX1" fmla="*/ 81236 w 83310"/>
                <a:gd name="csY1" fmla="*/ 49674 h 165317"/>
                <a:gd name="csX2" fmla="*/ 74436 w 83310"/>
                <a:gd name="csY2" fmla="*/ 92778 h 165317"/>
                <a:gd name="csX3" fmla="*/ 64639 w 83310"/>
                <a:gd name="csY3" fmla="*/ 102114 h 165317"/>
                <a:gd name="csX4" fmla="*/ 57494 w 83310"/>
                <a:gd name="csY4" fmla="*/ 151557 h 165317"/>
                <a:gd name="csX5" fmla="*/ 25684 w 83310"/>
                <a:gd name="csY5" fmla="*/ 159625 h 165317"/>
                <a:gd name="csX6" fmla="*/ 23033 w 83310"/>
                <a:gd name="csY6" fmla="*/ 125395 h 165317"/>
                <a:gd name="csX7" fmla="*/ 29026 w 83310"/>
                <a:gd name="csY7" fmla="*/ 108683 h 165317"/>
                <a:gd name="csX8" fmla="*/ 14850 w 83310"/>
                <a:gd name="csY8" fmla="*/ 68114 h 165317"/>
                <a:gd name="csX9" fmla="*/ 14505 w 83310"/>
                <a:gd name="csY9" fmla="*/ 55667 h 165317"/>
                <a:gd name="csX10" fmla="*/ 31562 w 83310"/>
                <a:gd name="csY10" fmla="*/ 13600 h 165317"/>
                <a:gd name="csX11" fmla="*/ 48158 w 83310"/>
                <a:gd name="csY11" fmla="*/ 0 h 165317"/>
                <a:gd name="csX12" fmla="*/ 83080 w 83310"/>
                <a:gd name="csY12" fmla="*/ 24088 h 165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3310" h="165317">
                  <a:moveTo>
                    <a:pt x="83310" y="24088"/>
                  </a:moveTo>
                  <a:cubicBezTo>
                    <a:pt x="82388" y="30427"/>
                    <a:pt x="82849" y="43450"/>
                    <a:pt x="81236" y="49674"/>
                  </a:cubicBezTo>
                  <a:cubicBezTo>
                    <a:pt x="64409" y="66731"/>
                    <a:pt x="62104" y="81138"/>
                    <a:pt x="74436" y="92778"/>
                  </a:cubicBezTo>
                  <a:lnTo>
                    <a:pt x="64639" y="102114"/>
                  </a:lnTo>
                  <a:cubicBezTo>
                    <a:pt x="64409" y="116290"/>
                    <a:pt x="60951" y="137266"/>
                    <a:pt x="57494" y="151557"/>
                  </a:cubicBezTo>
                  <a:cubicBezTo>
                    <a:pt x="60144" y="166655"/>
                    <a:pt x="49541" y="169306"/>
                    <a:pt x="25684" y="159625"/>
                  </a:cubicBezTo>
                  <a:cubicBezTo>
                    <a:pt x="-5895" y="180024"/>
                    <a:pt x="-10160" y="131388"/>
                    <a:pt x="23033" y="125395"/>
                  </a:cubicBezTo>
                  <a:cubicBezTo>
                    <a:pt x="10586" y="120785"/>
                    <a:pt x="15772" y="107646"/>
                    <a:pt x="29026" y="108683"/>
                  </a:cubicBezTo>
                  <a:cubicBezTo>
                    <a:pt x="26491" y="94968"/>
                    <a:pt x="21765" y="81484"/>
                    <a:pt x="14850" y="68114"/>
                  </a:cubicBezTo>
                  <a:cubicBezTo>
                    <a:pt x="4362" y="65463"/>
                    <a:pt x="4132" y="59701"/>
                    <a:pt x="14505" y="55667"/>
                  </a:cubicBezTo>
                  <a:cubicBezTo>
                    <a:pt x="24301" y="41837"/>
                    <a:pt x="30064" y="27776"/>
                    <a:pt x="31562" y="13600"/>
                  </a:cubicBezTo>
                  <a:lnTo>
                    <a:pt x="48158" y="0"/>
                  </a:lnTo>
                  <a:cubicBezTo>
                    <a:pt x="59684" y="4725"/>
                    <a:pt x="72131" y="14522"/>
                    <a:pt x="83080" y="24088"/>
                  </a:cubicBezTo>
                  <a:close/>
                </a:path>
              </a:pathLst>
            </a:custGeom>
            <a:solidFill>
              <a:srgbClr val="26923D"/>
            </a:solidFill>
            <a:ln w="11507" cap="flat">
              <a:noFill/>
              <a:prstDash val="solid"/>
              <a:miter/>
            </a:ln>
          </p:spPr>
          <p:txBody>
            <a:bodyPr/>
            <a:lstStyle/>
            <a:p>
              <a:endParaRPr lang="en-US"/>
            </a:p>
          </p:txBody>
        </p:sp>
        <p:sp>
          <p:nvSpPr>
            <p:cNvPr id="126" name="Freeform: Shape 125">
              <a:extLst>
                <a:ext uri="{FF2B5EF4-FFF2-40B4-BE49-F238E27FC236}">
                  <a16:creationId xmlns:a16="http://schemas.microsoft.com/office/drawing/2014/main" id="{47744216-87B2-4714-2288-0D72C17110AC}"/>
                </a:ext>
              </a:extLst>
            </p:cNvPr>
            <p:cNvSpPr/>
            <p:nvPr/>
          </p:nvSpPr>
          <p:spPr>
            <a:xfrm>
              <a:off x="8439138" y="4185368"/>
              <a:ext cx="70310" cy="98244"/>
            </a:xfrm>
            <a:custGeom>
              <a:avLst/>
              <a:gdLst>
                <a:gd name="csX0" fmla="*/ 19485 w 70310"/>
                <a:gd name="csY0" fmla="*/ 97438 h 98244"/>
                <a:gd name="csX1" fmla="*/ 1736 w 70310"/>
                <a:gd name="csY1" fmla="*/ 98245 h 98244"/>
                <a:gd name="csX2" fmla="*/ 1736 w 70310"/>
                <a:gd name="csY2" fmla="*/ 90292 h 98244"/>
                <a:gd name="csX3" fmla="*/ 34813 w 70310"/>
                <a:gd name="csY3" fmla="*/ 55601 h 98244"/>
                <a:gd name="csX4" fmla="*/ 57403 w 70310"/>
                <a:gd name="csY4" fmla="*/ 19527 h 98244"/>
                <a:gd name="csX5" fmla="*/ 58094 w 70310"/>
                <a:gd name="csY5" fmla="*/ 12036 h 98244"/>
                <a:gd name="csX6" fmla="*/ 70311 w 70310"/>
                <a:gd name="csY6" fmla="*/ 12958 h 98244"/>
                <a:gd name="csX7" fmla="*/ 61552 w 70310"/>
                <a:gd name="csY7" fmla="*/ 68510 h 98244"/>
                <a:gd name="csX8" fmla="*/ 26285 w 70310"/>
                <a:gd name="csY8" fmla="*/ 81418 h 98244"/>
                <a:gd name="csX9" fmla="*/ 19369 w 70310"/>
                <a:gd name="csY9" fmla="*/ 97438 h 98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0310" h="98244">
                  <a:moveTo>
                    <a:pt x="19485" y="97438"/>
                  </a:moveTo>
                  <a:cubicBezTo>
                    <a:pt x="15105" y="96746"/>
                    <a:pt x="6461" y="97899"/>
                    <a:pt x="1736" y="98245"/>
                  </a:cubicBezTo>
                  <a:cubicBezTo>
                    <a:pt x="1736" y="95824"/>
                    <a:pt x="1966" y="92482"/>
                    <a:pt x="1736" y="90292"/>
                  </a:cubicBezTo>
                  <a:cubicBezTo>
                    <a:pt x="-7139" y="78421"/>
                    <a:pt x="20176" y="53066"/>
                    <a:pt x="34813" y="55601"/>
                  </a:cubicBezTo>
                  <a:cubicBezTo>
                    <a:pt x="25939" y="40273"/>
                    <a:pt x="33430" y="28286"/>
                    <a:pt x="57403" y="19527"/>
                  </a:cubicBezTo>
                  <a:cubicBezTo>
                    <a:pt x="50027" y="17798"/>
                    <a:pt x="50603" y="15263"/>
                    <a:pt x="58094" y="12036"/>
                  </a:cubicBezTo>
                  <a:cubicBezTo>
                    <a:pt x="61321" y="-4445"/>
                    <a:pt x="68006" y="-3869"/>
                    <a:pt x="70311" y="12958"/>
                  </a:cubicBezTo>
                  <a:lnTo>
                    <a:pt x="61552" y="68510"/>
                  </a:lnTo>
                  <a:cubicBezTo>
                    <a:pt x="60169" y="77153"/>
                    <a:pt x="37349" y="85221"/>
                    <a:pt x="26285" y="81418"/>
                  </a:cubicBezTo>
                  <a:lnTo>
                    <a:pt x="19369" y="97438"/>
                  </a:lnTo>
                  <a:close/>
                </a:path>
              </a:pathLst>
            </a:custGeom>
            <a:solidFill>
              <a:srgbClr val="3FA64B"/>
            </a:solidFill>
            <a:ln w="11507" cap="flat">
              <a:noFill/>
              <a:prstDash val="solid"/>
              <a:miter/>
            </a:ln>
          </p:spPr>
          <p:txBody>
            <a:bodyPr/>
            <a:lstStyle/>
            <a:p>
              <a:endParaRPr lang="en-US"/>
            </a:p>
          </p:txBody>
        </p:sp>
        <p:sp>
          <p:nvSpPr>
            <p:cNvPr id="127" name="Freeform: Shape 126">
              <a:extLst>
                <a:ext uri="{FF2B5EF4-FFF2-40B4-BE49-F238E27FC236}">
                  <a16:creationId xmlns:a16="http://schemas.microsoft.com/office/drawing/2014/main" id="{A2F6B2F1-8B76-E061-4673-5197A93C4ECE}"/>
                </a:ext>
              </a:extLst>
            </p:cNvPr>
            <p:cNvSpPr/>
            <p:nvPr/>
          </p:nvSpPr>
          <p:spPr>
            <a:xfrm>
              <a:off x="8413328" y="4133778"/>
              <a:ext cx="117804" cy="127244"/>
            </a:xfrm>
            <a:custGeom>
              <a:avLst/>
              <a:gdLst>
                <a:gd name="csX0" fmla="*/ 62006 w 117804"/>
                <a:gd name="csY0" fmla="*/ 11992 h 127244"/>
                <a:gd name="csX1" fmla="*/ 53708 w 117804"/>
                <a:gd name="csY1" fmla="*/ 44493 h 127244"/>
                <a:gd name="csX2" fmla="*/ 96466 w 117804"/>
                <a:gd name="csY2" fmla="*/ 38270 h 127244"/>
                <a:gd name="csX3" fmla="*/ 116059 w 117804"/>
                <a:gd name="csY3" fmla="*/ 46453 h 127244"/>
                <a:gd name="csX4" fmla="*/ 113985 w 117804"/>
                <a:gd name="csY4" fmla="*/ 60744 h 127244"/>
                <a:gd name="csX5" fmla="*/ 96121 w 117804"/>
                <a:gd name="csY5" fmla="*/ 64547 h 127244"/>
                <a:gd name="csX6" fmla="*/ 83904 w 117804"/>
                <a:gd name="csY6" fmla="*/ 63625 h 127244"/>
                <a:gd name="csX7" fmla="*/ 51287 w 117804"/>
                <a:gd name="csY7" fmla="*/ 71808 h 127244"/>
                <a:gd name="csX8" fmla="*/ 41721 w 117804"/>
                <a:gd name="csY8" fmla="*/ 99123 h 127244"/>
                <a:gd name="csX9" fmla="*/ 17288 w 117804"/>
                <a:gd name="csY9" fmla="*/ 124709 h 127244"/>
                <a:gd name="csX10" fmla="*/ 4495 w 117804"/>
                <a:gd name="csY10" fmla="*/ 127245 h 127244"/>
                <a:gd name="csX11" fmla="*/ 0 w 117804"/>
                <a:gd name="csY11" fmla="*/ 57171 h 127244"/>
                <a:gd name="csX12" fmla="*/ 24203 w 117804"/>
                <a:gd name="csY12" fmla="*/ 22595 h 127244"/>
                <a:gd name="csX13" fmla="*/ 43220 w 117804"/>
                <a:gd name="csY13" fmla="*/ 11301 h 127244"/>
                <a:gd name="csX14" fmla="*/ 62121 w 117804"/>
                <a:gd name="csY14" fmla="*/ 11877 h 127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7804" h="127244">
                  <a:moveTo>
                    <a:pt x="62006" y="11992"/>
                  </a:moveTo>
                  <a:lnTo>
                    <a:pt x="53708" y="44493"/>
                  </a:lnTo>
                  <a:lnTo>
                    <a:pt x="96466" y="38270"/>
                  </a:lnTo>
                  <a:cubicBezTo>
                    <a:pt x="101537" y="37578"/>
                    <a:pt x="112025" y="43341"/>
                    <a:pt x="116059" y="46453"/>
                  </a:cubicBezTo>
                  <a:cubicBezTo>
                    <a:pt x="119171" y="48758"/>
                    <a:pt x="117903" y="59937"/>
                    <a:pt x="113985" y="60744"/>
                  </a:cubicBezTo>
                  <a:lnTo>
                    <a:pt x="96121" y="64547"/>
                  </a:lnTo>
                  <a:lnTo>
                    <a:pt x="83904" y="63625"/>
                  </a:lnTo>
                  <a:cubicBezTo>
                    <a:pt x="74453" y="68581"/>
                    <a:pt x="63619" y="71347"/>
                    <a:pt x="51287" y="71808"/>
                  </a:cubicBezTo>
                  <a:cubicBezTo>
                    <a:pt x="69843" y="79991"/>
                    <a:pt x="60277" y="101082"/>
                    <a:pt x="41721" y="99123"/>
                  </a:cubicBezTo>
                  <a:cubicBezTo>
                    <a:pt x="51403" y="112377"/>
                    <a:pt x="31003" y="132777"/>
                    <a:pt x="17288" y="124709"/>
                  </a:cubicBezTo>
                  <a:lnTo>
                    <a:pt x="4495" y="127245"/>
                  </a:lnTo>
                  <a:cubicBezTo>
                    <a:pt x="2651" y="103157"/>
                    <a:pt x="1152" y="79876"/>
                    <a:pt x="0" y="57171"/>
                  </a:cubicBezTo>
                  <a:lnTo>
                    <a:pt x="24203" y="22595"/>
                  </a:lnTo>
                  <a:cubicBezTo>
                    <a:pt x="16481" y="8189"/>
                    <a:pt x="32847" y="-340"/>
                    <a:pt x="43220" y="11301"/>
                  </a:cubicBezTo>
                  <a:cubicBezTo>
                    <a:pt x="51518" y="-2875"/>
                    <a:pt x="58087" y="-4835"/>
                    <a:pt x="62121" y="11877"/>
                  </a:cubicBezTo>
                  <a:close/>
                </a:path>
              </a:pathLst>
            </a:custGeom>
            <a:solidFill>
              <a:srgbClr val="3FAA4C"/>
            </a:solidFill>
            <a:ln w="11507" cap="flat">
              <a:noFill/>
              <a:prstDash val="solid"/>
              <a:miter/>
            </a:ln>
          </p:spPr>
          <p:txBody>
            <a:bodyPr/>
            <a:lstStyle/>
            <a:p>
              <a:endParaRPr lang="en-US"/>
            </a:p>
          </p:txBody>
        </p:sp>
        <p:sp>
          <p:nvSpPr>
            <p:cNvPr id="128" name="Freeform: Shape 127">
              <a:extLst>
                <a:ext uri="{FF2B5EF4-FFF2-40B4-BE49-F238E27FC236}">
                  <a16:creationId xmlns:a16="http://schemas.microsoft.com/office/drawing/2014/main" id="{1E59F468-927E-F73E-3B56-3A55791523F5}"/>
                </a:ext>
              </a:extLst>
            </p:cNvPr>
            <p:cNvSpPr/>
            <p:nvPr/>
          </p:nvSpPr>
          <p:spPr>
            <a:xfrm>
              <a:off x="8508250" y="4070049"/>
              <a:ext cx="34736" cy="60622"/>
            </a:xfrm>
            <a:custGeom>
              <a:avLst/>
              <a:gdLst>
                <a:gd name="csX0" fmla="*/ 34621 w 34736"/>
                <a:gd name="csY0" fmla="*/ 25010 h 60622"/>
                <a:gd name="csX1" fmla="*/ 25978 w 34736"/>
                <a:gd name="csY1" fmla="*/ 60623 h 60622"/>
                <a:gd name="csX2" fmla="*/ 8690 w 34736"/>
                <a:gd name="csY2" fmla="*/ 52555 h 60622"/>
                <a:gd name="csX3" fmla="*/ 2005 w 34736"/>
                <a:gd name="csY3" fmla="*/ 17518 h 60622"/>
                <a:gd name="csX4" fmla="*/ 25286 w 34736"/>
                <a:gd name="csY4" fmla="*/ 0 h 60622"/>
                <a:gd name="csX5" fmla="*/ 33815 w 34736"/>
                <a:gd name="csY5" fmla="*/ 4725 h 60622"/>
                <a:gd name="csX6" fmla="*/ 34737 w 34736"/>
                <a:gd name="csY6" fmla="*/ 25010 h 606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736" h="60622">
                  <a:moveTo>
                    <a:pt x="34621" y="25010"/>
                  </a:moveTo>
                  <a:lnTo>
                    <a:pt x="25978" y="60623"/>
                  </a:lnTo>
                  <a:lnTo>
                    <a:pt x="8690" y="52555"/>
                  </a:lnTo>
                  <a:cubicBezTo>
                    <a:pt x="8690" y="43681"/>
                    <a:pt x="-5025" y="22820"/>
                    <a:pt x="2005" y="17518"/>
                  </a:cubicBezTo>
                  <a:lnTo>
                    <a:pt x="25286" y="0"/>
                  </a:lnTo>
                  <a:lnTo>
                    <a:pt x="33815" y="4725"/>
                  </a:lnTo>
                  <a:cubicBezTo>
                    <a:pt x="25747" y="15674"/>
                    <a:pt x="26093" y="22474"/>
                    <a:pt x="34737" y="25010"/>
                  </a:cubicBezTo>
                  <a:close/>
                </a:path>
              </a:pathLst>
            </a:custGeom>
            <a:solidFill>
              <a:srgbClr val="4EB066"/>
            </a:solidFill>
            <a:ln w="11507" cap="flat">
              <a:noFill/>
              <a:prstDash val="solid"/>
              <a:miter/>
            </a:ln>
          </p:spPr>
          <p:txBody>
            <a:bodyPr/>
            <a:lstStyle/>
            <a:p>
              <a:endParaRPr lang="en-US"/>
            </a:p>
          </p:txBody>
        </p:sp>
        <p:sp>
          <p:nvSpPr>
            <p:cNvPr id="129" name="Freeform: Shape 128">
              <a:extLst>
                <a:ext uri="{FF2B5EF4-FFF2-40B4-BE49-F238E27FC236}">
                  <a16:creationId xmlns:a16="http://schemas.microsoft.com/office/drawing/2014/main" id="{86018038-1B1A-8A24-C6CA-7C76137F6CCA}"/>
                </a:ext>
              </a:extLst>
            </p:cNvPr>
            <p:cNvSpPr/>
            <p:nvPr/>
          </p:nvSpPr>
          <p:spPr>
            <a:xfrm>
              <a:off x="8538758" y="4075738"/>
              <a:ext cx="21403" cy="62426"/>
            </a:xfrm>
            <a:custGeom>
              <a:avLst/>
              <a:gdLst>
                <a:gd name="csX0" fmla="*/ 21402 w 21403"/>
                <a:gd name="csY0" fmla="*/ 62426 h 62426"/>
                <a:gd name="csX1" fmla="*/ 12758 w 21403"/>
                <a:gd name="csY1" fmla="*/ 62426 h 62426"/>
                <a:gd name="csX2" fmla="*/ 4114 w 21403"/>
                <a:gd name="csY2" fmla="*/ 10793 h 62426"/>
                <a:gd name="csX3" fmla="*/ 12758 w 21403"/>
                <a:gd name="csY3" fmla="*/ 2149 h 62426"/>
                <a:gd name="csX4" fmla="*/ 21402 w 21403"/>
                <a:gd name="csY4" fmla="*/ 62426 h 62426"/>
              </a:gdLst>
              <a:ahLst/>
              <a:cxnLst>
                <a:cxn ang="0">
                  <a:pos x="csX0" y="csY0"/>
                </a:cxn>
                <a:cxn ang="0">
                  <a:pos x="csX1" y="csY1"/>
                </a:cxn>
                <a:cxn ang="0">
                  <a:pos x="csX2" y="csY2"/>
                </a:cxn>
                <a:cxn ang="0">
                  <a:pos x="csX3" y="csY3"/>
                </a:cxn>
                <a:cxn ang="0">
                  <a:pos x="csX4" y="csY4"/>
                </a:cxn>
              </a:cxnLst>
              <a:rect l="l" t="t" r="r" b="b"/>
              <a:pathLst>
                <a:path w="21403" h="62426">
                  <a:moveTo>
                    <a:pt x="21402" y="62426"/>
                  </a:moveTo>
                  <a:lnTo>
                    <a:pt x="12758" y="62426"/>
                  </a:lnTo>
                  <a:cubicBezTo>
                    <a:pt x="16446" y="47674"/>
                    <a:pt x="11606" y="21050"/>
                    <a:pt x="4114" y="10793"/>
                  </a:cubicBezTo>
                  <a:cubicBezTo>
                    <a:pt x="-4069" y="1112"/>
                    <a:pt x="541" y="-2807"/>
                    <a:pt x="12758" y="2149"/>
                  </a:cubicBezTo>
                  <a:cubicBezTo>
                    <a:pt x="21748" y="17823"/>
                    <a:pt x="21402" y="41565"/>
                    <a:pt x="21402" y="62426"/>
                  </a:cubicBezTo>
                  <a:close/>
                </a:path>
              </a:pathLst>
            </a:custGeom>
            <a:solidFill>
              <a:srgbClr val="0D9D53"/>
            </a:solidFill>
            <a:ln w="11507" cap="flat">
              <a:noFill/>
              <a:prstDash val="solid"/>
              <a:miter/>
            </a:ln>
          </p:spPr>
          <p:txBody>
            <a:bodyPr/>
            <a:lstStyle/>
            <a:p>
              <a:endParaRPr lang="en-US"/>
            </a:p>
          </p:txBody>
        </p:sp>
        <p:sp>
          <p:nvSpPr>
            <p:cNvPr id="130" name="Freeform: Shape 129">
              <a:extLst>
                <a:ext uri="{FF2B5EF4-FFF2-40B4-BE49-F238E27FC236}">
                  <a16:creationId xmlns:a16="http://schemas.microsoft.com/office/drawing/2014/main" id="{EF6C5A09-868B-7FD4-11E5-346F967FBB89}"/>
                </a:ext>
              </a:extLst>
            </p:cNvPr>
            <p:cNvSpPr/>
            <p:nvPr/>
          </p:nvSpPr>
          <p:spPr>
            <a:xfrm>
              <a:off x="8524662" y="4068121"/>
              <a:ext cx="26853" cy="36273"/>
            </a:xfrm>
            <a:custGeom>
              <a:avLst/>
              <a:gdLst>
                <a:gd name="csX0" fmla="*/ 26854 w 26853"/>
                <a:gd name="csY0" fmla="*/ 9765 h 36273"/>
                <a:gd name="csX1" fmla="*/ 18210 w 26853"/>
                <a:gd name="csY1" fmla="*/ 18409 h 36273"/>
                <a:gd name="csX2" fmla="*/ 18210 w 26853"/>
                <a:gd name="csY2" fmla="*/ 27053 h 36273"/>
                <a:gd name="csX3" fmla="*/ 0 w 26853"/>
                <a:gd name="csY3" fmla="*/ 36273 h 36273"/>
                <a:gd name="csX4" fmla="*/ 8759 w 26853"/>
                <a:gd name="csY4" fmla="*/ 2043 h 36273"/>
                <a:gd name="csX5" fmla="*/ 21667 w 26853"/>
                <a:gd name="csY5" fmla="*/ 1352 h 36273"/>
                <a:gd name="csX6" fmla="*/ 26854 w 26853"/>
                <a:gd name="csY6" fmla="*/ 9881 h 362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853" h="36273">
                  <a:moveTo>
                    <a:pt x="26854" y="9765"/>
                  </a:moveTo>
                  <a:lnTo>
                    <a:pt x="18210" y="18409"/>
                  </a:lnTo>
                  <a:cubicBezTo>
                    <a:pt x="18325" y="20599"/>
                    <a:pt x="18786" y="24863"/>
                    <a:pt x="18210" y="27053"/>
                  </a:cubicBezTo>
                  <a:lnTo>
                    <a:pt x="0" y="36273"/>
                  </a:lnTo>
                  <a:lnTo>
                    <a:pt x="8759" y="2043"/>
                  </a:lnTo>
                  <a:cubicBezTo>
                    <a:pt x="11064" y="315"/>
                    <a:pt x="20169" y="-1184"/>
                    <a:pt x="21667" y="1352"/>
                  </a:cubicBezTo>
                  <a:lnTo>
                    <a:pt x="26854" y="9881"/>
                  </a:lnTo>
                  <a:close/>
                </a:path>
              </a:pathLst>
            </a:custGeom>
            <a:solidFill>
              <a:srgbClr val="46B49C"/>
            </a:solidFill>
            <a:ln w="11507" cap="flat">
              <a:noFill/>
              <a:prstDash val="solid"/>
              <a:miter/>
            </a:ln>
          </p:spPr>
          <p:txBody>
            <a:bodyPr/>
            <a:lstStyle/>
            <a:p>
              <a:endParaRPr lang="en-US"/>
            </a:p>
          </p:txBody>
        </p:sp>
        <p:sp>
          <p:nvSpPr>
            <p:cNvPr id="131" name="Freeform: Shape 130">
              <a:extLst>
                <a:ext uri="{FF2B5EF4-FFF2-40B4-BE49-F238E27FC236}">
                  <a16:creationId xmlns:a16="http://schemas.microsoft.com/office/drawing/2014/main" id="{C67774AC-BCAD-223B-3661-73BD4EC334A0}"/>
                </a:ext>
              </a:extLst>
            </p:cNvPr>
            <p:cNvSpPr/>
            <p:nvPr/>
          </p:nvSpPr>
          <p:spPr>
            <a:xfrm>
              <a:off x="7040901" y="4267473"/>
              <a:ext cx="220446" cy="180604"/>
            </a:xfrm>
            <a:custGeom>
              <a:avLst/>
              <a:gdLst>
                <a:gd name="csX0" fmla="*/ 79294 w 220446"/>
                <a:gd name="csY0" fmla="*/ 33657 h 180604"/>
                <a:gd name="csX1" fmla="*/ 113639 w 220446"/>
                <a:gd name="csY1" fmla="*/ 45067 h 180604"/>
                <a:gd name="csX2" fmla="*/ 157204 w 220446"/>
                <a:gd name="csY2" fmla="*/ 60165 h 180604"/>
                <a:gd name="csX3" fmla="*/ 173340 w 220446"/>
                <a:gd name="csY3" fmla="*/ 77338 h 180604"/>
                <a:gd name="csX4" fmla="*/ 181984 w 220446"/>
                <a:gd name="csY4" fmla="*/ 85982 h 180604"/>
                <a:gd name="csX5" fmla="*/ 216444 w 220446"/>
                <a:gd name="csY5" fmla="*/ 129086 h 180604"/>
                <a:gd name="csX6" fmla="*/ 207800 w 220446"/>
                <a:gd name="csY6" fmla="*/ 128164 h 180604"/>
                <a:gd name="csX7" fmla="*/ 199156 w 220446"/>
                <a:gd name="csY7" fmla="*/ 138652 h 180604"/>
                <a:gd name="csX8" fmla="*/ 216560 w 220446"/>
                <a:gd name="csY8" fmla="*/ 180604 h 180604"/>
                <a:gd name="csX9" fmla="*/ 104188 w 220446"/>
                <a:gd name="csY9" fmla="*/ 127819 h 180604"/>
                <a:gd name="csX10" fmla="*/ 54745 w 220446"/>
                <a:gd name="csY10" fmla="*/ 112029 h 180604"/>
                <a:gd name="csX11" fmla="*/ 8990 w 220446"/>
                <a:gd name="csY11" fmla="*/ 77223 h 180604"/>
                <a:gd name="csX12" fmla="*/ 9796 w 220446"/>
                <a:gd name="csY12" fmla="*/ 35386 h 180604"/>
                <a:gd name="csX13" fmla="*/ 0 w 220446"/>
                <a:gd name="csY13" fmla="*/ 5075 h 180604"/>
                <a:gd name="csX14" fmla="*/ 79179 w 220446"/>
                <a:gd name="csY14" fmla="*/ 34003 h 1806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20446" h="180604">
                  <a:moveTo>
                    <a:pt x="79294" y="33657"/>
                  </a:moveTo>
                  <a:cubicBezTo>
                    <a:pt x="90934" y="34695"/>
                    <a:pt x="102460" y="38498"/>
                    <a:pt x="113639" y="45067"/>
                  </a:cubicBezTo>
                  <a:cubicBezTo>
                    <a:pt x="128046" y="50945"/>
                    <a:pt x="142567" y="55901"/>
                    <a:pt x="157204" y="60165"/>
                  </a:cubicBezTo>
                  <a:cubicBezTo>
                    <a:pt x="172764" y="57515"/>
                    <a:pt x="181292" y="62009"/>
                    <a:pt x="173340" y="77338"/>
                  </a:cubicBezTo>
                  <a:cubicBezTo>
                    <a:pt x="182791" y="75955"/>
                    <a:pt x="185672" y="76416"/>
                    <a:pt x="181984" y="85982"/>
                  </a:cubicBezTo>
                  <a:cubicBezTo>
                    <a:pt x="207800" y="96009"/>
                    <a:pt x="219326" y="110300"/>
                    <a:pt x="216444" y="129086"/>
                  </a:cubicBezTo>
                  <a:lnTo>
                    <a:pt x="207800" y="128164"/>
                  </a:lnTo>
                  <a:lnTo>
                    <a:pt x="199156" y="138652"/>
                  </a:lnTo>
                  <a:cubicBezTo>
                    <a:pt x="219441" y="152713"/>
                    <a:pt x="225204" y="166774"/>
                    <a:pt x="216560" y="180604"/>
                  </a:cubicBezTo>
                  <a:cubicBezTo>
                    <a:pt x="162045" y="151330"/>
                    <a:pt x="141415" y="118368"/>
                    <a:pt x="104188" y="127819"/>
                  </a:cubicBezTo>
                  <a:cubicBezTo>
                    <a:pt x="90243" y="131392"/>
                    <a:pt x="66616" y="121019"/>
                    <a:pt x="54745" y="112029"/>
                  </a:cubicBezTo>
                  <a:lnTo>
                    <a:pt x="8990" y="77223"/>
                  </a:lnTo>
                  <a:lnTo>
                    <a:pt x="9796" y="35386"/>
                  </a:lnTo>
                  <a:lnTo>
                    <a:pt x="0" y="5075"/>
                  </a:lnTo>
                  <a:cubicBezTo>
                    <a:pt x="30888" y="-8871"/>
                    <a:pt x="59816" y="7610"/>
                    <a:pt x="79179" y="34003"/>
                  </a:cubicBezTo>
                  <a:close/>
                </a:path>
              </a:pathLst>
            </a:custGeom>
            <a:solidFill>
              <a:srgbClr val="34A84D"/>
            </a:solidFill>
            <a:ln w="11507" cap="flat">
              <a:noFill/>
              <a:prstDash val="solid"/>
              <a:miter/>
            </a:ln>
          </p:spPr>
          <p:txBody>
            <a:bodyPr/>
            <a:lstStyle/>
            <a:p>
              <a:endParaRPr lang="en-US"/>
            </a:p>
          </p:txBody>
        </p:sp>
        <p:sp>
          <p:nvSpPr>
            <p:cNvPr id="132" name="Freeform: Shape 131">
              <a:extLst>
                <a:ext uri="{FF2B5EF4-FFF2-40B4-BE49-F238E27FC236}">
                  <a16:creationId xmlns:a16="http://schemas.microsoft.com/office/drawing/2014/main" id="{8860A3C3-B9E3-9560-B910-396508078608}"/>
                </a:ext>
              </a:extLst>
            </p:cNvPr>
            <p:cNvSpPr/>
            <p:nvPr/>
          </p:nvSpPr>
          <p:spPr>
            <a:xfrm>
              <a:off x="6936367" y="4063782"/>
              <a:ext cx="150308" cy="171176"/>
            </a:xfrm>
            <a:custGeom>
              <a:avLst/>
              <a:gdLst>
                <a:gd name="csX0" fmla="*/ 46562 w 150308"/>
                <a:gd name="csY0" fmla="*/ 12491 h 171176"/>
                <a:gd name="csX1" fmla="*/ 53477 w 150308"/>
                <a:gd name="csY1" fmla="*/ 32314 h 171176"/>
                <a:gd name="csX2" fmla="*/ 46908 w 150308"/>
                <a:gd name="csY2" fmla="*/ 126360 h 171176"/>
                <a:gd name="csX3" fmla="*/ 54630 w 150308"/>
                <a:gd name="csY3" fmla="*/ 91093 h 171176"/>
                <a:gd name="csX4" fmla="*/ 62121 w 150308"/>
                <a:gd name="csY4" fmla="*/ 83371 h 171176"/>
                <a:gd name="csX5" fmla="*/ 82290 w 150308"/>
                <a:gd name="csY5" fmla="*/ 72076 h 171176"/>
                <a:gd name="csX6" fmla="*/ 131964 w 150308"/>
                <a:gd name="csY6" fmla="*/ 143187 h 171176"/>
                <a:gd name="csX7" fmla="*/ 142683 w 150308"/>
                <a:gd name="csY7" fmla="*/ 170963 h 171176"/>
                <a:gd name="csX8" fmla="*/ 133117 w 150308"/>
                <a:gd name="csY8" fmla="*/ 171078 h 171176"/>
                <a:gd name="csX9" fmla="*/ 122513 w 150308"/>
                <a:gd name="csY9" fmla="*/ 160360 h 171176"/>
                <a:gd name="csX10" fmla="*/ 56474 w 150308"/>
                <a:gd name="csY10" fmla="*/ 162434 h 171176"/>
                <a:gd name="csX11" fmla="*/ 35728 w 150308"/>
                <a:gd name="csY11" fmla="*/ 157478 h 171176"/>
                <a:gd name="csX12" fmla="*/ 20861 w 150308"/>
                <a:gd name="csY12" fmla="*/ 143418 h 171176"/>
                <a:gd name="csX13" fmla="*/ 0 w 150308"/>
                <a:gd name="csY13" fmla="*/ 88212 h 171176"/>
                <a:gd name="csX14" fmla="*/ 8644 w 150308"/>
                <a:gd name="csY14" fmla="*/ 76110 h 171176"/>
                <a:gd name="csX15" fmla="*/ 19478 w 150308"/>
                <a:gd name="csY15" fmla="*/ 28050 h 171176"/>
                <a:gd name="csX16" fmla="*/ 35959 w 150308"/>
                <a:gd name="csY16" fmla="*/ 12606 h 171176"/>
                <a:gd name="csX17" fmla="*/ 46447 w 150308"/>
                <a:gd name="csY17" fmla="*/ 12376 h 171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50308" h="171176">
                  <a:moveTo>
                    <a:pt x="46562" y="12491"/>
                  </a:moveTo>
                  <a:lnTo>
                    <a:pt x="53477" y="32314"/>
                  </a:lnTo>
                  <a:cubicBezTo>
                    <a:pt x="29850" y="61819"/>
                    <a:pt x="29966" y="93283"/>
                    <a:pt x="46908" y="126360"/>
                  </a:cubicBezTo>
                  <a:cubicBezTo>
                    <a:pt x="57857" y="118523"/>
                    <a:pt x="60392" y="106883"/>
                    <a:pt x="54630" y="91093"/>
                  </a:cubicBezTo>
                  <a:lnTo>
                    <a:pt x="62121" y="83371"/>
                  </a:lnTo>
                  <a:cubicBezTo>
                    <a:pt x="56935" y="64470"/>
                    <a:pt x="66731" y="59975"/>
                    <a:pt x="82290" y="72076"/>
                  </a:cubicBezTo>
                  <a:lnTo>
                    <a:pt x="131964" y="143187"/>
                  </a:lnTo>
                  <a:cubicBezTo>
                    <a:pt x="148906" y="138347"/>
                    <a:pt x="157550" y="162665"/>
                    <a:pt x="142683" y="170963"/>
                  </a:cubicBezTo>
                  <a:cubicBezTo>
                    <a:pt x="139801" y="171078"/>
                    <a:pt x="135537" y="171309"/>
                    <a:pt x="133117" y="171078"/>
                  </a:cubicBezTo>
                  <a:cubicBezTo>
                    <a:pt x="123666" y="169465"/>
                    <a:pt x="120093" y="165892"/>
                    <a:pt x="122513" y="160360"/>
                  </a:cubicBezTo>
                  <a:cubicBezTo>
                    <a:pt x="106032" y="154597"/>
                    <a:pt x="84019" y="155289"/>
                    <a:pt x="56474" y="162434"/>
                  </a:cubicBezTo>
                  <a:cubicBezTo>
                    <a:pt x="49559" y="174997"/>
                    <a:pt x="43911" y="168543"/>
                    <a:pt x="35728" y="157478"/>
                  </a:cubicBezTo>
                  <a:cubicBezTo>
                    <a:pt x="23166" y="172231"/>
                    <a:pt x="19478" y="163011"/>
                    <a:pt x="20861" y="143418"/>
                  </a:cubicBezTo>
                  <a:cubicBezTo>
                    <a:pt x="16596" y="119676"/>
                    <a:pt x="9681" y="101235"/>
                    <a:pt x="0" y="88212"/>
                  </a:cubicBezTo>
                  <a:lnTo>
                    <a:pt x="8644" y="76110"/>
                  </a:lnTo>
                  <a:cubicBezTo>
                    <a:pt x="2190" y="68042"/>
                    <a:pt x="-3342" y="22979"/>
                    <a:pt x="19478" y="28050"/>
                  </a:cubicBezTo>
                  <a:cubicBezTo>
                    <a:pt x="1383" y="8918"/>
                    <a:pt x="15098" y="-3760"/>
                    <a:pt x="35959" y="12606"/>
                  </a:cubicBezTo>
                  <a:cubicBezTo>
                    <a:pt x="33884" y="-4106"/>
                    <a:pt x="40799" y="-4221"/>
                    <a:pt x="46447" y="12376"/>
                  </a:cubicBezTo>
                  <a:close/>
                </a:path>
              </a:pathLst>
            </a:custGeom>
            <a:solidFill>
              <a:srgbClr val="0A8582"/>
            </a:solidFill>
            <a:ln w="11507" cap="flat">
              <a:noFill/>
              <a:prstDash val="solid"/>
              <a:miter/>
            </a:ln>
          </p:spPr>
          <p:txBody>
            <a:bodyPr/>
            <a:lstStyle/>
            <a:p>
              <a:endParaRPr lang="en-US"/>
            </a:p>
          </p:txBody>
        </p:sp>
        <p:sp>
          <p:nvSpPr>
            <p:cNvPr id="133" name="Freeform: Shape 132">
              <a:extLst>
                <a:ext uri="{FF2B5EF4-FFF2-40B4-BE49-F238E27FC236}">
                  <a16:creationId xmlns:a16="http://schemas.microsoft.com/office/drawing/2014/main" id="{20DE8C57-30A0-4176-54C2-952C550CB083}"/>
                </a:ext>
              </a:extLst>
            </p:cNvPr>
            <p:cNvSpPr/>
            <p:nvPr/>
          </p:nvSpPr>
          <p:spPr>
            <a:xfrm>
              <a:off x="6914795" y="4178350"/>
              <a:ext cx="144084" cy="98693"/>
            </a:xfrm>
            <a:custGeom>
              <a:avLst/>
              <a:gdLst>
                <a:gd name="csX0" fmla="*/ 42547 w 144084"/>
                <a:gd name="csY0" fmla="*/ 28966 h 98693"/>
                <a:gd name="csX1" fmla="*/ 134519 w 144084"/>
                <a:gd name="csY1" fmla="*/ 32538 h 98693"/>
                <a:gd name="csX2" fmla="*/ 144085 w 144084"/>
                <a:gd name="csY2" fmla="*/ 45792 h 98693"/>
                <a:gd name="csX3" fmla="*/ 109624 w 144084"/>
                <a:gd name="csY3" fmla="*/ 54436 h 98693"/>
                <a:gd name="csX4" fmla="*/ 110316 w 144084"/>
                <a:gd name="csY4" fmla="*/ 66423 h 98693"/>
                <a:gd name="csX5" fmla="*/ 81272 w 144084"/>
                <a:gd name="csY5" fmla="*/ 76334 h 98693"/>
                <a:gd name="csX6" fmla="*/ 82886 w 144084"/>
                <a:gd name="csY6" fmla="*/ 98693 h 98693"/>
                <a:gd name="csX7" fmla="*/ 63523 w 144084"/>
                <a:gd name="csY7" fmla="*/ 66307 h 98693"/>
                <a:gd name="csX8" fmla="*/ 57069 w 144084"/>
                <a:gd name="csY8" fmla="*/ 49711 h 98693"/>
                <a:gd name="csX9" fmla="*/ 50845 w 144084"/>
                <a:gd name="csY9" fmla="*/ 50287 h 98693"/>
                <a:gd name="csX10" fmla="*/ 45198 w 144084"/>
                <a:gd name="csY10" fmla="*/ 71263 h 98693"/>
                <a:gd name="csX11" fmla="*/ 23876 w 144084"/>
                <a:gd name="csY11" fmla="*/ 54091 h 98693"/>
                <a:gd name="csX12" fmla="*/ 14541 w 144084"/>
                <a:gd name="csY12" fmla="*/ 5224 h 98693"/>
                <a:gd name="csX13" fmla="*/ 22954 w 144084"/>
                <a:gd name="csY13" fmla="*/ 6030 h 98693"/>
                <a:gd name="csX14" fmla="*/ 42778 w 144084"/>
                <a:gd name="csY14" fmla="*/ 28966 h 98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44084" h="98693">
                  <a:moveTo>
                    <a:pt x="42547" y="28966"/>
                  </a:moveTo>
                  <a:cubicBezTo>
                    <a:pt x="71476" y="52362"/>
                    <a:pt x="127834" y="23318"/>
                    <a:pt x="134519" y="32538"/>
                  </a:cubicBezTo>
                  <a:lnTo>
                    <a:pt x="144085" y="45792"/>
                  </a:lnTo>
                  <a:cubicBezTo>
                    <a:pt x="134634" y="50979"/>
                    <a:pt x="123109" y="53860"/>
                    <a:pt x="109624" y="54436"/>
                  </a:cubicBezTo>
                  <a:cubicBezTo>
                    <a:pt x="105590" y="58585"/>
                    <a:pt x="105821" y="62504"/>
                    <a:pt x="110316" y="66423"/>
                  </a:cubicBezTo>
                  <a:lnTo>
                    <a:pt x="81272" y="76334"/>
                  </a:lnTo>
                  <a:lnTo>
                    <a:pt x="82886" y="98693"/>
                  </a:lnTo>
                  <a:cubicBezTo>
                    <a:pt x="76432" y="94659"/>
                    <a:pt x="68364" y="78755"/>
                    <a:pt x="63523" y="66307"/>
                  </a:cubicBezTo>
                  <a:lnTo>
                    <a:pt x="57069" y="49711"/>
                  </a:lnTo>
                  <a:cubicBezTo>
                    <a:pt x="56032" y="47060"/>
                    <a:pt x="51537" y="47521"/>
                    <a:pt x="50845" y="50287"/>
                  </a:cubicBezTo>
                  <a:lnTo>
                    <a:pt x="45198" y="71263"/>
                  </a:lnTo>
                  <a:lnTo>
                    <a:pt x="23876" y="54091"/>
                  </a:lnTo>
                  <a:cubicBezTo>
                    <a:pt x="4399" y="42796"/>
                    <a:pt x="-13581" y="9373"/>
                    <a:pt x="14541" y="5224"/>
                  </a:cubicBezTo>
                  <a:cubicBezTo>
                    <a:pt x="17653" y="-2037"/>
                    <a:pt x="20419" y="-1692"/>
                    <a:pt x="22954" y="6030"/>
                  </a:cubicBezTo>
                  <a:cubicBezTo>
                    <a:pt x="31714" y="3264"/>
                    <a:pt x="38398" y="10871"/>
                    <a:pt x="42778" y="28966"/>
                  </a:cubicBezTo>
                  <a:close/>
                </a:path>
              </a:pathLst>
            </a:custGeom>
            <a:solidFill>
              <a:srgbClr val="119445"/>
            </a:solidFill>
            <a:ln w="11507" cap="flat">
              <a:noFill/>
              <a:prstDash val="solid"/>
              <a:miter/>
            </a:ln>
          </p:spPr>
          <p:txBody>
            <a:bodyPr/>
            <a:lstStyle/>
            <a:p>
              <a:endParaRPr lang="en-US"/>
            </a:p>
          </p:txBody>
        </p:sp>
        <p:sp>
          <p:nvSpPr>
            <p:cNvPr id="134" name="Freeform: Shape 133">
              <a:extLst>
                <a:ext uri="{FF2B5EF4-FFF2-40B4-BE49-F238E27FC236}">
                  <a16:creationId xmlns:a16="http://schemas.microsoft.com/office/drawing/2014/main" id="{895BA1FB-4557-0357-3C28-39FC655A994E}"/>
                </a:ext>
              </a:extLst>
            </p:cNvPr>
            <p:cNvSpPr/>
            <p:nvPr/>
          </p:nvSpPr>
          <p:spPr>
            <a:xfrm>
              <a:off x="7093202" y="4180576"/>
              <a:ext cx="96464" cy="99940"/>
            </a:xfrm>
            <a:custGeom>
              <a:avLst/>
              <a:gdLst>
                <a:gd name="csX0" fmla="*/ 68599 w 96464"/>
                <a:gd name="csY0" fmla="*/ 26739 h 99940"/>
                <a:gd name="csX1" fmla="*/ 95913 w 96464"/>
                <a:gd name="csY1" fmla="*/ 75261 h 99940"/>
                <a:gd name="csX2" fmla="*/ 51311 w 96464"/>
                <a:gd name="csY2" fmla="*/ 96006 h 99940"/>
                <a:gd name="csX3" fmla="*/ 254 w 96464"/>
                <a:gd name="csY3" fmla="*/ 67769 h 99940"/>
                <a:gd name="csX4" fmla="*/ 14430 w 96464"/>
                <a:gd name="csY4" fmla="*/ 67078 h 99940"/>
                <a:gd name="csX5" fmla="*/ 26301 w 96464"/>
                <a:gd name="csY5" fmla="*/ 60969 h 99940"/>
                <a:gd name="csX6" fmla="*/ 38633 w 96464"/>
                <a:gd name="csY6" fmla="*/ 11295 h 99940"/>
                <a:gd name="csX7" fmla="*/ 68829 w 96464"/>
                <a:gd name="csY7" fmla="*/ 26739 h 999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464" h="99940">
                  <a:moveTo>
                    <a:pt x="68599" y="26739"/>
                  </a:moveTo>
                  <a:cubicBezTo>
                    <a:pt x="87039" y="33193"/>
                    <a:pt x="99256" y="56820"/>
                    <a:pt x="95913" y="75261"/>
                  </a:cubicBezTo>
                  <a:cubicBezTo>
                    <a:pt x="95222" y="95776"/>
                    <a:pt x="66063" y="106148"/>
                    <a:pt x="51311" y="96006"/>
                  </a:cubicBezTo>
                  <a:cubicBezTo>
                    <a:pt x="35060" y="92318"/>
                    <a:pt x="11203" y="77681"/>
                    <a:pt x="254" y="67769"/>
                  </a:cubicBezTo>
                  <a:cubicBezTo>
                    <a:pt x="-1244" y="45525"/>
                    <a:pt x="3942" y="48407"/>
                    <a:pt x="14430" y="67078"/>
                  </a:cubicBezTo>
                  <a:cubicBezTo>
                    <a:pt x="10050" y="52441"/>
                    <a:pt x="15582" y="49905"/>
                    <a:pt x="26301" y="60969"/>
                  </a:cubicBezTo>
                  <a:cubicBezTo>
                    <a:pt x="28375" y="41146"/>
                    <a:pt x="32409" y="24549"/>
                    <a:pt x="38633" y="11295"/>
                  </a:cubicBezTo>
                  <a:cubicBezTo>
                    <a:pt x="50158" y="-11064"/>
                    <a:pt x="74937" y="2767"/>
                    <a:pt x="68829" y="26739"/>
                  </a:cubicBezTo>
                  <a:close/>
                </a:path>
              </a:pathLst>
            </a:custGeom>
            <a:solidFill>
              <a:srgbClr val="1AA77D"/>
            </a:solidFill>
            <a:ln w="11507" cap="flat">
              <a:noFill/>
              <a:prstDash val="solid"/>
              <a:miter/>
            </a:ln>
          </p:spPr>
          <p:txBody>
            <a:bodyPr/>
            <a:lstStyle/>
            <a:p>
              <a:endParaRPr lang="en-US"/>
            </a:p>
          </p:txBody>
        </p:sp>
        <p:sp>
          <p:nvSpPr>
            <p:cNvPr id="135" name="Freeform: Shape 134">
              <a:extLst>
                <a:ext uri="{FF2B5EF4-FFF2-40B4-BE49-F238E27FC236}">
                  <a16:creationId xmlns:a16="http://schemas.microsoft.com/office/drawing/2014/main" id="{38BC127E-2574-C00C-034E-D22A22D3ECD4}"/>
                </a:ext>
              </a:extLst>
            </p:cNvPr>
            <p:cNvSpPr/>
            <p:nvPr/>
          </p:nvSpPr>
          <p:spPr>
            <a:xfrm>
              <a:off x="7040703" y="4146912"/>
              <a:ext cx="68051" cy="101432"/>
            </a:xfrm>
            <a:custGeom>
              <a:avLst/>
              <a:gdLst>
                <a:gd name="csX0" fmla="*/ 42380 w 68051"/>
                <a:gd name="csY0" fmla="*/ 26865 h 101432"/>
                <a:gd name="csX1" fmla="*/ 66814 w 68051"/>
                <a:gd name="csY1" fmla="*/ 100741 h 101432"/>
                <a:gd name="csX2" fmla="*/ 52638 w 68051"/>
                <a:gd name="csY2" fmla="*/ 101433 h 101432"/>
                <a:gd name="csX3" fmla="*/ 38462 w 68051"/>
                <a:gd name="csY3" fmla="*/ 88064 h 101432"/>
                <a:gd name="csX4" fmla="*/ 27743 w 68051"/>
                <a:gd name="csY4" fmla="*/ 60288 h 101432"/>
                <a:gd name="csX5" fmla="*/ 3079 w 68051"/>
                <a:gd name="csY5" fmla="*/ 16607 h 101432"/>
                <a:gd name="csX6" fmla="*/ 10801 w 68051"/>
                <a:gd name="csY6" fmla="*/ 9922 h 101432"/>
                <a:gd name="csX7" fmla="*/ 42380 w 68051"/>
                <a:gd name="csY7" fmla="*/ 26980 h 101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8051" h="101432">
                  <a:moveTo>
                    <a:pt x="42380" y="26865"/>
                  </a:moveTo>
                  <a:cubicBezTo>
                    <a:pt x="57824" y="46458"/>
                    <a:pt x="72461" y="76308"/>
                    <a:pt x="66814" y="100741"/>
                  </a:cubicBezTo>
                  <a:lnTo>
                    <a:pt x="52638" y="101433"/>
                  </a:lnTo>
                  <a:cubicBezTo>
                    <a:pt x="48950" y="98091"/>
                    <a:pt x="40306" y="92559"/>
                    <a:pt x="38462" y="88064"/>
                  </a:cubicBezTo>
                  <a:cubicBezTo>
                    <a:pt x="35580" y="81033"/>
                    <a:pt x="30970" y="66972"/>
                    <a:pt x="27743" y="60288"/>
                  </a:cubicBezTo>
                  <a:cubicBezTo>
                    <a:pt x="10109" y="46112"/>
                    <a:pt x="1811" y="31590"/>
                    <a:pt x="3079" y="16607"/>
                  </a:cubicBezTo>
                  <a:cubicBezTo>
                    <a:pt x="-2684" y="4506"/>
                    <a:pt x="-494" y="2431"/>
                    <a:pt x="10801" y="9922"/>
                  </a:cubicBezTo>
                  <a:cubicBezTo>
                    <a:pt x="26130" y="-11399"/>
                    <a:pt x="39038" y="5082"/>
                    <a:pt x="42380" y="26980"/>
                  </a:cubicBezTo>
                  <a:close/>
                </a:path>
              </a:pathLst>
            </a:custGeom>
            <a:solidFill>
              <a:srgbClr val="10A3C3"/>
            </a:solidFill>
            <a:ln w="11507" cap="flat">
              <a:noFill/>
              <a:prstDash val="solid"/>
              <a:miter/>
            </a:ln>
          </p:spPr>
          <p:txBody>
            <a:bodyPr/>
            <a:lstStyle/>
            <a:p>
              <a:endParaRPr lang="en-US"/>
            </a:p>
          </p:txBody>
        </p:sp>
        <p:sp>
          <p:nvSpPr>
            <p:cNvPr id="136" name="Freeform: Shape 135">
              <a:extLst>
                <a:ext uri="{FF2B5EF4-FFF2-40B4-BE49-F238E27FC236}">
                  <a16:creationId xmlns:a16="http://schemas.microsoft.com/office/drawing/2014/main" id="{9AFD9347-8DA2-961D-D192-E7F4177792BB}"/>
                </a:ext>
              </a:extLst>
            </p:cNvPr>
            <p:cNvSpPr/>
            <p:nvPr/>
          </p:nvSpPr>
          <p:spPr>
            <a:xfrm>
              <a:off x="7134513" y="4263723"/>
              <a:ext cx="96277" cy="63400"/>
            </a:xfrm>
            <a:custGeom>
              <a:avLst/>
              <a:gdLst>
                <a:gd name="csX0" fmla="*/ 86873 w 96277"/>
                <a:gd name="csY0" fmla="*/ 21388 h 63400"/>
                <a:gd name="csX1" fmla="*/ 85605 w 96277"/>
                <a:gd name="csY1" fmla="*/ 36831 h 63400"/>
                <a:gd name="csX2" fmla="*/ 61979 w 96277"/>
                <a:gd name="csY2" fmla="*/ 45821 h 63400"/>
                <a:gd name="csX3" fmla="*/ 20142 w 96277"/>
                <a:gd name="csY3" fmla="*/ 48818 h 63400"/>
                <a:gd name="csX4" fmla="*/ 1356 w 96277"/>
                <a:gd name="csY4" fmla="*/ 30838 h 63400"/>
                <a:gd name="csX5" fmla="*/ 11728 w 96277"/>
                <a:gd name="csY5" fmla="*/ 27266 h 63400"/>
                <a:gd name="csX6" fmla="*/ 77307 w 96277"/>
                <a:gd name="csY6" fmla="*/ 5829 h 63400"/>
                <a:gd name="csX7" fmla="*/ 86988 w 96277"/>
                <a:gd name="csY7" fmla="*/ 21503 h 63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277" h="63400">
                  <a:moveTo>
                    <a:pt x="86873" y="21388"/>
                  </a:moveTo>
                  <a:cubicBezTo>
                    <a:pt x="94710" y="31760"/>
                    <a:pt x="94249" y="36831"/>
                    <a:pt x="85605" y="36831"/>
                  </a:cubicBezTo>
                  <a:cubicBezTo>
                    <a:pt x="84683" y="49164"/>
                    <a:pt x="71890" y="51008"/>
                    <a:pt x="61979" y="45821"/>
                  </a:cubicBezTo>
                  <a:cubicBezTo>
                    <a:pt x="62094" y="65529"/>
                    <a:pt x="26596" y="71523"/>
                    <a:pt x="20142" y="48818"/>
                  </a:cubicBezTo>
                  <a:cubicBezTo>
                    <a:pt x="3200" y="46167"/>
                    <a:pt x="-3024" y="40174"/>
                    <a:pt x="1356" y="30838"/>
                  </a:cubicBezTo>
                  <a:cubicBezTo>
                    <a:pt x="3891" y="29801"/>
                    <a:pt x="8617" y="28188"/>
                    <a:pt x="11728" y="27266"/>
                  </a:cubicBezTo>
                  <a:cubicBezTo>
                    <a:pt x="25444" y="14473"/>
                    <a:pt x="60019" y="-3046"/>
                    <a:pt x="77307" y="5829"/>
                  </a:cubicBezTo>
                  <a:cubicBezTo>
                    <a:pt x="97361" y="-7656"/>
                    <a:pt x="103008" y="4215"/>
                    <a:pt x="86988" y="21503"/>
                  </a:cubicBezTo>
                  <a:close/>
                </a:path>
              </a:pathLst>
            </a:custGeom>
            <a:solidFill>
              <a:srgbClr val="27792D"/>
            </a:solidFill>
            <a:ln w="11507" cap="flat">
              <a:noFill/>
              <a:prstDash val="solid"/>
              <a:miter/>
            </a:ln>
          </p:spPr>
          <p:txBody>
            <a:bodyPr/>
            <a:lstStyle/>
            <a:p>
              <a:endParaRPr lang="en-US"/>
            </a:p>
          </p:txBody>
        </p:sp>
        <p:sp>
          <p:nvSpPr>
            <p:cNvPr id="137" name="Freeform: Shape 136">
              <a:extLst>
                <a:ext uri="{FF2B5EF4-FFF2-40B4-BE49-F238E27FC236}">
                  <a16:creationId xmlns:a16="http://schemas.microsoft.com/office/drawing/2014/main" id="{2FA604F8-4368-0833-F6E8-9FCB6C48473A}"/>
                </a:ext>
              </a:extLst>
            </p:cNvPr>
            <p:cNvSpPr/>
            <p:nvPr/>
          </p:nvSpPr>
          <p:spPr>
            <a:xfrm>
              <a:off x="7144398" y="4242322"/>
              <a:ext cx="76205" cy="49913"/>
            </a:xfrm>
            <a:custGeom>
              <a:avLst/>
              <a:gdLst>
                <a:gd name="csX0" fmla="*/ 44718 w 76205"/>
                <a:gd name="csY0" fmla="*/ 13399 h 49913"/>
                <a:gd name="csX1" fmla="*/ 58433 w 76205"/>
                <a:gd name="csY1" fmla="*/ 13744 h 49913"/>
                <a:gd name="csX2" fmla="*/ 67307 w 76205"/>
                <a:gd name="csY2" fmla="*/ 27229 h 49913"/>
                <a:gd name="csX3" fmla="*/ 48752 w 76205"/>
                <a:gd name="csY3" fmla="*/ 40252 h 49913"/>
                <a:gd name="csX4" fmla="*/ 1729 w 76205"/>
                <a:gd name="csY4" fmla="*/ 48551 h 49913"/>
                <a:gd name="csX5" fmla="*/ 0 w 76205"/>
                <a:gd name="csY5" fmla="*/ 34144 h 49913"/>
                <a:gd name="csX6" fmla="*/ 44603 w 76205"/>
                <a:gd name="csY6" fmla="*/ 13399 h 4991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205" h="49913">
                  <a:moveTo>
                    <a:pt x="44718" y="13399"/>
                  </a:moveTo>
                  <a:cubicBezTo>
                    <a:pt x="46677" y="-4581"/>
                    <a:pt x="54284" y="-4465"/>
                    <a:pt x="58433" y="13744"/>
                  </a:cubicBezTo>
                  <a:cubicBezTo>
                    <a:pt x="78372" y="2104"/>
                    <a:pt x="81829" y="9595"/>
                    <a:pt x="67307" y="27229"/>
                  </a:cubicBezTo>
                  <a:lnTo>
                    <a:pt x="48752" y="40252"/>
                  </a:lnTo>
                  <a:cubicBezTo>
                    <a:pt x="37111" y="48435"/>
                    <a:pt x="17057" y="52123"/>
                    <a:pt x="1729" y="48551"/>
                  </a:cubicBezTo>
                  <a:lnTo>
                    <a:pt x="0" y="34144"/>
                  </a:lnTo>
                  <a:cubicBezTo>
                    <a:pt x="10142" y="24693"/>
                    <a:pt x="31464" y="15012"/>
                    <a:pt x="44603" y="13399"/>
                  </a:cubicBezTo>
                  <a:close/>
                </a:path>
              </a:pathLst>
            </a:custGeom>
            <a:solidFill>
              <a:srgbClr val="159E55"/>
            </a:solidFill>
            <a:ln w="11507" cap="flat">
              <a:noFill/>
              <a:prstDash val="solid"/>
              <a:miter/>
            </a:ln>
          </p:spPr>
          <p:txBody>
            <a:bodyPr/>
            <a:lstStyle/>
            <a:p>
              <a:endParaRPr lang="en-US"/>
            </a:p>
          </p:txBody>
        </p:sp>
        <p:sp>
          <p:nvSpPr>
            <p:cNvPr id="138" name="Freeform: Shape 137">
              <a:extLst>
                <a:ext uri="{FF2B5EF4-FFF2-40B4-BE49-F238E27FC236}">
                  <a16:creationId xmlns:a16="http://schemas.microsoft.com/office/drawing/2014/main" id="{CF34B5C2-131E-DEBC-99B9-0B48F1AF7BB2}"/>
                </a:ext>
              </a:extLst>
            </p:cNvPr>
            <p:cNvSpPr/>
            <p:nvPr/>
          </p:nvSpPr>
          <p:spPr>
            <a:xfrm>
              <a:off x="7120194" y="4294561"/>
              <a:ext cx="34345" cy="18420"/>
            </a:xfrm>
            <a:custGeom>
              <a:avLst/>
              <a:gdLst>
                <a:gd name="csX0" fmla="*/ 15559 w 34345"/>
                <a:gd name="csY0" fmla="*/ 0 h 18420"/>
                <a:gd name="csX1" fmla="*/ 34345 w 34345"/>
                <a:gd name="csY1" fmla="*/ 17979 h 18420"/>
                <a:gd name="csX2" fmla="*/ 0 w 34345"/>
                <a:gd name="csY2" fmla="*/ 6569 h 18420"/>
                <a:gd name="csX3" fmla="*/ 15559 w 34345"/>
                <a:gd name="csY3" fmla="*/ 0 h 18420"/>
              </a:gdLst>
              <a:ahLst/>
              <a:cxnLst>
                <a:cxn ang="0">
                  <a:pos x="csX0" y="csY0"/>
                </a:cxn>
                <a:cxn ang="0">
                  <a:pos x="csX1" y="csY1"/>
                </a:cxn>
                <a:cxn ang="0">
                  <a:pos x="csX2" y="csY2"/>
                </a:cxn>
                <a:cxn ang="0">
                  <a:pos x="csX3" y="csY3"/>
                </a:cxn>
              </a:cxnLst>
              <a:rect l="l" t="t" r="r" b="b"/>
              <a:pathLst>
                <a:path w="34345" h="18420">
                  <a:moveTo>
                    <a:pt x="15559" y="0"/>
                  </a:moveTo>
                  <a:lnTo>
                    <a:pt x="34345" y="17979"/>
                  </a:lnTo>
                  <a:cubicBezTo>
                    <a:pt x="16251" y="19247"/>
                    <a:pt x="8759" y="18440"/>
                    <a:pt x="0" y="6569"/>
                  </a:cubicBezTo>
                  <a:lnTo>
                    <a:pt x="15559" y="0"/>
                  </a:lnTo>
                  <a:close/>
                </a:path>
              </a:pathLst>
            </a:custGeom>
            <a:solidFill>
              <a:srgbClr val="313F10"/>
            </a:solidFill>
            <a:ln w="11507" cap="flat">
              <a:noFill/>
              <a:prstDash val="solid"/>
              <a:miter/>
            </a:ln>
          </p:spPr>
          <p:txBody>
            <a:bodyPr/>
            <a:lstStyle/>
            <a:p>
              <a:endParaRPr lang="en-US"/>
            </a:p>
          </p:txBody>
        </p:sp>
        <p:sp>
          <p:nvSpPr>
            <p:cNvPr id="139" name="Freeform: Shape 138">
              <a:extLst>
                <a:ext uri="{FF2B5EF4-FFF2-40B4-BE49-F238E27FC236}">
                  <a16:creationId xmlns:a16="http://schemas.microsoft.com/office/drawing/2014/main" id="{4803AE74-9880-C336-6BF9-A36709C044F4}"/>
                </a:ext>
              </a:extLst>
            </p:cNvPr>
            <p:cNvSpPr/>
            <p:nvPr/>
          </p:nvSpPr>
          <p:spPr>
            <a:xfrm>
              <a:off x="6988230" y="4232786"/>
              <a:ext cx="70035" cy="17287"/>
            </a:xfrm>
            <a:custGeom>
              <a:avLst/>
              <a:gdLst>
                <a:gd name="csX0" fmla="*/ 36189 w 70035"/>
                <a:gd name="csY0" fmla="*/ 115 h 17287"/>
                <a:gd name="csX1" fmla="*/ 53477 w 70035"/>
                <a:gd name="csY1" fmla="*/ 115 h 17287"/>
                <a:gd name="csX2" fmla="*/ 62121 w 70035"/>
                <a:gd name="csY2" fmla="*/ 17288 h 17287"/>
                <a:gd name="csX3" fmla="*/ 36881 w 70035"/>
                <a:gd name="csY3" fmla="*/ 11986 h 17287"/>
                <a:gd name="csX4" fmla="*/ 0 w 70035"/>
                <a:gd name="csY4" fmla="*/ 3803 h 17287"/>
                <a:gd name="csX5" fmla="*/ 36305 w 70035"/>
                <a:gd name="csY5" fmla="*/ 0 h 17287"/>
              </a:gdLst>
              <a:ahLst/>
              <a:cxnLst>
                <a:cxn ang="0">
                  <a:pos x="csX0" y="csY0"/>
                </a:cxn>
                <a:cxn ang="0">
                  <a:pos x="csX1" y="csY1"/>
                </a:cxn>
                <a:cxn ang="0">
                  <a:pos x="csX2" y="csY2"/>
                </a:cxn>
                <a:cxn ang="0">
                  <a:pos x="csX3" y="csY3"/>
                </a:cxn>
                <a:cxn ang="0">
                  <a:pos x="csX4" y="csY4"/>
                </a:cxn>
                <a:cxn ang="0">
                  <a:pos x="csX5" y="csY5"/>
                </a:cxn>
              </a:cxnLst>
              <a:rect l="l" t="t" r="r" b="b"/>
              <a:pathLst>
                <a:path w="70035" h="17287">
                  <a:moveTo>
                    <a:pt x="36189" y="115"/>
                  </a:moveTo>
                  <a:lnTo>
                    <a:pt x="53477" y="115"/>
                  </a:lnTo>
                  <a:cubicBezTo>
                    <a:pt x="72148" y="5532"/>
                    <a:pt x="75029" y="11180"/>
                    <a:pt x="62121" y="17288"/>
                  </a:cubicBezTo>
                  <a:lnTo>
                    <a:pt x="36881" y="11986"/>
                  </a:lnTo>
                  <a:lnTo>
                    <a:pt x="0" y="3803"/>
                  </a:lnTo>
                  <a:lnTo>
                    <a:pt x="36305" y="0"/>
                  </a:lnTo>
                  <a:close/>
                </a:path>
              </a:pathLst>
            </a:custGeom>
            <a:solidFill>
              <a:srgbClr val="1DA54A"/>
            </a:solidFill>
            <a:ln w="11507" cap="flat">
              <a:noFill/>
              <a:prstDash val="solid"/>
              <a:miter/>
            </a:ln>
          </p:spPr>
          <p:txBody>
            <a:bodyPr/>
            <a:lstStyle/>
            <a:p>
              <a:endParaRPr lang="en-US"/>
            </a:p>
          </p:txBody>
        </p:sp>
        <p:sp>
          <p:nvSpPr>
            <p:cNvPr id="140" name="Freeform: Shape 139">
              <a:extLst>
                <a:ext uri="{FF2B5EF4-FFF2-40B4-BE49-F238E27FC236}">
                  <a16:creationId xmlns:a16="http://schemas.microsoft.com/office/drawing/2014/main" id="{1D60EF8D-43E2-C19E-759F-FC810D3A66F1}"/>
                </a:ext>
              </a:extLst>
            </p:cNvPr>
            <p:cNvSpPr/>
            <p:nvPr/>
          </p:nvSpPr>
          <p:spPr>
            <a:xfrm>
              <a:off x="7041592" y="4228919"/>
              <a:ext cx="28850" cy="21475"/>
            </a:xfrm>
            <a:custGeom>
              <a:avLst/>
              <a:gdLst>
                <a:gd name="csX0" fmla="*/ 27891 w 28850"/>
                <a:gd name="csY0" fmla="*/ 6056 h 21475"/>
                <a:gd name="csX1" fmla="*/ 21437 w 28850"/>
                <a:gd name="csY1" fmla="*/ 21039 h 21475"/>
                <a:gd name="csX2" fmla="*/ 8644 w 28850"/>
                <a:gd name="csY2" fmla="*/ 21039 h 21475"/>
                <a:gd name="csX3" fmla="*/ 0 w 28850"/>
                <a:gd name="csY3" fmla="*/ 3867 h 21475"/>
                <a:gd name="csX4" fmla="*/ 27891 w 28850"/>
                <a:gd name="csY4" fmla="*/ 6056 h 21475"/>
              </a:gdLst>
              <a:ahLst/>
              <a:cxnLst>
                <a:cxn ang="0">
                  <a:pos x="csX0" y="csY0"/>
                </a:cxn>
                <a:cxn ang="0">
                  <a:pos x="csX1" y="csY1"/>
                </a:cxn>
                <a:cxn ang="0">
                  <a:pos x="csX2" y="csY2"/>
                </a:cxn>
                <a:cxn ang="0">
                  <a:pos x="csX3" y="csY3"/>
                </a:cxn>
                <a:cxn ang="0">
                  <a:pos x="csX4" y="csY4"/>
                </a:cxn>
              </a:cxnLst>
              <a:rect l="l" t="t" r="r" b="b"/>
              <a:pathLst>
                <a:path w="28850" h="21475">
                  <a:moveTo>
                    <a:pt x="27891" y="6056"/>
                  </a:moveTo>
                  <a:cubicBezTo>
                    <a:pt x="31003" y="9283"/>
                    <a:pt x="25932" y="20463"/>
                    <a:pt x="21437" y="21039"/>
                  </a:cubicBezTo>
                  <a:cubicBezTo>
                    <a:pt x="18440" y="21500"/>
                    <a:pt x="11641" y="21731"/>
                    <a:pt x="8644" y="21039"/>
                  </a:cubicBezTo>
                  <a:lnTo>
                    <a:pt x="0" y="3867"/>
                  </a:lnTo>
                  <a:cubicBezTo>
                    <a:pt x="8529" y="-3394"/>
                    <a:pt x="19593" y="870"/>
                    <a:pt x="27891" y="6056"/>
                  </a:cubicBezTo>
                  <a:close/>
                </a:path>
              </a:pathLst>
            </a:custGeom>
            <a:solidFill>
              <a:srgbClr val="39AB51"/>
            </a:solidFill>
            <a:ln w="11507" cap="flat">
              <a:noFill/>
              <a:prstDash val="solid"/>
              <a:miter/>
            </a:ln>
          </p:spPr>
          <p:txBody>
            <a:bodyPr/>
            <a:lstStyle/>
            <a:p>
              <a:endParaRPr lang="en-US"/>
            </a:p>
          </p:txBody>
        </p:sp>
        <p:sp>
          <p:nvSpPr>
            <p:cNvPr id="141" name="Freeform: Shape 140">
              <a:extLst>
                <a:ext uri="{FF2B5EF4-FFF2-40B4-BE49-F238E27FC236}">
                  <a16:creationId xmlns:a16="http://schemas.microsoft.com/office/drawing/2014/main" id="{9D6B017A-B0DD-63F5-5598-077F75AA27A7}"/>
                </a:ext>
              </a:extLst>
            </p:cNvPr>
            <p:cNvSpPr/>
            <p:nvPr/>
          </p:nvSpPr>
          <p:spPr>
            <a:xfrm>
              <a:off x="7371419" y="4408993"/>
              <a:ext cx="254086" cy="132442"/>
            </a:xfrm>
            <a:custGeom>
              <a:avLst/>
              <a:gdLst>
                <a:gd name="csX0" fmla="*/ 110438 w 254086"/>
                <a:gd name="csY0" fmla="*/ 13383 h 132442"/>
                <a:gd name="csX1" fmla="*/ 145821 w 254086"/>
                <a:gd name="csY1" fmla="*/ 39200 h 132442"/>
                <a:gd name="csX2" fmla="*/ 170485 w 254086"/>
                <a:gd name="csY2" fmla="*/ 56142 h 132442"/>
                <a:gd name="csX3" fmla="*/ 245053 w 254086"/>
                <a:gd name="csY3" fmla="*/ 64440 h 132442"/>
                <a:gd name="csX4" fmla="*/ 248511 w 254086"/>
                <a:gd name="csY4" fmla="*/ 73660 h 132442"/>
                <a:gd name="csX5" fmla="*/ 248511 w 254086"/>
                <a:gd name="csY5" fmla="*/ 82304 h 132442"/>
                <a:gd name="csX6" fmla="*/ 239060 w 254086"/>
                <a:gd name="csY6" fmla="*/ 81728 h 132442"/>
                <a:gd name="csX7" fmla="*/ 188118 w 254086"/>
                <a:gd name="csY7" fmla="*/ 116765 h 132442"/>
                <a:gd name="csX8" fmla="*/ 32643 w 254086"/>
                <a:gd name="csY8" fmla="*/ 74813 h 132442"/>
                <a:gd name="csX9" fmla="*/ 21463 w 254086"/>
                <a:gd name="csY9" fmla="*/ 74467 h 132442"/>
                <a:gd name="csX10" fmla="*/ 6711 w 254086"/>
                <a:gd name="csY10" fmla="*/ 55220 h 132442"/>
                <a:gd name="csX11" fmla="*/ 8440 w 254086"/>
                <a:gd name="csY11" fmla="*/ 46230 h 132442"/>
                <a:gd name="csX12" fmla="*/ 16162 w 254086"/>
                <a:gd name="csY12" fmla="*/ 47613 h 132442"/>
                <a:gd name="csX13" fmla="*/ 104214 w 254086"/>
                <a:gd name="csY13" fmla="*/ 48535 h 132442"/>
                <a:gd name="csX14" fmla="*/ 83930 w 254086"/>
                <a:gd name="csY14" fmla="*/ 13383 h 132442"/>
                <a:gd name="csX15" fmla="*/ 110669 w 254086"/>
                <a:gd name="csY15" fmla="*/ 13614 h 1324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54086" h="132442">
                  <a:moveTo>
                    <a:pt x="110438" y="13383"/>
                  </a:moveTo>
                  <a:cubicBezTo>
                    <a:pt x="119658" y="-7823"/>
                    <a:pt x="140750" y="23295"/>
                    <a:pt x="145821" y="39200"/>
                  </a:cubicBezTo>
                  <a:cubicBezTo>
                    <a:pt x="158729" y="29864"/>
                    <a:pt x="176247" y="39200"/>
                    <a:pt x="170485" y="56142"/>
                  </a:cubicBezTo>
                  <a:lnTo>
                    <a:pt x="245053" y="64440"/>
                  </a:lnTo>
                  <a:lnTo>
                    <a:pt x="248511" y="73660"/>
                  </a:lnTo>
                  <a:cubicBezTo>
                    <a:pt x="256002" y="76080"/>
                    <a:pt x="255887" y="78962"/>
                    <a:pt x="248511" y="82304"/>
                  </a:cubicBezTo>
                  <a:lnTo>
                    <a:pt x="239060" y="81728"/>
                  </a:lnTo>
                  <a:cubicBezTo>
                    <a:pt x="247128" y="116765"/>
                    <a:pt x="211860" y="154452"/>
                    <a:pt x="188118" y="116765"/>
                  </a:cubicBezTo>
                  <a:cubicBezTo>
                    <a:pt x="130492" y="116995"/>
                    <a:pt x="83008" y="100629"/>
                    <a:pt x="32643" y="74813"/>
                  </a:cubicBezTo>
                  <a:cubicBezTo>
                    <a:pt x="31375" y="91294"/>
                    <a:pt x="24805" y="90948"/>
                    <a:pt x="21463" y="74467"/>
                  </a:cubicBezTo>
                  <a:cubicBezTo>
                    <a:pt x="-896" y="74928"/>
                    <a:pt x="-5736" y="68474"/>
                    <a:pt x="6711" y="55220"/>
                  </a:cubicBezTo>
                  <a:cubicBezTo>
                    <a:pt x="-204" y="51301"/>
                    <a:pt x="487" y="48305"/>
                    <a:pt x="8440" y="46230"/>
                  </a:cubicBezTo>
                  <a:cubicBezTo>
                    <a:pt x="11436" y="39084"/>
                    <a:pt x="13972" y="39661"/>
                    <a:pt x="16162" y="47613"/>
                  </a:cubicBezTo>
                  <a:cubicBezTo>
                    <a:pt x="44168" y="37356"/>
                    <a:pt x="73557" y="37701"/>
                    <a:pt x="104214" y="48535"/>
                  </a:cubicBezTo>
                  <a:cubicBezTo>
                    <a:pt x="84737" y="39891"/>
                    <a:pt x="78052" y="28136"/>
                    <a:pt x="83930" y="13383"/>
                  </a:cubicBezTo>
                  <a:cubicBezTo>
                    <a:pt x="83930" y="-5518"/>
                    <a:pt x="103523" y="-3444"/>
                    <a:pt x="110669" y="13614"/>
                  </a:cubicBezTo>
                  <a:close/>
                </a:path>
              </a:pathLst>
            </a:custGeom>
            <a:solidFill>
              <a:srgbClr val="30A243"/>
            </a:solidFill>
            <a:ln w="11507" cap="flat">
              <a:noFill/>
              <a:prstDash val="solid"/>
              <a:miter/>
            </a:ln>
          </p:spPr>
          <p:txBody>
            <a:bodyPr/>
            <a:lstStyle/>
            <a:p>
              <a:endParaRPr lang="en-US"/>
            </a:p>
          </p:txBody>
        </p:sp>
        <p:sp>
          <p:nvSpPr>
            <p:cNvPr id="142" name="Freeform: Shape 141">
              <a:extLst>
                <a:ext uri="{FF2B5EF4-FFF2-40B4-BE49-F238E27FC236}">
                  <a16:creationId xmlns:a16="http://schemas.microsoft.com/office/drawing/2014/main" id="{33150757-8F5E-7FF1-203B-C651C7198F51}"/>
                </a:ext>
              </a:extLst>
            </p:cNvPr>
            <p:cNvSpPr/>
            <p:nvPr/>
          </p:nvSpPr>
          <p:spPr>
            <a:xfrm>
              <a:off x="7445957" y="4490345"/>
              <a:ext cx="178237" cy="113467"/>
            </a:xfrm>
            <a:custGeom>
              <a:avLst/>
              <a:gdLst>
                <a:gd name="csX0" fmla="*/ 164292 w 178237"/>
                <a:gd name="csY0" fmla="*/ 260 h 113467"/>
                <a:gd name="csX1" fmla="*/ 178237 w 178237"/>
                <a:gd name="csY1" fmla="*/ 25731 h 113467"/>
                <a:gd name="csX2" fmla="*/ 136862 w 178237"/>
                <a:gd name="csY2" fmla="*/ 100069 h 113467"/>
                <a:gd name="csX3" fmla="*/ 18382 w 178237"/>
                <a:gd name="csY3" fmla="*/ 112747 h 113467"/>
                <a:gd name="csX4" fmla="*/ 1094 w 178237"/>
                <a:gd name="csY4" fmla="*/ 93730 h 113467"/>
                <a:gd name="csX5" fmla="*/ 11236 w 178237"/>
                <a:gd name="csY5" fmla="*/ 92347 h 113467"/>
                <a:gd name="csX6" fmla="*/ 18728 w 178237"/>
                <a:gd name="csY6" fmla="*/ 83358 h 113467"/>
                <a:gd name="csX7" fmla="*/ 102171 w 178237"/>
                <a:gd name="csY7" fmla="*/ 41867 h 113467"/>
                <a:gd name="csX8" fmla="*/ 113235 w 178237"/>
                <a:gd name="csY8" fmla="*/ 35067 h 113467"/>
                <a:gd name="csX9" fmla="*/ 140550 w 178237"/>
                <a:gd name="csY9" fmla="*/ 32301 h 113467"/>
                <a:gd name="csX10" fmla="*/ 164176 w 178237"/>
                <a:gd name="csY10" fmla="*/ 30 h 113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78237" h="113467">
                  <a:moveTo>
                    <a:pt x="164292" y="260"/>
                  </a:moveTo>
                  <a:lnTo>
                    <a:pt x="178237" y="25731"/>
                  </a:lnTo>
                  <a:cubicBezTo>
                    <a:pt x="175125" y="46477"/>
                    <a:pt x="156339" y="90849"/>
                    <a:pt x="136862" y="100069"/>
                  </a:cubicBezTo>
                  <a:cubicBezTo>
                    <a:pt x="98252" y="118394"/>
                    <a:pt x="55954" y="112516"/>
                    <a:pt x="18382" y="112747"/>
                  </a:cubicBezTo>
                  <a:lnTo>
                    <a:pt x="1094" y="93730"/>
                  </a:lnTo>
                  <a:cubicBezTo>
                    <a:pt x="-2479" y="79785"/>
                    <a:pt x="3169" y="80130"/>
                    <a:pt x="11236" y="92347"/>
                  </a:cubicBezTo>
                  <a:lnTo>
                    <a:pt x="18728" y="83358"/>
                  </a:lnTo>
                  <a:cubicBezTo>
                    <a:pt x="77967" y="98340"/>
                    <a:pt x="105743" y="84510"/>
                    <a:pt x="102171" y="41867"/>
                  </a:cubicBezTo>
                  <a:cubicBezTo>
                    <a:pt x="98482" y="35297"/>
                    <a:pt x="102171" y="33107"/>
                    <a:pt x="113235" y="35067"/>
                  </a:cubicBezTo>
                  <a:lnTo>
                    <a:pt x="140550" y="32301"/>
                  </a:lnTo>
                  <a:cubicBezTo>
                    <a:pt x="149770" y="31379"/>
                    <a:pt x="146197" y="-1123"/>
                    <a:pt x="164176" y="30"/>
                  </a:cubicBezTo>
                  <a:close/>
                </a:path>
              </a:pathLst>
            </a:custGeom>
            <a:solidFill>
              <a:srgbClr val="44AA4F"/>
            </a:solidFill>
            <a:ln w="11507" cap="flat">
              <a:noFill/>
              <a:prstDash val="solid"/>
              <a:miter/>
            </a:ln>
          </p:spPr>
          <p:txBody>
            <a:bodyPr/>
            <a:lstStyle/>
            <a:p>
              <a:endParaRPr lang="en-US"/>
            </a:p>
          </p:txBody>
        </p:sp>
        <p:sp>
          <p:nvSpPr>
            <p:cNvPr id="143" name="Freeform: Shape 142">
              <a:extLst>
                <a:ext uri="{FF2B5EF4-FFF2-40B4-BE49-F238E27FC236}">
                  <a16:creationId xmlns:a16="http://schemas.microsoft.com/office/drawing/2014/main" id="{C512DDD2-3CFA-BD7F-EBD0-71974E5D3574}"/>
                </a:ext>
              </a:extLst>
            </p:cNvPr>
            <p:cNvSpPr/>
            <p:nvPr/>
          </p:nvSpPr>
          <p:spPr>
            <a:xfrm>
              <a:off x="7619577" y="4475796"/>
              <a:ext cx="26053" cy="32328"/>
            </a:xfrm>
            <a:custGeom>
              <a:avLst/>
              <a:gdLst>
                <a:gd name="csX0" fmla="*/ 26053 w 26053"/>
                <a:gd name="csY0" fmla="*/ 6858 h 32328"/>
                <a:gd name="csX1" fmla="*/ 25477 w 26053"/>
                <a:gd name="csY1" fmla="*/ 32328 h 32328"/>
                <a:gd name="csX2" fmla="*/ 122 w 26053"/>
                <a:gd name="csY2" fmla="*/ 15386 h 32328"/>
                <a:gd name="csX3" fmla="*/ 122 w 26053"/>
                <a:gd name="csY3" fmla="*/ 6742 h 32328"/>
                <a:gd name="csX4" fmla="*/ 26053 w 26053"/>
                <a:gd name="csY4" fmla="*/ 6742 h 32328"/>
              </a:gdLst>
              <a:ahLst/>
              <a:cxnLst>
                <a:cxn ang="0">
                  <a:pos x="csX0" y="csY0"/>
                </a:cxn>
                <a:cxn ang="0">
                  <a:pos x="csX1" y="csY1"/>
                </a:cxn>
                <a:cxn ang="0">
                  <a:pos x="csX2" y="csY2"/>
                </a:cxn>
                <a:cxn ang="0">
                  <a:pos x="csX3" y="csY3"/>
                </a:cxn>
                <a:cxn ang="0">
                  <a:pos x="csX4" y="csY4"/>
                </a:cxn>
              </a:cxnLst>
              <a:rect l="l" t="t" r="r" b="b"/>
              <a:pathLst>
                <a:path w="26053" h="32328">
                  <a:moveTo>
                    <a:pt x="26053" y="6858"/>
                  </a:moveTo>
                  <a:lnTo>
                    <a:pt x="25477" y="32328"/>
                  </a:lnTo>
                  <a:lnTo>
                    <a:pt x="122" y="15386"/>
                  </a:lnTo>
                  <a:lnTo>
                    <a:pt x="122" y="6742"/>
                  </a:lnTo>
                  <a:cubicBezTo>
                    <a:pt x="-1146" y="-2247"/>
                    <a:pt x="7498" y="-2247"/>
                    <a:pt x="26053" y="6742"/>
                  </a:cubicBezTo>
                  <a:close/>
                </a:path>
              </a:pathLst>
            </a:custGeom>
            <a:solidFill>
              <a:srgbClr val="278334"/>
            </a:solidFill>
            <a:ln w="11507" cap="flat">
              <a:noFill/>
              <a:prstDash val="solid"/>
              <a:miter/>
            </a:ln>
          </p:spPr>
          <p:txBody>
            <a:bodyPr/>
            <a:lstStyle/>
            <a:p>
              <a:endParaRPr lang="en-US"/>
            </a:p>
          </p:txBody>
        </p:sp>
        <p:sp>
          <p:nvSpPr>
            <p:cNvPr id="144" name="Freeform: Shape 143">
              <a:extLst>
                <a:ext uri="{FF2B5EF4-FFF2-40B4-BE49-F238E27FC236}">
                  <a16:creationId xmlns:a16="http://schemas.microsoft.com/office/drawing/2014/main" id="{3CF11905-41BE-60B0-4F60-6215A8A665EF}"/>
                </a:ext>
              </a:extLst>
            </p:cNvPr>
            <p:cNvSpPr/>
            <p:nvPr/>
          </p:nvSpPr>
          <p:spPr>
            <a:xfrm>
              <a:off x="8111568" y="4343889"/>
              <a:ext cx="86237" cy="89695"/>
            </a:xfrm>
            <a:custGeom>
              <a:avLst/>
              <a:gdLst>
                <a:gd name="csX0" fmla="*/ 86238 w 86237"/>
                <a:gd name="csY0" fmla="*/ 9566 h 89695"/>
                <a:gd name="csX1" fmla="*/ 79092 w 86237"/>
                <a:gd name="csY1" fmla="*/ 44487 h 89695"/>
                <a:gd name="csX2" fmla="*/ 43133 w 86237"/>
                <a:gd name="csY2" fmla="*/ 87016 h 89695"/>
                <a:gd name="csX3" fmla="*/ 34489 w 86237"/>
                <a:gd name="csY3" fmla="*/ 87016 h 89695"/>
                <a:gd name="csX4" fmla="*/ 17201 w 86237"/>
                <a:gd name="csY4" fmla="*/ 87016 h 89695"/>
                <a:gd name="csX5" fmla="*/ 17201 w 86237"/>
                <a:gd name="csY5" fmla="*/ 69843 h 89695"/>
                <a:gd name="csX6" fmla="*/ 17201 w 86237"/>
                <a:gd name="csY6" fmla="*/ 35383 h 89695"/>
                <a:gd name="csX7" fmla="*/ 35411 w 86237"/>
                <a:gd name="csY7" fmla="*/ 40108 h 89695"/>
                <a:gd name="csX8" fmla="*/ 65147 w 86237"/>
                <a:gd name="csY8" fmla="*/ 0 h 89695"/>
                <a:gd name="csX9" fmla="*/ 77018 w 86237"/>
                <a:gd name="csY9" fmla="*/ 0 h 89695"/>
                <a:gd name="csX10" fmla="*/ 86238 w 86237"/>
                <a:gd name="csY10" fmla="*/ 9566 h 896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6237" h="89695">
                  <a:moveTo>
                    <a:pt x="86238" y="9566"/>
                  </a:moveTo>
                  <a:lnTo>
                    <a:pt x="79092" y="44487"/>
                  </a:lnTo>
                  <a:cubicBezTo>
                    <a:pt x="67221" y="50711"/>
                    <a:pt x="55235" y="64887"/>
                    <a:pt x="43133" y="87016"/>
                  </a:cubicBezTo>
                  <a:lnTo>
                    <a:pt x="34489" y="87016"/>
                  </a:lnTo>
                  <a:cubicBezTo>
                    <a:pt x="27228" y="90588"/>
                    <a:pt x="21466" y="90588"/>
                    <a:pt x="17201" y="87016"/>
                  </a:cubicBezTo>
                  <a:cubicBezTo>
                    <a:pt x="-5734" y="85287"/>
                    <a:pt x="-5734" y="79640"/>
                    <a:pt x="17201" y="69843"/>
                  </a:cubicBezTo>
                  <a:cubicBezTo>
                    <a:pt x="6137" y="69267"/>
                    <a:pt x="8788" y="42413"/>
                    <a:pt x="17201" y="35383"/>
                  </a:cubicBezTo>
                  <a:cubicBezTo>
                    <a:pt x="27344" y="14637"/>
                    <a:pt x="34720" y="17173"/>
                    <a:pt x="35411" y="40108"/>
                  </a:cubicBezTo>
                  <a:cubicBezTo>
                    <a:pt x="49472" y="31925"/>
                    <a:pt x="59384" y="18556"/>
                    <a:pt x="65147" y="0"/>
                  </a:cubicBezTo>
                  <a:lnTo>
                    <a:pt x="77018" y="0"/>
                  </a:lnTo>
                  <a:cubicBezTo>
                    <a:pt x="77018" y="0"/>
                    <a:pt x="86238" y="9566"/>
                    <a:pt x="86238" y="9566"/>
                  </a:cubicBezTo>
                  <a:close/>
                </a:path>
              </a:pathLst>
            </a:custGeom>
            <a:solidFill>
              <a:srgbClr val="6E9B22"/>
            </a:solidFill>
            <a:ln w="11507" cap="flat">
              <a:noFill/>
              <a:prstDash val="solid"/>
              <a:miter/>
            </a:ln>
          </p:spPr>
          <p:txBody>
            <a:bodyPr/>
            <a:lstStyle/>
            <a:p>
              <a:endParaRPr lang="en-US"/>
            </a:p>
          </p:txBody>
        </p:sp>
        <p:sp>
          <p:nvSpPr>
            <p:cNvPr id="145" name="Freeform: Shape 144">
              <a:extLst>
                <a:ext uri="{FF2B5EF4-FFF2-40B4-BE49-F238E27FC236}">
                  <a16:creationId xmlns:a16="http://schemas.microsoft.com/office/drawing/2014/main" id="{61F452CD-C435-B708-2775-A64DF00A119B}"/>
                </a:ext>
              </a:extLst>
            </p:cNvPr>
            <p:cNvSpPr/>
            <p:nvPr/>
          </p:nvSpPr>
          <p:spPr>
            <a:xfrm>
              <a:off x="8144617" y="4380308"/>
              <a:ext cx="46844" cy="50597"/>
            </a:xfrm>
            <a:custGeom>
              <a:avLst/>
              <a:gdLst>
                <a:gd name="csX0" fmla="*/ 46043 w 46844"/>
                <a:gd name="csY0" fmla="*/ 8069 h 50597"/>
                <a:gd name="csX1" fmla="*/ 46274 w 46844"/>
                <a:gd name="csY1" fmla="*/ 14408 h 50597"/>
                <a:gd name="csX2" fmla="*/ 35440 w 46844"/>
                <a:gd name="csY2" fmla="*/ 42299 h 50597"/>
                <a:gd name="csX3" fmla="*/ 35094 w 46844"/>
                <a:gd name="csY3" fmla="*/ 49906 h 50597"/>
                <a:gd name="csX4" fmla="*/ 9969 w 46844"/>
                <a:gd name="csY4" fmla="*/ 50597 h 50597"/>
                <a:gd name="csX5" fmla="*/ 2132 w 46844"/>
                <a:gd name="csY5" fmla="*/ 22015 h 50597"/>
                <a:gd name="csX6" fmla="*/ 27603 w 46844"/>
                <a:gd name="csY6" fmla="*/ 8530 h 50597"/>
                <a:gd name="csX7" fmla="*/ 40742 w 46844"/>
                <a:gd name="csY7" fmla="*/ 1 h 50597"/>
                <a:gd name="csX8" fmla="*/ 45928 w 46844"/>
                <a:gd name="csY8" fmla="*/ 8069 h 505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844" h="50597">
                  <a:moveTo>
                    <a:pt x="46043" y="8069"/>
                  </a:moveTo>
                  <a:lnTo>
                    <a:pt x="46274" y="14408"/>
                  </a:lnTo>
                  <a:cubicBezTo>
                    <a:pt x="48348" y="23974"/>
                    <a:pt x="44776" y="33309"/>
                    <a:pt x="35440" y="42299"/>
                  </a:cubicBezTo>
                  <a:cubicBezTo>
                    <a:pt x="35094" y="44258"/>
                    <a:pt x="35094" y="47485"/>
                    <a:pt x="35094" y="49906"/>
                  </a:cubicBezTo>
                  <a:lnTo>
                    <a:pt x="9969" y="50597"/>
                  </a:lnTo>
                  <a:cubicBezTo>
                    <a:pt x="7088" y="45526"/>
                    <a:pt x="-4783" y="25703"/>
                    <a:pt x="2132" y="22015"/>
                  </a:cubicBezTo>
                  <a:lnTo>
                    <a:pt x="27603" y="8530"/>
                  </a:lnTo>
                  <a:cubicBezTo>
                    <a:pt x="30254" y="7147"/>
                    <a:pt x="41548" y="-114"/>
                    <a:pt x="40742" y="1"/>
                  </a:cubicBezTo>
                  <a:cubicBezTo>
                    <a:pt x="40165" y="1"/>
                    <a:pt x="44660" y="6225"/>
                    <a:pt x="45928" y="8069"/>
                  </a:cubicBezTo>
                  <a:close/>
                </a:path>
              </a:pathLst>
            </a:custGeom>
            <a:solidFill>
              <a:srgbClr val="646709"/>
            </a:solidFill>
            <a:ln w="11507" cap="flat">
              <a:noFill/>
              <a:prstDash val="solid"/>
              <a:miter/>
            </a:ln>
          </p:spPr>
          <p:txBody>
            <a:bodyPr/>
            <a:lstStyle/>
            <a:p>
              <a:endParaRPr lang="en-US"/>
            </a:p>
          </p:txBody>
        </p:sp>
        <p:sp>
          <p:nvSpPr>
            <p:cNvPr id="146" name="Freeform: Shape 145">
              <a:extLst>
                <a:ext uri="{FF2B5EF4-FFF2-40B4-BE49-F238E27FC236}">
                  <a16:creationId xmlns:a16="http://schemas.microsoft.com/office/drawing/2014/main" id="{4D02FAA4-EEDA-630A-BB04-92B31227F539}"/>
                </a:ext>
              </a:extLst>
            </p:cNvPr>
            <p:cNvSpPr/>
            <p:nvPr/>
          </p:nvSpPr>
          <p:spPr>
            <a:xfrm>
              <a:off x="8180057" y="4394716"/>
              <a:ext cx="17773" cy="27891"/>
            </a:xfrm>
            <a:custGeom>
              <a:avLst/>
              <a:gdLst>
                <a:gd name="csX0" fmla="*/ 0 w 17773"/>
                <a:gd name="csY0" fmla="*/ 27891 h 27891"/>
                <a:gd name="csX1" fmla="*/ 10834 w 17773"/>
                <a:gd name="csY1" fmla="*/ 0 h 27891"/>
                <a:gd name="csX2" fmla="*/ 17057 w 17773"/>
                <a:gd name="csY2" fmla="*/ 14407 h 27891"/>
                <a:gd name="csX3" fmla="*/ 115 w 17773"/>
                <a:gd name="csY3" fmla="*/ 27891 h 27891"/>
              </a:gdLst>
              <a:ahLst/>
              <a:cxnLst>
                <a:cxn ang="0">
                  <a:pos x="csX0" y="csY0"/>
                </a:cxn>
                <a:cxn ang="0">
                  <a:pos x="csX1" y="csY1"/>
                </a:cxn>
                <a:cxn ang="0">
                  <a:pos x="csX2" y="csY2"/>
                </a:cxn>
                <a:cxn ang="0">
                  <a:pos x="csX3" y="csY3"/>
                </a:cxn>
              </a:cxnLst>
              <a:rect l="l" t="t" r="r" b="b"/>
              <a:pathLst>
                <a:path w="17773" h="27891">
                  <a:moveTo>
                    <a:pt x="0" y="27891"/>
                  </a:moveTo>
                  <a:cubicBezTo>
                    <a:pt x="1498" y="19939"/>
                    <a:pt x="7491" y="4149"/>
                    <a:pt x="10834" y="0"/>
                  </a:cubicBezTo>
                  <a:cubicBezTo>
                    <a:pt x="12217" y="1959"/>
                    <a:pt x="20169" y="11871"/>
                    <a:pt x="17057" y="14407"/>
                  </a:cubicBezTo>
                  <a:lnTo>
                    <a:pt x="115" y="27891"/>
                  </a:lnTo>
                  <a:close/>
                </a:path>
              </a:pathLst>
            </a:custGeom>
            <a:solidFill>
              <a:srgbClr val="3B4D0F"/>
            </a:solidFill>
            <a:ln w="11507" cap="flat">
              <a:noFill/>
              <a:prstDash val="solid"/>
              <a:miter/>
            </a:ln>
          </p:spPr>
          <p:txBody>
            <a:bodyPr/>
            <a:lstStyle/>
            <a:p>
              <a:endParaRPr lang="en-US"/>
            </a:p>
          </p:txBody>
        </p:sp>
        <p:sp>
          <p:nvSpPr>
            <p:cNvPr id="147" name="Freeform: Shape 146">
              <a:extLst>
                <a:ext uri="{FF2B5EF4-FFF2-40B4-BE49-F238E27FC236}">
                  <a16:creationId xmlns:a16="http://schemas.microsoft.com/office/drawing/2014/main" id="{BE4F4F9A-CBAE-807B-8D0E-C73B21984634}"/>
                </a:ext>
              </a:extLst>
            </p:cNvPr>
            <p:cNvSpPr/>
            <p:nvPr/>
          </p:nvSpPr>
          <p:spPr>
            <a:xfrm>
              <a:off x="6910176" y="3711373"/>
              <a:ext cx="73343" cy="101557"/>
            </a:xfrm>
            <a:custGeom>
              <a:avLst/>
              <a:gdLst>
                <a:gd name="csX0" fmla="*/ 27920 w 73343"/>
                <a:gd name="csY0" fmla="*/ 6004 h 101557"/>
                <a:gd name="csX1" fmla="*/ 53391 w 73343"/>
                <a:gd name="csY1" fmla="*/ 31360 h 101557"/>
                <a:gd name="csX2" fmla="*/ 60997 w 73343"/>
                <a:gd name="csY2" fmla="*/ 53949 h 101557"/>
                <a:gd name="csX3" fmla="*/ 52699 w 73343"/>
                <a:gd name="csY3" fmla="*/ 54641 h 101557"/>
                <a:gd name="csX4" fmla="*/ 35757 w 73343"/>
                <a:gd name="csY4" fmla="*/ 100050 h 101557"/>
                <a:gd name="csX5" fmla="*/ 20313 w 73343"/>
                <a:gd name="csY5" fmla="*/ 67203 h 101557"/>
                <a:gd name="csX6" fmla="*/ 3025 w 73343"/>
                <a:gd name="csY6" fmla="*/ 29977 h 101557"/>
                <a:gd name="csX7" fmla="*/ 4754 w 73343"/>
                <a:gd name="csY7" fmla="*/ 6119 h 101557"/>
                <a:gd name="csX8" fmla="*/ 27805 w 73343"/>
                <a:gd name="csY8" fmla="*/ 5889 h 1015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3343" h="101557">
                  <a:moveTo>
                    <a:pt x="27920" y="6004"/>
                  </a:moveTo>
                  <a:cubicBezTo>
                    <a:pt x="38984" y="-7135"/>
                    <a:pt x="47513" y="1279"/>
                    <a:pt x="53391" y="31360"/>
                  </a:cubicBezTo>
                  <a:cubicBezTo>
                    <a:pt x="76441" y="25597"/>
                    <a:pt x="80245" y="39888"/>
                    <a:pt x="60997" y="53949"/>
                  </a:cubicBezTo>
                  <a:cubicBezTo>
                    <a:pt x="59153" y="61902"/>
                    <a:pt x="56387" y="62132"/>
                    <a:pt x="52699" y="54641"/>
                  </a:cubicBezTo>
                  <a:cubicBezTo>
                    <a:pt x="47859" y="72966"/>
                    <a:pt x="42211" y="88179"/>
                    <a:pt x="35757" y="100050"/>
                  </a:cubicBezTo>
                  <a:cubicBezTo>
                    <a:pt x="16856" y="107772"/>
                    <a:pt x="14781" y="84145"/>
                    <a:pt x="20313" y="67203"/>
                  </a:cubicBezTo>
                  <a:cubicBezTo>
                    <a:pt x="19506" y="53949"/>
                    <a:pt x="13168" y="37468"/>
                    <a:pt x="3025" y="29977"/>
                  </a:cubicBezTo>
                  <a:cubicBezTo>
                    <a:pt x="-432" y="24329"/>
                    <a:pt x="-2161" y="6235"/>
                    <a:pt x="4754" y="6119"/>
                  </a:cubicBezTo>
                  <a:lnTo>
                    <a:pt x="27805" y="5889"/>
                  </a:lnTo>
                  <a:close/>
                </a:path>
              </a:pathLst>
            </a:custGeom>
            <a:solidFill>
              <a:srgbClr val="10A1B6"/>
            </a:solidFill>
            <a:ln w="11507" cap="flat">
              <a:noFill/>
              <a:prstDash val="solid"/>
              <a:miter/>
            </a:ln>
          </p:spPr>
          <p:txBody>
            <a:bodyPr/>
            <a:lstStyle/>
            <a:p>
              <a:endParaRPr lang="en-US"/>
            </a:p>
          </p:txBody>
        </p:sp>
        <p:sp>
          <p:nvSpPr>
            <p:cNvPr id="148" name="Freeform: Shape 147">
              <a:extLst>
                <a:ext uri="{FF2B5EF4-FFF2-40B4-BE49-F238E27FC236}">
                  <a16:creationId xmlns:a16="http://schemas.microsoft.com/office/drawing/2014/main" id="{2059817E-1213-C04A-624C-C4EB95BFD32E}"/>
                </a:ext>
              </a:extLst>
            </p:cNvPr>
            <p:cNvSpPr/>
            <p:nvPr/>
          </p:nvSpPr>
          <p:spPr>
            <a:xfrm>
              <a:off x="6903750" y="3599207"/>
              <a:ext cx="85327" cy="107336"/>
            </a:xfrm>
            <a:custGeom>
              <a:avLst/>
              <a:gdLst>
                <a:gd name="csX0" fmla="*/ 84826 w 85327"/>
                <a:gd name="csY0" fmla="*/ 22972 h 107336"/>
                <a:gd name="csX1" fmla="*/ 34806 w 85327"/>
                <a:gd name="csY1" fmla="*/ 66422 h 107336"/>
                <a:gd name="csX2" fmla="*/ 25471 w 85327"/>
                <a:gd name="csY2" fmla="*/ 82442 h 107336"/>
                <a:gd name="csX3" fmla="*/ 0 w 85327"/>
                <a:gd name="csY3" fmla="*/ 107336 h 107336"/>
                <a:gd name="csX4" fmla="*/ 10488 w 85327"/>
                <a:gd name="csY4" fmla="*/ 55818 h 107336"/>
                <a:gd name="csX5" fmla="*/ 44142 w 85327"/>
                <a:gd name="csY5" fmla="*/ 19629 h 107336"/>
                <a:gd name="csX6" fmla="*/ 60969 w 85327"/>
                <a:gd name="csY6" fmla="*/ 13175 h 107336"/>
                <a:gd name="csX7" fmla="*/ 84826 w 85327"/>
                <a:gd name="csY7" fmla="*/ 23087 h 107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327" h="107336">
                  <a:moveTo>
                    <a:pt x="84826" y="22972"/>
                  </a:moveTo>
                  <a:cubicBezTo>
                    <a:pt x="83904" y="41758"/>
                    <a:pt x="67192" y="56279"/>
                    <a:pt x="34806" y="66422"/>
                  </a:cubicBezTo>
                  <a:cubicBezTo>
                    <a:pt x="55782" y="76679"/>
                    <a:pt x="47138" y="87743"/>
                    <a:pt x="25471" y="82442"/>
                  </a:cubicBezTo>
                  <a:lnTo>
                    <a:pt x="0" y="107336"/>
                  </a:lnTo>
                  <a:lnTo>
                    <a:pt x="10488" y="55818"/>
                  </a:lnTo>
                  <a:cubicBezTo>
                    <a:pt x="10488" y="40029"/>
                    <a:pt x="28928" y="23433"/>
                    <a:pt x="44142" y="19629"/>
                  </a:cubicBezTo>
                  <a:cubicBezTo>
                    <a:pt x="36535" y="8104"/>
                    <a:pt x="54745" y="1419"/>
                    <a:pt x="60969" y="13175"/>
                  </a:cubicBezTo>
                  <a:cubicBezTo>
                    <a:pt x="70996" y="-9414"/>
                    <a:pt x="88514" y="-886"/>
                    <a:pt x="84826" y="23087"/>
                  </a:cubicBezTo>
                  <a:close/>
                </a:path>
              </a:pathLst>
            </a:custGeom>
            <a:solidFill>
              <a:srgbClr val="06659B"/>
            </a:solidFill>
            <a:ln w="11507" cap="flat">
              <a:noFill/>
              <a:prstDash val="solid"/>
              <a:miter/>
            </a:ln>
          </p:spPr>
          <p:txBody>
            <a:bodyPr/>
            <a:lstStyle/>
            <a:p>
              <a:endParaRPr lang="en-US"/>
            </a:p>
          </p:txBody>
        </p:sp>
        <p:sp>
          <p:nvSpPr>
            <p:cNvPr id="149" name="Freeform: Shape 148">
              <a:extLst>
                <a:ext uri="{FF2B5EF4-FFF2-40B4-BE49-F238E27FC236}">
                  <a16:creationId xmlns:a16="http://schemas.microsoft.com/office/drawing/2014/main" id="{8E3912AE-9E06-217F-0340-A6C52E07BF3B}"/>
                </a:ext>
              </a:extLst>
            </p:cNvPr>
            <p:cNvSpPr/>
            <p:nvPr/>
          </p:nvSpPr>
          <p:spPr>
            <a:xfrm>
              <a:off x="6929221" y="3647101"/>
              <a:ext cx="75677" cy="54112"/>
            </a:xfrm>
            <a:custGeom>
              <a:avLst/>
              <a:gdLst>
                <a:gd name="csX0" fmla="*/ 52094 w 75677"/>
                <a:gd name="csY0" fmla="*/ 9538 h 54112"/>
                <a:gd name="csX1" fmla="*/ 70419 w 75677"/>
                <a:gd name="csY1" fmla="*/ 25212 h 54112"/>
                <a:gd name="csX2" fmla="*/ 69036 w 75677"/>
                <a:gd name="csY2" fmla="*/ 30398 h 54112"/>
                <a:gd name="csX3" fmla="*/ 43450 w 75677"/>
                <a:gd name="csY3" fmla="*/ 34547 h 54112"/>
                <a:gd name="csX4" fmla="*/ 17518 w 75677"/>
                <a:gd name="csY4" fmla="*/ 51720 h 54112"/>
                <a:gd name="csX5" fmla="*/ 2881 w 75677"/>
                <a:gd name="csY5" fmla="*/ 45957 h 54112"/>
                <a:gd name="csX6" fmla="*/ 0 w 75677"/>
                <a:gd name="csY6" fmla="*/ 34547 h 54112"/>
                <a:gd name="csX7" fmla="*/ 9335 w 75677"/>
                <a:gd name="csY7" fmla="*/ 18527 h 54112"/>
                <a:gd name="csX8" fmla="*/ 52094 w 75677"/>
                <a:gd name="csY8" fmla="*/ 9653 h 54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677" h="54112">
                  <a:moveTo>
                    <a:pt x="52094" y="9538"/>
                  </a:moveTo>
                  <a:cubicBezTo>
                    <a:pt x="66846" y="-10286"/>
                    <a:pt x="81253" y="3660"/>
                    <a:pt x="70419" y="25212"/>
                  </a:cubicBezTo>
                  <a:cubicBezTo>
                    <a:pt x="78026" y="26595"/>
                    <a:pt x="77219" y="28324"/>
                    <a:pt x="69036" y="30398"/>
                  </a:cubicBezTo>
                  <a:cubicBezTo>
                    <a:pt x="65002" y="41923"/>
                    <a:pt x="51172" y="43422"/>
                    <a:pt x="43450" y="34547"/>
                  </a:cubicBezTo>
                  <a:cubicBezTo>
                    <a:pt x="40799" y="46649"/>
                    <a:pt x="29044" y="59557"/>
                    <a:pt x="17518" y="51720"/>
                  </a:cubicBezTo>
                  <a:lnTo>
                    <a:pt x="2881" y="45957"/>
                  </a:lnTo>
                  <a:cubicBezTo>
                    <a:pt x="231" y="44920"/>
                    <a:pt x="115" y="35930"/>
                    <a:pt x="0" y="34547"/>
                  </a:cubicBezTo>
                  <a:lnTo>
                    <a:pt x="9335" y="18527"/>
                  </a:lnTo>
                  <a:cubicBezTo>
                    <a:pt x="21437" y="9538"/>
                    <a:pt x="42067" y="-3140"/>
                    <a:pt x="52094" y="9653"/>
                  </a:cubicBezTo>
                  <a:close/>
                </a:path>
              </a:pathLst>
            </a:custGeom>
            <a:solidFill>
              <a:srgbClr val="049CB3"/>
            </a:solidFill>
            <a:ln w="11507" cap="flat">
              <a:noFill/>
              <a:prstDash val="solid"/>
              <a:miter/>
            </a:ln>
          </p:spPr>
          <p:txBody>
            <a:bodyPr/>
            <a:lstStyle/>
            <a:p>
              <a:endParaRPr lang="en-US"/>
            </a:p>
          </p:txBody>
        </p:sp>
        <p:sp>
          <p:nvSpPr>
            <p:cNvPr id="150" name="Freeform: Shape 149">
              <a:extLst>
                <a:ext uri="{FF2B5EF4-FFF2-40B4-BE49-F238E27FC236}">
                  <a16:creationId xmlns:a16="http://schemas.microsoft.com/office/drawing/2014/main" id="{C75B7105-F5CA-B103-BDB1-7BFCB08ABB08}"/>
                </a:ext>
              </a:extLst>
            </p:cNvPr>
            <p:cNvSpPr/>
            <p:nvPr/>
          </p:nvSpPr>
          <p:spPr>
            <a:xfrm>
              <a:off x="6905133" y="3604698"/>
              <a:ext cx="45178" cy="50327"/>
            </a:xfrm>
            <a:custGeom>
              <a:avLst/>
              <a:gdLst>
                <a:gd name="csX0" fmla="*/ 42759 w 45178"/>
                <a:gd name="csY0" fmla="*/ 14138 h 50327"/>
                <a:gd name="csX1" fmla="*/ 9105 w 45178"/>
                <a:gd name="csY1" fmla="*/ 50327 h 50327"/>
                <a:gd name="csX2" fmla="*/ 0 w 45178"/>
                <a:gd name="csY2" fmla="*/ 39609 h 50327"/>
                <a:gd name="csX3" fmla="*/ 34115 w 45178"/>
                <a:gd name="csY3" fmla="*/ 7799 h 50327"/>
                <a:gd name="csX4" fmla="*/ 42759 w 45178"/>
                <a:gd name="csY4" fmla="*/ 14138 h 50327"/>
              </a:gdLst>
              <a:ahLst/>
              <a:cxnLst>
                <a:cxn ang="0">
                  <a:pos x="csX0" y="csY0"/>
                </a:cxn>
                <a:cxn ang="0">
                  <a:pos x="csX1" y="csY1"/>
                </a:cxn>
                <a:cxn ang="0">
                  <a:pos x="csX2" y="csY2"/>
                </a:cxn>
                <a:cxn ang="0">
                  <a:pos x="csX3" y="csY3"/>
                </a:cxn>
                <a:cxn ang="0">
                  <a:pos x="csX4" y="csY4"/>
                </a:cxn>
              </a:cxnLst>
              <a:rect l="l" t="t" r="r" b="b"/>
              <a:pathLst>
                <a:path w="45178" h="50327">
                  <a:moveTo>
                    <a:pt x="42759" y="14138"/>
                  </a:moveTo>
                  <a:cubicBezTo>
                    <a:pt x="32962" y="27046"/>
                    <a:pt x="21322" y="39609"/>
                    <a:pt x="9105" y="50327"/>
                  </a:cubicBezTo>
                  <a:cubicBezTo>
                    <a:pt x="9912" y="46409"/>
                    <a:pt x="1959" y="39955"/>
                    <a:pt x="0" y="39609"/>
                  </a:cubicBezTo>
                  <a:cubicBezTo>
                    <a:pt x="9335" y="29006"/>
                    <a:pt x="20861" y="17480"/>
                    <a:pt x="34115" y="7799"/>
                  </a:cubicBezTo>
                  <a:cubicBezTo>
                    <a:pt x="42759" y="-5109"/>
                    <a:pt x="48752" y="-1306"/>
                    <a:pt x="42759" y="14138"/>
                  </a:cubicBezTo>
                  <a:close/>
                </a:path>
              </a:pathLst>
            </a:custGeom>
            <a:solidFill>
              <a:srgbClr val="3488C2"/>
            </a:solidFill>
            <a:ln w="11507" cap="flat">
              <a:noFill/>
              <a:prstDash val="solid"/>
              <a:miter/>
            </a:ln>
          </p:spPr>
          <p:txBody>
            <a:bodyPr/>
            <a:lstStyle/>
            <a:p>
              <a:endParaRPr lang="en-US"/>
            </a:p>
          </p:txBody>
        </p:sp>
        <p:sp>
          <p:nvSpPr>
            <p:cNvPr id="151" name="Freeform: Shape 150">
              <a:extLst>
                <a:ext uri="{FF2B5EF4-FFF2-40B4-BE49-F238E27FC236}">
                  <a16:creationId xmlns:a16="http://schemas.microsoft.com/office/drawing/2014/main" id="{B62FF9B0-85A3-9289-F89C-E67710262B1E}"/>
                </a:ext>
              </a:extLst>
            </p:cNvPr>
            <p:cNvSpPr/>
            <p:nvPr/>
          </p:nvSpPr>
          <p:spPr>
            <a:xfrm>
              <a:off x="6938211" y="3681764"/>
              <a:ext cx="51390" cy="60968"/>
            </a:xfrm>
            <a:custGeom>
              <a:avLst/>
              <a:gdLst>
                <a:gd name="csX0" fmla="*/ 34461 w 51390"/>
                <a:gd name="csY0" fmla="*/ 17173 h 60968"/>
                <a:gd name="csX1" fmla="*/ 39993 w 51390"/>
                <a:gd name="csY1" fmla="*/ 27315 h 60968"/>
                <a:gd name="csX2" fmla="*/ 26623 w 51390"/>
                <a:gd name="csY2" fmla="*/ 42413 h 60968"/>
                <a:gd name="csX3" fmla="*/ 25471 w 51390"/>
                <a:gd name="csY3" fmla="*/ 60969 h 60968"/>
                <a:gd name="csX4" fmla="*/ 0 w 51390"/>
                <a:gd name="csY4" fmla="*/ 35613 h 60968"/>
                <a:gd name="csX5" fmla="*/ 8644 w 51390"/>
                <a:gd name="csY5" fmla="*/ 17173 h 60968"/>
                <a:gd name="csX6" fmla="*/ 34576 w 51390"/>
                <a:gd name="csY6" fmla="*/ 0 h 60968"/>
                <a:gd name="csX7" fmla="*/ 34576 w 51390"/>
                <a:gd name="csY7" fmla="*/ 17173 h 609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390" h="60968">
                  <a:moveTo>
                    <a:pt x="34461" y="17173"/>
                  </a:moveTo>
                  <a:lnTo>
                    <a:pt x="39993" y="27315"/>
                  </a:lnTo>
                  <a:cubicBezTo>
                    <a:pt x="34461" y="29044"/>
                    <a:pt x="30081" y="34115"/>
                    <a:pt x="26623" y="42413"/>
                  </a:cubicBezTo>
                  <a:cubicBezTo>
                    <a:pt x="50826" y="42989"/>
                    <a:pt x="48521" y="56013"/>
                    <a:pt x="25471" y="60969"/>
                  </a:cubicBezTo>
                  <a:lnTo>
                    <a:pt x="0" y="35613"/>
                  </a:lnTo>
                  <a:lnTo>
                    <a:pt x="8644" y="17173"/>
                  </a:lnTo>
                  <a:lnTo>
                    <a:pt x="34576" y="0"/>
                  </a:lnTo>
                  <a:cubicBezTo>
                    <a:pt x="57511" y="2766"/>
                    <a:pt x="56474" y="10718"/>
                    <a:pt x="34576" y="17173"/>
                  </a:cubicBezTo>
                  <a:close/>
                </a:path>
              </a:pathLst>
            </a:custGeom>
            <a:solidFill>
              <a:srgbClr val="089279"/>
            </a:solidFill>
            <a:ln w="11507" cap="flat">
              <a:noFill/>
              <a:prstDash val="solid"/>
              <a:miter/>
            </a:ln>
          </p:spPr>
          <p:txBody>
            <a:bodyPr/>
            <a:lstStyle/>
            <a:p>
              <a:endParaRPr lang="en-US"/>
            </a:p>
          </p:txBody>
        </p:sp>
        <p:sp>
          <p:nvSpPr>
            <p:cNvPr id="152" name="Freeform: Shape 151">
              <a:extLst>
                <a:ext uri="{FF2B5EF4-FFF2-40B4-BE49-F238E27FC236}">
                  <a16:creationId xmlns:a16="http://schemas.microsoft.com/office/drawing/2014/main" id="{BB13B5BE-08A5-A713-D416-56BCCE2B70A0}"/>
                </a:ext>
              </a:extLst>
            </p:cNvPr>
            <p:cNvSpPr/>
            <p:nvPr/>
          </p:nvSpPr>
          <p:spPr>
            <a:xfrm>
              <a:off x="6937750" y="3589864"/>
              <a:ext cx="42435" cy="28856"/>
            </a:xfrm>
            <a:custGeom>
              <a:avLst/>
              <a:gdLst>
                <a:gd name="csX0" fmla="*/ 24895 w 42435"/>
                <a:gd name="csY0" fmla="*/ 5460 h 28856"/>
                <a:gd name="csX1" fmla="*/ 26854 w 42435"/>
                <a:gd name="csY1" fmla="*/ 22402 h 28856"/>
                <a:gd name="csX2" fmla="*/ 10027 w 42435"/>
                <a:gd name="csY2" fmla="*/ 28856 h 28856"/>
                <a:gd name="csX3" fmla="*/ 1383 w 42435"/>
                <a:gd name="csY3" fmla="*/ 22518 h 28856"/>
                <a:gd name="csX4" fmla="*/ 0 w 42435"/>
                <a:gd name="csY4" fmla="*/ 14911 h 28856"/>
                <a:gd name="csX5" fmla="*/ 16942 w 42435"/>
                <a:gd name="csY5" fmla="*/ 5691 h 28856"/>
                <a:gd name="csX6" fmla="*/ 25010 w 42435"/>
                <a:gd name="csY6" fmla="*/ 5460 h 288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435" h="28856">
                  <a:moveTo>
                    <a:pt x="24895" y="5460"/>
                  </a:moveTo>
                  <a:cubicBezTo>
                    <a:pt x="47945" y="5460"/>
                    <a:pt x="47945" y="13413"/>
                    <a:pt x="26854" y="22402"/>
                  </a:cubicBezTo>
                  <a:lnTo>
                    <a:pt x="10027" y="28856"/>
                  </a:lnTo>
                  <a:lnTo>
                    <a:pt x="1383" y="22518"/>
                  </a:lnTo>
                  <a:lnTo>
                    <a:pt x="0" y="14911"/>
                  </a:lnTo>
                  <a:lnTo>
                    <a:pt x="16942" y="5691"/>
                  </a:lnTo>
                  <a:cubicBezTo>
                    <a:pt x="18440" y="-1916"/>
                    <a:pt x="21206" y="-1801"/>
                    <a:pt x="25010" y="5460"/>
                  </a:cubicBezTo>
                  <a:close/>
                </a:path>
              </a:pathLst>
            </a:custGeom>
            <a:solidFill>
              <a:srgbClr val="3AA8CD"/>
            </a:solidFill>
            <a:ln w="11507" cap="flat">
              <a:noFill/>
              <a:prstDash val="solid"/>
              <a:miter/>
            </a:ln>
          </p:spPr>
          <p:txBody>
            <a:bodyPr/>
            <a:lstStyle/>
            <a:p>
              <a:endParaRPr lang="en-US"/>
            </a:p>
          </p:txBody>
        </p:sp>
        <p:sp>
          <p:nvSpPr>
            <p:cNvPr id="153" name="Freeform: Shape 152">
              <a:extLst>
                <a:ext uri="{FF2B5EF4-FFF2-40B4-BE49-F238E27FC236}">
                  <a16:creationId xmlns:a16="http://schemas.microsoft.com/office/drawing/2014/main" id="{1D10644C-E43C-D84C-A1E0-E25E4FB7E80F}"/>
                </a:ext>
              </a:extLst>
            </p:cNvPr>
            <p:cNvSpPr/>
            <p:nvPr/>
          </p:nvSpPr>
          <p:spPr>
            <a:xfrm>
              <a:off x="7320042" y="3240465"/>
              <a:ext cx="139437" cy="90965"/>
            </a:xfrm>
            <a:custGeom>
              <a:avLst/>
              <a:gdLst>
                <a:gd name="csX0" fmla="*/ 75145 w 139437"/>
                <a:gd name="csY0" fmla="*/ 2648 h 90965"/>
                <a:gd name="csX1" fmla="*/ 116405 w 139437"/>
                <a:gd name="csY1" fmla="*/ 4607 h 90965"/>
                <a:gd name="csX2" fmla="*/ 135422 w 139437"/>
                <a:gd name="csY2" fmla="*/ 5183 h 90965"/>
                <a:gd name="csX3" fmla="*/ 102575 w 139437"/>
                <a:gd name="csY3" fmla="*/ 46098 h 90965"/>
                <a:gd name="csX4" fmla="*/ 59586 w 139437"/>
                <a:gd name="csY4" fmla="*/ 70993 h 90965"/>
                <a:gd name="csX5" fmla="*/ 49098 w 139437"/>
                <a:gd name="csY5" fmla="*/ 79060 h 90965"/>
                <a:gd name="csX6" fmla="*/ 32616 w 139437"/>
                <a:gd name="csY6" fmla="*/ 78138 h 90965"/>
                <a:gd name="csX7" fmla="*/ 14983 w 139437"/>
                <a:gd name="csY7" fmla="*/ 53128 h 90965"/>
                <a:gd name="csX8" fmla="*/ 4380 w 139437"/>
                <a:gd name="csY8" fmla="*/ 51976 h 90965"/>
                <a:gd name="csX9" fmla="*/ 0 w 139437"/>
                <a:gd name="csY9" fmla="*/ 44369 h 90965"/>
                <a:gd name="csX10" fmla="*/ 75260 w 139437"/>
                <a:gd name="csY10" fmla="*/ 2763 h 909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9437" h="90965">
                  <a:moveTo>
                    <a:pt x="75145" y="2648"/>
                  </a:moveTo>
                  <a:cubicBezTo>
                    <a:pt x="87246" y="3570"/>
                    <a:pt x="101076" y="4261"/>
                    <a:pt x="116405" y="4607"/>
                  </a:cubicBezTo>
                  <a:lnTo>
                    <a:pt x="135422" y="5183"/>
                  </a:lnTo>
                  <a:cubicBezTo>
                    <a:pt x="150059" y="18668"/>
                    <a:pt x="121361" y="50247"/>
                    <a:pt x="102575" y="46098"/>
                  </a:cubicBezTo>
                  <a:cubicBezTo>
                    <a:pt x="100039" y="58891"/>
                    <a:pt x="85633" y="67189"/>
                    <a:pt x="59586" y="70993"/>
                  </a:cubicBezTo>
                  <a:cubicBezTo>
                    <a:pt x="66155" y="77562"/>
                    <a:pt x="62697" y="80213"/>
                    <a:pt x="49098" y="79060"/>
                  </a:cubicBezTo>
                  <a:cubicBezTo>
                    <a:pt x="43911" y="95311"/>
                    <a:pt x="36189" y="94850"/>
                    <a:pt x="32616" y="78138"/>
                  </a:cubicBezTo>
                  <a:cubicBezTo>
                    <a:pt x="25471" y="72145"/>
                    <a:pt x="19593" y="63732"/>
                    <a:pt x="14983" y="53128"/>
                  </a:cubicBezTo>
                  <a:cubicBezTo>
                    <a:pt x="12562" y="53705"/>
                    <a:pt x="6915" y="52898"/>
                    <a:pt x="4380" y="51976"/>
                  </a:cubicBezTo>
                  <a:cubicBezTo>
                    <a:pt x="2190" y="51169"/>
                    <a:pt x="346" y="46905"/>
                    <a:pt x="0" y="44369"/>
                  </a:cubicBezTo>
                  <a:cubicBezTo>
                    <a:pt x="8990" y="19014"/>
                    <a:pt x="52786" y="-8993"/>
                    <a:pt x="75260" y="2763"/>
                  </a:cubicBezTo>
                  <a:close/>
                </a:path>
              </a:pathLst>
            </a:custGeom>
            <a:solidFill>
              <a:srgbClr val="179545"/>
            </a:solidFill>
            <a:ln w="11507" cap="flat">
              <a:noFill/>
              <a:prstDash val="solid"/>
              <a:miter/>
            </a:ln>
          </p:spPr>
          <p:txBody>
            <a:bodyPr/>
            <a:lstStyle/>
            <a:p>
              <a:endParaRPr lang="en-US"/>
            </a:p>
          </p:txBody>
        </p:sp>
        <p:sp>
          <p:nvSpPr>
            <p:cNvPr id="154" name="Freeform: Shape 153">
              <a:extLst>
                <a:ext uri="{FF2B5EF4-FFF2-40B4-BE49-F238E27FC236}">
                  <a16:creationId xmlns:a16="http://schemas.microsoft.com/office/drawing/2014/main" id="{E23DDDFE-5E21-B443-0CFE-B5489184D937}"/>
                </a:ext>
              </a:extLst>
            </p:cNvPr>
            <p:cNvSpPr/>
            <p:nvPr/>
          </p:nvSpPr>
          <p:spPr>
            <a:xfrm>
              <a:off x="7206171" y="3309274"/>
              <a:ext cx="121478" cy="66785"/>
            </a:xfrm>
            <a:custGeom>
              <a:avLst/>
              <a:gdLst>
                <a:gd name="csX0" fmla="*/ 117905 w 121478"/>
                <a:gd name="csY0" fmla="*/ 3566 h 66785"/>
                <a:gd name="csX1" fmla="*/ 121478 w 121478"/>
                <a:gd name="csY1" fmla="*/ 13939 h 66785"/>
                <a:gd name="csX2" fmla="*/ 67079 w 121478"/>
                <a:gd name="csY2" fmla="*/ 43674 h 66785"/>
                <a:gd name="csX3" fmla="*/ 50713 w 121478"/>
                <a:gd name="csY3" fmla="*/ 53009 h 66785"/>
                <a:gd name="csX4" fmla="*/ 25358 w 121478"/>
                <a:gd name="csY4" fmla="*/ 61423 h 66785"/>
                <a:gd name="csX5" fmla="*/ 10375 w 121478"/>
                <a:gd name="csY5" fmla="*/ 59694 h 66785"/>
                <a:gd name="csX6" fmla="*/ 2 w 121478"/>
                <a:gd name="csY6" fmla="*/ 52779 h 66785"/>
                <a:gd name="csX7" fmla="*/ 77913 w 121478"/>
                <a:gd name="csY7" fmla="*/ 2413 h 66785"/>
                <a:gd name="csX8" fmla="*/ 117905 w 121478"/>
                <a:gd name="csY8" fmla="*/ 3566 h 66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478" h="66785">
                  <a:moveTo>
                    <a:pt x="117905" y="3566"/>
                  </a:moveTo>
                  <a:lnTo>
                    <a:pt x="121478" y="13939"/>
                  </a:lnTo>
                  <a:lnTo>
                    <a:pt x="67079" y="43674"/>
                  </a:lnTo>
                  <a:cubicBezTo>
                    <a:pt x="75723" y="64304"/>
                    <a:pt x="70306" y="67416"/>
                    <a:pt x="50713" y="53009"/>
                  </a:cubicBezTo>
                  <a:cubicBezTo>
                    <a:pt x="39649" y="67877"/>
                    <a:pt x="31120" y="70758"/>
                    <a:pt x="25358" y="61423"/>
                  </a:cubicBezTo>
                  <a:cubicBezTo>
                    <a:pt x="17520" y="65341"/>
                    <a:pt x="12449" y="64765"/>
                    <a:pt x="10375" y="59694"/>
                  </a:cubicBezTo>
                  <a:cubicBezTo>
                    <a:pt x="4497" y="57274"/>
                    <a:pt x="-113" y="54969"/>
                    <a:pt x="2" y="52779"/>
                  </a:cubicBezTo>
                  <a:cubicBezTo>
                    <a:pt x="578" y="36528"/>
                    <a:pt x="61201" y="7715"/>
                    <a:pt x="77913" y="2413"/>
                  </a:cubicBezTo>
                  <a:cubicBezTo>
                    <a:pt x="92089" y="-7"/>
                    <a:pt x="108109" y="-1966"/>
                    <a:pt x="117905" y="3566"/>
                  </a:cubicBezTo>
                  <a:close/>
                </a:path>
              </a:pathLst>
            </a:custGeom>
            <a:solidFill>
              <a:srgbClr val="5AB9AD"/>
            </a:solidFill>
            <a:ln w="11507" cap="flat">
              <a:noFill/>
              <a:prstDash val="solid"/>
              <a:miter/>
            </a:ln>
          </p:spPr>
          <p:txBody>
            <a:bodyPr/>
            <a:lstStyle/>
            <a:p>
              <a:endParaRPr lang="en-US"/>
            </a:p>
          </p:txBody>
        </p:sp>
        <p:sp>
          <p:nvSpPr>
            <p:cNvPr id="155" name="Freeform: Shape 154">
              <a:extLst>
                <a:ext uri="{FF2B5EF4-FFF2-40B4-BE49-F238E27FC236}">
                  <a16:creationId xmlns:a16="http://schemas.microsoft.com/office/drawing/2014/main" id="{D37876F6-896E-9D70-B6C6-C3FD8A91F624}"/>
                </a:ext>
              </a:extLst>
            </p:cNvPr>
            <p:cNvSpPr/>
            <p:nvPr/>
          </p:nvSpPr>
          <p:spPr>
            <a:xfrm>
              <a:off x="7273250" y="3285987"/>
              <a:ext cx="92778" cy="79150"/>
            </a:xfrm>
            <a:custGeom>
              <a:avLst/>
              <a:gdLst>
                <a:gd name="csX0" fmla="*/ 79409 w 92778"/>
                <a:gd name="csY0" fmla="*/ 32616 h 79150"/>
                <a:gd name="csX1" fmla="*/ 51633 w 92778"/>
                <a:gd name="csY1" fmla="*/ 51057 h 79150"/>
                <a:gd name="csX2" fmla="*/ 0 w 92778"/>
                <a:gd name="csY2" fmla="*/ 67077 h 79150"/>
                <a:gd name="csX3" fmla="*/ 15213 w 92778"/>
                <a:gd name="csY3" fmla="*/ 48982 h 79150"/>
                <a:gd name="csX4" fmla="*/ 50711 w 92778"/>
                <a:gd name="csY4" fmla="*/ 26969 h 79150"/>
                <a:gd name="csX5" fmla="*/ 61660 w 92778"/>
                <a:gd name="csY5" fmla="*/ 7607 h 79150"/>
                <a:gd name="csX6" fmla="*/ 92778 w 92778"/>
                <a:gd name="csY6" fmla="*/ 0 h 79150"/>
                <a:gd name="csX7" fmla="*/ 79294 w 92778"/>
                <a:gd name="csY7" fmla="*/ 32616 h 79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2778" h="79150">
                  <a:moveTo>
                    <a:pt x="79409" y="32616"/>
                  </a:moveTo>
                  <a:cubicBezTo>
                    <a:pt x="92663" y="47945"/>
                    <a:pt x="63965" y="61545"/>
                    <a:pt x="51633" y="51057"/>
                  </a:cubicBezTo>
                  <a:cubicBezTo>
                    <a:pt x="44487" y="76182"/>
                    <a:pt x="16827" y="90934"/>
                    <a:pt x="0" y="67077"/>
                  </a:cubicBezTo>
                  <a:cubicBezTo>
                    <a:pt x="1383" y="63158"/>
                    <a:pt x="10142" y="52209"/>
                    <a:pt x="15213" y="48982"/>
                  </a:cubicBezTo>
                  <a:lnTo>
                    <a:pt x="50711" y="26969"/>
                  </a:lnTo>
                  <a:lnTo>
                    <a:pt x="61660" y="7607"/>
                  </a:lnTo>
                  <a:lnTo>
                    <a:pt x="92778" y="0"/>
                  </a:lnTo>
                  <a:lnTo>
                    <a:pt x="79294" y="32616"/>
                  </a:lnTo>
                  <a:close/>
                </a:path>
              </a:pathLst>
            </a:custGeom>
            <a:solidFill>
              <a:srgbClr val="19996D"/>
            </a:solidFill>
            <a:ln w="11507" cap="flat">
              <a:noFill/>
              <a:prstDash val="solid"/>
              <a:miter/>
            </a:ln>
          </p:spPr>
          <p:txBody>
            <a:bodyPr/>
            <a:lstStyle/>
            <a:p>
              <a:endParaRPr lang="en-US"/>
            </a:p>
          </p:txBody>
        </p:sp>
        <p:sp>
          <p:nvSpPr>
            <p:cNvPr id="156" name="Freeform: Shape 155">
              <a:extLst>
                <a:ext uri="{FF2B5EF4-FFF2-40B4-BE49-F238E27FC236}">
                  <a16:creationId xmlns:a16="http://schemas.microsoft.com/office/drawing/2014/main" id="{972FBD6A-9D1B-48DC-0897-6E887D0938CE}"/>
                </a:ext>
              </a:extLst>
            </p:cNvPr>
            <p:cNvSpPr/>
            <p:nvPr/>
          </p:nvSpPr>
          <p:spPr>
            <a:xfrm>
              <a:off x="7240057" y="3233777"/>
              <a:ext cx="85141" cy="52373"/>
            </a:xfrm>
            <a:custGeom>
              <a:avLst/>
              <a:gdLst>
                <a:gd name="csX0" fmla="*/ 77450 w 85141"/>
                <a:gd name="csY0" fmla="*/ 0 h 52373"/>
                <a:gd name="csX1" fmla="*/ 58203 w 85141"/>
                <a:gd name="csY1" fmla="*/ 25010 h 52373"/>
                <a:gd name="csX2" fmla="*/ 52786 w 85141"/>
                <a:gd name="csY2" fmla="*/ 44948 h 52373"/>
                <a:gd name="csX3" fmla="*/ 47138 w 85141"/>
                <a:gd name="csY3" fmla="*/ 51864 h 52373"/>
                <a:gd name="csX4" fmla="*/ 0 w 85141"/>
                <a:gd name="csY4" fmla="*/ 43220 h 52373"/>
                <a:gd name="csX5" fmla="*/ 40338 w 85141"/>
                <a:gd name="csY5" fmla="*/ 18671 h 52373"/>
                <a:gd name="csX6" fmla="*/ 77334 w 85141"/>
                <a:gd name="csY6" fmla="*/ 115 h 5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5141" h="52373">
                  <a:moveTo>
                    <a:pt x="77450" y="0"/>
                  </a:moveTo>
                  <a:cubicBezTo>
                    <a:pt x="97158" y="11410"/>
                    <a:pt x="74684" y="19939"/>
                    <a:pt x="58203" y="25010"/>
                  </a:cubicBezTo>
                  <a:cubicBezTo>
                    <a:pt x="71341" y="28122"/>
                    <a:pt x="69613" y="34806"/>
                    <a:pt x="52786" y="44948"/>
                  </a:cubicBezTo>
                  <a:cubicBezTo>
                    <a:pt x="56474" y="51287"/>
                    <a:pt x="54514" y="53477"/>
                    <a:pt x="47138" y="51864"/>
                  </a:cubicBezTo>
                  <a:cubicBezTo>
                    <a:pt x="35498" y="42989"/>
                    <a:pt x="12793" y="36305"/>
                    <a:pt x="0" y="43220"/>
                  </a:cubicBezTo>
                  <a:cubicBezTo>
                    <a:pt x="10373" y="34345"/>
                    <a:pt x="25010" y="26278"/>
                    <a:pt x="40338" y="18671"/>
                  </a:cubicBezTo>
                  <a:lnTo>
                    <a:pt x="77334" y="115"/>
                  </a:lnTo>
                  <a:close/>
                </a:path>
              </a:pathLst>
            </a:custGeom>
            <a:solidFill>
              <a:srgbClr val="077EA9"/>
            </a:solidFill>
            <a:ln w="11507" cap="flat">
              <a:noFill/>
              <a:prstDash val="solid"/>
              <a:miter/>
            </a:ln>
          </p:spPr>
          <p:txBody>
            <a:bodyPr/>
            <a:lstStyle/>
            <a:p>
              <a:endParaRPr lang="en-US"/>
            </a:p>
          </p:txBody>
        </p:sp>
        <p:sp>
          <p:nvSpPr>
            <p:cNvPr id="157" name="Freeform: Shape 156">
              <a:extLst>
                <a:ext uri="{FF2B5EF4-FFF2-40B4-BE49-F238E27FC236}">
                  <a16:creationId xmlns:a16="http://schemas.microsoft.com/office/drawing/2014/main" id="{CB3876CD-28DD-A4E8-9D6F-03EDF76B7129}"/>
                </a:ext>
              </a:extLst>
            </p:cNvPr>
            <p:cNvSpPr/>
            <p:nvPr/>
          </p:nvSpPr>
          <p:spPr>
            <a:xfrm>
              <a:off x="7182762" y="3311688"/>
              <a:ext cx="101321" cy="66269"/>
            </a:xfrm>
            <a:custGeom>
              <a:avLst/>
              <a:gdLst>
                <a:gd name="csX0" fmla="*/ 101322 w 101321"/>
                <a:gd name="csY0" fmla="*/ 0 h 66269"/>
                <a:gd name="csX1" fmla="*/ 43926 w 101321"/>
                <a:gd name="csY1" fmla="*/ 36420 h 66269"/>
                <a:gd name="csX2" fmla="*/ 33784 w 101321"/>
                <a:gd name="csY2" fmla="*/ 57281 h 66269"/>
                <a:gd name="csX3" fmla="*/ 12462 w 101321"/>
                <a:gd name="csY3" fmla="*/ 51403 h 66269"/>
                <a:gd name="csX4" fmla="*/ 12693 w 101321"/>
                <a:gd name="csY4" fmla="*/ 41491 h 66269"/>
                <a:gd name="csX5" fmla="*/ 61214 w 101321"/>
                <a:gd name="csY5" fmla="*/ 11295 h 66269"/>
                <a:gd name="csX6" fmla="*/ 101322 w 101321"/>
                <a:gd name="csY6" fmla="*/ 115 h 662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1321" h="66269">
                  <a:moveTo>
                    <a:pt x="101322" y="0"/>
                  </a:moveTo>
                  <a:lnTo>
                    <a:pt x="43926" y="36420"/>
                  </a:lnTo>
                  <a:cubicBezTo>
                    <a:pt x="39085" y="39532"/>
                    <a:pt x="32977" y="55091"/>
                    <a:pt x="33784" y="57281"/>
                  </a:cubicBezTo>
                  <a:cubicBezTo>
                    <a:pt x="24218" y="70419"/>
                    <a:pt x="10503" y="69728"/>
                    <a:pt x="12462" y="51403"/>
                  </a:cubicBezTo>
                  <a:cubicBezTo>
                    <a:pt x="-4250" y="52555"/>
                    <a:pt x="-4134" y="45870"/>
                    <a:pt x="12693" y="41491"/>
                  </a:cubicBezTo>
                  <a:lnTo>
                    <a:pt x="61214" y="11295"/>
                  </a:lnTo>
                  <a:cubicBezTo>
                    <a:pt x="70434" y="5532"/>
                    <a:pt x="91180" y="1844"/>
                    <a:pt x="101322" y="115"/>
                  </a:cubicBezTo>
                  <a:close/>
                </a:path>
              </a:pathLst>
            </a:custGeom>
            <a:solidFill>
              <a:srgbClr val="08A5B5"/>
            </a:solidFill>
            <a:ln w="11507" cap="flat">
              <a:noFill/>
              <a:prstDash val="solid"/>
              <a:miter/>
            </a:ln>
          </p:spPr>
          <p:txBody>
            <a:bodyPr/>
            <a:lstStyle/>
            <a:p>
              <a:endParaRPr lang="en-US"/>
            </a:p>
          </p:txBody>
        </p:sp>
        <p:sp>
          <p:nvSpPr>
            <p:cNvPr id="158" name="Freeform: Shape 157">
              <a:extLst>
                <a:ext uri="{FF2B5EF4-FFF2-40B4-BE49-F238E27FC236}">
                  <a16:creationId xmlns:a16="http://schemas.microsoft.com/office/drawing/2014/main" id="{87298B50-6444-2CE2-DB12-1D31FAADEA07}"/>
                </a:ext>
              </a:extLst>
            </p:cNvPr>
            <p:cNvSpPr/>
            <p:nvPr/>
          </p:nvSpPr>
          <p:spPr>
            <a:xfrm>
              <a:off x="7159966" y="3339810"/>
              <a:ext cx="37723" cy="38956"/>
            </a:xfrm>
            <a:custGeom>
              <a:avLst/>
              <a:gdLst>
                <a:gd name="csX0" fmla="*/ 35488 w 37723"/>
                <a:gd name="csY0" fmla="*/ 13369 h 38956"/>
                <a:gd name="csX1" fmla="*/ 35258 w 37723"/>
                <a:gd name="csY1" fmla="*/ 23281 h 38956"/>
                <a:gd name="csX2" fmla="*/ 19584 w 37723"/>
                <a:gd name="csY2" fmla="*/ 31118 h 38956"/>
                <a:gd name="csX3" fmla="*/ 3102 w 37723"/>
                <a:gd name="csY3" fmla="*/ 14868 h 38956"/>
                <a:gd name="csX4" fmla="*/ 14628 w 37723"/>
                <a:gd name="csY4" fmla="*/ 0 h 38956"/>
                <a:gd name="csX5" fmla="*/ 35604 w 37723"/>
                <a:gd name="csY5" fmla="*/ 13369 h 38956"/>
              </a:gdLst>
              <a:ahLst/>
              <a:cxnLst>
                <a:cxn ang="0">
                  <a:pos x="csX0" y="csY0"/>
                </a:cxn>
                <a:cxn ang="0">
                  <a:pos x="csX1" y="csY1"/>
                </a:cxn>
                <a:cxn ang="0">
                  <a:pos x="csX2" y="csY2"/>
                </a:cxn>
                <a:cxn ang="0">
                  <a:pos x="csX3" y="csY3"/>
                </a:cxn>
                <a:cxn ang="0">
                  <a:pos x="csX4" y="csY4"/>
                </a:cxn>
                <a:cxn ang="0">
                  <a:pos x="csX5" y="csY5"/>
                </a:cxn>
              </a:cxnLst>
              <a:rect l="l" t="t" r="r" b="b"/>
              <a:pathLst>
                <a:path w="37723" h="38956">
                  <a:moveTo>
                    <a:pt x="35488" y="13369"/>
                  </a:moveTo>
                  <a:lnTo>
                    <a:pt x="35258" y="23281"/>
                  </a:lnTo>
                  <a:cubicBezTo>
                    <a:pt x="43210" y="38955"/>
                    <a:pt x="30302" y="45179"/>
                    <a:pt x="19584" y="31118"/>
                  </a:cubicBezTo>
                  <a:cubicBezTo>
                    <a:pt x="7713" y="48521"/>
                    <a:pt x="-6348" y="30427"/>
                    <a:pt x="3102" y="14868"/>
                  </a:cubicBezTo>
                  <a:lnTo>
                    <a:pt x="14628" y="0"/>
                  </a:lnTo>
                  <a:lnTo>
                    <a:pt x="35604" y="13369"/>
                  </a:lnTo>
                  <a:close/>
                </a:path>
              </a:pathLst>
            </a:custGeom>
            <a:solidFill>
              <a:srgbClr val="0A6738"/>
            </a:solidFill>
            <a:ln w="11507" cap="flat">
              <a:noFill/>
              <a:prstDash val="solid"/>
              <a:miter/>
            </a:ln>
          </p:spPr>
          <p:txBody>
            <a:bodyPr/>
            <a:lstStyle/>
            <a:p>
              <a:endParaRPr lang="en-US"/>
            </a:p>
          </p:txBody>
        </p:sp>
        <p:sp>
          <p:nvSpPr>
            <p:cNvPr id="159" name="Freeform: Shape 158">
              <a:extLst>
                <a:ext uri="{FF2B5EF4-FFF2-40B4-BE49-F238E27FC236}">
                  <a16:creationId xmlns:a16="http://schemas.microsoft.com/office/drawing/2014/main" id="{FD8833C2-30C3-48ED-793D-32FADA30D023}"/>
                </a:ext>
              </a:extLst>
            </p:cNvPr>
            <p:cNvSpPr/>
            <p:nvPr/>
          </p:nvSpPr>
          <p:spPr>
            <a:xfrm>
              <a:off x="7287311" y="3265469"/>
              <a:ext cx="38723" cy="23887"/>
            </a:xfrm>
            <a:custGeom>
              <a:avLst/>
              <a:gdLst>
                <a:gd name="csX0" fmla="*/ 31003 w 38723"/>
                <a:gd name="csY0" fmla="*/ 5189 h 23887"/>
                <a:gd name="csX1" fmla="*/ 32732 w 38723"/>
                <a:gd name="csY1" fmla="*/ 19135 h 23887"/>
                <a:gd name="csX2" fmla="*/ 0 w 38723"/>
                <a:gd name="csY2" fmla="*/ 20057 h 23887"/>
                <a:gd name="csX3" fmla="*/ 5647 w 38723"/>
                <a:gd name="csY3" fmla="*/ 13142 h 23887"/>
                <a:gd name="csX4" fmla="*/ 31003 w 38723"/>
                <a:gd name="csY4" fmla="*/ 5189 h 23887"/>
              </a:gdLst>
              <a:ahLst/>
              <a:cxnLst>
                <a:cxn ang="0">
                  <a:pos x="csX0" y="csY0"/>
                </a:cxn>
                <a:cxn ang="0">
                  <a:pos x="csX1" y="csY1"/>
                </a:cxn>
                <a:cxn ang="0">
                  <a:pos x="csX2" y="csY2"/>
                </a:cxn>
                <a:cxn ang="0">
                  <a:pos x="csX3" y="csY3"/>
                </a:cxn>
                <a:cxn ang="0">
                  <a:pos x="csX4" y="csY4"/>
                </a:cxn>
              </a:cxnLst>
              <a:rect l="l" t="t" r="r" b="b"/>
              <a:pathLst>
                <a:path w="38723" h="23887">
                  <a:moveTo>
                    <a:pt x="31003" y="5189"/>
                  </a:moveTo>
                  <a:cubicBezTo>
                    <a:pt x="40684" y="4498"/>
                    <a:pt x="41260" y="9108"/>
                    <a:pt x="32732" y="19135"/>
                  </a:cubicBezTo>
                  <a:cubicBezTo>
                    <a:pt x="26278" y="25128"/>
                    <a:pt x="7030" y="25474"/>
                    <a:pt x="0" y="20057"/>
                  </a:cubicBezTo>
                  <a:cubicBezTo>
                    <a:pt x="1729" y="17521"/>
                    <a:pt x="3573" y="13718"/>
                    <a:pt x="5647" y="13142"/>
                  </a:cubicBezTo>
                  <a:cubicBezTo>
                    <a:pt x="10488" y="464"/>
                    <a:pt x="21437" y="-4722"/>
                    <a:pt x="31003" y="5189"/>
                  </a:cubicBezTo>
                  <a:close/>
                </a:path>
              </a:pathLst>
            </a:custGeom>
            <a:solidFill>
              <a:srgbClr val="5FBCB7"/>
            </a:solidFill>
            <a:ln w="11507" cap="flat">
              <a:noFill/>
              <a:prstDash val="solid"/>
              <a:miter/>
            </a:ln>
          </p:spPr>
          <p:txBody>
            <a:bodyPr/>
            <a:lstStyle/>
            <a:p>
              <a:endParaRPr lang="en-US"/>
            </a:p>
          </p:txBody>
        </p:sp>
        <p:sp>
          <p:nvSpPr>
            <p:cNvPr id="160" name="Freeform: Shape 159">
              <a:extLst>
                <a:ext uri="{FF2B5EF4-FFF2-40B4-BE49-F238E27FC236}">
                  <a16:creationId xmlns:a16="http://schemas.microsoft.com/office/drawing/2014/main" id="{3001FAEE-CA75-B7E0-FD1A-67E01031C130}"/>
                </a:ext>
              </a:extLst>
            </p:cNvPr>
            <p:cNvSpPr/>
            <p:nvPr/>
          </p:nvSpPr>
          <p:spPr>
            <a:xfrm>
              <a:off x="8390047" y="4190949"/>
              <a:ext cx="46230" cy="83212"/>
            </a:xfrm>
            <a:custGeom>
              <a:avLst/>
              <a:gdLst>
                <a:gd name="csX0" fmla="*/ 23281 w 46230"/>
                <a:gd name="csY0" fmla="*/ 0 h 83212"/>
                <a:gd name="csX1" fmla="*/ 40569 w 46230"/>
                <a:gd name="csY1" fmla="*/ 67423 h 83212"/>
                <a:gd name="csX2" fmla="*/ 40569 w 46230"/>
                <a:gd name="csY2" fmla="*/ 76297 h 83212"/>
                <a:gd name="csX3" fmla="*/ 16135 w 46230"/>
                <a:gd name="csY3" fmla="*/ 83212 h 83212"/>
                <a:gd name="csX4" fmla="*/ 9566 w 46230"/>
                <a:gd name="csY4" fmla="*/ 45064 h 83212"/>
                <a:gd name="csX5" fmla="*/ 0 w 46230"/>
                <a:gd name="csY5" fmla="*/ 16596 h 83212"/>
                <a:gd name="csX6" fmla="*/ 23166 w 46230"/>
                <a:gd name="csY6" fmla="*/ 0 h 832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230" h="83212">
                  <a:moveTo>
                    <a:pt x="23281" y="0"/>
                  </a:moveTo>
                  <a:cubicBezTo>
                    <a:pt x="61891" y="31925"/>
                    <a:pt x="20861" y="53131"/>
                    <a:pt x="40569" y="67423"/>
                  </a:cubicBezTo>
                  <a:cubicBezTo>
                    <a:pt x="48176" y="69843"/>
                    <a:pt x="48060" y="72840"/>
                    <a:pt x="40569" y="76297"/>
                  </a:cubicBezTo>
                  <a:cubicBezTo>
                    <a:pt x="34230" y="77334"/>
                    <a:pt x="21783" y="80331"/>
                    <a:pt x="16135" y="83212"/>
                  </a:cubicBezTo>
                  <a:cubicBezTo>
                    <a:pt x="-2305" y="82175"/>
                    <a:pt x="-4495" y="69382"/>
                    <a:pt x="9566" y="45064"/>
                  </a:cubicBezTo>
                  <a:cubicBezTo>
                    <a:pt x="4841" y="34576"/>
                    <a:pt x="1614" y="25010"/>
                    <a:pt x="0" y="16596"/>
                  </a:cubicBezTo>
                  <a:lnTo>
                    <a:pt x="23166" y="0"/>
                  </a:lnTo>
                  <a:close/>
                </a:path>
              </a:pathLst>
            </a:custGeom>
            <a:solidFill>
              <a:srgbClr val="6DB44C"/>
            </a:solidFill>
            <a:ln w="11507" cap="flat">
              <a:noFill/>
              <a:prstDash val="solid"/>
              <a:miter/>
            </a:ln>
          </p:spPr>
          <p:txBody>
            <a:bodyPr/>
            <a:lstStyle/>
            <a:p>
              <a:endParaRPr lang="en-US"/>
            </a:p>
          </p:txBody>
        </p:sp>
        <p:sp>
          <p:nvSpPr>
            <p:cNvPr id="161" name="Freeform: Shape 160">
              <a:extLst>
                <a:ext uri="{FF2B5EF4-FFF2-40B4-BE49-F238E27FC236}">
                  <a16:creationId xmlns:a16="http://schemas.microsoft.com/office/drawing/2014/main" id="{04B9B2FD-43EE-04E5-CA41-1E79F2BF8415}"/>
                </a:ext>
              </a:extLst>
            </p:cNvPr>
            <p:cNvSpPr/>
            <p:nvPr/>
          </p:nvSpPr>
          <p:spPr>
            <a:xfrm>
              <a:off x="8366766" y="4207546"/>
              <a:ext cx="39531" cy="76788"/>
            </a:xfrm>
            <a:custGeom>
              <a:avLst/>
              <a:gdLst>
                <a:gd name="csX0" fmla="*/ 39532 w 39531"/>
                <a:gd name="csY0" fmla="*/ 66616 h 76788"/>
                <a:gd name="csX1" fmla="*/ 20169 w 39531"/>
                <a:gd name="csY1" fmla="*/ 76412 h 76788"/>
                <a:gd name="csX2" fmla="*/ 4841 w 39531"/>
                <a:gd name="csY2" fmla="*/ 51518 h 76788"/>
                <a:gd name="csX3" fmla="*/ 0 w 39531"/>
                <a:gd name="csY3" fmla="*/ 42067 h 76788"/>
                <a:gd name="csX4" fmla="*/ 11986 w 39531"/>
                <a:gd name="csY4" fmla="*/ 10603 h 76788"/>
                <a:gd name="csX5" fmla="*/ 23396 w 39531"/>
                <a:gd name="csY5" fmla="*/ 0 h 76788"/>
                <a:gd name="csX6" fmla="*/ 39301 w 39531"/>
                <a:gd name="csY6" fmla="*/ 23166 h 76788"/>
                <a:gd name="csX7" fmla="*/ 39532 w 39531"/>
                <a:gd name="csY7" fmla="*/ 66616 h 767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9531" h="76788">
                  <a:moveTo>
                    <a:pt x="39532" y="66616"/>
                  </a:moveTo>
                  <a:lnTo>
                    <a:pt x="20169" y="76412"/>
                  </a:lnTo>
                  <a:cubicBezTo>
                    <a:pt x="8068" y="79640"/>
                    <a:pt x="-3342" y="61314"/>
                    <a:pt x="4841" y="51518"/>
                  </a:cubicBezTo>
                  <a:lnTo>
                    <a:pt x="0" y="42067"/>
                  </a:lnTo>
                  <a:cubicBezTo>
                    <a:pt x="10142" y="33654"/>
                    <a:pt x="14061" y="23166"/>
                    <a:pt x="11986" y="10603"/>
                  </a:cubicBezTo>
                  <a:lnTo>
                    <a:pt x="23396" y="0"/>
                  </a:lnTo>
                  <a:cubicBezTo>
                    <a:pt x="28122" y="1844"/>
                    <a:pt x="39301" y="16596"/>
                    <a:pt x="39301" y="23166"/>
                  </a:cubicBezTo>
                  <a:lnTo>
                    <a:pt x="39532" y="66616"/>
                  </a:lnTo>
                  <a:close/>
                </a:path>
              </a:pathLst>
            </a:custGeom>
            <a:solidFill>
              <a:srgbClr val="A7C639"/>
            </a:solidFill>
            <a:ln w="11507" cap="flat">
              <a:noFill/>
              <a:prstDash val="solid"/>
              <a:miter/>
            </a:ln>
          </p:spPr>
          <p:txBody>
            <a:bodyPr/>
            <a:lstStyle/>
            <a:p>
              <a:endParaRPr lang="en-US"/>
            </a:p>
          </p:txBody>
        </p:sp>
        <p:sp>
          <p:nvSpPr>
            <p:cNvPr id="162" name="Freeform: Shape 161">
              <a:extLst>
                <a:ext uri="{FF2B5EF4-FFF2-40B4-BE49-F238E27FC236}">
                  <a16:creationId xmlns:a16="http://schemas.microsoft.com/office/drawing/2014/main" id="{F5CA44C3-2F87-B773-20BB-CA5E6EF38EC2}"/>
                </a:ext>
              </a:extLst>
            </p:cNvPr>
            <p:cNvSpPr/>
            <p:nvPr/>
          </p:nvSpPr>
          <p:spPr>
            <a:xfrm>
              <a:off x="8347257" y="4242025"/>
              <a:ext cx="39793" cy="50354"/>
            </a:xfrm>
            <a:custGeom>
              <a:avLst/>
              <a:gdLst>
                <a:gd name="csX0" fmla="*/ 24465 w 39793"/>
                <a:gd name="csY0" fmla="*/ 17038 h 50354"/>
                <a:gd name="csX1" fmla="*/ 39794 w 39793"/>
                <a:gd name="csY1" fmla="*/ 41933 h 50354"/>
                <a:gd name="csX2" fmla="*/ 27001 w 39793"/>
                <a:gd name="csY2" fmla="*/ 49655 h 50354"/>
                <a:gd name="csX3" fmla="*/ 11442 w 39793"/>
                <a:gd name="csY3" fmla="*/ 27411 h 50354"/>
                <a:gd name="csX4" fmla="*/ 32 w 39793"/>
                <a:gd name="csY4" fmla="*/ 13927 h 50354"/>
                <a:gd name="csX5" fmla="*/ 11672 w 39793"/>
                <a:gd name="csY5" fmla="*/ 2171 h 50354"/>
                <a:gd name="csX6" fmla="*/ 24581 w 39793"/>
                <a:gd name="csY6" fmla="*/ 17038 h 503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793" h="50354">
                  <a:moveTo>
                    <a:pt x="24465" y="17038"/>
                  </a:moveTo>
                  <a:lnTo>
                    <a:pt x="39794" y="41933"/>
                  </a:lnTo>
                  <a:cubicBezTo>
                    <a:pt x="36336" y="44008"/>
                    <a:pt x="29306" y="52882"/>
                    <a:pt x="27001" y="49655"/>
                  </a:cubicBezTo>
                  <a:lnTo>
                    <a:pt x="11442" y="27411"/>
                  </a:lnTo>
                  <a:cubicBezTo>
                    <a:pt x="6832" y="21303"/>
                    <a:pt x="-544" y="12198"/>
                    <a:pt x="32" y="13927"/>
                  </a:cubicBezTo>
                  <a:cubicBezTo>
                    <a:pt x="2337" y="11161"/>
                    <a:pt x="9598" y="5974"/>
                    <a:pt x="11672" y="2171"/>
                  </a:cubicBezTo>
                  <a:cubicBezTo>
                    <a:pt x="25964" y="-3361"/>
                    <a:pt x="30228" y="1710"/>
                    <a:pt x="24581" y="17038"/>
                  </a:cubicBezTo>
                  <a:close/>
                </a:path>
              </a:pathLst>
            </a:custGeom>
            <a:solidFill>
              <a:srgbClr val="B5BF0F"/>
            </a:solidFill>
            <a:ln w="11507" cap="flat">
              <a:noFill/>
              <a:prstDash val="solid"/>
              <a:miter/>
            </a:ln>
          </p:spPr>
          <p:txBody>
            <a:bodyPr/>
            <a:lstStyle/>
            <a:p>
              <a:endParaRPr lang="en-US"/>
            </a:p>
          </p:txBody>
        </p:sp>
        <p:sp>
          <p:nvSpPr>
            <p:cNvPr id="163" name="Freeform: Shape 162">
              <a:extLst>
                <a:ext uri="{FF2B5EF4-FFF2-40B4-BE49-F238E27FC236}">
                  <a16:creationId xmlns:a16="http://schemas.microsoft.com/office/drawing/2014/main" id="{A6B5D7A4-C978-424D-B42E-EB79876A8D92}"/>
                </a:ext>
              </a:extLst>
            </p:cNvPr>
            <p:cNvSpPr/>
            <p:nvPr/>
          </p:nvSpPr>
          <p:spPr>
            <a:xfrm>
              <a:off x="8430847" y="4222215"/>
              <a:ext cx="43895" cy="53444"/>
            </a:xfrm>
            <a:custGeom>
              <a:avLst/>
              <a:gdLst>
                <a:gd name="csX0" fmla="*/ 43104 w 43895"/>
                <a:gd name="csY0" fmla="*/ 18754 h 53444"/>
                <a:gd name="csX1" fmla="*/ 10027 w 43895"/>
                <a:gd name="csY1" fmla="*/ 53445 h 53444"/>
                <a:gd name="csX2" fmla="*/ 0 w 43895"/>
                <a:gd name="csY2" fmla="*/ 45147 h 53444"/>
                <a:gd name="csX3" fmla="*/ 0 w 43895"/>
                <a:gd name="csY3" fmla="*/ 36272 h 53444"/>
                <a:gd name="csX4" fmla="*/ 24318 w 43895"/>
                <a:gd name="csY4" fmla="*/ 10686 h 53444"/>
                <a:gd name="csX5" fmla="*/ 43220 w 43895"/>
                <a:gd name="csY5" fmla="*/ 18754 h 53444"/>
              </a:gdLst>
              <a:ahLst/>
              <a:cxnLst>
                <a:cxn ang="0">
                  <a:pos x="csX0" y="csY0"/>
                </a:cxn>
                <a:cxn ang="0">
                  <a:pos x="csX1" y="csY1"/>
                </a:cxn>
                <a:cxn ang="0">
                  <a:pos x="csX2" y="csY2"/>
                </a:cxn>
                <a:cxn ang="0">
                  <a:pos x="csX3" y="csY3"/>
                </a:cxn>
                <a:cxn ang="0">
                  <a:pos x="csX4" y="csY4"/>
                </a:cxn>
                <a:cxn ang="0">
                  <a:pos x="csX5" y="csY5"/>
                </a:cxn>
              </a:cxnLst>
              <a:rect l="l" t="t" r="r" b="b"/>
              <a:pathLst>
                <a:path w="43895" h="53444">
                  <a:moveTo>
                    <a:pt x="43104" y="18754"/>
                  </a:moveTo>
                  <a:lnTo>
                    <a:pt x="10027" y="53445"/>
                  </a:lnTo>
                  <a:cubicBezTo>
                    <a:pt x="9796" y="49987"/>
                    <a:pt x="3457" y="44570"/>
                    <a:pt x="0" y="45147"/>
                  </a:cubicBezTo>
                  <a:lnTo>
                    <a:pt x="0" y="36272"/>
                  </a:lnTo>
                  <a:cubicBezTo>
                    <a:pt x="6800" y="31086"/>
                    <a:pt x="21322" y="19100"/>
                    <a:pt x="24318" y="10686"/>
                  </a:cubicBezTo>
                  <a:cubicBezTo>
                    <a:pt x="31349" y="-7869"/>
                    <a:pt x="47369" y="-378"/>
                    <a:pt x="43220" y="18754"/>
                  </a:cubicBezTo>
                  <a:close/>
                </a:path>
              </a:pathLst>
            </a:custGeom>
            <a:solidFill>
              <a:srgbClr val="8AB326"/>
            </a:solidFill>
            <a:ln w="11507" cap="flat">
              <a:noFill/>
              <a:prstDash val="solid"/>
              <a:miter/>
            </a:ln>
          </p:spPr>
          <p:txBody>
            <a:bodyPr/>
            <a:lstStyle/>
            <a:p>
              <a:endParaRPr lang="en-US"/>
            </a:p>
          </p:txBody>
        </p:sp>
        <p:sp>
          <p:nvSpPr>
            <p:cNvPr id="164" name="Freeform: Shape 163">
              <a:extLst>
                <a:ext uri="{FF2B5EF4-FFF2-40B4-BE49-F238E27FC236}">
                  <a16:creationId xmlns:a16="http://schemas.microsoft.com/office/drawing/2014/main" id="{8F75D13A-EECC-D738-EC43-B6649D90C837}"/>
                </a:ext>
              </a:extLst>
            </p:cNvPr>
            <p:cNvSpPr/>
            <p:nvPr/>
          </p:nvSpPr>
          <p:spPr>
            <a:xfrm>
              <a:off x="7989775" y="4331338"/>
              <a:ext cx="139109" cy="108096"/>
            </a:xfrm>
            <a:custGeom>
              <a:avLst/>
              <a:gdLst>
                <a:gd name="csX0" fmla="*/ 113178 w 139109"/>
                <a:gd name="csY0" fmla="*/ 4830 h 108096"/>
                <a:gd name="csX1" fmla="*/ 128622 w 139109"/>
                <a:gd name="csY1" fmla="*/ 10362 h 108096"/>
                <a:gd name="csX2" fmla="*/ 139110 w 139109"/>
                <a:gd name="csY2" fmla="*/ 82395 h 108096"/>
                <a:gd name="csX3" fmla="*/ 139110 w 139109"/>
                <a:gd name="csY3" fmla="*/ 99567 h 108096"/>
                <a:gd name="csX4" fmla="*/ 112486 w 139109"/>
                <a:gd name="csY4" fmla="*/ 108096 h 108096"/>
                <a:gd name="csX5" fmla="*/ 26393 w 139109"/>
                <a:gd name="csY5" fmla="*/ 83086 h 108096"/>
                <a:gd name="csX6" fmla="*/ 26854 w 139109"/>
                <a:gd name="csY6" fmla="*/ 73751 h 108096"/>
                <a:gd name="csX7" fmla="*/ 0 w 139109"/>
                <a:gd name="csY7" fmla="*/ 47473 h 108096"/>
                <a:gd name="csX8" fmla="*/ 2651 w 139109"/>
                <a:gd name="csY8" fmla="*/ 39751 h 108096"/>
                <a:gd name="csX9" fmla="*/ 77219 w 139109"/>
                <a:gd name="csY9" fmla="*/ 31223 h 108096"/>
                <a:gd name="csX10" fmla="*/ 88514 w 139109"/>
                <a:gd name="csY10" fmla="*/ 8057 h 108096"/>
                <a:gd name="csX11" fmla="*/ 113178 w 139109"/>
                <a:gd name="csY11" fmla="*/ 4945 h 1080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39109" h="108096">
                  <a:moveTo>
                    <a:pt x="113178" y="4830"/>
                  </a:moveTo>
                  <a:lnTo>
                    <a:pt x="128622" y="10362"/>
                  </a:lnTo>
                  <a:cubicBezTo>
                    <a:pt x="129313" y="35833"/>
                    <a:pt x="132771" y="59921"/>
                    <a:pt x="139110" y="82395"/>
                  </a:cubicBezTo>
                  <a:lnTo>
                    <a:pt x="139110" y="99567"/>
                  </a:lnTo>
                  <a:cubicBezTo>
                    <a:pt x="132079" y="104869"/>
                    <a:pt x="123205" y="107635"/>
                    <a:pt x="112486" y="108096"/>
                  </a:cubicBezTo>
                  <a:cubicBezTo>
                    <a:pt x="90589" y="102103"/>
                    <a:pt x="49443" y="85737"/>
                    <a:pt x="26393" y="83086"/>
                  </a:cubicBezTo>
                  <a:lnTo>
                    <a:pt x="26854" y="73751"/>
                  </a:lnTo>
                  <a:cubicBezTo>
                    <a:pt x="10718" y="66259"/>
                    <a:pt x="1844" y="57500"/>
                    <a:pt x="0" y="47473"/>
                  </a:cubicBezTo>
                  <a:lnTo>
                    <a:pt x="2651" y="39751"/>
                  </a:lnTo>
                  <a:cubicBezTo>
                    <a:pt x="25701" y="39751"/>
                    <a:pt x="50481" y="36985"/>
                    <a:pt x="77219" y="31223"/>
                  </a:cubicBezTo>
                  <a:lnTo>
                    <a:pt x="88514" y="8057"/>
                  </a:lnTo>
                  <a:cubicBezTo>
                    <a:pt x="91741" y="-1970"/>
                    <a:pt x="106032" y="-2201"/>
                    <a:pt x="113178" y="4945"/>
                  </a:cubicBezTo>
                  <a:close/>
                </a:path>
              </a:pathLst>
            </a:custGeom>
            <a:solidFill>
              <a:srgbClr val="2A9F3E"/>
            </a:solidFill>
            <a:ln w="11507" cap="flat">
              <a:noFill/>
              <a:prstDash val="solid"/>
              <a:miter/>
            </a:ln>
          </p:spPr>
          <p:txBody>
            <a:bodyPr/>
            <a:lstStyle/>
            <a:p>
              <a:endParaRPr lang="en-US"/>
            </a:p>
          </p:txBody>
        </p:sp>
        <p:sp>
          <p:nvSpPr>
            <p:cNvPr id="165" name="Freeform: Shape 164">
              <a:extLst>
                <a:ext uri="{FF2B5EF4-FFF2-40B4-BE49-F238E27FC236}">
                  <a16:creationId xmlns:a16="http://schemas.microsoft.com/office/drawing/2014/main" id="{CAE3305B-D792-99AF-E98D-16430833741A}"/>
                </a:ext>
              </a:extLst>
            </p:cNvPr>
            <p:cNvSpPr/>
            <p:nvPr/>
          </p:nvSpPr>
          <p:spPr>
            <a:xfrm>
              <a:off x="8102146" y="4430905"/>
              <a:ext cx="43911" cy="9400"/>
            </a:xfrm>
            <a:custGeom>
              <a:avLst/>
              <a:gdLst>
                <a:gd name="csX0" fmla="*/ 26623 w 43911"/>
                <a:gd name="csY0" fmla="*/ 0 h 9400"/>
                <a:gd name="csX1" fmla="*/ 43911 w 43911"/>
                <a:gd name="csY1" fmla="*/ 0 h 9400"/>
                <a:gd name="csX2" fmla="*/ 0 w 43911"/>
                <a:gd name="csY2" fmla="*/ 8529 h 9400"/>
                <a:gd name="csX3" fmla="*/ 26623 w 43911"/>
                <a:gd name="csY3" fmla="*/ 0 h 9400"/>
              </a:gdLst>
              <a:ahLst/>
              <a:cxnLst>
                <a:cxn ang="0">
                  <a:pos x="csX0" y="csY0"/>
                </a:cxn>
                <a:cxn ang="0">
                  <a:pos x="csX1" y="csY1"/>
                </a:cxn>
                <a:cxn ang="0">
                  <a:pos x="csX2" y="csY2"/>
                </a:cxn>
                <a:cxn ang="0">
                  <a:pos x="csX3" y="csY3"/>
                </a:cxn>
              </a:cxnLst>
              <a:rect l="l" t="t" r="r" b="b"/>
              <a:pathLst>
                <a:path w="43911" h="9400">
                  <a:moveTo>
                    <a:pt x="26623" y="0"/>
                  </a:moveTo>
                  <a:lnTo>
                    <a:pt x="43911" y="0"/>
                  </a:lnTo>
                  <a:cubicBezTo>
                    <a:pt x="36766" y="6339"/>
                    <a:pt x="11180" y="11525"/>
                    <a:pt x="0" y="8529"/>
                  </a:cubicBezTo>
                  <a:cubicBezTo>
                    <a:pt x="4149" y="5532"/>
                    <a:pt x="19247" y="0"/>
                    <a:pt x="26623" y="0"/>
                  </a:cubicBezTo>
                  <a:close/>
                </a:path>
              </a:pathLst>
            </a:custGeom>
            <a:solidFill>
              <a:srgbClr val="368D3F"/>
            </a:solidFill>
            <a:ln w="11507" cap="flat">
              <a:noFill/>
              <a:prstDash val="solid"/>
              <a:miter/>
            </a:ln>
          </p:spPr>
          <p:txBody>
            <a:bodyPr/>
            <a:lstStyle/>
            <a:p>
              <a:endParaRPr lang="en-US"/>
            </a:p>
          </p:txBody>
        </p:sp>
        <p:sp>
          <p:nvSpPr>
            <p:cNvPr id="166" name="Freeform: Shape 165">
              <a:extLst>
                <a:ext uri="{FF2B5EF4-FFF2-40B4-BE49-F238E27FC236}">
                  <a16:creationId xmlns:a16="http://schemas.microsoft.com/office/drawing/2014/main" id="{2F4F3D01-1C93-2DB2-D44B-DDCD2206536C}"/>
                </a:ext>
              </a:extLst>
            </p:cNvPr>
            <p:cNvSpPr/>
            <p:nvPr/>
          </p:nvSpPr>
          <p:spPr>
            <a:xfrm>
              <a:off x="7379743" y="3271004"/>
              <a:ext cx="125333" cy="90438"/>
            </a:xfrm>
            <a:custGeom>
              <a:avLst/>
              <a:gdLst>
                <a:gd name="csX0" fmla="*/ 101999 w 125333"/>
                <a:gd name="csY0" fmla="*/ 30311 h 90438"/>
                <a:gd name="csX1" fmla="*/ 119286 w 125333"/>
                <a:gd name="csY1" fmla="*/ 74914 h 90438"/>
                <a:gd name="csX2" fmla="*/ 110642 w 125333"/>
                <a:gd name="csY2" fmla="*/ 83097 h 90438"/>
                <a:gd name="csX3" fmla="*/ 94738 w 125333"/>
                <a:gd name="csY3" fmla="*/ 74799 h 90438"/>
                <a:gd name="csX4" fmla="*/ 77795 w 125333"/>
                <a:gd name="csY4" fmla="*/ 68229 h 90438"/>
                <a:gd name="csX5" fmla="*/ 41145 w 125333"/>
                <a:gd name="csY5" fmla="*/ 48060 h 90438"/>
                <a:gd name="csX6" fmla="*/ 0 w 125333"/>
                <a:gd name="csY6" fmla="*/ 40569 h 90438"/>
                <a:gd name="csX7" fmla="*/ 42989 w 125333"/>
                <a:gd name="csY7" fmla="*/ 15674 h 90438"/>
                <a:gd name="csX8" fmla="*/ 74107 w 125333"/>
                <a:gd name="csY8" fmla="*/ 0 h 90438"/>
                <a:gd name="csX9" fmla="*/ 85287 w 125333"/>
                <a:gd name="csY9" fmla="*/ 5302 h 90438"/>
                <a:gd name="csX10" fmla="*/ 102114 w 125333"/>
                <a:gd name="csY10" fmla="*/ 30427 h 90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5333" h="90438">
                  <a:moveTo>
                    <a:pt x="101999" y="30311"/>
                  </a:moveTo>
                  <a:cubicBezTo>
                    <a:pt x="116520" y="35728"/>
                    <a:pt x="127239" y="61314"/>
                    <a:pt x="119286" y="74914"/>
                  </a:cubicBezTo>
                  <a:cubicBezTo>
                    <a:pt x="130351" y="87246"/>
                    <a:pt x="125510" y="91510"/>
                    <a:pt x="110642" y="83097"/>
                  </a:cubicBezTo>
                  <a:cubicBezTo>
                    <a:pt x="100731" y="96005"/>
                    <a:pt x="89090" y="91049"/>
                    <a:pt x="94738" y="74799"/>
                  </a:cubicBezTo>
                  <a:lnTo>
                    <a:pt x="77795" y="68229"/>
                  </a:lnTo>
                  <a:cubicBezTo>
                    <a:pt x="83212" y="50020"/>
                    <a:pt x="70996" y="43220"/>
                    <a:pt x="41145" y="48060"/>
                  </a:cubicBezTo>
                  <a:cubicBezTo>
                    <a:pt x="31349" y="59470"/>
                    <a:pt x="10488" y="49213"/>
                    <a:pt x="0" y="40569"/>
                  </a:cubicBezTo>
                  <a:cubicBezTo>
                    <a:pt x="7030" y="27776"/>
                    <a:pt x="28122" y="16020"/>
                    <a:pt x="42989" y="15674"/>
                  </a:cubicBezTo>
                  <a:cubicBezTo>
                    <a:pt x="55206" y="11064"/>
                    <a:pt x="65579" y="5763"/>
                    <a:pt x="74107" y="0"/>
                  </a:cubicBezTo>
                  <a:lnTo>
                    <a:pt x="85287" y="5302"/>
                  </a:lnTo>
                  <a:cubicBezTo>
                    <a:pt x="89321" y="14061"/>
                    <a:pt x="95544" y="23627"/>
                    <a:pt x="102114" y="30427"/>
                  </a:cubicBezTo>
                  <a:close/>
                </a:path>
              </a:pathLst>
            </a:custGeom>
            <a:solidFill>
              <a:srgbClr val="1D832D"/>
            </a:solidFill>
            <a:ln w="11507" cap="flat">
              <a:noFill/>
              <a:prstDash val="solid"/>
              <a:miter/>
            </a:ln>
          </p:spPr>
          <p:txBody>
            <a:bodyPr/>
            <a:lstStyle/>
            <a:p>
              <a:endParaRPr lang="en-US"/>
            </a:p>
          </p:txBody>
        </p:sp>
        <p:sp>
          <p:nvSpPr>
            <p:cNvPr id="167" name="Freeform: Shape 166">
              <a:extLst>
                <a:ext uri="{FF2B5EF4-FFF2-40B4-BE49-F238E27FC236}">
                  <a16:creationId xmlns:a16="http://schemas.microsoft.com/office/drawing/2014/main" id="{CDB5BF3C-F059-3951-022C-5858C0A202FC}"/>
                </a:ext>
              </a:extLst>
            </p:cNvPr>
            <p:cNvSpPr/>
            <p:nvPr/>
          </p:nvSpPr>
          <p:spPr>
            <a:xfrm>
              <a:off x="7422617" y="3245084"/>
              <a:ext cx="56751" cy="48564"/>
            </a:xfrm>
            <a:custGeom>
              <a:avLst/>
              <a:gdLst>
                <a:gd name="csX0" fmla="*/ 48982 w 56751"/>
                <a:gd name="csY0" fmla="*/ 13242 h 48564"/>
                <a:gd name="csX1" fmla="*/ 42298 w 56751"/>
                <a:gd name="csY1" fmla="*/ 31106 h 48564"/>
                <a:gd name="csX2" fmla="*/ 24664 w 56751"/>
                <a:gd name="csY2" fmla="*/ 47126 h 48564"/>
                <a:gd name="csX3" fmla="*/ 0 w 56751"/>
                <a:gd name="csY3" fmla="*/ 41478 h 48564"/>
                <a:gd name="csX4" fmla="*/ 32847 w 56751"/>
                <a:gd name="csY4" fmla="*/ 564 h 48564"/>
                <a:gd name="csX5" fmla="*/ 43681 w 56751"/>
                <a:gd name="csY5" fmla="*/ 1371 h 48564"/>
                <a:gd name="csX6" fmla="*/ 49098 w 56751"/>
                <a:gd name="csY6" fmla="*/ 13242 h 485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751" h="48564">
                  <a:moveTo>
                    <a:pt x="48982" y="13242"/>
                  </a:moveTo>
                  <a:lnTo>
                    <a:pt x="42298" y="31106"/>
                  </a:lnTo>
                  <a:lnTo>
                    <a:pt x="24664" y="47126"/>
                  </a:lnTo>
                  <a:cubicBezTo>
                    <a:pt x="19593" y="51736"/>
                    <a:pt x="6108" y="44014"/>
                    <a:pt x="0" y="41478"/>
                  </a:cubicBezTo>
                  <a:lnTo>
                    <a:pt x="32847" y="564"/>
                  </a:lnTo>
                  <a:lnTo>
                    <a:pt x="43681" y="1371"/>
                  </a:lnTo>
                  <a:cubicBezTo>
                    <a:pt x="58779" y="-2779"/>
                    <a:pt x="61084" y="2869"/>
                    <a:pt x="49098" y="13242"/>
                  </a:cubicBezTo>
                  <a:close/>
                </a:path>
              </a:pathLst>
            </a:custGeom>
            <a:solidFill>
              <a:srgbClr val="2D6D22"/>
            </a:solidFill>
            <a:ln w="11507" cap="flat">
              <a:noFill/>
              <a:prstDash val="solid"/>
              <a:miter/>
            </a:ln>
          </p:spPr>
          <p:txBody>
            <a:bodyPr/>
            <a:lstStyle/>
            <a:p>
              <a:endParaRPr lang="en-US"/>
            </a:p>
          </p:txBody>
        </p:sp>
        <p:sp>
          <p:nvSpPr>
            <p:cNvPr id="168" name="Freeform: Shape 167">
              <a:extLst>
                <a:ext uri="{FF2B5EF4-FFF2-40B4-BE49-F238E27FC236}">
                  <a16:creationId xmlns:a16="http://schemas.microsoft.com/office/drawing/2014/main" id="{A78FE7B7-FE7F-47D1-0BAC-63D2108C9F48}"/>
                </a:ext>
              </a:extLst>
            </p:cNvPr>
            <p:cNvSpPr/>
            <p:nvPr/>
          </p:nvSpPr>
          <p:spPr>
            <a:xfrm>
              <a:off x="7550087" y="3219601"/>
              <a:ext cx="74059" cy="52758"/>
            </a:xfrm>
            <a:custGeom>
              <a:avLst/>
              <a:gdLst>
                <a:gd name="csX0" fmla="*/ 35613 w 74059"/>
                <a:gd name="csY0" fmla="*/ 6108 h 52758"/>
                <a:gd name="csX1" fmla="*/ 51864 w 74059"/>
                <a:gd name="csY1" fmla="*/ 13946 h 52758"/>
                <a:gd name="csX2" fmla="*/ 69152 w 74059"/>
                <a:gd name="csY2" fmla="*/ 28237 h 52758"/>
                <a:gd name="csX3" fmla="*/ 67768 w 74059"/>
                <a:gd name="csY3" fmla="*/ 37342 h 52758"/>
                <a:gd name="csX4" fmla="*/ 28122 w 74059"/>
                <a:gd name="csY4" fmla="*/ 32732 h 52758"/>
                <a:gd name="csX5" fmla="*/ 9335 w 74059"/>
                <a:gd name="csY5" fmla="*/ 40108 h 52758"/>
                <a:gd name="csX6" fmla="*/ 0 w 74059"/>
                <a:gd name="csY6" fmla="*/ 39762 h 52758"/>
                <a:gd name="csX7" fmla="*/ 1383 w 74059"/>
                <a:gd name="csY7" fmla="*/ 31233 h 52758"/>
                <a:gd name="csX8" fmla="*/ 10027 w 74059"/>
                <a:gd name="csY8" fmla="*/ 9105 h 52758"/>
                <a:gd name="csX9" fmla="*/ 35613 w 74059"/>
                <a:gd name="csY9" fmla="*/ 6108 h 52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059" h="52758">
                  <a:moveTo>
                    <a:pt x="35613" y="6108"/>
                  </a:moveTo>
                  <a:cubicBezTo>
                    <a:pt x="47715" y="-3573"/>
                    <a:pt x="57511" y="-2305"/>
                    <a:pt x="51864" y="13946"/>
                  </a:cubicBezTo>
                  <a:cubicBezTo>
                    <a:pt x="69728" y="14752"/>
                    <a:pt x="75490" y="19478"/>
                    <a:pt x="69152" y="28237"/>
                  </a:cubicBezTo>
                  <a:cubicBezTo>
                    <a:pt x="76182" y="32040"/>
                    <a:pt x="75606" y="35037"/>
                    <a:pt x="67768" y="37342"/>
                  </a:cubicBezTo>
                  <a:cubicBezTo>
                    <a:pt x="52555" y="56819"/>
                    <a:pt x="33538" y="60508"/>
                    <a:pt x="28122" y="32732"/>
                  </a:cubicBezTo>
                  <a:cubicBezTo>
                    <a:pt x="23857" y="47369"/>
                    <a:pt x="19593" y="53708"/>
                    <a:pt x="9335" y="40108"/>
                  </a:cubicBezTo>
                  <a:cubicBezTo>
                    <a:pt x="6339" y="47484"/>
                    <a:pt x="3227" y="47253"/>
                    <a:pt x="0" y="39762"/>
                  </a:cubicBezTo>
                  <a:lnTo>
                    <a:pt x="1383" y="31233"/>
                  </a:lnTo>
                  <a:lnTo>
                    <a:pt x="10027" y="9105"/>
                  </a:lnTo>
                  <a:lnTo>
                    <a:pt x="35613" y="6108"/>
                  </a:lnTo>
                  <a:close/>
                </a:path>
              </a:pathLst>
            </a:custGeom>
            <a:solidFill>
              <a:srgbClr val="0A6A44"/>
            </a:solidFill>
            <a:ln w="11507" cap="flat">
              <a:noFill/>
              <a:prstDash val="solid"/>
              <a:miter/>
            </a:ln>
          </p:spPr>
          <p:txBody>
            <a:bodyPr/>
            <a:lstStyle/>
            <a:p>
              <a:endParaRPr lang="en-US"/>
            </a:p>
          </p:txBody>
        </p:sp>
        <p:sp>
          <p:nvSpPr>
            <p:cNvPr id="169" name="Freeform: Shape 168">
              <a:extLst>
                <a:ext uri="{FF2B5EF4-FFF2-40B4-BE49-F238E27FC236}">
                  <a16:creationId xmlns:a16="http://schemas.microsoft.com/office/drawing/2014/main" id="{150F4BEA-2738-4907-B3C9-F110B047FE86}"/>
                </a:ext>
              </a:extLst>
            </p:cNvPr>
            <p:cNvSpPr/>
            <p:nvPr/>
          </p:nvSpPr>
          <p:spPr>
            <a:xfrm>
              <a:off x="7483578" y="3259537"/>
              <a:ext cx="50732" cy="39906"/>
            </a:xfrm>
            <a:custGeom>
              <a:avLst/>
              <a:gdLst>
                <a:gd name="csX0" fmla="*/ 48645 w 50732"/>
                <a:gd name="csY0" fmla="*/ 9161 h 39906"/>
                <a:gd name="csX1" fmla="*/ 42767 w 50732"/>
                <a:gd name="csY1" fmla="*/ 18151 h 39906"/>
                <a:gd name="csX2" fmla="*/ 25364 w 50732"/>
                <a:gd name="csY2" fmla="*/ 35208 h 39906"/>
                <a:gd name="csX3" fmla="*/ 123 w 50732"/>
                <a:gd name="csY3" fmla="*/ 26564 h 39906"/>
                <a:gd name="csX4" fmla="*/ 20408 w 50732"/>
                <a:gd name="csY4" fmla="*/ 172 h 39906"/>
                <a:gd name="csX5" fmla="*/ 48760 w 50732"/>
                <a:gd name="csY5" fmla="*/ 9277 h 39906"/>
              </a:gdLst>
              <a:ahLst/>
              <a:cxnLst>
                <a:cxn ang="0">
                  <a:pos x="csX0" y="csY0"/>
                </a:cxn>
                <a:cxn ang="0">
                  <a:pos x="csX1" y="csY1"/>
                </a:cxn>
                <a:cxn ang="0">
                  <a:pos x="csX2" y="csY2"/>
                </a:cxn>
                <a:cxn ang="0">
                  <a:pos x="csX3" y="csY3"/>
                </a:cxn>
                <a:cxn ang="0">
                  <a:pos x="csX4" y="csY4"/>
                </a:cxn>
                <a:cxn ang="0">
                  <a:pos x="csX5" y="csY5"/>
                </a:cxn>
              </a:cxnLst>
              <a:rect l="l" t="t" r="r" b="b"/>
              <a:pathLst>
                <a:path w="50732" h="39906">
                  <a:moveTo>
                    <a:pt x="48645" y="9161"/>
                  </a:moveTo>
                  <a:cubicBezTo>
                    <a:pt x="52794" y="15961"/>
                    <a:pt x="50719" y="18843"/>
                    <a:pt x="42767" y="18151"/>
                  </a:cubicBezTo>
                  <a:cubicBezTo>
                    <a:pt x="59133" y="38551"/>
                    <a:pt x="46109" y="45466"/>
                    <a:pt x="25364" y="35208"/>
                  </a:cubicBezTo>
                  <a:lnTo>
                    <a:pt x="123" y="26564"/>
                  </a:lnTo>
                  <a:cubicBezTo>
                    <a:pt x="-1490" y="19419"/>
                    <a:pt x="13147" y="-2133"/>
                    <a:pt x="20408" y="172"/>
                  </a:cubicBezTo>
                  <a:lnTo>
                    <a:pt x="48760" y="9277"/>
                  </a:lnTo>
                  <a:close/>
                </a:path>
              </a:pathLst>
            </a:custGeom>
            <a:solidFill>
              <a:srgbClr val="43AB52"/>
            </a:solidFill>
            <a:ln w="11507" cap="flat">
              <a:noFill/>
              <a:prstDash val="solid"/>
              <a:miter/>
            </a:ln>
          </p:spPr>
          <p:txBody>
            <a:bodyPr/>
            <a:lstStyle/>
            <a:p>
              <a:endParaRPr lang="en-US"/>
            </a:p>
          </p:txBody>
        </p:sp>
        <p:sp>
          <p:nvSpPr>
            <p:cNvPr id="170" name="Freeform: Shape 169">
              <a:extLst>
                <a:ext uri="{FF2B5EF4-FFF2-40B4-BE49-F238E27FC236}">
                  <a16:creationId xmlns:a16="http://schemas.microsoft.com/office/drawing/2014/main" id="{879651FF-49AB-31A8-0BDE-5059038BA60A}"/>
                </a:ext>
              </a:extLst>
            </p:cNvPr>
            <p:cNvSpPr/>
            <p:nvPr/>
          </p:nvSpPr>
          <p:spPr>
            <a:xfrm>
              <a:off x="7523632" y="3250835"/>
              <a:ext cx="62067" cy="67228"/>
            </a:xfrm>
            <a:custGeom>
              <a:avLst/>
              <a:gdLst>
                <a:gd name="csX0" fmla="*/ 26339 w 62067"/>
                <a:gd name="csY0" fmla="*/ 8529 h 67228"/>
                <a:gd name="csX1" fmla="*/ 62067 w 62067"/>
                <a:gd name="csY1" fmla="*/ 50365 h 67228"/>
                <a:gd name="csX2" fmla="*/ 61491 w 62067"/>
                <a:gd name="csY2" fmla="*/ 60508 h 67228"/>
                <a:gd name="csX3" fmla="*/ 2597 w 62067"/>
                <a:gd name="csY3" fmla="*/ 26739 h 67228"/>
                <a:gd name="csX4" fmla="*/ 8475 w 62067"/>
                <a:gd name="csY4" fmla="*/ 17749 h 67228"/>
                <a:gd name="csX5" fmla="*/ 27722 w 62067"/>
                <a:gd name="csY5" fmla="*/ 0 h 67228"/>
                <a:gd name="csX6" fmla="*/ 26339 w 62067"/>
                <a:gd name="csY6" fmla="*/ 8529 h 6722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067" h="67228">
                  <a:moveTo>
                    <a:pt x="26339" y="8529"/>
                  </a:moveTo>
                  <a:cubicBezTo>
                    <a:pt x="28183" y="29620"/>
                    <a:pt x="40054" y="43565"/>
                    <a:pt x="62067" y="50365"/>
                  </a:cubicBezTo>
                  <a:lnTo>
                    <a:pt x="61491" y="60508"/>
                  </a:lnTo>
                  <a:cubicBezTo>
                    <a:pt x="45817" y="81714"/>
                    <a:pt x="-12962" y="47830"/>
                    <a:pt x="2597" y="26739"/>
                  </a:cubicBezTo>
                  <a:cubicBezTo>
                    <a:pt x="4211" y="24088"/>
                    <a:pt x="6516" y="19593"/>
                    <a:pt x="8475" y="17749"/>
                  </a:cubicBezTo>
                  <a:lnTo>
                    <a:pt x="27722" y="0"/>
                  </a:lnTo>
                  <a:lnTo>
                    <a:pt x="26339" y="8529"/>
                  </a:lnTo>
                  <a:close/>
                </a:path>
              </a:pathLst>
            </a:custGeom>
            <a:solidFill>
              <a:srgbClr val="158036"/>
            </a:solidFill>
            <a:ln w="11507" cap="flat">
              <a:noFill/>
              <a:prstDash val="solid"/>
              <a:miter/>
            </a:ln>
          </p:spPr>
          <p:txBody>
            <a:bodyPr/>
            <a:lstStyle/>
            <a:p>
              <a:endParaRPr lang="en-US"/>
            </a:p>
          </p:txBody>
        </p:sp>
        <p:sp>
          <p:nvSpPr>
            <p:cNvPr id="171" name="Freeform: Shape 170">
              <a:extLst>
                <a:ext uri="{FF2B5EF4-FFF2-40B4-BE49-F238E27FC236}">
                  <a16:creationId xmlns:a16="http://schemas.microsoft.com/office/drawing/2014/main" id="{96075B71-3144-0321-46B7-C0F508A7F2A4}"/>
                </a:ext>
              </a:extLst>
            </p:cNvPr>
            <p:cNvSpPr/>
            <p:nvPr/>
          </p:nvSpPr>
          <p:spPr>
            <a:xfrm>
              <a:off x="7495015" y="3291347"/>
              <a:ext cx="55647" cy="43568"/>
            </a:xfrm>
            <a:custGeom>
              <a:avLst/>
              <a:gdLst>
                <a:gd name="csX0" fmla="*/ 55648 w 55647"/>
                <a:gd name="csY0" fmla="*/ 28639 h 43568"/>
                <a:gd name="csX1" fmla="*/ 14387 w 55647"/>
                <a:gd name="csY1" fmla="*/ 36592 h 43568"/>
                <a:gd name="csX2" fmla="*/ 3899 w 55647"/>
                <a:gd name="csY2" fmla="*/ 11351 h 43568"/>
                <a:gd name="csX3" fmla="*/ 13811 w 55647"/>
                <a:gd name="csY3" fmla="*/ 3168 h 43568"/>
                <a:gd name="csX4" fmla="*/ 55648 w 55647"/>
                <a:gd name="csY4" fmla="*/ 28524 h 43568"/>
              </a:gdLst>
              <a:ahLst/>
              <a:cxnLst>
                <a:cxn ang="0">
                  <a:pos x="csX0" y="csY0"/>
                </a:cxn>
                <a:cxn ang="0">
                  <a:pos x="csX1" y="csY1"/>
                </a:cxn>
                <a:cxn ang="0">
                  <a:pos x="csX2" y="csY2"/>
                </a:cxn>
                <a:cxn ang="0">
                  <a:pos x="csX3" y="csY3"/>
                </a:cxn>
                <a:cxn ang="0">
                  <a:pos x="csX4" y="csY4"/>
                </a:cxn>
              </a:cxnLst>
              <a:rect l="l" t="t" r="r" b="b"/>
              <a:pathLst>
                <a:path w="55647" h="43568">
                  <a:moveTo>
                    <a:pt x="55648" y="28639"/>
                  </a:moveTo>
                  <a:cubicBezTo>
                    <a:pt x="50807" y="36937"/>
                    <a:pt x="17730" y="52727"/>
                    <a:pt x="14387" y="36592"/>
                  </a:cubicBezTo>
                  <a:cubicBezTo>
                    <a:pt x="2747" y="42124"/>
                    <a:pt x="-5090" y="19995"/>
                    <a:pt x="3899" y="11351"/>
                  </a:cubicBezTo>
                  <a:lnTo>
                    <a:pt x="13811" y="3168"/>
                  </a:lnTo>
                  <a:cubicBezTo>
                    <a:pt x="26143" y="-8818"/>
                    <a:pt x="50000" y="16192"/>
                    <a:pt x="55648" y="28524"/>
                  </a:cubicBezTo>
                  <a:close/>
                </a:path>
              </a:pathLst>
            </a:custGeom>
            <a:solidFill>
              <a:srgbClr val="038B96"/>
            </a:solidFill>
            <a:ln w="11507" cap="flat">
              <a:noFill/>
              <a:prstDash val="solid"/>
              <a:miter/>
            </a:ln>
          </p:spPr>
          <p:txBody>
            <a:bodyPr/>
            <a:lstStyle/>
            <a:p>
              <a:endParaRPr lang="en-US"/>
            </a:p>
          </p:txBody>
        </p:sp>
        <p:sp>
          <p:nvSpPr>
            <p:cNvPr id="172" name="Freeform: Shape 171">
              <a:extLst>
                <a:ext uri="{FF2B5EF4-FFF2-40B4-BE49-F238E27FC236}">
                  <a16:creationId xmlns:a16="http://schemas.microsoft.com/office/drawing/2014/main" id="{9726D4E9-9387-BE51-65A9-11DDE118A6A2}"/>
                </a:ext>
              </a:extLst>
            </p:cNvPr>
            <p:cNvSpPr/>
            <p:nvPr/>
          </p:nvSpPr>
          <p:spPr>
            <a:xfrm>
              <a:off x="7481626" y="3301200"/>
              <a:ext cx="41482" cy="56109"/>
            </a:xfrm>
            <a:custGeom>
              <a:avLst/>
              <a:gdLst>
                <a:gd name="csX0" fmla="*/ 17288 w 41482"/>
                <a:gd name="csY0" fmla="*/ 1614 h 56109"/>
                <a:gd name="csX1" fmla="*/ 27776 w 41482"/>
                <a:gd name="csY1" fmla="*/ 26854 h 56109"/>
                <a:gd name="csX2" fmla="*/ 27776 w 41482"/>
                <a:gd name="csY2" fmla="*/ 43565 h 56109"/>
                <a:gd name="csX3" fmla="*/ 17288 w 41482"/>
                <a:gd name="csY3" fmla="*/ 44603 h 56109"/>
                <a:gd name="csX4" fmla="*/ 0 w 41482"/>
                <a:gd name="csY4" fmla="*/ 0 h 56109"/>
                <a:gd name="csX5" fmla="*/ 17288 w 41482"/>
                <a:gd name="csY5" fmla="*/ 1498 h 56109"/>
              </a:gdLst>
              <a:ahLst/>
              <a:cxnLst>
                <a:cxn ang="0">
                  <a:pos x="csX0" y="csY0"/>
                </a:cxn>
                <a:cxn ang="0">
                  <a:pos x="csX1" y="csY1"/>
                </a:cxn>
                <a:cxn ang="0">
                  <a:pos x="csX2" y="csY2"/>
                </a:cxn>
                <a:cxn ang="0">
                  <a:pos x="csX3" y="csY3"/>
                </a:cxn>
                <a:cxn ang="0">
                  <a:pos x="csX4" y="csY4"/>
                </a:cxn>
                <a:cxn ang="0">
                  <a:pos x="csX5" y="csY5"/>
                </a:cxn>
              </a:cxnLst>
              <a:rect l="l" t="t" r="r" b="b"/>
              <a:pathLst>
                <a:path w="41482" h="56109">
                  <a:moveTo>
                    <a:pt x="17288" y="1614"/>
                  </a:moveTo>
                  <a:lnTo>
                    <a:pt x="27776" y="26854"/>
                  </a:lnTo>
                  <a:cubicBezTo>
                    <a:pt x="46793" y="27661"/>
                    <a:pt x="45294" y="37342"/>
                    <a:pt x="27776" y="43565"/>
                  </a:cubicBezTo>
                  <a:cubicBezTo>
                    <a:pt x="30772" y="59701"/>
                    <a:pt x="23857" y="60508"/>
                    <a:pt x="17288" y="44603"/>
                  </a:cubicBezTo>
                  <a:lnTo>
                    <a:pt x="0" y="0"/>
                  </a:lnTo>
                  <a:lnTo>
                    <a:pt x="17288" y="1498"/>
                  </a:lnTo>
                  <a:close/>
                </a:path>
              </a:pathLst>
            </a:custGeom>
            <a:solidFill>
              <a:srgbClr val="0B7B63"/>
            </a:solidFill>
            <a:ln w="11507" cap="flat">
              <a:noFill/>
              <a:prstDash val="solid"/>
              <a:miter/>
            </a:ln>
          </p:spPr>
          <p:txBody>
            <a:bodyPr/>
            <a:lstStyle/>
            <a:p>
              <a:endParaRPr lang="en-US"/>
            </a:p>
          </p:txBody>
        </p:sp>
        <p:sp>
          <p:nvSpPr>
            <p:cNvPr id="173" name="Freeform: Shape 172">
              <a:extLst>
                <a:ext uri="{FF2B5EF4-FFF2-40B4-BE49-F238E27FC236}">
                  <a16:creationId xmlns:a16="http://schemas.microsoft.com/office/drawing/2014/main" id="{1C7C7295-391A-C8F6-B30C-F94857362691}"/>
                </a:ext>
              </a:extLst>
            </p:cNvPr>
            <p:cNvSpPr/>
            <p:nvPr/>
          </p:nvSpPr>
          <p:spPr>
            <a:xfrm>
              <a:off x="7466180" y="3233431"/>
              <a:ext cx="24575" cy="24894"/>
            </a:xfrm>
            <a:custGeom>
              <a:avLst/>
              <a:gdLst>
                <a:gd name="csX0" fmla="*/ 16023 w 24575"/>
                <a:gd name="csY0" fmla="*/ 0 h 24894"/>
                <a:gd name="csX1" fmla="*/ 23860 w 24575"/>
                <a:gd name="csY1" fmla="*/ 14061 h 24894"/>
                <a:gd name="csX2" fmla="*/ 5420 w 24575"/>
                <a:gd name="csY2" fmla="*/ 24895 h 24894"/>
                <a:gd name="csX3" fmla="*/ 3 w 24575"/>
                <a:gd name="csY3" fmla="*/ 13024 h 24894"/>
                <a:gd name="csX4" fmla="*/ 579 w 24575"/>
                <a:gd name="csY4" fmla="*/ 0 h 24894"/>
                <a:gd name="csX5" fmla="*/ 16023 w 24575"/>
                <a:gd name="csY5" fmla="*/ 0 h 24894"/>
              </a:gdLst>
              <a:ahLst/>
              <a:cxnLst>
                <a:cxn ang="0">
                  <a:pos x="csX0" y="csY0"/>
                </a:cxn>
                <a:cxn ang="0">
                  <a:pos x="csX1" y="csY1"/>
                </a:cxn>
                <a:cxn ang="0">
                  <a:pos x="csX2" y="csY2"/>
                </a:cxn>
                <a:cxn ang="0">
                  <a:pos x="csX3" y="csY3"/>
                </a:cxn>
                <a:cxn ang="0">
                  <a:pos x="csX4" y="csY4"/>
                </a:cxn>
                <a:cxn ang="0">
                  <a:pos x="csX5" y="csY5"/>
                </a:cxn>
              </a:cxnLst>
              <a:rect l="l" t="t" r="r" b="b"/>
              <a:pathLst>
                <a:path w="24575" h="24894">
                  <a:moveTo>
                    <a:pt x="16023" y="0"/>
                  </a:moveTo>
                  <a:cubicBezTo>
                    <a:pt x="17175" y="1153"/>
                    <a:pt x="27318" y="12102"/>
                    <a:pt x="23860" y="14061"/>
                  </a:cubicBezTo>
                  <a:lnTo>
                    <a:pt x="5420" y="24895"/>
                  </a:lnTo>
                  <a:cubicBezTo>
                    <a:pt x="3575" y="22128"/>
                    <a:pt x="-113" y="16366"/>
                    <a:pt x="3" y="13024"/>
                  </a:cubicBezTo>
                  <a:lnTo>
                    <a:pt x="579" y="0"/>
                  </a:lnTo>
                  <a:lnTo>
                    <a:pt x="16023" y="0"/>
                  </a:lnTo>
                  <a:close/>
                </a:path>
              </a:pathLst>
            </a:custGeom>
            <a:solidFill>
              <a:srgbClr val="1B5521"/>
            </a:solidFill>
            <a:ln w="11507" cap="flat">
              <a:noFill/>
              <a:prstDash val="solid"/>
              <a:miter/>
            </a:ln>
          </p:spPr>
          <p:txBody>
            <a:bodyPr/>
            <a:lstStyle/>
            <a:p>
              <a:endParaRPr lang="en-US"/>
            </a:p>
          </p:txBody>
        </p:sp>
        <p:sp>
          <p:nvSpPr>
            <p:cNvPr id="174" name="Freeform: Shape 173">
              <a:extLst>
                <a:ext uri="{FF2B5EF4-FFF2-40B4-BE49-F238E27FC236}">
                  <a16:creationId xmlns:a16="http://schemas.microsoft.com/office/drawing/2014/main" id="{851C1008-D173-F77F-ACE6-170B0C04D06A}"/>
                </a:ext>
              </a:extLst>
            </p:cNvPr>
            <p:cNvSpPr/>
            <p:nvPr/>
          </p:nvSpPr>
          <p:spPr>
            <a:xfrm>
              <a:off x="8519476" y="3990640"/>
              <a:ext cx="40684" cy="34691"/>
            </a:xfrm>
            <a:custGeom>
              <a:avLst/>
              <a:gdLst>
                <a:gd name="csX0" fmla="*/ 40684 w 40684"/>
                <a:gd name="csY0" fmla="*/ 18325 h 34691"/>
                <a:gd name="csX1" fmla="*/ 40684 w 40684"/>
                <a:gd name="csY1" fmla="*/ 26969 h 34691"/>
                <a:gd name="csX2" fmla="*/ 23627 w 40684"/>
                <a:gd name="csY2" fmla="*/ 34691 h 34691"/>
                <a:gd name="csX3" fmla="*/ 3112 w 40684"/>
                <a:gd name="csY3" fmla="*/ 25240 h 34691"/>
                <a:gd name="csX4" fmla="*/ 0 w 40684"/>
                <a:gd name="csY4" fmla="*/ 0 h 34691"/>
                <a:gd name="csX5" fmla="*/ 40569 w 40684"/>
                <a:gd name="csY5" fmla="*/ 18325 h 34691"/>
              </a:gdLst>
              <a:ahLst/>
              <a:cxnLst>
                <a:cxn ang="0">
                  <a:pos x="csX0" y="csY0"/>
                </a:cxn>
                <a:cxn ang="0">
                  <a:pos x="csX1" y="csY1"/>
                </a:cxn>
                <a:cxn ang="0">
                  <a:pos x="csX2" y="csY2"/>
                </a:cxn>
                <a:cxn ang="0">
                  <a:pos x="csX3" y="csY3"/>
                </a:cxn>
                <a:cxn ang="0">
                  <a:pos x="csX4" y="csY4"/>
                </a:cxn>
                <a:cxn ang="0">
                  <a:pos x="csX5" y="csY5"/>
                </a:cxn>
              </a:cxnLst>
              <a:rect l="l" t="t" r="r" b="b"/>
              <a:pathLst>
                <a:path w="40684" h="34691">
                  <a:moveTo>
                    <a:pt x="40684" y="18325"/>
                  </a:moveTo>
                  <a:lnTo>
                    <a:pt x="40684" y="26969"/>
                  </a:lnTo>
                  <a:cubicBezTo>
                    <a:pt x="35728" y="27315"/>
                    <a:pt x="25471" y="30081"/>
                    <a:pt x="23627" y="34691"/>
                  </a:cubicBezTo>
                  <a:cubicBezTo>
                    <a:pt x="17749" y="34000"/>
                    <a:pt x="4149" y="31233"/>
                    <a:pt x="3112" y="25240"/>
                  </a:cubicBezTo>
                  <a:cubicBezTo>
                    <a:pt x="1844" y="18095"/>
                    <a:pt x="231" y="6108"/>
                    <a:pt x="0" y="0"/>
                  </a:cubicBezTo>
                  <a:lnTo>
                    <a:pt x="40569" y="18325"/>
                  </a:lnTo>
                  <a:close/>
                </a:path>
              </a:pathLst>
            </a:custGeom>
            <a:solidFill>
              <a:srgbClr val="0F9FBD"/>
            </a:solidFill>
            <a:ln w="11507" cap="flat">
              <a:noFill/>
              <a:prstDash val="solid"/>
              <a:miter/>
            </a:ln>
          </p:spPr>
          <p:txBody>
            <a:bodyPr/>
            <a:lstStyle/>
            <a:p>
              <a:endParaRPr lang="en-US"/>
            </a:p>
          </p:txBody>
        </p:sp>
        <p:sp>
          <p:nvSpPr>
            <p:cNvPr id="175" name="Freeform: Shape 174">
              <a:extLst>
                <a:ext uri="{FF2B5EF4-FFF2-40B4-BE49-F238E27FC236}">
                  <a16:creationId xmlns:a16="http://schemas.microsoft.com/office/drawing/2014/main" id="{4B55AECF-0FD1-E652-EEAF-4BA3BB0E9215}"/>
                </a:ext>
              </a:extLst>
            </p:cNvPr>
            <p:cNvSpPr/>
            <p:nvPr/>
          </p:nvSpPr>
          <p:spPr>
            <a:xfrm>
              <a:off x="6900437" y="3959763"/>
              <a:ext cx="66428" cy="116510"/>
            </a:xfrm>
            <a:custGeom>
              <a:avLst/>
              <a:gdLst>
                <a:gd name="csX0" fmla="*/ 29822 w 66428"/>
                <a:gd name="csY0" fmla="*/ 14626 h 116510"/>
                <a:gd name="csX1" fmla="*/ 54947 w 66428"/>
                <a:gd name="csY1" fmla="*/ 81934 h 116510"/>
                <a:gd name="csX2" fmla="*/ 30052 w 66428"/>
                <a:gd name="csY2" fmla="*/ 110055 h 116510"/>
                <a:gd name="csX3" fmla="*/ 12303 w 66428"/>
                <a:gd name="csY3" fmla="*/ 100028 h 116510"/>
                <a:gd name="csX4" fmla="*/ 3198 w 66428"/>
                <a:gd name="csY4" fmla="*/ 31914 h 116510"/>
                <a:gd name="csX5" fmla="*/ 3198 w 66428"/>
                <a:gd name="csY5" fmla="*/ 23270 h 116510"/>
                <a:gd name="csX6" fmla="*/ 3198 w 66428"/>
                <a:gd name="csY6" fmla="*/ 6098 h 116510"/>
                <a:gd name="csX7" fmla="*/ 29822 w 66428"/>
                <a:gd name="csY7" fmla="*/ 14626 h 1165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6428" h="116510">
                  <a:moveTo>
                    <a:pt x="29822" y="14626"/>
                  </a:moveTo>
                  <a:cubicBezTo>
                    <a:pt x="53333" y="28341"/>
                    <a:pt x="83184" y="60843"/>
                    <a:pt x="54947" y="81934"/>
                  </a:cubicBezTo>
                  <a:cubicBezTo>
                    <a:pt x="53218" y="98300"/>
                    <a:pt x="47801" y="110055"/>
                    <a:pt x="30052" y="110055"/>
                  </a:cubicBezTo>
                  <a:cubicBezTo>
                    <a:pt x="22906" y="121235"/>
                    <a:pt x="17029" y="117893"/>
                    <a:pt x="12303" y="100028"/>
                  </a:cubicBezTo>
                  <a:cubicBezTo>
                    <a:pt x="9998" y="82741"/>
                    <a:pt x="4351" y="49317"/>
                    <a:pt x="3198" y="31914"/>
                  </a:cubicBezTo>
                  <a:cubicBezTo>
                    <a:pt x="3083" y="29724"/>
                    <a:pt x="3198" y="25921"/>
                    <a:pt x="3198" y="23270"/>
                  </a:cubicBezTo>
                  <a:cubicBezTo>
                    <a:pt x="-1066" y="15548"/>
                    <a:pt x="-1066" y="9786"/>
                    <a:pt x="3198" y="6098"/>
                  </a:cubicBezTo>
                  <a:cubicBezTo>
                    <a:pt x="7924" y="-7617"/>
                    <a:pt x="21984" y="4715"/>
                    <a:pt x="29822" y="14626"/>
                  </a:cubicBezTo>
                  <a:close/>
                </a:path>
              </a:pathLst>
            </a:custGeom>
            <a:solidFill>
              <a:srgbClr val="05A5C3"/>
            </a:solidFill>
            <a:ln w="11507" cap="flat">
              <a:noFill/>
              <a:prstDash val="solid"/>
              <a:miter/>
            </a:ln>
          </p:spPr>
          <p:txBody>
            <a:bodyPr/>
            <a:lstStyle/>
            <a:p>
              <a:endParaRPr lang="en-US"/>
            </a:p>
          </p:txBody>
        </p:sp>
        <p:sp>
          <p:nvSpPr>
            <p:cNvPr id="176" name="Freeform: Shape 175">
              <a:extLst>
                <a:ext uri="{FF2B5EF4-FFF2-40B4-BE49-F238E27FC236}">
                  <a16:creationId xmlns:a16="http://schemas.microsoft.com/office/drawing/2014/main" id="{C9026C43-B344-4746-23EC-2B5210C7829F}"/>
                </a:ext>
              </a:extLst>
            </p:cNvPr>
            <p:cNvSpPr/>
            <p:nvPr/>
          </p:nvSpPr>
          <p:spPr>
            <a:xfrm>
              <a:off x="6887318" y="3874898"/>
              <a:ext cx="58204" cy="82434"/>
            </a:xfrm>
            <a:custGeom>
              <a:avLst/>
              <a:gdLst>
                <a:gd name="csX0" fmla="*/ 52161 w 58204"/>
                <a:gd name="csY0" fmla="*/ 39330 h 82434"/>
                <a:gd name="csX1" fmla="*/ 42134 w 58204"/>
                <a:gd name="csY1" fmla="*/ 65262 h 82434"/>
                <a:gd name="csX2" fmla="*/ 16202 w 58204"/>
                <a:gd name="csY2" fmla="*/ 56618 h 82434"/>
                <a:gd name="csX3" fmla="*/ 7558 w 58204"/>
                <a:gd name="csY3" fmla="*/ 82434 h 82434"/>
                <a:gd name="csX4" fmla="*/ 6751 w 58204"/>
                <a:gd name="csY4" fmla="*/ 19968 h 82434"/>
                <a:gd name="csX5" fmla="*/ 31761 w 58204"/>
                <a:gd name="csY5" fmla="*/ 12476 h 82434"/>
                <a:gd name="csX6" fmla="*/ 41673 w 58204"/>
                <a:gd name="csY6" fmla="*/ 12591 h 82434"/>
                <a:gd name="csX7" fmla="*/ 52046 w 58204"/>
                <a:gd name="csY7" fmla="*/ 39330 h 824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204" h="82434">
                  <a:moveTo>
                    <a:pt x="52161" y="39330"/>
                  </a:moveTo>
                  <a:cubicBezTo>
                    <a:pt x="55042" y="55120"/>
                    <a:pt x="51815" y="63648"/>
                    <a:pt x="42134" y="65262"/>
                  </a:cubicBezTo>
                  <a:cubicBezTo>
                    <a:pt x="35334" y="64801"/>
                    <a:pt x="26690" y="61920"/>
                    <a:pt x="16202" y="56618"/>
                  </a:cubicBezTo>
                  <a:cubicBezTo>
                    <a:pt x="18622" y="66645"/>
                    <a:pt x="20236" y="79207"/>
                    <a:pt x="7558" y="82434"/>
                  </a:cubicBezTo>
                  <a:cubicBezTo>
                    <a:pt x="-3852" y="69065"/>
                    <a:pt x="-855" y="39215"/>
                    <a:pt x="6751" y="19968"/>
                  </a:cubicBezTo>
                  <a:cubicBezTo>
                    <a:pt x="17124" y="-2852"/>
                    <a:pt x="25537" y="-5273"/>
                    <a:pt x="31761" y="12476"/>
                  </a:cubicBezTo>
                  <a:cubicBezTo>
                    <a:pt x="30493" y="-4235"/>
                    <a:pt x="37063" y="-4120"/>
                    <a:pt x="41673" y="12591"/>
                  </a:cubicBezTo>
                  <a:cubicBezTo>
                    <a:pt x="58845" y="6137"/>
                    <a:pt x="63225" y="29764"/>
                    <a:pt x="52046" y="39330"/>
                  </a:cubicBezTo>
                  <a:close/>
                </a:path>
              </a:pathLst>
            </a:custGeom>
            <a:solidFill>
              <a:srgbClr val="037D92"/>
            </a:solidFill>
            <a:ln w="11507" cap="flat">
              <a:noFill/>
              <a:prstDash val="solid"/>
              <a:miter/>
            </a:ln>
          </p:spPr>
          <p:txBody>
            <a:bodyPr/>
            <a:lstStyle/>
            <a:p>
              <a:endParaRPr lang="en-US"/>
            </a:p>
          </p:txBody>
        </p:sp>
        <p:sp>
          <p:nvSpPr>
            <p:cNvPr id="177" name="Freeform: Shape 176">
              <a:extLst>
                <a:ext uri="{FF2B5EF4-FFF2-40B4-BE49-F238E27FC236}">
                  <a16:creationId xmlns:a16="http://schemas.microsoft.com/office/drawing/2014/main" id="{7F01146A-8443-8889-B12F-36FF3C426E0F}"/>
                </a:ext>
              </a:extLst>
            </p:cNvPr>
            <p:cNvSpPr/>
            <p:nvPr/>
          </p:nvSpPr>
          <p:spPr>
            <a:xfrm>
              <a:off x="6885425" y="3802318"/>
              <a:ext cx="40987" cy="92547"/>
            </a:xfrm>
            <a:custGeom>
              <a:avLst/>
              <a:gdLst>
                <a:gd name="csX0" fmla="*/ 26854 w 40987"/>
                <a:gd name="csY0" fmla="*/ 60277 h 92547"/>
                <a:gd name="csX1" fmla="*/ 33769 w 40987"/>
                <a:gd name="csY1" fmla="*/ 85056 h 92547"/>
                <a:gd name="csX2" fmla="*/ 8759 w 40987"/>
                <a:gd name="csY2" fmla="*/ 92548 h 92547"/>
                <a:gd name="csX3" fmla="*/ 0 w 40987"/>
                <a:gd name="csY3" fmla="*/ 16135 h 92547"/>
                <a:gd name="csX4" fmla="*/ 18210 w 40987"/>
                <a:gd name="csY4" fmla="*/ 0 h 92547"/>
                <a:gd name="csX5" fmla="*/ 26854 w 40987"/>
                <a:gd name="csY5" fmla="*/ 60277 h 92547"/>
              </a:gdLst>
              <a:ahLst/>
              <a:cxnLst>
                <a:cxn ang="0">
                  <a:pos x="csX0" y="csY0"/>
                </a:cxn>
                <a:cxn ang="0">
                  <a:pos x="csX1" y="csY1"/>
                </a:cxn>
                <a:cxn ang="0">
                  <a:pos x="csX2" y="csY2"/>
                </a:cxn>
                <a:cxn ang="0">
                  <a:pos x="csX3" y="csY3"/>
                </a:cxn>
                <a:cxn ang="0">
                  <a:pos x="csX4" y="csY4"/>
                </a:cxn>
                <a:cxn ang="0">
                  <a:pos x="csX5" y="csY5"/>
                </a:cxn>
              </a:cxnLst>
              <a:rect l="l" t="t" r="r" b="b"/>
              <a:pathLst>
                <a:path w="40987" h="92547">
                  <a:moveTo>
                    <a:pt x="26854" y="60277"/>
                  </a:moveTo>
                  <a:cubicBezTo>
                    <a:pt x="44718" y="52440"/>
                    <a:pt x="44026" y="73877"/>
                    <a:pt x="33769" y="85056"/>
                  </a:cubicBezTo>
                  <a:lnTo>
                    <a:pt x="8759" y="92548"/>
                  </a:lnTo>
                  <a:cubicBezTo>
                    <a:pt x="23627" y="54514"/>
                    <a:pt x="17749" y="96236"/>
                    <a:pt x="0" y="16135"/>
                  </a:cubicBezTo>
                  <a:lnTo>
                    <a:pt x="18210" y="0"/>
                  </a:lnTo>
                  <a:cubicBezTo>
                    <a:pt x="27891" y="14983"/>
                    <a:pt x="30772" y="35037"/>
                    <a:pt x="26854" y="60277"/>
                  </a:cubicBezTo>
                  <a:close/>
                </a:path>
              </a:pathLst>
            </a:custGeom>
            <a:solidFill>
              <a:srgbClr val="075D6F"/>
            </a:solidFill>
            <a:ln w="11507" cap="flat">
              <a:noFill/>
              <a:prstDash val="solid"/>
              <a:miter/>
            </a:ln>
          </p:spPr>
          <p:txBody>
            <a:bodyPr/>
            <a:lstStyle/>
            <a:p>
              <a:endParaRPr lang="en-US"/>
            </a:p>
          </p:txBody>
        </p:sp>
        <p:sp>
          <p:nvSpPr>
            <p:cNvPr id="178" name="Freeform: Shape 177">
              <a:extLst>
                <a:ext uri="{FF2B5EF4-FFF2-40B4-BE49-F238E27FC236}">
                  <a16:creationId xmlns:a16="http://schemas.microsoft.com/office/drawing/2014/main" id="{416028CB-0E3A-1B0B-92E5-CF4DF85A3B07}"/>
                </a:ext>
              </a:extLst>
            </p:cNvPr>
            <p:cNvSpPr/>
            <p:nvPr/>
          </p:nvSpPr>
          <p:spPr>
            <a:xfrm>
              <a:off x="6894520" y="3929558"/>
              <a:ext cx="23352" cy="53476"/>
            </a:xfrm>
            <a:custGeom>
              <a:avLst/>
              <a:gdLst>
                <a:gd name="csX0" fmla="*/ 17759 w 23352"/>
                <a:gd name="csY0" fmla="*/ 19131 h 53476"/>
                <a:gd name="csX1" fmla="*/ 9115 w 23352"/>
                <a:gd name="csY1" fmla="*/ 36303 h 53476"/>
                <a:gd name="csX2" fmla="*/ 9115 w 23352"/>
                <a:gd name="csY2" fmla="*/ 53476 h 53476"/>
                <a:gd name="csX3" fmla="*/ 471 w 23352"/>
                <a:gd name="csY3" fmla="*/ 27660 h 53476"/>
                <a:gd name="csX4" fmla="*/ 9115 w 23352"/>
                <a:gd name="csY4" fmla="*/ 1843 h 53476"/>
                <a:gd name="csX5" fmla="*/ 17759 w 23352"/>
                <a:gd name="csY5" fmla="*/ 19016 h 53476"/>
              </a:gdLst>
              <a:ahLst/>
              <a:cxnLst>
                <a:cxn ang="0">
                  <a:pos x="csX0" y="csY0"/>
                </a:cxn>
                <a:cxn ang="0">
                  <a:pos x="csX1" y="csY1"/>
                </a:cxn>
                <a:cxn ang="0">
                  <a:pos x="csX2" y="csY2"/>
                </a:cxn>
                <a:cxn ang="0">
                  <a:pos x="csX3" y="csY3"/>
                </a:cxn>
                <a:cxn ang="0">
                  <a:pos x="csX4" y="csY4"/>
                </a:cxn>
                <a:cxn ang="0">
                  <a:pos x="csX5" y="csY5"/>
                </a:cxn>
              </a:cxnLst>
              <a:rect l="l" t="t" r="r" b="b"/>
              <a:pathLst>
                <a:path w="23352" h="53476">
                  <a:moveTo>
                    <a:pt x="17759" y="19131"/>
                  </a:moveTo>
                  <a:cubicBezTo>
                    <a:pt x="26287" y="32961"/>
                    <a:pt x="26287" y="39069"/>
                    <a:pt x="9115" y="36303"/>
                  </a:cubicBezTo>
                  <a:lnTo>
                    <a:pt x="9115" y="53476"/>
                  </a:lnTo>
                  <a:cubicBezTo>
                    <a:pt x="4850" y="49673"/>
                    <a:pt x="-1834" y="34459"/>
                    <a:pt x="471" y="27660"/>
                  </a:cubicBezTo>
                  <a:lnTo>
                    <a:pt x="9115" y="1843"/>
                  </a:lnTo>
                  <a:cubicBezTo>
                    <a:pt x="20871" y="-5649"/>
                    <a:pt x="28823" y="11639"/>
                    <a:pt x="17759" y="19016"/>
                  </a:cubicBezTo>
                  <a:close/>
                </a:path>
              </a:pathLst>
            </a:custGeom>
            <a:solidFill>
              <a:srgbClr val="03A1AC"/>
            </a:solidFill>
            <a:ln w="11507" cap="flat">
              <a:noFill/>
              <a:prstDash val="solid"/>
              <a:miter/>
            </a:ln>
          </p:spPr>
          <p:txBody>
            <a:bodyPr/>
            <a:lstStyle/>
            <a:p>
              <a:endParaRPr lang="en-US"/>
            </a:p>
          </p:txBody>
        </p:sp>
        <p:sp>
          <p:nvSpPr>
            <p:cNvPr id="179" name="Freeform: Shape 178">
              <a:extLst>
                <a:ext uri="{FF2B5EF4-FFF2-40B4-BE49-F238E27FC236}">
                  <a16:creationId xmlns:a16="http://schemas.microsoft.com/office/drawing/2014/main" id="{EA2DDE91-65E9-4038-B77C-A408657A0EA7}"/>
                </a:ext>
              </a:extLst>
            </p:cNvPr>
            <p:cNvSpPr/>
            <p:nvPr/>
          </p:nvSpPr>
          <p:spPr>
            <a:xfrm>
              <a:off x="7010013" y="4337666"/>
              <a:ext cx="30426" cy="33307"/>
            </a:xfrm>
            <a:custGeom>
              <a:avLst/>
              <a:gdLst>
                <a:gd name="csX0" fmla="*/ 30427 w 30426"/>
                <a:gd name="csY0" fmla="*/ 33308 h 33307"/>
                <a:gd name="csX1" fmla="*/ 0 w 30426"/>
                <a:gd name="csY1" fmla="*/ 0 h 33307"/>
                <a:gd name="csX2" fmla="*/ 30427 w 30426"/>
                <a:gd name="csY2" fmla="*/ 33308 h 33307"/>
              </a:gdLst>
              <a:ahLst/>
              <a:cxnLst>
                <a:cxn ang="0">
                  <a:pos x="csX0" y="csY0"/>
                </a:cxn>
                <a:cxn ang="0">
                  <a:pos x="csX1" y="csY1"/>
                </a:cxn>
                <a:cxn ang="0">
                  <a:pos x="csX2" y="csY2"/>
                </a:cxn>
              </a:cxnLst>
              <a:rect l="l" t="t" r="r" b="b"/>
              <a:pathLst>
                <a:path w="30426" h="33307">
                  <a:moveTo>
                    <a:pt x="30427" y="33308"/>
                  </a:moveTo>
                  <a:cubicBezTo>
                    <a:pt x="16135" y="32386"/>
                    <a:pt x="461" y="13485"/>
                    <a:pt x="0" y="0"/>
                  </a:cubicBezTo>
                  <a:cubicBezTo>
                    <a:pt x="16712" y="2305"/>
                    <a:pt x="29966" y="16596"/>
                    <a:pt x="30427" y="33308"/>
                  </a:cubicBezTo>
                  <a:close/>
                </a:path>
              </a:pathLst>
            </a:custGeom>
            <a:solidFill>
              <a:srgbClr val="3AB6BB"/>
            </a:solidFill>
            <a:ln w="11507" cap="flat">
              <a:noFill/>
              <a:prstDash val="solid"/>
              <a:miter/>
            </a:ln>
          </p:spPr>
          <p:txBody>
            <a:bodyPr/>
            <a:lstStyle/>
            <a:p>
              <a:endParaRPr lang="en-US"/>
            </a:p>
          </p:txBody>
        </p:sp>
        <p:sp>
          <p:nvSpPr>
            <p:cNvPr id="180" name="Freeform: Shape 179">
              <a:extLst>
                <a:ext uri="{FF2B5EF4-FFF2-40B4-BE49-F238E27FC236}">
                  <a16:creationId xmlns:a16="http://schemas.microsoft.com/office/drawing/2014/main" id="{6FF4F634-DCBC-1ED1-9A1D-E0FBD0B4814A}"/>
                </a:ext>
              </a:extLst>
            </p:cNvPr>
            <p:cNvSpPr/>
            <p:nvPr/>
          </p:nvSpPr>
          <p:spPr>
            <a:xfrm>
              <a:off x="7627190" y="4305921"/>
              <a:ext cx="175455" cy="166936"/>
            </a:xfrm>
            <a:custGeom>
              <a:avLst/>
              <a:gdLst>
                <a:gd name="csX0" fmla="*/ 147638 w 175455"/>
                <a:gd name="csY0" fmla="*/ 99974 h 166936"/>
                <a:gd name="csX1" fmla="*/ 173801 w 175455"/>
                <a:gd name="csY1" fmla="*/ 99974 h 166936"/>
                <a:gd name="csX2" fmla="*/ 165618 w 175455"/>
                <a:gd name="csY2" fmla="*/ 124754 h 166936"/>
                <a:gd name="csX3" fmla="*/ 131849 w 175455"/>
                <a:gd name="csY3" fmla="*/ 133628 h 166936"/>
                <a:gd name="csX4" fmla="*/ 96121 w 175455"/>
                <a:gd name="csY4" fmla="*/ 142042 h 166936"/>
                <a:gd name="csX5" fmla="*/ 44257 w 175455"/>
                <a:gd name="csY5" fmla="*/ 166936 h 166936"/>
                <a:gd name="csX6" fmla="*/ 27430 w 175455"/>
                <a:gd name="csY6" fmla="*/ 151147 h 166936"/>
                <a:gd name="csX7" fmla="*/ 0 w 175455"/>
                <a:gd name="csY7" fmla="*/ 142042 h 166936"/>
                <a:gd name="csX8" fmla="*/ 5532 w 175455"/>
                <a:gd name="csY8" fmla="*/ 123255 h 166936"/>
                <a:gd name="csX9" fmla="*/ 87707 w 175455"/>
                <a:gd name="csY9" fmla="*/ 107812 h 166936"/>
                <a:gd name="csX10" fmla="*/ 105226 w 175455"/>
                <a:gd name="csY10" fmla="*/ 24484 h 166936"/>
                <a:gd name="csX11" fmla="*/ 135422 w 175455"/>
                <a:gd name="csY11" fmla="*/ 27135 h 166936"/>
                <a:gd name="csX12" fmla="*/ 147638 w 175455"/>
                <a:gd name="csY12" fmla="*/ 99974 h 166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5455" h="166936">
                  <a:moveTo>
                    <a:pt x="147638" y="99974"/>
                  </a:moveTo>
                  <a:cubicBezTo>
                    <a:pt x="146025" y="78538"/>
                    <a:pt x="169306" y="81649"/>
                    <a:pt x="173801" y="99974"/>
                  </a:cubicBezTo>
                  <a:cubicBezTo>
                    <a:pt x="177604" y="109771"/>
                    <a:pt x="174838" y="117954"/>
                    <a:pt x="165618" y="124754"/>
                  </a:cubicBezTo>
                  <a:cubicBezTo>
                    <a:pt x="165618" y="137086"/>
                    <a:pt x="143720" y="139737"/>
                    <a:pt x="131849" y="133628"/>
                  </a:cubicBezTo>
                  <a:lnTo>
                    <a:pt x="96121" y="142042"/>
                  </a:lnTo>
                  <a:cubicBezTo>
                    <a:pt x="37803" y="155872"/>
                    <a:pt x="87938" y="162672"/>
                    <a:pt x="44257" y="166936"/>
                  </a:cubicBezTo>
                  <a:lnTo>
                    <a:pt x="27430" y="151147"/>
                  </a:lnTo>
                  <a:cubicBezTo>
                    <a:pt x="13139" y="152414"/>
                    <a:pt x="4034" y="149418"/>
                    <a:pt x="0" y="142042"/>
                  </a:cubicBezTo>
                  <a:lnTo>
                    <a:pt x="5532" y="123255"/>
                  </a:lnTo>
                  <a:cubicBezTo>
                    <a:pt x="33423" y="119683"/>
                    <a:pt x="60853" y="114496"/>
                    <a:pt x="87707" y="107812"/>
                  </a:cubicBezTo>
                  <a:cubicBezTo>
                    <a:pt x="79639" y="80727"/>
                    <a:pt x="88283" y="48226"/>
                    <a:pt x="105226" y="24484"/>
                  </a:cubicBezTo>
                  <a:cubicBezTo>
                    <a:pt x="96121" y="742"/>
                    <a:pt x="139225" y="-17122"/>
                    <a:pt x="135422" y="27135"/>
                  </a:cubicBezTo>
                  <a:cubicBezTo>
                    <a:pt x="117673" y="64592"/>
                    <a:pt x="121707" y="88795"/>
                    <a:pt x="147638" y="99974"/>
                  </a:cubicBezTo>
                  <a:close/>
                </a:path>
              </a:pathLst>
            </a:custGeom>
            <a:solidFill>
              <a:srgbClr val="258E31"/>
            </a:solidFill>
            <a:ln w="11507" cap="flat">
              <a:noFill/>
              <a:prstDash val="solid"/>
              <a:miter/>
            </a:ln>
          </p:spPr>
          <p:txBody>
            <a:bodyPr/>
            <a:lstStyle/>
            <a:p>
              <a:endParaRPr lang="en-US"/>
            </a:p>
          </p:txBody>
        </p:sp>
        <p:sp>
          <p:nvSpPr>
            <p:cNvPr id="181" name="Freeform: Shape 180">
              <a:extLst>
                <a:ext uri="{FF2B5EF4-FFF2-40B4-BE49-F238E27FC236}">
                  <a16:creationId xmlns:a16="http://schemas.microsoft.com/office/drawing/2014/main" id="{CDBA5377-3D46-5863-92DF-7B5163D9EC25}"/>
                </a:ext>
              </a:extLst>
            </p:cNvPr>
            <p:cNvSpPr/>
            <p:nvPr/>
          </p:nvSpPr>
          <p:spPr>
            <a:xfrm>
              <a:off x="7512041" y="4421768"/>
              <a:ext cx="142579" cy="51780"/>
            </a:xfrm>
            <a:custGeom>
              <a:avLst/>
              <a:gdLst>
                <a:gd name="csX0" fmla="*/ 47150 w 142579"/>
                <a:gd name="csY0" fmla="*/ 18818 h 51780"/>
                <a:gd name="csX1" fmla="*/ 115149 w 142579"/>
                <a:gd name="csY1" fmla="*/ 26194 h 51780"/>
                <a:gd name="csX2" fmla="*/ 142579 w 142579"/>
                <a:gd name="csY2" fmla="*/ 35299 h 51780"/>
                <a:gd name="csX3" fmla="*/ 107773 w 142579"/>
                <a:gd name="csY3" fmla="*/ 43597 h 51780"/>
                <a:gd name="csX4" fmla="*/ 103854 w 142579"/>
                <a:gd name="csY4" fmla="*/ 51780 h 51780"/>
                <a:gd name="csX5" fmla="*/ 29862 w 142579"/>
                <a:gd name="csY5" fmla="*/ 43367 h 51780"/>
                <a:gd name="csX6" fmla="*/ 5198 w 142579"/>
                <a:gd name="csY6" fmla="*/ 26425 h 51780"/>
                <a:gd name="csX7" fmla="*/ 6235 w 142579"/>
                <a:gd name="csY7" fmla="*/ 11327 h 51780"/>
                <a:gd name="csX8" fmla="*/ 47150 w 142579"/>
                <a:gd name="csY8" fmla="*/ 18703 h 517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2579" h="51780">
                  <a:moveTo>
                    <a:pt x="47150" y="18818"/>
                  </a:moveTo>
                  <a:cubicBezTo>
                    <a:pt x="57753" y="-3426"/>
                    <a:pt x="105353" y="3720"/>
                    <a:pt x="115149" y="26194"/>
                  </a:cubicBezTo>
                  <a:cubicBezTo>
                    <a:pt x="122640" y="25964"/>
                    <a:pt x="137047" y="30113"/>
                    <a:pt x="142579" y="35299"/>
                  </a:cubicBezTo>
                  <a:lnTo>
                    <a:pt x="107773" y="43597"/>
                  </a:lnTo>
                  <a:lnTo>
                    <a:pt x="103854" y="51780"/>
                  </a:lnTo>
                  <a:lnTo>
                    <a:pt x="29862" y="43367"/>
                  </a:lnTo>
                  <a:cubicBezTo>
                    <a:pt x="23408" y="39679"/>
                    <a:pt x="10730" y="31496"/>
                    <a:pt x="5198" y="26425"/>
                  </a:cubicBezTo>
                  <a:cubicBezTo>
                    <a:pt x="-2063" y="16628"/>
                    <a:pt x="-1717" y="11672"/>
                    <a:pt x="6235" y="11327"/>
                  </a:cubicBezTo>
                  <a:cubicBezTo>
                    <a:pt x="11191" y="-5961"/>
                    <a:pt x="24791" y="-3426"/>
                    <a:pt x="47150" y="18703"/>
                  </a:cubicBezTo>
                  <a:close/>
                </a:path>
              </a:pathLst>
            </a:custGeom>
            <a:solidFill>
              <a:srgbClr val="09733A"/>
            </a:solidFill>
            <a:ln w="11507" cap="flat">
              <a:noFill/>
              <a:prstDash val="solid"/>
              <a:miter/>
            </a:ln>
          </p:spPr>
          <p:txBody>
            <a:bodyPr/>
            <a:lstStyle/>
            <a:p>
              <a:endParaRPr lang="en-US"/>
            </a:p>
          </p:txBody>
        </p:sp>
        <p:sp>
          <p:nvSpPr>
            <p:cNvPr id="182" name="Freeform: Shape 181">
              <a:extLst>
                <a:ext uri="{FF2B5EF4-FFF2-40B4-BE49-F238E27FC236}">
                  <a16:creationId xmlns:a16="http://schemas.microsoft.com/office/drawing/2014/main" id="{B787B188-46E0-D8CB-9500-6A64530AB8E3}"/>
                </a:ext>
              </a:extLst>
            </p:cNvPr>
            <p:cNvSpPr/>
            <p:nvPr/>
          </p:nvSpPr>
          <p:spPr>
            <a:xfrm>
              <a:off x="7541788" y="4465135"/>
              <a:ext cx="103842" cy="17518"/>
            </a:xfrm>
            <a:custGeom>
              <a:avLst/>
              <a:gdLst>
                <a:gd name="csX0" fmla="*/ 77911 w 103842"/>
                <a:gd name="csY0" fmla="*/ 230 h 17518"/>
                <a:gd name="csX1" fmla="*/ 103843 w 103842"/>
                <a:gd name="csY1" fmla="*/ 17518 h 17518"/>
                <a:gd name="csX2" fmla="*/ 77911 w 103842"/>
                <a:gd name="csY2" fmla="*/ 17518 h 17518"/>
                <a:gd name="csX3" fmla="*/ 0 w 103842"/>
                <a:gd name="csY3" fmla="*/ 0 h 17518"/>
                <a:gd name="csX4" fmla="*/ 77911 w 103842"/>
                <a:gd name="csY4" fmla="*/ 230 h 17518"/>
              </a:gdLst>
              <a:ahLst/>
              <a:cxnLst>
                <a:cxn ang="0">
                  <a:pos x="csX0" y="csY0"/>
                </a:cxn>
                <a:cxn ang="0">
                  <a:pos x="csX1" y="csY1"/>
                </a:cxn>
                <a:cxn ang="0">
                  <a:pos x="csX2" y="csY2"/>
                </a:cxn>
                <a:cxn ang="0">
                  <a:pos x="csX3" y="csY3"/>
                </a:cxn>
                <a:cxn ang="0">
                  <a:pos x="csX4" y="csY4"/>
                </a:cxn>
              </a:cxnLst>
              <a:rect l="l" t="t" r="r" b="b"/>
              <a:pathLst>
                <a:path w="103842" h="17518">
                  <a:moveTo>
                    <a:pt x="77911" y="230"/>
                  </a:moveTo>
                  <a:lnTo>
                    <a:pt x="103843" y="17518"/>
                  </a:lnTo>
                  <a:lnTo>
                    <a:pt x="77911" y="17518"/>
                  </a:lnTo>
                  <a:lnTo>
                    <a:pt x="0" y="0"/>
                  </a:lnTo>
                  <a:lnTo>
                    <a:pt x="77911" y="230"/>
                  </a:lnTo>
                  <a:close/>
                </a:path>
              </a:pathLst>
            </a:custGeom>
            <a:solidFill>
              <a:srgbClr val="19782C"/>
            </a:solidFill>
            <a:ln w="11507" cap="flat">
              <a:noFill/>
              <a:prstDash val="solid"/>
              <a:miter/>
            </a:ln>
          </p:spPr>
          <p:txBody>
            <a:bodyPr/>
            <a:lstStyle/>
            <a:p>
              <a:endParaRPr lang="en-US"/>
            </a:p>
          </p:txBody>
        </p:sp>
        <p:sp>
          <p:nvSpPr>
            <p:cNvPr id="183" name="Freeform: Shape 182">
              <a:extLst>
                <a:ext uri="{FF2B5EF4-FFF2-40B4-BE49-F238E27FC236}">
                  <a16:creationId xmlns:a16="http://schemas.microsoft.com/office/drawing/2014/main" id="{0B0D8C71-C5D1-B302-610E-46CF1719D138}"/>
                </a:ext>
              </a:extLst>
            </p:cNvPr>
            <p:cNvSpPr/>
            <p:nvPr/>
          </p:nvSpPr>
          <p:spPr>
            <a:xfrm>
              <a:off x="8062871" y="3387985"/>
              <a:ext cx="54901" cy="29208"/>
            </a:xfrm>
            <a:custGeom>
              <a:avLst/>
              <a:gdLst>
                <a:gd name="csX0" fmla="*/ 49418 w 54901"/>
                <a:gd name="csY0" fmla="*/ 1614 h 29208"/>
                <a:gd name="csX1" fmla="*/ 48611 w 54901"/>
                <a:gd name="csY1" fmla="*/ 9566 h 29208"/>
                <a:gd name="csX2" fmla="*/ 39967 w 54901"/>
                <a:gd name="csY2" fmla="*/ 18210 h 29208"/>
                <a:gd name="csX3" fmla="*/ 31323 w 54901"/>
                <a:gd name="csY3" fmla="*/ 18210 h 29208"/>
                <a:gd name="csX4" fmla="*/ 14035 w 54901"/>
                <a:gd name="csY4" fmla="*/ 18210 h 29208"/>
                <a:gd name="csX5" fmla="*/ 5391 w 54901"/>
                <a:gd name="csY5" fmla="*/ 9566 h 29208"/>
                <a:gd name="csX6" fmla="*/ 5852 w 54901"/>
                <a:gd name="csY6" fmla="*/ 0 h 29208"/>
                <a:gd name="csX7" fmla="*/ 49302 w 54901"/>
                <a:gd name="csY7" fmla="*/ 1498 h 292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4901" h="29208">
                  <a:moveTo>
                    <a:pt x="49418" y="1614"/>
                  </a:moveTo>
                  <a:lnTo>
                    <a:pt x="48611" y="9566"/>
                  </a:lnTo>
                  <a:cubicBezTo>
                    <a:pt x="60021" y="21667"/>
                    <a:pt x="55180" y="26047"/>
                    <a:pt x="39967" y="18210"/>
                  </a:cubicBezTo>
                  <a:cubicBezTo>
                    <a:pt x="37316" y="22705"/>
                    <a:pt x="34435" y="22589"/>
                    <a:pt x="31323" y="18210"/>
                  </a:cubicBezTo>
                  <a:cubicBezTo>
                    <a:pt x="32936" y="35037"/>
                    <a:pt x="21757" y="30542"/>
                    <a:pt x="14035" y="18210"/>
                  </a:cubicBezTo>
                  <a:cubicBezTo>
                    <a:pt x="3432" y="25471"/>
                    <a:pt x="-717" y="21437"/>
                    <a:pt x="5391" y="9566"/>
                  </a:cubicBezTo>
                  <a:cubicBezTo>
                    <a:pt x="-1985" y="6454"/>
                    <a:pt x="-1755" y="3227"/>
                    <a:pt x="5852" y="0"/>
                  </a:cubicBezTo>
                  <a:lnTo>
                    <a:pt x="49302" y="1498"/>
                  </a:lnTo>
                  <a:close/>
                </a:path>
              </a:pathLst>
            </a:custGeom>
            <a:solidFill>
              <a:srgbClr val="057259"/>
            </a:solidFill>
            <a:ln w="11507" cap="flat">
              <a:noFill/>
              <a:prstDash val="solid"/>
              <a:miter/>
            </a:ln>
          </p:spPr>
          <p:txBody>
            <a:bodyPr/>
            <a:lstStyle/>
            <a:p>
              <a:endParaRPr lang="en-US"/>
            </a:p>
          </p:txBody>
        </p:sp>
        <p:sp>
          <p:nvSpPr>
            <p:cNvPr id="184" name="Freeform: Shape 183">
              <a:extLst>
                <a:ext uri="{FF2B5EF4-FFF2-40B4-BE49-F238E27FC236}">
                  <a16:creationId xmlns:a16="http://schemas.microsoft.com/office/drawing/2014/main" id="{4D564A6B-D019-B81E-F3FF-48DADF4A9F59}"/>
                </a:ext>
              </a:extLst>
            </p:cNvPr>
            <p:cNvSpPr/>
            <p:nvPr/>
          </p:nvSpPr>
          <p:spPr>
            <a:xfrm>
              <a:off x="8140550" y="3416025"/>
              <a:ext cx="106426" cy="135185"/>
            </a:xfrm>
            <a:custGeom>
              <a:avLst/>
              <a:gdLst>
                <a:gd name="csX0" fmla="*/ 31440 w 106426"/>
                <a:gd name="csY0" fmla="*/ 7918 h 135185"/>
                <a:gd name="csX1" fmla="*/ 65093 w 106426"/>
                <a:gd name="csY1" fmla="*/ 42148 h 135185"/>
                <a:gd name="csX2" fmla="*/ 95174 w 106426"/>
                <a:gd name="csY2" fmla="*/ 103578 h 135185"/>
                <a:gd name="csX3" fmla="*/ 94252 w 106426"/>
                <a:gd name="csY3" fmla="*/ 129510 h 135185"/>
                <a:gd name="csX4" fmla="*/ 84917 w 106426"/>
                <a:gd name="csY4" fmla="*/ 129625 h 135185"/>
                <a:gd name="csX5" fmla="*/ 80537 w 106426"/>
                <a:gd name="csY5" fmla="*/ 100466 h 135185"/>
                <a:gd name="csX6" fmla="*/ 38009 w 106426"/>
                <a:gd name="csY6" fmla="*/ 86405 h 135185"/>
                <a:gd name="csX7" fmla="*/ 12192 w 106426"/>
                <a:gd name="csY7" fmla="*/ 32352 h 135185"/>
                <a:gd name="csX8" fmla="*/ 6775 w 106426"/>
                <a:gd name="csY8" fmla="*/ 23708 h 135185"/>
                <a:gd name="csX9" fmla="*/ 5277 w 106426"/>
                <a:gd name="csY9" fmla="*/ 7227 h 135185"/>
                <a:gd name="csX10" fmla="*/ 31209 w 106426"/>
                <a:gd name="csY10" fmla="*/ 7803 h 135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6426" h="135185">
                  <a:moveTo>
                    <a:pt x="31440" y="7918"/>
                  </a:moveTo>
                  <a:cubicBezTo>
                    <a:pt x="44002" y="8264"/>
                    <a:pt x="58870" y="29240"/>
                    <a:pt x="65093" y="42148"/>
                  </a:cubicBezTo>
                  <a:lnTo>
                    <a:pt x="95174" y="103578"/>
                  </a:lnTo>
                  <a:cubicBezTo>
                    <a:pt x="109696" y="109917"/>
                    <a:pt x="110964" y="126744"/>
                    <a:pt x="94252" y="129510"/>
                  </a:cubicBezTo>
                  <a:cubicBezTo>
                    <a:pt x="91717" y="137116"/>
                    <a:pt x="88605" y="137001"/>
                    <a:pt x="84917" y="129625"/>
                  </a:cubicBezTo>
                  <a:cubicBezTo>
                    <a:pt x="70164" y="132045"/>
                    <a:pt x="68781" y="122249"/>
                    <a:pt x="80537" y="100466"/>
                  </a:cubicBezTo>
                  <a:cubicBezTo>
                    <a:pt x="58293" y="106459"/>
                    <a:pt x="44117" y="101734"/>
                    <a:pt x="38009" y="86405"/>
                  </a:cubicBezTo>
                  <a:cubicBezTo>
                    <a:pt x="11616" y="68426"/>
                    <a:pt x="3087" y="50331"/>
                    <a:pt x="12192" y="32352"/>
                  </a:cubicBezTo>
                  <a:cubicBezTo>
                    <a:pt x="-831" y="42033"/>
                    <a:pt x="-4635" y="36270"/>
                    <a:pt x="6775" y="23708"/>
                  </a:cubicBezTo>
                  <a:cubicBezTo>
                    <a:pt x="-946" y="14949"/>
                    <a:pt x="-1523" y="9417"/>
                    <a:pt x="5277" y="7227"/>
                  </a:cubicBezTo>
                  <a:cubicBezTo>
                    <a:pt x="4586" y="-4644"/>
                    <a:pt x="24409" y="-34"/>
                    <a:pt x="31209" y="7803"/>
                  </a:cubicBezTo>
                  <a:close/>
                </a:path>
              </a:pathLst>
            </a:custGeom>
            <a:solidFill>
              <a:srgbClr val="1E8E4C"/>
            </a:solidFill>
            <a:ln w="11507" cap="flat">
              <a:noFill/>
              <a:prstDash val="solid"/>
              <a:miter/>
            </a:ln>
          </p:spPr>
          <p:txBody>
            <a:bodyPr/>
            <a:lstStyle/>
            <a:p>
              <a:endParaRPr lang="en-US"/>
            </a:p>
          </p:txBody>
        </p:sp>
        <p:sp>
          <p:nvSpPr>
            <p:cNvPr id="185" name="Freeform: Shape 184">
              <a:extLst>
                <a:ext uri="{FF2B5EF4-FFF2-40B4-BE49-F238E27FC236}">
                  <a16:creationId xmlns:a16="http://schemas.microsoft.com/office/drawing/2014/main" id="{CF4C8CBE-917A-3D32-73A1-65FFBC960B2A}"/>
                </a:ext>
              </a:extLst>
            </p:cNvPr>
            <p:cNvSpPr/>
            <p:nvPr/>
          </p:nvSpPr>
          <p:spPr>
            <a:xfrm>
              <a:off x="8234173" y="3519488"/>
              <a:ext cx="27920" cy="41358"/>
            </a:xfrm>
            <a:custGeom>
              <a:avLst/>
              <a:gdLst>
                <a:gd name="csX0" fmla="*/ 23103 w 27920"/>
                <a:gd name="csY0" fmla="*/ 7607 h 41358"/>
                <a:gd name="csX1" fmla="*/ 21950 w 27920"/>
                <a:gd name="csY1" fmla="*/ 35037 h 41358"/>
                <a:gd name="csX2" fmla="*/ 629 w 27920"/>
                <a:gd name="csY2" fmla="*/ 25932 h 41358"/>
                <a:gd name="csX3" fmla="*/ 1551 w 27920"/>
                <a:gd name="csY3" fmla="*/ 0 h 41358"/>
                <a:gd name="csX4" fmla="*/ 23103 w 27920"/>
                <a:gd name="csY4" fmla="*/ 7607 h 41358"/>
              </a:gdLst>
              <a:ahLst/>
              <a:cxnLst>
                <a:cxn ang="0">
                  <a:pos x="csX0" y="csY0"/>
                </a:cxn>
                <a:cxn ang="0">
                  <a:pos x="csX1" y="csY1"/>
                </a:cxn>
                <a:cxn ang="0">
                  <a:pos x="csX2" y="csY2"/>
                </a:cxn>
                <a:cxn ang="0">
                  <a:pos x="csX3" y="csY3"/>
                </a:cxn>
                <a:cxn ang="0">
                  <a:pos x="csX4" y="csY4"/>
                </a:cxn>
              </a:cxnLst>
              <a:rect l="l" t="t" r="r" b="b"/>
              <a:pathLst>
                <a:path w="27920" h="41358">
                  <a:moveTo>
                    <a:pt x="23103" y="7607"/>
                  </a:moveTo>
                  <a:cubicBezTo>
                    <a:pt x="27944" y="17057"/>
                    <a:pt x="31401" y="29274"/>
                    <a:pt x="21950" y="35037"/>
                  </a:cubicBezTo>
                  <a:cubicBezTo>
                    <a:pt x="18147" y="47369"/>
                    <a:pt x="-3981" y="40223"/>
                    <a:pt x="629" y="25932"/>
                  </a:cubicBezTo>
                  <a:lnTo>
                    <a:pt x="1551" y="0"/>
                  </a:lnTo>
                  <a:lnTo>
                    <a:pt x="23103" y="7607"/>
                  </a:lnTo>
                  <a:close/>
                </a:path>
              </a:pathLst>
            </a:custGeom>
            <a:solidFill>
              <a:srgbClr val="09917A"/>
            </a:solidFill>
            <a:ln w="11507" cap="flat">
              <a:noFill/>
              <a:prstDash val="solid"/>
              <a:miter/>
            </a:ln>
          </p:spPr>
          <p:txBody>
            <a:bodyPr/>
            <a:lstStyle/>
            <a:p>
              <a:endParaRPr lang="en-US"/>
            </a:p>
          </p:txBody>
        </p:sp>
        <p:sp>
          <p:nvSpPr>
            <p:cNvPr id="186" name="Freeform: Shape 185">
              <a:extLst>
                <a:ext uri="{FF2B5EF4-FFF2-40B4-BE49-F238E27FC236}">
                  <a16:creationId xmlns:a16="http://schemas.microsoft.com/office/drawing/2014/main" id="{245281F9-FA5A-F91D-2CC6-AB5E71AF01EC}"/>
                </a:ext>
              </a:extLst>
            </p:cNvPr>
            <p:cNvSpPr/>
            <p:nvPr/>
          </p:nvSpPr>
          <p:spPr>
            <a:xfrm>
              <a:off x="8131879" y="3406195"/>
              <a:ext cx="39994" cy="17767"/>
            </a:xfrm>
            <a:custGeom>
              <a:avLst/>
              <a:gdLst>
                <a:gd name="csX0" fmla="*/ 39994 w 39994"/>
                <a:gd name="csY0" fmla="*/ 8529 h 17767"/>
                <a:gd name="csX1" fmla="*/ 39994 w 39994"/>
                <a:gd name="csY1" fmla="*/ 17749 h 17767"/>
                <a:gd name="csX2" fmla="*/ 14063 w 39994"/>
                <a:gd name="csY2" fmla="*/ 17173 h 17767"/>
                <a:gd name="csX3" fmla="*/ 5419 w 39994"/>
                <a:gd name="csY3" fmla="*/ 0 h 17767"/>
                <a:gd name="csX4" fmla="*/ 39879 w 39994"/>
                <a:gd name="csY4" fmla="*/ 8644 h 17767"/>
              </a:gdLst>
              <a:ahLst/>
              <a:cxnLst>
                <a:cxn ang="0">
                  <a:pos x="csX0" y="csY0"/>
                </a:cxn>
                <a:cxn ang="0">
                  <a:pos x="csX1" y="csY1"/>
                </a:cxn>
                <a:cxn ang="0">
                  <a:pos x="csX2" y="csY2"/>
                </a:cxn>
                <a:cxn ang="0">
                  <a:pos x="csX3" y="csY3"/>
                </a:cxn>
                <a:cxn ang="0">
                  <a:pos x="csX4" y="csY4"/>
                </a:cxn>
              </a:cxnLst>
              <a:rect l="l" t="t" r="r" b="b"/>
              <a:pathLst>
                <a:path w="39994" h="17767">
                  <a:moveTo>
                    <a:pt x="39994" y="8529"/>
                  </a:moveTo>
                  <a:lnTo>
                    <a:pt x="39994" y="17749"/>
                  </a:lnTo>
                  <a:cubicBezTo>
                    <a:pt x="39994" y="17749"/>
                    <a:pt x="14063" y="17173"/>
                    <a:pt x="14063" y="17173"/>
                  </a:cubicBezTo>
                  <a:cubicBezTo>
                    <a:pt x="3114" y="20745"/>
                    <a:pt x="-6337" y="7376"/>
                    <a:pt x="5419" y="0"/>
                  </a:cubicBezTo>
                  <a:lnTo>
                    <a:pt x="39879" y="8644"/>
                  </a:lnTo>
                  <a:close/>
                </a:path>
              </a:pathLst>
            </a:custGeom>
            <a:solidFill>
              <a:srgbClr val="4FB5AA"/>
            </a:solidFill>
            <a:ln w="11507" cap="flat">
              <a:noFill/>
              <a:prstDash val="solid"/>
              <a:miter/>
            </a:ln>
          </p:spPr>
          <p:txBody>
            <a:bodyPr/>
            <a:lstStyle/>
            <a:p>
              <a:endParaRPr lang="en-US"/>
            </a:p>
          </p:txBody>
        </p:sp>
        <p:sp>
          <p:nvSpPr>
            <p:cNvPr id="187" name="Freeform: Shape 186">
              <a:extLst>
                <a:ext uri="{FF2B5EF4-FFF2-40B4-BE49-F238E27FC236}">
                  <a16:creationId xmlns:a16="http://schemas.microsoft.com/office/drawing/2014/main" id="{4E36CF6D-F0D0-334C-5F1B-0EC6C3EC47F3}"/>
                </a:ext>
              </a:extLst>
            </p:cNvPr>
            <p:cNvSpPr/>
            <p:nvPr/>
          </p:nvSpPr>
          <p:spPr>
            <a:xfrm>
              <a:off x="6884849" y="4095311"/>
              <a:ext cx="72609" cy="138627"/>
            </a:xfrm>
            <a:custGeom>
              <a:avLst/>
              <a:gdLst>
                <a:gd name="csX0" fmla="*/ 33193 w 72609"/>
                <a:gd name="csY0" fmla="*/ 23259 h 138627"/>
                <a:gd name="csX1" fmla="*/ 44718 w 72609"/>
                <a:gd name="csY1" fmla="*/ 43429 h 138627"/>
                <a:gd name="csX2" fmla="*/ 60392 w 72609"/>
                <a:gd name="csY2" fmla="*/ 44812 h 138627"/>
                <a:gd name="csX3" fmla="*/ 72609 w 72609"/>
                <a:gd name="csY3" fmla="*/ 112119 h 138627"/>
                <a:gd name="csX4" fmla="*/ 52786 w 72609"/>
                <a:gd name="csY4" fmla="*/ 89184 h 138627"/>
                <a:gd name="csX5" fmla="*/ 44372 w 72609"/>
                <a:gd name="csY5" fmla="*/ 88377 h 138627"/>
                <a:gd name="csX6" fmla="*/ 53708 w 72609"/>
                <a:gd name="csY6" fmla="*/ 137244 h 138627"/>
                <a:gd name="csX7" fmla="*/ 46677 w 72609"/>
                <a:gd name="csY7" fmla="*/ 138627 h 138627"/>
                <a:gd name="csX8" fmla="*/ 21322 w 72609"/>
                <a:gd name="csY8" fmla="*/ 109814 h 138627"/>
                <a:gd name="csX9" fmla="*/ 33423 w 72609"/>
                <a:gd name="csY9" fmla="*/ 66479 h 138627"/>
                <a:gd name="csX10" fmla="*/ 0 w 72609"/>
                <a:gd name="csY10" fmla="*/ 16460 h 138627"/>
                <a:gd name="csX11" fmla="*/ 21783 w 72609"/>
                <a:gd name="csY11" fmla="*/ 324 h 138627"/>
                <a:gd name="csX12" fmla="*/ 33193 w 72609"/>
                <a:gd name="csY12" fmla="*/ 23259 h 138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2609" h="138627">
                  <a:moveTo>
                    <a:pt x="33193" y="23259"/>
                  </a:moveTo>
                  <a:cubicBezTo>
                    <a:pt x="44718" y="12771"/>
                    <a:pt x="45640" y="31097"/>
                    <a:pt x="44718" y="43429"/>
                  </a:cubicBezTo>
                  <a:cubicBezTo>
                    <a:pt x="50942" y="20724"/>
                    <a:pt x="54975" y="22683"/>
                    <a:pt x="60392" y="44812"/>
                  </a:cubicBezTo>
                  <a:cubicBezTo>
                    <a:pt x="66616" y="66594"/>
                    <a:pt x="70650" y="89414"/>
                    <a:pt x="72609" y="112119"/>
                  </a:cubicBezTo>
                  <a:cubicBezTo>
                    <a:pt x="66616" y="107278"/>
                    <a:pt x="57511" y="95984"/>
                    <a:pt x="52786" y="89184"/>
                  </a:cubicBezTo>
                  <a:cubicBezTo>
                    <a:pt x="54053" y="76276"/>
                    <a:pt x="51287" y="76045"/>
                    <a:pt x="44372" y="88377"/>
                  </a:cubicBezTo>
                  <a:cubicBezTo>
                    <a:pt x="34115" y="103936"/>
                    <a:pt x="40569" y="123299"/>
                    <a:pt x="53708" y="137244"/>
                  </a:cubicBezTo>
                  <a:lnTo>
                    <a:pt x="46677" y="138627"/>
                  </a:lnTo>
                  <a:lnTo>
                    <a:pt x="21322" y="109814"/>
                  </a:lnTo>
                  <a:cubicBezTo>
                    <a:pt x="14061" y="101631"/>
                    <a:pt x="29505" y="77659"/>
                    <a:pt x="33423" y="66479"/>
                  </a:cubicBezTo>
                  <a:lnTo>
                    <a:pt x="0" y="16460"/>
                  </a:lnTo>
                  <a:lnTo>
                    <a:pt x="21783" y="324"/>
                  </a:lnTo>
                  <a:cubicBezTo>
                    <a:pt x="32962" y="-2442"/>
                    <a:pt x="39762" y="13117"/>
                    <a:pt x="33193" y="23259"/>
                  </a:cubicBezTo>
                  <a:close/>
                </a:path>
              </a:pathLst>
            </a:custGeom>
            <a:solidFill>
              <a:srgbClr val="097E5A"/>
            </a:solidFill>
            <a:ln w="11507" cap="flat">
              <a:noFill/>
              <a:prstDash val="solid"/>
              <a:miter/>
            </a:ln>
          </p:spPr>
          <p:txBody>
            <a:bodyPr/>
            <a:lstStyle/>
            <a:p>
              <a:endParaRPr lang="en-US"/>
            </a:p>
          </p:txBody>
        </p:sp>
        <p:sp>
          <p:nvSpPr>
            <p:cNvPr id="188" name="Freeform: Shape 187">
              <a:extLst>
                <a:ext uri="{FF2B5EF4-FFF2-40B4-BE49-F238E27FC236}">
                  <a16:creationId xmlns:a16="http://schemas.microsoft.com/office/drawing/2014/main" id="{2F0A180C-1575-6B72-6524-92658ECE8B3C}"/>
                </a:ext>
              </a:extLst>
            </p:cNvPr>
            <p:cNvSpPr/>
            <p:nvPr/>
          </p:nvSpPr>
          <p:spPr>
            <a:xfrm>
              <a:off x="6910206" y="3778576"/>
              <a:ext cx="54902" cy="83556"/>
            </a:xfrm>
            <a:custGeom>
              <a:avLst/>
              <a:gdLst>
                <a:gd name="csX0" fmla="*/ 35842 w 54902"/>
                <a:gd name="csY0" fmla="*/ 32847 h 83556"/>
                <a:gd name="csX1" fmla="*/ 45178 w 54902"/>
                <a:gd name="csY1" fmla="*/ 40915 h 83556"/>
                <a:gd name="csX2" fmla="*/ 36188 w 54902"/>
                <a:gd name="csY2" fmla="*/ 66846 h 83556"/>
                <a:gd name="csX3" fmla="*/ 29734 w 54902"/>
                <a:gd name="csY3" fmla="*/ 76067 h 83556"/>
                <a:gd name="csX4" fmla="*/ 11524 w 54902"/>
                <a:gd name="csY4" fmla="*/ 58433 h 83556"/>
                <a:gd name="csX5" fmla="*/ 12907 w 54902"/>
                <a:gd name="csY5" fmla="*/ 807 h 83556"/>
                <a:gd name="csX6" fmla="*/ 20398 w 54902"/>
                <a:gd name="csY6" fmla="*/ 0 h 83556"/>
                <a:gd name="csX7" fmla="*/ 35842 w 54902"/>
                <a:gd name="csY7" fmla="*/ 32847 h 83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4902" h="83556">
                  <a:moveTo>
                    <a:pt x="35842" y="32847"/>
                  </a:moveTo>
                  <a:cubicBezTo>
                    <a:pt x="46215" y="21552"/>
                    <a:pt x="49557" y="25932"/>
                    <a:pt x="45178" y="40915"/>
                  </a:cubicBezTo>
                  <a:cubicBezTo>
                    <a:pt x="62696" y="45294"/>
                    <a:pt x="54628" y="69958"/>
                    <a:pt x="36188" y="66846"/>
                  </a:cubicBezTo>
                  <a:cubicBezTo>
                    <a:pt x="37571" y="73301"/>
                    <a:pt x="36649" y="76297"/>
                    <a:pt x="29734" y="76067"/>
                  </a:cubicBezTo>
                  <a:cubicBezTo>
                    <a:pt x="14175" y="93931"/>
                    <a:pt x="8412" y="76528"/>
                    <a:pt x="11524" y="58433"/>
                  </a:cubicBezTo>
                  <a:cubicBezTo>
                    <a:pt x="-5764" y="50942"/>
                    <a:pt x="-2191" y="10488"/>
                    <a:pt x="12907" y="807"/>
                  </a:cubicBezTo>
                  <a:lnTo>
                    <a:pt x="20398" y="0"/>
                  </a:lnTo>
                  <a:cubicBezTo>
                    <a:pt x="24663" y="10257"/>
                    <a:pt x="30886" y="23742"/>
                    <a:pt x="35842" y="32847"/>
                  </a:cubicBezTo>
                  <a:close/>
                </a:path>
              </a:pathLst>
            </a:custGeom>
            <a:solidFill>
              <a:srgbClr val="1861A7"/>
            </a:solidFill>
            <a:ln w="11507" cap="flat">
              <a:noFill/>
              <a:prstDash val="solid"/>
              <a:miter/>
            </a:ln>
          </p:spPr>
          <p:txBody>
            <a:bodyPr/>
            <a:lstStyle/>
            <a:p>
              <a:endParaRPr lang="en-US"/>
            </a:p>
          </p:txBody>
        </p:sp>
        <p:sp>
          <p:nvSpPr>
            <p:cNvPr id="189" name="Freeform: Shape 188">
              <a:extLst>
                <a:ext uri="{FF2B5EF4-FFF2-40B4-BE49-F238E27FC236}">
                  <a16:creationId xmlns:a16="http://schemas.microsoft.com/office/drawing/2014/main" id="{791EB543-40F2-948C-B858-D986709FD4B0}"/>
                </a:ext>
              </a:extLst>
            </p:cNvPr>
            <p:cNvSpPr/>
            <p:nvPr/>
          </p:nvSpPr>
          <p:spPr>
            <a:xfrm>
              <a:off x="6902754" y="3757600"/>
              <a:ext cx="25438" cy="105443"/>
            </a:xfrm>
            <a:custGeom>
              <a:avLst/>
              <a:gdLst>
                <a:gd name="csX0" fmla="*/ 20474 w 25438"/>
                <a:gd name="csY0" fmla="*/ 21898 h 105443"/>
                <a:gd name="csX1" fmla="*/ 19091 w 25438"/>
                <a:gd name="csY1" fmla="*/ 79524 h 105443"/>
                <a:gd name="csX2" fmla="*/ 9525 w 25438"/>
                <a:gd name="csY2" fmla="*/ 105110 h 105443"/>
                <a:gd name="csX3" fmla="*/ 881 w 25438"/>
                <a:gd name="csY3" fmla="*/ 44833 h 105443"/>
                <a:gd name="csX4" fmla="*/ 12868 w 25438"/>
                <a:gd name="csY4" fmla="*/ 0 h 105443"/>
                <a:gd name="csX5" fmla="*/ 20359 w 25438"/>
                <a:gd name="csY5" fmla="*/ 21898 h 105443"/>
              </a:gdLst>
              <a:ahLst/>
              <a:cxnLst>
                <a:cxn ang="0">
                  <a:pos x="csX0" y="csY0"/>
                </a:cxn>
                <a:cxn ang="0">
                  <a:pos x="csX1" y="csY1"/>
                </a:cxn>
                <a:cxn ang="0">
                  <a:pos x="csX2" y="csY2"/>
                </a:cxn>
                <a:cxn ang="0">
                  <a:pos x="csX3" y="csY3"/>
                </a:cxn>
                <a:cxn ang="0">
                  <a:pos x="csX4" y="csY4"/>
                </a:cxn>
                <a:cxn ang="0">
                  <a:pos x="csX5" y="csY5"/>
                </a:cxn>
              </a:cxnLst>
              <a:rect l="l" t="t" r="r" b="b"/>
              <a:pathLst>
                <a:path w="25438" h="105443">
                  <a:moveTo>
                    <a:pt x="20474" y="21898"/>
                  </a:moveTo>
                  <a:cubicBezTo>
                    <a:pt x="16901" y="41376"/>
                    <a:pt x="15634" y="61084"/>
                    <a:pt x="19091" y="79524"/>
                  </a:cubicBezTo>
                  <a:cubicBezTo>
                    <a:pt x="28888" y="92894"/>
                    <a:pt x="28542" y="107876"/>
                    <a:pt x="9525" y="105110"/>
                  </a:cubicBezTo>
                  <a:cubicBezTo>
                    <a:pt x="1688" y="89090"/>
                    <a:pt x="-1770" y="64426"/>
                    <a:pt x="881" y="44833"/>
                  </a:cubicBezTo>
                  <a:cubicBezTo>
                    <a:pt x="2725" y="31694"/>
                    <a:pt x="8027" y="15213"/>
                    <a:pt x="12868" y="0"/>
                  </a:cubicBezTo>
                  <a:lnTo>
                    <a:pt x="20359" y="21898"/>
                  </a:lnTo>
                  <a:close/>
                </a:path>
              </a:pathLst>
            </a:custGeom>
            <a:solidFill>
              <a:srgbClr val="065B8B"/>
            </a:solidFill>
            <a:ln w="11507" cap="flat">
              <a:noFill/>
              <a:prstDash val="solid"/>
              <a:miter/>
            </a:ln>
          </p:spPr>
          <p:txBody>
            <a:bodyPr/>
            <a:lstStyle/>
            <a:p>
              <a:endParaRPr lang="en-US"/>
            </a:p>
          </p:txBody>
        </p:sp>
        <p:sp>
          <p:nvSpPr>
            <p:cNvPr id="190" name="Freeform: Shape 189">
              <a:extLst>
                <a:ext uri="{FF2B5EF4-FFF2-40B4-BE49-F238E27FC236}">
                  <a16:creationId xmlns:a16="http://schemas.microsoft.com/office/drawing/2014/main" id="{0E68B95C-F675-5772-76C7-4952BABA52FA}"/>
                </a:ext>
              </a:extLst>
            </p:cNvPr>
            <p:cNvSpPr/>
            <p:nvPr/>
          </p:nvSpPr>
          <p:spPr>
            <a:xfrm>
              <a:off x="6912625" y="4059792"/>
              <a:ext cx="45899" cy="80331"/>
            </a:xfrm>
            <a:custGeom>
              <a:avLst/>
              <a:gdLst>
                <a:gd name="csX0" fmla="*/ 17864 w 45899"/>
                <a:gd name="csY0" fmla="*/ 10027 h 80331"/>
                <a:gd name="csX1" fmla="*/ 43335 w 45899"/>
                <a:gd name="csY1" fmla="*/ 32271 h 80331"/>
                <a:gd name="csX2" fmla="*/ 32501 w 45899"/>
                <a:gd name="csY2" fmla="*/ 80331 h 80331"/>
                <a:gd name="csX3" fmla="*/ 16827 w 45899"/>
                <a:gd name="csY3" fmla="*/ 78948 h 80331"/>
                <a:gd name="csX4" fmla="*/ 16827 w 45899"/>
                <a:gd name="csY4" fmla="*/ 43911 h 80331"/>
                <a:gd name="csX5" fmla="*/ 1268 w 45899"/>
                <a:gd name="csY5" fmla="*/ 28122 h 80331"/>
                <a:gd name="csX6" fmla="*/ 0 w 45899"/>
                <a:gd name="csY6" fmla="*/ 0 h 80331"/>
                <a:gd name="csX7" fmla="*/ 17749 w 45899"/>
                <a:gd name="csY7" fmla="*/ 10027 h 80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899" h="80331">
                  <a:moveTo>
                    <a:pt x="17864" y="10027"/>
                  </a:moveTo>
                  <a:cubicBezTo>
                    <a:pt x="33769" y="-9566"/>
                    <a:pt x="52901" y="11295"/>
                    <a:pt x="43335" y="32271"/>
                  </a:cubicBezTo>
                  <a:lnTo>
                    <a:pt x="32501" y="80331"/>
                  </a:lnTo>
                  <a:lnTo>
                    <a:pt x="16827" y="78948"/>
                  </a:lnTo>
                  <a:cubicBezTo>
                    <a:pt x="13600" y="67077"/>
                    <a:pt x="13600" y="55321"/>
                    <a:pt x="16827" y="43911"/>
                  </a:cubicBezTo>
                  <a:cubicBezTo>
                    <a:pt x="6800" y="51748"/>
                    <a:pt x="-922" y="39186"/>
                    <a:pt x="1268" y="28122"/>
                  </a:cubicBezTo>
                  <a:cubicBezTo>
                    <a:pt x="1268" y="20515"/>
                    <a:pt x="922" y="7030"/>
                    <a:pt x="0" y="0"/>
                  </a:cubicBezTo>
                  <a:cubicBezTo>
                    <a:pt x="4956" y="2420"/>
                    <a:pt x="13946" y="6685"/>
                    <a:pt x="17749" y="10027"/>
                  </a:cubicBezTo>
                  <a:close/>
                </a:path>
              </a:pathLst>
            </a:custGeom>
            <a:solidFill>
              <a:srgbClr val="0B9C82"/>
            </a:solidFill>
            <a:ln w="11507" cap="flat">
              <a:noFill/>
              <a:prstDash val="solid"/>
              <a:miter/>
            </a:ln>
          </p:spPr>
          <p:txBody>
            <a:bodyPr/>
            <a:lstStyle/>
            <a:p>
              <a:endParaRPr lang="en-US"/>
            </a:p>
          </p:txBody>
        </p:sp>
        <p:sp>
          <p:nvSpPr>
            <p:cNvPr id="191" name="Freeform: Shape 190">
              <a:extLst>
                <a:ext uri="{FF2B5EF4-FFF2-40B4-BE49-F238E27FC236}">
                  <a16:creationId xmlns:a16="http://schemas.microsoft.com/office/drawing/2014/main" id="{9D7C8FF0-9BFD-83C1-89F9-9657E52D75C4}"/>
                </a:ext>
              </a:extLst>
            </p:cNvPr>
            <p:cNvSpPr/>
            <p:nvPr/>
          </p:nvSpPr>
          <p:spPr>
            <a:xfrm>
              <a:off x="6906516" y="4087914"/>
              <a:ext cx="23846" cy="32632"/>
            </a:xfrm>
            <a:custGeom>
              <a:avLst/>
              <a:gdLst>
                <a:gd name="csX0" fmla="*/ 22935 w 23846"/>
                <a:gd name="csY0" fmla="*/ 15790 h 32632"/>
                <a:gd name="csX1" fmla="*/ 11410 w 23846"/>
                <a:gd name="csY1" fmla="*/ 30657 h 32632"/>
                <a:gd name="csX2" fmla="*/ 0 w 23846"/>
                <a:gd name="csY2" fmla="*/ 7722 h 32632"/>
                <a:gd name="csX3" fmla="*/ 7376 w 23846"/>
                <a:gd name="csY3" fmla="*/ 0 h 32632"/>
                <a:gd name="csX4" fmla="*/ 22935 w 23846"/>
                <a:gd name="csY4" fmla="*/ 15790 h 32632"/>
              </a:gdLst>
              <a:ahLst/>
              <a:cxnLst>
                <a:cxn ang="0">
                  <a:pos x="csX0" y="csY0"/>
                </a:cxn>
                <a:cxn ang="0">
                  <a:pos x="csX1" y="csY1"/>
                </a:cxn>
                <a:cxn ang="0">
                  <a:pos x="csX2" y="csY2"/>
                </a:cxn>
                <a:cxn ang="0">
                  <a:pos x="csX3" y="csY3"/>
                </a:cxn>
                <a:cxn ang="0">
                  <a:pos x="csX4" y="csY4"/>
                </a:cxn>
              </a:cxnLst>
              <a:rect l="l" t="t" r="r" b="b"/>
              <a:pathLst>
                <a:path w="23846" h="32632">
                  <a:moveTo>
                    <a:pt x="22935" y="15790"/>
                  </a:moveTo>
                  <a:cubicBezTo>
                    <a:pt x="25471" y="27430"/>
                    <a:pt x="23051" y="36881"/>
                    <a:pt x="11410" y="30657"/>
                  </a:cubicBezTo>
                  <a:lnTo>
                    <a:pt x="0" y="7722"/>
                  </a:lnTo>
                  <a:cubicBezTo>
                    <a:pt x="2075" y="6224"/>
                    <a:pt x="5302" y="2305"/>
                    <a:pt x="7376" y="0"/>
                  </a:cubicBezTo>
                  <a:lnTo>
                    <a:pt x="22935" y="15790"/>
                  </a:lnTo>
                  <a:close/>
                </a:path>
              </a:pathLst>
            </a:custGeom>
            <a:solidFill>
              <a:srgbClr val="0499A2"/>
            </a:solidFill>
            <a:ln w="11507" cap="flat">
              <a:noFill/>
              <a:prstDash val="solid"/>
              <a:miter/>
            </a:ln>
          </p:spPr>
          <p:txBody>
            <a:bodyPr/>
            <a:lstStyle/>
            <a:p>
              <a:endParaRPr lang="en-US"/>
            </a:p>
          </p:txBody>
        </p:sp>
        <p:sp>
          <p:nvSpPr>
            <p:cNvPr id="192" name="Freeform: Shape 191">
              <a:extLst>
                <a:ext uri="{FF2B5EF4-FFF2-40B4-BE49-F238E27FC236}">
                  <a16:creationId xmlns:a16="http://schemas.microsoft.com/office/drawing/2014/main" id="{648EC054-6493-A3E9-4728-8A0EF0A97FDB}"/>
                </a:ext>
              </a:extLst>
            </p:cNvPr>
            <p:cNvSpPr/>
            <p:nvPr/>
          </p:nvSpPr>
          <p:spPr>
            <a:xfrm>
              <a:off x="8335533" y="3701931"/>
              <a:ext cx="69598" cy="120932"/>
            </a:xfrm>
            <a:custGeom>
              <a:avLst/>
              <a:gdLst>
                <a:gd name="csX0" fmla="*/ 59586 w 69598"/>
                <a:gd name="csY0" fmla="*/ 5534 h 120932"/>
                <a:gd name="csX1" fmla="*/ 62813 w 69598"/>
                <a:gd name="csY1" fmla="*/ 29391 h 120932"/>
                <a:gd name="csX2" fmla="*/ 60738 w 69598"/>
                <a:gd name="csY2" fmla="*/ 48754 h 120932"/>
                <a:gd name="csX3" fmla="*/ 48406 w 69598"/>
                <a:gd name="csY3" fmla="*/ 65004 h 120932"/>
                <a:gd name="csX4" fmla="*/ 34460 w 69598"/>
                <a:gd name="csY4" fmla="*/ 99234 h 120932"/>
                <a:gd name="csX5" fmla="*/ 16020 w 69598"/>
                <a:gd name="csY5" fmla="*/ 118136 h 120932"/>
                <a:gd name="csX6" fmla="*/ 19132 w 69598"/>
                <a:gd name="csY6" fmla="*/ 85058 h 120932"/>
                <a:gd name="csX7" fmla="*/ 0 w 69598"/>
                <a:gd name="csY7" fmla="*/ 46103 h 120932"/>
                <a:gd name="csX8" fmla="*/ 15559 w 69598"/>
                <a:gd name="csY8" fmla="*/ 32964 h 120932"/>
                <a:gd name="csX9" fmla="*/ 35959 w 69598"/>
                <a:gd name="csY9" fmla="*/ 2 h 120932"/>
                <a:gd name="csX10" fmla="*/ 59701 w 69598"/>
                <a:gd name="csY10" fmla="*/ 5534 h 120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9598" h="120932">
                  <a:moveTo>
                    <a:pt x="59586" y="5534"/>
                  </a:moveTo>
                  <a:lnTo>
                    <a:pt x="62813" y="29391"/>
                  </a:lnTo>
                  <a:cubicBezTo>
                    <a:pt x="71226" y="37805"/>
                    <a:pt x="73185" y="47025"/>
                    <a:pt x="60738" y="48754"/>
                  </a:cubicBezTo>
                  <a:cubicBezTo>
                    <a:pt x="60162" y="60970"/>
                    <a:pt x="56013" y="66387"/>
                    <a:pt x="48406" y="65004"/>
                  </a:cubicBezTo>
                  <a:cubicBezTo>
                    <a:pt x="52901" y="79180"/>
                    <a:pt x="51979" y="98082"/>
                    <a:pt x="34460" y="99234"/>
                  </a:cubicBezTo>
                  <a:cubicBezTo>
                    <a:pt x="47830" y="107763"/>
                    <a:pt x="27776" y="128393"/>
                    <a:pt x="16020" y="118136"/>
                  </a:cubicBezTo>
                  <a:cubicBezTo>
                    <a:pt x="-1844" y="96468"/>
                    <a:pt x="-807" y="85404"/>
                    <a:pt x="19132" y="85058"/>
                  </a:cubicBezTo>
                  <a:lnTo>
                    <a:pt x="0" y="46103"/>
                  </a:lnTo>
                  <a:lnTo>
                    <a:pt x="15559" y="32964"/>
                  </a:lnTo>
                  <a:cubicBezTo>
                    <a:pt x="-3227" y="21324"/>
                    <a:pt x="17288" y="-229"/>
                    <a:pt x="35959" y="2"/>
                  </a:cubicBezTo>
                  <a:lnTo>
                    <a:pt x="59701" y="5534"/>
                  </a:lnTo>
                  <a:close/>
                </a:path>
              </a:pathLst>
            </a:custGeom>
            <a:solidFill>
              <a:srgbClr val="0D5787"/>
            </a:solidFill>
            <a:ln w="11507" cap="flat">
              <a:noFill/>
              <a:prstDash val="solid"/>
              <a:miter/>
            </a:ln>
          </p:spPr>
          <p:txBody>
            <a:bodyPr/>
            <a:lstStyle/>
            <a:p>
              <a:endParaRPr lang="en-US"/>
            </a:p>
          </p:txBody>
        </p:sp>
        <p:sp>
          <p:nvSpPr>
            <p:cNvPr id="193" name="Freeform: Shape 192">
              <a:extLst>
                <a:ext uri="{FF2B5EF4-FFF2-40B4-BE49-F238E27FC236}">
                  <a16:creationId xmlns:a16="http://schemas.microsoft.com/office/drawing/2014/main" id="{9F56C087-6D6A-D6D9-D77C-B25CAC88FFF3}"/>
                </a:ext>
              </a:extLst>
            </p:cNvPr>
            <p:cNvSpPr/>
            <p:nvPr/>
          </p:nvSpPr>
          <p:spPr>
            <a:xfrm>
              <a:off x="8380204" y="3786758"/>
              <a:ext cx="67517" cy="46249"/>
            </a:xfrm>
            <a:custGeom>
              <a:avLst/>
              <a:gdLst>
                <a:gd name="csX0" fmla="*/ 35314 w 67517"/>
                <a:gd name="csY0" fmla="*/ 12332 h 46249"/>
                <a:gd name="csX1" fmla="*/ 42575 w 67517"/>
                <a:gd name="csY1" fmla="*/ 12909 h 46249"/>
                <a:gd name="csX2" fmla="*/ 67354 w 67517"/>
                <a:gd name="csY2" fmla="*/ 21207 h 46249"/>
                <a:gd name="csX3" fmla="*/ 38772 w 67517"/>
                <a:gd name="csY3" fmla="*/ 41376 h 46249"/>
                <a:gd name="csX4" fmla="*/ 9152 w 67517"/>
                <a:gd name="csY4" fmla="*/ 31695 h 46249"/>
                <a:gd name="csX5" fmla="*/ 8806 w 67517"/>
                <a:gd name="csY5" fmla="*/ 22705 h 46249"/>
                <a:gd name="csX6" fmla="*/ 14684 w 67517"/>
                <a:gd name="csY6" fmla="*/ 14868 h 46249"/>
                <a:gd name="csX7" fmla="*/ 35314 w 67517"/>
                <a:gd name="csY7" fmla="*/ 12332 h 462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517" h="46249">
                  <a:moveTo>
                    <a:pt x="35314" y="12332"/>
                  </a:moveTo>
                  <a:cubicBezTo>
                    <a:pt x="37504" y="4956"/>
                    <a:pt x="39924" y="5302"/>
                    <a:pt x="42575" y="12909"/>
                  </a:cubicBezTo>
                  <a:lnTo>
                    <a:pt x="67354" y="21207"/>
                  </a:lnTo>
                  <a:cubicBezTo>
                    <a:pt x="69429" y="36074"/>
                    <a:pt x="51219" y="55437"/>
                    <a:pt x="38772" y="41376"/>
                  </a:cubicBezTo>
                  <a:cubicBezTo>
                    <a:pt x="29551" y="50481"/>
                    <a:pt x="10535" y="46447"/>
                    <a:pt x="9152" y="31695"/>
                  </a:cubicBezTo>
                  <a:cubicBezTo>
                    <a:pt x="1545" y="29390"/>
                    <a:pt x="1545" y="26393"/>
                    <a:pt x="8806" y="22705"/>
                  </a:cubicBezTo>
                  <a:cubicBezTo>
                    <a:pt x="-5485" y="13946"/>
                    <a:pt x="-1567" y="8644"/>
                    <a:pt x="14684" y="14868"/>
                  </a:cubicBezTo>
                  <a:cubicBezTo>
                    <a:pt x="20216" y="-2305"/>
                    <a:pt x="28745" y="-6454"/>
                    <a:pt x="35314" y="12332"/>
                  </a:cubicBezTo>
                  <a:close/>
                </a:path>
              </a:pathLst>
            </a:custGeom>
            <a:solidFill>
              <a:srgbClr val="09662F"/>
            </a:solidFill>
            <a:ln w="11507" cap="flat">
              <a:noFill/>
              <a:prstDash val="solid"/>
              <a:miter/>
            </a:ln>
          </p:spPr>
          <p:txBody>
            <a:bodyPr/>
            <a:lstStyle/>
            <a:p>
              <a:endParaRPr lang="en-US"/>
            </a:p>
          </p:txBody>
        </p:sp>
        <p:sp>
          <p:nvSpPr>
            <p:cNvPr id="194" name="Freeform: Shape 193">
              <a:extLst>
                <a:ext uri="{FF2B5EF4-FFF2-40B4-BE49-F238E27FC236}">
                  <a16:creationId xmlns:a16="http://schemas.microsoft.com/office/drawing/2014/main" id="{E16EAA61-8256-39F6-424F-8964FF7BC1AF}"/>
                </a:ext>
              </a:extLst>
            </p:cNvPr>
            <p:cNvSpPr/>
            <p:nvPr/>
          </p:nvSpPr>
          <p:spPr>
            <a:xfrm>
              <a:off x="8382596" y="3731207"/>
              <a:ext cx="43741" cy="70419"/>
            </a:xfrm>
            <a:custGeom>
              <a:avLst/>
              <a:gdLst>
                <a:gd name="csX0" fmla="*/ 33268 w 43741"/>
                <a:gd name="csY0" fmla="*/ 33884 h 70419"/>
                <a:gd name="csX1" fmla="*/ 32922 w 43741"/>
                <a:gd name="csY1" fmla="*/ 67884 h 70419"/>
                <a:gd name="csX2" fmla="*/ 12292 w 43741"/>
                <a:gd name="csY2" fmla="*/ 70419 h 70419"/>
                <a:gd name="csX3" fmla="*/ 13675 w 43741"/>
                <a:gd name="csY3" fmla="*/ 53823 h 70419"/>
                <a:gd name="csX4" fmla="*/ 13675 w 43741"/>
                <a:gd name="csY4" fmla="*/ 19362 h 70419"/>
                <a:gd name="csX5" fmla="*/ 15749 w 43741"/>
                <a:gd name="csY5" fmla="*/ 0 h 70419"/>
                <a:gd name="csX6" fmla="*/ 33268 w 43741"/>
                <a:gd name="csY6" fmla="*/ 33884 h 704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741" h="70419">
                  <a:moveTo>
                    <a:pt x="33268" y="33884"/>
                  </a:moveTo>
                  <a:cubicBezTo>
                    <a:pt x="48135" y="41721"/>
                    <a:pt x="46407" y="59816"/>
                    <a:pt x="32922" y="67884"/>
                  </a:cubicBezTo>
                  <a:lnTo>
                    <a:pt x="12292" y="70419"/>
                  </a:lnTo>
                  <a:cubicBezTo>
                    <a:pt x="-4881" y="69497"/>
                    <a:pt x="-3728" y="55206"/>
                    <a:pt x="13675" y="53823"/>
                  </a:cubicBezTo>
                  <a:cubicBezTo>
                    <a:pt x="9410" y="39762"/>
                    <a:pt x="9410" y="28237"/>
                    <a:pt x="13675" y="19362"/>
                  </a:cubicBezTo>
                  <a:cubicBezTo>
                    <a:pt x="14943" y="14522"/>
                    <a:pt x="16441" y="5071"/>
                    <a:pt x="15749" y="0"/>
                  </a:cubicBezTo>
                  <a:cubicBezTo>
                    <a:pt x="26698" y="922"/>
                    <a:pt x="33383" y="20630"/>
                    <a:pt x="33268" y="33884"/>
                  </a:cubicBezTo>
                  <a:close/>
                </a:path>
              </a:pathLst>
            </a:custGeom>
            <a:solidFill>
              <a:srgbClr val="167D47"/>
            </a:solidFill>
            <a:ln w="11507" cap="flat">
              <a:noFill/>
              <a:prstDash val="solid"/>
              <a:miter/>
            </a:ln>
          </p:spPr>
          <p:txBody>
            <a:bodyPr/>
            <a:lstStyle/>
            <a:p>
              <a:endParaRPr lang="en-US"/>
            </a:p>
          </p:txBody>
        </p:sp>
        <p:sp>
          <p:nvSpPr>
            <p:cNvPr id="195" name="Freeform: Shape 194">
              <a:extLst>
                <a:ext uri="{FF2B5EF4-FFF2-40B4-BE49-F238E27FC236}">
                  <a16:creationId xmlns:a16="http://schemas.microsoft.com/office/drawing/2014/main" id="{C48DFE84-3614-DB6A-BAFA-226F723768BA}"/>
                </a:ext>
              </a:extLst>
            </p:cNvPr>
            <p:cNvSpPr/>
            <p:nvPr/>
          </p:nvSpPr>
          <p:spPr>
            <a:xfrm>
              <a:off x="8415518" y="3764971"/>
              <a:ext cx="21554" cy="34695"/>
            </a:xfrm>
            <a:custGeom>
              <a:avLst/>
              <a:gdLst>
                <a:gd name="csX0" fmla="*/ 7261 w 21554"/>
                <a:gd name="csY0" fmla="*/ 34696 h 34695"/>
                <a:gd name="csX1" fmla="*/ 0 w 21554"/>
                <a:gd name="csY1" fmla="*/ 34120 h 34695"/>
                <a:gd name="csX2" fmla="*/ 346 w 21554"/>
                <a:gd name="csY2" fmla="*/ 120 h 34695"/>
                <a:gd name="csX3" fmla="*/ 20976 w 21554"/>
                <a:gd name="csY3" fmla="*/ 12222 h 34695"/>
                <a:gd name="csX4" fmla="*/ 7261 w 21554"/>
                <a:gd name="csY4" fmla="*/ 34696 h 34695"/>
              </a:gdLst>
              <a:ahLst/>
              <a:cxnLst>
                <a:cxn ang="0">
                  <a:pos x="csX0" y="csY0"/>
                </a:cxn>
                <a:cxn ang="0">
                  <a:pos x="csX1" y="csY1"/>
                </a:cxn>
                <a:cxn ang="0">
                  <a:pos x="csX2" y="csY2"/>
                </a:cxn>
                <a:cxn ang="0">
                  <a:pos x="csX3" y="csY3"/>
                </a:cxn>
                <a:cxn ang="0">
                  <a:pos x="csX4" y="csY4"/>
                </a:cxn>
              </a:cxnLst>
              <a:rect l="l" t="t" r="r" b="b"/>
              <a:pathLst>
                <a:path w="21554" h="34695">
                  <a:moveTo>
                    <a:pt x="7261" y="34696"/>
                  </a:moveTo>
                  <a:lnTo>
                    <a:pt x="0" y="34120"/>
                  </a:lnTo>
                  <a:lnTo>
                    <a:pt x="346" y="120"/>
                  </a:lnTo>
                  <a:cubicBezTo>
                    <a:pt x="5763" y="-1032"/>
                    <a:pt x="17749" y="6344"/>
                    <a:pt x="20976" y="12222"/>
                  </a:cubicBezTo>
                  <a:cubicBezTo>
                    <a:pt x="24203" y="18099"/>
                    <a:pt x="13139" y="31699"/>
                    <a:pt x="7261" y="34696"/>
                  </a:cubicBezTo>
                  <a:close/>
                </a:path>
              </a:pathLst>
            </a:custGeom>
            <a:solidFill>
              <a:srgbClr val="2DA859"/>
            </a:solidFill>
            <a:ln w="11507" cap="flat">
              <a:noFill/>
              <a:prstDash val="solid"/>
              <a:miter/>
            </a:ln>
          </p:spPr>
          <p:txBody>
            <a:bodyPr/>
            <a:lstStyle/>
            <a:p>
              <a:endParaRPr lang="en-US"/>
            </a:p>
          </p:txBody>
        </p:sp>
        <p:sp>
          <p:nvSpPr>
            <p:cNvPr id="196" name="Freeform: Shape 195">
              <a:extLst>
                <a:ext uri="{FF2B5EF4-FFF2-40B4-BE49-F238E27FC236}">
                  <a16:creationId xmlns:a16="http://schemas.microsoft.com/office/drawing/2014/main" id="{2CB72859-3DC7-D813-899C-E1E484766D6C}"/>
                </a:ext>
              </a:extLst>
            </p:cNvPr>
            <p:cNvSpPr/>
            <p:nvPr/>
          </p:nvSpPr>
          <p:spPr>
            <a:xfrm>
              <a:off x="8412045" y="3807965"/>
              <a:ext cx="43350" cy="45063"/>
            </a:xfrm>
            <a:custGeom>
              <a:avLst/>
              <a:gdLst>
                <a:gd name="csX0" fmla="*/ 9005 w 43350"/>
                <a:gd name="csY0" fmla="*/ 45064 h 45063"/>
                <a:gd name="csX1" fmla="*/ 8544 w 43350"/>
                <a:gd name="csY1" fmla="*/ 28928 h 45063"/>
                <a:gd name="csX2" fmla="*/ 6931 w 43350"/>
                <a:gd name="csY2" fmla="*/ 20169 h 45063"/>
                <a:gd name="csX3" fmla="*/ 35514 w 43350"/>
                <a:gd name="csY3" fmla="*/ 0 h 45063"/>
                <a:gd name="csX4" fmla="*/ 43351 w 43350"/>
                <a:gd name="csY4" fmla="*/ 1037 h 45063"/>
                <a:gd name="csX5" fmla="*/ 9005 w 43350"/>
                <a:gd name="csY5" fmla="*/ 44948 h 45063"/>
              </a:gdLst>
              <a:ahLst/>
              <a:cxnLst>
                <a:cxn ang="0">
                  <a:pos x="csX0" y="csY0"/>
                </a:cxn>
                <a:cxn ang="0">
                  <a:pos x="csX1" y="csY1"/>
                </a:cxn>
                <a:cxn ang="0">
                  <a:pos x="csX2" y="csY2"/>
                </a:cxn>
                <a:cxn ang="0">
                  <a:pos x="csX3" y="csY3"/>
                </a:cxn>
                <a:cxn ang="0">
                  <a:pos x="csX4" y="csY4"/>
                </a:cxn>
                <a:cxn ang="0">
                  <a:pos x="csX5" y="csY5"/>
                </a:cxn>
              </a:cxnLst>
              <a:rect l="l" t="t" r="r" b="b"/>
              <a:pathLst>
                <a:path w="43350" h="45063">
                  <a:moveTo>
                    <a:pt x="9005" y="45064"/>
                  </a:moveTo>
                  <a:cubicBezTo>
                    <a:pt x="-2866" y="40799"/>
                    <a:pt x="-2981" y="35383"/>
                    <a:pt x="8544" y="28928"/>
                  </a:cubicBezTo>
                  <a:cubicBezTo>
                    <a:pt x="707" y="27776"/>
                    <a:pt x="246" y="24895"/>
                    <a:pt x="6931" y="20169"/>
                  </a:cubicBezTo>
                  <a:cubicBezTo>
                    <a:pt x="17534" y="15905"/>
                    <a:pt x="28944" y="8183"/>
                    <a:pt x="35514" y="0"/>
                  </a:cubicBezTo>
                  <a:lnTo>
                    <a:pt x="43351" y="1037"/>
                  </a:lnTo>
                  <a:cubicBezTo>
                    <a:pt x="40700" y="18786"/>
                    <a:pt x="23297" y="41145"/>
                    <a:pt x="9005" y="44948"/>
                  </a:cubicBezTo>
                  <a:close/>
                </a:path>
              </a:pathLst>
            </a:custGeom>
            <a:solidFill>
              <a:srgbClr val="1E7269"/>
            </a:solidFill>
            <a:ln w="11507" cap="flat">
              <a:noFill/>
              <a:prstDash val="solid"/>
              <a:miter/>
            </a:ln>
          </p:spPr>
          <p:txBody>
            <a:bodyPr/>
            <a:lstStyle/>
            <a:p>
              <a:endParaRPr lang="en-US"/>
            </a:p>
          </p:txBody>
        </p:sp>
        <p:sp>
          <p:nvSpPr>
            <p:cNvPr id="197" name="Freeform: Shape 196">
              <a:extLst>
                <a:ext uri="{FF2B5EF4-FFF2-40B4-BE49-F238E27FC236}">
                  <a16:creationId xmlns:a16="http://schemas.microsoft.com/office/drawing/2014/main" id="{E4CDFF98-A9E6-DDA4-0D7F-8CE9EF669F43}"/>
                </a:ext>
              </a:extLst>
            </p:cNvPr>
            <p:cNvSpPr/>
            <p:nvPr/>
          </p:nvSpPr>
          <p:spPr>
            <a:xfrm>
              <a:off x="7691322" y="3233947"/>
              <a:ext cx="183857" cy="69219"/>
            </a:xfrm>
            <a:custGeom>
              <a:avLst/>
              <a:gdLst>
                <a:gd name="csX0" fmla="*/ 30030 w 183857"/>
                <a:gd name="csY0" fmla="*/ 6054 h 69219"/>
                <a:gd name="csX1" fmla="*/ 90192 w 183857"/>
                <a:gd name="csY1" fmla="*/ 18040 h 69219"/>
                <a:gd name="csX2" fmla="*/ 102178 w 183857"/>
                <a:gd name="csY2" fmla="*/ 21037 h 69219"/>
                <a:gd name="csX3" fmla="*/ 108171 w 183857"/>
                <a:gd name="csY3" fmla="*/ 10434 h 69219"/>
                <a:gd name="csX4" fmla="*/ 136984 w 183857"/>
                <a:gd name="csY4" fmla="*/ 23573 h 69219"/>
                <a:gd name="csX5" fmla="*/ 161187 w 183857"/>
                <a:gd name="csY5" fmla="*/ 10434 h 69219"/>
                <a:gd name="csX6" fmla="*/ 176055 w 183857"/>
                <a:gd name="csY6" fmla="*/ 42935 h 69219"/>
                <a:gd name="csX7" fmla="*/ 143784 w 183857"/>
                <a:gd name="csY7" fmla="*/ 50887 h 69219"/>
                <a:gd name="csX8" fmla="*/ 57690 w 183857"/>
                <a:gd name="csY8" fmla="*/ 52270 h 69219"/>
                <a:gd name="csX9" fmla="*/ 57690 w 183857"/>
                <a:gd name="csY9" fmla="*/ 43050 h 69219"/>
                <a:gd name="csX10" fmla="*/ 31759 w 183857"/>
                <a:gd name="csY10" fmla="*/ 34406 h 69219"/>
                <a:gd name="csX11" fmla="*/ 49277 w 183857"/>
                <a:gd name="csY11" fmla="*/ 51694 h 69219"/>
                <a:gd name="csX12" fmla="*/ 23691 w 183857"/>
                <a:gd name="csY12" fmla="*/ 51694 h 69219"/>
                <a:gd name="csX13" fmla="*/ 12281 w 183857"/>
                <a:gd name="csY13" fmla="*/ 31871 h 69219"/>
                <a:gd name="csX14" fmla="*/ 29915 w 183857"/>
                <a:gd name="csY14" fmla="*/ 5939 h 692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3857" h="69219">
                  <a:moveTo>
                    <a:pt x="30030" y="6054"/>
                  </a:moveTo>
                  <a:lnTo>
                    <a:pt x="90192" y="18040"/>
                  </a:lnTo>
                  <a:cubicBezTo>
                    <a:pt x="92497" y="18501"/>
                    <a:pt x="101141" y="22996"/>
                    <a:pt x="102178" y="21037"/>
                  </a:cubicBezTo>
                  <a:lnTo>
                    <a:pt x="108171" y="10434"/>
                  </a:lnTo>
                  <a:cubicBezTo>
                    <a:pt x="116008" y="15505"/>
                    <a:pt x="129032" y="22305"/>
                    <a:pt x="136984" y="23573"/>
                  </a:cubicBezTo>
                  <a:cubicBezTo>
                    <a:pt x="143554" y="24610"/>
                    <a:pt x="154618" y="11125"/>
                    <a:pt x="161187" y="10434"/>
                  </a:cubicBezTo>
                  <a:cubicBezTo>
                    <a:pt x="184583" y="11932"/>
                    <a:pt x="190461" y="25878"/>
                    <a:pt x="176055" y="42935"/>
                  </a:cubicBezTo>
                  <a:cubicBezTo>
                    <a:pt x="179973" y="56765"/>
                    <a:pt x="150238" y="65179"/>
                    <a:pt x="143784" y="50887"/>
                  </a:cubicBezTo>
                  <a:cubicBezTo>
                    <a:pt x="102639" y="74860"/>
                    <a:pt x="73941" y="75321"/>
                    <a:pt x="57690" y="52270"/>
                  </a:cubicBezTo>
                  <a:cubicBezTo>
                    <a:pt x="50199" y="49620"/>
                    <a:pt x="50314" y="46623"/>
                    <a:pt x="57690" y="43050"/>
                  </a:cubicBezTo>
                  <a:cubicBezTo>
                    <a:pt x="70829" y="20691"/>
                    <a:pt x="33026" y="12163"/>
                    <a:pt x="31759" y="34406"/>
                  </a:cubicBezTo>
                  <a:cubicBezTo>
                    <a:pt x="47202" y="30372"/>
                    <a:pt x="54809" y="36366"/>
                    <a:pt x="49277" y="51694"/>
                  </a:cubicBezTo>
                  <a:cubicBezTo>
                    <a:pt x="49853" y="72785"/>
                    <a:pt x="27840" y="72785"/>
                    <a:pt x="23691" y="51694"/>
                  </a:cubicBezTo>
                  <a:cubicBezTo>
                    <a:pt x="295" y="59070"/>
                    <a:pt x="-4085" y="49735"/>
                    <a:pt x="12281" y="31871"/>
                  </a:cubicBezTo>
                  <a:cubicBezTo>
                    <a:pt x="-13997" y="16888"/>
                    <a:pt x="6634" y="-12617"/>
                    <a:pt x="29915" y="5939"/>
                  </a:cubicBezTo>
                  <a:close/>
                </a:path>
              </a:pathLst>
            </a:custGeom>
            <a:solidFill>
              <a:srgbClr val="0FA078"/>
            </a:solidFill>
            <a:ln w="11507" cap="flat">
              <a:noFill/>
              <a:prstDash val="solid"/>
              <a:miter/>
            </a:ln>
          </p:spPr>
          <p:txBody>
            <a:bodyPr/>
            <a:lstStyle/>
            <a:p>
              <a:endParaRPr lang="en-US"/>
            </a:p>
          </p:txBody>
        </p:sp>
        <p:sp>
          <p:nvSpPr>
            <p:cNvPr id="198" name="Freeform: Shape 197">
              <a:extLst>
                <a:ext uri="{FF2B5EF4-FFF2-40B4-BE49-F238E27FC236}">
                  <a16:creationId xmlns:a16="http://schemas.microsoft.com/office/drawing/2014/main" id="{6BC5766D-E9D5-DF85-6C72-5F570BA730A2}"/>
                </a:ext>
              </a:extLst>
            </p:cNvPr>
            <p:cNvSpPr/>
            <p:nvPr/>
          </p:nvSpPr>
          <p:spPr>
            <a:xfrm>
              <a:off x="7659737" y="3199547"/>
              <a:ext cx="61499" cy="77907"/>
            </a:xfrm>
            <a:custGeom>
              <a:avLst/>
              <a:gdLst>
                <a:gd name="csX0" fmla="*/ 54469 w 61499"/>
                <a:gd name="csY0" fmla="*/ 1268 h 77907"/>
                <a:gd name="csX1" fmla="*/ 61499 w 61499"/>
                <a:gd name="csY1" fmla="*/ 40454 h 77907"/>
                <a:gd name="csX2" fmla="*/ 43866 w 61499"/>
                <a:gd name="csY2" fmla="*/ 66385 h 77907"/>
                <a:gd name="csX3" fmla="*/ 5256 w 61499"/>
                <a:gd name="csY3" fmla="*/ 50481 h 77907"/>
                <a:gd name="csX4" fmla="*/ 11595 w 61499"/>
                <a:gd name="csY4" fmla="*/ 25817 h 77907"/>
                <a:gd name="csX5" fmla="*/ 28883 w 61499"/>
                <a:gd name="csY5" fmla="*/ 0 h 77907"/>
                <a:gd name="csX6" fmla="*/ 54354 w 61499"/>
                <a:gd name="csY6" fmla="*/ 1383 h 779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499" h="77907">
                  <a:moveTo>
                    <a:pt x="54469" y="1268"/>
                  </a:moveTo>
                  <a:lnTo>
                    <a:pt x="61499" y="40454"/>
                  </a:lnTo>
                  <a:cubicBezTo>
                    <a:pt x="52164" y="44833"/>
                    <a:pt x="44442" y="56243"/>
                    <a:pt x="43866" y="66385"/>
                  </a:cubicBezTo>
                  <a:cubicBezTo>
                    <a:pt x="33262" y="89551"/>
                    <a:pt x="876" y="74453"/>
                    <a:pt x="5256" y="50481"/>
                  </a:cubicBezTo>
                  <a:cubicBezTo>
                    <a:pt x="-3849" y="45870"/>
                    <a:pt x="-737" y="25010"/>
                    <a:pt x="11595" y="25817"/>
                  </a:cubicBezTo>
                  <a:cubicBezTo>
                    <a:pt x="13670" y="11986"/>
                    <a:pt x="19432" y="3342"/>
                    <a:pt x="28883" y="0"/>
                  </a:cubicBezTo>
                  <a:lnTo>
                    <a:pt x="54354" y="1383"/>
                  </a:lnTo>
                  <a:close/>
                </a:path>
              </a:pathLst>
            </a:custGeom>
            <a:solidFill>
              <a:srgbClr val="118976"/>
            </a:solidFill>
            <a:ln w="11507" cap="flat">
              <a:noFill/>
              <a:prstDash val="solid"/>
              <a:miter/>
            </a:ln>
          </p:spPr>
          <p:txBody>
            <a:bodyPr/>
            <a:lstStyle/>
            <a:p>
              <a:endParaRPr lang="en-US"/>
            </a:p>
          </p:txBody>
        </p:sp>
        <p:sp>
          <p:nvSpPr>
            <p:cNvPr id="199" name="Freeform: Shape 198">
              <a:extLst>
                <a:ext uri="{FF2B5EF4-FFF2-40B4-BE49-F238E27FC236}">
                  <a16:creationId xmlns:a16="http://schemas.microsoft.com/office/drawing/2014/main" id="{1B1F2CE2-FD25-FDC6-ADBA-78A44F663DED}"/>
                </a:ext>
              </a:extLst>
            </p:cNvPr>
            <p:cNvSpPr/>
            <p:nvPr/>
          </p:nvSpPr>
          <p:spPr>
            <a:xfrm>
              <a:off x="7740368" y="3204840"/>
              <a:ext cx="60507" cy="29772"/>
            </a:xfrm>
            <a:custGeom>
              <a:avLst/>
              <a:gdLst>
                <a:gd name="csX0" fmla="*/ 60508 w 60507"/>
                <a:gd name="csY0" fmla="*/ 29052 h 29772"/>
                <a:gd name="csX1" fmla="*/ 43220 w 60507"/>
                <a:gd name="csY1" fmla="*/ 29052 h 29772"/>
                <a:gd name="csX2" fmla="*/ 0 w 60507"/>
                <a:gd name="csY2" fmla="*/ 1853 h 29772"/>
                <a:gd name="csX3" fmla="*/ 60508 w 60507"/>
                <a:gd name="csY3" fmla="*/ 29052 h 29772"/>
              </a:gdLst>
              <a:ahLst/>
              <a:cxnLst>
                <a:cxn ang="0">
                  <a:pos x="csX0" y="csY0"/>
                </a:cxn>
                <a:cxn ang="0">
                  <a:pos x="csX1" y="csY1"/>
                </a:cxn>
                <a:cxn ang="0">
                  <a:pos x="csX2" y="csY2"/>
                </a:cxn>
                <a:cxn ang="0">
                  <a:pos x="csX3" y="csY3"/>
                </a:cxn>
              </a:cxnLst>
              <a:rect l="l" t="t" r="r" b="b"/>
              <a:pathLst>
                <a:path w="60507" h="29772">
                  <a:moveTo>
                    <a:pt x="60508" y="29052"/>
                  </a:moveTo>
                  <a:cubicBezTo>
                    <a:pt x="56474" y="30551"/>
                    <a:pt x="47715" y="29283"/>
                    <a:pt x="43220" y="29052"/>
                  </a:cubicBezTo>
                  <a:lnTo>
                    <a:pt x="0" y="1853"/>
                  </a:lnTo>
                  <a:cubicBezTo>
                    <a:pt x="21206" y="-5523"/>
                    <a:pt x="48291" y="10266"/>
                    <a:pt x="60508" y="29052"/>
                  </a:cubicBezTo>
                  <a:close/>
                </a:path>
              </a:pathLst>
            </a:custGeom>
            <a:solidFill>
              <a:srgbClr val="59BABC"/>
            </a:solidFill>
            <a:ln w="11507" cap="flat">
              <a:noFill/>
              <a:prstDash val="solid"/>
              <a:miter/>
            </a:ln>
          </p:spPr>
          <p:txBody>
            <a:bodyPr/>
            <a:lstStyle/>
            <a:p>
              <a:endParaRPr lang="en-US"/>
            </a:p>
          </p:txBody>
        </p:sp>
        <p:sp>
          <p:nvSpPr>
            <p:cNvPr id="200" name="Freeform: Shape 199">
              <a:extLst>
                <a:ext uri="{FF2B5EF4-FFF2-40B4-BE49-F238E27FC236}">
                  <a16:creationId xmlns:a16="http://schemas.microsoft.com/office/drawing/2014/main" id="{FE8CFEFD-A79A-FA29-6E9A-A2D5BAAF6A46}"/>
                </a:ext>
              </a:extLst>
            </p:cNvPr>
            <p:cNvSpPr/>
            <p:nvPr/>
          </p:nvSpPr>
          <p:spPr>
            <a:xfrm>
              <a:off x="7103961" y="3387755"/>
              <a:ext cx="59048" cy="98521"/>
            </a:xfrm>
            <a:custGeom>
              <a:avLst/>
              <a:gdLst>
                <a:gd name="csX0" fmla="*/ 53230 w 59048"/>
                <a:gd name="csY0" fmla="*/ 8183 h 98521"/>
                <a:gd name="csX1" fmla="*/ 42165 w 59048"/>
                <a:gd name="csY1" fmla="*/ 62928 h 98521"/>
                <a:gd name="csX2" fmla="*/ 6552 w 59048"/>
                <a:gd name="csY2" fmla="*/ 95199 h 98521"/>
                <a:gd name="csX3" fmla="*/ 6898 w 59048"/>
                <a:gd name="csY3" fmla="*/ 89551 h 98521"/>
                <a:gd name="csX4" fmla="*/ 8973 w 59048"/>
                <a:gd name="csY4" fmla="*/ 79985 h 98521"/>
                <a:gd name="csX5" fmla="*/ 23033 w 59048"/>
                <a:gd name="csY5" fmla="*/ 28006 h 98521"/>
                <a:gd name="csX6" fmla="*/ 51731 w 59048"/>
                <a:gd name="csY6" fmla="*/ 0 h 98521"/>
                <a:gd name="csX7" fmla="*/ 53230 w 59048"/>
                <a:gd name="csY7" fmla="*/ 8183 h 985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048" h="98521">
                  <a:moveTo>
                    <a:pt x="53230" y="8183"/>
                  </a:moveTo>
                  <a:cubicBezTo>
                    <a:pt x="66599" y="20169"/>
                    <a:pt x="54382" y="52555"/>
                    <a:pt x="42165" y="62928"/>
                  </a:cubicBezTo>
                  <a:cubicBezTo>
                    <a:pt x="38477" y="78833"/>
                    <a:pt x="24416" y="108453"/>
                    <a:pt x="6552" y="95199"/>
                  </a:cubicBezTo>
                  <a:cubicBezTo>
                    <a:pt x="5745" y="94046"/>
                    <a:pt x="6552" y="91626"/>
                    <a:pt x="6898" y="89551"/>
                  </a:cubicBezTo>
                  <a:cubicBezTo>
                    <a:pt x="-2783" y="83904"/>
                    <a:pt x="-2437" y="81138"/>
                    <a:pt x="8973" y="79985"/>
                  </a:cubicBezTo>
                  <a:lnTo>
                    <a:pt x="23033" y="28006"/>
                  </a:lnTo>
                  <a:lnTo>
                    <a:pt x="51731" y="0"/>
                  </a:lnTo>
                  <a:cubicBezTo>
                    <a:pt x="59568" y="922"/>
                    <a:pt x="59914" y="3688"/>
                    <a:pt x="53230" y="8183"/>
                  </a:cubicBezTo>
                  <a:close/>
                </a:path>
              </a:pathLst>
            </a:custGeom>
            <a:solidFill>
              <a:srgbClr val="076D88"/>
            </a:solidFill>
            <a:ln w="11507" cap="flat">
              <a:noFill/>
              <a:prstDash val="solid"/>
              <a:miter/>
            </a:ln>
          </p:spPr>
          <p:txBody>
            <a:bodyPr/>
            <a:lstStyle/>
            <a:p>
              <a:endParaRPr lang="en-US"/>
            </a:p>
          </p:txBody>
        </p:sp>
        <p:sp>
          <p:nvSpPr>
            <p:cNvPr id="201" name="Freeform: Shape 200">
              <a:extLst>
                <a:ext uri="{FF2B5EF4-FFF2-40B4-BE49-F238E27FC236}">
                  <a16:creationId xmlns:a16="http://schemas.microsoft.com/office/drawing/2014/main" id="{AC947590-54EA-A3BB-495F-D320C1DA5FDC}"/>
                </a:ext>
              </a:extLst>
            </p:cNvPr>
            <p:cNvSpPr/>
            <p:nvPr/>
          </p:nvSpPr>
          <p:spPr>
            <a:xfrm>
              <a:off x="7088291" y="3444343"/>
              <a:ext cx="24642" cy="32962"/>
            </a:xfrm>
            <a:custGeom>
              <a:avLst/>
              <a:gdLst>
                <a:gd name="csX0" fmla="*/ 24643 w 24642"/>
                <a:gd name="csY0" fmla="*/ 23397 h 32962"/>
                <a:gd name="csX1" fmla="*/ 22568 w 24642"/>
                <a:gd name="csY1" fmla="*/ 32963 h 32962"/>
                <a:gd name="csX2" fmla="*/ 2168 w 24642"/>
                <a:gd name="csY2" fmla="*/ 21899 h 32962"/>
                <a:gd name="csX3" fmla="*/ 5165 w 24642"/>
                <a:gd name="csY3" fmla="*/ 4956 h 32962"/>
                <a:gd name="csX4" fmla="*/ 22338 w 24642"/>
                <a:gd name="csY4" fmla="*/ 2421 h 32962"/>
                <a:gd name="csX5" fmla="*/ 24643 w 24642"/>
                <a:gd name="csY5" fmla="*/ 23512 h 32962"/>
              </a:gdLst>
              <a:ahLst/>
              <a:cxnLst>
                <a:cxn ang="0">
                  <a:pos x="csX0" y="csY0"/>
                </a:cxn>
                <a:cxn ang="0">
                  <a:pos x="csX1" y="csY1"/>
                </a:cxn>
                <a:cxn ang="0">
                  <a:pos x="csX2" y="csY2"/>
                </a:cxn>
                <a:cxn ang="0">
                  <a:pos x="csX3" y="csY3"/>
                </a:cxn>
                <a:cxn ang="0">
                  <a:pos x="csX4" y="csY4"/>
                </a:cxn>
                <a:cxn ang="0">
                  <a:pos x="csX5" y="csY5"/>
                </a:cxn>
              </a:cxnLst>
              <a:rect l="l" t="t" r="r" b="b"/>
              <a:pathLst>
                <a:path w="24642" h="32962">
                  <a:moveTo>
                    <a:pt x="24643" y="23397"/>
                  </a:moveTo>
                  <a:lnTo>
                    <a:pt x="22568" y="32963"/>
                  </a:lnTo>
                  <a:lnTo>
                    <a:pt x="2168" y="21899"/>
                  </a:lnTo>
                  <a:cubicBezTo>
                    <a:pt x="-2442" y="19363"/>
                    <a:pt x="1131" y="5302"/>
                    <a:pt x="5165" y="4956"/>
                  </a:cubicBezTo>
                  <a:cubicBezTo>
                    <a:pt x="12541" y="2190"/>
                    <a:pt x="21761" y="-3111"/>
                    <a:pt x="22338" y="2421"/>
                  </a:cubicBezTo>
                  <a:lnTo>
                    <a:pt x="24643" y="23512"/>
                  </a:lnTo>
                  <a:close/>
                </a:path>
              </a:pathLst>
            </a:custGeom>
            <a:solidFill>
              <a:srgbClr val="40A954"/>
            </a:solidFill>
            <a:ln w="11507" cap="flat">
              <a:noFill/>
              <a:prstDash val="solid"/>
              <a:miter/>
            </a:ln>
          </p:spPr>
          <p:txBody>
            <a:bodyPr/>
            <a:lstStyle/>
            <a:p>
              <a:endParaRPr lang="en-US"/>
            </a:p>
          </p:txBody>
        </p:sp>
        <p:sp>
          <p:nvSpPr>
            <p:cNvPr id="202" name="Freeform: Shape 201">
              <a:extLst>
                <a:ext uri="{FF2B5EF4-FFF2-40B4-BE49-F238E27FC236}">
                  <a16:creationId xmlns:a16="http://schemas.microsoft.com/office/drawing/2014/main" id="{00BBDC16-495B-73FF-ABAF-CCBA45C4D742}"/>
                </a:ext>
              </a:extLst>
            </p:cNvPr>
            <p:cNvSpPr/>
            <p:nvPr/>
          </p:nvSpPr>
          <p:spPr>
            <a:xfrm>
              <a:off x="7049890" y="3411381"/>
              <a:ext cx="43680" cy="30657"/>
            </a:xfrm>
            <a:custGeom>
              <a:avLst/>
              <a:gdLst>
                <a:gd name="csX0" fmla="*/ 32155 w 43680"/>
                <a:gd name="csY0" fmla="*/ 115 h 30657"/>
                <a:gd name="csX1" fmla="*/ 43681 w 43680"/>
                <a:gd name="csY1" fmla="*/ 8759 h 30657"/>
                <a:gd name="csX2" fmla="*/ 0 w 43680"/>
                <a:gd name="csY2" fmla="*/ 30657 h 30657"/>
                <a:gd name="csX3" fmla="*/ 32155 w 43680"/>
                <a:gd name="csY3" fmla="*/ 0 h 30657"/>
              </a:gdLst>
              <a:ahLst/>
              <a:cxnLst>
                <a:cxn ang="0">
                  <a:pos x="csX0" y="csY0"/>
                </a:cxn>
                <a:cxn ang="0">
                  <a:pos x="csX1" y="csY1"/>
                </a:cxn>
                <a:cxn ang="0">
                  <a:pos x="csX2" y="csY2"/>
                </a:cxn>
                <a:cxn ang="0">
                  <a:pos x="csX3" y="csY3"/>
                </a:cxn>
              </a:cxnLst>
              <a:rect l="l" t="t" r="r" b="b"/>
              <a:pathLst>
                <a:path w="43680" h="30657">
                  <a:moveTo>
                    <a:pt x="32155" y="115"/>
                  </a:moveTo>
                  <a:lnTo>
                    <a:pt x="43681" y="8759"/>
                  </a:lnTo>
                  <a:cubicBezTo>
                    <a:pt x="27891" y="17173"/>
                    <a:pt x="10603" y="28467"/>
                    <a:pt x="0" y="30657"/>
                  </a:cubicBezTo>
                  <a:cubicBezTo>
                    <a:pt x="5763" y="18556"/>
                    <a:pt x="20054" y="4264"/>
                    <a:pt x="32155" y="0"/>
                  </a:cubicBezTo>
                  <a:close/>
                </a:path>
              </a:pathLst>
            </a:custGeom>
            <a:solidFill>
              <a:srgbClr val="5AB7A5"/>
            </a:solidFill>
            <a:ln w="11507" cap="flat">
              <a:noFill/>
              <a:prstDash val="solid"/>
              <a:miter/>
            </a:ln>
          </p:spPr>
          <p:txBody>
            <a:bodyPr/>
            <a:lstStyle/>
            <a:p>
              <a:endParaRPr lang="en-US"/>
            </a:p>
          </p:txBody>
        </p:sp>
        <p:sp>
          <p:nvSpPr>
            <p:cNvPr id="203" name="Freeform: Shape 202">
              <a:extLst>
                <a:ext uri="{FF2B5EF4-FFF2-40B4-BE49-F238E27FC236}">
                  <a16:creationId xmlns:a16="http://schemas.microsoft.com/office/drawing/2014/main" id="{68FD53B7-EA2E-C8B3-2A67-BAA1CD32E8CE}"/>
                </a:ext>
              </a:extLst>
            </p:cNvPr>
            <p:cNvSpPr/>
            <p:nvPr/>
          </p:nvSpPr>
          <p:spPr>
            <a:xfrm>
              <a:off x="7775175" y="4394077"/>
              <a:ext cx="71101" cy="50773"/>
            </a:xfrm>
            <a:custGeom>
              <a:avLst/>
              <a:gdLst>
                <a:gd name="csX0" fmla="*/ 49098 w 71101"/>
                <a:gd name="csY0" fmla="*/ 44088 h 50773"/>
                <a:gd name="csX1" fmla="*/ 48060 w 71101"/>
                <a:gd name="csY1" fmla="*/ 50773 h 50773"/>
                <a:gd name="csX2" fmla="*/ 26854 w 71101"/>
                <a:gd name="csY2" fmla="*/ 44780 h 50773"/>
                <a:gd name="csX3" fmla="*/ 17518 w 71101"/>
                <a:gd name="csY3" fmla="*/ 36482 h 50773"/>
                <a:gd name="csX4" fmla="*/ 0 w 71101"/>
                <a:gd name="csY4" fmla="*/ 23689 h 50773"/>
                <a:gd name="csX5" fmla="*/ 25701 w 71101"/>
                <a:gd name="csY5" fmla="*/ 11703 h 50773"/>
                <a:gd name="csX6" fmla="*/ 70535 w 71101"/>
                <a:gd name="csY6" fmla="*/ 10665 h 50773"/>
                <a:gd name="csX7" fmla="*/ 49098 w 71101"/>
                <a:gd name="csY7" fmla="*/ 43973 h 50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1101" h="50773">
                  <a:moveTo>
                    <a:pt x="49098" y="44088"/>
                  </a:moveTo>
                  <a:lnTo>
                    <a:pt x="48060" y="50773"/>
                  </a:lnTo>
                  <a:cubicBezTo>
                    <a:pt x="42528" y="49966"/>
                    <a:pt x="32501" y="46509"/>
                    <a:pt x="26854" y="44780"/>
                  </a:cubicBezTo>
                  <a:cubicBezTo>
                    <a:pt x="11986" y="48929"/>
                    <a:pt x="8874" y="46163"/>
                    <a:pt x="17518" y="36482"/>
                  </a:cubicBezTo>
                  <a:lnTo>
                    <a:pt x="0" y="23689"/>
                  </a:lnTo>
                  <a:lnTo>
                    <a:pt x="25701" y="11703"/>
                  </a:lnTo>
                  <a:cubicBezTo>
                    <a:pt x="19362" y="-6623"/>
                    <a:pt x="68345" y="-629"/>
                    <a:pt x="70535" y="10665"/>
                  </a:cubicBezTo>
                  <a:cubicBezTo>
                    <a:pt x="73070" y="23343"/>
                    <a:pt x="67308" y="48699"/>
                    <a:pt x="49098" y="43973"/>
                  </a:cubicBezTo>
                  <a:close/>
                </a:path>
              </a:pathLst>
            </a:custGeom>
            <a:solidFill>
              <a:srgbClr val="297426"/>
            </a:solidFill>
            <a:ln w="11507" cap="flat">
              <a:noFill/>
              <a:prstDash val="solid"/>
              <a:miter/>
            </a:ln>
          </p:spPr>
          <p:txBody>
            <a:bodyPr/>
            <a:lstStyle/>
            <a:p>
              <a:endParaRPr lang="en-US"/>
            </a:p>
          </p:txBody>
        </p:sp>
        <p:sp>
          <p:nvSpPr>
            <p:cNvPr id="204" name="Freeform: Shape 203">
              <a:extLst>
                <a:ext uri="{FF2B5EF4-FFF2-40B4-BE49-F238E27FC236}">
                  <a16:creationId xmlns:a16="http://schemas.microsoft.com/office/drawing/2014/main" id="{FCBDE13A-D937-4F55-836C-68B42531CD7E}"/>
                </a:ext>
              </a:extLst>
            </p:cNvPr>
            <p:cNvSpPr/>
            <p:nvPr/>
          </p:nvSpPr>
          <p:spPr>
            <a:xfrm>
              <a:off x="7759039" y="4430617"/>
              <a:ext cx="43106" cy="19684"/>
            </a:xfrm>
            <a:custGeom>
              <a:avLst/>
              <a:gdLst>
                <a:gd name="csX0" fmla="*/ 33769 w 43106"/>
                <a:gd name="csY0" fmla="*/ 57 h 19684"/>
                <a:gd name="csX1" fmla="*/ 43105 w 43106"/>
                <a:gd name="csY1" fmla="*/ 8356 h 19684"/>
                <a:gd name="csX2" fmla="*/ 20861 w 43106"/>
                <a:gd name="csY2" fmla="*/ 19189 h 19684"/>
                <a:gd name="csX3" fmla="*/ 0 w 43106"/>
                <a:gd name="csY3" fmla="*/ 9047 h 19684"/>
                <a:gd name="csX4" fmla="*/ 33769 w 43106"/>
                <a:gd name="csY4" fmla="*/ 173 h 19684"/>
              </a:gdLst>
              <a:ahLst/>
              <a:cxnLst>
                <a:cxn ang="0">
                  <a:pos x="csX0" y="csY0"/>
                </a:cxn>
                <a:cxn ang="0">
                  <a:pos x="csX1" y="csY1"/>
                </a:cxn>
                <a:cxn ang="0">
                  <a:pos x="csX2" y="csY2"/>
                </a:cxn>
                <a:cxn ang="0">
                  <a:pos x="csX3" y="csY3"/>
                </a:cxn>
                <a:cxn ang="0">
                  <a:pos x="csX4" y="csY4"/>
                </a:cxn>
              </a:cxnLst>
              <a:rect l="l" t="t" r="r" b="b"/>
              <a:pathLst>
                <a:path w="43106" h="19684">
                  <a:moveTo>
                    <a:pt x="33769" y="57"/>
                  </a:moveTo>
                  <a:cubicBezTo>
                    <a:pt x="36996" y="-749"/>
                    <a:pt x="43220" y="7203"/>
                    <a:pt x="43105" y="8356"/>
                  </a:cubicBezTo>
                  <a:lnTo>
                    <a:pt x="20861" y="19189"/>
                  </a:lnTo>
                  <a:cubicBezTo>
                    <a:pt x="15213" y="21955"/>
                    <a:pt x="1037" y="12389"/>
                    <a:pt x="0" y="9047"/>
                  </a:cubicBezTo>
                  <a:lnTo>
                    <a:pt x="33769" y="173"/>
                  </a:lnTo>
                  <a:close/>
                </a:path>
              </a:pathLst>
            </a:custGeom>
            <a:solidFill>
              <a:srgbClr val="89BB45"/>
            </a:solidFill>
            <a:ln w="11507" cap="flat">
              <a:noFill/>
              <a:prstDash val="solid"/>
              <a:miter/>
            </a:ln>
          </p:spPr>
          <p:txBody>
            <a:bodyPr/>
            <a:lstStyle/>
            <a:p>
              <a:endParaRPr lang="en-US"/>
            </a:p>
          </p:txBody>
        </p:sp>
        <p:sp>
          <p:nvSpPr>
            <p:cNvPr id="205" name="Freeform: Shape 204">
              <a:extLst>
                <a:ext uri="{FF2B5EF4-FFF2-40B4-BE49-F238E27FC236}">
                  <a16:creationId xmlns:a16="http://schemas.microsoft.com/office/drawing/2014/main" id="{6DB679F4-3E86-9B5A-AF5B-B00B43C79CD6}"/>
                </a:ext>
              </a:extLst>
            </p:cNvPr>
            <p:cNvSpPr/>
            <p:nvPr/>
          </p:nvSpPr>
          <p:spPr>
            <a:xfrm>
              <a:off x="8451520" y="3912057"/>
              <a:ext cx="53126" cy="62563"/>
            </a:xfrm>
            <a:custGeom>
              <a:avLst/>
              <a:gdLst>
                <a:gd name="csX0" fmla="*/ 30960 w 53126"/>
                <a:gd name="csY0" fmla="*/ 10815 h 62563"/>
                <a:gd name="csX1" fmla="*/ 48248 w 53126"/>
                <a:gd name="csY1" fmla="*/ 19459 h 62563"/>
                <a:gd name="csX2" fmla="*/ 48248 w 53126"/>
                <a:gd name="csY2" fmla="*/ 62563 h 62563"/>
                <a:gd name="csX3" fmla="*/ 5143 w 53126"/>
                <a:gd name="csY3" fmla="*/ 28103 h 62563"/>
                <a:gd name="csX4" fmla="*/ 5143 w 53126"/>
                <a:gd name="csY4" fmla="*/ 19459 h 62563"/>
                <a:gd name="csX5" fmla="*/ 31075 w 53126"/>
                <a:gd name="csY5" fmla="*/ 10815 h 62563"/>
              </a:gdLst>
              <a:ahLst/>
              <a:cxnLst>
                <a:cxn ang="0">
                  <a:pos x="csX0" y="csY0"/>
                </a:cxn>
                <a:cxn ang="0">
                  <a:pos x="csX1" y="csY1"/>
                </a:cxn>
                <a:cxn ang="0">
                  <a:pos x="csX2" y="csY2"/>
                </a:cxn>
                <a:cxn ang="0">
                  <a:pos x="csX3" y="csY3"/>
                </a:cxn>
                <a:cxn ang="0">
                  <a:pos x="csX4" y="csY4"/>
                </a:cxn>
                <a:cxn ang="0">
                  <a:pos x="csX5" y="csY5"/>
                </a:cxn>
              </a:cxnLst>
              <a:rect l="l" t="t" r="r" b="b"/>
              <a:pathLst>
                <a:path w="53126" h="62563">
                  <a:moveTo>
                    <a:pt x="30960" y="10815"/>
                  </a:moveTo>
                  <a:lnTo>
                    <a:pt x="48248" y="19459"/>
                  </a:lnTo>
                  <a:cubicBezTo>
                    <a:pt x="53549" y="34211"/>
                    <a:pt x="55854" y="51730"/>
                    <a:pt x="48248" y="62563"/>
                  </a:cubicBezTo>
                  <a:cubicBezTo>
                    <a:pt x="33034" y="53458"/>
                    <a:pt x="18628" y="41933"/>
                    <a:pt x="5143" y="28103"/>
                  </a:cubicBezTo>
                  <a:cubicBezTo>
                    <a:pt x="-1772" y="25682"/>
                    <a:pt x="-1657" y="22801"/>
                    <a:pt x="5143" y="19459"/>
                  </a:cubicBezTo>
                  <a:cubicBezTo>
                    <a:pt x="9869" y="5513"/>
                    <a:pt x="18282" y="-11544"/>
                    <a:pt x="31075" y="10815"/>
                  </a:cubicBezTo>
                  <a:close/>
                </a:path>
              </a:pathLst>
            </a:custGeom>
            <a:solidFill>
              <a:srgbClr val="038297"/>
            </a:solidFill>
            <a:ln w="11507" cap="flat">
              <a:noFill/>
              <a:prstDash val="solid"/>
              <a:miter/>
            </a:ln>
          </p:spPr>
          <p:txBody>
            <a:bodyPr/>
            <a:lstStyle/>
            <a:p>
              <a:endParaRPr lang="en-US"/>
            </a:p>
          </p:txBody>
        </p:sp>
        <p:sp>
          <p:nvSpPr>
            <p:cNvPr id="206" name="Freeform: Shape 205">
              <a:extLst>
                <a:ext uri="{FF2B5EF4-FFF2-40B4-BE49-F238E27FC236}">
                  <a16:creationId xmlns:a16="http://schemas.microsoft.com/office/drawing/2014/main" id="{4EC75C7D-97B4-8A68-030B-6EED2163CBE7}"/>
                </a:ext>
              </a:extLst>
            </p:cNvPr>
            <p:cNvSpPr/>
            <p:nvPr/>
          </p:nvSpPr>
          <p:spPr>
            <a:xfrm>
              <a:off x="8452327" y="3955920"/>
              <a:ext cx="48248" cy="76792"/>
            </a:xfrm>
            <a:custGeom>
              <a:avLst/>
              <a:gdLst>
                <a:gd name="csX0" fmla="*/ 47441 w 48248"/>
                <a:gd name="csY0" fmla="*/ 27229 h 76792"/>
                <a:gd name="csX1" fmla="*/ 48247 w 48248"/>
                <a:gd name="csY1" fmla="*/ 64571 h 76792"/>
                <a:gd name="csX2" fmla="*/ 38220 w 48248"/>
                <a:gd name="csY2" fmla="*/ 63764 h 76792"/>
                <a:gd name="csX3" fmla="*/ 6987 w 48248"/>
                <a:gd name="csY3" fmla="*/ 19161 h 76792"/>
                <a:gd name="csX4" fmla="*/ 7794 w 48248"/>
                <a:gd name="csY4" fmla="*/ 10863 h 76792"/>
                <a:gd name="csX5" fmla="*/ 12980 w 48248"/>
                <a:gd name="csY5" fmla="*/ 1528 h 76792"/>
                <a:gd name="csX6" fmla="*/ 47441 w 48248"/>
                <a:gd name="csY6" fmla="*/ 27344 h 767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248" h="76792">
                  <a:moveTo>
                    <a:pt x="47441" y="27229"/>
                  </a:moveTo>
                  <a:lnTo>
                    <a:pt x="48247" y="64571"/>
                  </a:lnTo>
                  <a:cubicBezTo>
                    <a:pt x="48363" y="81282"/>
                    <a:pt x="41678" y="80706"/>
                    <a:pt x="38220" y="63764"/>
                  </a:cubicBezTo>
                  <a:cubicBezTo>
                    <a:pt x="25197" y="58232"/>
                    <a:pt x="11482" y="35066"/>
                    <a:pt x="6987" y="19161"/>
                  </a:cubicBezTo>
                  <a:cubicBezTo>
                    <a:pt x="-274" y="16049"/>
                    <a:pt x="72" y="13283"/>
                    <a:pt x="7794" y="10863"/>
                  </a:cubicBezTo>
                  <a:cubicBezTo>
                    <a:pt x="-4654" y="4755"/>
                    <a:pt x="-1657" y="-1239"/>
                    <a:pt x="12980" y="1528"/>
                  </a:cubicBezTo>
                  <a:cubicBezTo>
                    <a:pt x="24159" y="-5849"/>
                    <a:pt x="40986" y="15243"/>
                    <a:pt x="47441" y="27344"/>
                  </a:cubicBezTo>
                  <a:close/>
                </a:path>
              </a:pathLst>
            </a:custGeom>
            <a:solidFill>
              <a:srgbClr val="46B6B8"/>
            </a:solidFill>
            <a:ln w="11507" cap="flat">
              <a:noFill/>
              <a:prstDash val="solid"/>
              <a:miter/>
            </a:ln>
          </p:spPr>
          <p:txBody>
            <a:bodyPr/>
            <a:lstStyle/>
            <a:p>
              <a:endParaRPr lang="en-US"/>
            </a:p>
          </p:txBody>
        </p:sp>
        <p:sp>
          <p:nvSpPr>
            <p:cNvPr id="207" name="Freeform: Shape 206">
              <a:extLst>
                <a:ext uri="{FF2B5EF4-FFF2-40B4-BE49-F238E27FC236}">
                  <a16:creationId xmlns:a16="http://schemas.microsoft.com/office/drawing/2014/main" id="{CA34B1F3-D127-257F-D9DD-4154D23D7E17}"/>
                </a:ext>
              </a:extLst>
            </p:cNvPr>
            <p:cNvSpPr/>
            <p:nvPr/>
          </p:nvSpPr>
          <p:spPr>
            <a:xfrm>
              <a:off x="8452498" y="3940160"/>
              <a:ext cx="47269" cy="42989"/>
            </a:xfrm>
            <a:custGeom>
              <a:avLst/>
              <a:gdLst>
                <a:gd name="csX0" fmla="*/ 47270 w 47269"/>
                <a:gd name="csY0" fmla="*/ 34345 h 42989"/>
                <a:gd name="csX1" fmla="*/ 47270 w 47269"/>
                <a:gd name="csY1" fmla="*/ 42989 h 42989"/>
                <a:gd name="csX2" fmla="*/ 12809 w 47269"/>
                <a:gd name="csY2" fmla="*/ 17173 h 42989"/>
                <a:gd name="csX3" fmla="*/ 4165 w 47269"/>
                <a:gd name="csY3" fmla="*/ 0 h 42989"/>
                <a:gd name="csX4" fmla="*/ 47270 w 47269"/>
                <a:gd name="csY4" fmla="*/ 34460 h 42989"/>
              </a:gdLst>
              <a:ahLst/>
              <a:cxnLst>
                <a:cxn ang="0">
                  <a:pos x="csX0" y="csY0"/>
                </a:cxn>
                <a:cxn ang="0">
                  <a:pos x="csX1" y="csY1"/>
                </a:cxn>
                <a:cxn ang="0">
                  <a:pos x="csX2" y="csY2"/>
                </a:cxn>
                <a:cxn ang="0">
                  <a:pos x="csX3" y="csY3"/>
                </a:cxn>
                <a:cxn ang="0">
                  <a:pos x="csX4" y="csY4"/>
                </a:cxn>
              </a:cxnLst>
              <a:rect l="l" t="t" r="r" b="b"/>
              <a:pathLst>
                <a:path w="47269" h="42989">
                  <a:moveTo>
                    <a:pt x="47270" y="34345"/>
                  </a:moveTo>
                  <a:lnTo>
                    <a:pt x="47270" y="42989"/>
                  </a:lnTo>
                  <a:lnTo>
                    <a:pt x="12809" y="17173"/>
                  </a:lnTo>
                  <a:cubicBezTo>
                    <a:pt x="593" y="25817"/>
                    <a:pt x="-4133" y="9912"/>
                    <a:pt x="4165" y="0"/>
                  </a:cubicBezTo>
                  <a:cubicBezTo>
                    <a:pt x="21914" y="3919"/>
                    <a:pt x="37589" y="17979"/>
                    <a:pt x="47270" y="34460"/>
                  </a:cubicBezTo>
                  <a:close/>
                </a:path>
              </a:pathLst>
            </a:custGeom>
            <a:solidFill>
              <a:srgbClr val="10A7CA"/>
            </a:solidFill>
            <a:ln w="11507" cap="flat">
              <a:noFill/>
              <a:prstDash val="solid"/>
              <a:miter/>
            </a:ln>
          </p:spPr>
          <p:txBody>
            <a:bodyPr/>
            <a:lstStyle/>
            <a:p>
              <a:endParaRPr lang="en-US"/>
            </a:p>
          </p:txBody>
        </p:sp>
        <p:sp>
          <p:nvSpPr>
            <p:cNvPr id="208" name="Freeform: Shape 207">
              <a:extLst>
                <a:ext uri="{FF2B5EF4-FFF2-40B4-BE49-F238E27FC236}">
                  <a16:creationId xmlns:a16="http://schemas.microsoft.com/office/drawing/2014/main" id="{A3569B36-9339-DFBF-4414-79E9AD9FA658}"/>
                </a:ext>
              </a:extLst>
            </p:cNvPr>
            <p:cNvSpPr/>
            <p:nvPr/>
          </p:nvSpPr>
          <p:spPr>
            <a:xfrm>
              <a:off x="8434491" y="3873728"/>
              <a:ext cx="48104" cy="63363"/>
            </a:xfrm>
            <a:custGeom>
              <a:avLst/>
              <a:gdLst>
                <a:gd name="csX0" fmla="*/ 30816 w 48104"/>
                <a:gd name="csY0" fmla="*/ 6616 h 63363"/>
                <a:gd name="csX1" fmla="*/ 40613 w 48104"/>
                <a:gd name="csY1" fmla="*/ 14107 h 63363"/>
                <a:gd name="csX2" fmla="*/ 48104 w 48104"/>
                <a:gd name="csY2" fmla="*/ 49144 h 63363"/>
                <a:gd name="csX3" fmla="*/ 22172 w 48104"/>
                <a:gd name="csY3" fmla="*/ 57788 h 63363"/>
                <a:gd name="csX4" fmla="*/ 13529 w 48104"/>
                <a:gd name="csY4" fmla="*/ 57788 h 63363"/>
                <a:gd name="csX5" fmla="*/ 14566 w 48104"/>
                <a:gd name="csY5" fmla="*/ 47185 h 63363"/>
                <a:gd name="csX6" fmla="*/ 5576 w 48104"/>
                <a:gd name="csY6" fmla="*/ 26670 h 63363"/>
                <a:gd name="csX7" fmla="*/ 4885 w 48104"/>
                <a:gd name="csY7" fmla="*/ 14683 h 63363"/>
                <a:gd name="csX8" fmla="*/ 30816 w 48104"/>
                <a:gd name="csY8" fmla="*/ 6616 h 63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8104" h="63363">
                  <a:moveTo>
                    <a:pt x="30816" y="6616"/>
                  </a:moveTo>
                  <a:lnTo>
                    <a:pt x="40613" y="14107"/>
                  </a:lnTo>
                  <a:lnTo>
                    <a:pt x="48104" y="49144"/>
                  </a:lnTo>
                  <a:lnTo>
                    <a:pt x="22172" y="57788"/>
                  </a:lnTo>
                  <a:cubicBezTo>
                    <a:pt x="19752" y="65279"/>
                    <a:pt x="16871" y="65164"/>
                    <a:pt x="13529" y="57788"/>
                  </a:cubicBezTo>
                  <a:cubicBezTo>
                    <a:pt x="-3298" y="57788"/>
                    <a:pt x="-2607" y="50757"/>
                    <a:pt x="14566" y="47185"/>
                  </a:cubicBezTo>
                  <a:lnTo>
                    <a:pt x="5576" y="26670"/>
                  </a:lnTo>
                  <a:cubicBezTo>
                    <a:pt x="-2261" y="25402"/>
                    <a:pt x="-1224" y="20331"/>
                    <a:pt x="4885" y="14683"/>
                  </a:cubicBezTo>
                  <a:cubicBezTo>
                    <a:pt x="3156" y="-4679"/>
                    <a:pt x="16179" y="-2143"/>
                    <a:pt x="30816" y="6616"/>
                  </a:cubicBezTo>
                  <a:close/>
                </a:path>
              </a:pathLst>
            </a:custGeom>
            <a:solidFill>
              <a:srgbClr val="0D9780"/>
            </a:solidFill>
            <a:ln w="11507" cap="flat">
              <a:noFill/>
              <a:prstDash val="solid"/>
              <a:miter/>
            </a:ln>
          </p:spPr>
          <p:txBody>
            <a:bodyPr/>
            <a:lstStyle/>
            <a:p>
              <a:endParaRPr lang="en-US"/>
            </a:p>
          </p:txBody>
        </p:sp>
        <p:sp>
          <p:nvSpPr>
            <p:cNvPr id="209" name="Freeform: Shape 208">
              <a:extLst>
                <a:ext uri="{FF2B5EF4-FFF2-40B4-BE49-F238E27FC236}">
                  <a16:creationId xmlns:a16="http://schemas.microsoft.com/office/drawing/2014/main" id="{ECC612D9-AF1B-20CB-12B1-FE9E9F285F27}"/>
                </a:ext>
              </a:extLst>
            </p:cNvPr>
            <p:cNvSpPr/>
            <p:nvPr/>
          </p:nvSpPr>
          <p:spPr>
            <a:xfrm>
              <a:off x="8353022" y="3829196"/>
              <a:ext cx="72604" cy="54862"/>
            </a:xfrm>
            <a:custGeom>
              <a:avLst/>
              <a:gdLst>
                <a:gd name="csX0" fmla="*/ 67567 w 72604"/>
                <a:gd name="csY0" fmla="*/ 7697 h 54862"/>
                <a:gd name="csX1" fmla="*/ 72523 w 72604"/>
                <a:gd name="csY1" fmla="*/ 13114 h 54862"/>
                <a:gd name="csX2" fmla="*/ 68028 w 72604"/>
                <a:gd name="csY2" fmla="*/ 23833 h 54862"/>
                <a:gd name="csX3" fmla="*/ 59960 w 72604"/>
                <a:gd name="csY3" fmla="*/ 31785 h 54862"/>
                <a:gd name="csX4" fmla="*/ 5792 w 72604"/>
                <a:gd name="csY4" fmla="*/ 39737 h 54862"/>
                <a:gd name="csX5" fmla="*/ 5792 w 72604"/>
                <a:gd name="csY5" fmla="*/ 32592 h 54862"/>
                <a:gd name="csX6" fmla="*/ 43479 w 72604"/>
                <a:gd name="csY6" fmla="*/ 14151 h 54862"/>
                <a:gd name="csX7" fmla="*/ 67452 w 72604"/>
                <a:gd name="csY7" fmla="*/ 7697 h 548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2604" h="54862">
                  <a:moveTo>
                    <a:pt x="67567" y="7697"/>
                  </a:moveTo>
                  <a:cubicBezTo>
                    <a:pt x="67913" y="9656"/>
                    <a:pt x="73330" y="11270"/>
                    <a:pt x="72523" y="13114"/>
                  </a:cubicBezTo>
                  <a:lnTo>
                    <a:pt x="68028" y="23833"/>
                  </a:lnTo>
                  <a:cubicBezTo>
                    <a:pt x="65262" y="24524"/>
                    <a:pt x="61574" y="29595"/>
                    <a:pt x="59960" y="31785"/>
                  </a:cubicBezTo>
                  <a:cubicBezTo>
                    <a:pt x="47513" y="53913"/>
                    <a:pt x="19276" y="66476"/>
                    <a:pt x="5792" y="39737"/>
                  </a:cubicBezTo>
                  <a:cubicBezTo>
                    <a:pt x="-2045" y="38239"/>
                    <a:pt x="-1815" y="35819"/>
                    <a:pt x="5792" y="32592"/>
                  </a:cubicBezTo>
                  <a:cubicBezTo>
                    <a:pt x="17202" y="20836"/>
                    <a:pt x="29764" y="14728"/>
                    <a:pt x="43479" y="14151"/>
                  </a:cubicBezTo>
                  <a:cubicBezTo>
                    <a:pt x="34144" y="-3137"/>
                    <a:pt x="56618" y="-3713"/>
                    <a:pt x="67452" y="7697"/>
                  </a:cubicBezTo>
                  <a:close/>
                </a:path>
              </a:pathLst>
            </a:custGeom>
            <a:solidFill>
              <a:srgbClr val="0E5E2D"/>
            </a:solidFill>
            <a:ln w="11507" cap="flat">
              <a:noFill/>
              <a:prstDash val="solid"/>
              <a:miter/>
            </a:ln>
          </p:spPr>
          <p:txBody>
            <a:bodyPr/>
            <a:lstStyle/>
            <a:p>
              <a:endParaRPr lang="en-US"/>
            </a:p>
          </p:txBody>
        </p:sp>
        <p:sp>
          <p:nvSpPr>
            <p:cNvPr id="210" name="Freeform: Shape 209">
              <a:extLst>
                <a:ext uri="{FF2B5EF4-FFF2-40B4-BE49-F238E27FC236}">
                  <a16:creationId xmlns:a16="http://schemas.microsoft.com/office/drawing/2014/main" id="{ED382191-FC69-D690-BB37-42BDB833341F}"/>
                </a:ext>
              </a:extLst>
            </p:cNvPr>
            <p:cNvSpPr/>
            <p:nvPr/>
          </p:nvSpPr>
          <p:spPr>
            <a:xfrm>
              <a:off x="8400792" y="3860474"/>
              <a:ext cx="64515" cy="27937"/>
            </a:xfrm>
            <a:custGeom>
              <a:avLst/>
              <a:gdLst>
                <a:gd name="csX0" fmla="*/ 64515 w 64515"/>
                <a:gd name="csY0" fmla="*/ 19870 h 27937"/>
                <a:gd name="csX1" fmla="*/ 38583 w 64515"/>
                <a:gd name="csY1" fmla="*/ 27937 h 27937"/>
                <a:gd name="csX2" fmla="*/ 12651 w 64515"/>
                <a:gd name="csY2" fmla="*/ 10765 h 27937"/>
                <a:gd name="csX3" fmla="*/ 12075 w 64515"/>
                <a:gd name="csY3" fmla="*/ 622 h 27937"/>
                <a:gd name="csX4" fmla="*/ 64400 w 64515"/>
                <a:gd name="csY4" fmla="*/ 19985 h 27937"/>
              </a:gdLst>
              <a:ahLst/>
              <a:cxnLst>
                <a:cxn ang="0">
                  <a:pos x="csX0" y="csY0"/>
                </a:cxn>
                <a:cxn ang="0">
                  <a:pos x="csX1" y="csY1"/>
                </a:cxn>
                <a:cxn ang="0">
                  <a:pos x="csX2" y="csY2"/>
                </a:cxn>
                <a:cxn ang="0">
                  <a:pos x="csX3" y="csY3"/>
                </a:cxn>
                <a:cxn ang="0">
                  <a:pos x="csX4" y="csY4"/>
                </a:cxn>
              </a:cxnLst>
              <a:rect l="l" t="t" r="r" b="b"/>
              <a:pathLst>
                <a:path w="64515" h="27937">
                  <a:moveTo>
                    <a:pt x="64515" y="19870"/>
                  </a:moveTo>
                  <a:lnTo>
                    <a:pt x="38583" y="27937"/>
                  </a:lnTo>
                  <a:cubicBezTo>
                    <a:pt x="32821" y="19178"/>
                    <a:pt x="24177" y="13415"/>
                    <a:pt x="12651" y="10765"/>
                  </a:cubicBezTo>
                  <a:cubicBezTo>
                    <a:pt x="-3945" y="13300"/>
                    <a:pt x="-4291" y="6500"/>
                    <a:pt x="12075" y="622"/>
                  </a:cubicBezTo>
                  <a:cubicBezTo>
                    <a:pt x="31092" y="-2144"/>
                    <a:pt x="57369" y="4310"/>
                    <a:pt x="64400" y="19985"/>
                  </a:cubicBezTo>
                  <a:close/>
                </a:path>
              </a:pathLst>
            </a:custGeom>
            <a:solidFill>
              <a:srgbClr val="028DA4"/>
            </a:solidFill>
            <a:ln w="11507" cap="flat">
              <a:noFill/>
              <a:prstDash val="solid"/>
              <a:miter/>
            </a:ln>
          </p:spPr>
          <p:txBody>
            <a:bodyPr/>
            <a:lstStyle/>
            <a:p>
              <a:endParaRPr lang="en-US"/>
            </a:p>
          </p:txBody>
        </p:sp>
        <p:sp>
          <p:nvSpPr>
            <p:cNvPr id="211" name="Freeform: Shape 210">
              <a:extLst>
                <a:ext uri="{FF2B5EF4-FFF2-40B4-BE49-F238E27FC236}">
                  <a16:creationId xmlns:a16="http://schemas.microsoft.com/office/drawing/2014/main" id="{F97844A8-5BEC-EA2A-FF82-BABB42FE6098}"/>
                </a:ext>
              </a:extLst>
            </p:cNvPr>
            <p:cNvSpPr/>
            <p:nvPr/>
          </p:nvSpPr>
          <p:spPr>
            <a:xfrm>
              <a:off x="7852624" y="3242536"/>
              <a:ext cx="40499" cy="43999"/>
            </a:xfrm>
            <a:custGeom>
              <a:avLst/>
              <a:gdLst>
                <a:gd name="csX0" fmla="*/ 34576 w 40499"/>
                <a:gd name="csY0" fmla="*/ 0 h 43999"/>
                <a:gd name="csX1" fmla="*/ 34576 w 40499"/>
                <a:gd name="csY1" fmla="*/ 8644 h 43999"/>
                <a:gd name="csX2" fmla="*/ 25932 w 40499"/>
                <a:gd name="csY2" fmla="*/ 34461 h 43999"/>
                <a:gd name="csX3" fmla="*/ 14868 w 40499"/>
                <a:gd name="csY3" fmla="*/ 34345 h 43999"/>
                <a:gd name="csX4" fmla="*/ 0 w 40499"/>
                <a:gd name="csY4" fmla="*/ 1844 h 43999"/>
                <a:gd name="csX5" fmla="*/ 34460 w 40499"/>
                <a:gd name="csY5" fmla="*/ 0 h 43999"/>
              </a:gdLst>
              <a:ahLst/>
              <a:cxnLst>
                <a:cxn ang="0">
                  <a:pos x="csX0" y="csY0"/>
                </a:cxn>
                <a:cxn ang="0">
                  <a:pos x="csX1" y="csY1"/>
                </a:cxn>
                <a:cxn ang="0">
                  <a:pos x="csX2" y="csY2"/>
                </a:cxn>
                <a:cxn ang="0">
                  <a:pos x="csX3" y="csY3"/>
                </a:cxn>
                <a:cxn ang="0">
                  <a:pos x="csX4" y="csY4"/>
                </a:cxn>
                <a:cxn ang="0">
                  <a:pos x="csX5" y="csY5"/>
                </a:cxn>
              </a:cxnLst>
              <a:rect l="l" t="t" r="r" b="b"/>
              <a:pathLst>
                <a:path w="40499" h="43999">
                  <a:moveTo>
                    <a:pt x="34576" y="0"/>
                  </a:moveTo>
                  <a:lnTo>
                    <a:pt x="34576" y="8644"/>
                  </a:lnTo>
                  <a:cubicBezTo>
                    <a:pt x="44718" y="29620"/>
                    <a:pt x="41837" y="38264"/>
                    <a:pt x="25932" y="34461"/>
                  </a:cubicBezTo>
                  <a:cubicBezTo>
                    <a:pt x="25932" y="47484"/>
                    <a:pt x="19939" y="46908"/>
                    <a:pt x="14868" y="34345"/>
                  </a:cubicBezTo>
                  <a:cubicBezTo>
                    <a:pt x="11525" y="23512"/>
                    <a:pt x="6108" y="11871"/>
                    <a:pt x="0" y="1844"/>
                  </a:cubicBezTo>
                  <a:cubicBezTo>
                    <a:pt x="9796" y="922"/>
                    <a:pt x="24895" y="0"/>
                    <a:pt x="34460" y="0"/>
                  </a:cubicBezTo>
                  <a:close/>
                </a:path>
              </a:pathLst>
            </a:custGeom>
            <a:solidFill>
              <a:srgbClr val="1D955F"/>
            </a:solidFill>
            <a:ln w="11507" cap="flat">
              <a:noFill/>
              <a:prstDash val="solid"/>
              <a:miter/>
            </a:ln>
          </p:spPr>
          <p:txBody>
            <a:bodyPr/>
            <a:lstStyle/>
            <a:p>
              <a:endParaRPr lang="en-US"/>
            </a:p>
          </p:txBody>
        </p:sp>
        <p:sp>
          <p:nvSpPr>
            <p:cNvPr id="212" name="Freeform: Shape 211">
              <a:extLst>
                <a:ext uri="{FF2B5EF4-FFF2-40B4-BE49-F238E27FC236}">
                  <a16:creationId xmlns:a16="http://schemas.microsoft.com/office/drawing/2014/main" id="{249B772E-F389-6C52-B947-45A2F60AB9FA}"/>
                </a:ext>
              </a:extLst>
            </p:cNvPr>
            <p:cNvSpPr/>
            <p:nvPr/>
          </p:nvSpPr>
          <p:spPr>
            <a:xfrm>
              <a:off x="8324814" y="3607656"/>
              <a:ext cx="25585" cy="29043"/>
            </a:xfrm>
            <a:custGeom>
              <a:avLst/>
              <a:gdLst>
                <a:gd name="csX0" fmla="*/ 25586 w 25585"/>
                <a:gd name="csY0" fmla="*/ 28928 h 29043"/>
                <a:gd name="csX1" fmla="*/ 5993 w 25585"/>
                <a:gd name="csY1" fmla="*/ 22359 h 29043"/>
                <a:gd name="csX2" fmla="*/ 0 w 25585"/>
                <a:gd name="csY2" fmla="*/ 0 h 29043"/>
                <a:gd name="csX3" fmla="*/ 25586 w 25585"/>
                <a:gd name="csY3" fmla="*/ 29044 h 29043"/>
              </a:gdLst>
              <a:ahLst/>
              <a:cxnLst>
                <a:cxn ang="0">
                  <a:pos x="csX0" y="csY0"/>
                </a:cxn>
                <a:cxn ang="0">
                  <a:pos x="csX1" y="csY1"/>
                </a:cxn>
                <a:cxn ang="0">
                  <a:pos x="csX2" y="csY2"/>
                </a:cxn>
                <a:cxn ang="0">
                  <a:pos x="csX3" y="csY3"/>
                </a:cxn>
              </a:cxnLst>
              <a:rect l="l" t="t" r="r" b="b"/>
              <a:pathLst>
                <a:path w="25585" h="29043">
                  <a:moveTo>
                    <a:pt x="25586" y="28928"/>
                  </a:moveTo>
                  <a:cubicBezTo>
                    <a:pt x="20054" y="28237"/>
                    <a:pt x="7491" y="27661"/>
                    <a:pt x="5993" y="22359"/>
                  </a:cubicBezTo>
                  <a:lnTo>
                    <a:pt x="0" y="0"/>
                  </a:lnTo>
                  <a:cubicBezTo>
                    <a:pt x="12678" y="5186"/>
                    <a:pt x="23281" y="16135"/>
                    <a:pt x="25586" y="29044"/>
                  </a:cubicBezTo>
                  <a:close/>
                </a:path>
              </a:pathLst>
            </a:custGeom>
            <a:solidFill>
              <a:srgbClr val="259B9B"/>
            </a:solidFill>
            <a:ln w="11507" cap="flat">
              <a:noFill/>
              <a:prstDash val="solid"/>
              <a:miter/>
            </a:ln>
          </p:spPr>
          <p:txBody>
            <a:bodyPr/>
            <a:lstStyle/>
            <a:p>
              <a:endParaRPr lang="en-US"/>
            </a:p>
          </p:txBody>
        </p:sp>
        <p:sp>
          <p:nvSpPr>
            <p:cNvPr id="213" name="Freeform: Shape 212">
              <a:extLst>
                <a:ext uri="{FF2B5EF4-FFF2-40B4-BE49-F238E27FC236}">
                  <a16:creationId xmlns:a16="http://schemas.microsoft.com/office/drawing/2014/main" id="{7017E688-801A-3E1C-4036-B3CC9BE699AD}"/>
                </a:ext>
              </a:extLst>
            </p:cNvPr>
            <p:cNvSpPr/>
            <p:nvPr/>
          </p:nvSpPr>
          <p:spPr>
            <a:xfrm>
              <a:off x="8278585" y="3586079"/>
              <a:ext cx="56028" cy="87889"/>
            </a:xfrm>
            <a:custGeom>
              <a:avLst/>
              <a:gdLst>
                <a:gd name="csX0" fmla="*/ 22718 w 56028"/>
                <a:gd name="csY0" fmla="*/ 10283 h 87889"/>
                <a:gd name="csX1" fmla="*/ 47382 w 56028"/>
                <a:gd name="csY1" fmla="*/ 69868 h 87889"/>
                <a:gd name="csX2" fmla="*/ 40121 w 56028"/>
                <a:gd name="csY2" fmla="*/ 87041 h 87889"/>
                <a:gd name="csX3" fmla="*/ 38507 w 56028"/>
                <a:gd name="csY3" fmla="*/ 76438 h 87889"/>
                <a:gd name="csX4" fmla="*/ 4854 w 56028"/>
                <a:gd name="csY4" fmla="*/ 10744 h 87889"/>
                <a:gd name="csX5" fmla="*/ 22833 w 56028"/>
                <a:gd name="csY5" fmla="*/ 10283 h 87889"/>
              </a:gdLst>
              <a:ahLst/>
              <a:cxnLst>
                <a:cxn ang="0">
                  <a:pos x="csX0" y="csY0"/>
                </a:cxn>
                <a:cxn ang="0">
                  <a:pos x="csX1" y="csY1"/>
                </a:cxn>
                <a:cxn ang="0">
                  <a:pos x="csX2" y="csY2"/>
                </a:cxn>
                <a:cxn ang="0">
                  <a:pos x="csX3" y="csY3"/>
                </a:cxn>
                <a:cxn ang="0">
                  <a:pos x="csX4" y="csY4"/>
                </a:cxn>
                <a:cxn ang="0">
                  <a:pos x="csX5" y="csY5"/>
                </a:cxn>
              </a:cxnLst>
              <a:rect l="l" t="t" r="r" b="b"/>
              <a:pathLst>
                <a:path w="56028" h="87889">
                  <a:moveTo>
                    <a:pt x="22718" y="10283"/>
                  </a:moveTo>
                  <a:cubicBezTo>
                    <a:pt x="36433" y="27340"/>
                    <a:pt x="45307" y="48316"/>
                    <a:pt x="47382" y="69868"/>
                  </a:cubicBezTo>
                  <a:cubicBezTo>
                    <a:pt x="62249" y="77821"/>
                    <a:pt x="56717" y="91421"/>
                    <a:pt x="40121" y="87041"/>
                  </a:cubicBezTo>
                  <a:cubicBezTo>
                    <a:pt x="25023" y="88655"/>
                    <a:pt x="23755" y="82431"/>
                    <a:pt x="38507" y="76438"/>
                  </a:cubicBezTo>
                  <a:cubicBezTo>
                    <a:pt x="19721" y="71712"/>
                    <a:pt x="-12204" y="25381"/>
                    <a:pt x="4854" y="10744"/>
                  </a:cubicBezTo>
                  <a:cubicBezTo>
                    <a:pt x="6698" y="-897"/>
                    <a:pt x="22026" y="-5852"/>
                    <a:pt x="22833" y="10283"/>
                  </a:cubicBezTo>
                  <a:close/>
                </a:path>
              </a:pathLst>
            </a:custGeom>
            <a:solidFill>
              <a:srgbClr val="15547F"/>
            </a:solidFill>
            <a:ln w="11507" cap="flat">
              <a:noFill/>
              <a:prstDash val="solid"/>
              <a:miter/>
            </a:ln>
          </p:spPr>
          <p:txBody>
            <a:bodyPr/>
            <a:lstStyle/>
            <a:p>
              <a:endParaRPr lang="en-US"/>
            </a:p>
          </p:txBody>
        </p:sp>
        <p:sp>
          <p:nvSpPr>
            <p:cNvPr id="214" name="Freeform: Shape 213">
              <a:extLst>
                <a:ext uri="{FF2B5EF4-FFF2-40B4-BE49-F238E27FC236}">
                  <a16:creationId xmlns:a16="http://schemas.microsoft.com/office/drawing/2014/main" id="{E0E4496F-D887-AF7B-5B5C-663DACA48528}"/>
                </a:ext>
              </a:extLst>
            </p:cNvPr>
            <p:cNvSpPr/>
            <p:nvPr/>
          </p:nvSpPr>
          <p:spPr>
            <a:xfrm>
              <a:off x="8255000" y="3543922"/>
              <a:ext cx="45380" cy="54901"/>
            </a:xfrm>
            <a:custGeom>
              <a:avLst/>
              <a:gdLst>
                <a:gd name="csX0" fmla="*/ 38005 w 45380"/>
                <a:gd name="csY0" fmla="*/ 692 h 54901"/>
                <a:gd name="csX1" fmla="*/ 44804 w 45380"/>
                <a:gd name="csY1" fmla="*/ 6569 h 54901"/>
                <a:gd name="csX2" fmla="*/ 45381 w 45380"/>
                <a:gd name="csY2" fmla="*/ 25817 h 54901"/>
                <a:gd name="csX3" fmla="*/ 21754 w 45380"/>
                <a:gd name="csY3" fmla="*/ 48406 h 54901"/>
                <a:gd name="csX4" fmla="*/ 11842 w 45380"/>
                <a:gd name="csY4" fmla="*/ 35498 h 54901"/>
                <a:gd name="csX5" fmla="*/ 11842 w 45380"/>
                <a:gd name="csY5" fmla="*/ 0 h 54901"/>
                <a:gd name="csX6" fmla="*/ 38005 w 45380"/>
                <a:gd name="csY6" fmla="*/ 692 h 549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380" h="54901">
                  <a:moveTo>
                    <a:pt x="38005" y="692"/>
                  </a:moveTo>
                  <a:cubicBezTo>
                    <a:pt x="40425" y="692"/>
                    <a:pt x="44689" y="4264"/>
                    <a:pt x="44804" y="6569"/>
                  </a:cubicBezTo>
                  <a:lnTo>
                    <a:pt x="45381" y="25817"/>
                  </a:lnTo>
                  <a:cubicBezTo>
                    <a:pt x="42384" y="40454"/>
                    <a:pt x="38927" y="51057"/>
                    <a:pt x="21754" y="48406"/>
                  </a:cubicBezTo>
                  <a:cubicBezTo>
                    <a:pt x="2968" y="61314"/>
                    <a:pt x="-1181" y="53938"/>
                    <a:pt x="11842" y="35498"/>
                  </a:cubicBezTo>
                  <a:cubicBezTo>
                    <a:pt x="-3947" y="38955"/>
                    <a:pt x="-3947" y="27084"/>
                    <a:pt x="11842" y="0"/>
                  </a:cubicBezTo>
                  <a:lnTo>
                    <a:pt x="38005" y="692"/>
                  </a:lnTo>
                  <a:close/>
                </a:path>
              </a:pathLst>
            </a:custGeom>
            <a:solidFill>
              <a:srgbClr val="2C6324"/>
            </a:solidFill>
            <a:ln w="11507" cap="flat">
              <a:noFill/>
              <a:prstDash val="solid"/>
              <a:miter/>
            </a:ln>
          </p:spPr>
          <p:txBody>
            <a:bodyPr/>
            <a:lstStyle/>
            <a:p>
              <a:endParaRPr lang="en-US"/>
            </a:p>
          </p:txBody>
        </p:sp>
        <p:sp>
          <p:nvSpPr>
            <p:cNvPr id="215" name="Freeform: Shape 214">
              <a:extLst>
                <a:ext uri="{FF2B5EF4-FFF2-40B4-BE49-F238E27FC236}">
                  <a16:creationId xmlns:a16="http://schemas.microsoft.com/office/drawing/2014/main" id="{AD7700A1-83EB-7E67-599E-9096101248E7}"/>
                </a:ext>
              </a:extLst>
            </p:cNvPr>
            <p:cNvSpPr/>
            <p:nvPr/>
          </p:nvSpPr>
          <p:spPr>
            <a:xfrm>
              <a:off x="8294779" y="3648917"/>
              <a:ext cx="56210" cy="58711"/>
            </a:xfrm>
            <a:custGeom>
              <a:avLst/>
              <a:gdLst>
                <a:gd name="csX0" fmla="*/ 49398 w 56210"/>
                <a:gd name="csY0" fmla="*/ 30888 h 58711"/>
                <a:gd name="csX1" fmla="*/ 32455 w 56210"/>
                <a:gd name="csY1" fmla="*/ 50020 h 58711"/>
                <a:gd name="csX2" fmla="*/ 15168 w 56210"/>
                <a:gd name="csY2" fmla="*/ 47945 h 58711"/>
                <a:gd name="csX3" fmla="*/ 16320 w 56210"/>
                <a:gd name="csY3" fmla="*/ 32847 h 58711"/>
                <a:gd name="csX4" fmla="*/ 23812 w 56210"/>
                <a:gd name="csY4" fmla="*/ 24203 h 58711"/>
                <a:gd name="csX5" fmla="*/ 31072 w 56210"/>
                <a:gd name="csY5" fmla="*/ 7030 h 58711"/>
                <a:gd name="csX6" fmla="*/ 50896 w 56210"/>
                <a:gd name="csY6" fmla="*/ 0 h 58711"/>
                <a:gd name="csX7" fmla="*/ 49282 w 56210"/>
                <a:gd name="csY7" fmla="*/ 31003 h 587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6210" h="58711">
                  <a:moveTo>
                    <a:pt x="49398" y="30888"/>
                  </a:moveTo>
                  <a:cubicBezTo>
                    <a:pt x="62421" y="38379"/>
                    <a:pt x="56774" y="44718"/>
                    <a:pt x="32455" y="50020"/>
                  </a:cubicBezTo>
                  <a:cubicBezTo>
                    <a:pt x="31418" y="64541"/>
                    <a:pt x="22659" y="58779"/>
                    <a:pt x="15168" y="47945"/>
                  </a:cubicBezTo>
                  <a:cubicBezTo>
                    <a:pt x="-5808" y="45986"/>
                    <a:pt x="-4656" y="36881"/>
                    <a:pt x="16320" y="32847"/>
                  </a:cubicBezTo>
                  <a:cubicBezTo>
                    <a:pt x="3297" y="23051"/>
                    <a:pt x="8137" y="18671"/>
                    <a:pt x="23812" y="24203"/>
                  </a:cubicBezTo>
                  <a:lnTo>
                    <a:pt x="31072" y="7030"/>
                  </a:lnTo>
                  <a:lnTo>
                    <a:pt x="50896" y="0"/>
                  </a:lnTo>
                  <a:lnTo>
                    <a:pt x="49282" y="31003"/>
                  </a:lnTo>
                  <a:close/>
                </a:path>
              </a:pathLst>
            </a:custGeom>
            <a:solidFill>
              <a:srgbClr val="1F9849"/>
            </a:solidFill>
            <a:ln w="11507" cap="flat">
              <a:noFill/>
              <a:prstDash val="solid"/>
              <a:miter/>
            </a:ln>
          </p:spPr>
          <p:txBody>
            <a:bodyPr/>
            <a:lstStyle/>
            <a:p>
              <a:endParaRPr lang="en-US"/>
            </a:p>
          </p:txBody>
        </p:sp>
        <p:sp>
          <p:nvSpPr>
            <p:cNvPr id="216" name="Freeform: Shape 215">
              <a:extLst>
                <a:ext uri="{FF2B5EF4-FFF2-40B4-BE49-F238E27FC236}">
                  <a16:creationId xmlns:a16="http://schemas.microsoft.com/office/drawing/2014/main" id="{596FC7C6-D39B-056E-EF7B-229A5DA09EB0}"/>
                </a:ext>
              </a:extLst>
            </p:cNvPr>
            <p:cNvSpPr/>
            <p:nvPr/>
          </p:nvSpPr>
          <p:spPr>
            <a:xfrm>
              <a:off x="8276405" y="3569854"/>
              <a:ext cx="24897" cy="30043"/>
            </a:xfrm>
            <a:custGeom>
              <a:avLst/>
              <a:gdLst>
                <a:gd name="csX0" fmla="*/ 24897 w 24897"/>
                <a:gd name="csY0" fmla="*/ 26508 h 30043"/>
                <a:gd name="csX1" fmla="*/ 6918 w 24897"/>
                <a:gd name="csY1" fmla="*/ 26969 h 30043"/>
                <a:gd name="csX2" fmla="*/ 349 w 24897"/>
                <a:gd name="csY2" fmla="*/ 22589 h 30043"/>
                <a:gd name="csX3" fmla="*/ 23975 w 24897"/>
                <a:gd name="csY3" fmla="*/ 0 h 30043"/>
                <a:gd name="csX4" fmla="*/ 24897 w 24897"/>
                <a:gd name="csY4" fmla="*/ 26623 h 30043"/>
              </a:gdLst>
              <a:ahLst/>
              <a:cxnLst>
                <a:cxn ang="0">
                  <a:pos x="csX0" y="csY0"/>
                </a:cxn>
                <a:cxn ang="0">
                  <a:pos x="csX1" y="csY1"/>
                </a:cxn>
                <a:cxn ang="0">
                  <a:pos x="csX2" y="csY2"/>
                </a:cxn>
                <a:cxn ang="0">
                  <a:pos x="csX3" y="csY3"/>
                </a:cxn>
                <a:cxn ang="0">
                  <a:pos x="csX4" y="csY4"/>
                </a:cxn>
              </a:cxnLst>
              <a:rect l="l" t="t" r="r" b="b"/>
              <a:pathLst>
                <a:path w="24897" h="30043">
                  <a:moveTo>
                    <a:pt x="24897" y="26508"/>
                  </a:moveTo>
                  <a:lnTo>
                    <a:pt x="6918" y="26969"/>
                  </a:lnTo>
                  <a:cubicBezTo>
                    <a:pt x="1271" y="32271"/>
                    <a:pt x="-919" y="30657"/>
                    <a:pt x="349" y="22589"/>
                  </a:cubicBezTo>
                  <a:lnTo>
                    <a:pt x="23975" y="0"/>
                  </a:lnTo>
                  <a:lnTo>
                    <a:pt x="24897" y="26623"/>
                  </a:lnTo>
                  <a:close/>
                </a:path>
              </a:pathLst>
            </a:custGeom>
            <a:solidFill>
              <a:srgbClr val="1D8636"/>
            </a:solidFill>
            <a:ln w="11507" cap="flat">
              <a:noFill/>
              <a:prstDash val="solid"/>
              <a:miter/>
            </a:ln>
          </p:spPr>
          <p:txBody>
            <a:bodyPr/>
            <a:lstStyle/>
            <a:p>
              <a:endParaRPr lang="en-US"/>
            </a:p>
          </p:txBody>
        </p:sp>
        <p:sp>
          <p:nvSpPr>
            <p:cNvPr id="217" name="Freeform: Shape 216">
              <a:extLst>
                <a:ext uri="{FF2B5EF4-FFF2-40B4-BE49-F238E27FC236}">
                  <a16:creationId xmlns:a16="http://schemas.microsoft.com/office/drawing/2014/main" id="{33D4DEA0-5292-B485-77C3-8A21D44BDAFF}"/>
                </a:ext>
              </a:extLst>
            </p:cNvPr>
            <p:cNvSpPr/>
            <p:nvPr/>
          </p:nvSpPr>
          <p:spPr>
            <a:xfrm>
              <a:off x="7623657" y="3182904"/>
              <a:ext cx="56046" cy="39276"/>
            </a:xfrm>
            <a:custGeom>
              <a:avLst/>
              <a:gdLst>
                <a:gd name="csX0" fmla="*/ 47790 w 56046"/>
                <a:gd name="csY0" fmla="*/ 16528 h 39276"/>
                <a:gd name="csX1" fmla="*/ 47790 w 56046"/>
                <a:gd name="csY1" fmla="*/ 33701 h 39276"/>
                <a:gd name="csX2" fmla="*/ 39146 w 56046"/>
                <a:gd name="csY2" fmla="*/ 33701 h 39276"/>
                <a:gd name="csX3" fmla="*/ 4686 w 56046"/>
                <a:gd name="csY3" fmla="*/ 16528 h 39276"/>
                <a:gd name="csX4" fmla="*/ 21859 w 56046"/>
                <a:gd name="csY4" fmla="*/ 508 h 39276"/>
                <a:gd name="csX5" fmla="*/ 47906 w 56046"/>
                <a:gd name="csY5" fmla="*/ 16528 h 39276"/>
              </a:gdLst>
              <a:ahLst/>
              <a:cxnLst>
                <a:cxn ang="0">
                  <a:pos x="csX0" y="csY0"/>
                </a:cxn>
                <a:cxn ang="0">
                  <a:pos x="csX1" y="csY1"/>
                </a:cxn>
                <a:cxn ang="0">
                  <a:pos x="csX2" y="csY2"/>
                </a:cxn>
                <a:cxn ang="0">
                  <a:pos x="csX3" y="csY3"/>
                </a:cxn>
                <a:cxn ang="0">
                  <a:pos x="csX4" y="csY4"/>
                </a:cxn>
                <a:cxn ang="0">
                  <a:pos x="csX5" y="csY5"/>
                </a:cxn>
              </a:cxnLst>
              <a:rect l="l" t="t" r="r" b="b"/>
              <a:pathLst>
                <a:path w="56046" h="39276">
                  <a:moveTo>
                    <a:pt x="47790" y="16528"/>
                  </a:moveTo>
                  <a:cubicBezTo>
                    <a:pt x="60353" y="16067"/>
                    <a:pt x="57126" y="27477"/>
                    <a:pt x="47790" y="33701"/>
                  </a:cubicBezTo>
                  <a:cubicBezTo>
                    <a:pt x="45370" y="41192"/>
                    <a:pt x="42489" y="41077"/>
                    <a:pt x="39146" y="33701"/>
                  </a:cubicBezTo>
                  <a:cubicBezTo>
                    <a:pt x="11947" y="40386"/>
                    <a:pt x="422" y="34623"/>
                    <a:pt x="4686" y="16528"/>
                  </a:cubicBezTo>
                  <a:cubicBezTo>
                    <a:pt x="-10527" y="14339"/>
                    <a:pt x="15635" y="-3180"/>
                    <a:pt x="21859" y="508"/>
                  </a:cubicBezTo>
                  <a:cubicBezTo>
                    <a:pt x="29119" y="4657"/>
                    <a:pt x="41336" y="12379"/>
                    <a:pt x="47906" y="16528"/>
                  </a:cubicBezTo>
                  <a:close/>
                </a:path>
              </a:pathLst>
            </a:custGeom>
            <a:solidFill>
              <a:srgbClr val="1B9450"/>
            </a:solidFill>
            <a:ln w="11507" cap="flat">
              <a:noFill/>
              <a:prstDash val="solid"/>
              <a:miter/>
            </a:ln>
          </p:spPr>
          <p:txBody>
            <a:bodyPr/>
            <a:lstStyle/>
            <a:p>
              <a:endParaRPr lang="en-US"/>
            </a:p>
          </p:txBody>
        </p:sp>
        <p:sp>
          <p:nvSpPr>
            <p:cNvPr id="218" name="Freeform: Shape 217">
              <a:extLst>
                <a:ext uri="{FF2B5EF4-FFF2-40B4-BE49-F238E27FC236}">
                  <a16:creationId xmlns:a16="http://schemas.microsoft.com/office/drawing/2014/main" id="{79ABCA70-2A67-BA31-A07C-8F301E80023F}"/>
                </a:ext>
              </a:extLst>
            </p:cNvPr>
            <p:cNvSpPr/>
            <p:nvPr/>
          </p:nvSpPr>
          <p:spPr>
            <a:xfrm>
              <a:off x="7600236" y="3199547"/>
              <a:ext cx="62682" cy="38271"/>
            </a:xfrm>
            <a:custGeom>
              <a:avLst/>
              <a:gdLst>
                <a:gd name="csX0" fmla="*/ 62683 w 62682"/>
                <a:gd name="csY0" fmla="*/ 17173 h 38271"/>
                <a:gd name="csX1" fmla="*/ 54039 w 62682"/>
                <a:gd name="csY1" fmla="*/ 17173 h 38271"/>
                <a:gd name="csX2" fmla="*/ 41592 w 62682"/>
                <a:gd name="csY2" fmla="*/ 29044 h 38271"/>
                <a:gd name="csX3" fmla="*/ 1714 w 62682"/>
                <a:gd name="csY3" fmla="*/ 34115 h 38271"/>
                <a:gd name="csX4" fmla="*/ 28107 w 62682"/>
                <a:gd name="csY4" fmla="*/ 8644 h 38271"/>
                <a:gd name="csX5" fmla="*/ 28107 w 62682"/>
                <a:gd name="csY5" fmla="*/ 0 h 38271"/>
                <a:gd name="csX6" fmla="*/ 62568 w 62682"/>
                <a:gd name="csY6" fmla="*/ 17173 h 382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682" h="38271">
                  <a:moveTo>
                    <a:pt x="62683" y="17173"/>
                  </a:moveTo>
                  <a:cubicBezTo>
                    <a:pt x="60262" y="24664"/>
                    <a:pt x="57381" y="24549"/>
                    <a:pt x="54039" y="17173"/>
                  </a:cubicBezTo>
                  <a:cubicBezTo>
                    <a:pt x="52080" y="30196"/>
                    <a:pt x="47930" y="34115"/>
                    <a:pt x="41592" y="29044"/>
                  </a:cubicBezTo>
                  <a:cubicBezTo>
                    <a:pt x="27761" y="39301"/>
                    <a:pt x="14392" y="41030"/>
                    <a:pt x="1714" y="34115"/>
                  </a:cubicBezTo>
                  <a:cubicBezTo>
                    <a:pt x="-4048" y="22474"/>
                    <a:pt x="4711" y="13946"/>
                    <a:pt x="28107" y="8644"/>
                  </a:cubicBezTo>
                  <a:lnTo>
                    <a:pt x="28107" y="0"/>
                  </a:lnTo>
                  <a:lnTo>
                    <a:pt x="62568" y="17173"/>
                  </a:lnTo>
                  <a:close/>
                </a:path>
              </a:pathLst>
            </a:custGeom>
            <a:solidFill>
              <a:srgbClr val="49AF6C"/>
            </a:solidFill>
            <a:ln w="11507" cap="flat">
              <a:noFill/>
              <a:prstDash val="solid"/>
              <a:miter/>
            </a:ln>
          </p:spPr>
          <p:txBody>
            <a:bodyPr/>
            <a:lstStyle/>
            <a:p>
              <a:endParaRPr lang="en-US"/>
            </a:p>
          </p:txBody>
        </p:sp>
        <p:sp>
          <p:nvSpPr>
            <p:cNvPr id="219" name="Freeform: Shape 218">
              <a:extLst>
                <a:ext uri="{FF2B5EF4-FFF2-40B4-BE49-F238E27FC236}">
                  <a16:creationId xmlns:a16="http://schemas.microsoft.com/office/drawing/2014/main" id="{DD424F70-4D6E-C99D-6CA0-E3C9963AC04A}"/>
                </a:ext>
              </a:extLst>
            </p:cNvPr>
            <p:cNvSpPr/>
            <p:nvPr/>
          </p:nvSpPr>
          <p:spPr>
            <a:xfrm>
              <a:off x="7585700" y="3207631"/>
              <a:ext cx="42643" cy="25915"/>
            </a:xfrm>
            <a:custGeom>
              <a:avLst/>
              <a:gdLst>
                <a:gd name="csX0" fmla="*/ 42643 w 42643"/>
                <a:gd name="csY0" fmla="*/ 445 h 25915"/>
                <a:gd name="csX1" fmla="*/ 16251 w 42643"/>
                <a:gd name="csY1" fmla="*/ 25915 h 25915"/>
                <a:gd name="csX2" fmla="*/ 0 w 42643"/>
                <a:gd name="csY2" fmla="*/ 18078 h 25915"/>
                <a:gd name="csX3" fmla="*/ 42643 w 42643"/>
                <a:gd name="csY3" fmla="*/ 445 h 25915"/>
              </a:gdLst>
              <a:ahLst/>
              <a:cxnLst>
                <a:cxn ang="0">
                  <a:pos x="csX0" y="csY0"/>
                </a:cxn>
                <a:cxn ang="0">
                  <a:pos x="csX1" y="csY1"/>
                </a:cxn>
                <a:cxn ang="0">
                  <a:pos x="csX2" y="csY2"/>
                </a:cxn>
                <a:cxn ang="0">
                  <a:pos x="csX3" y="csY3"/>
                </a:cxn>
              </a:cxnLst>
              <a:rect l="l" t="t" r="r" b="b"/>
              <a:pathLst>
                <a:path w="42643" h="25915">
                  <a:moveTo>
                    <a:pt x="42643" y="445"/>
                  </a:moveTo>
                  <a:lnTo>
                    <a:pt x="16251" y="25915"/>
                  </a:lnTo>
                  <a:cubicBezTo>
                    <a:pt x="12793" y="23034"/>
                    <a:pt x="4380" y="20037"/>
                    <a:pt x="0" y="18078"/>
                  </a:cubicBezTo>
                  <a:cubicBezTo>
                    <a:pt x="6800" y="3441"/>
                    <a:pt x="25701" y="-1630"/>
                    <a:pt x="42643" y="445"/>
                  </a:cubicBezTo>
                  <a:close/>
                </a:path>
              </a:pathLst>
            </a:custGeom>
            <a:solidFill>
              <a:srgbClr val="64B99A"/>
            </a:solidFill>
            <a:ln w="11507" cap="flat">
              <a:noFill/>
              <a:prstDash val="solid"/>
              <a:miter/>
            </a:ln>
          </p:spPr>
          <p:txBody>
            <a:bodyPr/>
            <a:lstStyle/>
            <a:p>
              <a:endParaRPr lang="en-US"/>
            </a:p>
          </p:txBody>
        </p:sp>
        <p:sp>
          <p:nvSpPr>
            <p:cNvPr id="220" name="Freeform: Shape 219">
              <a:extLst>
                <a:ext uri="{FF2B5EF4-FFF2-40B4-BE49-F238E27FC236}">
                  <a16:creationId xmlns:a16="http://schemas.microsoft.com/office/drawing/2014/main" id="{C6E65B23-CC19-332B-E0F9-A2C120CD749A}"/>
                </a:ext>
              </a:extLst>
            </p:cNvPr>
            <p:cNvSpPr/>
            <p:nvPr/>
          </p:nvSpPr>
          <p:spPr>
            <a:xfrm>
              <a:off x="7145896" y="3354677"/>
              <a:ext cx="41768" cy="50218"/>
            </a:xfrm>
            <a:custGeom>
              <a:avLst/>
              <a:gdLst>
                <a:gd name="csX0" fmla="*/ 33538 w 41768"/>
                <a:gd name="csY0" fmla="*/ 16251 h 50218"/>
                <a:gd name="csX1" fmla="*/ 23627 w 41768"/>
                <a:gd name="csY1" fmla="*/ 36766 h 50218"/>
                <a:gd name="csX2" fmla="*/ 11295 w 41768"/>
                <a:gd name="csY2" fmla="*/ 41260 h 50218"/>
                <a:gd name="csX3" fmla="*/ 9796 w 41768"/>
                <a:gd name="csY3" fmla="*/ 33077 h 50218"/>
                <a:gd name="csX4" fmla="*/ 0 w 41768"/>
                <a:gd name="csY4" fmla="*/ 6915 h 50218"/>
                <a:gd name="csX5" fmla="*/ 17057 w 41768"/>
                <a:gd name="csY5" fmla="*/ 0 h 50218"/>
                <a:gd name="csX6" fmla="*/ 33538 w 41768"/>
                <a:gd name="csY6" fmla="*/ 16251 h 502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768" h="50218">
                  <a:moveTo>
                    <a:pt x="33538" y="16251"/>
                  </a:moveTo>
                  <a:cubicBezTo>
                    <a:pt x="49559" y="25471"/>
                    <a:pt x="39993" y="39071"/>
                    <a:pt x="23627" y="36766"/>
                  </a:cubicBezTo>
                  <a:cubicBezTo>
                    <a:pt x="27430" y="52670"/>
                    <a:pt x="21091" y="54860"/>
                    <a:pt x="11295" y="41260"/>
                  </a:cubicBezTo>
                  <a:lnTo>
                    <a:pt x="9796" y="33077"/>
                  </a:lnTo>
                  <a:lnTo>
                    <a:pt x="0" y="6915"/>
                  </a:lnTo>
                  <a:lnTo>
                    <a:pt x="17057" y="0"/>
                  </a:lnTo>
                  <a:lnTo>
                    <a:pt x="33538" y="16251"/>
                  </a:lnTo>
                  <a:close/>
                </a:path>
              </a:pathLst>
            </a:custGeom>
            <a:solidFill>
              <a:srgbClr val="178637"/>
            </a:solidFill>
            <a:ln w="11507" cap="flat">
              <a:noFill/>
              <a:prstDash val="solid"/>
              <a:miter/>
            </a:ln>
          </p:spPr>
          <p:txBody>
            <a:bodyPr/>
            <a:lstStyle/>
            <a:p>
              <a:endParaRPr lang="en-US"/>
            </a:p>
          </p:txBody>
        </p:sp>
        <p:sp>
          <p:nvSpPr>
            <p:cNvPr id="221" name="Freeform: Shape 220">
              <a:extLst>
                <a:ext uri="{FF2B5EF4-FFF2-40B4-BE49-F238E27FC236}">
                  <a16:creationId xmlns:a16="http://schemas.microsoft.com/office/drawing/2014/main" id="{30EA81B0-8081-048E-05A2-9AEFF139BCF5}"/>
                </a:ext>
              </a:extLst>
            </p:cNvPr>
            <p:cNvSpPr/>
            <p:nvPr/>
          </p:nvSpPr>
          <p:spPr>
            <a:xfrm>
              <a:off x="7298260" y="3207915"/>
              <a:ext cx="121044" cy="58832"/>
            </a:xfrm>
            <a:custGeom>
              <a:avLst/>
              <a:gdLst>
                <a:gd name="csX0" fmla="*/ 114446 w 121044"/>
                <a:gd name="csY0" fmla="*/ 161 h 58832"/>
                <a:gd name="csX1" fmla="*/ 105802 w 121044"/>
                <a:gd name="csY1" fmla="*/ 17334 h 58832"/>
                <a:gd name="csX2" fmla="*/ 28928 w 121044"/>
                <a:gd name="csY2" fmla="*/ 50411 h 58832"/>
                <a:gd name="csX3" fmla="*/ 0 w 121044"/>
                <a:gd name="csY3" fmla="*/ 50872 h 58832"/>
                <a:gd name="csX4" fmla="*/ 19247 w 121044"/>
                <a:gd name="csY4" fmla="*/ 25863 h 58832"/>
                <a:gd name="csX5" fmla="*/ 36766 w 121044"/>
                <a:gd name="csY5" fmla="*/ 17334 h 58832"/>
                <a:gd name="csX6" fmla="*/ 114446 w 121044"/>
                <a:gd name="csY6" fmla="*/ 161 h 588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044" h="58832">
                  <a:moveTo>
                    <a:pt x="114446" y="161"/>
                  </a:moveTo>
                  <a:cubicBezTo>
                    <a:pt x="128161" y="4541"/>
                    <a:pt x="118134" y="17680"/>
                    <a:pt x="105802" y="17334"/>
                  </a:cubicBezTo>
                  <a:cubicBezTo>
                    <a:pt x="85402" y="30588"/>
                    <a:pt x="51172" y="49144"/>
                    <a:pt x="28928" y="50411"/>
                  </a:cubicBezTo>
                  <a:cubicBezTo>
                    <a:pt x="18786" y="58133"/>
                    <a:pt x="4149" y="64472"/>
                    <a:pt x="0" y="50872"/>
                  </a:cubicBezTo>
                  <a:lnTo>
                    <a:pt x="19247" y="25863"/>
                  </a:lnTo>
                  <a:cubicBezTo>
                    <a:pt x="23973" y="23442"/>
                    <a:pt x="32386" y="19293"/>
                    <a:pt x="36766" y="17334"/>
                  </a:cubicBezTo>
                  <a:cubicBezTo>
                    <a:pt x="55091" y="9382"/>
                    <a:pt x="94507" y="-1452"/>
                    <a:pt x="114446" y="161"/>
                  </a:cubicBezTo>
                  <a:close/>
                </a:path>
              </a:pathLst>
            </a:custGeom>
            <a:solidFill>
              <a:srgbClr val="07AFD1"/>
            </a:solidFill>
            <a:ln w="11507" cap="flat">
              <a:noFill/>
              <a:prstDash val="solid"/>
              <a:miter/>
            </a:ln>
          </p:spPr>
          <p:txBody>
            <a:bodyPr/>
            <a:lstStyle/>
            <a:p>
              <a:endParaRPr lang="en-US"/>
            </a:p>
          </p:txBody>
        </p:sp>
        <p:sp>
          <p:nvSpPr>
            <p:cNvPr id="222" name="Freeform: Shape 221">
              <a:extLst>
                <a:ext uri="{FF2B5EF4-FFF2-40B4-BE49-F238E27FC236}">
                  <a16:creationId xmlns:a16="http://schemas.microsoft.com/office/drawing/2014/main" id="{042F92DA-9FF1-BEE5-BD48-F61FDF19453E}"/>
                </a:ext>
              </a:extLst>
            </p:cNvPr>
            <p:cNvSpPr/>
            <p:nvPr/>
          </p:nvSpPr>
          <p:spPr>
            <a:xfrm>
              <a:off x="7391555" y="3208191"/>
              <a:ext cx="38322" cy="32333"/>
            </a:xfrm>
            <a:custGeom>
              <a:avLst/>
              <a:gdLst>
                <a:gd name="csX0" fmla="*/ 38323 w 38322"/>
                <a:gd name="csY0" fmla="*/ 8529 h 32333"/>
                <a:gd name="csX1" fmla="*/ 21035 w 38322"/>
                <a:gd name="csY1" fmla="*/ 26393 h 32333"/>
                <a:gd name="csX2" fmla="*/ 12161 w 38322"/>
                <a:gd name="csY2" fmla="*/ 27200 h 32333"/>
                <a:gd name="csX3" fmla="*/ 12391 w 38322"/>
                <a:gd name="csY3" fmla="*/ 17173 h 32333"/>
                <a:gd name="csX4" fmla="*/ 21035 w 38322"/>
                <a:gd name="csY4" fmla="*/ 0 h 32333"/>
                <a:gd name="csX5" fmla="*/ 38323 w 38322"/>
                <a:gd name="csY5" fmla="*/ 8644 h 32333"/>
              </a:gdLst>
              <a:ahLst/>
              <a:cxnLst>
                <a:cxn ang="0">
                  <a:pos x="csX0" y="csY0"/>
                </a:cxn>
                <a:cxn ang="0">
                  <a:pos x="csX1" y="csY1"/>
                </a:cxn>
                <a:cxn ang="0">
                  <a:pos x="csX2" y="csY2"/>
                </a:cxn>
                <a:cxn ang="0">
                  <a:pos x="csX3" y="csY3"/>
                </a:cxn>
                <a:cxn ang="0">
                  <a:pos x="csX4" y="csY4"/>
                </a:cxn>
                <a:cxn ang="0">
                  <a:pos x="csX5" y="csY5"/>
                </a:cxn>
              </a:cxnLst>
              <a:rect l="l" t="t" r="r" b="b"/>
              <a:pathLst>
                <a:path w="38322" h="32333">
                  <a:moveTo>
                    <a:pt x="38323" y="8529"/>
                  </a:moveTo>
                  <a:lnTo>
                    <a:pt x="21035" y="26393"/>
                  </a:lnTo>
                  <a:cubicBezTo>
                    <a:pt x="19191" y="34115"/>
                    <a:pt x="16194" y="34230"/>
                    <a:pt x="12161" y="27200"/>
                  </a:cubicBezTo>
                  <a:cubicBezTo>
                    <a:pt x="-4321" y="28583"/>
                    <a:pt x="-3860" y="22128"/>
                    <a:pt x="12391" y="17173"/>
                  </a:cubicBezTo>
                  <a:lnTo>
                    <a:pt x="21035" y="0"/>
                  </a:lnTo>
                  <a:cubicBezTo>
                    <a:pt x="26221" y="346"/>
                    <a:pt x="34865" y="5647"/>
                    <a:pt x="38323" y="8644"/>
                  </a:cubicBezTo>
                  <a:close/>
                </a:path>
              </a:pathLst>
            </a:custGeom>
            <a:solidFill>
              <a:srgbClr val="39B5BD"/>
            </a:solidFill>
            <a:ln w="11507" cap="flat">
              <a:noFill/>
              <a:prstDash val="solid"/>
              <a:miter/>
            </a:ln>
          </p:spPr>
          <p:txBody>
            <a:bodyPr/>
            <a:lstStyle/>
            <a:p>
              <a:endParaRPr lang="en-US"/>
            </a:p>
          </p:txBody>
        </p:sp>
        <p:sp>
          <p:nvSpPr>
            <p:cNvPr id="223" name="Freeform: Shape 222">
              <a:extLst>
                <a:ext uri="{FF2B5EF4-FFF2-40B4-BE49-F238E27FC236}">
                  <a16:creationId xmlns:a16="http://schemas.microsoft.com/office/drawing/2014/main" id="{9B7D15B7-375D-C3B0-CAB3-79A5062423EB}"/>
                </a:ext>
              </a:extLst>
            </p:cNvPr>
            <p:cNvSpPr/>
            <p:nvPr/>
          </p:nvSpPr>
          <p:spPr>
            <a:xfrm>
              <a:off x="7391292" y="3233338"/>
              <a:ext cx="45155" cy="34667"/>
            </a:xfrm>
            <a:custGeom>
              <a:avLst/>
              <a:gdLst>
                <a:gd name="csX0" fmla="*/ 21413 w 45155"/>
                <a:gd name="csY0" fmla="*/ 1246 h 34667"/>
                <a:gd name="csX1" fmla="*/ 45155 w 45155"/>
                <a:gd name="csY1" fmla="*/ 11734 h 34667"/>
                <a:gd name="csX2" fmla="*/ 24640 w 45155"/>
                <a:gd name="csY2" fmla="*/ 34093 h 34667"/>
                <a:gd name="csX3" fmla="*/ 4010 w 45155"/>
                <a:gd name="csY3" fmla="*/ 9775 h 34667"/>
                <a:gd name="csX4" fmla="*/ 12654 w 45155"/>
                <a:gd name="csY4" fmla="*/ 2053 h 34667"/>
                <a:gd name="csX5" fmla="*/ 21528 w 45155"/>
                <a:gd name="csY5" fmla="*/ 1246 h 34667"/>
              </a:gdLst>
              <a:ahLst/>
              <a:cxnLst>
                <a:cxn ang="0">
                  <a:pos x="csX0" y="csY0"/>
                </a:cxn>
                <a:cxn ang="0">
                  <a:pos x="csX1" y="csY1"/>
                </a:cxn>
                <a:cxn ang="0">
                  <a:pos x="csX2" y="csY2"/>
                </a:cxn>
                <a:cxn ang="0">
                  <a:pos x="csX3" y="csY3"/>
                </a:cxn>
                <a:cxn ang="0">
                  <a:pos x="csX4" y="csY4"/>
                </a:cxn>
                <a:cxn ang="0">
                  <a:pos x="csX5" y="csY5"/>
                </a:cxn>
              </a:cxnLst>
              <a:rect l="l" t="t" r="r" b="b"/>
              <a:pathLst>
                <a:path w="45155" h="34667">
                  <a:moveTo>
                    <a:pt x="21413" y="1246"/>
                  </a:moveTo>
                  <a:lnTo>
                    <a:pt x="45155" y="11734"/>
                  </a:lnTo>
                  <a:cubicBezTo>
                    <a:pt x="40199" y="18765"/>
                    <a:pt x="30864" y="29483"/>
                    <a:pt x="24640" y="34093"/>
                  </a:cubicBezTo>
                  <a:cubicBezTo>
                    <a:pt x="18416" y="38704"/>
                    <a:pt x="5739" y="14155"/>
                    <a:pt x="4010" y="9775"/>
                  </a:cubicBezTo>
                  <a:cubicBezTo>
                    <a:pt x="-4058" y="324"/>
                    <a:pt x="668" y="-2326"/>
                    <a:pt x="12654" y="2053"/>
                  </a:cubicBezTo>
                  <a:lnTo>
                    <a:pt x="21528" y="1246"/>
                  </a:lnTo>
                  <a:close/>
                </a:path>
              </a:pathLst>
            </a:custGeom>
            <a:solidFill>
              <a:srgbClr val="2BA658"/>
            </a:solidFill>
            <a:ln w="11507" cap="flat">
              <a:noFill/>
              <a:prstDash val="solid"/>
              <a:miter/>
            </a:ln>
          </p:spPr>
          <p:txBody>
            <a:bodyPr/>
            <a:lstStyle/>
            <a:p>
              <a:endParaRPr lang="en-US"/>
            </a:p>
          </p:txBody>
        </p:sp>
        <p:sp>
          <p:nvSpPr>
            <p:cNvPr id="224" name="Freeform: Shape 223">
              <a:extLst>
                <a:ext uri="{FF2B5EF4-FFF2-40B4-BE49-F238E27FC236}">
                  <a16:creationId xmlns:a16="http://schemas.microsoft.com/office/drawing/2014/main" id="{74516D60-1F94-8ACB-CF5D-5C39749E47DF}"/>
                </a:ext>
              </a:extLst>
            </p:cNvPr>
            <p:cNvSpPr/>
            <p:nvPr/>
          </p:nvSpPr>
          <p:spPr>
            <a:xfrm>
              <a:off x="7867071" y="4406017"/>
              <a:ext cx="56664" cy="33532"/>
            </a:xfrm>
            <a:custGeom>
              <a:avLst/>
              <a:gdLst>
                <a:gd name="csX0" fmla="*/ 11485 w 56664"/>
                <a:gd name="csY0" fmla="*/ 33532 h 33532"/>
                <a:gd name="csX1" fmla="*/ 10909 w 56664"/>
                <a:gd name="csY1" fmla="*/ 23620 h 33532"/>
                <a:gd name="csX2" fmla="*/ 18401 w 56664"/>
                <a:gd name="csY2" fmla="*/ 23044 h 33532"/>
                <a:gd name="csX3" fmla="*/ 37533 w 56664"/>
                <a:gd name="csY3" fmla="*/ 7831 h 33532"/>
                <a:gd name="csX4" fmla="*/ 56664 w 56664"/>
                <a:gd name="csY4" fmla="*/ 30536 h 33532"/>
                <a:gd name="csX5" fmla="*/ 11485 w 56664"/>
                <a:gd name="csY5" fmla="*/ 33417 h 33532"/>
              </a:gdLst>
              <a:ahLst/>
              <a:cxnLst>
                <a:cxn ang="0">
                  <a:pos x="csX0" y="csY0"/>
                </a:cxn>
                <a:cxn ang="0">
                  <a:pos x="csX1" y="csY1"/>
                </a:cxn>
                <a:cxn ang="0">
                  <a:pos x="csX2" y="csY2"/>
                </a:cxn>
                <a:cxn ang="0">
                  <a:pos x="csX3" y="csY3"/>
                </a:cxn>
                <a:cxn ang="0">
                  <a:pos x="csX4" y="csY4"/>
                </a:cxn>
                <a:cxn ang="0">
                  <a:pos x="csX5" y="csY5"/>
                </a:cxn>
              </a:cxnLst>
              <a:rect l="l" t="t" r="r" b="b"/>
              <a:pathLst>
                <a:path w="56664" h="33532">
                  <a:moveTo>
                    <a:pt x="11485" y="33532"/>
                  </a:moveTo>
                  <a:cubicBezTo>
                    <a:pt x="-3497" y="31688"/>
                    <a:pt x="-3958" y="27769"/>
                    <a:pt x="10909" y="23620"/>
                  </a:cubicBezTo>
                  <a:cubicBezTo>
                    <a:pt x="11140" y="16129"/>
                    <a:pt x="13790" y="16244"/>
                    <a:pt x="18401" y="23044"/>
                  </a:cubicBezTo>
                  <a:cubicBezTo>
                    <a:pt x="17248" y="-1274"/>
                    <a:pt x="23702" y="-6345"/>
                    <a:pt x="37533" y="7831"/>
                  </a:cubicBezTo>
                  <a:cubicBezTo>
                    <a:pt x="42143" y="12556"/>
                    <a:pt x="54129" y="26502"/>
                    <a:pt x="56664" y="30536"/>
                  </a:cubicBezTo>
                  <a:cubicBezTo>
                    <a:pt x="38916" y="32264"/>
                    <a:pt x="21512" y="33647"/>
                    <a:pt x="11485" y="33417"/>
                  </a:cubicBezTo>
                  <a:close/>
                </a:path>
              </a:pathLst>
            </a:custGeom>
            <a:solidFill>
              <a:srgbClr val="198333"/>
            </a:solidFill>
            <a:ln w="11507" cap="flat">
              <a:noFill/>
              <a:prstDash val="solid"/>
              <a:miter/>
            </a:ln>
          </p:spPr>
          <p:txBody>
            <a:bodyPr/>
            <a:lstStyle/>
            <a:p>
              <a:endParaRPr lang="en-US"/>
            </a:p>
          </p:txBody>
        </p:sp>
        <p:sp>
          <p:nvSpPr>
            <p:cNvPr id="225" name="Freeform: Shape 224">
              <a:extLst>
                <a:ext uri="{FF2B5EF4-FFF2-40B4-BE49-F238E27FC236}">
                  <a16:creationId xmlns:a16="http://schemas.microsoft.com/office/drawing/2014/main" id="{8A52F720-54F3-671C-A147-D0585724DE19}"/>
                </a:ext>
              </a:extLst>
            </p:cNvPr>
            <p:cNvSpPr/>
            <p:nvPr/>
          </p:nvSpPr>
          <p:spPr>
            <a:xfrm>
              <a:off x="7921776" y="4386292"/>
              <a:ext cx="26222" cy="36084"/>
            </a:xfrm>
            <a:custGeom>
              <a:avLst/>
              <a:gdLst>
                <a:gd name="csX0" fmla="*/ 17173 w 26222"/>
                <a:gd name="csY0" fmla="*/ 27440 h 36084"/>
                <a:gd name="csX1" fmla="*/ 17173 w 26222"/>
                <a:gd name="csY1" fmla="*/ 36084 h 36084"/>
                <a:gd name="csX2" fmla="*/ 1614 w 26222"/>
                <a:gd name="csY2" fmla="*/ 30437 h 36084"/>
                <a:gd name="csX3" fmla="*/ 0 w 26222"/>
                <a:gd name="csY3" fmla="*/ 10268 h 36084"/>
                <a:gd name="csX4" fmla="*/ 2305 w 26222"/>
                <a:gd name="csY4" fmla="*/ 2200 h 36084"/>
                <a:gd name="csX5" fmla="*/ 17288 w 26222"/>
                <a:gd name="csY5" fmla="*/ 27556 h 36084"/>
              </a:gdLst>
              <a:ahLst/>
              <a:cxnLst>
                <a:cxn ang="0">
                  <a:pos x="csX0" y="csY0"/>
                </a:cxn>
                <a:cxn ang="0">
                  <a:pos x="csX1" y="csY1"/>
                </a:cxn>
                <a:cxn ang="0">
                  <a:pos x="csX2" y="csY2"/>
                </a:cxn>
                <a:cxn ang="0">
                  <a:pos x="csX3" y="csY3"/>
                </a:cxn>
                <a:cxn ang="0">
                  <a:pos x="csX4" y="csY4"/>
                </a:cxn>
                <a:cxn ang="0">
                  <a:pos x="csX5" y="csY5"/>
                </a:cxn>
              </a:cxnLst>
              <a:rect l="l" t="t" r="r" b="b"/>
              <a:pathLst>
                <a:path w="26222" h="36084">
                  <a:moveTo>
                    <a:pt x="17173" y="27440"/>
                  </a:moveTo>
                  <a:lnTo>
                    <a:pt x="17173" y="36084"/>
                  </a:lnTo>
                  <a:cubicBezTo>
                    <a:pt x="12447" y="36084"/>
                    <a:pt x="2305" y="35047"/>
                    <a:pt x="1614" y="30437"/>
                  </a:cubicBezTo>
                  <a:cubicBezTo>
                    <a:pt x="922" y="25827"/>
                    <a:pt x="1614" y="14648"/>
                    <a:pt x="0" y="10268"/>
                  </a:cubicBezTo>
                  <a:lnTo>
                    <a:pt x="2305" y="2200"/>
                  </a:lnTo>
                  <a:cubicBezTo>
                    <a:pt x="25471" y="-5983"/>
                    <a:pt x="34460" y="10037"/>
                    <a:pt x="17288" y="27556"/>
                  </a:cubicBezTo>
                  <a:close/>
                </a:path>
              </a:pathLst>
            </a:custGeom>
            <a:solidFill>
              <a:srgbClr val="92BC36"/>
            </a:solidFill>
            <a:ln w="11507" cap="flat">
              <a:noFill/>
              <a:prstDash val="solid"/>
              <a:miter/>
            </a:ln>
          </p:spPr>
          <p:txBody>
            <a:bodyPr/>
            <a:lstStyle/>
            <a:p>
              <a:endParaRPr lang="en-US"/>
            </a:p>
          </p:txBody>
        </p:sp>
        <p:sp>
          <p:nvSpPr>
            <p:cNvPr id="226" name="Freeform: Shape 225">
              <a:extLst>
                <a:ext uri="{FF2B5EF4-FFF2-40B4-BE49-F238E27FC236}">
                  <a16:creationId xmlns:a16="http://schemas.microsoft.com/office/drawing/2014/main" id="{59D987B0-5F80-7785-2E0D-1FC6AA39D632}"/>
                </a:ext>
              </a:extLst>
            </p:cNvPr>
            <p:cNvSpPr/>
            <p:nvPr/>
          </p:nvSpPr>
          <p:spPr>
            <a:xfrm>
              <a:off x="8286437" y="3688599"/>
              <a:ext cx="85054" cy="60760"/>
            </a:xfrm>
            <a:custGeom>
              <a:avLst/>
              <a:gdLst>
                <a:gd name="csX0" fmla="*/ 58086 w 85054"/>
                <a:gd name="csY0" fmla="*/ 10337 h 60760"/>
                <a:gd name="csX1" fmla="*/ 76180 w 85054"/>
                <a:gd name="csY1" fmla="*/ 10683 h 60760"/>
                <a:gd name="csX2" fmla="*/ 85055 w 85054"/>
                <a:gd name="csY2" fmla="*/ 13334 h 60760"/>
                <a:gd name="csX3" fmla="*/ 64655 w 85054"/>
                <a:gd name="csY3" fmla="*/ 46296 h 60760"/>
                <a:gd name="csX4" fmla="*/ 21435 w 85054"/>
                <a:gd name="csY4" fmla="*/ 47909 h 60760"/>
                <a:gd name="csX5" fmla="*/ 6568 w 85054"/>
                <a:gd name="csY5" fmla="*/ 46181 h 60760"/>
                <a:gd name="csX6" fmla="*/ 14520 w 85054"/>
                <a:gd name="csY6" fmla="*/ 9069 h 60760"/>
                <a:gd name="csX7" fmla="*/ 23625 w 85054"/>
                <a:gd name="csY7" fmla="*/ 8262 h 60760"/>
                <a:gd name="csX8" fmla="*/ 58201 w 85054"/>
                <a:gd name="csY8" fmla="*/ 10337 h 60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5054" h="60760">
                  <a:moveTo>
                    <a:pt x="58086" y="10337"/>
                  </a:moveTo>
                  <a:cubicBezTo>
                    <a:pt x="54974" y="-4070"/>
                    <a:pt x="72838" y="-2917"/>
                    <a:pt x="76180" y="10683"/>
                  </a:cubicBezTo>
                  <a:lnTo>
                    <a:pt x="85055" y="13334"/>
                  </a:lnTo>
                  <a:lnTo>
                    <a:pt x="64655" y="46296"/>
                  </a:lnTo>
                  <a:cubicBezTo>
                    <a:pt x="68920" y="66234"/>
                    <a:pt x="24893" y="64390"/>
                    <a:pt x="21435" y="47909"/>
                  </a:cubicBezTo>
                  <a:cubicBezTo>
                    <a:pt x="12561" y="55286"/>
                    <a:pt x="7605" y="54709"/>
                    <a:pt x="6568" y="46181"/>
                  </a:cubicBezTo>
                  <a:cubicBezTo>
                    <a:pt x="-9106" y="47218"/>
                    <a:pt x="7259" y="13449"/>
                    <a:pt x="14520" y="9069"/>
                  </a:cubicBezTo>
                  <a:cubicBezTo>
                    <a:pt x="16595" y="1232"/>
                    <a:pt x="19591" y="1002"/>
                    <a:pt x="23625" y="8262"/>
                  </a:cubicBezTo>
                  <a:cubicBezTo>
                    <a:pt x="35266" y="17252"/>
                    <a:pt x="45293" y="16561"/>
                    <a:pt x="58201" y="10337"/>
                  </a:cubicBezTo>
                  <a:close/>
                </a:path>
              </a:pathLst>
            </a:custGeom>
            <a:solidFill>
              <a:srgbClr val="107F52"/>
            </a:solidFill>
            <a:ln w="11507" cap="flat">
              <a:noFill/>
              <a:prstDash val="solid"/>
              <a:miter/>
            </a:ln>
          </p:spPr>
          <p:txBody>
            <a:bodyPr/>
            <a:lstStyle/>
            <a:p>
              <a:endParaRPr lang="en-US"/>
            </a:p>
          </p:txBody>
        </p:sp>
        <p:sp>
          <p:nvSpPr>
            <p:cNvPr id="227" name="Freeform: Shape 226">
              <a:extLst>
                <a:ext uri="{FF2B5EF4-FFF2-40B4-BE49-F238E27FC236}">
                  <a16:creationId xmlns:a16="http://schemas.microsoft.com/office/drawing/2014/main" id="{B0B15AA4-39EC-AE62-05B2-92AC64B37B0B}"/>
                </a:ext>
              </a:extLst>
            </p:cNvPr>
            <p:cNvSpPr/>
            <p:nvPr/>
          </p:nvSpPr>
          <p:spPr>
            <a:xfrm>
              <a:off x="8327119" y="3679804"/>
              <a:ext cx="35382" cy="25355"/>
            </a:xfrm>
            <a:custGeom>
              <a:avLst/>
              <a:gdLst>
                <a:gd name="csX0" fmla="*/ 34806 w 35382"/>
                <a:gd name="csY0" fmla="*/ 1153 h 25355"/>
                <a:gd name="csX1" fmla="*/ 35383 w 35382"/>
                <a:gd name="csY1" fmla="*/ 19478 h 25355"/>
                <a:gd name="csX2" fmla="*/ 17288 w 35382"/>
                <a:gd name="csY2" fmla="*/ 19132 h 25355"/>
                <a:gd name="csX3" fmla="*/ 0 w 35382"/>
                <a:gd name="csY3" fmla="*/ 19132 h 25355"/>
                <a:gd name="csX4" fmla="*/ 16942 w 35382"/>
                <a:gd name="csY4" fmla="*/ 0 h 25355"/>
                <a:gd name="csX5" fmla="*/ 34691 w 35382"/>
                <a:gd name="csY5" fmla="*/ 1037 h 25355"/>
              </a:gdLst>
              <a:ahLst/>
              <a:cxnLst>
                <a:cxn ang="0">
                  <a:pos x="csX0" y="csY0"/>
                </a:cxn>
                <a:cxn ang="0">
                  <a:pos x="csX1" y="csY1"/>
                </a:cxn>
                <a:cxn ang="0">
                  <a:pos x="csX2" y="csY2"/>
                </a:cxn>
                <a:cxn ang="0">
                  <a:pos x="csX3" y="csY3"/>
                </a:cxn>
                <a:cxn ang="0">
                  <a:pos x="csX4" y="csY4"/>
                </a:cxn>
                <a:cxn ang="0">
                  <a:pos x="csX5" y="csY5"/>
                </a:cxn>
              </a:cxnLst>
              <a:rect l="l" t="t" r="r" b="b"/>
              <a:pathLst>
                <a:path w="35382" h="25355">
                  <a:moveTo>
                    <a:pt x="34806" y="1153"/>
                  </a:moveTo>
                  <a:lnTo>
                    <a:pt x="35383" y="19478"/>
                  </a:lnTo>
                  <a:lnTo>
                    <a:pt x="17288" y="19132"/>
                  </a:lnTo>
                  <a:cubicBezTo>
                    <a:pt x="7491" y="27430"/>
                    <a:pt x="1729" y="27430"/>
                    <a:pt x="0" y="19132"/>
                  </a:cubicBezTo>
                  <a:lnTo>
                    <a:pt x="16942" y="0"/>
                  </a:lnTo>
                  <a:lnTo>
                    <a:pt x="34691" y="1037"/>
                  </a:lnTo>
                  <a:close/>
                </a:path>
              </a:pathLst>
            </a:custGeom>
            <a:solidFill>
              <a:srgbClr val="38AE69"/>
            </a:solidFill>
            <a:ln w="11507" cap="flat">
              <a:noFill/>
              <a:prstDash val="solid"/>
              <a:miter/>
            </a:ln>
          </p:spPr>
          <p:txBody>
            <a:bodyPr/>
            <a:lstStyle/>
            <a:p>
              <a:endParaRPr lang="en-US"/>
            </a:p>
          </p:txBody>
        </p:sp>
        <p:sp>
          <p:nvSpPr>
            <p:cNvPr id="228" name="Freeform: Shape 227">
              <a:extLst>
                <a:ext uri="{FF2B5EF4-FFF2-40B4-BE49-F238E27FC236}">
                  <a16:creationId xmlns:a16="http://schemas.microsoft.com/office/drawing/2014/main" id="{72F1A9EA-D949-4B7E-5A03-E3C90710486A}"/>
                </a:ext>
              </a:extLst>
            </p:cNvPr>
            <p:cNvSpPr/>
            <p:nvPr/>
          </p:nvSpPr>
          <p:spPr>
            <a:xfrm>
              <a:off x="8102953" y="3397436"/>
              <a:ext cx="44602" cy="42910"/>
            </a:xfrm>
            <a:custGeom>
              <a:avLst/>
              <a:gdLst>
                <a:gd name="csX0" fmla="*/ 34460 w 44602"/>
                <a:gd name="csY0" fmla="*/ 8644 h 42910"/>
                <a:gd name="csX1" fmla="*/ 43104 w 44602"/>
                <a:gd name="csY1" fmla="*/ 25817 h 42910"/>
                <a:gd name="csX2" fmla="*/ 44603 w 44602"/>
                <a:gd name="csY2" fmla="*/ 42298 h 42910"/>
                <a:gd name="csX3" fmla="*/ 0 w 44602"/>
                <a:gd name="csY3" fmla="*/ 8644 h 42910"/>
                <a:gd name="csX4" fmla="*/ 8644 w 44602"/>
                <a:gd name="csY4" fmla="*/ 0 h 42910"/>
                <a:gd name="csX5" fmla="*/ 34576 w 44602"/>
                <a:gd name="csY5" fmla="*/ 8644 h 42910"/>
              </a:gdLst>
              <a:ahLst/>
              <a:cxnLst>
                <a:cxn ang="0">
                  <a:pos x="csX0" y="csY0"/>
                </a:cxn>
                <a:cxn ang="0">
                  <a:pos x="csX1" y="csY1"/>
                </a:cxn>
                <a:cxn ang="0">
                  <a:pos x="csX2" y="csY2"/>
                </a:cxn>
                <a:cxn ang="0">
                  <a:pos x="csX3" y="csY3"/>
                </a:cxn>
                <a:cxn ang="0">
                  <a:pos x="csX4" y="csY4"/>
                </a:cxn>
                <a:cxn ang="0">
                  <a:pos x="csX5" y="csY5"/>
                </a:cxn>
              </a:cxnLst>
              <a:rect l="l" t="t" r="r" b="b"/>
              <a:pathLst>
                <a:path w="44602" h="42910">
                  <a:moveTo>
                    <a:pt x="34460" y="8644"/>
                  </a:moveTo>
                  <a:lnTo>
                    <a:pt x="43104" y="25817"/>
                  </a:lnTo>
                  <a:lnTo>
                    <a:pt x="44603" y="42298"/>
                  </a:lnTo>
                  <a:cubicBezTo>
                    <a:pt x="27545" y="45755"/>
                    <a:pt x="12678" y="34576"/>
                    <a:pt x="0" y="8644"/>
                  </a:cubicBezTo>
                  <a:lnTo>
                    <a:pt x="8644" y="0"/>
                  </a:lnTo>
                  <a:lnTo>
                    <a:pt x="34576" y="8644"/>
                  </a:lnTo>
                  <a:close/>
                </a:path>
              </a:pathLst>
            </a:custGeom>
            <a:solidFill>
              <a:srgbClr val="0B748E"/>
            </a:solidFill>
            <a:ln w="11507" cap="flat">
              <a:noFill/>
              <a:prstDash val="solid"/>
              <a:miter/>
            </a:ln>
          </p:spPr>
          <p:txBody>
            <a:bodyPr/>
            <a:lstStyle/>
            <a:p>
              <a:endParaRPr lang="en-US"/>
            </a:p>
          </p:txBody>
        </p:sp>
        <p:sp>
          <p:nvSpPr>
            <p:cNvPr id="229" name="Freeform: Shape 228">
              <a:extLst>
                <a:ext uri="{FF2B5EF4-FFF2-40B4-BE49-F238E27FC236}">
                  <a16:creationId xmlns:a16="http://schemas.microsoft.com/office/drawing/2014/main" id="{93E5B86D-4770-9AC5-6D83-73FDA4320025}"/>
                </a:ext>
              </a:extLst>
            </p:cNvPr>
            <p:cNvSpPr/>
            <p:nvPr/>
          </p:nvSpPr>
          <p:spPr>
            <a:xfrm>
              <a:off x="7665872" y="3199330"/>
              <a:ext cx="22863" cy="25919"/>
            </a:xfrm>
            <a:custGeom>
              <a:avLst/>
              <a:gdLst>
                <a:gd name="csX0" fmla="*/ 22863 w 22863"/>
                <a:gd name="csY0" fmla="*/ 102 h 25919"/>
                <a:gd name="csX1" fmla="*/ 5575 w 22863"/>
                <a:gd name="csY1" fmla="*/ 25919 h 25919"/>
                <a:gd name="csX2" fmla="*/ 5575 w 22863"/>
                <a:gd name="csY2" fmla="*/ 17275 h 25919"/>
                <a:gd name="csX3" fmla="*/ 5575 w 22863"/>
                <a:gd name="csY3" fmla="*/ 102 h 25919"/>
                <a:gd name="csX4" fmla="*/ 22863 w 22863"/>
                <a:gd name="csY4" fmla="*/ 102 h 25919"/>
              </a:gdLst>
              <a:ahLst/>
              <a:cxnLst>
                <a:cxn ang="0">
                  <a:pos x="csX0" y="csY0"/>
                </a:cxn>
                <a:cxn ang="0">
                  <a:pos x="csX1" y="csY1"/>
                </a:cxn>
                <a:cxn ang="0">
                  <a:pos x="csX2" y="csY2"/>
                </a:cxn>
                <a:cxn ang="0">
                  <a:pos x="csX3" y="csY3"/>
                </a:cxn>
                <a:cxn ang="0">
                  <a:pos x="csX4" y="csY4"/>
                </a:cxn>
              </a:cxnLst>
              <a:rect l="l" t="t" r="r" b="b"/>
              <a:pathLst>
                <a:path w="22863" h="25919">
                  <a:moveTo>
                    <a:pt x="22863" y="102"/>
                  </a:moveTo>
                  <a:cubicBezTo>
                    <a:pt x="20212" y="9784"/>
                    <a:pt x="13413" y="20387"/>
                    <a:pt x="5575" y="25919"/>
                  </a:cubicBezTo>
                  <a:cubicBezTo>
                    <a:pt x="-1916" y="23499"/>
                    <a:pt x="-1801" y="20617"/>
                    <a:pt x="5575" y="17275"/>
                  </a:cubicBezTo>
                  <a:lnTo>
                    <a:pt x="5575" y="102"/>
                  </a:lnTo>
                  <a:cubicBezTo>
                    <a:pt x="10301" y="102"/>
                    <a:pt x="18484" y="-128"/>
                    <a:pt x="22863" y="102"/>
                  </a:cubicBezTo>
                  <a:close/>
                </a:path>
              </a:pathLst>
            </a:custGeom>
            <a:solidFill>
              <a:srgbClr val="0A6A55"/>
            </a:solidFill>
            <a:ln w="11507" cap="flat">
              <a:noFill/>
              <a:prstDash val="solid"/>
              <a:miter/>
            </a:ln>
          </p:spPr>
          <p:txBody>
            <a:bodyPr/>
            <a:lstStyle/>
            <a:p>
              <a:endParaRPr lang="en-US"/>
            </a:p>
          </p:txBody>
        </p:sp>
        <p:sp>
          <p:nvSpPr>
            <p:cNvPr id="230" name="Freeform: Shape 229">
              <a:extLst>
                <a:ext uri="{FF2B5EF4-FFF2-40B4-BE49-F238E27FC236}">
                  <a16:creationId xmlns:a16="http://schemas.microsoft.com/office/drawing/2014/main" id="{B8F7118E-6C84-E00F-16E1-35C107335B68}"/>
                </a:ext>
              </a:extLst>
            </p:cNvPr>
            <p:cNvSpPr/>
            <p:nvPr/>
          </p:nvSpPr>
          <p:spPr>
            <a:xfrm>
              <a:off x="8210707" y="3526980"/>
              <a:ext cx="56135" cy="69690"/>
            </a:xfrm>
            <a:custGeom>
              <a:avLst/>
              <a:gdLst>
                <a:gd name="csX0" fmla="*/ 56135 w 56135"/>
                <a:gd name="csY0" fmla="*/ 16942 h 69690"/>
                <a:gd name="csX1" fmla="*/ 56135 w 56135"/>
                <a:gd name="csY1" fmla="*/ 52440 h 69690"/>
                <a:gd name="csX2" fmla="*/ 16142 w 56135"/>
                <a:gd name="csY2" fmla="*/ 53362 h 69690"/>
                <a:gd name="csX3" fmla="*/ 4387 w 56135"/>
                <a:gd name="csY3" fmla="*/ 51287 h 69690"/>
                <a:gd name="csX4" fmla="*/ 20753 w 56135"/>
                <a:gd name="csY4" fmla="*/ 39762 h 69690"/>
                <a:gd name="csX5" fmla="*/ 45417 w 56135"/>
                <a:gd name="csY5" fmla="*/ 27430 h 69690"/>
                <a:gd name="csX6" fmla="*/ 46569 w 56135"/>
                <a:gd name="csY6" fmla="*/ 0 h 69690"/>
                <a:gd name="csX7" fmla="*/ 56135 w 56135"/>
                <a:gd name="csY7" fmla="*/ 16827 h 6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6135" h="69690">
                  <a:moveTo>
                    <a:pt x="56135" y="16942"/>
                  </a:moveTo>
                  <a:lnTo>
                    <a:pt x="56135" y="52440"/>
                  </a:lnTo>
                  <a:cubicBezTo>
                    <a:pt x="52677" y="80331"/>
                    <a:pt x="30549" y="69728"/>
                    <a:pt x="16142" y="53362"/>
                  </a:cubicBezTo>
                  <a:cubicBezTo>
                    <a:pt x="12570" y="60162"/>
                    <a:pt x="7614" y="57972"/>
                    <a:pt x="4387" y="51287"/>
                  </a:cubicBezTo>
                  <a:cubicBezTo>
                    <a:pt x="-5525" y="28122"/>
                    <a:pt x="1966" y="22935"/>
                    <a:pt x="20753" y="39762"/>
                  </a:cubicBezTo>
                  <a:cubicBezTo>
                    <a:pt x="21329" y="32155"/>
                    <a:pt x="29627" y="28122"/>
                    <a:pt x="45417" y="27430"/>
                  </a:cubicBezTo>
                  <a:lnTo>
                    <a:pt x="46569" y="0"/>
                  </a:lnTo>
                  <a:cubicBezTo>
                    <a:pt x="51755" y="1844"/>
                    <a:pt x="56135" y="11295"/>
                    <a:pt x="56135" y="16827"/>
                  </a:cubicBezTo>
                  <a:close/>
                </a:path>
              </a:pathLst>
            </a:custGeom>
            <a:solidFill>
              <a:srgbClr val="108B63"/>
            </a:solidFill>
            <a:ln w="11507" cap="flat">
              <a:noFill/>
              <a:prstDash val="solid"/>
              <a:miter/>
            </a:ln>
          </p:spPr>
          <p:txBody>
            <a:bodyPr/>
            <a:lstStyle/>
            <a:p>
              <a:endParaRPr lang="en-US"/>
            </a:p>
          </p:txBody>
        </p:sp>
        <p:sp>
          <p:nvSpPr>
            <p:cNvPr id="231" name="Freeform: Shape 230">
              <a:extLst>
                <a:ext uri="{FF2B5EF4-FFF2-40B4-BE49-F238E27FC236}">
                  <a16:creationId xmlns:a16="http://schemas.microsoft.com/office/drawing/2014/main" id="{F3902567-4BB3-24AF-772B-CC2E0C20E804}"/>
                </a:ext>
              </a:extLst>
            </p:cNvPr>
            <p:cNvSpPr/>
            <p:nvPr/>
          </p:nvSpPr>
          <p:spPr>
            <a:xfrm>
              <a:off x="7748798" y="4202522"/>
              <a:ext cx="155805" cy="236911"/>
            </a:xfrm>
            <a:custGeom>
              <a:avLst/>
              <a:gdLst>
                <a:gd name="csX0" fmla="*/ 86654 w 155805"/>
                <a:gd name="csY0" fmla="*/ 30379 h 236911"/>
                <a:gd name="csX1" fmla="*/ 86654 w 155805"/>
                <a:gd name="csY1" fmla="*/ 39023 h 236911"/>
                <a:gd name="csX2" fmla="*/ 112586 w 155805"/>
                <a:gd name="csY2" fmla="*/ 56195 h 236911"/>
                <a:gd name="csX3" fmla="*/ 103942 w 155805"/>
                <a:gd name="csY3" fmla="*/ 73368 h 236911"/>
                <a:gd name="csX4" fmla="*/ 86654 w 155805"/>
                <a:gd name="csY4" fmla="*/ 90541 h 236911"/>
                <a:gd name="csX5" fmla="*/ 77549 w 155805"/>
                <a:gd name="csY5" fmla="*/ 115666 h 236911"/>
                <a:gd name="csX6" fmla="*/ 103365 w 155805"/>
                <a:gd name="csY6" fmla="*/ 148513 h 236911"/>
                <a:gd name="csX7" fmla="*/ 152348 w 155805"/>
                <a:gd name="csY7" fmla="*/ 161882 h 236911"/>
                <a:gd name="csX8" fmla="*/ 155805 w 155805"/>
                <a:gd name="csY8" fmla="*/ 211210 h 236911"/>
                <a:gd name="csX9" fmla="*/ 136673 w 155805"/>
                <a:gd name="csY9" fmla="*/ 226423 h 236911"/>
                <a:gd name="csX10" fmla="*/ 129182 w 155805"/>
                <a:gd name="csY10" fmla="*/ 226999 h 236911"/>
                <a:gd name="csX11" fmla="*/ 129758 w 155805"/>
                <a:gd name="csY11" fmla="*/ 236911 h 236911"/>
                <a:gd name="csX12" fmla="*/ 75474 w 155805"/>
                <a:gd name="csY12" fmla="*/ 235528 h 236911"/>
                <a:gd name="csX13" fmla="*/ 84695 w 155805"/>
                <a:gd name="csY13" fmla="*/ 203257 h 236911"/>
                <a:gd name="csX14" fmla="*/ 52078 w 155805"/>
                <a:gd name="csY14" fmla="*/ 203257 h 236911"/>
                <a:gd name="csX15" fmla="*/ 25916 w 155805"/>
                <a:gd name="csY15" fmla="*/ 203257 h 236911"/>
                <a:gd name="csX16" fmla="*/ 17618 w 155805"/>
                <a:gd name="csY16" fmla="*/ 158539 h 236911"/>
                <a:gd name="csX17" fmla="*/ 35251 w 155805"/>
                <a:gd name="csY17" fmla="*/ 175021 h 236911"/>
                <a:gd name="csX18" fmla="*/ 73515 w 155805"/>
                <a:gd name="csY18" fmla="*/ 168105 h 236911"/>
                <a:gd name="csX19" fmla="*/ 86654 w 155805"/>
                <a:gd name="csY19" fmla="*/ 159461 h 236911"/>
                <a:gd name="csX20" fmla="*/ 44587 w 155805"/>
                <a:gd name="csY20" fmla="*/ 103218 h 236911"/>
                <a:gd name="csX21" fmla="*/ 58878 w 155805"/>
                <a:gd name="csY21" fmla="*/ 52968 h 236911"/>
                <a:gd name="csX22" fmla="*/ 33868 w 155805"/>
                <a:gd name="csY22" fmla="*/ 5254 h 236911"/>
                <a:gd name="csX23" fmla="*/ 43319 w 155805"/>
                <a:gd name="csY23" fmla="*/ 4447 h 236911"/>
                <a:gd name="csX24" fmla="*/ 86423 w 155805"/>
                <a:gd name="csY24" fmla="*/ 30263 h 2369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55805" h="236911">
                  <a:moveTo>
                    <a:pt x="86654" y="30379"/>
                  </a:moveTo>
                  <a:cubicBezTo>
                    <a:pt x="94606" y="33145"/>
                    <a:pt x="94606" y="36026"/>
                    <a:pt x="86654" y="39023"/>
                  </a:cubicBezTo>
                  <a:cubicBezTo>
                    <a:pt x="95644" y="45246"/>
                    <a:pt x="104288" y="51009"/>
                    <a:pt x="112586" y="56195"/>
                  </a:cubicBezTo>
                  <a:cubicBezTo>
                    <a:pt x="131372" y="63687"/>
                    <a:pt x="124457" y="85815"/>
                    <a:pt x="103942" y="73368"/>
                  </a:cubicBezTo>
                  <a:cubicBezTo>
                    <a:pt x="99447" y="81090"/>
                    <a:pt x="93684" y="86852"/>
                    <a:pt x="86654" y="90541"/>
                  </a:cubicBezTo>
                  <a:cubicBezTo>
                    <a:pt x="109013" y="101835"/>
                    <a:pt x="100599" y="114513"/>
                    <a:pt x="77549" y="115666"/>
                  </a:cubicBezTo>
                  <a:cubicBezTo>
                    <a:pt x="91956" y="126730"/>
                    <a:pt x="100484" y="137679"/>
                    <a:pt x="103365" y="148513"/>
                  </a:cubicBezTo>
                  <a:cubicBezTo>
                    <a:pt x="114314" y="155773"/>
                    <a:pt x="126186" y="158424"/>
                    <a:pt x="152348" y="161882"/>
                  </a:cubicBezTo>
                  <a:lnTo>
                    <a:pt x="155805" y="211210"/>
                  </a:lnTo>
                  <a:lnTo>
                    <a:pt x="136673" y="226423"/>
                  </a:lnTo>
                  <a:lnTo>
                    <a:pt x="129182" y="226999"/>
                  </a:lnTo>
                  <a:lnTo>
                    <a:pt x="129758" y="236911"/>
                  </a:lnTo>
                  <a:lnTo>
                    <a:pt x="75474" y="235528"/>
                  </a:lnTo>
                  <a:lnTo>
                    <a:pt x="84695" y="203257"/>
                  </a:lnTo>
                  <a:lnTo>
                    <a:pt x="52078" y="203257"/>
                  </a:lnTo>
                  <a:cubicBezTo>
                    <a:pt x="52078" y="203257"/>
                    <a:pt x="25916" y="203257"/>
                    <a:pt x="25916" y="203257"/>
                  </a:cubicBezTo>
                  <a:cubicBezTo>
                    <a:pt x="-4972" y="205101"/>
                    <a:pt x="-8890" y="167760"/>
                    <a:pt x="17618" y="158539"/>
                  </a:cubicBezTo>
                  <a:cubicBezTo>
                    <a:pt x="36058" y="144709"/>
                    <a:pt x="42743" y="154390"/>
                    <a:pt x="35251" y="175021"/>
                  </a:cubicBezTo>
                  <a:cubicBezTo>
                    <a:pt x="42627" y="161075"/>
                    <a:pt x="55420" y="158770"/>
                    <a:pt x="73515" y="168105"/>
                  </a:cubicBezTo>
                  <a:lnTo>
                    <a:pt x="86654" y="159461"/>
                  </a:lnTo>
                  <a:cubicBezTo>
                    <a:pt x="53346" y="144940"/>
                    <a:pt x="39285" y="126269"/>
                    <a:pt x="44587" y="103218"/>
                  </a:cubicBezTo>
                  <a:lnTo>
                    <a:pt x="58878" y="52968"/>
                  </a:lnTo>
                  <a:cubicBezTo>
                    <a:pt x="40899" y="36372"/>
                    <a:pt x="32600" y="20467"/>
                    <a:pt x="33868" y="5254"/>
                  </a:cubicBezTo>
                  <a:cubicBezTo>
                    <a:pt x="36634" y="-1431"/>
                    <a:pt x="39861" y="-1777"/>
                    <a:pt x="43319" y="4447"/>
                  </a:cubicBezTo>
                  <a:cubicBezTo>
                    <a:pt x="58417" y="-1892"/>
                    <a:pt x="72824" y="6752"/>
                    <a:pt x="86423" y="30263"/>
                  </a:cubicBezTo>
                  <a:close/>
                </a:path>
              </a:pathLst>
            </a:custGeom>
            <a:solidFill>
              <a:srgbClr val="31A74E"/>
            </a:solidFill>
            <a:ln w="11507" cap="flat">
              <a:noFill/>
              <a:prstDash val="solid"/>
              <a:miter/>
            </a:ln>
          </p:spPr>
          <p:txBody>
            <a:bodyPr/>
            <a:lstStyle/>
            <a:p>
              <a:endParaRPr lang="en-US"/>
            </a:p>
          </p:txBody>
        </p:sp>
        <p:sp>
          <p:nvSpPr>
            <p:cNvPr id="232" name="Freeform: Shape 231">
              <a:extLst>
                <a:ext uri="{FF2B5EF4-FFF2-40B4-BE49-F238E27FC236}">
                  <a16:creationId xmlns:a16="http://schemas.microsoft.com/office/drawing/2014/main" id="{B38DCB32-662F-4EBD-DEF6-FD6FD600BF6B}"/>
                </a:ext>
              </a:extLst>
            </p:cNvPr>
            <p:cNvSpPr/>
            <p:nvPr/>
          </p:nvSpPr>
          <p:spPr>
            <a:xfrm>
              <a:off x="8039461" y="4123600"/>
              <a:ext cx="116853" cy="209369"/>
            </a:xfrm>
            <a:custGeom>
              <a:avLst/>
              <a:gdLst>
                <a:gd name="csX0" fmla="*/ 115356 w 116853"/>
                <a:gd name="csY0" fmla="*/ 73458 h 209369"/>
                <a:gd name="csX1" fmla="*/ 116854 w 116853"/>
                <a:gd name="csY1" fmla="*/ 91322 h 209369"/>
                <a:gd name="csX2" fmla="*/ 113166 w 116853"/>
                <a:gd name="csY2" fmla="*/ 180182 h 209369"/>
                <a:gd name="csX3" fmla="*/ 63377 w 116853"/>
                <a:gd name="csY3" fmla="*/ 201965 h 209369"/>
                <a:gd name="csX4" fmla="*/ 37445 w 116853"/>
                <a:gd name="csY4" fmla="*/ 204039 h 209369"/>
                <a:gd name="csX5" fmla="*/ 30069 w 116853"/>
                <a:gd name="csY5" fmla="*/ 195395 h 209369"/>
                <a:gd name="csX6" fmla="*/ 46550 w 116853"/>
                <a:gd name="csY6" fmla="*/ 134427 h 209369"/>
                <a:gd name="csX7" fmla="*/ 46319 w 116853"/>
                <a:gd name="csY7" fmla="*/ 67811 h 209369"/>
                <a:gd name="csX8" fmla="*/ 5405 w 116853"/>
                <a:gd name="csY8" fmla="*/ 41187 h 209369"/>
                <a:gd name="csX9" fmla="*/ 5750 w 116853"/>
                <a:gd name="csY9" fmla="*/ 32659 h 209369"/>
                <a:gd name="csX10" fmla="*/ 28801 w 116853"/>
                <a:gd name="csY10" fmla="*/ 4422 h 209369"/>
                <a:gd name="csX11" fmla="*/ 38482 w 116853"/>
                <a:gd name="csY11" fmla="*/ 6381 h 209369"/>
                <a:gd name="csX12" fmla="*/ 50929 w 116853"/>
                <a:gd name="csY12" fmla="*/ 22747 h 209369"/>
                <a:gd name="csX13" fmla="*/ 115240 w 116853"/>
                <a:gd name="csY13" fmla="*/ 73573 h 2093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6853" h="209369">
                  <a:moveTo>
                    <a:pt x="115356" y="73458"/>
                  </a:moveTo>
                  <a:lnTo>
                    <a:pt x="116854" y="91322"/>
                  </a:lnTo>
                  <a:lnTo>
                    <a:pt x="113166" y="180182"/>
                  </a:lnTo>
                  <a:cubicBezTo>
                    <a:pt x="106942" y="201849"/>
                    <a:pt x="90346" y="209110"/>
                    <a:pt x="63377" y="201965"/>
                  </a:cubicBezTo>
                  <a:cubicBezTo>
                    <a:pt x="62570" y="210839"/>
                    <a:pt x="42977" y="211992"/>
                    <a:pt x="37445" y="204039"/>
                  </a:cubicBezTo>
                  <a:cubicBezTo>
                    <a:pt x="27072" y="212337"/>
                    <a:pt x="22462" y="207381"/>
                    <a:pt x="30069" y="195395"/>
                  </a:cubicBezTo>
                  <a:cubicBezTo>
                    <a:pt x="14394" y="168426"/>
                    <a:pt x="19465" y="149870"/>
                    <a:pt x="46550" y="134427"/>
                  </a:cubicBezTo>
                  <a:cubicBezTo>
                    <a:pt x="26381" y="123593"/>
                    <a:pt x="32950" y="83139"/>
                    <a:pt x="46319" y="67811"/>
                  </a:cubicBezTo>
                  <a:cubicBezTo>
                    <a:pt x="13818" y="67350"/>
                    <a:pt x="218" y="58475"/>
                    <a:pt x="5405" y="41187"/>
                  </a:cubicBezTo>
                  <a:cubicBezTo>
                    <a:pt x="-1972" y="38421"/>
                    <a:pt x="-1741" y="35540"/>
                    <a:pt x="5750" y="32659"/>
                  </a:cubicBezTo>
                  <a:cubicBezTo>
                    <a:pt x="-3239" y="23438"/>
                    <a:pt x="4483" y="14103"/>
                    <a:pt x="28801" y="4422"/>
                  </a:cubicBezTo>
                  <a:cubicBezTo>
                    <a:pt x="33526" y="-2032"/>
                    <a:pt x="36753" y="-1456"/>
                    <a:pt x="38482" y="6381"/>
                  </a:cubicBezTo>
                  <a:lnTo>
                    <a:pt x="50929" y="22747"/>
                  </a:lnTo>
                  <a:cubicBezTo>
                    <a:pt x="80203" y="35770"/>
                    <a:pt x="101640" y="52713"/>
                    <a:pt x="115240" y="73573"/>
                  </a:cubicBezTo>
                  <a:close/>
                </a:path>
              </a:pathLst>
            </a:custGeom>
            <a:solidFill>
              <a:srgbClr val="57B47B"/>
            </a:solidFill>
            <a:ln w="11507" cap="flat">
              <a:noFill/>
              <a:prstDash val="solid"/>
              <a:miter/>
            </a:ln>
          </p:spPr>
          <p:txBody>
            <a:bodyPr/>
            <a:lstStyle/>
            <a:p>
              <a:endParaRPr lang="en-US"/>
            </a:p>
          </p:txBody>
        </p:sp>
        <p:sp>
          <p:nvSpPr>
            <p:cNvPr id="233" name="Freeform: Shape 232">
              <a:extLst>
                <a:ext uri="{FF2B5EF4-FFF2-40B4-BE49-F238E27FC236}">
                  <a16:creationId xmlns:a16="http://schemas.microsoft.com/office/drawing/2014/main" id="{BFDBD60E-E480-56FA-5C56-157074E92285}"/>
                </a:ext>
              </a:extLst>
            </p:cNvPr>
            <p:cNvSpPr/>
            <p:nvPr/>
          </p:nvSpPr>
          <p:spPr>
            <a:xfrm>
              <a:off x="8103068" y="4214807"/>
              <a:ext cx="101491" cy="149083"/>
            </a:xfrm>
            <a:custGeom>
              <a:avLst/>
              <a:gdLst>
                <a:gd name="csX0" fmla="*/ 59701 w 101491"/>
                <a:gd name="csY0" fmla="*/ 52901 h 149083"/>
                <a:gd name="csX1" fmla="*/ 77680 w 101491"/>
                <a:gd name="csY1" fmla="*/ 43911 h 149083"/>
                <a:gd name="csX2" fmla="*/ 83558 w 101491"/>
                <a:gd name="csY2" fmla="*/ 9220 h 149083"/>
                <a:gd name="csX3" fmla="*/ 101307 w 101491"/>
                <a:gd name="csY3" fmla="*/ 72033 h 149083"/>
                <a:gd name="csX4" fmla="*/ 78141 w 101491"/>
                <a:gd name="csY4" fmla="*/ 113869 h 149083"/>
                <a:gd name="csX5" fmla="*/ 54053 w 101491"/>
                <a:gd name="csY5" fmla="*/ 131964 h 149083"/>
                <a:gd name="csX6" fmla="*/ 25932 w 101491"/>
                <a:gd name="csY6" fmla="*/ 130005 h 149083"/>
                <a:gd name="csX7" fmla="*/ 25932 w 101491"/>
                <a:gd name="csY7" fmla="*/ 121361 h 149083"/>
                <a:gd name="csX8" fmla="*/ 0 w 101491"/>
                <a:gd name="csY8" fmla="*/ 110642 h 149083"/>
                <a:gd name="csX9" fmla="*/ 53477 w 101491"/>
                <a:gd name="csY9" fmla="*/ 0 h 149083"/>
                <a:gd name="csX10" fmla="*/ 59931 w 101491"/>
                <a:gd name="csY10" fmla="*/ 52786 h 149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1491" h="149083">
                  <a:moveTo>
                    <a:pt x="59701" y="52901"/>
                  </a:moveTo>
                  <a:lnTo>
                    <a:pt x="77680" y="43911"/>
                  </a:lnTo>
                  <a:lnTo>
                    <a:pt x="83558" y="9220"/>
                  </a:lnTo>
                  <a:cubicBezTo>
                    <a:pt x="97388" y="26969"/>
                    <a:pt x="102575" y="51172"/>
                    <a:pt x="101307" y="72033"/>
                  </a:cubicBezTo>
                  <a:cubicBezTo>
                    <a:pt x="89897" y="82521"/>
                    <a:pt x="81714" y="98310"/>
                    <a:pt x="78141" y="113869"/>
                  </a:cubicBezTo>
                  <a:cubicBezTo>
                    <a:pt x="82636" y="129198"/>
                    <a:pt x="67653" y="145449"/>
                    <a:pt x="54053" y="131964"/>
                  </a:cubicBezTo>
                  <a:cubicBezTo>
                    <a:pt x="48060" y="156167"/>
                    <a:pt x="30542" y="153977"/>
                    <a:pt x="25932" y="130005"/>
                  </a:cubicBezTo>
                  <a:cubicBezTo>
                    <a:pt x="18440" y="127585"/>
                    <a:pt x="18556" y="124703"/>
                    <a:pt x="25932" y="121361"/>
                  </a:cubicBezTo>
                  <a:cubicBezTo>
                    <a:pt x="15213" y="118595"/>
                    <a:pt x="6569" y="115022"/>
                    <a:pt x="0" y="110642"/>
                  </a:cubicBezTo>
                  <a:cubicBezTo>
                    <a:pt x="64311" y="94277"/>
                    <a:pt x="26393" y="2766"/>
                    <a:pt x="53477" y="0"/>
                  </a:cubicBezTo>
                  <a:cubicBezTo>
                    <a:pt x="54745" y="14868"/>
                    <a:pt x="56820" y="41030"/>
                    <a:pt x="59931" y="52786"/>
                  </a:cubicBezTo>
                  <a:close/>
                </a:path>
              </a:pathLst>
            </a:custGeom>
            <a:solidFill>
              <a:srgbClr val="23983C"/>
            </a:solidFill>
            <a:ln w="11507" cap="flat">
              <a:noFill/>
              <a:prstDash val="solid"/>
              <a:miter/>
            </a:ln>
          </p:spPr>
          <p:txBody>
            <a:bodyPr/>
            <a:lstStyle/>
            <a:p>
              <a:endParaRPr lang="en-US"/>
            </a:p>
          </p:txBody>
        </p:sp>
        <p:sp>
          <p:nvSpPr>
            <p:cNvPr id="234" name="Freeform: Shape 233">
              <a:extLst>
                <a:ext uri="{FF2B5EF4-FFF2-40B4-BE49-F238E27FC236}">
                  <a16:creationId xmlns:a16="http://schemas.microsoft.com/office/drawing/2014/main" id="{4BF8C76C-0851-4A99-C2D6-B31C44AA1BB1}"/>
                </a:ext>
              </a:extLst>
            </p:cNvPr>
            <p:cNvSpPr/>
            <p:nvPr/>
          </p:nvSpPr>
          <p:spPr>
            <a:xfrm>
              <a:off x="8072288" y="4116952"/>
              <a:ext cx="100397" cy="80105"/>
            </a:xfrm>
            <a:custGeom>
              <a:avLst/>
              <a:gdLst>
                <a:gd name="csX0" fmla="*/ 83681 w 100397"/>
                <a:gd name="csY0" fmla="*/ 21673 h 80105"/>
                <a:gd name="csX1" fmla="*/ 90481 w 100397"/>
                <a:gd name="csY1" fmla="*/ 55672 h 80105"/>
                <a:gd name="csX2" fmla="*/ 83104 w 100397"/>
                <a:gd name="csY2" fmla="*/ 74113 h 80105"/>
                <a:gd name="csX3" fmla="*/ 82528 w 100397"/>
                <a:gd name="csY3" fmla="*/ 80106 h 80105"/>
                <a:gd name="csX4" fmla="*/ 30549 w 100397"/>
                <a:gd name="csY4" fmla="*/ 57632 h 80105"/>
                <a:gd name="csX5" fmla="*/ 2197 w 100397"/>
                <a:gd name="csY5" fmla="*/ 38846 h 80105"/>
                <a:gd name="csX6" fmla="*/ 5770 w 100397"/>
                <a:gd name="csY6" fmla="*/ 13029 h 80105"/>
                <a:gd name="csX7" fmla="*/ 83565 w 100397"/>
                <a:gd name="csY7" fmla="*/ 21788 h 801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0397" h="80105">
                  <a:moveTo>
                    <a:pt x="83681" y="21673"/>
                  </a:moveTo>
                  <a:cubicBezTo>
                    <a:pt x="107077" y="16141"/>
                    <a:pt x="97972" y="38961"/>
                    <a:pt x="90481" y="55672"/>
                  </a:cubicBezTo>
                  <a:cubicBezTo>
                    <a:pt x="108806" y="61896"/>
                    <a:pt x="99009" y="69849"/>
                    <a:pt x="83104" y="74113"/>
                  </a:cubicBezTo>
                  <a:cubicBezTo>
                    <a:pt x="82528" y="75611"/>
                    <a:pt x="82413" y="78608"/>
                    <a:pt x="82528" y="80106"/>
                  </a:cubicBezTo>
                  <a:cubicBezTo>
                    <a:pt x="65355" y="78838"/>
                    <a:pt x="48413" y="69388"/>
                    <a:pt x="30549" y="57632"/>
                  </a:cubicBezTo>
                  <a:lnTo>
                    <a:pt x="2197" y="38846"/>
                  </a:lnTo>
                  <a:cubicBezTo>
                    <a:pt x="-3565" y="35042"/>
                    <a:pt x="3580" y="19137"/>
                    <a:pt x="5770" y="13029"/>
                  </a:cubicBezTo>
                  <a:cubicBezTo>
                    <a:pt x="31356" y="697"/>
                    <a:pt x="74115" y="-12211"/>
                    <a:pt x="83565" y="21788"/>
                  </a:cubicBezTo>
                  <a:close/>
                </a:path>
              </a:pathLst>
            </a:custGeom>
            <a:solidFill>
              <a:srgbClr val="69BDAB"/>
            </a:solidFill>
            <a:ln w="11507" cap="flat">
              <a:noFill/>
              <a:prstDash val="solid"/>
              <a:miter/>
            </a:ln>
          </p:spPr>
          <p:txBody>
            <a:bodyPr/>
            <a:lstStyle/>
            <a:p>
              <a:endParaRPr lang="en-US"/>
            </a:p>
          </p:txBody>
        </p:sp>
        <p:sp>
          <p:nvSpPr>
            <p:cNvPr id="235" name="Freeform: Shape 234">
              <a:extLst>
                <a:ext uri="{FF2B5EF4-FFF2-40B4-BE49-F238E27FC236}">
                  <a16:creationId xmlns:a16="http://schemas.microsoft.com/office/drawing/2014/main" id="{225EF8A0-60B6-6380-0898-94625DACA21F}"/>
                </a:ext>
              </a:extLst>
            </p:cNvPr>
            <p:cNvSpPr/>
            <p:nvPr/>
          </p:nvSpPr>
          <p:spPr>
            <a:xfrm>
              <a:off x="8129053" y="3981429"/>
              <a:ext cx="91002" cy="214355"/>
            </a:xfrm>
            <a:custGeom>
              <a:avLst/>
              <a:gdLst>
                <a:gd name="csX0" fmla="*/ 40401 w 91002"/>
                <a:gd name="csY0" fmla="*/ 28228 h 214355"/>
                <a:gd name="csX1" fmla="*/ 77282 w 91002"/>
                <a:gd name="csY1" fmla="*/ 87813 h 214355"/>
                <a:gd name="csX2" fmla="*/ 82007 w 91002"/>
                <a:gd name="csY2" fmla="*/ 111210 h 214355"/>
                <a:gd name="csX3" fmla="*/ 77282 w 91002"/>
                <a:gd name="csY3" fmla="*/ 148206 h 214355"/>
                <a:gd name="csX4" fmla="*/ 54692 w 91002"/>
                <a:gd name="csY4" fmla="*/ 205947 h 214355"/>
                <a:gd name="csX5" fmla="*/ 45011 w 91002"/>
                <a:gd name="csY5" fmla="*/ 209174 h 214355"/>
                <a:gd name="csX6" fmla="*/ 26340 w 91002"/>
                <a:gd name="csY6" fmla="*/ 209750 h 214355"/>
                <a:gd name="csX7" fmla="*/ 33716 w 91002"/>
                <a:gd name="csY7" fmla="*/ 191310 h 214355"/>
                <a:gd name="csX8" fmla="*/ 52272 w 91002"/>
                <a:gd name="csY8" fmla="*/ 103718 h 214355"/>
                <a:gd name="csX9" fmla="*/ 33947 w 91002"/>
                <a:gd name="csY9" fmla="*/ 81590 h 214355"/>
                <a:gd name="csX10" fmla="*/ 17350 w 91002"/>
                <a:gd name="csY10" fmla="*/ 62573 h 214355"/>
                <a:gd name="csX11" fmla="*/ 17696 w 91002"/>
                <a:gd name="csY11" fmla="*/ 36295 h 214355"/>
                <a:gd name="csX12" fmla="*/ 24266 w 91002"/>
                <a:gd name="csY12" fmla="*/ 11170 h 214355"/>
                <a:gd name="csX13" fmla="*/ 34293 w 91002"/>
                <a:gd name="csY13" fmla="*/ 10364 h 214355"/>
                <a:gd name="csX14" fmla="*/ 40516 w 91002"/>
                <a:gd name="csY14" fmla="*/ 28228 h 214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1002" h="214355">
                  <a:moveTo>
                    <a:pt x="40401" y="28228"/>
                  </a:moveTo>
                  <a:cubicBezTo>
                    <a:pt x="59879" y="29380"/>
                    <a:pt x="85234" y="69488"/>
                    <a:pt x="77282" y="87813"/>
                  </a:cubicBezTo>
                  <a:cubicBezTo>
                    <a:pt x="93878" y="89081"/>
                    <a:pt x="95377" y="96803"/>
                    <a:pt x="82007" y="111210"/>
                  </a:cubicBezTo>
                  <a:cubicBezTo>
                    <a:pt x="91112" y="130802"/>
                    <a:pt x="89614" y="143134"/>
                    <a:pt x="77282" y="148206"/>
                  </a:cubicBezTo>
                  <a:cubicBezTo>
                    <a:pt x="82583" y="164341"/>
                    <a:pt x="75092" y="183588"/>
                    <a:pt x="54692" y="205947"/>
                  </a:cubicBezTo>
                  <a:cubicBezTo>
                    <a:pt x="61608" y="215974"/>
                    <a:pt x="58380" y="217011"/>
                    <a:pt x="45011" y="209174"/>
                  </a:cubicBezTo>
                  <a:lnTo>
                    <a:pt x="26340" y="209750"/>
                  </a:lnTo>
                  <a:lnTo>
                    <a:pt x="33716" y="191310"/>
                  </a:lnTo>
                  <a:lnTo>
                    <a:pt x="52272" y="103718"/>
                  </a:lnTo>
                  <a:cubicBezTo>
                    <a:pt x="38442" y="102105"/>
                    <a:pt x="33832" y="97955"/>
                    <a:pt x="33947" y="81590"/>
                  </a:cubicBezTo>
                  <a:cubicBezTo>
                    <a:pt x="11127" y="81474"/>
                    <a:pt x="5595" y="75135"/>
                    <a:pt x="17350" y="62573"/>
                  </a:cubicBezTo>
                  <a:cubicBezTo>
                    <a:pt x="-4086" y="50241"/>
                    <a:pt x="-7544" y="44824"/>
                    <a:pt x="17696" y="36295"/>
                  </a:cubicBezTo>
                  <a:cubicBezTo>
                    <a:pt x="3751" y="17970"/>
                    <a:pt x="5941" y="9672"/>
                    <a:pt x="24266" y="11170"/>
                  </a:cubicBezTo>
                  <a:cubicBezTo>
                    <a:pt x="21269" y="-4619"/>
                    <a:pt x="24957" y="-2545"/>
                    <a:pt x="34293" y="10364"/>
                  </a:cubicBezTo>
                  <a:cubicBezTo>
                    <a:pt x="44550" y="5753"/>
                    <a:pt x="46509" y="11747"/>
                    <a:pt x="40516" y="28228"/>
                  </a:cubicBezTo>
                  <a:close/>
                </a:path>
              </a:pathLst>
            </a:custGeom>
            <a:solidFill>
              <a:srgbClr val="12906F"/>
            </a:solidFill>
            <a:ln w="11507" cap="flat">
              <a:noFill/>
              <a:prstDash val="solid"/>
              <a:miter/>
            </a:ln>
          </p:spPr>
          <p:txBody>
            <a:bodyPr/>
            <a:lstStyle/>
            <a:p>
              <a:endParaRPr lang="en-US"/>
            </a:p>
          </p:txBody>
        </p:sp>
        <p:sp>
          <p:nvSpPr>
            <p:cNvPr id="236" name="Freeform: Shape 235">
              <a:extLst>
                <a:ext uri="{FF2B5EF4-FFF2-40B4-BE49-F238E27FC236}">
                  <a16:creationId xmlns:a16="http://schemas.microsoft.com/office/drawing/2014/main" id="{C10929A3-BDB9-E186-2815-D94132E90F9B}"/>
                </a:ext>
              </a:extLst>
            </p:cNvPr>
            <p:cNvSpPr/>
            <p:nvPr/>
          </p:nvSpPr>
          <p:spPr>
            <a:xfrm>
              <a:off x="8174064" y="4145266"/>
              <a:ext cx="71257" cy="64814"/>
            </a:xfrm>
            <a:custGeom>
              <a:avLst/>
              <a:gdLst>
                <a:gd name="csX0" fmla="*/ 66847 w 71257"/>
                <a:gd name="csY0" fmla="*/ 18714 h 64814"/>
                <a:gd name="csX1" fmla="*/ 64541 w 71257"/>
                <a:gd name="csY1" fmla="*/ 37961 h 64814"/>
                <a:gd name="csX2" fmla="*/ 20861 w 71257"/>
                <a:gd name="csY2" fmla="*/ 64815 h 64814"/>
                <a:gd name="csX3" fmla="*/ 0 w 71257"/>
                <a:gd name="csY3" fmla="*/ 45337 h 64814"/>
                <a:gd name="csX4" fmla="*/ 9681 w 71257"/>
                <a:gd name="csY4" fmla="*/ 42110 h 64814"/>
                <a:gd name="csX5" fmla="*/ 57396 w 71257"/>
                <a:gd name="csY5" fmla="*/ 3731 h 64814"/>
                <a:gd name="csX6" fmla="*/ 66847 w 71257"/>
                <a:gd name="csY6" fmla="*/ 18829 h 648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1257" h="64814">
                  <a:moveTo>
                    <a:pt x="66847" y="18714"/>
                  </a:moveTo>
                  <a:cubicBezTo>
                    <a:pt x="66040" y="23785"/>
                    <a:pt x="63965" y="33120"/>
                    <a:pt x="64541" y="37961"/>
                  </a:cubicBezTo>
                  <a:lnTo>
                    <a:pt x="20861" y="64815"/>
                  </a:lnTo>
                  <a:lnTo>
                    <a:pt x="0" y="45337"/>
                  </a:lnTo>
                  <a:lnTo>
                    <a:pt x="9681" y="42110"/>
                  </a:lnTo>
                  <a:cubicBezTo>
                    <a:pt x="18556" y="21019"/>
                    <a:pt x="32616" y="-10330"/>
                    <a:pt x="57396" y="3731"/>
                  </a:cubicBezTo>
                  <a:cubicBezTo>
                    <a:pt x="73531" y="-5374"/>
                    <a:pt x="73992" y="3155"/>
                    <a:pt x="66847" y="18829"/>
                  </a:cubicBezTo>
                  <a:close/>
                </a:path>
              </a:pathLst>
            </a:custGeom>
            <a:solidFill>
              <a:srgbClr val="274C18"/>
            </a:solidFill>
            <a:ln w="11507" cap="flat">
              <a:noFill/>
              <a:prstDash val="solid"/>
              <a:miter/>
            </a:ln>
          </p:spPr>
          <p:txBody>
            <a:bodyPr/>
            <a:lstStyle/>
            <a:p>
              <a:endParaRPr lang="en-US"/>
            </a:p>
          </p:txBody>
        </p:sp>
        <p:sp>
          <p:nvSpPr>
            <p:cNvPr id="237" name="Freeform: Shape 236">
              <a:extLst>
                <a:ext uri="{FF2B5EF4-FFF2-40B4-BE49-F238E27FC236}">
                  <a16:creationId xmlns:a16="http://schemas.microsoft.com/office/drawing/2014/main" id="{65821F3B-0026-BD0C-54BF-87478973A800}"/>
                </a:ext>
              </a:extLst>
            </p:cNvPr>
            <p:cNvSpPr/>
            <p:nvPr/>
          </p:nvSpPr>
          <p:spPr>
            <a:xfrm>
              <a:off x="8162763" y="4223450"/>
              <a:ext cx="17985" cy="59235"/>
            </a:xfrm>
            <a:custGeom>
              <a:avLst/>
              <a:gdLst>
                <a:gd name="csX0" fmla="*/ 17985 w 17985"/>
                <a:gd name="csY0" fmla="*/ 35267 h 59235"/>
                <a:gd name="csX1" fmla="*/ 17294 w 17985"/>
                <a:gd name="csY1" fmla="*/ 48060 h 59235"/>
                <a:gd name="csX2" fmla="*/ 10494 w 17985"/>
                <a:gd name="csY2" fmla="*/ 58663 h 59235"/>
                <a:gd name="csX3" fmla="*/ 6 w 17985"/>
                <a:gd name="csY3" fmla="*/ 44257 h 59235"/>
                <a:gd name="csX4" fmla="*/ 2426 w 17985"/>
                <a:gd name="csY4" fmla="*/ 0 h 59235"/>
                <a:gd name="csX5" fmla="*/ 17985 w 17985"/>
                <a:gd name="csY5" fmla="*/ 35267 h 59235"/>
              </a:gdLst>
              <a:ahLst/>
              <a:cxnLst>
                <a:cxn ang="0">
                  <a:pos x="csX0" y="csY0"/>
                </a:cxn>
                <a:cxn ang="0">
                  <a:pos x="csX1" y="csY1"/>
                </a:cxn>
                <a:cxn ang="0">
                  <a:pos x="csX2" y="csY2"/>
                </a:cxn>
                <a:cxn ang="0">
                  <a:pos x="csX3" y="csY3"/>
                </a:cxn>
                <a:cxn ang="0">
                  <a:pos x="csX4" y="csY4"/>
                </a:cxn>
                <a:cxn ang="0">
                  <a:pos x="csX5" y="csY5"/>
                </a:cxn>
              </a:cxnLst>
              <a:rect l="l" t="t" r="r" b="b"/>
              <a:pathLst>
                <a:path w="17985" h="59235">
                  <a:moveTo>
                    <a:pt x="17985" y="35267"/>
                  </a:moveTo>
                  <a:cubicBezTo>
                    <a:pt x="17524" y="37918"/>
                    <a:pt x="17409" y="45179"/>
                    <a:pt x="17294" y="48060"/>
                  </a:cubicBezTo>
                  <a:cubicBezTo>
                    <a:pt x="17063" y="52094"/>
                    <a:pt x="13029" y="61660"/>
                    <a:pt x="10494" y="58663"/>
                  </a:cubicBezTo>
                  <a:cubicBezTo>
                    <a:pt x="6460" y="53823"/>
                    <a:pt x="-225" y="48406"/>
                    <a:pt x="6" y="44257"/>
                  </a:cubicBezTo>
                  <a:lnTo>
                    <a:pt x="2426" y="0"/>
                  </a:lnTo>
                  <a:lnTo>
                    <a:pt x="17985" y="35267"/>
                  </a:lnTo>
                  <a:close/>
                </a:path>
              </a:pathLst>
            </a:custGeom>
            <a:solidFill>
              <a:srgbClr val="196525"/>
            </a:solidFill>
            <a:ln w="11507" cap="flat">
              <a:noFill/>
              <a:prstDash val="solid"/>
              <a:miter/>
            </a:ln>
          </p:spPr>
          <p:txBody>
            <a:bodyPr/>
            <a:lstStyle/>
            <a:p>
              <a:endParaRPr lang="en-US"/>
            </a:p>
          </p:txBody>
        </p:sp>
        <p:sp>
          <p:nvSpPr>
            <p:cNvPr id="238" name="Freeform: Shape 237">
              <a:extLst>
                <a:ext uri="{FF2B5EF4-FFF2-40B4-BE49-F238E27FC236}">
                  <a16:creationId xmlns:a16="http://schemas.microsoft.com/office/drawing/2014/main" id="{33E8169C-8551-628C-7F6A-C5BA0539A230}"/>
                </a:ext>
              </a:extLst>
            </p:cNvPr>
            <p:cNvSpPr/>
            <p:nvPr/>
          </p:nvSpPr>
          <p:spPr>
            <a:xfrm>
              <a:off x="8357677" y="4218149"/>
              <a:ext cx="36011" cy="40914"/>
            </a:xfrm>
            <a:custGeom>
              <a:avLst/>
              <a:gdLst>
                <a:gd name="csX0" fmla="*/ 14045 w 36011"/>
                <a:gd name="csY0" fmla="*/ 40915 h 40914"/>
                <a:gd name="csX1" fmla="*/ 1482 w 36011"/>
                <a:gd name="csY1" fmla="*/ 34115 h 40914"/>
                <a:gd name="csX2" fmla="*/ 1136 w 36011"/>
                <a:gd name="csY2" fmla="*/ 26047 h 40914"/>
                <a:gd name="csX3" fmla="*/ 12316 w 36011"/>
                <a:gd name="csY3" fmla="*/ 5417 h 40914"/>
                <a:gd name="csX4" fmla="*/ 20960 w 36011"/>
                <a:gd name="csY4" fmla="*/ 0 h 40914"/>
                <a:gd name="csX5" fmla="*/ 35597 w 36011"/>
                <a:gd name="csY5" fmla="*/ 18556 h 40914"/>
                <a:gd name="csX6" fmla="*/ 13929 w 36011"/>
                <a:gd name="csY6" fmla="*/ 40915 h 409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011" h="40914">
                  <a:moveTo>
                    <a:pt x="14045" y="40915"/>
                  </a:moveTo>
                  <a:cubicBezTo>
                    <a:pt x="12662" y="38610"/>
                    <a:pt x="3672" y="35613"/>
                    <a:pt x="1482" y="34115"/>
                  </a:cubicBezTo>
                  <a:cubicBezTo>
                    <a:pt x="-938" y="32501"/>
                    <a:pt x="99" y="31464"/>
                    <a:pt x="1136" y="26047"/>
                  </a:cubicBezTo>
                  <a:lnTo>
                    <a:pt x="12316" y="5417"/>
                  </a:lnTo>
                  <a:cubicBezTo>
                    <a:pt x="14621" y="4149"/>
                    <a:pt x="19231" y="1729"/>
                    <a:pt x="20960" y="0"/>
                  </a:cubicBezTo>
                  <a:cubicBezTo>
                    <a:pt x="26607" y="3112"/>
                    <a:pt x="38363" y="12678"/>
                    <a:pt x="35597" y="18556"/>
                  </a:cubicBezTo>
                  <a:cubicBezTo>
                    <a:pt x="31909" y="26508"/>
                    <a:pt x="20153" y="38033"/>
                    <a:pt x="13929" y="40915"/>
                  </a:cubicBezTo>
                  <a:close/>
                </a:path>
              </a:pathLst>
            </a:custGeom>
            <a:solidFill>
              <a:srgbClr val="DAD92F"/>
            </a:solidFill>
            <a:ln w="11507" cap="flat">
              <a:noFill/>
              <a:prstDash val="solid"/>
              <a:miter/>
            </a:ln>
          </p:spPr>
          <p:txBody>
            <a:bodyPr/>
            <a:lstStyle/>
            <a:p>
              <a:endParaRPr lang="en-US"/>
            </a:p>
          </p:txBody>
        </p:sp>
        <p:sp>
          <p:nvSpPr>
            <p:cNvPr id="239" name="Freeform: Shape 238">
              <a:extLst>
                <a:ext uri="{FF2B5EF4-FFF2-40B4-BE49-F238E27FC236}">
                  <a16:creationId xmlns:a16="http://schemas.microsoft.com/office/drawing/2014/main" id="{DBEB4E1B-C05A-4495-A930-4D73B3720C45}"/>
                </a:ext>
              </a:extLst>
            </p:cNvPr>
            <p:cNvSpPr/>
            <p:nvPr/>
          </p:nvSpPr>
          <p:spPr>
            <a:xfrm>
              <a:off x="8404454" y="4116510"/>
              <a:ext cx="66587" cy="40324"/>
            </a:xfrm>
            <a:custGeom>
              <a:avLst/>
              <a:gdLst>
                <a:gd name="csX0" fmla="*/ 60738 w 66587"/>
                <a:gd name="csY0" fmla="*/ 5864 h 40324"/>
                <a:gd name="csX1" fmla="*/ 52094 w 66587"/>
                <a:gd name="csY1" fmla="*/ 28684 h 40324"/>
                <a:gd name="csX2" fmla="*/ 33077 w 66587"/>
                <a:gd name="csY2" fmla="*/ 39978 h 40324"/>
                <a:gd name="csX3" fmla="*/ 0 w 66587"/>
                <a:gd name="csY3" fmla="*/ 40324 h 40324"/>
                <a:gd name="csX4" fmla="*/ 346 w 66587"/>
                <a:gd name="csY4" fmla="*/ 30412 h 40324"/>
                <a:gd name="csX5" fmla="*/ 17749 w 66587"/>
                <a:gd name="csY5" fmla="*/ 22460 h 40324"/>
                <a:gd name="csX6" fmla="*/ 51057 w 66587"/>
                <a:gd name="csY6" fmla="*/ 5979 h 40324"/>
                <a:gd name="csX7" fmla="*/ 60623 w 66587"/>
                <a:gd name="csY7" fmla="*/ 5864 h 403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6587" h="40324">
                  <a:moveTo>
                    <a:pt x="60738" y="5864"/>
                  </a:moveTo>
                  <a:cubicBezTo>
                    <a:pt x="72148" y="13240"/>
                    <a:pt x="65579" y="27531"/>
                    <a:pt x="52094" y="28684"/>
                  </a:cubicBezTo>
                  <a:lnTo>
                    <a:pt x="33077" y="39978"/>
                  </a:lnTo>
                  <a:lnTo>
                    <a:pt x="0" y="40324"/>
                  </a:lnTo>
                  <a:lnTo>
                    <a:pt x="346" y="30412"/>
                  </a:lnTo>
                  <a:lnTo>
                    <a:pt x="17749" y="22460"/>
                  </a:lnTo>
                  <a:cubicBezTo>
                    <a:pt x="30772" y="3559"/>
                    <a:pt x="41952" y="-1974"/>
                    <a:pt x="51057" y="5979"/>
                  </a:cubicBezTo>
                  <a:cubicBezTo>
                    <a:pt x="53938" y="-1974"/>
                    <a:pt x="57165" y="-1974"/>
                    <a:pt x="60623" y="5864"/>
                  </a:cubicBezTo>
                  <a:close/>
                </a:path>
              </a:pathLst>
            </a:custGeom>
            <a:solidFill>
              <a:srgbClr val="109558"/>
            </a:solidFill>
            <a:ln w="11507" cap="flat">
              <a:noFill/>
              <a:prstDash val="solid"/>
              <a:miter/>
            </a:ln>
          </p:spPr>
          <p:txBody>
            <a:bodyPr/>
            <a:lstStyle/>
            <a:p>
              <a:endParaRPr lang="en-US"/>
            </a:p>
          </p:txBody>
        </p:sp>
        <p:sp>
          <p:nvSpPr>
            <p:cNvPr id="240" name="Freeform: Shape 239">
              <a:extLst>
                <a:ext uri="{FF2B5EF4-FFF2-40B4-BE49-F238E27FC236}">
                  <a16:creationId xmlns:a16="http://schemas.microsoft.com/office/drawing/2014/main" id="{C55C8680-BF80-1DC5-FCF8-4D0961D321EE}"/>
                </a:ext>
              </a:extLst>
            </p:cNvPr>
            <p:cNvSpPr/>
            <p:nvPr/>
          </p:nvSpPr>
          <p:spPr>
            <a:xfrm>
              <a:off x="8261237" y="4007621"/>
              <a:ext cx="136735" cy="94468"/>
            </a:xfrm>
            <a:custGeom>
              <a:avLst/>
              <a:gdLst>
                <a:gd name="csX0" fmla="*/ 107834 w 136735"/>
                <a:gd name="csY0" fmla="*/ 29697 h 94468"/>
                <a:gd name="csX1" fmla="*/ 115441 w 136735"/>
                <a:gd name="csY1" fmla="*/ 31771 h 94468"/>
                <a:gd name="csX2" fmla="*/ 126620 w 136735"/>
                <a:gd name="csY2" fmla="*/ 89167 h 94468"/>
                <a:gd name="csX3" fmla="*/ 111637 w 136735"/>
                <a:gd name="csY3" fmla="*/ 94469 h 94468"/>
                <a:gd name="csX4" fmla="*/ 49171 w 136735"/>
                <a:gd name="csY4" fmla="*/ 63235 h 94468"/>
                <a:gd name="csX5" fmla="*/ 6873 w 136735"/>
                <a:gd name="csY5" fmla="*/ 27507 h 94468"/>
                <a:gd name="csX6" fmla="*/ 107719 w 136735"/>
                <a:gd name="csY6" fmla="*/ 29697 h 94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6735" h="94468">
                  <a:moveTo>
                    <a:pt x="107834" y="29697"/>
                  </a:moveTo>
                  <a:cubicBezTo>
                    <a:pt x="111292" y="22897"/>
                    <a:pt x="113827" y="23819"/>
                    <a:pt x="115441" y="31771"/>
                  </a:cubicBezTo>
                  <a:cubicBezTo>
                    <a:pt x="127312" y="43181"/>
                    <a:pt x="149901" y="76374"/>
                    <a:pt x="126620" y="89167"/>
                  </a:cubicBezTo>
                  <a:lnTo>
                    <a:pt x="111637" y="94469"/>
                  </a:lnTo>
                  <a:cubicBezTo>
                    <a:pt x="92506" y="82828"/>
                    <a:pt x="71760" y="72455"/>
                    <a:pt x="49171" y="63235"/>
                  </a:cubicBezTo>
                  <a:cubicBezTo>
                    <a:pt x="4107" y="56090"/>
                    <a:pt x="-9954" y="44219"/>
                    <a:pt x="6873" y="27507"/>
                  </a:cubicBezTo>
                  <a:cubicBezTo>
                    <a:pt x="18513" y="-15252"/>
                    <a:pt x="82824" y="-3150"/>
                    <a:pt x="107719" y="29697"/>
                  </a:cubicBezTo>
                  <a:close/>
                </a:path>
              </a:pathLst>
            </a:custGeom>
            <a:solidFill>
              <a:srgbClr val="4DB06A"/>
            </a:solidFill>
            <a:ln w="11507" cap="flat">
              <a:noFill/>
              <a:prstDash val="solid"/>
              <a:miter/>
            </a:ln>
          </p:spPr>
          <p:txBody>
            <a:bodyPr/>
            <a:lstStyle/>
            <a:p>
              <a:endParaRPr lang="en-US"/>
            </a:p>
          </p:txBody>
        </p:sp>
        <p:sp>
          <p:nvSpPr>
            <p:cNvPr id="241" name="Freeform: Shape 240">
              <a:extLst>
                <a:ext uri="{FF2B5EF4-FFF2-40B4-BE49-F238E27FC236}">
                  <a16:creationId xmlns:a16="http://schemas.microsoft.com/office/drawing/2014/main" id="{1AA1BB32-5E23-2767-BBA5-63505B129246}"/>
                </a:ext>
              </a:extLst>
            </p:cNvPr>
            <p:cNvSpPr/>
            <p:nvPr/>
          </p:nvSpPr>
          <p:spPr>
            <a:xfrm>
              <a:off x="8204701" y="4008094"/>
              <a:ext cx="168509" cy="109669"/>
            </a:xfrm>
            <a:custGeom>
              <a:avLst/>
              <a:gdLst>
                <a:gd name="csX0" fmla="*/ 63409 w 168509"/>
                <a:gd name="csY0" fmla="*/ 27034 h 109669"/>
                <a:gd name="csX1" fmla="*/ 168173 w 168509"/>
                <a:gd name="csY1" fmla="*/ 93995 h 109669"/>
                <a:gd name="csX2" fmla="*/ 143394 w 168509"/>
                <a:gd name="csY2" fmla="*/ 109670 h 109669"/>
                <a:gd name="csX3" fmla="*/ 131062 w 168509"/>
                <a:gd name="csY3" fmla="*/ 94802 h 109669"/>
                <a:gd name="csX4" fmla="*/ 78853 w 168509"/>
                <a:gd name="csY4" fmla="*/ 61148 h 109669"/>
                <a:gd name="csX5" fmla="*/ 11084 w 168509"/>
                <a:gd name="csY5" fmla="*/ 10322 h 109669"/>
                <a:gd name="csX6" fmla="*/ 10854 w 168509"/>
                <a:gd name="csY6" fmla="*/ 180 h 109669"/>
                <a:gd name="csX7" fmla="*/ 56148 w 168509"/>
                <a:gd name="csY7" fmla="*/ 18274 h 109669"/>
                <a:gd name="csX8" fmla="*/ 63178 w 168509"/>
                <a:gd name="csY8" fmla="*/ 27149 h 109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8509" h="109669">
                  <a:moveTo>
                    <a:pt x="63409" y="27034"/>
                  </a:moveTo>
                  <a:cubicBezTo>
                    <a:pt x="76548" y="79128"/>
                    <a:pt x="174973" y="34986"/>
                    <a:pt x="168173" y="93995"/>
                  </a:cubicBezTo>
                  <a:cubicBezTo>
                    <a:pt x="163333" y="102639"/>
                    <a:pt x="152960" y="109554"/>
                    <a:pt x="143394" y="109670"/>
                  </a:cubicBezTo>
                  <a:lnTo>
                    <a:pt x="131062" y="94802"/>
                  </a:lnTo>
                  <a:cubicBezTo>
                    <a:pt x="102018" y="90768"/>
                    <a:pt x="84615" y="79473"/>
                    <a:pt x="78853" y="61148"/>
                  </a:cubicBezTo>
                  <a:cubicBezTo>
                    <a:pt x="50962" y="76707"/>
                    <a:pt x="-29139" y="44552"/>
                    <a:pt x="11084" y="10322"/>
                  </a:cubicBezTo>
                  <a:lnTo>
                    <a:pt x="10854" y="180"/>
                  </a:lnTo>
                  <a:cubicBezTo>
                    <a:pt x="20304" y="-1664"/>
                    <a:pt x="44277" y="11129"/>
                    <a:pt x="56148" y="18274"/>
                  </a:cubicBezTo>
                  <a:cubicBezTo>
                    <a:pt x="59144" y="20118"/>
                    <a:pt x="61334" y="23461"/>
                    <a:pt x="63178" y="27149"/>
                  </a:cubicBezTo>
                  <a:close/>
                </a:path>
              </a:pathLst>
            </a:custGeom>
            <a:solidFill>
              <a:srgbClr val="31A64B"/>
            </a:solidFill>
            <a:ln w="11507" cap="flat">
              <a:noFill/>
              <a:prstDash val="solid"/>
              <a:miter/>
            </a:ln>
          </p:spPr>
          <p:txBody>
            <a:bodyPr/>
            <a:lstStyle/>
            <a:p>
              <a:endParaRPr lang="en-US"/>
            </a:p>
          </p:txBody>
        </p:sp>
        <p:sp>
          <p:nvSpPr>
            <p:cNvPr id="242" name="Freeform: Shape 241">
              <a:extLst>
                <a:ext uri="{FF2B5EF4-FFF2-40B4-BE49-F238E27FC236}">
                  <a16:creationId xmlns:a16="http://schemas.microsoft.com/office/drawing/2014/main" id="{99738EA8-E849-F11B-1211-E4629B145447}"/>
                </a:ext>
              </a:extLst>
            </p:cNvPr>
            <p:cNvSpPr/>
            <p:nvPr/>
          </p:nvSpPr>
          <p:spPr>
            <a:xfrm>
              <a:off x="8373105" y="4027982"/>
              <a:ext cx="55692" cy="92202"/>
            </a:xfrm>
            <a:custGeom>
              <a:avLst/>
              <a:gdLst>
                <a:gd name="csX0" fmla="*/ 48867 w 55692"/>
                <a:gd name="csY0" fmla="*/ 49674 h 92202"/>
                <a:gd name="csX1" fmla="*/ 47715 w 55692"/>
                <a:gd name="csY1" fmla="*/ 92203 h 92202"/>
                <a:gd name="csX2" fmla="*/ 14752 w 55692"/>
                <a:gd name="csY2" fmla="*/ 68922 h 92202"/>
                <a:gd name="csX3" fmla="*/ 0 w 55692"/>
                <a:gd name="csY3" fmla="*/ 27546 h 92202"/>
                <a:gd name="csX4" fmla="*/ 3573 w 55692"/>
                <a:gd name="csY4" fmla="*/ 11526 h 92202"/>
                <a:gd name="csX5" fmla="*/ 16712 w 55692"/>
                <a:gd name="csY5" fmla="*/ 11295 h 92202"/>
                <a:gd name="csX6" fmla="*/ 48867 w 55692"/>
                <a:gd name="csY6" fmla="*/ 49790 h 9220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692" h="92202">
                  <a:moveTo>
                    <a:pt x="48867" y="49674"/>
                  </a:moveTo>
                  <a:cubicBezTo>
                    <a:pt x="58318" y="69498"/>
                    <a:pt x="57972" y="83674"/>
                    <a:pt x="47715" y="92203"/>
                  </a:cubicBezTo>
                  <a:cubicBezTo>
                    <a:pt x="33654" y="91742"/>
                    <a:pt x="19708" y="82982"/>
                    <a:pt x="14752" y="68922"/>
                  </a:cubicBezTo>
                  <a:lnTo>
                    <a:pt x="0" y="27546"/>
                  </a:lnTo>
                  <a:lnTo>
                    <a:pt x="3573" y="11526"/>
                  </a:lnTo>
                  <a:cubicBezTo>
                    <a:pt x="3919" y="-4148"/>
                    <a:pt x="10373" y="-3457"/>
                    <a:pt x="16712" y="11295"/>
                  </a:cubicBezTo>
                  <a:cubicBezTo>
                    <a:pt x="43105" y="21553"/>
                    <a:pt x="53823" y="34346"/>
                    <a:pt x="48867" y="49790"/>
                  </a:cubicBezTo>
                  <a:close/>
                </a:path>
              </a:pathLst>
            </a:custGeom>
            <a:solidFill>
              <a:srgbClr val="75C1BB"/>
            </a:solidFill>
            <a:ln w="11507" cap="flat">
              <a:noFill/>
              <a:prstDash val="solid"/>
              <a:miter/>
            </a:ln>
          </p:spPr>
          <p:txBody>
            <a:bodyPr/>
            <a:lstStyle/>
            <a:p>
              <a:endParaRPr lang="en-US"/>
            </a:p>
          </p:txBody>
        </p:sp>
        <p:sp>
          <p:nvSpPr>
            <p:cNvPr id="243" name="Freeform: Shape 242">
              <a:extLst>
                <a:ext uri="{FF2B5EF4-FFF2-40B4-BE49-F238E27FC236}">
                  <a16:creationId xmlns:a16="http://schemas.microsoft.com/office/drawing/2014/main" id="{A1A21E51-0180-8297-24BF-34644C26B8CD}"/>
                </a:ext>
              </a:extLst>
            </p:cNvPr>
            <p:cNvSpPr/>
            <p:nvPr/>
          </p:nvSpPr>
          <p:spPr>
            <a:xfrm>
              <a:off x="8256328" y="4087565"/>
              <a:ext cx="97260" cy="50598"/>
            </a:xfrm>
            <a:custGeom>
              <a:avLst/>
              <a:gdLst>
                <a:gd name="csX0" fmla="*/ 79550 w 97260"/>
                <a:gd name="csY0" fmla="*/ 15332 h 50598"/>
                <a:gd name="csX1" fmla="*/ 96377 w 97260"/>
                <a:gd name="csY1" fmla="*/ 19826 h 50598"/>
                <a:gd name="csX2" fmla="*/ 91882 w 97260"/>
                <a:gd name="csY2" fmla="*/ 30199 h 50598"/>
                <a:gd name="csX3" fmla="*/ 79550 w 97260"/>
                <a:gd name="csY3" fmla="*/ 33426 h 50598"/>
                <a:gd name="csX4" fmla="*/ 1870 w 97260"/>
                <a:gd name="csY4" fmla="*/ 50599 h 50598"/>
                <a:gd name="csX5" fmla="*/ 27802 w 97260"/>
                <a:gd name="csY5" fmla="*/ 16138 h 50598"/>
                <a:gd name="csX6" fmla="*/ 79550 w 97260"/>
                <a:gd name="csY6" fmla="*/ 15332 h 50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7260" h="50598">
                  <a:moveTo>
                    <a:pt x="79550" y="15332"/>
                  </a:moveTo>
                  <a:lnTo>
                    <a:pt x="96377" y="19826"/>
                  </a:lnTo>
                  <a:cubicBezTo>
                    <a:pt x="99604" y="20633"/>
                    <a:pt x="93035" y="28125"/>
                    <a:pt x="91882" y="30199"/>
                  </a:cubicBezTo>
                  <a:lnTo>
                    <a:pt x="79550" y="33426"/>
                  </a:lnTo>
                  <a:cubicBezTo>
                    <a:pt x="51774" y="31006"/>
                    <a:pt x="22731" y="33426"/>
                    <a:pt x="1870" y="50599"/>
                  </a:cubicBezTo>
                  <a:cubicBezTo>
                    <a:pt x="-6313" y="38843"/>
                    <a:pt x="14202" y="14755"/>
                    <a:pt x="27802" y="16138"/>
                  </a:cubicBezTo>
                  <a:cubicBezTo>
                    <a:pt x="31029" y="-5068"/>
                    <a:pt x="48317" y="-5414"/>
                    <a:pt x="79550" y="15332"/>
                  </a:cubicBezTo>
                  <a:close/>
                </a:path>
              </a:pathLst>
            </a:custGeom>
            <a:solidFill>
              <a:srgbClr val="0E8B3F"/>
            </a:solidFill>
            <a:ln w="11507" cap="flat">
              <a:noFill/>
              <a:prstDash val="solid"/>
              <a:miter/>
            </a:ln>
          </p:spPr>
          <p:txBody>
            <a:bodyPr/>
            <a:lstStyle/>
            <a:p>
              <a:endParaRPr lang="en-US"/>
            </a:p>
          </p:txBody>
        </p:sp>
        <p:sp>
          <p:nvSpPr>
            <p:cNvPr id="244" name="Freeform: Shape 243">
              <a:extLst>
                <a:ext uri="{FF2B5EF4-FFF2-40B4-BE49-F238E27FC236}">
                  <a16:creationId xmlns:a16="http://schemas.microsoft.com/office/drawing/2014/main" id="{7B3D5D7D-76C1-5204-11C9-B0E8799119E8}"/>
                </a:ext>
              </a:extLst>
            </p:cNvPr>
            <p:cNvSpPr/>
            <p:nvPr/>
          </p:nvSpPr>
          <p:spPr>
            <a:xfrm>
              <a:off x="8422318" y="4064168"/>
              <a:ext cx="40041" cy="74802"/>
            </a:xfrm>
            <a:custGeom>
              <a:avLst/>
              <a:gdLst>
                <a:gd name="csX0" fmla="*/ 33308 w 40041"/>
                <a:gd name="csY0" fmla="*/ 58321 h 74802"/>
                <a:gd name="csX1" fmla="*/ 0 w 40041"/>
                <a:gd name="csY1" fmla="*/ 74802 h 74802"/>
                <a:gd name="csX2" fmla="*/ 8529 w 40041"/>
                <a:gd name="csY2" fmla="*/ 56708 h 74802"/>
                <a:gd name="csX3" fmla="*/ 17173 w 40041"/>
                <a:gd name="csY3" fmla="*/ 48064 h 74802"/>
                <a:gd name="csX4" fmla="*/ 15905 w 40041"/>
                <a:gd name="csY4" fmla="*/ 4959 h 74802"/>
                <a:gd name="csX5" fmla="*/ 33308 w 40041"/>
                <a:gd name="csY5" fmla="*/ 58206 h 74802"/>
              </a:gdLst>
              <a:ahLst/>
              <a:cxnLst>
                <a:cxn ang="0">
                  <a:pos x="csX0" y="csY0"/>
                </a:cxn>
                <a:cxn ang="0">
                  <a:pos x="csX1" y="csY1"/>
                </a:cxn>
                <a:cxn ang="0">
                  <a:pos x="csX2" y="csY2"/>
                </a:cxn>
                <a:cxn ang="0">
                  <a:pos x="csX3" y="csY3"/>
                </a:cxn>
                <a:cxn ang="0">
                  <a:pos x="csX4" y="csY4"/>
                </a:cxn>
                <a:cxn ang="0">
                  <a:pos x="csX5" y="csY5"/>
                </a:cxn>
              </a:cxnLst>
              <a:rect l="l" t="t" r="r" b="b"/>
              <a:pathLst>
                <a:path w="40041" h="74802">
                  <a:moveTo>
                    <a:pt x="33308" y="58321"/>
                  </a:moveTo>
                  <a:lnTo>
                    <a:pt x="0" y="74802"/>
                  </a:lnTo>
                  <a:lnTo>
                    <a:pt x="8529" y="56708"/>
                  </a:lnTo>
                  <a:cubicBezTo>
                    <a:pt x="576" y="45874"/>
                    <a:pt x="4495" y="41494"/>
                    <a:pt x="17173" y="48064"/>
                  </a:cubicBezTo>
                  <a:cubicBezTo>
                    <a:pt x="13369" y="30545"/>
                    <a:pt x="13024" y="16139"/>
                    <a:pt x="15905" y="4959"/>
                  </a:cubicBezTo>
                  <a:cubicBezTo>
                    <a:pt x="38379" y="-17169"/>
                    <a:pt x="47369" y="40918"/>
                    <a:pt x="33308" y="58206"/>
                  </a:cubicBezTo>
                  <a:close/>
                </a:path>
              </a:pathLst>
            </a:custGeom>
            <a:solidFill>
              <a:srgbClr val="02949C"/>
            </a:solidFill>
            <a:ln w="11507" cap="flat">
              <a:noFill/>
              <a:prstDash val="solid"/>
              <a:miter/>
            </a:ln>
          </p:spPr>
          <p:txBody>
            <a:bodyPr/>
            <a:lstStyle/>
            <a:p>
              <a:endParaRPr lang="en-US"/>
            </a:p>
          </p:txBody>
        </p:sp>
        <p:sp>
          <p:nvSpPr>
            <p:cNvPr id="245" name="Freeform: Shape 244">
              <a:extLst>
                <a:ext uri="{FF2B5EF4-FFF2-40B4-BE49-F238E27FC236}">
                  <a16:creationId xmlns:a16="http://schemas.microsoft.com/office/drawing/2014/main" id="{0B6ACD6B-CFEB-5A66-9D93-8EEBE5451AB8}"/>
                </a:ext>
              </a:extLst>
            </p:cNvPr>
            <p:cNvSpPr/>
            <p:nvPr/>
          </p:nvSpPr>
          <p:spPr>
            <a:xfrm>
              <a:off x="8420819" y="4077134"/>
              <a:ext cx="19043" cy="43856"/>
            </a:xfrm>
            <a:custGeom>
              <a:avLst/>
              <a:gdLst>
                <a:gd name="csX0" fmla="*/ 18556 w 19043"/>
                <a:gd name="csY0" fmla="*/ 35213 h 43856"/>
                <a:gd name="csX1" fmla="*/ 9912 w 19043"/>
                <a:gd name="csY1" fmla="*/ 43857 h 43856"/>
                <a:gd name="csX2" fmla="*/ 0 w 19043"/>
                <a:gd name="csY2" fmla="*/ 43050 h 43856"/>
                <a:gd name="csX3" fmla="*/ 1153 w 19043"/>
                <a:gd name="csY3" fmla="*/ 522 h 43856"/>
                <a:gd name="csX4" fmla="*/ 18556 w 19043"/>
                <a:gd name="csY4" fmla="*/ 35213 h 43856"/>
              </a:gdLst>
              <a:ahLst/>
              <a:cxnLst>
                <a:cxn ang="0">
                  <a:pos x="csX0" y="csY0"/>
                </a:cxn>
                <a:cxn ang="0">
                  <a:pos x="csX1" y="csY1"/>
                </a:cxn>
                <a:cxn ang="0">
                  <a:pos x="csX2" y="csY2"/>
                </a:cxn>
                <a:cxn ang="0">
                  <a:pos x="csX3" y="csY3"/>
                </a:cxn>
                <a:cxn ang="0">
                  <a:pos x="csX4" y="csY4"/>
                </a:cxn>
              </a:cxnLst>
              <a:rect l="l" t="t" r="r" b="b"/>
              <a:pathLst>
                <a:path w="19043" h="43856">
                  <a:moveTo>
                    <a:pt x="18556" y="35213"/>
                  </a:moveTo>
                  <a:lnTo>
                    <a:pt x="9912" y="43857"/>
                  </a:lnTo>
                  <a:lnTo>
                    <a:pt x="0" y="43050"/>
                  </a:lnTo>
                  <a:lnTo>
                    <a:pt x="1153" y="522"/>
                  </a:lnTo>
                  <a:cubicBezTo>
                    <a:pt x="17518" y="-3858"/>
                    <a:pt x="20400" y="20345"/>
                    <a:pt x="18556" y="35213"/>
                  </a:cubicBezTo>
                  <a:close/>
                </a:path>
              </a:pathLst>
            </a:custGeom>
            <a:solidFill>
              <a:srgbClr val="38B5B8"/>
            </a:solidFill>
            <a:ln w="11507" cap="flat">
              <a:noFill/>
              <a:prstDash val="solid"/>
              <a:miter/>
            </a:ln>
          </p:spPr>
          <p:txBody>
            <a:bodyPr/>
            <a:lstStyle/>
            <a:p>
              <a:endParaRPr lang="en-US"/>
            </a:p>
          </p:txBody>
        </p:sp>
        <p:sp>
          <p:nvSpPr>
            <p:cNvPr id="246" name="Freeform: Shape 245">
              <a:extLst>
                <a:ext uri="{FF2B5EF4-FFF2-40B4-BE49-F238E27FC236}">
                  <a16:creationId xmlns:a16="http://schemas.microsoft.com/office/drawing/2014/main" id="{44C99018-A106-78EC-9314-ABA0B00EAEC1}"/>
                </a:ext>
              </a:extLst>
            </p:cNvPr>
            <p:cNvSpPr/>
            <p:nvPr/>
          </p:nvSpPr>
          <p:spPr>
            <a:xfrm>
              <a:off x="8223441" y="4089225"/>
              <a:ext cx="65083" cy="74754"/>
            </a:xfrm>
            <a:custGeom>
              <a:avLst/>
              <a:gdLst>
                <a:gd name="csX0" fmla="*/ 60689 w 65083"/>
                <a:gd name="csY0" fmla="*/ 14478 h 74754"/>
                <a:gd name="csX1" fmla="*/ 34757 w 65083"/>
                <a:gd name="csY1" fmla="*/ 48938 h 74754"/>
                <a:gd name="csX2" fmla="*/ 17469 w 65083"/>
                <a:gd name="csY2" fmla="*/ 74755 h 74754"/>
                <a:gd name="csX3" fmla="*/ 8018 w 65083"/>
                <a:gd name="csY3" fmla="*/ 59657 h 74754"/>
                <a:gd name="csX4" fmla="*/ 14818 w 65083"/>
                <a:gd name="csY4" fmla="*/ 48938 h 74754"/>
                <a:gd name="csX5" fmla="*/ 51468 w 65083"/>
                <a:gd name="csY5" fmla="*/ 5719 h 74754"/>
                <a:gd name="csX6" fmla="*/ 60573 w 65083"/>
                <a:gd name="csY6" fmla="*/ 14478 h 747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083" h="74754">
                  <a:moveTo>
                    <a:pt x="60689" y="14478"/>
                  </a:moveTo>
                  <a:cubicBezTo>
                    <a:pt x="49048" y="25196"/>
                    <a:pt x="41326" y="36030"/>
                    <a:pt x="34757" y="48938"/>
                  </a:cubicBezTo>
                  <a:cubicBezTo>
                    <a:pt x="31069" y="56315"/>
                    <a:pt x="22771" y="67840"/>
                    <a:pt x="17469" y="74755"/>
                  </a:cubicBezTo>
                  <a:lnTo>
                    <a:pt x="8018" y="59657"/>
                  </a:lnTo>
                  <a:cubicBezTo>
                    <a:pt x="-5236" y="50091"/>
                    <a:pt x="-1433" y="44789"/>
                    <a:pt x="14818" y="48938"/>
                  </a:cubicBezTo>
                  <a:cubicBezTo>
                    <a:pt x="9747" y="22891"/>
                    <a:pt x="23577" y="-2234"/>
                    <a:pt x="51468" y="5719"/>
                  </a:cubicBezTo>
                  <a:cubicBezTo>
                    <a:pt x="64607" y="-4884"/>
                    <a:pt x="69448" y="-44"/>
                    <a:pt x="60573" y="14478"/>
                  </a:cubicBezTo>
                  <a:close/>
                </a:path>
              </a:pathLst>
            </a:custGeom>
            <a:solidFill>
              <a:srgbClr val="135823"/>
            </a:solidFill>
            <a:ln w="11507" cap="flat">
              <a:noFill/>
              <a:prstDash val="solid"/>
              <a:miter/>
            </a:ln>
          </p:spPr>
          <p:txBody>
            <a:bodyPr/>
            <a:lstStyle/>
            <a:p>
              <a:endParaRPr lang="en-US"/>
            </a:p>
          </p:txBody>
        </p:sp>
        <p:sp>
          <p:nvSpPr>
            <p:cNvPr id="247" name="Freeform: Shape 246">
              <a:extLst>
                <a:ext uri="{FF2B5EF4-FFF2-40B4-BE49-F238E27FC236}">
                  <a16:creationId xmlns:a16="http://schemas.microsoft.com/office/drawing/2014/main" id="{57A7AA4E-7157-0186-A6FA-74744A0C1338}"/>
                </a:ext>
              </a:extLst>
            </p:cNvPr>
            <p:cNvSpPr/>
            <p:nvPr/>
          </p:nvSpPr>
          <p:spPr>
            <a:xfrm>
              <a:off x="8139795" y="4328791"/>
              <a:ext cx="48790" cy="55845"/>
            </a:xfrm>
            <a:custGeom>
              <a:avLst/>
              <a:gdLst>
                <a:gd name="csX0" fmla="*/ 48791 w 48790"/>
                <a:gd name="csY0" fmla="*/ 15213 h 55845"/>
                <a:gd name="csX1" fmla="*/ 40147 w 48790"/>
                <a:gd name="csY1" fmla="*/ 33999 h 55845"/>
                <a:gd name="csX2" fmla="*/ 7300 w 48790"/>
                <a:gd name="csY2" fmla="*/ 55321 h 55845"/>
                <a:gd name="csX3" fmla="*/ 17212 w 48790"/>
                <a:gd name="csY3" fmla="*/ 18095 h 55845"/>
                <a:gd name="csX4" fmla="*/ 41299 w 48790"/>
                <a:gd name="csY4" fmla="*/ 0 h 55845"/>
                <a:gd name="csX5" fmla="*/ 48791 w 48790"/>
                <a:gd name="csY5" fmla="*/ 15329 h 55845"/>
              </a:gdLst>
              <a:ahLst/>
              <a:cxnLst>
                <a:cxn ang="0">
                  <a:pos x="csX0" y="csY0"/>
                </a:cxn>
                <a:cxn ang="0">
                  <a:pos x="csX1" y="csY1"/>
                </a:cxn>
                <a:cxn ang="0">
                  <a:pos x="csX2" y="csY2"/>
                </a:cxn>
                <a:cxn ang="0">
                  <a:pos x="csX3" y="csY3"/>
                </a:cxn>
                <a:cxn ang="0">
                  <a:pos x="csX4" y="csY4"/>
                </a:cxn>
                <a:cxn ang="0">
                  <a:pos x="csX5" y="csY5"/>
                </a:cxn>
              </a:cxnLst>
              <a:rect l="l" t="t" r="r" b="b"/>
              <a:pathLst>
                <a:path w="48790" h="55845">
                  <a:moveTo>
                    <a:pt x="48791" y="15213"/>
                  </a:moveTo>
                  <a:lnTo>
                    <a:pt x="40147" y="33999"/>
                  </a:lnTo>
                  <a:cubicBezTo>
                    <a:pt x="34499" y="46331"/>
                    <a:pt x="19747" y="58548"/>
                    <a:pt x="7300" y="55321"/>
                  </a:cubicBezTo>
                  <a:cubicBezTo>
                    <a:pt x="-6876" y="40569"/>
                    <a:pt x="1307" y="26393"/>
                    <a:pt x="17212" y="18095"/>
                  </a:cubicBezTo>
                  <a:lnTo>
                    <a:pt x="41299" y="0"/>
                  </a:lnTo>
                  <a:lnTo>
                    <a:pt x="48791" y="15329"/>
                  </a:lnTo>
                  <a:close/>
                </a:path>
              </a:pathLst>
            </a:custGeom>
            <a:solidFill>
              <a:srgbClr val="7BB543"/>
            </a:solidFill>
            <a:ln w="11507" cap="flat">
              <a:noFill/>
              <a:prstDash val="solid"/>
              <a:miter/>
            </a:ln>
          </p:spPr>
          <p:txBody>
            <a:bodyPr/>
            <a:lstStyle/>
            <a:p>
              <a:endParaRPr lang="en-US"/>
            </a:p>
          </p:txBody>
        </p:sp>
        <p:sp>
          <p:nvSpPr>
            <p:cNvPr id="248" name="Freeform: Shape 247">
              <a:extLst>
                <a:ext uri="{FF2B5EF4-FFF2-40B4-BE49-F238E27FC236}">
                  <a16:creationId xmlns:a16="http://schemas.microsoft.com/office/drawing/2014/main" id="{689EFC2B-AD75-E570-30F9-9F6871422D85}"/>
                </a:ext>
              </a:extLst>
            </p:cNvPr>
            <p:cNvSpPr/>
            <p:nvPr/>
          </p:nvSpPr>
          <p:spPr>
            <a:xfrm>
              <a:off x="7214356" y="4384878"/>
              <a:ext cx="255300" cy="199427"/>
            </a:xfrm>
            <a:custGeom>
              <a:avLst/>
              <a:gdLst>
                <a:gd name="csX0" fmla="*/ 34345 w 255300"/>
                <a:gd name="csY0" fmla="*/ 10644 h 199427"/>
                <a:gd name="csX1" fmla="*/ 93470 w 255300"/>
                <a:gd name="csY1" fmla="*/ 30352 h 199427"/>
                <a:gd name="csX2" fmla="*/ 112256 w 255300"/>
                <a:gd name="csY2" fmla="*/ 30352 h 199427"/>
                <a:gd name="csX3" fmla="*/ 157089 w 255300"/>
                <a:gd name="csY3" fmla="*/ 63660 h 199427"/>
                <a:gd name="csX4" fmla="*/ 165157 w 255300"/>
                <a:gd name="csY4" fmla="*/ 70230 h 199427"/>
                <a:gd name="csX5" fmla="*/ 163428 w 255300"/>
                <a:gd name="csY5" fmla="*/ 79219 h 199427"/>
                <a:gd name="csX6" fmla="*/ 146601 w 255300"/>
                <a:gd name="csY6" fmla="*/ 104460 h 199427"/>
                <a:gd name="csX7" fmla="*/ 242261 w 255300"/>
                <a:gd name="csY7" fmla="*/ 184445 h 199427"/>
                <a:gd name="csX8" fmla="*/ 242837 w 255300"/>
                <a:gd name="csY8" fmla="*/ 198045 h 199427"/>
                <a:gd name="csX9" fmla="*/ 232695 w 255300"/>
                <a:gd name="csY9" fmla="*/ 199428 h 199427"/>
                <a:gd name="csX10" fmla="*/ 179102 w 255300"/>
                <a:gd name="csY10" fmla="*/ 151944 h 199427"/>
                <a:gd name="csX11" fmla="*/ 126663 w 255300"/>
                <a:gd name="csY11" fmla="*/ 109300 h 199427"/>
                <a:gd name="csX12" fmla="*/ 103612 w 255300"/>
                <a:gd name="csY12" fmla="*/ 89823 h 199427"/>
                <a:gd name="csX13" fmla="*/ 59470 w 255300"/>
                <a:gd name="csY13" fmla="*/ 71959 h 199427"/>
                <a:gd name="csX14" fmla="*/ 42989 w 255300"/>
                <a:gd name="csY14" fmla="*/ 63084 h 199427"/>
                <a:gd name="csX15" fmla="*/ 0 w 255300"/>
                <a:gd name="csY15" fmla="*/ 11912 h 199427"/>
                <a:gd name="csX16" fmla="*/ 17288 w 255300"/>
                <a:gd name="csY16" fmla="*/ 387 h 199427"/>
                <a:gd name="csX17" fmla="*/ 34230 w 255300"/>
                <a:gd name="csY17" fmla="*/ 10759 h 1994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55300" h="199427">
                  <a:moveTo>
                    <a:pt x="34345" y="10644"/>
                  </a:moveTo>
                  <a:cubicBezTo>
                    <a:pt x="54284" y="22285"/>
                    <a:pt x="73992" y="28854"/>
                    <a:pt x="93470" y="30352"/>
                  </a:cubicBezTo>
                  <a:cubicBezTo>
                    <a:pt x="94161" y="12488"/>
                    <a:pt x="101192" y="19173"/>
                    <a:pt x="112256" y="30352"/>
                  </a:cubicBezTo>
                  <a:cubicBezTo>
                    <a:pt x="127124" y="33810"/>
                    <a:pt x="142106" y="44874"/>
                    <a:pt x="157089" y="63660"/>
                  </a:cubicBezTo>
                  <a:cubicBezTo>
                    <a:pt x="166425" y="49715"/>
                    <a:pt x="171726" y="54094"/>
                    <a:pt x="165157" y="70230"/>
                  </a:cubicBezTo>
                  <a:lnTo>
                    <a:pt x="163428" y="79219"/>
                  </a:lnTo>
                  <a:lnTo>
                    <a:pt x="146601" y="104460"/>
                  </a:lnTo>
                  <a:cubicBezTo>
                    <a:pt x="191896" y="106073"/>
                    <a:pt x="223705" y="132697"/>
                    <a:pt x="242261" y="184445"/>
                  </a:cubicBezTo>
                  <a:cubicBezTo>
                    <a:pt x="259433" y="186865"/>
                    <a:pt x="259664" y="193781"/>
                    <a:pt x="242837" y="198045"/>
                  </a:cubicBezTo>
                  <a:lnTo>
                    <a:pt x="232695" y="199428"/>
                  </a:lnTo>
                  <a:cubicBezTo>
                    <a:pt x="207916" y="193896"/>
                    <a:pt x="196506" y="166005"/>
                    <a:pt x="179102" y="151944"/>
                  </a:cubicBezTo>
                  <a:lnTo>
                    <a:pt x="126663" y="109300"/>
                  </a:lnTo>
                  <a:lnTo>
                    <a:pt x="103612" y="89823"/>
                  </a:lnTo>
                  <a:lnTo>
                    <a:pt x="59470" y="71959"/>
                  </a:lnTo>
                  <a:lnTo>
                    <a:pt x="42989" y="63084"/>
                  </a:lnTo>
                  <a:lnTo>
                    <a:pt x="0" y="11912"/>
                  </a:lnTo>
                  <a:cubicBezTo>
                    <a:pt x="4149" y="6610"/>
                    <a:pt x="13485" y="-1918"/>
                    <a:pt x="17288" y="387"/>
                  </a:cubicBezTo>
                  <a:lnTo>
                    <a:pt x="34230" y="10759"/>
                  </a:lnTo>
                  <a:close/>
                </a:path>
              </a:pathLst>
            </a:custGeom>
            <a:solidFill>
              <a:srgbClr val="51AF53"/>
            </a:solidFill>
            <a:ln w="11507" cap="flat">
              <a:noFill/>
              <a:prstDash val="solid"/>
              <a:miter/>
            </a:ln>
          </p:spPr>
          <p:txBody>
            <a:bodyPr/>
            <a:lstStyle/>
            <a:p>
              <a:endParaRPr lang="en-US"/>
            </a:p>
          </p:txBody>
        </p:sp>
        <p:sp>
          <p:nvSpPr>
            <p:cNvPr id="249" name="Freeform: Shape 248">
              <a:extLst>
                <a:ext uri="{FF2B5EF4-FFF2-40B4-BE49-F238E27FC236}">
                  <a16:creationId xmlns:a16="http://schemas.microsoft.com/office/drawing/2014/main" id="{DD92A956-4B9D-F790-A26F-D4B95925D16A}"/>
                </a:ext>
              </a:extLst>
            </p:cNvPr>
            <p:cNvSpPr/>
            <p:nvPr/>
          </p:nvSpPr>
          <p:spPr>
            <a:xfrm>
              <a:off x="7273941" y="4456722"/>
              <a:ext cx="44141" cy="18067"/>
            </a:xfrm>
            <a:custGeom>
              <a:avLst/>
              <a:gdLst>
                <a:gd name="csX0" fmla="*/ 44142 w 44141"/>
                <a:gd name="csY0" fmla="*/ 17864 h 18067"/>
                <a:gd name="csX1" fmla="*/ 0 w 44141"/>
                <a:gd name="csY1" fmla="*/ 0 h 18067"/>
                <a:gd name="csX2" fmla="*/ 44142 w 44141"/>
                <a:gd name="csY2" fmla="*/ 17864 h 18067"/>
              </a:gdLst>
              <a:ahLst/>
              <a:cxnLst>
                <a:cxn ang="0">
                  <a:pos x="csX0" y="csY0"/>
                </a:cxn>
                <a:cxn ang="0">
                  <a:pos x="csX1" y="csY1"/>
                </a:cxn>
                <a:cxn ang="0">
                  <a:pos x="csX2" y="csY2"/>
                </a:cxn>
              </a:cxnLst>
              <a:rect l="l" t="t" r="r" b="b"/>
              <a:pathLst>
                <a:path w="44141" h="18067">
                  <a:moveTo>
                    <a:pt x="44142" y="17864"/>
                  </a:moveTo>
                  <a:cubicBezTo>
                    <a:pt x="27661" y="19247"/>
                    <a:pt x="5532" y="13600"/>
                    <a:pt x="0" y="0"/>
                  </a:cubicBezTo>
                  <a:cubicBezTo>
                    <a:pt x="14752" y="1614"/>
                    <a:pt x="32962" y="7952"/>
                    <a:pt x="44142" y="17864"/>
                  </a:cubicBezTo>
                  <a:close/>
                </a:path>
              </a:pathLst>
            </a:custGeom>
            <a:solidFill>
              <a:srgbClr val="34A84D"/>
            </a:solidFill>
            <a:ln w="11507" cap="flat">
              <a:noFill/>
              <a:prstDash val="solid"/>
              <a:miter/>
            </a:ln>
          </p:spPr>
          <p:txBody>
            <a:bodyPr/>
            <a:lstStyle/>
            <a:p>
              <a:endParaRPr lang="en-US"/>
            </a:p>
          </p:txBody>
        </p:sp>
        <p:sp>
          <p:nvSpPr>
            <p:cNvPr id="250" name="Freeform: Shape 249">
              <a:extLst>
                <a:ext uri="{FF2B5EF4-FFF2-40B4-BE49-F238E27FC236}">
                  <a16:creationId xmlns:a16="http://schemas.microsoft.com/office/drawing/2014/main" id="{EF238640-8433-9CAA-65B1-476AB15B80BF}"/>
                </a:ext>
              </a:extLst>
            </p:cNvPr>
            <p:cNvSpPr/>
            <p:nvPr/>
          </p:nvSpPr>
          <p:spPr>
            <a:xfrm>
              <a:off x="7939364" y="4332795"/>
              <a:ext cx="114721" cy="73188"/>
            </a:xfrm>
            <a:custGeom>
              <a:avLst/>
              <a:gdLst>
                <a:gd name="csX0" fmla="*/ 50411 w 114721"/>
                <a:gd name="csY0" fmla="*/ 46016 h 73188"/>
                <a:gd name="csX1" fmla="*/ 114722 w 114721"/>
                <a:gd name="csY1" fmla="*/ 67107 h 73188"/>
                <a:gd name="csX2" fmla="*/ 77265 w 114721"/>
                <a:gd name="csY2" fmla="*/ 72293 h 73188"/>
                <a:gd name="csX3" fmla="*/ 51333 w 114721"/>
                <a:gd name="csY3" fmla="*/ 72293 h 73188"/>
                <a:gd name="csX4" fmla="*/ 32893 w 114721"/>
                <a:gd name="csY4" fmla="*/ 62497 h 73188"/>
                <a:gd name="csX5" fmla="*/ 15950 w 114721"/>
                <a:gd name="csY5" fmla="*/ 44402 h 73188"/>
                <a:gd name="csX6" fmla="*/ 16642 w 114721"/>
                <a:gd name="csY6" fmla="*/ 11671 h 73188"/>
                <a:gd name="csX7" fmla="*/ 27245 w 114721"/>
                <a:gd name="csY7" fmla="*/ 14091 h 73188"/>
                <a:gd name="csX8" fmla="*/ 50411 w 114721"/>
                <a:gd name="csY8" fmla="*/ 45901 h 73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4721" h="73188">
                  <a:moveTo>
                    <a:pt x="50411" y="46016"/>
                  </a:moveTo>
                  <a:cubicBezTo>
                    <a:pt x="112186" y="76673"/>
                    <a:pt x="71502" y="34836"/>
                    <a:pt x="114722" y="67107"/>
                  </a:cubicBezTo>
                  <a:lnTo>
                    <a:pt x="77265" y="72293"/>
                  </a:lnTo>
                  <a:cubicBezTo>
                    <a:pt x="70811" y="73215"/>
                    <a:pt x="58363" y="72409"/>
                    <a:pt x="51333" y="72293"/>
                  </a:cubicBezTo>
                  <a:cubicBezTo>
                    <a:pt x="35889" y="74944"/>
                    <a:pt x="29665" y="71717"/>
                    <a:pt x="32893" y="62497"/>
                  </a:cubicBezTo>
                  <a:cubicBezTo>
                    <a:pt x="12723" y="77019"/>
                    <a:pt x="3618" y="65033"/>
                    <a:pt x="15950" y="44402"/>
                  </a:cubicBezTo>
                  <a:cubicBezTo>
                    <a:pt x="-4565" y="39677"/>
                    <a:pt x="-6293" y="15820"/>
                    <a:pt x="16642" y="11671"/>
                  </a:cubicBezTo>
                  <a:cubicBezTo>
                    <a:pt x="18832" y="-5041"/>
                    <a:pt x="25747" y="-3427"/>
                    <a:pt x="27245" y="14091"/>
                  </a:cubicBezTo>
                  <a:cubicBezTo>
                    <a:pt x="39001" y="24348"/>
                    <a:pt x="46723" y="34952"/>
                    <a:pt x="50411" y="45901"/>
                  </a:cubicBezTo>
                  <a:close/>
                </a:path>
              </a:pathLst>
            </a:custGeom>
            <a:solidFill>
              <a:srgbClr val="25892E"/>
            </a:solidFill>
            <a:ln w="11507" cap="flat">
              <a:noFill/>
              <a:prstDash val="solid"/>
              <a:miter/>
            </a:ln>
          </p:spPr>
          <p:txBody>
            <a:bodyPr/>
            <a:lstStyle/>
            <a:p>
              <a:endParaRPr lang="en-US"/>
            </a:p>
          </p:txBody>
        </p:sp>
        <p:sp>
          <p:nvSpPr>
            <p:cNvPr id="251" name="Freeform: Shape 250">
              <a:extLst>
                <a:ext uri="{FF2B5EF4-FFF2-40B4-BE49-F238E27FC236}">
                  <a16:creationId xmlns:a16="http://schemas.microsoft.com/office/drawing/2014/main" id="{A06193BD-C70D-5DB2-5384-BE847C39676B}"/>
                </a:ext>
              </a:extLst>
            </p:cNvPr>
            <p:cNvSpPr/>
            <p:nvPr/>
          </p:nvSpPr>
          <p:spPr>
            <a:xfrm>
              <a:off x="7919676" y="4356888"/>
              <a:ext cx="54773" cy="56844"/>
            </a:xfrm>
            <a:custGeom>
              <a:avLst/>
              <a:gdLst>
                <a:gd name="csX0" fmla="*/ 35638 w 54773"/>
                <a:gd name="csY0" fmla="*/ 20425 h 56844"/>
                <a:gd name="csX1" fmla="*/ 52580 w 54773"/>
                <a:gd name="csY1" fmla="*/ 38519 h 56844"/>
                <a:gd name="csX2" fmla="*/ 27916 w 54773"/>
                <a:gd name="csY2" fmla="*/ 56844 h 56844"/>
                <a:gd name="csX3" fmla="*/ 19273 w 54773"/>
                <a:gd name="csY3" fmla="*/ 56844 h 56844"/>
                <a:gd name="csX4" fmla="*/ 4290 w 54773"/>
                <a:gd name="csY4" fmla="*/ 31489 h 56844"/>
                <a:gd name="csX5" fmla="*/ 10398 w 54773"/>
                <a:gd name="csY5" fmla="*/ 16160 h 56844"/>
                <a:gd name="csX6" fmla="*/ 35523 w 54773"/>
                <a:gd name="csY6" fmla="*/ 20425 h 568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773" h="56844">
                  <a:moveTo>
                    <a:pt x="35638" y="20425"/>
                  </a:moveTo>
                  <a:lnTo>
                    <a:pt x="52580" y="38519"/>
                  </a:lnTo>
                  <a:cubicBezTo>
                    <a:pt x="59150" y="45550"/>
                    <a:pt x="50967" y="51773"/>
                    <a:pt x="27916" y="56844"/>
                  </a:cubicBezTo>
                  <a:lnTo>
                    <a:pt x="19273" y="56844"/>
                  </a:lnTo>
                  <a:lnTo>
                    <a:pt x="4290" y="31489"/>
                  </a:lnTo>
                  <a:cubicBezTo>
                    <a:pt x="-2626" y="22845"/>
                    <a:pt x="-1588" y="13394"/>
                    <a:pt x="10398" y="16160"/>
                  </a:cubicBezTo>
                  <a:cubicBezTo>
                    <a:pt x="15008" y="-8043"/>
                    <a:pt x="33794" y="-3778"/>
                    <a:pt x="35523" y="20425"/>
                  </a:cubicBezTo>
                  <a:close/>
                </a:path>
              </a:pathLst>
            </a:custGeom>
            <a:solidFill>
              <a:srgbClr val="E3DA19"/>
            </a:solidFill>
            <a:ln w="11507" cap="flat">
              <a:noFill/>
              <a:prstDash val="solid"/>
              <a:miter/>
            </a:ln>
          </p:spPr>
          <p:txBody>
            <a:bodyPr/>
            <a:lstStyle/>
            <a:p>
              <a:endParaRPr lang="en-US"/>
            </a:p>
          </p:txBody>
        </p:sp>
        <p:sp>
          <p:nvSpPr>
            <p:cNvPr id="252" name="Freeform: Shape 251">
              <a:extLst>
                <a:ext uri="{FF2B5EF4-FFF2-40B4-BE49-F238E27FC236}">
                  <a16:creationId xmlns:a16="http://schemas.microsoft.com/office/drawing/2014/main" id="{D6675A43-6B27-4779-8AF1-E80A19BD9E40}"/>
                </a:ext>
              </a:extLst>
            </p:cNvPr>
            <p:cNvSpPr/>
            <p:nvPr/>
          </p:nvSpPr>
          <p:spPr>
            <a:xfrm>
              <a:off x="7947593" y="4395407"/>
              <a:ext cx="43104" cy="18325"/>
            </a:xfrm>
            <a:custGeom>
              <a:avLst/>
              <a:gdLst>
                <a:gd name="csX0" fmla="*/ 43104 w 43104"/>
                <a:gd name="csY0" fmla="*/ 9681 h 18325"/>
                <a:gd name="csX1" fmla="*/ 0 w 43104"/>
                <a:gd name="csY1" fmla="*/ 18325 h 18325"/>
                <a:gd name="csX2" fmla="*/ 24664 w 43104"/>
                <a:gd name="csY2" fmla="*/ 0 h 18325"/>
                <a:gd name="csX3" fmla="*/ 43104 w 43104"/>
                <a:gd name="csY3" fmla="*/ 9796 h 18325"/>
              </a:gdLst>
              <a:ahLst/>
              <a:cxnLst>
                <a:cxn ang="0">
                  <a:pos x="csX0" y="csY0"/>
                </a:cxn>
                <a:cxn ang="0">
                  <a:pos x="csX1" y="csY1"/>
                </a:cxn>
                <a:cxn ang="0">
                  <a:pos x="csX2" y="csY2"/>
                </a:cxn>
                <a:cxn ang="0">
                  <a:pos x="csX3" y="csY3"/>
                </a:cxn>
              </a:cxnLst>
              <a:rect l="l" t="t" r="r" b="b"/>
              <a:pathLst>
                <a:path w="43104" h="18325">
                  <a:moveTo>
                    <a:pt x="43104" y="9681"/>
                  </a:moveTo>
                  <a:cubicBezTo>
                    <a:pt x="30657" y="15329"/>
                    <a:pt x="14522" y="18325"/>
                    <a:pt x="0" y="18325"/>
                  </a:cubicBezTo>
                  <a:lnTo>
                    <a:pt x="24664" y="0"/>
                  </a:lnTo>
                  <a:lnTo>
                    <a:pt x="43104" y="9796"/>
                  </a:lnTo>
                  <a:close/>
                </a:path>
              </a:pathLst>
            </a:custGeom>
            <a:solidFill>
              <a:srgbClr val="92BC36"/>
            </a:solidFill>
            <a:ln w="11507" cap="flat">
              <a:noFill/>
              <a:prstDash val="solid"/>
              <a:miter/>
            </a:ln>
          </p:spPr>
          <p:txBody>
            <a:bodyPr/>
            <a:lstStyle/>
            <a:p>
              <a:endParaRPr lang="en-US"/>
            </a:p>
          </p:txBody>
        </p:sp>
        <p:sp>
          <p:nvSpPr>
            <p:cNvPr id="253" name="Freeform: Shape 252">
              <a:extLst>
                <a:ext uri="{FF2B5EF4-FFF2-40B4-BE49-F238E27FC236}">
                  <a16:creationId xmlns:a16="http://schemas.microsoft.com/office/drawing/2014/main" id="{D347590D-9914-0043-FA13-3CF9CAD9C02B}"/>
                </a:ext>
              </a:extLst>
            </p:cNvPr>
            <p:cNvSpPr/>
            <p:nvPr/>
          </p:nvSpPr>
          <p:spPr>
            <a:xfrm>
              <a:off x="7020893" y="3476153"/>
              <a:ext cx="82412" cy="148203"/>
            </a:xfrm>
            <a:custGeom>
              <a:avLst/>
              <a:gdLst>
                <a:gd name="csX0" fmla="*/ 71641 w 82412"/>
                <a:gd name="csY0" fmla="*/ 22244 h 148203"/>
                <a:gd name="csX1" fmla="*/ 72447 w 82412"/>
                <a:gd name="csY1" fmla="*/ 50481 h 148203"/>
                <a:gd name="csX2" fmla="*/ 53546 w 82412"/>
                <a:gd name="csY2" fmla="*/ 78026 h 148203"/>
                <a:gd name="csX3" fmla="*/ 19201 w 82412"/>
                <a:gd name="csY3" fmla="*/ 146371 h 148203"/>
                <a:gd name="csX4" fmla="*/ 12055 w 82412"/>
                <a:gd name="csY4" fmla="*/ 127930 h 148203"/>
                <a:gd name="csX5" fmla="*/ 8021 w 82412"/>
                <a:gd name="csY5" fmla="*/ 105687 h 148203"/>
                <a:gd name="csX6" fmla="*/ 49051 w 82412"/>
                <a:gd name="csY6" fmla="*/ 0 h 148203"/>
                <a:gd name="csX7" fmla="*/ 71525 w 82412"/>
                <a:gd name="csY7" fmla="*/ 22244 h 1482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412" h="148203">
                  <a:moveTo>
                    <a:pt x="71641" y="22244"/>
                  </a:moveTo>
                  <a:cubicBezTo>
                    <a:pt x="81552" y="31233"/>
                    <a:pt x="89505" y="48752"/>
                    <a:pt x="72447" y="50481"/>
                  </a:cubicBezTo>
                  <a:cubicBezTo>
                    <a:pt x="75905" y="65118"/>
                    <a:pt x="68759" y="84595"/>
                    <a:pt x="53546" y="78026"/>
                  </a:cubicBezTo>
                  <a:cubicBezTo>
                    <a:pt x="42021" y="101537"/>
                    <a:pt x="30611" y="124242"/>
                    <a:pt x="19201" y="146371"/>
                  </a:cubicBezTo>
                  <a:cubicBezTo>
                    <a:pt x="-2813" y="152710"/>
                    <a:pt x="-6846" y="141645"/>
                    <a:pt x="12055" y="127930"/>
                  </a:cubicBezTo>
                  <a:lnTo>
                    <a:pt x="8021" y="105687"/>
                  </a:lnTo>
                  <a:cubicBezTo>
                    <a:pt x="24848" y="70419"/>
                    <a:pt x="38448" y="35152"/>
                    <a:pt x="49051" y="0"/>
                  </a:cubicBezTo>
                  <a:lnTo>
                    <a:pt x="71525" y="22244"/>
                  </a:lnTo>
                  <a:close/>
                </a:path>
              </a:pathLst>
            </a:custGeom>
            <a:solidFill>
              <a:srgbClr val="209A45"/>
            </a:solidFill>
            <a:ln w="11507" cap="flat">
              <a:noFill/>
              <a:prstDash val="solid"/>
              <a:miter/>
            </a:ln>
          </p:spPr>
          <p:txBody>
            <a:bodyPr/>
            <a:lstStyle/>
            <a:p>
              <a:endParaRPr lang="en-US"/>
            </a:p>
          </p:txBody>
        </p:sp>
        <p:sp>
          <p:nvSpPr>
            <p:cNvPr id="254" name="Freeform: Shape 253">
              <a:extLst>
                <a:ext uri="{FF2B5EF4-FFF2-40B4-BE49-F238E27FC236}">
                  <a16:creationId xmlns:a16="http://schemas.microsoft.com/office/drawing/2014/main" id="{0FD1B9BE-EF27-56D8-F679-4C36817980C5}"/>
                </a:ext>
              </a:extLst>
            </p:cNvPr>
            <p:cNvSpPr/>
            <p:nvPr/>
          </p:nvSpPr>
          <p:spPr>
            <a:xfrm>
              <a:off x="7012997" y="3473733"/>
              <a:ext cx="59306" cy="131357"/>
            </a:xfrm>
            <a:custGeom>
              <a:avLst/>
              <a:gdLst>
                <a:gd name="csX0" fmla="*/ 20066 w 59306"/>
                <a:gd name="csY0" fmla="*/ 130466 h 131357"/>
                <a:gd name="csX1" fmla="*/ 20412 w 59306"/>
                <a:gd name="csY1" fmla="*/ 63389 h 131357"/>
                <a:gd name="csX2" fmla="*/ 28365 w 59306"/>
                <a:gd name="csY2" fmla="*/ 54630 h 131357"/>
                <a:gd name="csX3" fmla="*/ 45537 w 59306"/>
                <a:gd name="csY3" fmla="*/ 11295 h 131357"/>
                <a:gd name="csX4" fmla="*/ 47958 w 59306"/>
                <a:gd name="csY4" fmla="*/ 0 h 131357"/>
                <a:gd name="csX5" fmla="*/ 57178 w 59306"/>
                <a:gd name="csY5" fmla="*/ 2536 h 131357"/>
                <a:gd name="csX6" fmla="*/ 52107 w 59306"/>
                <a:gd name="csY6" fmla="*/ 52670 h 131357"/>
                <a:gd name="csX7" fmla="*/ 20066 w 59306"/>
                <a:gd name="csY7" fmla="*/ 130466 h 131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306" h="131357">
                  <a:moveTo>
                    <a:pt x="20066" y="130466"/>
                  </a:moveTo>
                  <a:cubicBezTo>
                    <a:pt x="-16123" y="139110"/>
                    <a:pt x="4623" y="82521"/>
                    <a:pt x="20412" y="63389"/>
                  </a:cubicBezTo>
                  <a:cubicBezTo>
                    <a:pt x="8426" y="51979"/>
                    <a:pt x="12806" y="47369"/>
                    <a:pt x="28365" y="54630"/>
                  </a:cubicBezTo>
                  <a:cubicBezTo>
                    <a:pt x="39314" y="45525"/>
                    <a:pt x="47036" y="26047"/>
                    <a:pt x="45537" y="11295"/>
                  </a:cubicBezTo>
                  <a:lnTo>
                    <a:pt x="47958" y="0"/>
                  </a:lnTo>
                  <a:cubicBezTo>
                    <a:pt x="51415" y="692"/>
                    <a:pt x="55564" y="922"/>
                    <a:pt x="57178" y="2536"/>
                  </a:cubicBezTo>
                  <a:cubicBezTo>
                    <a:pt x="59829" y="13485"/>
                    <a:pt x="61673" y="43104"/>
                    <a:pt x="52107" y="52670"/>
                  </a:cubicBezTo>
                  <a:cubicBezTo>
                    <a:pt x="34473" y="69728"/>
                    <a:pt x="13267" y="102459"/>
                    <a:pt x="20066" y="130466"/>
                  </a:cubicBezTo>
                  <a:close/>
                </a:path>
              </a:pathLst>
            </a:custGeom>
            <a:solidFill>
              <a:srgbClr val="25AB83"/>
            </a:solidFill>
            <a:ln w="11507" cap="flat">
              <a:noFill/>
              <a:prstDash val="solid"/>
              <a:miter/>
            </a:ln>
          </p:spPr>
          <p:txBody>
            <a:bodyPr/>
            <a:lstStyle/>
            <a:p>
              <a:endParaRPr lang="en-US"/>
            </a:p>
          </p:txBody>
        </p:sp>
        <p:sp>
          <p:nvSpPr>
            <p:cNvPr id="255" name="Freeform: Shape 254">
              <a:extLst>
                <a:ext uri="{FF2B5EF4-FFF2-40B4-BE49-F238E27FC236}">
                  <a16:creationId xmlns:a16="http://schemas.microsoft.com/office/drawing/2014/main" id="{FBA3FE4C-22DF-2177-DB00-FFA1396711F6}"/>
                </a:ext>
              </a:extLst>
            </p:cNvPr>
            <p:cNvSpPr/>
            <p:nvPr/>
          </p:nvSpPr>
          <p:spPr>
            <a:xfrm>
              <a:off x="7090356" y="3496261"/>
              <a:ext cx="32391" cy="52164"/>
            </a:xfrm>
            <a:custGeom>
              <a:avLst/>
              <a:gdLst>
                <a:gd name="csX0" fmla="*/ 28916 w 32391"/>
                <a:gd name="csY0" fmla="*/ 30488 h 52164"/>
                <a:gd name="csX1" fmla="*/ 11628 w 32391"/>
                <a:gd name="csY1" fmla="*/ 47660 h 52164"/>
                <a:gd name="csX2" fmla="*/ 2984 w 32391"/>
                <a:gd name="csY2" fmla="*/ 30488 h 52164"/>
                <a:gd name="csX3" fmla="*/ 2178 w 32391"/>
                <a:gd name="csY3" fmla="*/ 2251 h 52164"/>
                <a:gd name="csX4" fmla="*/ 8977 w 32391"/>
                <a:gd name="csY4" fmla="*/ 1329 h 52164"/>
                <a:gd name="csX5" fmla="*/ 28916 w 32391"/>
                <a:gd name="csY5" fmla="*/ 30488 h 52164"/>
              </a:gdLst>
              <a:ahLst/>
              <a:cxnLst>
                <a:cxn ang="0">
                  <a:pos x="csX0" y="csY0"/>
                </a:cxn>
                <a:cxn ang="0">
                  <a:pos x="csX1" y="csY1"/>
                </a:cxn>
                <a:cxn ang="0">
                  <a:pos x="csX2" y="csY2"/>
                </a:cxn>
                <a:cxn ang="0">
                  <a:pos x="csX3" y="csY3"/>
                </a:cxn>
                <a:cxn ang="0">
                  <a:pos x="csX4" y="csY4"/>
                </a:cxn>
                <a:cxn ang="0">
                  <a:pos x="csX5" y="csY5"/>
                </a:cxn>
              </a:cxnLst>
              <a:rect l="l" t="t" r="r" b="b"/>
              <a:pathLst>
                <a:path w="32391" h="52164">
                  <a:moveTo>
                    <a:pt x="28916" y="30488"/>
                  </a:moveTo>
                  <a:cubicBezTo>
                    <a:pt x="39404" y="39362"/>
                    <a:pt x="23960" y="58955"/>
                    <a:pt x="11628" y="47660"/>
                  </a:cubicBezTo>
                  <a:cubicBezTo>
                    <a:pt x="-128" y="57226"/>
                    <a:pt x="-2894" y="51579"/>
                    <a:pt x="2984" y="30488"/>
                  </a:cubicBezTo>
                  <a:lnTo>
                    <a:pt x="2178" y="2251"/>
                  </a:lnTo>
                  <a:lnTo>
                    <a:pt x="8977" y="1329"/>
                  </a:lnTo>
                  <a:cubicBezTo>
                    <a:pt x="20964" y="-5817"/>
                    <a:pt x="34794" y="17579"/>
                    <a:pt x="28916" y="30488"/>
                  </a:cubicBezTo>
                  <a:close/>
                </a:path>
              </a:pathLst>
            </a:custGeom>
            <a:solidFill>
              <a:srgbClr val="037C95"/>
            </a:solidFill>
            <a:ln w="11507" cap="flat">
              <a:noFill/>
              <a:prstDash val="solid"/>
              <a:miter/>
            </a:ln>
          </p:spPr>
          <p:txBody>
            <a:bodyPr/>
            <a:lstStyle/>
            <a:p>
              <a:endParaRPr lang="en-US"/>
            </a:p>
          </p:txBody>
        </p:sp>
        <p:sp>
          <p:nvSpPr>
            <p:cNvPr id="256" name="Freeform: Shape 255">
              <a:extLst>
                <a:ext uri="{FF2B5EF4-FFF2-40B4-BE49-F238E27FC236}">
                  <a16:creationId xmlns:a16="http://schemas.microsoft.com/office/drawing/2014/main" id="{36D2BFF0-9CF2-56EC-90EB-5E2F3EA9CE4B}"/>
                </a:ext>
              </a:extLst>
            </p:cNvPr>
            <p:cNvSpPr/>
            <p:nvPr/>
          </p:nvSpPr>
          <p:spPr>
            <a:xfrm>
              <a:off x="7099334" y="3477431"/>
              <a:ext cx="34158" cy="50626"/>
            </a:xfrm>
            <a:custGeom>
              <a:avLst/>
              <a:gdLst>
                <a:gd name="csX0" fmla="*/ 28583 w 34158"/>
                <a:gd name="csY0" fmla="*/ 32030 h 50626"/>
                <a:gd name="csX1" fmla="*/ 28583 w 34158"/>
                <a:gd name="csY1" fmla="*/ 40674 h 50626"/>
                <a:gd name="csX2" fmla="*/ 19939 w 34158"/>
                <a:gd name="csY2" fmla="*/ 49318 h 50626"/>
                <a:gd name="csX3" fmla="*/ 0 w 34158"/>
                <a:gd name="csY3" fmla="*/ 20159 h 50626"/>
                <a:gd name="csX4" fmla="*/ 11064 w 34158"/>
                <a:gd name="csY4" fmla="*/ 5522 h 50626"/>
                <a:gd name="csX5" fmla="*/ 28467 w 34158"/>
                <a:gd name="csY5" fmla="*/ 32030 h 50626"/>
              </a:gdLst>
              <a:ahLst/>
              <a:cxnLst>
                <a:cxn ang="0">
                  <a:pos x="csX0" y="csY0"/>
                </a:cxn>
                <a:cxn ang="0">
                  <a:pos x="csX1" y="csY1"/>
                </a:cxn>
                <a:cxn ang="0">
                  <a:pos x="csX2" y="csY2"/>
                </a:cxn>
                <a:cxn ang="0">
                  <a:pos x="csX3" y="csY3"/>
                </a:cxn>
                <a:cxn ang="0">
                  <a:pos x="csX4" y="csY4"/>
                </a:cxn>
                <a:cxn ang="0">
                  <a:pos x="csX5" y="csY5"/>
                </a:cxn>
              </a:cxnLst>
              <a:rect l="l" t="t" r="r" b="b"/>
              <a:pathLst>
                <a:path w="34158" h="50626">
                  <a:moveTo>
                    <a:pt x="28583" y="32030"/>
                  </a:moveTo>
                  <a:cubicBezTo>
                    <a:pt x="36074" y="34450"/>
                    <a:pt x="35959" y="37332"/>
                    <a:pt x="28583" y="40674"/>
                  </a:cubicBezTo>
                  <a:cubicBezTo>
                    <a:pt x="34806" y="49203"/>
                    <a:pt x="30427" y="52776"/>
                    <a:pt x="19939" y="49318"/>
                  </a:cubicBezTo>
                  <a:lnTo>
                    <a:pt x="0" y="20159"/>
                  </a:lnTo>
                  <a:cubicBezTo>
                    <a:pt x="1383" y="17163"/>
                    <a:pt x="7376" y="8864"/>
                    <a:pt x="11064" y="5522"/>
                  </a:cubicBezTo>
                  <a:cubicBezTo>
                    <a:pt x="35267" y="-10383"/>
                    <a:pt x="33308" y="11054"/>
                    <a:pt x="28467" y="32030"/>
                  </a:cubicBezTo>
                  <a:close/>
                </a:path>
              </a:pathLst>
            </a:custGeom>
            <a:solidFill>
              <a:srgbClr val="0190A2"/>
            </a:solidFill>
            <a:ln w="11507" cap="flat">
              <a:noFill/>
              <a:prstDash val="solid"/>
              <a:miter/>
            </a:ln>
          </p:spPr>
          <p:txBody>
            <a:bodyPr/>
            <a:lstStyle/>
            <a:p>
              <a:endParaRPr lang="en-US"/>
            </a:p>
          </p:txBody>
        </p:sp>
        <p:sp>
          <p:nvSpPr>
            <p:cNvPr id="257" name="Freeform: Shape 256">
              <a:extLst>
                <a:ext uri="{FF2B5EF4-FFF2-40B4-BE49-F238E27FC236}">
                  <a16:creationId xmlns:a16="http://schemas.microsoft.com/office/drawing/2014/main" id="{0F017120-2C1D-5ABD-D1BF-381279A45BA5}"/>
                </a:ext>
              </a:extLst>
            </p:cNvPr>
            <p:cNvSpPr/>
            <p:nvPr/>
          </p:nvSpPr>
          <p:spPr>
            <a:xfrm>
              <a:off x="6961930" y="3511953"/>
              <a:ext cx="79323" cy="117718"/>
            </a:xfrm>
            <a:custGeom>
              <a:avLst/>
              <a:gdLst>
                <a:gd name="csX0" fmla="*/ 79316 w 79323"/>
                <a:gd name="csY0" fmla="*/ 16410 h 117718"/>
                <a:gd name="csX1" fmla="*/ 71364 w 79323"/>
                <a:gd name="csY1" fmla="*/ 25169 h 117718"/>
                <a:gd name="csX2" fmla="*/ 55228 w 79323"/>
                <a:gd name="csY2" fmla="*/ 56863 h 117718"/>
                <a:gd name="csX3" fmla="*/ 36673 w 79323"/>
                <a:gd name="csY3" fmla="*/ 109649 h 117718"/>
                <a:gd name="csX4" fmla="*/ 26530 w 79323"/>
                <a:gd name="csY4" fmla="*/ 110225 h 117718"/>
                <a:gd name="csX5" fmla="*/ 2673 w 79323"/>
                <a:gd name="csY5" fmla="*/ 100313 h 117718"/>
                <a:gd name="csX6" fmla="*/ 714 w 79323"/>
                <a:gd name="csY6" fmla="*/ 83371 h 117718"/>
                <a:gd name="csX7" fmla="*/ 28374 w 79323"/>
                <a:gd name="csY7" fmla="*/ 49487 h 117718"/>
                <a:gd name="csX8" fmla="*/ 56381 w 79323"/>
                <a:gd name="csY8" fmla="*/ 5806 h 117718"/>
                <a:gd name="csX9" fmla="*/ 74821 w 79323"/>
                <a:gd name="csY9" fmla="*/ 44 h 117718"/>
                <a:gd name="csX10" fmla="*/ 79316 w 79323"/>
                <a:gd name="csY10" fmla="*/ 16525 h 1177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323" h="117718">
                  <a:moveTo>
                    <a:pt x="79316" y="16410"/>
                  </a:moveTo>
                  <a:lnTo>
                    <a:pt x="71364" y="25169"/>
                  </a:lnTo>
                  <a:lnTo>
                    <a:pt x="55228" y="56863"/>
                  </a:lnTo>
                  <a:cubicBezTo>
                    <a:pt x="58571" y="85676"/>
                    <a:pt x="52347" y="103310"/>
                    <a:pt x="36673" y="109649"/>
                  </a:cubicBezTo>
                  <a:cubicBezTo>
                    <a:pt x="36673" y="120252"/>
                    <a:pt x="30795" y="120367"/>
                    <a:pt x="26530" y="110225"/>
                  </a:cubicBezTo>
                  <a:lnTo>
                    <a:pt x="2673" y="100313"/>
                  </a:lnTo>
                  <a:lnTo>
                    <a:pt x="714" y="83371"/>
                  </a:lnTo>
                  <a:cubicBezTo>
                    <a:pt x="-3781" y="70578"/>
                    <a:pt x="13853" y="46491"/>
                    <a:pt x="28374" y="49487"/>
                  </a:cubicBezTo>
                  <a:cubicBezTo>
                    <a:pt x="26876" y="33813"/>
                    <a:pt x="43818" y="15718"/>
                    <a:pt x="56381" y="5806"/>
                  </a:cubicBezTo>
                  <a:lnTo>
                    <a:pt x="74821" y="44"/>
                  </a:lnTo>
                  <a:cubicBezTo>
                    <a:pt x="78279" y="-994"/>
                    <a:pt x="79431" y="16755"/>
                    <a:pt x="79316" y="16525"/>
                  </a:cubicBezTo>
                  <a:close/>
                </a:path>
              </a:pathLst>
            </a:custGeom>
            <a:solidFill>
              <a:srgbClr val="06809B"/>
            </a:solidFill>
            <a:ln w="11507" cap="flat">
              <a:noFill/>
              <a:prstDash val="solid"/>
              <a:miter/>
            </a:ln>
          </p:spPr>
          <p:txBody>
            <a:bodyPr/>
            <a:lstStyle/>
            <a:p>
              <a:endParaRPr lang="en-US"/>
            </a:p>
          </p:txBody>
        </p:sp>
        <p:sp>
          <p:nvSpPr>
            <p:cNvPr id="258" name="Freeform: Shape 257">
              <a:extLst>
                <a:ext uri="{FF2B5EF4-FFF2-40B4-BE49-F238E27FC236}">
                  <a16:creationId xmlns:a16="http://schemas.microsoft.com/office/drawing/2014/main" id="{36526F81-2DC0-FA0A-27C1-47169DD9F78E}"/>
                </a:ext>
              </a:extLst>
            </p:cNvPr>
            <p:cNvSpPr/>
            <p:nvPr/>
          </p:nvSpPr>
          <p:spPr>
            <a:xfrm>
              <a:off x="6977095" y="3517529"/>
              <a:ext cx="41215" cy="50843"/>
            </a:xfrm>
            <a:custGeom>
              <a:avLst/>
              <a:gdLst>
                <a:gd name="csX0" fmla="*/ 13209 w 41215"/>
                <a:gd name="csY0" fmla="*/ 43911 h 50843"/>
                <a:gd name="csX1" fmla="*/ 2606 w 41215"/>
                <a:gd name="csY1" fmla="*/ 35728 h 50843"/>
                <a:gd name="csX2" fmla="*/ 31880 w 41215"/>
                <a:gd name="csY2" fmla="*/ 0 h 50843"/>
                <a:gd name="csX3" fmla="*/ 41216 w 41215"/>
                <a:gd name="csY3" fmla="*/ 231 h 50843"/>
                <a:gd name="csX4" fmla="*/ 13209 w 41215"/>
                <a:gd name="csY4" fmla="*/ 43911 h 50843"/>
              </a:gdLst>
              <a:ahLst/>
              <a:cxnLst>
                <a:cxn ang="0">
                  <a:pos x="csX0" y="csY0"/>
                </a:cxn>
                <a:cxn ang="0">
                  <a:pos x="csX1" y="csY1"/>
                </a:cxn>
                <a:cxn ang="0">
                  <a:pos x="csX2" y="csY2"/>
                </a:cxn>
                <a:cxn ang="0">
                  <a:pos x="csX3" y="csY3"/>
                </a:cxn>
                <a:cxn ang="0">
                  <a:pos x="csX4" y="csY4"/>
                </a:cxn>
              </a:cxnLst>
              <a:rect l="l" t="t" r="r" b="b"/>
              <a:pathLst>
                <a:path w="41215" h="50843">
                  <a:moveTo>
                    <a:pt x="13209" y="43911"/>
                  </a:moveTo>
                  <a:cubicBezTo>
                    <a:pt x="1569" y="56013"/>
                    <a:pt x="-3502" y="51633"/>
                    <a:pt x="2606" y="35728"/>
                  </a:cubicBezTo>
                  <a:lnTo>
                    <a:pt x="31880" y="0"/>
                  </a:lnTo>
                  <a:lnTo>
                    <a:pt x="41216" y="231"/>
                  </a:lnTo>
                  <a:cubicBezTo>
                    <a:pt x="33840" y="15098"/>
                    <a:pt x="23928" y="30772"/>
                    <a:pt x="13209" y="43911"/>
                  </a:cubicBezTo>
                  <a:close/>
                </a:path>
              </a:pathLst>
            </a:custGeom>
            <a:solidFill>
              <a:srgbClr val="21AFD4"/>
            </a:solidFill>
            <a:ln w="11507" cap="flat">
              <a:noFill/>
              <a:prstDash val="solid"/>
              <a:miter/>
            </a:ln>
          </p:spPr>
          <p:txBody>
            <a:bodyPr/>
            <a:lstStyle/>
            <a:p>
              <a:endParaRPr lang="en-US"/>
            </a:p>
          </p:txBody>
        </p:sp>
        <p:sp>
          <p:nvSpPr>
            <p:cNvPr id="259" name="Freeform: Shape 258">
              <a:extLst>
                <a:ext uri="{FF2B5EF4-FFF2-40B4-BE49-F238E27FC236}">
                  <a16:creationId xmlns:a16="http://schemas.microsoft.com/office/drawing/2014/main" id="{6AB4BBA9-9F9C-A7FA-1789-C19153DAEF8E}"/>
                </a:ext>
              </a:extLst>
            </p:cNvPr>
            <p:cNvSpPr/>
            <p:nvPr/>
          </p:nvSpPr>
          <p:spPr>
            <a:xfrm>
              <a:off x="6954576" y="3553142"/>
              <a:ext cx="35729" cy="42412"/>
            </a:xfrm>
            <a:custGeom>
              <a:avLst/>
              <a:gdLst>
                <a:gd name="csX0" fmla="*/ 35729 w 35729"/>
                <a:gd name="csY0" fmla="*/ 8298 h 42412"/>
                <a:gd name="csX1" fmla="*/ 8069 w 35729"/>
                <a:gd name="csY1" fmla="*/ 42182 h 42412"/>
                <a:gd name="csX2" fmla="*/ 1 w 35729"/>
                <a:gd name="csY2" fmla="*/ 42413 h 42412"/>
                <a:gd name="csX3" fmla="*/ 25126 w 35729"/>
                <a:gd name="csY3" fmla="*/ 0 h 42412"/>
                <a:gd name="csX4" fmla="*/ 35729 w 35729"/>
                <a:gd name="csY4" fmla="*/ 8183 h 42412"/>
              </a:gdLst>
              <a:ahLst/>
              <a:cxnLst>
                <a:cxn ang="0">
                  <a:pos x="csX0" y="csY0"/>
                </a:cxn>
                <a:cxn ang="0">
                  <a:pos x="csX1" y="csY1"/>
                </a:cxn>
                <a:cxn ang="0">
                  <a:pos x="csX2" y="csY2"/>
                </a:cxn>
                <a:cxn ang="0">
                  <a:pos x="csX3" y="csY3"/>
                </a:cxn>
                <a:cxn ang="0">
                  <a:pos x="csX4" y="csY4"/>
                </a:cxn>
              </a:cxnLst>
              <a:rect l="l" t="t" r="r" b="b"/>
              <a:pathLst>
                <a:path w="35729" h="42412">
                  <a:moveTo>
                    <a:pt x="35729" y="8298"/>
                  </a:moveTo>
                  <a:lnTo>
                    <a:pt x="8069" y="42182"/>
                  </a:lnTo>
                  <a:lnTo>
                    <a:pt x="1" y="42413"/>
                  </a:lnTo>
                  <a:cubicBezTo>
                    <a:pt x="-114" y="25010"/>
                    <a:pt x="9452" y="7722"/>
                    <a:pt x="25126" y="0"/>
                  </a:cubicBezTo>
                  <a:lnTo>
                    <a:pt x="35729" y="8183"/>
                  </a:lnTo>
                  <a:close/>
                </a:path>
              </a:pathLst>
            </a:custGeom>
            <a:solidFill>
              <a:srgbClr val="0EA9CD"/>
            </a:solidFill>
            <a:ln w="11507" cap="flat">
              <a:noFill/>
              <a:prstDash val="solid"/>
              <a:miter/>
            </a:ln>
          </p:spPr>
          <p:txBody>
            <a:bodyPr/>
            <a:lstStyle/>
            <a:p>
              <a:endParaRPr lang="en-US"/>
            </a:p>
          </p:txBody>
        </p:sp>
        <p:sp>
          <p:nvSpPr>
            <p:cNvPr id="260" name="Freeform: Shape 259">
              <a:extLst>
                <a:ext uri="{FF2B5EF4-FFF2-40B4-BE49-F238E27FC236}">
                  <a16:creationId xmlns:a16="http://schemas.microsoft.com/office/drawing/2014/main" id="{C199370A-47B2-0CF6-82B9-D1EA3CB54FC2}"/>
                </a:ext>
              </a:extLst>
            </p:cNvPr>
            <p:cNvSpPr/>
            <p:nvPr/>
          </p:nvSpPr>
          <p:spPr>
            <a:xfrm>
              <a:off x="7880087" y="3373992"/>
              <a:ext cx="130784" cy="61261"/>
            </a:xfrm>
            <a:custGeom>
              <a:avLst/>
              <a:gdLst>
                <a:gd name="csX0" fmla="*/ 75688 w 130784"/>
                <a:gd name="csY0" fmla="*/ 5925 h 61261"/>
                <a:gd name="csX1" fmla="*/ 85139 w 130784"/>
                <a:gd name="csY1" fmla="*/ 5234 h 61261"/>
                <a:gd name="csX2" fmla="*/ 109803 w 130784"/>
                <a:gd name="csY2" fmla="*/ 24942 h 61261"/>
                <a:gd name="csX3" fmla="*/ 127898 w 130784"/>
                <a:gd name="csY3" fmla="*/ 40847 h 61261"/>
                <a:gd name="csX4" fmla="*/ 66583 w 130784"/>
                <a:gd name="csY4" fmla="*/ 56752 h 61261"/>
                <a:gd name="csX5" fmla="*/ 4116 w 130784"/>
                <a:gd name="csY5" fmla="*/ 56521 h 61261"/>
                <a:gd name="csX6" fmla="*/ 15757 w 130784"/>
                <a:gd name="csY6" fmla="*/ 23559 h 61261"/>
                <a:gd name="csX7" fmla="*/ 17140 w 130784"/>
                <a:gd name="csY7" fmla="*/ 7539 h 61261"/>
                <a:gd name="csX8" fmla="*/ 24862 w 130784"/>
                <a:gd name="csY8" fmla="*/ 7423 h 61261"/>
                <a:gd name="csX9" fmla="*/ 75688 w 130784"/>
                <a:gd name="csY9" fmla="*/ 5925 h 612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0784" h="61261">
                  <a:moveTo>
                    <a:pt x="75688" y="5925"/>
                  </a:moveTo>
                  <a:cubicBezTo>
                    <a:pt x="77878" y="-1797"/>
                    <a:pt x="80990" y="-1912"/>
                    <a:pt x="85139" y="5234"/>
                  </a:cubicBezTo>
                  <a:cubicBezTo>
                    <a:pt x="91593" y="12840"/>
                    <a:pt x="101044" y="20447"/>
                    <a:pt x="109803" y="24942"/>
                  </a:cubicBezTo>
                  <a:cubicBezTo>
                    <a:pt x="118447" y="18488"/>
                    <a:pt x="138155" y="28745"/>
                    <a:pt x="127898" y="40847"/>
                  </a:cubicBezTo>
                  <a:cubicBezTo>
                    <a:pt x="110149" y="55023"/>
                    <a:pt x="89173" y="60555"/>
                    <a:pt x="66583" y="56752"/>
                  </a:cubicBezTo>
                  <a:cubicBezTo>
                    <a:pt x="43533" y="62860"/>
                    <a:pt x="22787" y="62745"/>
                    <a:pt x="4116" y="56521"/>
                  </a:cubicBezTo>
                  <a:cubicBezTo>
                    <a:pt x="-5680" y="46840"/>
                    <a:pt x="3540" y="28284"/>
                    <a:pt x="15757" y="23559"/>
                  </a:cubicBezTo>
                  <a:cubicBezTo>
                    <a:pt x="11032" y="14684"/>
                    <a:pt x="11493" y="9383"/>
                    <a:pt x="17140" y="7539"/>
                  </a:cubicBezTo>
                  <a:cubicBezTo>
                    <a:pt x="18638" y="-68"/>
                    <a:pt x="21289" y="47"/>
                    <a:pt x="24862" y="7423"/>
                  </a:cubicBezTo>
                  <a:cubicBezTo>
                    <a:pt x="36963" y="-3180"/>
                    <a:pt x="61973" y="-875"/>
                    <a:pt x="75688" y="5925"/>
                  </a:cubicBezTo>
                  <a:close/>
                </a:path>
              </a:pathLst>
            </a:custGeom>
            <a:solidFill>
              <a:srgbClr val="55B15A"/>
            </a:solidFill>
            <a:ln w="11507" cap="flat">
              <a:noFill/>
              <a:prstDash val="solid"/>
              <a:miter/>
            </a:ln>
          </p:spPr>
          <p:txBody>
            <a:bodyPr/>
            <a:lstStyle/>
            <a:p>
              <a:endParaRPr lang="en-US"/>
            </a:p>
          </p:txBody>
        </p:sp>
        <p:sp>
          <p:nvSpPr>
            <p:cNvPr id="261" name="Freeform: Shape 260">
              <a:extLst>
                <a:ext uri="{FF2B5EF4-FFF2-40B4-BE49-F238E27FC236}">
                  <a16:creationId xmlns:a16="http://schemas.microsoft.com/office/drawing/2014/main" id="{216E4771-4D61-5E4A-A56E-5AE58C86E14D}"/>
                </a:ext>
              </a:extLst>
            </p:cNvPr>
            <p:cNvSpPr/>
            <p:nvPr/>
          </p:nvSpPr>
          <p:spPr>
            <a:xfrm>
              <a:off x="7850382" y="3286388"/>
              <a:ext cx="98939" cy="94912"/>
            </a:xfrm>
            <a:custGeom>
              <a:avLst/>
              <a:gdLst>
                <a:gd name="csX0" fmla="*/ 27137 w 98939"/>
                <a:gd name="csY0" fmla="*/ 8012 h 94912"/>
                <a:gd name="csX1" fmla="*/ 73699 w 98939"/>
                <a:gd name="csY1" fmla="*/ 15849 h 94912"/>
                <a:gd name="csX2" fmla="*/ 97095 w 98939"/>
                <a:gd name="csY2" fmla="*/ 34174 h 94912"/>
                <a:gd name="csX3" fmla="*/ 98939 w 98939"/>
                <a:gd name="csY3" fmla="*/ 50655 h 94912"/>
                <a:gd name="csX4" fmla="*/ 76119 w 98939"/>
                <a:gd name="csY4" fmla="*/ 62411 h 94912"/>
                <a:gd name="csX5" fmla="*/ 55028 w 98939"/>
                <a:gd name="csY5" fmla="*/ 84424 h 94912"/>
                <a:gd name="csX6" fmla="*/ 54452 w 98939"/>
                <a:gd name="csY6" fmla="*/ 94912 h 94912"/>
                <a:gd name="csX7" fmla="*/ 46730 w 98939"/>
                <a:gd name="csY7" fmla="*/ 94912 h 94912"/>
                <a:gd name="csX8" fmla="*/ 27137 w 98939"/>
                <a:gd name="csY8" fmla="*/ 48004 h 94912"/>
                <a:gd name="csX9" fmla="*/ 1666 w 98939"/>
                <a:gd name="csY9" fmla="*/ 15503 h 94912"/>
                <a:gd name="csX10" fmla="*/ 27022 w 98939"/>
                <a:gd name="csY10" fmla="*/ 7896 h 949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8939" h="94912">
                  <a:moveTo>
                    <a:pt x="27137" y="8012"/>
                  </a:moveTo>
                  <a:lnTo>
                    <a:pt x="73699" y="15849"/>
                  </a:lnTo>
                  <a:lnTo>
                    <a:pt x="97095" y="34174"/>
                  </a:lnTo>
                  <a:lnTo>
                    <a:pt x="98939" y="50655"/>
                  </a:lnTo>
                  <a:cubicBezTo>
                    <a:pt x="97210" y="65062"/>
                    <a:pt x="88105" y="64831"/>
                    <a:pt x="76119" y="62411"/>
                  </a:cubicBezTo>
                  <a:cubicBezTo>
                    <a:pt x="73814" y="73360"/>
                    <a:pt x="66784" y="80621"/>
                    <a:pt x="55028" y="84424"/>
                  </a:cubicBezTo>
                  <a:cubicBezTo>
                    <a:pt x="71855" y="83733"/>
                    <a:pt x="71394" y="90648"/>
                    <a:pt x="54452" y="94912"/>
                  </a:cubicBezTo>
                  <a:lnTo>
                    <a:pt x="46730" y="94912"/>
                  </a:lnTo>
                  <a:cubicBezTo>
                    <a:pt x="37855" y="82580"/>
                    <a:pt x="31286" y="66906"/>
                    <a:pt x="27137" y="48004"/>
                  </a:cubicBezTo>
                  <a:cubicBezTo>
                    <a:pt x="9849" y="44086"/>
                    <a:pt x="4778" y="32215"/>
                    <a:pt x="1666" y="15503"/>
                  </a:cubicBezTo>
                  <a:cubicBezTo>
                    <a:pt x="-7093" y="636"/>
                    <a:pt x="21259" y="-6625"/>
                    <a:pt x="27022" y="7896"/>
                  </a:cubicBezTo>
                  <a:close/>
                </a:path>
              </a:pathLst>
            </a:custGeom>
            <a:solidFill>
              <a:srgbClr val="0572A8"/>
            </a:solidFill>
            <a:ln w="11507" cap="flat">
              <a:noFill/>
              <a:prstDash val="solid"/>
              <a:miter/>
            </a:ln>
          </p:spPr>
          <p:txBody>
            <a:bodyPr/>
            <a:lstStyle/>
            <a:p>
              <a:endParaRPr lang="en-US"/>
            </a:p>
          </p:txBody>
        </p:sp>
        <p:sp>
          <p:nvSpPr>
            <p:cNvPr id="262" name="Freeform: Shape 261">
              <a:extLst>
                <a:ext uri="{FF2B5EF4-FFF2-40B4-BE49-F238E27FC236}">
                  <a16:creationId xmlns:a16="http://schemas.microsoft.com/office/drawing/2014/main" id="{ACD27E64-BA51-2A2D-3283-0E16C6AD625D}"/>
                </a:ext>
              </a:extLst>
            </p:cNvPr>
            <p:cNvSpPr/>
            <p:nvPr/>
          </p:nvSpPr>
          <p:spPr>
            <a:xfrm>
              <a:off x="7905641" y="3332133"/>
              <a:ext cx="59789" cy="47668"/>
            </a:xfrm>
            <a:custGeom>
              <a:avLst/>
              <a:gdLst>
                <a:gd name="csX0" fmla="*/ 43796 w 59789"/>
                <a:gd name="csY0" fmla="*/ 4910 h 47668"/>
                <a:gd name="csX1" fmla="*/ 59701 w 59789"/>
                <a:gd name="csY1" fmla="*/ 46977 h 47668"/>
                <a:gd name="csX2" fmla="*/ 50250 w 59789"/>
                <a:gd name="csY2" fmla="*/ 47669 h 47668"/>
                <a:gd name="csX3" fmla="*/ 0 w 59789"/>
                <a:gd name="csY3" fmla="*/ 38679 h 47668"/>
                <a:gd name="csX4" fmla="*/ 7607 w 59789"/>
                <a:gd name="csY4" fmla="*/ 2259 h 47668"/>
                <a:gd name="csX5" fmla="*/ 43911 w 59789"/>
                <a:gd name="csY5" fmla="*/ 4910 h 47668"/>
              </a:gdLst>
              <a:ahLst/>
              <a:cxnLst>
                <a:cxn ang="0">
                  <a:pos x="csX0" y="csY0"/>
                </a:cxn>
                <a:cxn ang="0">
                  <a:pos x="csX1" y="csY1"/>
                </a:cxn>
                <a:cxn ang="0">
                  <a:pos x="csX2" y="csY2"/>
                </a:cxn>
                <a:cxn ang="0">
                  <a:pos x="csX3" y="csY3"/>
                </a:cxn>
                <a:cxn ang="0">
                  <a:pos x="csX4" y="csY4"/>
                </a:cxn>
                <a:cxn ang="0">
                  <a:pos x="csX5" y="csY5"/>
                </a:cxn>
              </a:cxnLst>
              <a:rect l="l" t="t" r="r" b="b"/>
              <a:pathLst>
                <a:path w="59789" h="47668">
                  <a:moveTo>
                    <a:pt x="43796" y="4910"/>
                  </a:moveTo>
                  <a:cubicBezTo>
                    <a:pt x="52555" y="16781"/>
                    <a:pt x="60738" y="34645"/>
                    <a:pt x="59701" y="46977"/>
                  </a:cubicBezTo>
                  <a:lnTo>
                    <a:pt x="50250" y="47669"/>
                  </a:lnTo>
                  <a:cubicBezTo>
                    <a:pt x="32616" y="45133"/>
                    <a:pt x="15790" y="42137"/>
                    <a:pt x="0" y="38679"/>
                  </a:cubicBezTo>
                  <a:cubicBezTo>
                    <a:pt x="461" y="29459"/>
                    <a:pt x="346" y="7791"/>
                    <a:pt x="7607" y="2259"/>
                  </a:cubicBezTo>
                  <a:cubicBezTo>
                    <a:pt x="14868" y="-3273"/>
                    <a:pt x="34576" y="2836"/>
                    <a:pt x="43911" y="4910"/>
                  </a:cubicBezTo>
                  <a:close/>
                </a:path>
              </a:pathLst>
            </a:custGeom>
            <a:solidFill>
              <a:srgbClr val="0E9CC8"/>
            </a:solidFill>
            <a:ln w="11507" cap="flat">
              <a:noFill/>
              <a:prstDash val="solid"/>
              <a:miter/>
            </a:ln>
          </p:spPr>
          <p:txBody>
            <a:bodyPr/>
            <a:lstStyle/>
            <a:p>
              <a:endParaRPr lang="en-US"/>
            </a:p>
          </p:txBody>
        </p:sp>
        <p:sp>
          <p:nvSpPr>
            <p:cNvPr id="263" name="Freeform: Shape 262">
              <a:extLst>
                <a:ext uri="{FF2B5EF4-FFF2-40B4-BE49-F238E27FC236}">
                  <a16:creationId xmlns:a16="http://schemas.microsoft.com/office/drawing/2014/main" id="{A90FF8EE-259A-913B-480E-4F82CB068397}"/>
                </a:ext>
              </a:extLst>
            </p:cNvPr>
            <p:cNvSpPr/>
            <p:nvPr/>
          </p:nvSpPr>
          <p:spPr>
            <a:xfrm>
              <a:off x="7989890" y="3387726"/>
              <a:ext cx="93797" cy="36727"/>
            </a:xfrm>
            <a:custGeom>
              <a:avLst/>
              <a:gdLst>
                <a:gd name="csX0" fmla="*/ 78487 w 93797"/>
                <a:gd name="csY0" fmla="*/ 9825 h 36727"/>
                <a:gd name="csX1" fmla="*/ 87131 w 93797"/>
                <a:gd name="csY1" fmla="*/ 18469 h 36727"/>
                <a:gd name="csX2" fmla="*/ 78487 w 93797"/>
                <a:gd name="csY2" fmla="*/ 27113 h 36727"/>
                <a:gd name="csX3" fmla="*/ 26739 w 93797"/>
                <a:gd name="csY3" fmla="*/ 27113 h 36727"/>
                <a:gd name="csX4" fmla="*/ 18095 w 93797"/>
                <a:gd name="csY4" fmla="*/ 27113 h 36727"/>
                <a:gd name="csX5" fmla="*/ 0 w 93797"/>
                <a:gd name="csY5" fmla="*/ 11208 h 36727"/>
                <a:gd name="csX6" fmla="*/ 807 w 93797"/>
                <a:gd name="csY6" fmla="*/ 1296 h 36727"/>
                <a:gd name="csX7" fmla="*/ 78487 w 93797"/>
                <a:gd name="csY7" fmla="*/ 9940 h 367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3797" h="36727">
                  <a:moveTo>
                    <a:pt x="78487" y="9825"/>
                  </a:moveTo>
                  <a:lnTo>
                    <a:pt x="87131" y="18469"/>
                  </a:lnTo>
                  <a:cubicBezTo>
                    <a:pt x="98311" y="26537"/>
                    <a:pt x="95429" y="29418"/>
                    <a:pt x="78487" y="27113"/>
                  </a:cubicBezTo>
                  <a:cubicBezTo>
                    <a:pt x="69843" y="41058"/>
                    <a:pt x="39071" y="38753"/>
                    <a:pt x="26739" y="27113"/>
                  </a:cubicBezTo>
                  <a:cubicBezTo>
                    <a:pt x="24779" y="32645"/>
                    <a:pt x="21898" y="32299"/>
                    <a:pt x="18095" y="27113"/>
                  </a:cubicBezTo>
                  <a:lnTo>
                    <a:pt x="0" y="11208"/>
                  </a:lnTo>
                  <a:lnTo>
                    <a:pt x="807" y="1296"/>
                  </a:lnTo>
                  <a:cubicBezTo>
                    <a:pt x="23742" y="-2507"/>
                    <a:pt x="55898" y="2564"/>
                    <a:pt x="78487" y="9940"/>
                  </a:cubicBezTo>
                  <a:close/>
                </a:path>
              </a:pathLst>
            </a:custGeom>
            <a:solidFill>
              <a:srgbClr val="2F9A42"/>
            </a:solidFill>
            <a:ln w="11507" cap="flat">
              <a:noFill/>
              <a:prstDash val="solid"/>
              <a:miter/>
            </a:ln>
          </p:spPr>
          <p:txBody>
            <a:bodyPr/>
            <a:lstStyle/>
            <a:p>
              <a:endParaRPr lang="en-US"/>
            </a:p>
          </p:txBody>
        </p:sp>
        <p:sp>
          <p:nvSpPr>
            <p:cNvPr id="264" name="Freeform: Shape 263">
              <a:extLst>
                <a:ext uri="{FF2B5EF4-FFF2-40B4-BE49-F238E27FC236}">
                  <a16:creationId xmlns:a16="http://schemas.microsoft.com/office/drawing/2014/main" id="{976147D8-D2CC-A17D-CE0E-FC92A819ABDC}"/>
                </a:ext>
              </a:extLst>
            </p:cNvPr>
            <p:cNvSpPr/>
            <p:nvPr/>
          </p:nvSpPr>
          <p:spPr>
            <a:xfrm>
              <a:off x="7976179" y="3377129"/>
              <a:ext cx="92659" cy="20571"/>
            </a:xfrm>
            <a:custGeom>
              <a:avLst/>
              <a:gdLst>
                <a:gd name="csX0" fmla="*/ 92660 w 92659"/>
                <a:gd name="csY0" fmla="*/ 10856 h 20571"/>
                <a:gd name="csX1" fmla="*/ 92199 w 92659"/>
                <a:gd name="csY1" fmla="*/ 20422 h 20571"/>
                <a:gd name="csX2" fmla="*/ 14518 w 92659"/>
                <a:gd name="csY2" fmla="*/ 11778 h 20571"/>
                <a:gd name="csX3" fmla="*/ 5298 w 92659"/>
                <a:gd name="csY3" fmla="*/ 6130 h 20571"/>
                <a:gd name="csX4" fmla="*/ 92660 w 92659"/>
                <a:gd name="csY4" fmla="*/ 10856 h 20571"/>
              </a:gdLst>
              <a:ahLst/>
              <a:cxnLst>
                <a:cxn ang="0">
                  <a:pos x="csX0" y="csY0"/>
                </a:cxn>
                <a:cxn ang="0">
                  <a:pos x="csX1" y="csY1"/>
                </a:cxn>
                <a:cxn ang="0">
                  <a:pos x="csX2" y="csY2"/>
                </a:cxn>
                <a:cxn ang="0">
                  <a:pos x="csX3" y="csY3"/>
                </a:cxn>
                <a:cxn ang="0">
                  <a:pos x="csX4" y="csY4"/>
                </a:cxn>
              </a:cxnLst>
              <a:rect l="l" t="t" r="r" b="b"/>
              <a:pathLst>
                <a:path w="92659" h="20571">
                  <a:moveTo>
                    <a:pt x="92660" y="10856"/>
                  </a:moveTo>
                  <a:lnTo>
                    <a:pt x="92199" y="20422"/>
                  </a:lnTo>
                  <a:cubicBezTo>
                    <a:pt x="65806" y="21113"/>
                    <a:pt x="38376" y="19615"/>
                    <a:pt x="14518" y="11778"/>
                  </a:cubicBezTo>
                  <a:lnTo>
                    <a:pt x="5298" y="6130"/>
                  </a:lnTo>
                  <a:cubicBezTo>
                    <a:pt x="-20057" y="-9429"/>
                    <a:pt x="51630" y="9357"/>
                    <a:pt x="92660" y="10856"/>
                  </a:cubicBezTo>
                  <a:close/>
                </a:path>
              </a:pathLst>
            </a:custGeom>
            <a:solidFill>
              <a:srgbClr val="1A8331"/>
            </a:solidFill>
            <a:ln w="11507" cap="flat">
              <a:noFill/>
              <a:prstDash val="solid"/>
              <a:miter/>
            </a:ln>
          </p:spPr>
          <p:txBody>
            <a:bodyPr/>
            <a:lstStyle/>
            <a:p>
              <a:endParaRPr lang="en-US"/>
            </a:p>
          </p:txBody>
        </p:sp>
        <p:sp>
          <p:nvSpPr>
            <p:cNvPr id="265" name="Freeform: Shape 264">
              <a:extLst>
                <a:ext uri="{FF2B5EF4-FFF2-40B4-BE49-F238E27FC236}">
                  <a16:creationId xmlns:a16="http://schemas.microsoft.com/office/drawing/2014/main" id="{B4CB37A1-B8B2-69F2-6A91-6B13188C5AE0}"/>
                </a:ext>
              </a:extLst>
            </p:cNvPr>
            <p:cNvSpPr/>
            <p:nvPr/>
          </p:nvSpPr>
          <p:spPr>
            <a:xfrm>
              <a:off x="7872333" y="3251065"/>
              <a:ext cx="41490" cy="34575"/>
            </a:xfrm>
            <a:custGeom>
              <a:avLst/>
              <a:gdLst>
                <a:gd name="csX0" fmla="*/ 41491 w 41490"/>
                <a:gd name="csY0" fmla="*/ 31233 h 34575"/>
                <a:gd name="csX1" fmla="*/ 5071 w 41490"/>
                <a:gd name="csY1" fmla="*/ 34576 h 34575"/>
                <a:gd name="csX2" fmla="*/ 6108 w 41490"/>
                <a:gd name="csY2" fmla="*/ 25817 h 34575"/>
                <a:gd name="csX3" fmla="*/ 14752 w 41490"/>
                <a:gd name="csY3" fmla="*/ 0 h 34575"/>
                <a:gd name="csX4" fmla="*/ 41375 w 41490"/>
                <a:gd name="csY4" fmla="*/ 31233 h 34575"/>
              </a:gdLst>
              <a:ahLst/>
              <a:cxnLst>
                <a:cxn ang="0">
                  <a:pos x="csX0" y="csY0"/>
                </a:cxn>
                <a:cxn ang="0">
                  <a:pos x="csX1" y="csY1"/>
                </a:cxn>
                <a:cxn ang="0">
                  <a:pos x="csX2" y="csY2"/>
                </a:cxn>
                <a:cxn ang="0">
                  <a:pos x="csX3" y="csY3"/>
                </a:cxn>
                <a:cxn ang="0">
                  <a:pos x="csX4" y="csY4"/>
                </a:cxn>
              </a:cxnLst>
              <a:rect l="l" t="t" r="r" b="b"/>
              <a:pathLst>
                <a:path w="41490" h="34575">
                  <a:moveTo>
                    <a:pt x="41491" y="31233"/>
                  </a:moveTo>
                  <a:lnTo>
                    <a:pt x="5071" y="34576"/>
                  </a:lnTo>
                  <a:cubicBezTo>
                    <a:pt x="-2075" y="31233"/>
                    <a:pt x="-1614" y="28237"/>
                    <a:pt x="6108" y="25817"/>
                  </a:cubicBezTo>
                  <a:lnTo>
                    <a:pt x="14752" y="0"/>
                  </a:lnTo>
                  <a:cubicBezTo>
                    <a:pt x="21667" y="11295"/>
                    <a:pt x="31118" y="22474"/>
                    <a:pt x="41375" y="31233"/>
                  </a:cubicBezTo>
                  <a:close/>
                </a:path>
              </a:pathLst>
            </a:custGeom>
            <a:solidFill>
              <a:srgbClr val="3CB07C"/>
            </a:solidFill>
            <a:ln w="11507" cap="flat">
              <a:noFill/>
              <a:prstDash val="solid"/>
              <a:miter/>
            </a:ln>
          </p:spPr>
          <p:txBody>
            <a:bodyPr/>
            <a:lstStyle/>
            <a:p>
              <a:endParaRPr lang="en-US"/>
            </a:p>
          </p:txBody>
        </p:sp>
        <p:sp>
          <p:nvSpPr>
            <p:cNvPr id="266" name="Freeform: Shape 265">
              <a:extLst>
                <a:ext uri="{FF2B5EF4-FFF2-40B4-BE49-F238E27FC236}">
                  <a16:creationId xmlns:a16="http://schemas.microsoft.com/office/drawing/2014/main" id="{63958DB7-A01F-CE7E-721E-069C6E268076}"/>
                </a:ext>
              </a:extLst>
            </p:cNvPr>
            <p:cNvSpPr/>
            <p:nvPr/>
          </p:nvSpPr>
          <p:spPr>
            <a:xfrm>
              <a:off x="7823231" y="3276463"/>
              <a:ext cx="55325" cy="40076"/>
            </a:xfrm>
            <a:custGeom>
              <a:avLst/>
              <a:gdLst>
                <a:gd name="csX0" fmla="*/ 44261 w 55325"/>
                <a:gd name="csY0" fmla="*/ 303 h 40076"/>
                <a:gd name="csX1" fmla="*/ 55325 w 55325"/>
                <a:gd name="csY1" fmla="*/ 418 h 40076"/>
                <a:gd name="csX2" fmla="*/ 54288 w 55325"/>
                <a:gd name="csY2" fmla="*/ 9178 h 40076"/>
                <a:gd name="csX3" fmla="*/ 54288 w 55325"/>
                <a:gd name="csY3" fmla="*/ 17937 h 40076"/>
                <a:gd name="csX4" fmla="*/ 28932 w 55325"/>
                <a:gd name="csY4" fmla="*/ 25544 h 40076"/>
                <a:gd name="csX5" fmla="*/ 12221 w 55325"/>
                <a:gd name="csY5" fmla="*/ 27503 h 40076"/>
                <a:gd name="csX6" fmla="*/ 10953 w 55325"/>
                <a:gd name="csY6" fmla="*/ 15401 h 40076"/>
                <a:gd name="csX7" fmla="*/ 12106 w 55325"/>
                <a:gd name="csY7" fmla="*/ 8140 h 40076"/>
                <a:gd name="csX8" fmla="*/ 44376 w 55325"/>
                <a:gd name="csY8" fmla="*/ 188 h 40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325" h="40076">
                  <a:moveTo>
                    <a:pt x="44261" y="303"/>
                  </a:moveTo>
                  <a:cubicBezTo>
                    <a:pt x="46912" y="-388"/>
                    <a:pt x="52329" y="303"/>
                    <a:pt x="55325" y="418"/>
                  </a:cubicBezTo>
                  <a:lnTo>
                    <a:pt x="54288" y="9178"/>
                  </a:lnTo>
                  <a:cubicBezTo>
                    <a:pt x="53942" y="11598"/>
                    <a:pt x="54288" y="15286"/>
                    <a:pt x="54288" y="17937"/>
                  </a:cubicBezTo>
                  <a:cubicBezTo>
                    <a:pt x="47488" y="16784"/>
                    <a:pt x="34925" y="22201"/>
                    <a:pt x="28932" y="25544"/>
                  </a:cubicBezTo>
                  <a:cubicBezTo>
                    <a:pt x="30661" y="43984"/>
                    <a:pt x="18099" y="45136"/>
                    <a:pt x="12221" y="27503"/>
                  </a:cubicBezTo>
                  <a:cubicBezTo>
                    <a:pt x="-3915" y="29116"/>
                    <a:pt x="-3799" y="22893"/>
                    <a:pt x="10953" y="15401"/>
                  </a:cubicBezTo>
                  <a:cubicBezTo>
                    <a:pt x="3692" y="12751"/>
                    <a:pt x="4268" y="10330"/>
                    <a:pt x="12106" y="8140"/>
                  </a:cubicBezTo>
                  <a:lnTo>
                    <a:pt x="44376" y="188"/>
                  </a:lnTo>
                  <a:close/>
                </a:path>
              </a:pathLst>
            </a:custGeom>
            <a:solidFill>
              <a:srgbClr val="056B45"/>
            </a:solidFill>
            <a:ln w="11507" cap="flat">
              <a:noFill/>
              <a:prstDash val="solid"/>
              <a:miter/>
            </a:ln>
          </p:spPr>
          <p:txBody>
            <a:bodyPr/>
            <a:lstStyle/>
            <a:p>
              <a:endParaRPr lang="en-US"/>
            </a:p>
          </p:txBody>
        </p:sp>
        <p:sp>
          <p:nvSpPr>
            <p:cNvPr id="267" name="Freeform: Shape 266">
              <a:extLst>
                <a:ext uri="{FF2B5EF4-FFF2-40B4-BE49-F238E27FC236}">
                  <a16:creationId xmlns:a16="http://schemas.microsoft.com/office/drawing/2014/main" id="{84A860C0-A102-90B6-7197-4C9D47483868}"/>
                </a:ext>
              </a:extLst>
            </p:cNvPr>
            <p:cNvSpPr/>
            <p:nvPr/>
          </p:nvSpPr>
          <p:spPr>
            <a:xfrm>
              <a:off x="8461114" y="4004248"/>
              <a:ext cx="39488" cy="71679"/>
            </a:xfrm>
            <a:custGeom>
              <a:avLst/>
              <a:gdLst>
                <a:gd name="csX0" fmla="*/ 29433 w 39488"/>
                <a:gd name="csY0" fmla="*/ 15321 h 71679"/>
                <a:gd name="csX1" fmla="*/ 39460 w 39488"/>
                <a:gd name="csY1" fmla="*/ 16128 h 71679"/>
                <a:gd name="csX2" fmla="*/ 33813 w 39488"/>
                <a:gd name="csY2" fmla="*/ 68453 h 71679"/>
                <a:gd name="csX3" fmla="*/ 5807 w 39488"/>
                <a:gd name="csY3" fmla="*/ 71680 h 71679"/>
                <a:gd name="csX4" fmla="*/ 5346 w 39488"/>
                <a:gd name="csY4" fmla="*/ 64303 h 71679"/>
                <a:gd name="csX5" fmla="*/ 7535 w 39488"/>
                <a:gd name="csY5" fmla="*/ 14975 h 71679"/>
                <a:gd name="csX6" fmla="*/ 29549 w 39488"/>
                <a:gd name="csY6" fmla="*/ 15206 h 716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488" h="71679">
                  <a:moveTo>
                    <a:pt x="29433" y="15321"/>
                  </a:moveTo>
                  <a:lnTo>
                    <a:pt x="39460" y="16128"/>
                  </a:lnTo>
                  <a:cubicBezTo>
                    <a:pt x="39806" y="29843"/>
                    <a:pt x="36925" y="52202"/>
                    <a:pt x="33813" y="68453"/>
                  </a:cubicBezTo>
                  <a:lnTo>
                    <a:pt x="5807" y="71680"/>
                  </a:lnTo>
                  <a:cubicBezTo>
                    <a:pt x="-1915" y="70642"/>
                    <a:pt x="-1800" y="68107"/>
                    <a:pt x="5346" y="64303"/>
                  </a:cubicBezTo>
                  <a:cubicBezTo>
                    <a:pt x="966" y="48860"/>
                    <a:pt x="-4105" y="25924"/>
                    <a:pt x="7535" y="14975"/>
                  </a:cubicBezTo>
                  <a:cubicBezTo>
                    <a:pt x="12030" y="-5770"/>
                    <a:pt x="21250" y="-4272"/>
                    <a:pt x="29549" y="15206"/>
                  </a:cubicBezTo>
                  <a:close/>
                </a:path>
              </a:pathLst>
            </a:custGeom>
            <a:solidFill>
              <a:srgbClr val="44AC54"/>
            </a:solidFill>
            <a:ln w="11507" cap="flat">
              <a:noFill/>
              <a:prstDash val="solid"/>
              <a:miter/>
            </a:ln>
          </p:spPr>
          <p:txBody>
            <a:bodyPr/>
            <a:lstStyle/>
            <a:p>
              <a:endParaRPr lang="en-US"/>
            </a:p>
          </p:txBody>
        </p:sp>
        <p:sp>
          <p:nvSpPr>
            <p:cNvPr id="268" name="Freeform: Shape 267">
              <a:extLst>
                <a:ext uri="{FF2B5EF4-FFF2-40B4-BE49-F238E27FC236}">
                  <a16:creationId xmlns:a16="http://schemas.microsoft.com/office/drawing/2014/main" id="{E3D4707C-D33F-6154-6E17-DAD86C3D00BB}"/>
                </a:ext>
              </a:extLst>
            </p:cNvPr>
            <p:cNvSpPr/>
            <p:nvPr/>
          </p:nvSpPr>
          <p:spPr>
            <a:xfrm>
              <a:off x="8460345" y="4088490"/>
              <a:ext cx="41279" cy="48442"/>
            </a:xfrm>
            <a:custGeom>
              <a:avLst/>
              <a:gdLst>
                <a:gd name="csX0" fmla="*/ 20982 w 41279"/>
                <a:gd name="csY0" fmla="*/ 40569 h 48442"/>
                <a:gd name="csX1" fmla="*/ 4732 w 41279"/>
                <a:gd name="csY1" fmla="*/ 33884 h 48442"/>
                <a:gd name="csX2" fmla="*/ 6806 w 41279"/>
                <a:gd name="csY2" fmla="*/ 0 h 48442"/>
                <a:gd name="csX3" fmla="*/ 30203 w 41279"/>
                <a:gd name="csY3" fmla="*/ 1844 h 48442"/>
                <a:gd name="csX4" fmla="*/ 39769 w 41279"/>
                <a:gd name="csY4" fmla="*/ 26508 h 48442"/>
                <a:gd name="csX5" fmla="*/ 20982 w 41279"/>
                <a:gd name="csY5" fmla="*/ 40684 h 48442"/>
              </a:gdLst>
              <a:ahLst/>
              <a:cxnLst>
                <a:cxn ang="0">
                  <a:pos x="csX0" y="csY0"/>
                </a:cxn>
                <a:cxn ang="0">
                  <a:pos x="csX1" y="csY1"/>
                </a:cxn>
                <a:cxn ang="0">
                  <a:pos x="csX2" y="csY2"/>
                </a:cxn>
                <a:cxn ang="0">
                  <a:pos x="csX3" y="csY3"/>
                </a:cxn>
                <a:cxn ang="0">
                  <a:pos x="csX4" y="csY4"/>
                </a:cxn>
                <a:cxn ang="0">
                  <a:pos x="csX5" y="csY5"/>
                </a:cxn>
              </a:cxnLst>
              <a:rect l="l" t="t" r="r" b="b"/>
              <a:pathLst>
                <a:path w="41279" h="48442">
                  <a:moveTo>
                    <a:pt x="20982" y="40569"/>
                  </a:moveTo>
                  <a:cubicBezTo>
                    <a:pt x="14067" y="53708"/>
                    <a:pt x="-109" y="49674"/>
                    <a:pt x="4732" y="33884"/>
                  </a:cubicBezTo>
                  <a:cubicBezTo>
                    <a:pt x="-2414" y="29389"/>
                    <a:pt x="-1261" y="6108"/>
                    <a:pt x="6806" y="0"/>
                  </a:cubicBezTo>
                  <a:lnTo>
                    <a:pt x="30203" y="1844"/>
                  </a:lnTo>
                  <a:cubicBezTo>
                    <a:pt x="36426" y="2305"/>
                    <a:pt x="44724" y="22705"/>
                    <a:pt x="39769" y="26508"/>
                  </a:cubicBezTo>
                  <a:lnTo>
                    <a:pt x="20982" y="40684"/>
                  </a:lnTo>
                  <a:close/>
                </a:path>
              </a:pathLst>
            </a:custGeom>
            <a:solidFill>
              <a:srgbClr val="0F9B4D"/>
            </a:solidFill>
            <a:ln w="11507" cap="flat">
              <a:noFill/>
              <a:prstDash val="solid"/>
              <a:miter/>
            </a:ln>
          </p:spPr>
          <p:txBody>
            <a:bodyPr/>
            <a:lstStyle/>
            <a:p>
              <a:endParaRPr lang="en-US"/>
            </a:p>
          </p:txBody>
        </p:sp>
        <p:sp>
          <p:nvSpPr>
            <p:cNvPr id="269" name="Freeform: Shape 268">
              <a:extLst>
                <a:ext uri="{FF2B5EF4-FFF2-40B4-BE49-F238E27FC236}">
                  <a16:creationId xmlns:a16="http://schemas.microsoft.com/office/drawing/2014/main" id="{61BE7BC5-6349-F6DD-57CE-56089ACDA242}"/>
                </a:ext>
              </a:extLst>
            </p:cNvPr>
            <p:cNvSpPr/>
            <p:nvPr/>
          </p:nvSpPr>
          <p:spPr>
            <a:xfrm>
              <a:off x="8432316" y="4045743"/>
              <a:ext cx="34980" cy="76861"/>
            </a:xfrm>
            <a:custGeom>
              <a:avLst/>
              <a:gdLst>
                <a:gd name="csX0" fmla="*/ 24347 w 34980"/>
                <a:gd name="csY0" fmla="*/ 6327 h 76861"/>
                <a:gd name="csX1" fmla="*/ 34144 w 34980"/>
                <a:gd name="csY1" fmla="*/ 23039 h 76861"/>
                <a:gd name="csX2" fmla="*/ 34605 w 34980"/>
                <a:gd name="csY2" fmla="*/ 30415 h 76861"/>
                <a:gd name="csX3" fmla="*/ 34950 w 34980"/>
                <a:gd name="csY3" fmla="*/ 42862 h 76861"/>
                <a:gd name="csX4" fmla="*/ 32876 w 34980"/>
                <a:gd name="csY4" fmla="*/ 76746 h 76861"/>
                <a:gd name="csX5" fmla="*/ 23310 w 34980"/>
                <a:gd name="csY5" fmla="*/ 76862 h 76861"/>
                <a:gd name="csX6" fmla="*/ 5907 w 34980"/>
                <a:gd name="csY6" fmla="*/ 23615 h 76861"/>
                <a:gd name="csX7" fmla="*/ 5676 w 34980"/>
                <a:gd name="csY7" fmla="*/ 15663 h 76861"/>
                <a:gd name="csX8" fmla="*/ 15703 w 34980"/>
                <a:gd name="csY8" fmla="*/ 6442 h 76861"/>
                <a:gd name="csX9" fmla="*/ 24347 w 34980"/>
                <a:gd name="csY9" fmla="*/ 6442 h 768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4980" h="76861">
                  <a:moveTo>
                    <a:pt x="24347" y="6327"/>
                  </a:moveTo>
                  <a:cubicBezTo>
                    <a:pt x="29649" y="2524"/>
                    <a:pt x="32876" y="8056"/>
                    <a:pt x="34144" y="23039"/>
                  </a:cubicBezTo>
                  <a:lnTo>
                    <a:pt x="34605" y="30415"/>
                  </a:lnTo>
                  <a:cubicBezTo>
                    <a:pt x="34835" y="33527"/>
                    <a:pt x="35066" y="39750"/>
                    <a:pt x="34950" y="42862"/>
                  </a:cubicBezTo>
                  <a:lnTo>
                    <a:pt x="32876" y="76746"/>
                  </a:lnTo>
                  <a:cubicBezTo>
                    <a:pt x="30801" y="75824"/>
                    <a:pt x="26767" y="76746"/>
                    <a:pt x="23310" y="76862"/>
                  </a:cubicBezTo>
                  <a:cubicBezTo>
                    <a:pt x="26883" y="56462"/>
                    <a:pt x="25730" y="29608"/>
                    <a:pt x="5907" y="23615"/>
                  </a:cubicBezTo>
                  <a:cubicBezTo>
                    <a:pt x="-2046" y="22347"/>
                    <a:pt x="-1815" y="19697"/>
                    <a:pt x="5676" y="15663"/>
                  </a:cubicBezTo>
                  <a:cubicBezTo>
                    <a:pt x="-4466" y="-242"/>
                    <a:pt x="951" y="-5313"/>
                    <a:pt x="15703" y="6442"/>
                  </a:cubicBezTo>
                  <a:cubicBezTo>
                    <a:pt x="18124" y="-1049"/>
                    <a:pt x="21005" y="-934"/>
                    <a:pt x="24347" y="6442"/>
                  </a:cubicBezTo>
                  <a:close/>
                </a:path>
              </a:pathLst>
            </a:custGeom>
            <a:solidFill>
              <a:srgbClr val="077472"/>
            </a:solidFill>
            <a:ln w="11507" cap="flat">
              <a:noFill/>
              <a:prstDash val="solid"/>
              <a:miter/>
            </a:ln>
          </p:spPr>
          <p:txBody>
            <a:bodyPr/>
            <a:lstStyle/>
            <a:p>
              <a:endParaRPr lang="en-US"/>
            </a:p>
          </p:txBody>
        </p:sp>
        <p:sp>
          <p:nvSpPr>
            <p:cNvPr id="270" name="Freeform: Shape 269">
              <a:extLst>
                <a:ext uri="{FF2B5EF4-FFF2-40B4-BE49-F238E27FC236}">
                  <a16:creationId xmlns:a16="http://schemas.microsoft.com/office/drawing/2014/main" id="{14579EC7-F77D-881F-78D2-EB83CD34EA62}"/>
                </a:ext>
              </a:extLst>
            </p:cNvPr>
            <p:cNvSpPr/>
            <p:nvPr/>
          </p:nvSpPr>
          <p:spPr>
            <a:xfrm>
              <a:off x="8456432" y="4122374"/>
              <a:ext cx="24894" cy="23396"/>
            </a:xfrm>
            <a:custGeom>
              <a:avLst/>
              <a:gdLst>
                <a:gd name="csX0" fmla="*/ 24895 w 24894"/>
                <a:gd name="csY0" fmla="*/ 6685 h 23396"/>
                <a:gd name="csX1" fmla="*/ 18902 w 24894"/>
                <a:gd name="csY1" fmla="*/ 23396 h 23396"/>
                <a:gd name="csX2" fmla="*/ 0 w 24894"/>
                <a:gd name="csY2" fmla="*/ 22820 h 23396"/>
                <a:gd name="csX3" fmla="*/ 8759 w 24894"/>
                <a:gd name="csY3" fmla="*/ 0 h 23396"/>
                <a:gd name="csX4" fmla="*/ 24895 w 24894"/>
                <a:gd name="csY4" fmla="*/ 6685 h 23396"/>
              </a:gdLst>
              <a:ahLst/>
              <a:cxnLst>
                <a:cxn ang="0">
                  <a:pos x="csX0" y="csY0"/>
                </a:cxn>
                <a:cxn ang="0">
                  <a:pos x="csX1" y="csY1"/>
                </a:cxn>
                <a:cxn ang="0">
                  <a:pos x="csX2" y="csY2"/>
                </a:cxn>
                <a:cxn ang="0">
                  <a:pos x="csX3" y="csY3"/>
                </a:cxn>
                <a:cxn ang="0">
                  <a:pos x="csX4" y="csY4"/>
                </a:cxn>
              </a:cxnLst>
              <a:rect l="l" t="t" r="r" b="b"/>
              <a:pathLst>
                <a:path w="24894" h="23396">
                  <a:moveTo>
                    <a:pt x="24895" y="6685"/>
                  </a:moveTo>
                  <a:lnTo>
                    <a:pt x="18902" y="23396"/>
                  </a:lnTo>
                  <a:lnTo>
                    <a:pt x="0" y="22820"/>
                  </a:lnTo>
                  <a:lnTo>
                    <a:pt x="8759" y="0"/>
                  </a:lnTo>
                  <a:lnTo>
                    <a:pt x="24895" y="6685"/>
                  </a:lnTo>
                  <a:close/>
                </a:path>
              </a:pathLst>
            </a:custGeom>
            <a:solidFill>
              <a:srgbClr val="39AB61"/>
            </a:solidFill>
            <a:ln w="11507" cap="flat">
              <a:noFill/>
              <a:prstDash val="solid"/>
              <a:miter/>
            </a:ln>
          </p:spPr>
          <p:txBody>
            <a:bodyPr/>
            <a:lstStyle/>
            <a:p>
              <a:endParaRPr lang="en-US"/>
            </a:p>
          </p:txBody>
        </p:sp>
        <p:sp>
          <p:nvSpPr>
            <p:cNvPr id="271" name="Freeform: Shape 270">
              <a:extLst>
                <a:ext uri="{FF2B5EF4-FFF2-40B4-BE49-F238E27FC236}">
                  <a16:creationId xmlns:a16="http://schemas.microsoft.com/office/drawing/2014/main" id="{9E7A22E0-249F-50CE-1A27-BAC265EC2F7D}"/>
                </a:ext>
              </a:extLst>
            </p:cNvPr>
            <p:cNvSpPr/>
            <p:nvPr/>
          </p:nvSpPr>
          <p:spPr>
            <a:xfrm>
              <a:off x="8455049" y="4196180"/>
              <a:ext cx="41490" cy="44788"/>
            </a:xfrm>
            <a:custGeom>
              <a:avLst/>
              <a:gdLst>
                <a:gd name="csX0" fmla="*/ 41491 w 41490"/>
                <a:gd name="csY0" fmla="*/ 8714 h 44788"/>
                <a:gd name="csX1" fmla="*/ 18901 w 41490"/>
                <a:gd name="csY1" fmla="*/ 44788 h 44788"/>
                <a:gd name="csX2" fmla="*/ 0 w 41490"/>
                <a:gd name="csY2" fmla="*/ 36721 h 44788"/>
                <a:gd name="csX3" fmla="*/ 9566 w 41490"/>
                <a:gd name="csY3" fmla="*/ 9406 h 44788"/>
                <a:gd name="csX4" fmla="*/ 41491 w 41490"/>
                <a:gd name="csY4" fmla="*/ 8714 h 44788"/>
              </a:gdLst>
              <a:ahLst/>
              <a:cxnLst>
                <a:cxn ang="0">
                  <a:pos x="csX0" y="csY0"/>
                </a:cxn>
                <a:cxn ang="0">
                  <a:pos x="csX1" y="csY1"/>
                </a:cxn>
                <a:cxn ang="0">
                  <a:pos x="csX2" y="csY2"/>
                </a:cxn>
                <a:cxn ang="0">
                  <a:pos x="csX3" y="csY3"/>
                </a:cxn>
                <a:cxn ang="0">
                  <a:pos x="csX4" y="csY4"/>
                </a:cxn>
              </a:cxnLst>
              <a:rect l="l" t="t" r="r" b="b"/>
              <a:pathLst>
                <a:path w="41490" h="44788">
                  <a:moveTo>
                    <a:pt x="41491" y="8714"/>
                  </a:moveTo>
                  <a:cubicBezTo>
                    <a:pt x="38610" y="20124"/>
                    <a:pt x="27891" y="35453"/>
                    <a:pt x="18901" y="44788"/>
                  </a:cubicBezTo>
                  <a:lnTo>
                    <a:pt x="0" y="36721"/>
                  </a:lnTo>
                  <a:lnTo>
                    <a:pt x="9566" y="9406"/>
                  </a:lnTo>
                  <a:cubicBezTo>
                    <a:pt x="16481" y="-2004"/>
                    <a:pt x="33539" y="-3963"/>
                    <a:pt x="41491" y="8714"/>
                  </a:cubicBezTo>
                  <a:close/>
                </a:path>
              </a:pathLst>
            </a:custGeom>
            <a:solidFill>
              <a:srgbClr val="A6C530"/>
            </a:solidFill>
            <a:ln w="11507" cap="flat">
              <a:noFill/>
              <a:prstDash val="solid"/>
              <a:miter/>
            </a:ln>
          </p:spPr>
          <p:txBody>
            <a:bodyPr/>
            <a:lstStyle/>
            <a:p>
              <a:endParaRPr lang="en-US"/>
            </a:p>
          </p:txBody>
        </p:sp>
        <p:sp>
          <p:nvSpPr>
            <p:cNvPr id="272" name="Freeform: Shape 271">
              <a:extLst>
                <a:ext uri="{FF2B5EF4-FFF2-40B4-BE49-F238E27FC236}">
                  <a16:creationId xmlns:a16="http://schemas.microsoft.com/office/drawing/2014/main" id="{61EECC4D-E2F2-64E1-762E-A3660A0198F0}"/>
                </a:ext>
              </a:extLst>
            </p:cNvPr>
            <p:cNvSpPr/>
            <p:nvPr/>
          </p:nvSpPr>
          <p:spPr>
            <a:xfrm>
              <a:off x="8464615" y="4182868"/>
              <a:ext cx="32616" cy="27494"/>
            </a:xfrm>
            <a:custGeom>
              <a:avLst/>
              <a:gdLst>
                <a:gd name="csX0" fmla="*/ 32616 w 32616"/>
                <a:gd name="csY0" fmla="*/ 14420 h 27494"/>
                <a:gd name="csX1" fmla="*/ 31925 w 32616"/>
                <a:gd name="csY1" fmla="*/ 21912 h 27494"/>
                <a:gd name="csX2" fmla="*/ 0 w 32616"/>
                <a:gd name="csY2" fmla="*/ 22603 h 27494"/>
                <a:gd name="csX3" fmla="*/ 12908 w 32616"/>
                <a:gd name="csY3" fmla="*/ 936 h 27494"/>
                <a:gd name="csX4" fmla="*/ 32616 w 32616"/>
                <a:gd name="csY4" fmla="*/ 14420 h 27494"/>
              </a:gdLst>
              <a:ahLst/>
              <a:cxnLst>
                <a:cxn ang="0">
                  <a:pos x="csX0" y="csY0"/>
                </a:cxn>
                <a:cxn ang="0">
                  <a:pos x="csX1" y="csY1"/>
                </a:cxn>
                <a:cxn ang="0">
                  <a:pos x="csX2" y="csY2"/>
                </a:cxn>
                <a:cxn ang="0">
                  <a:pos x="csX3" y="csY3"/>
                </a:cxn>
                <a:cxn ang="0">
                  <a:pos x="csX4" y="csY4"/>
                </a:cxn>
              </a:cxnLst>
              <a:rect l="l" t="t" r="r" b="b"/>
              <a:pathLst>
                <a:path w="32616" h="27494">
                  <a:moveTo>
                    <a:pt x="32616" y="14420"/>
                  </a:moveTo>
                  <a:cubicBezTo>
                    <a:pt x="32501" y="16841"/>
                    <a:pt x="32386" y="20183"/>
                    <a:pt x="31925" y="21912"/>
                  </a:cubicBezTo>
                  <a:cubicBezTo>
                    <a:pt x="22128" y="28135"/>
                    <a:pt x="6685" y="30210"/>
                    <a:pt x="0" y="22603"/>
                  </a:cubicBezTo>
                  <a:cubicBezTo>
                    <a:pt x="2075" y="16610"/>
                    <a:pt x="8644" y="5661"/>
                    <a:pt x="12908" y="936"/>
                  </a:cubicBezTo>
                  <a:cubicBezTo>
                    <a:pt x="17173" y="-3790"/>
                    <a:pt x="30311" y="10732"/>
                    <a:pt x="32616" y="14420"/>
                  </a:cubicBezTo>
                  <a:close/>
                </a:path>
              </a:pathLst>
            </a:custGeom>
            <a:solidFill>
              <a:srgbClr val="A9C316"/>
            </a:solidFill>
            <a:ln w="11507" cap="flat">
              <a:noFill/>
              <a:prstDash val="solid"/>
              <a:miter/>
            </a:ln>
          </p:spPr>
          <p:txBody>
            <a:bodyPr/>
            <a:lstStyle/>
            <a:p>
              <a:endParaRPr lang="en-US"/>
            </a:p>
          </p:txBody>
        </p:sp>
        <p:sp>
          <p:nvSpPr>
            <p:cNvPr id="273" name="Freeform: Shape 272">
              <a:extLst>
                <a:ext uri="{FF2B5EF4-FFF2-40B4-BE49-F238E27FC236}">
                  <a16:creationId xmlns:a16="http://schemas.microsoft.com/office/drawing/2014/main" id="{CD5B4734-2FE7-0AF5-1CB6-352B8DE77FB6}"/>
                </a:ext>
              </a:extLst>
            </p:cNvPr>
            <p:cNvSpPr/>
            <p:nvPr/>
          </p:nvSpPr>
          <p:spPr>
            <a:xfrm>
              <a:off x="7154540" y="4308596"/>
              <a:ext cx="55410" cy="35232"/>
            </a:xfrm>
            <a:custGeom>
              <a:avLst/>
              <a:gdLst>
                <a:gd name="csX0" fmla="*/ 41837 w 55410"/>
                <a:gd name="csY0" fmla="*/ 948 h 35232"/>
                <a:gd name="csX1" fmla="*/ 43565 w 55410"/>
                <a:gd name="csY1" fmla="*/ 19043 h 35232"/>
                <a:gd name="csX2" fmla="*/ 13715 w 55410"/>
                <a:gd name="csY2" fmla="*/ 34371 h 35232"/>
                <a:gd name="csX3" fmla="*/ 0 w 55410"/>
                <a:gd name="csY3" fmla="*/ 3945 h 35232"/>
                <a:gd name="csX4" fmla="*/ 41837 w 55410"/>
                <a:gd name="csY4" fmla="*/ 948 h 35232"/>
              </a:gdLst>
              <a:ahLst/>
              <a:cxnLst>
                <a:cxn ang="0">
                  <a:pos x="csX0" y="csY0"/>
                </a:cxn>
                <a:cxn ang="0">
                  <a:pos x="csX1" y="csY1"/>
                </a:cxn>
                <a:cxn ang="0">
                  <a:pos x="csX2" y="csY2"/>
                </a:cxn>
                <a:cxn ang="0">
                  <a:pos x="csX3" y="csY3"/>
                </a:cxn>
                <a:cxn ang="0">
                  <a:pos x="csX4" y="csY4"/>
                </a:cxn>
              </a:cxnLst>
              <a:rect l="l" t="t" r="r" b="b"/>
              <a:pathLst>
                <a:path w="55410" h="35232">
                  <a:moveTo>
                    <a:pt x="41837" y="948"/>
                  </a:moveTo>
                  <a:cubicBezTo>
                    <a:pt x="60047" y="-4238"/>
                    <a:pt x="59240" y="13280"/>
                    <a:pt x="43565" y="19043"/>
                  </a:cubicBezTo>
                  <a:cubicBezTo>
                    <a:pt x="37688" y="24575"/>
                    <a:pt x="20976" y="38866"/>
                    <a:pt x="13715" y="34371"/>
                  </a:cubicBezTo>
                  <a:cubicBezTo>
                    <a:pt x="6454" y="29876"/>
                    <a:pt x="1959" y="13049"/>
                    <a:pt x="0" y="3945"/>
                  </a:cubicBezTo>
                  <a:lnTo>
                    <a:pt x="41837" y="948"/>
                  </a:lnTo>
                  <a:close/>
                </a:path>
              </a:pathLst>
            </a:custGeom>
            <a:solidFill>
              <a:srgbClr val="5CB24F"/>
            </a:solidFill>
            <a:ln w="11507" cap="flat">
              <a:noFill/>
              <a:prstDash val="solid"/>
              <a:miter/>
            </a:ln>
          </p:spPr>
          <p:txBody>
            <a:bodyPr/>
            <a:lstStyle/>
            <a:p>
              <a:endParaRPr lang="en-US"/>
            </a:p>
          </p:txBody>
        </p:sp>
        <p:sp>
          <p:nvSpPr>
            <p:cNvPr id="274" name="Freeform: Shape 273">
              <a:extLst>
                <a:ext uri="{FF2B5EF4-FFF2-40B4-BE49-F238E27FC236}">
                  <a16:creationId xmlns:a16="http://schemas.microsoft.com/office/drawing/2014/main" id="{42D73E34-BC79-5190-F344-F104D8B8740B}"/>
                </a:ext>
              </a:extLst>
            </p:cNvPr>
            <p:cNvSpPr/>
            <p:nvPr/>
          </p:nvSpPr>
          <p:spPr>
            <a:xfrm>
              <a:off x="7248932" y="4385415"/>
              <a:ext cx="61598" cy="44639"/>
            </a:xfrm>
            <a:custGeom>
              <a:avLst/>
              <a:gdLst>
                <a:gd name="csX0" fmla="*/ 25701 w 61598"/>
                <a:gd name="csY0" fmla="*/ 11491 h 44639"/>
                <a:gd name="csX1" fmla="*/ 49674 w 61598"/>
                <a:gd name="csY1" fmla="*/ 20826 h 44639"/>
                <a:gd name="csX2" fmla="*/ 59009 w 61598"/>
                <a:gd name="csY2" fmla="*/ 29816 h 44639"/>
                <a:gd name="csX3" fmla="*/ 52670 w 61598"/>
                <a:gd name="csY3" fmla="*/ 43416 h 44639"/>
                <a:gd name="csX4" fmla="*/ 31118 w 61598"/>
                <a:gd name="csY4" fmla="*/ 38114 h 44639"/>
                <a:gd name="csX5" fmla="*/ 0 w 61598"/>
                <a:gd name="csY5" fmla="*/ 10108 h 44639"/>
                <a:gd name="csX6" fmla="*/ 8644 w 61598"/>
                <a:gd name="csY6" fmla="*/ 11030 h 44639"/>
                <a:gd name="csX7" fmla="*/ 25932 w 61598"/>
                <a:gd name="csY7" fmla="*/ 11491 h 446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1598" h="44639">
                  <a:moveTo>
                    <a:pt x="25701" y="11491"/>
                  </a:moveTo>
                  <a:cubicBezTo>
                    <a:pt x="29850" y="-6258"/>
                    <a:pt x="41721" y="8955"/>
                    <a:pt x="49674" y="20826"/>
                  </a:cubicBezTo>
                  <a:cubicBezTo>
                    <a:pt x="60853" y="11606"/>
                    <a:pt x="64657" y="16331"/>
                    <a:pt x="59009" y="29816"/>
                  </a:cubicBezTo>
                  <a:lnTo>
                    <a:pt x="52670" y="43416"/>
                  </a:lnTo>
                  <a:cubicBezTo>
                    <a:pt x="50826" y="47219"/>
                    <a:pt x="34576" y="41226"/>
                    <a:pt x="31118" y="38114"/>
                  </a:cubicBezTo>
                  <a:lnTo>
                    <a:pt x="0" y="10108"/>
                  </a:lnTo>
                  <a:cubicBezTo>
                    <a:pt x="2651" y="10453"/>
                    <a:pt x="6339" y="11030"/>
                    <a:pt x="8644" y="11030"/>
                  </a:cubicBezTo>
                  <a:cubicBezTo>
                    <a:pt x="8874" y="-6835"/>
                    <a:pt x="15213" y="-265"/>
                    <a:pt x="25932" y="11491"/>
                  </a:cubicBezTo>
                  <a:close/>
                </a:path>
              </a:pathLst>
            </a:custGeom>
            <a:solidFill>
              <a:srgbClr val="3CAA4E"/>
            </a:solidFill>
            <a:ln w="11507" cap="flat">
              <a:noFill/>
              <a:prstDash val="solid"/>
              <a:miter/>
            </a:ln>
          </p:spPr>
          <p:txBody>
            <a:bodyPr/>
            <a:lstStyle/>
            <a:p>
              <a:endParaRPr lang="en-US"/>
            </a:p>
          </p:txBody>
        </p:sp>
        <p:sp>
          <p:nvSpPr>
            <p:cNvPr id="275" name="Freeform: Shape 274">
              <a:extLst>
                <a:ext uri="{FF2B5EF4-FFF2-40B4-BE49-F238E27FC236}">
                  <a16:creationId xmlns:a16="http://schemas.microsoft.com/office/drawing/2014/main" id="{4ACD80AC-91FC-929D-44EF-79704E58DF80}"/>
                </a:ext>
              </a:extLst>
            </p:cNvPr>
            <p:cNvSpPr/>
            <p:nvPr/>
          </p:nvSpPr>
          <p:spPr>
            <a:xfrm>
              <a:off x="7222885" y="4346263"/>
              <a:ext cx="54788" cy="50642"/>
            </a:xfrm>
            <a:custGeom>
              <a:avLst/>
              <a:gdLst>
                <a:gd name="csX0" fmla="*/ 36420 w 54788"/>
                <a:gd name="csY0" fmla="*/ 16413 h 50642"/>
                <a:gd name="csX1" fmla="*/ 51748 w 54788"/>
                <a:gd name="csY1" fmla="*/ 50643 h 50642"/>
                <a:gd name="csX2" fmla="*/ 34461 w 54788"/>
                <a:gd name="csY2" fmla="*/ 50182 h 50642"/>
                <a:gd name="csX3" fmla="*/ 0 w 54788"/>
                <a:gd name="csY3" fmla="*/ 7077 h 50642"/>
                <a:gd name="csX4" fmla="*/ 36420 w 54788"/>
                <a:gd name="csY4" fmla="*/ 16298 h 50642"/>
              </a:gdLst>
              <a:ahLst/>
              <a:cxnLst>
                <a:cxn ang="0">
                  <a:pos x="csX0" y="csY0"/>
                </a:cxn>
                <a:cxn ang="0">
                  <a:pos x="csX1" y="csY1"/>
                </a:cxn>
                <a:cxn ang="0">
                  <a:pos x="csX2" y="csY2"/>
                </a:cxn>
                <a:cxn ang="0">
                  <a:pos x="csX3" y="csY3"/>
                </a:cxn>
                <a:cxn ang="0">
                  <a:pos x="csX4" y="csY4"/>
                </a:cxn>
              </a:cxnLst>
              <a:rect l="l" t="t" r="r" b="b"/>
              <a:pathLst>
                <a:path w="54788" h="50642">
                  <a:moveTo>
                    <a:pt x="36420" y="16413"/>
                  </a:moveTo>
                  <a:cubicBezTo>
                    <a:pt x="53592" y="28284"/>
                    <a:pt x="58779" y="39694"/>
                    <a:pt x="51748" y="50643"/>
                  </a:cubicBezTo>
                  <a:lnTo>
                    <a:pt x="34461" y="50182"/>
                  </a:lnTo>
                  <a:lnTo>
                    <a:pt x="0" y="7077"/>
                  </a:lnTo>
                  <a:cubicBezTo>
                    <a:pt x="5186" y="-7099"/>
                    <a:pt x="31118" y="2122"/>
                    <a:pt x="36420" y="16298"/>
                  </a:cubicBezTo>
                  <a:close/>
                </a:path>
              </a:pathLst>
            </a:custGeom>
            <a:solidFill>
              <a:srgbClr val="217727"/>
            </a:solidFill>
            <a:ln w="11507" cap="flat">
              <a:noFill/>
              <a:prstDash val="solid"/>
              <a:miter/>
            </a:ln>
          </p:spPr>
          <p:txBody>
            <a:bodyPr/>
            <a:lstStyle/>
            <a:p>
              <a:endParaRPr lang="en-US"/>
            </a:p>
          </p:txBody>
        </p:sp>
        <p:sp>
          <p:nvSpPr>
            <p:cNvPr id="276" name="Freeform: Shape 275">
              <a:extLst>
                <a:ext uri="{FF2B5EF4-FFF2-40B4-BE49-F238E27FC236}">
                  <a16:creationId xmlns:a16="http://schemas.microsoft.com/office/drawing/2014/main" id="{E171567B-A5E2-0BA8-2A31-FDEE77C60664}"/>
                </a:ext>
              </a:extLst>
            </p:cNvPr>
            <p:cNvSpPr/>
            <p:nvPr/>
          </p:nvSpPr>
          <p:spPr>
            <a:xfrm>
              <a:off x="7212840" y="4330280"/>
              <a:ext cx="59114" cy="32280"/>
            </a:xfrm>
            <a:custGeom>
              <a:avLst/>
              <a:gdLst>
                <a:gd name="csX0" fmla="*/ 27217 w 59114"/>
                <a:gd name="csY0" fmla="*/ 5887 h 32280"/>
                <a:gd name="csX1" fmla="*/ 44505 w 59114"/>
                <a:gd name="csY1" fmla="*/ 14531 h 32280"/>
                <a:gd name="csX2" fmla="*/ 46465 w 59114"/>
                <a:gd name="csY2" fmla="*/ 32280 h 32280"/>
                <a:gd name="csX3" fmla="*/ 10045 w 59114"/>
                <a:gd name="csY3" fmla="*/ 23060 h 32280"/>
                <a:gd name="csX4" fmla="*/ 1401 w 59114"/>
                <a:gd name="csY4" fmla="*/ 14416 h 32280"/>
                <a:gd name="csX5" fmla="*/ 27333 w 59114"/>
                <a:gd name="csY5" fmla="*/ 5772 h 32280"/>
              </a:gdLst>
              <a:ahLst/>
              <a:cxnLst>
                <a:cxn ang="0">
                  <a:pos x="csX0" y="csY0"/>
                </a:cxn>
                <a:cxn ang="0">
                  <a:pos x="csX1" y="csY1"/>
                </a:cxn>
                <a:cxn ang="0">
                  <a:pos x="csX2" y="csY2"/>
                </a:cxn>
                <a:cxn ang="0">
                  <a:pos x="csX3" y="csY3"/>
                </a:cxn>
                <a:cxn ang="0">
                  <a:pos x="csX4" y="csY4"/>
                </a:cxn>
                <a:cxn ang="0">
                  <a:pos x="csX5" y="csY5"/>
                </a:cxn>
              </a:cxnLst>
              <a:rect l="l" t="t" r="r" b="b"/>
              <a:pathLst>
                <a:path w="59114" h="32280">
                  <a:moveTo>
                    <a:pt x="27217" y="5887"/>
                  </a:moveTo>
                  <a:cubicBezTo>
                    <a:pt x="32519" y="-5062"/>
                    <a:pt x="43699" y="2891"/>
                    <a:pt x="44505" y="14531"/>
                  </a:cubicBezTo>
                  <a:cubicBezTo>
                    <a:pt x="63407" y="13494"/>
                    <a:pt x="63868" y="24558"/>
                    <a:pt x="46465" y="32280"/>
                  </a:cubicBezTo>
                  <a:lnTo>
                    <a:pt x="10045" y="23060"/>
                  </a:lnTo>
                  <a:lnTo>
                    <a:pt x="1401" y="14416"/>
                  </a:lnTo>
                  <a:cubicBezTo>
                    <a:pt x="-5514" y="-2526"/>
                    <a:pt x="14770" y="-3333"/>
                    <a:pt x="27333" y="5772"/>
                  </a:cubicBezTo>
                  <a:close/>
                </a:path>
              </a:pathLst>
            </a:custGeom>
            <a:solidFill>
              <a:srgbClr val="4F8022"/>
            </a:solidFill>
            <a:ln w="11507" cap="flat">
              <a:noFill/>
              <a:prstDash val="solid"/>
              <a:miter/>
            </a:ln>
          </p:spPr>
          <p:txBody>
            <a:bodyPr/>
            <a:lstStyle/>
            <a:p>
              <a:endParaRPr lang="en-US"/>
            </a:p>
          </p:txBody>
        </p:sp>
        <p:sp>
          <p:nvSpPr>
            <p:cNvPr id="277" name="Freeform: Shape 276">
              <a:extLst>
                <a:ext uri="{FF2B5EF4-FFF2-40B4-BE49-F238E27FC236}">
                  <a16:creationId xmlns:a16="http://schemas.microsoft.com/office/drawing/2014/main" id="{74671FB9-CF31-4BDA-7555-FCE9D9293523}"/>
                </a:ext>
              </a:extLst>
            </p:cNvPr>
            <p:cNvSpPr/>
            <p:nvPr/>
          </p:nvSpPr>
          <p:spPr>
            <a:xfrm>
              <a:off x="7197990" y="4310631"/>
              <a:ext cx="43087" cy="34180"/>
            </a:xfrm>
            <a:custGeom>
              <a:avLst/>
              <a:gdLst>
                <a:gd name="csX0" fmla="*/ 42067 w 43087"/>
                <a:gd name="csY0" fmla="*/ 25536 h 34180"/>
                <a:gd name="csX1" fmla="*/ 16135 w 43087"/>
                <a:gd name="csY1" fmla="*/ 34180 h 34180"/>
                <a:gd name="csX2" fmla="*/ 0 w 43087"/>
                <a:gd name="csY2" fmla="*/ 17008 h 34180"/>
                <a:gd name="csX3" fmla="*/ 24779 w 43087"/>
                <a:gd name="csY3" fmla="*/ 8364 h 34180"/>
                <a:gd name="csX4" fmla="*/ 42067 w 43087"/>
                <a:gd name="csY4" fmla="*/ 25536 h 34180"/>
              </a:gdLst>
              <a:ahLst/>
              <a:cxnLst>
                <a:cxn ang="0">
                  <a:pos x="csX0" y="csY0"/>
                </a:cxn>
                <a:cxn ang="0">
                  <a:pos x="csX1" y="csY1"/>
                </a:cxn>
                <a:cxn ang="0">
                  <a:pos x="csX2" y="csY2"/>
                </a:cxn>
                <a:cxn ang="0">
                  <a:pos x="csX3" y="csY3"/>
                </a:cxn>
                <a:cxn ang="0">
                  <a:pos x="csX4" y="csY4"/>
                </a:cxn>
              </a:cxnLst>
              <a:rect l="l" t="t" r="r" b="b"/>
              <a:pathLst>
                <a:path w="43087" h="34180">
                  <a:moveTo>
                    <a:pt x="42067" y="25536"/>
                  </a:moveTo>
                  <a:lnTo>
                    <a:pt x="16135" y="34180"/>
                  </a:lnTo>
                  <a:cubicBezTo>
                    <a:pt x="10949" y="30953"/>
                    <a:pt x="576" y="23116"/>
                    <a:pt x="0" y="17008"/>
                  </a:cubicBezTo>
                  <a:cubicBezTo>
                    <a:pt x="1268" y="2025"/>
                    <a:pt x="16596" y="-7887"/>
                    <a:pt x="24779" y="8364"/>
                  </a:cubicBezTo>
                  <a:cubicBezTo>
                    <a:pt x="32040" y="-5121"/>
                    <a:pt x="47138" y="13665"/>
                    <a:pt x="42067" y="25536"/>
                  </a:cubicBezTo>
                  <a:close/>
                </a:path>
              </a:pathLst>
            </a:custGeom>
            <a:solidFill>
              <a:srgbClr val="38551A"/>
            </a:solidFill>
            <a:ln w="11507" cap="flat">
              <a:noFill/>
              <a:prstDash val="solid"/>
              <a:miter/>
            </a:ln>
          </p:spPr>
          <p:txBody>
            <a:bodyPr/>
            <a:lstStyle/>
            <a:p>
              <a:endParaRPr lang="en-US"/>
            </a:p>
          </p:txBody>
        </p:sp>
        <p:sp>
          <p:nvSpPr>
            <p:cNvPr id="278" name="Freeform: Shape 277">
              <a:extLst>
                <a:ext uri="{FF2B5EF4-FFF2-40B4-BE49-F238E27FC236}">
                  <a16:creationId xmlns:a16="http://schemas.microsoft.com/office/drawing/2014/main" id="{AB063F61-28F8-9D27-CDCC-516CA8BB3535}"/>
                </a:ext>
              </a:extLst>
            </p:cNvPr>
            <p:cNvSpPr/>
            <p:nvPr/>
          </p:nvSpPr>
          <p:spPr>
            <a:xfrm>
              <a:off x="6955232" y="4065589"/>
              <a:ext cx="113213" cy="141495"/>
            </a:xfrm>
            <a:custGeom>
              <a:avLst/>
              <a:gdLst>
                <a:gd name="csX0" fmla="*/ 69187 w 113213"/>
                <a:gd name="csY0" fmla="*/ 20827 h 141495"/>
                <a:gd name="csX1" fmla="*/ 77831 w 113213"/>
                <a:gd name="csY1" fmla="*/ 30392 h 141495"/>
                <a:gd name="csX2" fmla="*/ 70109 w 113213"/>
                <a:gd name="csY2" fmla="*/ 54941 h 141495"/>
                <a:gd name="csX3" fmla="*/ 88550 w 113213"/>
                <a:gd name="csY3" fmla="*/ 97815 h 141495"/>
                <a:gd name="csX4" fmla="*/ 113214 w 113213"/>
                <a:gd name="csY4" fmla="*/ 141496 h 141495"/>
                <a:gd name="csX5" fmla="*/ 53398 w 113213"/>
                <a:gd name="csY5" fmla="*/ 79605 h 141495"/>
                <a:gd name="csX6" fmla="*/ 43255 w 113213"/>
                <a:gd name="csY6" fmla="*/ 81565 h 141495"/>
                <a:gd name="csX7" fmla="*/ 36455 w 113213"/>
                <a:gd name="csY7" fmla="*/ 90900 h 141495"/>
                <a:gd name="csX8" fmla="*/ 28042 w 113213"/>
                <a:gd name="csY8" fmla="*/ 124554 h 141495"/>
                <a:gd name="csX9" fmla="*/ 36 w 113213"/>
                <a:gd name="csY9" fmla="*/ 67389 h 141495"/>
                <a:gd name="csX10" fmla="*/ 27696 w 113213"/>
                <a:gd name="csY10" fmla="*/ 10684 h 141495"/>
                <a:gd name="csX11" fmla="*/ 41757 w 113213"/>
                <a:gd name="csY11" fmla="*/ 5267 h 141495"/>
                <a:gd name="csX12" fmla="*/ 69187 w 113213"/>
                <a:gd name="csY12" fmla="*/ 20827 h 1414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3213" h="141495">
                  <a:moveTo>
                    <a:pt x="69187" y="20827"/>
                  </a:moveTo>
                  <a:cubicBezTo>
                    <a:pt x="81058" y="13566"/>
                    <a:pt x="85092" y="18406"/>
                    <a:pt x="77831" y="30392"/>
                  </a:cubicBezTo>
                  <a:cubicBezTo>
                    <a:pt x="73797" y="38345"/>
                    <a:pt x="71262" y="46528"/>
                    <a:pt x="70109" y="54941"/>
                  </a:cubicBezTo>
                  <a:cubicBezTo>
                    <a:pt x="97194" y="54480"/>
                    <a:pt x="100536" y="76839"/>
                    <a:pt x="88550" y="97815"/>
                  </a:cubicBezTo>
                  <a:cubicBezTo>
                    <a:pt x="96156" y="110723"/>
                    <a:pt x="107682" y="129971"/>
                    <a:pt x="113214" y="141496"/>
                  </a:cubicBezTo>
                  <a:cubicBezTo>
                    <a:pt x="96156" y="138038"/>
                    <a:pt x="55472" y="79260"/>
                    <a:pt x="53398" y="79605"/>
                  </a:cubicBezTo>
                  <a:lnTo>
                    <a:pt x="43255" y="81565"/>
                  </a:lnTo>
                  <a:lnTo>
                    <a:pt x="36455" y="90900"/>
                  </a:lnTo>
                  <a:cubicBezTo>
                    <a:pt x="43025" y="109917"/>
                    <a:pt x="40144" y="121211"/>
                    <a:pt x="28042" y="124554"/>
                  </a:cubicBezTo>
                  <a:cubicBezTo>
                    <a:pt x="13751" y="117062"/>
                    <a:pt x="958" y="84215"/>
                    <a:pt x="36" y="67389"/>
                  </a:cubicBezTo>
                  <a:cubicBezTo>
                    <a:pt x="-886" y="50562"/>
                    <a:pt x="16286" y="25552"/>
                    <a:pt x="27696" y="10684"/>
                  </a:cubicBezTo>
                  <a:cubicBezTo>
                    <a:pt x="32076" y="-1417"/>
                    <a:pt x="36686" y="-3261"/>
                    <a:pt x="41757" y="5267"/>
                  </a:cubicBezTo>
                  <a:cubicBezTo>
                    <a:pt x="50977" y="7803"/>
                    <a:pt x="61696" y="14027"/>
                    <a:pt x="69187" y="20827"/>
                  </a:cubicBezTo>
                  <a:close/>
                </a:path>
              </a:pathLst>
            </a:custGeom>
            <a:solidFill>
              <a:srgbClr val="077BB4"/>
            </a:solidFill>
            <a:ln w="11507" cap="flat">
              <a:noFill/>
              <a:prstDash val="solid"/>
              <a:miter/>
            </a:ln>
          </p:spPr>
          <p:txBody>
            <a:bodyPr/>
            <a:lstStyle/>
            <a:p>
              <a:endParaRPr lang="en-US"/>
            </a:p>
          </p:txBody>
        </p:sp>
        <p:sp>
          <p:nvSpPr>
            <p:cNvPr id="279" name="Freeform: Shape 278">
              <a:extLst>
                <a:ext uri="{FF2B5EF4-FFF2-40B4-BE49-F238E27FC236}">
                  <a16:creationId xmlns:a16="http://schemas.microsoft.com/office/drawing/2014/main" id="{56D57D70-F3DD-0861-730A-10509EF0888E}"/>
                </a:ext>
              </a:extLst>
            </p:cNvPr>
            <p:cNvSpPr/>
            <p:nvPr/>
          </p:nvSpPr>
          <p:spPr>
            <a:xfrm>
              <a:off x="6981085" y="4137357"/>
              <a:ext cx="34114" cy="69727"/>
            </a:xfrm>
            <a:custGeom>
              <a:avLst/>
              <a:gdLst>
                <a:gd name="csX0" fmla="*/ 17403 w 34114"/>
                <a:gd name="csY0" fmla="*/ 9796 h 69727"/>
                <a:gd name="csX1" fmla="*/ 34115 w 34114"/>
                <a:gd name="csY1" fmla="*/ 69728 h 69727"/>
                <a:gd name="csX2" fmla="*/ 2190 w 34114"/>
                <a:gd name="csY2" fmla="*/ 52786 h 69727"/>
                <a:gd name="csX3" fmla="*/ 0 w 34114"/>
                <a:gd name="csY3" fmla="*/ 0 h 69727"/>
                <a:gd name="csX4" fmla="*/ 17403 w 34114"/>
                <a:gd name="csY4" fmla="*/ 9796 h 69727"/>
              </a:gdLst>
              <a:ahLst/>
              <a:cxnLst>
                <a:cxn ang="0">
                  <a:pos x="csX0" y="csY0"/>
                </a:cxn>
                <a:cxn ang="0">
                  <a:pos x="csX1" y="csY1"/>
                </a:cxn>
                <a:cxn ang="0">
                  <a:pos x="csX2" y="csY2"/>
                </a:cxn>
                <a:cxn ang="0">
                  <a:pos x="csX3" y="csY3"/>
                </a:cxn>
                <a:cxn ang="0">
                  <a:pos x="csX4" y="csY4"/>
                </a:cxn>
              </a:cxnLst>
              <a:rect l="l" t="t" r="r" b="b"/>
              <a:pathLst>
                <a:path w="34114" h="69727">
                  <a:moveTo>
                    <a:pt x="17403" y="9796"/>
                  </a:moveTo>
                  <a:lnTo>
                    <a:pt x="34115" y="69728"/>
                  </a:lnTo>
                  <a:lnTo>
                    <a:pt x="2190" y="52786"/>
                  </a:lnTo>
                  <a:lnTo>
                    <a:pt x="0" y="0"/>
                  </a:lnTo>
                  <a:lnTo>
                    <a:pt x="17403" y="9796"/>
                  </a:lnTo>
                  <a:close/>
                </a:path>
              </a:pathLst>
            </a:custGeom>
            <a:solidFill>
              <a:srgbClr val="00A2BD"/>
            </a:solidFill>
            <a:ln w="11507" cap="flat">
              <a:noFill/>
              <a:prstDash val="solid"/>
              <a:miter/>
            </a:ln>
          </p:spPr>
          <p:txBody>
            <a:bodyPr/>
            <a:lstStyle/>
            <a:p>
              <a:endParaRPr lang="en-US"/>
            </a:p>
          </p:txBody>
        </p:sp>
        <p:sp>
          <p:nvSpPr>
            <p:cNvPr id="280" name="Freeform: Shape 279">
              <a:extLst>
                <a:ext uri="{FF2B5EF4-FFF2-40B4-BE49-F238E27FC236}">
                  <a16:creationId xmlns:a16="http://schemas.microsoft.com/office/drawing/2014/main" id="{FB4A6FDC-B3F8-1D7D-F0E8-CCEBB8DB711E}"/>
                </a:ext>
              </a:extLst>
            </p:cNvPr>
            <p:cNvSpPr/>
            <p:nvPr/>
          </p:nvSpPr>
          <p:spPr>
            <a:xfrm>
              <a:off x="7024304" y="4224142"/>
              <a:ext cx="45179" cy="10833"/>
            </a:xfrm>
            <a:custGeom>
              <a:avLst/>
              <a:gdLst>
                <a:gd name="csX0" fmla="*/ 34576 w 45179"/>
                <a:gd name="csY0" fmla="*/ 115 h 10833"/>
                <a:gd name="csX1" fmla="*/ 45179 w 45179"/>
                <a:gd name="csY1" fmla="*/ 10834 h 10833"/>
                <a:gd name="csX2" fmla="*/ 17288 w 45179"/>
                <a:gd name="csY2" fmla="*/ 8644 h 10833"/>
                <a:gd name="csX3" fmla="*/ 0 w 45179"/>
                <a:gd name="csY3" fmla="*/ 8644 h 10833"/>
                <a:gd name="csX4" fmla="*/ 34461 w 45179"/>
                <a:gd name="csY4" fmla="*/ 0 h 10833"/>
              </a:gdLst>
              <a:ahLst/>
              <a:cxnLst>
                <a:cxn ang="0">
                  <a:pos x="csX0" y="csY0"/>
                </a:cxn>
                <a:cxn ang="0">
                  <a:pos x="csX1" y="csY1"/>
                </a:cxn>
                <a:cxn ang="0">
                  <a:pos x="csX2" y="csY2"/>
                </a:cxn>
                <a:cxn ang="0">
                  <a:pos x="csX3" y="csY3"/>
                </a:cxn>
                <a:cxn ang="0">
                  <a:pos x="csX4" y="csY4"/>
                </a:cxn>
              </a:cxnLst>
              <a:rect l="l" t="t" r="r" b="b"/>
              <a:pathLst>
                <a:path w="45179" h="10833">
                  <a:moveTo>
                    <a:pt x="34576" y="115"/>
                  </a:moveTo>
                  <a:cubicBezTo>
                    <a:pt x="36881" y="3227"/>
                    <a:pt x="42528" y="8068"/>
                    <a:pt x="45179" y="10834"/>
                  </a:cubicBezTo>
                  <a:lnTo>
                    <a:pt x="17288" y="8644"/>
                  </a:lnTo>
                  <a:cubicBezTo>
                    <a:pt x="13024" y="8298"/>
                    <a:pt x="4380" y="8183"/>
                    <a:pt x="0" y="8644"/>
                  </a:cubicBezTo>
                  <a:cubicBezTo>
                    <a:pt x="8990" y="4034"/>
                    <a:pt x="22820" y="1037"/>
                    <a:pt x="34461" y="0"/>
                  </a:cubicBezTo>
                  <a:close/>
                </a:path>
              </a:pathLst>
            </a:custGeom>
            <a:solidFill>
              <a:srgbClr val="159542"/>
            </a:solidFill>
            <a:ln w="11507" cap="flat">
              <a:noFill/>
              <a:prstDash val="solid"/>
              <a:miter/>
            </a:ln>
          </p:spPr>
          <p:txBody>
            <a:bodyPr/>
            <a:lstStyle/>
            <a:p>
              <a:endParaRPr lang="en-US"/>
            </a:p>
          </p:txBody>
        </p:sp>
        <p:sp>
          <p:nvSpPr>
            <p:cNvPr id="281" name="Freeform: Shape 280">
              <a:extLst>
                <a:ext uri="{FF2B5EF4-FFF2-40B4-BE49-F238E27FC236}">
                  <a16:creationId xmlns:a16="http://schemas.microsoft.com/office/drawing/2014/main" id="{28E2F19D-A5F4-264B-146E-4C5145F966A4}"/>
                </a:ext>
              </a:extLst>
            </p:cNvPr>
            <p:cNvSpPr/>
            <p:nvPr/>
          </p:nvSpPr>
          <p:spPr>
            <a:xfrm>
              <a:off x="6925396" y="4155106"/>
              <a:ext cx="23355" cy="29274"/>
            </a:xfrm>
            <a:custGeom>
              <a:avLst/>
              <a:gdLst>
                <a:gd name="csX0" fmla="*/ 12239 w 23355"/>
                <a:gd name="csY0" fmla="*/ 29274 h 29274"/>
                <a:gd name="csX1" fmla="*/ 3825 w 23355"/>
                <a:gd name="csY1" fmla="*/ 28467 h 29274"/>
                <a:gd name="csX2" fmla="*/ 944 w 23355"/>
                <a:gd name="csY2" fmla="*/ 16481 h 29274"/>
                <a:gd name="csX3" fmla="*/ 18116 w 23355"/>
                <a:gd name="csY3" fmla="*/ 0 h 29274"/>
                <a:gd name="csX4" fmla="*/ 23303 w 23355"/>
                <a:gd name="csY4" fmla="*/ 18325 h 29274"/>
                <a:gd name="csX5" fmla="*/ 12239 w 23355"/>
                <a:gd name="csY5" fmla="*/ 29159 h 29274"/>
              </a:gdLst>
              <a:ahLst/>
              <a:cxnLst>
                <a:cxn ang="0">
                  <a:pos x="csX0" y="csY0"/>
                </a:cxn>
                <a:cxn ang="0">
                  <a:pos x="csX1" y="csY1"/>
                </a:cxn>
                <a:cxn ang="0">
                  <a:pos x="csX2" y="csY2"/>
                </a:cxn>
                <a:cxn ang="0">
                  <a:pos x="csX3" y="csY3"/>
                </a:cxn>
                <a:cxn ang="0">
                  <a:pos x="csX4" y="csY4"/>
                </a:cxn>
                <a:cxn ang="0">
                  <a:pos x="csX5" y="csY5"/>
                </a:cxn>
              </a:cxnLst>
              <a:rect l="l" t="t" r="r" b="b"/>
              <a:pathLst>
                <a:path w="23355" h="29274">
                  <a:moveTo>
                    <a:pt x="12239" y="29274"/>
                  </a:moveTo>
                  <a:lnTo>
                    <a:pt x="3825" y="28467"/>
                  </a:lnTo>
                  <a:cubicBezTo>
                    <a:pt x="1866" y="24318"/>
                    <a:pt x="-1707" y="19017"/>
                    <a:pt x="944" y="16481"/>
                  </a:cubicBezTo>
                  <a:lnTo>
                    <a:pt x="18116" y="0"/>
                  </a:lnTo>
                  <a:lnTo>
                    <a:pt x="23303" y="18325"/>
                  </a:lnTo>
                  <a:cubicBezTo>
                    <a:pt x="24225" y="21667"/>
                    <a:pt x="12815" y="28698"/>
                    <a:pt x="12239" y="29159"/>
                  </a:cubicBezTo>
                  <a:close/>
                </a:path>
              </a:pathLst>
            </a:custGeom>
            <a:solidFill>
              <a:srgbClr val="036638"/>
            </a:solidFill>
            <a:ln w="11507" cap="flat">
              <a:noFill/>
              <a:prstDash val="solid"/>
              <a:miter/>
            </a:ln>
          </p:spPr>
          <p:txBody>
            <a:bodyPr/>
            <a:lstStyle/>
            <a:p>
              <a:endParaRPr lang="en-US"/>
            </a:p>
          </p:txBody>
        </p:sp>
        <p:sp>
          <p:nvSpPr>
            <p:cNvPr id="282" name="Freeform: Shape 281">
              <a:extLst>
                <a:ext uri="{FF2B5EF4-FFF2-40B4-BE49-F238E27FC236}">
                  <a16:creationId xmlns:a16="http://schemas.microsoft.com/office/drawing/2014/main" id="{90CAA9D6-7639-E546-0365-3E7E2EFDEFFA}"/>
                </a:ext>
              </a:extLst>
            </p:cNvPr>
            <p:cNvSpPr/>
            <p:nvPr/>
          </p:nvSpPr>
          <p:spPr>
            <a:xfrm>
              <a:off x="7112364" y="4133179"/>
              <a:ext cx="105997" cy="91944"/>
            </a:xfrm>
            <a:custGeom>
              <a:avLst/>
              <a:gdLst>
                <a:gd name="csX0" fmla="*/ 24196 w 105997"/>
                <a:gd name="csY0" fmla="*/ 13628 h 91944"/>
                <a:gd name="csX1" fmla="*/ 51742 w 105997"/>
                <a:gd name="csY1" fmla="*/ 29994 h 91944"/>
                <a:gd name="csX2" fmla="*/ 67416 w 105997"/>
                <a:gd name="csY2" fmla="*/ 38638 h 91944"/>
                <a:gd name="csX3" fmla="*/ 84012 w 105997"/>
                <a:gd name="csY3" fmla="*/ 49011 h 91944"/>
                <a:gd name="csX4" fmla="*/ 101876 w 105997"/>
                <a:gd name="csY4" fmla="*/ 64224 h 91944"/>
                <a:gd name="csX5" fmla="*/ 77673 w 105997"/>
                <a:gd name="csY5" fmla="*/ 74712 h 91944"/>
                <a:gd name="csX6" fmla="*/ 49552 w 105997"/>
                <a:gd name="csY6" fmla="*/ 74021 h 91944"/>
                <a:gd name="csX7" fmla="*/ 19356 w 105997"/>
                <a:gd name="csY7" fmla="*/ 58577 h 91944"/>
                <a:gd name="csX8" fmla="*/ 5295 w 105997"/>
                <a:gd name="csY8" fmla="*/ 5676 h 91944"/>
                <a:gd name="csX9" fmla="*/ 24312 w 105997"/>
                <a:gd name="csY9" fmla="*/ 13513 h 919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5997" h="91944">
                  <a:moveTo>
                    <a:pt x="24196" y="13628"/>
                  </a:moveTo>
                  <a:lnTo>
                    <a:pt x="51742" y="29994"/>
                  </a:lnTo>
                  <a:cubicBezTo>
                    <a:pt x="58426" y="14550"/>
                    <a:pt x="67992" y="24001"/>
                    <a:pt x="67416" y="38638"/>
                  </a:cubicBezTo>
                  <a:cubicBezTo>
                    <a:pt x="79748" y="33913"/>
                    <a:pt x="88392" y="35757"/>
                    <a:pt x="84012" y="49011"/>
                  </a:cubicBezTo>
                  <a:cubicBezTo>
                    <a:pt x="104988" y="48550"/>
                    <a:pt x="110981" y="53621"/>
                    <a:pt x="101876" y="64224"/>
                  </a:cubicBezTo>
                  <a:cubicBezTo>
                    <a:pt x="111212" y="87275"/>
                    <a:pt x="92311" y="93844"/>
                    <a:pt x="77673" y="74712"/>
                  </a:cubicBezTo>
                  <a:cubicBezTo>
                    <a:pt x="73179" y="99376"/>
                    <a:pt x="56813" y="96149"/>
                    <a:pt x="49552" y="74021"/>
                  </a:cubicBezTo>
                  <a:lnTo>
                    <a:pt x="19356" y="58577"/>
                  </a:lnTo>
                  <a:cubicBezTo>
                    <a:pt x="7485" y="52123"/>
                    <a:pt x="-8420" y="13513"/>
                    <a:pt x="5295" y="5676"/>
                  </a:cubicBezTo>
                  <a:cubicBezTo>
                    <a:pt x="14169" y="-4927"/>
                    <a:pt x="23389" y="259"/>
                    <a:pt x="24312" y="13513"/>
                  </a:cubicBezTo>
                  <a:close/>
                </a:path>
              </a:pathLst>
            </a:custGeom>
            <a:solidFill>
              <a:srgbClr val="36A94F"/>
            </a:solidFill>
            <a:ln w="11507" cap="flat">
              <a:noFill/>
              <a:prstDash val="solid"/>
              <a:miter/>
            </a:ln>
          </p:spPr>
          <p:txBody>
            <a:bodyPr/>
            <a:lstStyle/>
            <a:p>
              <a:endParaRPr lang="en-US"/>
            </a:p>
          </p:txBody>
        </p:sp>
        <p:sp>
          <p:nvSpPr>
            <p:cNvPr id="283" name="Freeform: Shape 282">
              <a:extLst>
                <a:ext uri="{FF2B5EF4-FFF2-40B4-BE49-F238E27FC236}">
                  <a16:creationId xmlns:a16="http://schemas.microsoft.com/office/drawing/2014/main" id="{C753C4C0-AF51-CDC1-BB8E-DFF58DEA7CD1}"/>
                </a:ext>
              </a:extLst>
            </p:cNvPr>
            <p:cNvSpPr/>
            <p:nvPr/>
          </p:nvSpPr>
          <p:spPr>
            <a:xfrm>
              <a:off x="7055926" y="4107607"/>
              <a:ext cx="76470" cy="133823"/>
            </a:xfrm>
            <a:custGeom>
              <a:avLst/>
              <a:gdLst>
                <a:gd name="csX0" fmla="*/ 28310 w 76470"/>
                <a:gd name="csY0" fmla="*/ 11771 h 133823"/>
                <a:gd name="csX1" fmla="*/ 61618 w 76470"/>
                <a:gd name="csY1" fmla="*/ 31248 h 133823"/>
                <a:gd name="csX2" fmla="*/ 75679 w 76470"/>
                <a:gd name="csY2" fmla="*/ 84149 h 133823"/>
                <a:gd name="csX3" fmla="*/ 63347 w 76470"/>
                <a:gd name="csY3" fmla="*/ 133823 h 133823"/>
                <a:gd name="csX4" fmla="*/ 63347 w 76470"/>
                <a:gd name="csY4" fmla="*/ 116651 h 133823"/>
                <a:gd name="csX5" fmla="*/ 37415 w 76470"/>
                <a:gd name="csY5" fmla="*/ 39201 h 133823"/>
                <a:gd name="csX6" fmla="*/ 28310 w 76470"/>
                <a:gd name="csY6" fmla="*/ 30442 h 133823"/>
                <a:gd name="csX7" fmla="*/ 12290 w 76470"/>
                <a:gd name="csY7" fmla="*/ 22950 h 133823"/>
                <a:gd name="csX8" fmla="*/ 12520 w 76470"/>
                <a:gd name="csY8" fmla="*/ 9927 h 133823"/>
                <a:gd name="csX9" fmla="*/ 28310 w 76470"/>
                <a:gd name="csY9" fmla="*/ 11771 h 133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6470" h="133823">
                  <a:moveTo>
                    <a:pt x="28310" y="11771"/>
                  </a:moveTo>
                  <a:cubicBezTo>
                    <a:pt x="40181" y="3242"/>
                    <a:pt x="66343" y="14767"/>
                    <a:pt x="61618" y="31248"/>
                  </a:cubicBezTo>
                  <a:lnTo>
                    <a:pt x="75679" y="84149"/>
                  </a:lnTo>
                  <a:cubicBezTo>
                    <a:pt x="79021" y="96712"/>
                    <a:pt x="71184" y="123450"/>
                    <a:pt x="63347" y="133823"/>
                  </a:cubicBezTo>
                  <a:cubicBezTo>
                    <a:pt x="50784" y="127830"/>
                    <a:pt x="49862" y="120684"/>
                    <a:pt x="63347" y="116651"/>
                  </a:cubicBezTo>
                  <a:lnTo>
                    <a:pt x="37415" y="39201"/>
                  </a:lnTo>
                  <a:cubicBezTo>
                    <a:pt x="33035" y="44618"/>
                    <a:pt x="29923" y="41737"/>
                    <a:pt x="28310" y="30442"/>
                  </a:cubicBezTo>
                  <a:cubicBezTo>
                    <a:pt x="17707" y="48652"/>
                    <a:pt x="8947" y="44042"/>
                    <a:pt x="12290" y="22950"/>
                  </a:cubicBezTo>
                  <a:cubicBezTo>
                    <a:pt x="-4307" y="21106"/>
                    <a:pt x="-3961" y="14422"/>
                    <a:pt x="12520" y="9927"/>
                  </a:cubicBezTo>
                  <a:cubicBezTo>
                    <a:pt x="12059" y="-5171"/>
                    <a:pt x="25083" y="-1829"/>
                    <a:pt x="28310" y="11771"/>
                  </a:cubicBezTo>
                  <a:close/>
                </a:path>
              </a:pathLst>
            </a:custGeom>
            <a:solidFill>
              <a:srgbClr val="52B281"/>
            </a:solidFill>
            <a:ln w="11507" cap="flat">
              <a:noFill/>
              <a:prstDash val="solid"/>
              <a:miter/>
            </a:ln>
          </p:spPr>
          <p:txBody>
            <a:bodyPr/>
            <a:lstStyle/>
            <a:p>
              <a:endParaRPr lang="en-US"/>
            </a:p>
          </p:txBody>
        </p:sp>
        <p:sp>
          <p:nvSpPr>
            <p:cNvPr id="284" name="Freeform: Shape 283">
              <a:extLst>
                <a:ext uri="{FF2B5EF4-FFF2-40B4-BE49-F238E27FC236}">
                  <a16:creationId xmlns:a16="http://schemas.microsoft.com/office/drawing/2014/main" id="{5571BA35-0AEA-57F0-A404-B74B93EBC084}"/>
                </a:ext>
              </a:extLst>
            </p:cNvPr>
            <p:cNvSpPr/>
            <p:nvPr/>
          </p:nvSpPr>
          <p:spPr>
            <a:xfrm>
              <a:off x="7161671" y="4207020"/>
              <a:ext cx="57196" cy="49047"/>
            </a:xfrm>
            <a:custGeom>
              <a:avLst/>
              <a:gdLst>
                <a:gd name="csX0" fmla="*/ 28251 w 57196"/>
                <a:gd name="csY0" fmla="*/ 987 h 49047"/>
                <a:gd name="csX1" fmla="*/ 41044 w 57196"/>
                <a:gd name="csY1" fmla="*/ 49047 h 49047"/>
                <a:gd name="csX2" fmla="*/ 27329 w 57196"/>
                <a:gd name="csY2" fmla="*/ 48701 h 49047"/>
                <a:gd name="csX3" fmla="*/ 14 w 57196"/>
                <a:gd name="csY3" fmla="*/ 180 h 49047"/>
                <a:gd name="csX4" fmla="*/ 28136 w 57196"/>
                <a:gd name="csY4" fmla="*/ 872 h 49047"/>
              </a:gdLst>
              <a:ahLst/>
              <a:cxnLst>
                <a:cxn ang="0">
                  <a:pos x="csX0" y="csY0"/>
                </a:cxn>
                <a:cxn ang="0">
                  <a:pos x="csX1" y="csY1"/>
                </a:cxn>
                <a:cxn ang="0">
                  <a:pos x="csX2" y="csY2"/>
                </a:cxn>
                <a:cxn ang="0">
                  <a:pos x="csX3" y="csY3"/>
                </a:cxn>
                <a:cxn ang="0">
                  <a:pos x="csX4" y="csY4"/>
                </a:cxn>
              </a:cxnLst>
              <a:rect l="l" t="t" r="r" b="b"/>
              <a:pathLst>
                <a:path w="57196" h="49047">
                  <a:moveTo>
                    <a:pt x="28251" y="987"/>
                  </a:moveTo>
                  <a:cubicBezTo>
                    <a:pt x="56373" y="-7657"/>
                    <a:pt x="70088" y="43169"/>
                    <a:pt x="41044" y="49047"/>
                  </a:cubicBezTo>
                  <a:cubicBezTo>
                    <a:pt x="39085" y="46051"/>
                    <a:pt x="30787" y="48356"/>
                    <a:pt x="27329" y="48701"/>
                  </a:cubicBezTo>
                  <a:cubicBezTo>
                    <a:pt x="10387" y="37752"/>
                    <a:pt x="-447" y="19888"/>
                    <a:pt x="14" y="180"/>
                  </a:cubicBezTo>
                  <a:lnTo>
                    <a:pt x="28136" y="872"/>
                  </a:lnTo>
                  <a:close/>
                </a:path>
              </a:pathLst>
            </a:custGeom>
            <a:solidFill>
              <a:srgbClr val="46AF71"/>
            </a:solidFill>
            <a:ln w="11507" cap="flat">
              <a:noFill/>
              <a:prstDash val="solid"/>
              <a:miter/>
            </a:ln>
          </p:spPr>
          <p:txBody>
            <a:bodyPr/>
            <a:lstStyle/>
            <a:p>
              <a:endParaRPr lang="en-US"/>
            </a:p>
          </p:txBody>
        </p:sp>
        <p:sp>
          <p:nvSpPr>
            <p:cNvPr id="285" name="Freeform: Shape 284">
              <a:extLst>
                <a:ext uri="{FF2B5EF4-FFF2-40B4-BE49-F238E27FC236}">
                  <a16:creationId xmlns:a16="http://schemas.microsoft.com/office/drawing/2014/main" id="{25A648A3-7219-178B-0E96-72430ECBA8EB}"/>
                </a:ext>
              </a:extLst>
            </p:cNvPr>
            <p:cNvSpPr/>
            <p:nvPr/>
          </p:nvSpPr>
          <p:spPr>
            <a:xfrm>
              <a:off x="7068985" y="4137933"/>
              <a:ext cx="50402" cy="109605"/>
            </a:xfrm>
            <a:custGeom>
              <a:avLst/>
              <a:gdLst>
                <a:gd name="csX0" fmla="*/ 24471 w 50402"/>
                <a:gd name="csY0" fmla="*/ 8874 h 109605"/>
                <a:gd name="csX1" fmla="*/ 50403 w 50402"/>
                <a:gd name="csY1" fmla="*/ 86324 h 109605"/>
                <a:gd name="csX2" fmla="*/ 50403 w 50402"/>
                <a:gd name="csY2" fmla="*/ 103497 h 109605"/>
                <a:gd name="csX3" fmla="*/ 38532 w 50402"/>
                <a:gd name="csY3" fmla="*/ 109605 h 109605"/>
                <a:gd name="csX4" fmla="*/ 14098 w 50402"/>
                <a:gd name="csY4" fmla="*/ 35728 h 109605"/>
                <a:gd name="csX5" fmla="*/ 15251 w 50402"/>
                <a:gd name="csY5" fmla="*/ 0 h 109605"/>
                <a:gd name="csX6" fmla="*/ 24356 w 50402"/>
                <a:gd name="csY6" fmla="*/ 8759 h 1096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402" h="109605">
                  <a:moveTo>
                    <a:pt x="24471" y="8874"/>
                  </a:moveTo>
                  <a:lnTo>
                    <a:pt x="50403" y="86324"/>
                  </a:lnTo>
                  <a:cubicBezTo>
                    <a:pt x="49942" y="90588"/>
                    <a:pt x="50403" y="98887"/>
                    <a:pt x="50403" y="103497"/>
                  </a:cubicBezTo>
                  <a:cubicBezTo>
                    <a:pt x="48328" y="106263"/>
                    <a:pt x="41989" y="109375"/>
                    <a:pt x="38532" y="109605"/>
                  </a:cubicBezTo>
                  <a:cubicBezTo>
                    <a:pt x="29312" y="85633"/>
                    <a:pt x="20898" y="60508"/>
                    <a:pt x="14098" y="35728"/>
                  </a:cubicBezTo>
                  <a:cubicBezTo>
                    <a:pt x="-2729" y="22129"/>
                    <a:pt x="-6993" y="6915"/>
                    <a:pt x="15251" y="0"/>
                  </a:cubicBezTo>
                  <a:cubicBezTo>
                    <a:pt x="18132" y="1383"/>
                    <a:pt x="21590" y="7261"/>
                    <a:pt x="24356" y="8759"/>
                  </a:cubicBezTo>
                  <a:close/>
                </a:path>
              </a:pathLst>
            </a:custGeom>
            <a:solidFill>
              <a:srgbClr val="59BCCB"/>
            </a:solidFill>
            <a:ln w="11507" cap="flat">
              <a:noFill/>
              <a:prstDash val="solid"/>
              <a:miter/>
            </a:ln>
          </p:spPr>
          <p:txBody>
            <a:bodyPr/>
            <a:lstStyle/>
            <a:p>
              <a:endParaRPr lang="en-US"/>
            </a:p>
          </p:txBody>
        </p:sp>
        <p:sp>
          <p:nvSpPr>
            <p:cNvPr id="286" name="Freeform: Shape 285">
              <a:extLst>
                <a:ext uri="{FF2B5EF4-FFF2-40B4-BE49-F238E27FC236}">
                  <a16:creationId xmlns:a16="http://schemas.microsoft.com/office/drawing/2014/main" id="{A7FBAA5A-D164-2A85-1BBF-64ACD32AAF10}"/>
                </a:ext>
              </a:extLst>
            </p:cNvPr>
            <p:cNvSpPr/>
            <p:nvPr/>
          </p:nvSpPr>
          <p:spPr>
            <a:xfrm>
              <a:off x="7022617" y="4097336"/>
              <a:ext cx="52369" cy="66068"/>
            </a:xfrm>
            <a:custGeom>
              <a:avLst/>
              <a:gdLst>
                <a:gd name="csX0" fmla="*/ 38107 w 52369"/>
                <a:gd name="csY0" fmla="*/ 13974 h 66068"/>
                <a:gd name="csX1" fmla="*/ 45829 w 52369"/>
                <a:gd name="csY1" fmla="*/ 20198 h 66068"/>
                <a:gd name="csX2" fmla="*/ 45598 w 52369"/>
                <a:gd name="csY2" fmla="*/ 33221 h 66068"/>
                <a:gd name="csX3" fmla="*/ 28771 w 52369"/>
                <a:gd name="csY3" fmla="*/ 59383 h 66068"/>
                <a:gd name="csX4" fmla="*/ 21049 w 52369"/>
                <a:gd name="csY4" fmla="*/ 66068 h 66068"/>
                <a:gd name="csX5" fmla="*/ 2609 w 52369"/>
                <a:gd name="csY5" fmla="*/ 23194 h 66068"/>
                <a:gd name="csX6" fmla="*/ 18514 w 52369"/>
                <a:gd name="csY6" fmla="*/ 15357 h 66068"/>
                <a:gd name="csX7" fmla="*/ 37992 w 52369"/>
                <a:gd name="csY7" fmla="*/ 13974 h 66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2369" h="66068">
                  <a:moveTo>
                    <a:pt x="38107" y="13974"/>
                  </a:moveTo>
                  <a:cubicBezTo>
                    <a:pt x="45944" y="2449"/>
                    <a:pt x="50900" y="6483"/>
                    <a:pt x="45829" y="20198"/>
                  </a:cubicBezTo>
                  <a:lnTo>
                    <a:pt x="45598" y="33221"/>
                  </a:lnTo>
                  <a:cubicBezTo>
                    <a:pt x="60466" y="42441"/>
                    <a:pt x="49056" y="69180"/>
                    <a:pt x="28771" y="59383"/>
                  </a:cubicBezTo>
                  <a:lnTo>
                    <a:pt x="21049" y="66068"/>
                  </a:lnTo>
                  <a:cubicBezTo>
                    <a:pt x="13673" y="53506"/>
                    <a:pt x="7450" y="37946"/>
                    <a:pt x="2609" y="23194"/>
                  </a:cubicBezTo>
                  <a:cubicBezTo>
                    <a:pt x="-5804" y="8557"/>
                    <a:pt x="7911" y="3371"/>
                    <a:pt x="18514" y="15357"/>
                  </a:cubicBezTo>
                  <a:cubicBezTo>
                    <a:pt x="17707" y="-6771"/>
                    <a:pt x="27388" y="-2968"/>
                    <a:pt x="37992" y="13974"/>
                  </a:cubicBezTo>
                  <a:close/>
                </a:path>
              </a:pathLst>
            </a:custGeom>
            <a:solidFill>
              <a:srgbClr val="208FCA"/>
            </a:solidFill>
            <a:ln w="11507" cap="flat">
              <a:noFill/>
              <a:prstDash val="solid"/>
              <a:miter/>
            </a:ln>
          </p:spPr>
          <p:txBody>
            <a:bodyPr/>
            <a:lstStyle/>
            <a:p>
              <a:endParaRPr lang="en-US"/>
            </a:p>
          </p:txBody>
        </p:sp>
        <p:sp>
          <p:nvSpPr>
            <p:cNvPr id="287" name="Freeform: Shape 286">
              <a:extLst>
                <a:ext uri="{FF2B5EF4-FFF2-40B4-BE49-F238E27FC236}">
                  <a16:creationId xmlns:a16="http://schemas.microsoft.com/office/drawing/2014/main" id="{124FC5E1-DEC7-64EC-475A-76613040DC4F}"/>
                </a:ext>
              </a:extLst>
            </p:cNvPr>
            <p:cNvSpPr/>
            <p:nvPr/>
          </p:nvSpPr>
          <p:spPr>
            <a:xfrm>
              <a:off x="7051504" y="4130557"/>
              <a:ext cx="32731" cy="43219"/>
            </a:xfrm>
            <a:custGeom>
              <a:avLst/>
              <a:gdLst>
                <a:gd name="csX0" fmla="*/ 32732 w 32731"/>
                <a:gd name="csY0" fmla="*/ 7491 h 43219"/>
                <a:gd name="csX1" fmla="*/ 31579 w 32731"/>
                <a:gd name="csY1" fmla="*/ 43220 h 43219"/>
                <a:gd name="csX2" fmla="*/ 0 w 32731"/>
                <a:gd name="csY2" fmla="*/ 26162 h 43219"/>
                <a:gd name="csX3" fmla="*/ 16827 w 32731"/>
                <a:gd name="csY3" fmla="*/ 0 h 43219"/>
                <a:gd name="csX4" fmla="*/ 32732 w 32731"/>
                <a:gd name="csY4" fmla="*/ 7491 h 43219"/>
              </a:gdLst>
              <a:ahLst/>
              <a:cxnLst>
                <a:cxn ang="0">
                  <a:pos x="csX0" y="csY0"/>
                </a:cxn>
                <a:cxn ang="0">
                  <a:pos x="csX1" y="csY1"/>
                </a:cxn>
                <a:cxn ang="0">
                  <a:pos x="csX2" y="csY2"/>
                </a:cxn>
                <a:cxn ang="0">
                  <a:pos x="csX3" y="csY3"/>
                </a:cxn>
                <a:cxn ang="0">
                  <a:pos x="csX4" y="csY4"/>
                </a:cxn>
              </a:cxnLst>
              <a:rect l="l" t="t" r="r" b="b"/>
              <a:pathLst>
                <a:path w="32731" h="43219">
                  <a:moveTo>
                    <a:pt x="32732" y="7491"/>
                  </a:moveTo>
                  <a:lnTo>
                    <a:pt x="31579" y="43220"/>
                  </a:lnTo>
                  <a:lnTo>
                    <a:pt x="0" y="26162"/>
                  </a:lnTo>
                  <a:lnTo>
                    <a:pt x="16827" y="0"/>
                  </a:lnTo>
                  <a:lnTo>
                    <a:pt x="32732" y="7491"/>
                  </a:lnTo>
                  <a:close/>
                </a:path>
              </a:pathLst>
            </a:custGeom>
            <a:solidFill>
              <a:srgbClr val="41B8D4"/>
            </a:solidFill>
            <a:ln w="11507" cap="flat">
              <a:noFill/>
              <a:prstDash val="solid"/>
              <a:miter/>
            </a:ln>
          </p:spPr>
          <p:txBody>
            <a:bodyPr/>
            <a:lstStyle/>
            <a:p>
              <a:endParaRPr lang="en-US"/>
            </a:p>
          </p:txBody>
        </p:sp>
        <p:sp>
          <p:nvSpPr>
            <p:cNvPr id="288" name="Freeform: Shape 287">
              <a:extLst>
                <a:ext uri="{FF2B5EF4-FFF2-40B4-BE49-F238E27FC236}">
                  <a16:creationId xmlns:a16="http://schemas.microsoft.com/office/drawing/2014/main" id="{16F63230-D221-BB67-251C-546B9038D777}"/>
                </a:ext>
              </a:extLst>
            </p:cNvPr>
            <p:cNvSpPr/>
            <p:nvPr/>
          </p:nvSpPr>
          <p:spPr>
            <a:xfrm>
              <a:off x="7189922" y="4183760"/>
              <a:ext cx="169620" cy="148157"/>
            </a:xfrm>
            <a:custGeom>
              <a:avLst/>
              <a:gdLst>
                <a:gd name="csX0" fmla="*/ 24203 w 169620"/>
                <a:gd name="csY0" fmla="*/ 13643 h 148157"/>
                <a:gd name="csX1" fmla="*/ 60738 w 169620"/>
                <a:gd name="csY1" fmla="*/ 34734 h 148157"/>
                <a:gd name="csX2" fmla="*/ 110527 w 169620"/>
                <a:gd name="csY2" fmla="*/ 74957 h 148157"/>
                <a:gd name="csX3" fmla="*/ 146140 w 169620"/>
                <a:gd name="csY3" fmla="*/ 86367 h 148157"/>
                <a:gd name="csX4" fmla="*/ 154438 w 169620"/>
                <a:gd name="csY4" fmla="*/ 87635 h 148157"/>
                <a:gd name="csX5" fmla="*/ 144757 w 169620"/>
                <a:gd name="csY5" fmla="*/ 142495 h 148157"/>
                <a:gd name="csX6" fmla="*/ 135191 w 169620"/>
                <a:gd name="csY6" fmla="*/ 142495 h 148157"/>
                <a:gd name="csX7" fmla="*/ 91741 w 169620"/>
                <a:gd name="csY7" fmla="*/ 109994 h 148157"/>
                <a:gd name="csX8" fmla="*/ 59009 w 169620"/>
                <a:gd name="csY8" fmla="*/ 111377 h 148157"/>
                <a:gd name="csX9" fmla="*/ 44026 w 169620"/>
                <a:gd name="csY9" fmla="*/ 111953 h 148157"/>
                <a:gd name="csX10" fmla="*/ 31349 w 169620"/>
                <a:gd name="csY10" fmla="*/ 101350 h 148157"/>
                <a:gd name="csX11" fmla="*/ 21667 w 169620"/>
                <a:gd name="csY11" fmla="*/ 85676 h 148157"/>
                <a:gd name="csX12" fmla="*/ 12793 w 169620"/>
                <a:gd name="csY12" fmla="*/ 72191 h 148157"/>
                <a:gd name="csX13" fmla="*/ 0 w 169620"/>
                <a:gd name="csY13" fmla="*/ 24131 h 148157"/>
                <a:gd name="csX14" fmla="*/ 24203 w 169620"/>
                <a:gd name="csY14" fmla="*/ 13643 h 148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9620" h="148157">
                  <a:moveTo>
                    <a:pt x="24203" y="13643"/>
                  </a:moveTo>
                  <a:cubicBezTo>
                    <a:pt x="38379" y="-11828"/>
                    <a:pt x="86324" y="159"/>
                    <a:pt x="60738" y="34734"/>
                  </a:cubicBezTo>
                  <a:lnTo>
                    <a:pt x="110527" y="74957"/>
                  </a:lnTo>
                  <a:cubicBezTo>
                    <a:pt x="120554" y="69656"/>
                    <a:pt x="132425" y="73459"/>
                    <a:pt x="146140" y="86367"/>
                  </a:cubicBezTo>
                  <a:cubicBezTo>
                    <a:pt x="149598" y="79337"/>
                    <a:pt x="152364" y="79798"/>
                    <a:pt x="154438" y="87635"/>
                  </a:cubicBezTo>
                  <a:cubicBezTo>
                    <a:pt x="180716" y="88557"/>
                    <a:pt x="169882" y="142956"/>
                    <a:pt x="144757" y="142495"/>
                  </a:cubicBezTo>
                  <a:cubicBezTo>
                    <a:pt x="142106" y="150102"/>
                    <a:pt x="138879" y="149987"/>
                    <a:pt x="135191" y="142495"/>
                  </a:cubicBezTo>
                  <a:cubicBezTo>
                    <a:pt x="121937" y="139960"/>
                    <a:pt x="107415" y="129126"/>
                    <a:pt x="91741" y="109994"/>
                  </a:cubicBezTo>
                  <a:cubicBezTo>
                    <a:pt x="79985" y="128319"/>
                    <a:pt x="71918" y="128319"/>
                    <a:pt x="59009" y="111377"/>
                  </a:cubicBezTo>
                  <a:cubicBezTo>
                    <a:pt x="57511" y="127513"/>
                    <a:pt x="52555" y="125208"/>
                    <a:pt x="44026" y="111953"/>
                  </a:cubicBezTo>
                  <a:cubicBezTo>
                    <a:pt x="38610" y="123594"/>
                    <a:pt x="34345" y="120021"/>
                    <a:pt x="31349" y="101350"/>
                  </a:cubicBezTo>
                  <a:lnTo>
                    <a:pt x="21667" y="85676"/>
                  </a:lnTo>
                  <a:lnTo>
                    <a:pt x="12793" y="72191"/>
                  </a:lnTo>
                  <a:cubicBezTo>
                    <a:pt x="13139" y="55941"/>
                    <a:pt x="8413" y="38653"/>
                    <a:pt x="0" y="24131"/>
                  </a:cubicBezTo>
                  <a:lnTo>
                    <a:pt x="24203" y="13643"/>
                  </a:lnTo>
                  <a:close/>
                </a:path>
              </a:pathLst>
            </a:custGeom>
            <a:solidFill>
              <a:srgbClr val="45AC54"/>
            </a:solidFill>
            <a:ln w="11507" cap="flat">
              <a:noFill/>
              <a:prstDash val="solid"/>
              <a:miter/>
            </a:ln>
          </p:spPr>
          <p:txBody>
            <a:bodyPr/>
            <a:lstStyle/>
            <a:p>
              <a:endParaRPr lang="en-US"/>
            </a:p>
          </p:txBody>
        </p:sp>
        <p:sp>
          <p:nvSpPr>
            <p:cNvPr id="289" name="Freeform: Shape 288">
              <a:extLst>
                <a:ext uri="{FF2B5EF4-FFF2-40B4-BE49-F238E27FC236}">
                  <a16:creationId xmlns:a16="http://schemas.microsoft.com/office/drawing/2014/main" id="{15B2AF5E-E5E9-EA92-81D5-5D9AF5CD306A}"/>
                </a:ext>
              </a:extLst>
            </p:cNvPr>
            <p:cNvSpPr/>
            <p:nvPr/>
          </p:nvSpPr>
          <p:spPr>
            <a:xfrm>
              <a:off x="7208403" y="4285111"/>
              <a:ext cx="60827" cy="59757"/>
            </a:xfrm>
            <a:custGeom>
              <a:avLst/>
              <a:gdLst>
                <a:gd name="csX0" fmla="*/ 25661 w 60827"/>
                <a:gd name="csY0" fmla="*/ 10603 h 59757"/>
                <a:gd name="csX1" fmla="*/ 51017 w 60827"/>
                <a:gd name="csY1" fmla="*/ 44257 h 59757"/>
                <a:gd name="csX2" fmla="*/ 48942 w 60827"/>
                <a:gd name="csY2" fmla="*/ 59701 h 59757"/>
                <a:gd name="csX3" fmla="*/ 31654 w 60827"/>
                <a:gd name="csY3" fmla="*/ 51057 h 59757"/>
                <a:gd name="csX4" fmla="*/ 14366 w 60827"/>
                <a:gd name="csY4" fmla="*/ 33884 h 59757"/>
                <a:gd name="csX5" fmla="*/ 11600 w 60827"/>
                <a:gd name="csY5" fmla="*/ 15444 h 59757"/>
                <a:gd name="csX6" fmla="*/ 12868 w 60827"/>
                <a:gd name="csY6" fmla="*/ 0 h 59757"/>
                <a:gd name="csX7" fmla="*/ 25546 w 60827"/>
                <a:gd name="csY7" fmla="*/ 10603 h 597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827" h="59757">
                  <a:moveTo>
                    <a:pt x="25661" y="10603"/>
                  </a:moveTo>
                  <a:cubicBezTo>
                    <a:pt x="37763" y="14868"/>
                    <a:pt x="45369" y="31694"/>
                    <a:pt x="51017" y="44257"/>
                  </a:cubicBezTo>
                  <a:cubicBezTo>
                    <a:pt x="63349" y="50135"/>
                    <a:pt x="65538" y="60623"/>
                    <a:pt x="48942" y="59701"/>
                  </a:cubicBezTo>
                  <a:cubicBezTo>
                    <a:pt x="43871" y="57972"/>
                    <a:pt x="35227" y="54630"/>
                    <a:pt x="31654" y="51057"/>
                  </a:cubicBezTo>
                  <a:lnTo>
                    <a:pt x="14366" y="33884"/>
                  </a:lnTo>
                  <a:cubicBezTo>
                    <a:pt x="-3267" y="35152"/>
                    <a:pt x="-5227" y="21091"/>
                    <a:pt x="11600" y="15444"/>
                  </a:cubicBezTo>
                  <a:lnTo>
                    <a:pt x="12868" y="0"/>
                  </a:lnTo>
                  <a:cubicBezTo>
                    <a:pt x="15058" y="3458"/>
                    <a:pt x="22088" y="7952"/>
                    <a:pt x="25546" y="10603"/>
                  </a:cubicBezTo>
                  <a:close/>
                </a:path>
              </a:pathLst>
            </a:custGeom>
            <a:solidFill>
              <a:srgbClr val="10774A"/>
            </a:solidFill>
            <a:ln w="11507" cap="flat">
              <a:noFill/>
              <a:prstDash val="solid"/>
              <a:miter/>
            </a:ln>
          </p:spPr>
          <p:txBody>
            <a:bodyPr/>
            <a:lstStyle/>
            <a:p>
              <a:endParaRPr lang="en-US"/>
            </a:p>
          </p:txBody>
        </p:sp>
        <p:sp>
          <p:nvSpPr>
            <p:cNvPr id="290" name="Freeform: Shape 289">
              <a:extLst>
                <a:ext uri="{FF2B5EF4-FFF2-40B4-BE49-F238E27FC236}">
                  <a16:creationId xmlns:a16="http://schemas.microsoft.com/office/drawing/2014/main" id="{8E5EA076-E7C0-C2B0-5902-0F2E189F2238}"/>
                </a:ext>
              </a:extLst>
            </p:cNvPr>
            <p:cNvSpPr/>
            <p:nvPr/>
          </p:nvSpPr>
          <p:spPr>
            <a:xfrm>
              <a:off x="7196376" y="4298748"/>
              <a:ext cx="26508" cy="28890"/>
            </a:xfrm>
            <a:custGeom>
              <a:avLst/>
              <a:gdLst>
                <a:gd name="csX0" fmla="*/ 23742 w 26508"/>
                <a:gd name="csY0" fmla="*/ 1807 h 28890"/>
                <a:gd name="csX1" fmla="*/ 26508 w 26508"/>
                <a:gd name="csY1" fmla="*/ 20247 h 28890"/>
                <a:gd name="csX2" fmla="*/ 1729 w 26508"/>
                <a:gd name="csY2" fmla="*/ 28891 h 28890"/>
                <a:gd name="csX3" fmla="*/ 0 w 26508"/>
                <a:gd name="csY3" fmla="*/ 10796 h 28890"/>
                <a:gd name="csX4" fmla="*/ 9451 w 26508"/>
                <a:gd name="csY4" fmla="*/ 1346 h 28890"/>
                <a:gd name="csX5" fmla="*/ 23627 w 26508"/>
                <a:gd name="csY5" fmla="*/ 1807 h 28890"/>
              </a:gdLst>
              <a:ahLst/>
              <a:cxnLst>
                <a:cxn ang="0">
                  <a:pos x="csX0" y="csY0"/>
                </a:cxn>
                <a:cxn ang="0">
                  <a:pos x="csX1" y="csY1"/>
                </a:cxn>
                <a:cxn ang="0">
                  <a:pos x="csX2" y="csY2"/>
                </a:cxn>
                <a:cxn ang="0">
                  <a:pos x="csX3" y="csY3"/>
                </a:cxn>
                <a:cxn ang="0">
                  <a:pos x="csX4" y="csY4"/>
                </a:cxn>
                <a:cxn ang="0">
                  <a:pos x="csX5" y="csY5"/>
                </a:cxn>
              </a:cxnLst>
              <a:rect l="l" t="t" r="r" b="b"/>
              <a:pathLst>
                <a:path w="26508" h="28890">
                  <a:moveTo>
                    <a:pt x="23742" y="1807"/>
                  </a:moveTo>
                  <a:lnTo>
                    <a:pt x="26508" y="20247"/>
                  </a:lnTo>
                  <a:lnTo>
                    <a:pt x="1729" y="28891"/>
                  </a:lnTo>
                  <a:lnTo>
                    <a:pt x="0" y="10796"/>
                  </a:lnTo>
                  <a:lnTo>
                    <a:pt x="9451" y="1346"/>
                  </a:lnTo>
                  <a:cubicBezTo>
                    <a:pt x="12217" y="-1421"/>
                    <a:pt x="19132" y="769"/>
                    <a:pt x="23627" y="1807"/>
                  </a:cubicBezTo>
                  <a:close/>
                </a:path>
              </a:pathLst>
            </a:custGeom>
            <a:solidFill>
              <a:srgbClr val="5D6E11"/>
            </a:solidFill>
            <a:ln w="11507" cap="flat">
              <a:noFill/>
              <a:prstDash val="solid"/>
              <a:miter/>
            </a:ln>
          </p:spPr>
          <p:txBody>
            <a:bodyPr/>
            <a:lstStyle/>
            <a:p>
              <a:endParaRPr lang="en-US"/>
            </a:p>
          </p:txBody>
        </p:sp>
        <p:sp>
          <p:nvSpPr>
            <p:cNvPr id="291" name="Freeform: Shape 290">
              <a:extLst>
                <a:ext uri="{FF2B5EF4-FFF2-40B4-BE49-F238E27FC236}">
                  <a16:creationId xmlns:a16="http://schemas.microsoft.com/office/drawing/2014/main" id="{A695A09A-E199-053C-FCF9-602D0594BADB}"/>
                </a:ext>
              </a:extLst>
            </p:cNvPr>
            <p:cNvSpPr/>
            <p:nvPr/>
          </p:nvSpPr>
          <p:spPr>
            <a:xfrm>
              <a:off x="7378787" y="4401337"/>
              <a:ext cx="128584" cy="81085"/>
            </a:xfrm>
            <a:custGeom>
              <a:avLst/>
              <a:gdLst>
                <a:gd name="csX0" fmla="*/ 76217 w 128584"/>
                <a:gd name="csY0" fmla="*/ 20924 h 81085"/>
                <a:gd name="csX1" fmla="*/ 113213 w 128584"/>
                <a:gd name="csY1" fmla="*/ 46740 h 81085"/>
                <a:gd name="csX2" fmla="*/ 123009 w 128584"/>
                <a:gd name="csY2" fmla="*/ 81086 h 81085"/>
                <a:gd name="csX3" fmla="*/ 96270 w 128584"/>
                <a:gd name="csY3" fmla="*/ 74631 h 81085"/>
                <a:gd name="csX4" fmla="*/ 8448 w 128584"/>
                <a:gd name="csY4" fmla="*/ 55154 h 81085"/>
                <a:gd name="csX5" fmla="*/ 15709 w 128584"/>
                <a:gd name="csY5" fmla="*/ 46740 h 81085"/>
                <a:gd name="csX6" fmla="*/ 43715 w 128584"/>
                <a:gd name="csY6" fmla="*/ 5941 h 81085"/>
                <a:gd name="csX7" fmla="*/ 52129 w 128584"/>
                <a:gd name="csY7" fmla="*/ 5134 h 81085"/>
                <a:gd name="csX8" fmla="*/ 76217 w 128584"/>
                <a:gd name="csY8" fmla="*/ 20924 h 810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8584" h="81085">
                  <a:moveTo>
                    <a:pt x="76217" y="20924"/>
                  </a:moveTo>
                  <a:lnTo>
                    <a:pt x="113213" y="46740"/>
                  </a:lnTo>
                  <a:cubicBezTo>
                    <a:pt x="141334" y="66333"/>
                    <a:pt x="122087" y="80855"/>
                    <a:pt x="123009" y="81086"/>
                  </a:cubicBezTo>
                  <a:lnTo>
                    <a:pt x="96270" y="74631"/>
                  </a:lnTo>
                  <a:cubicBezTo>
                    <a:pt x="71261" y="68523"/>
                    <a:pt x="30231" y="58957"/>
                    <a:pt x="8448" y="55154"/>
                  </a:cubicBezTo>
                  <a:cubicBezTo>
                    <a:pt x="-5959" y="44896"/>
                    <a:pt x="-887" y="38788"/>
                    <a:pt x="15709" y="46740"/>
                  </a:cubicBezTo>
                  <a:cubicBezTo>
                    <a:pt x="30115" y="37405"/>
                    <a:pt x="39451" y="23920"/>
                    <a:pt x="43715" y="5941"/>
                  </a:cubicBezTo>
                  <a:cubicBezTo>
                    <a:pt x="45329" y="-1781"/>
                    <a:pt x="48210" y="-1896"/>
                    <a:pt x="52129" y="5134"/>
                  </a:cubicBezTo>
                  <a:cubicBezTo>
                    <a:pt x="62617" y="-4778"/>
                    <a:pt x="80711" y="7324"/>
                    <a:pt x="76217" y="20924"/>
                  </a:cubicBezTo>
                  <a:close/>
                </a:path>
              </a:pathLst>
            </a:custGeom>
            <a:solidFill>
              <a:srgbClr val="4DAE55"/>
            </a:solidFill>
            <a:ln w="11507" cap="flat">
              <a:noFill/>
              <a:prstDash val="solid"/>
              <a:miter/>
            </a:ln>
          </p:spPr>
          <p:txBody>
            <a:bodyPr/>
            <a:lstStyle/>
            <a:p>
              <a:endParaRPr lang="en-US"/>
            </a:p>
          </p:txBody>
        </p:sp>
        <p:sp>
          <p:nvSpPr>
            <p:cNvPr id="292" name="Freeform: Shape 291">
              <a:extLst>
                <a:ext uri="{FF2B5EF4-FFF2-40B4-BE49-F238E27FC236}">
                  <a16:creationId xmlns:a16="http://schemas.microsoft.com/office/drawing/2014/main" id="{DEA7687F-EC8F-04BB-CF60-D697F25A0930}"/>
                </a:ext>
              </a:extLst>
            </p:cNvPr>
            <p:cNvSpPr/>
            <p:nvPr/>
          </p:nvSpPr>
          <p:spPr>
            <a:xfrm>
              <a:off x="7403347" y="4483691"/>
              <a:ext cx="155959" cy="66891"/>
            </a:xfrm>
            <a:custGeom>
              <a:avLst/>
              <a:gdLst>
                <a:gd name="csX0" fmla="*/ 155960 w 155959"/>
                <a:gd name="csY0" fmla="*/ 41952 h 66891"/>
                <a:gd name="csX1" fmla="*/ 144895 w 155959"/>
                <a:gd name="csY1" fmla="*/ 48752 h 66891"/>
                <a:gd name="csX2" fmla="*/ 69751 w 155959"/>
                <a:gd name="csY2" fmla="*/ 59125 h 66891"/>
                <a:gd name="csX3" fmla="*/ 1637 w 155959"/>
                <a:gd name="csY3" fmla="*/ 12793 h 66891"/>
                <a:gd name="csX4" fmla="*/ 369 w 155959"/>
                <a:gd name="csY4" fmla="*/ 0 h 66891"/>
                <a:gd name="csX5" fmla="*/ 155844 w 155959"/>
                <a:gd name="csY5" fmla="*/ 41952 h 66891"/>
              </a:gdLst>
              <a:ahLst/>
              <a:cxnLst>
                <a:cxn ang="0">
                  <a:pos x="csX0" y="csY0"/>
                </a:cxn>
                <a:cxn ang="0">
                  <a:pos x="csX1" y="csY1"/>
                </a:cxn>
                <a:cxn ang="0">
                  <a:pos x="csX2" y="csY2"/>
                </a:cxn>
                <a:cxn ang="0">
                  <a:pos x="csX3" y="csY3"/>
                </a:cxn>
                <a:cxn ang="0">
                  <a:pos x="csX4" y="csY4"/>
                </a:cxn>
                <a:cxn ang="0">
                  <a:pos x="csX5" y="csY5"/>
                </a:cxn>
              </a:cxnLst>
              <a:rect l="l" t="t" r="r" b="b"/>
              <a:pathLst>
                <a:path w="155959" h="66891">
                  <a:moveTo>
                    <a:pt x="155960" y="41952"/>
                  </a:moveTo>
                  <a:cubicBezTo>
                    <a:pt x="153424" y="43450"/>
                    <a:pt x="144319" y="49098"/>
                    <a:pt x="144895" y="48752"/>
                  </a:cubicBezTo>
                  <a:cubicBezTo>
                    <a:pt x="135445" y="69036"/>
                    <a:pt x="87039" y="72033"/>
                    <a:pt x="69751" y="59125"/>
                  </a:cubicBezTo>
                  <a:cubicBezTo>
                    <a:pt x="42551" y="65579"/>
                    <a:pt x="15236" y="36305"/>
                    <a:pt x="1637" y="12793"/>
                  </a:cubicBezTo>
                  <a:cubicBezTo>
                    <a:pt x="-323" y="9451"/>
                    <a:pt x="-208" y="4956"/>
                    <a:pt x="369" y="0"/>
                  </a:cubicBezTo>
                  <a:cubicBezTo>
                    <a:pt x="52002" y="1729"/>
                    <a:pt x="105479" y="23742"/>
                    <a:pt x="155844" y="41952"/>
                  </a:cubicBezTo>
                  <a:close/>
                </a:path>
              </a:pathLst>
            </a:custGeom>
            <a:solidFill>
              <a:srgbClr val="476919"/>
            </a:solidFill>
            <a:ln w="11507" cap="flat">
              <a:noFill/>
              <a:prstDash val="solid"/>
              <a:miter/>
            </a:ln>
          </p:spPr>
          <p:txBody>
            <a:bodyPr/>
            <a:lstStyle/>
            <a:p>
              <a:endParaRPr lang="en-US"/>
            </a:p>
          </p:txBody>
        </p:sp>
        <p:sp>
          <p:nvSpPr>
            <p:cNvPr id="293" name="Freeform: Shape 292">
              <a:extLst>
                <a:ext uri="{FF2B5EF4-FFF2-40B4-BE49-F238E27FC236}">
                  <a16:creationId xmlns:a16="http://schemas.microsoft.com/office/drawing/2014/main" id="{86FF4A10-ABDA-8307-CFAA-1464EEBF661D}"/>
                </a:ext>
              </a:extLst>
            </p:cNvPr>
            <p:cNvSpPr/>
            <p:nvPr/>
          </p:nvSpPr>
          <p:spPr>
            <a:xfrm>
              <a:off x="7333214" y="4378523"/>
              <a:ext cx="83023" cy="77853"/>
            </a:xfrm>
            <a:custGeom>
              <a:avLst/>
              <a:gdLst>
                <a:gd name="csX0" fmla="*/ 61281 w 83023"/>
                <a:gd name="csY0" fmla="*/ 69440 h 77853"/>
                <a:gd name="csX1" fmla="*/ 54020 w 83023"/>
                <a:gd name="csY1" fmla="*/ 77853 h 77853"/>
                <a:gd name="csX2" fmla="*/ 46298 w 83023"/>
                <a:gd name="csY2" fmla="*/ 76470 h 77853"/>
                <a:gd name="csX3" fmla="*/ 38231 w 83023"/>
                <a:gd name="csY3" fmla="*/ 69901 h 77853"/>
                <a:gd name="csX4" fmla="*/ 1119 w 83023"/>
                <a:gd name="csY4" fmla="*/ 8586 h 77853"/>
                <a:gd name="csX5" fmla="*/ 66929 w 83023"/>
                <a:gd name="csY5" fmla="*/ 9624 h 77853"/>
                <a:gd name="csX6" fmla="*/ 61281 w 83023"/>
                <a:gd name="csY6" fmla="*/ 69440 h 7785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023" h="77853">
                  <a:moveTo>
                    <a:pt x="61281" y="69440"/>
                  </a:moveTo>
                  <a:cubicBezTo>
                    <a:pt x="58285" y="70362"/>
                    <a:pt x="55634" y="74972"/>
                    <a:pt x="54020" y="77853"/>
                  </a:cubicBezTo>
                  <a:lnTo>
                    <a:pt x="46298" y="76470"/>
                  </a:lnTo>
                  <a:lnTo>
                    <a:pt x="38231" y="69901"/>
                  </a:lnTo>
                  <a:cubicBezTo>
                    <a:pt x="9302" y="50653"/>
                    <a:pt x="-3030" y="30254"/>
                    <a:pt x="1119" y="8586"/>
                  </a:cubicBezTo>
                  <a:cubicBezTo>
                    <a:pt x="-9484" y="-8241"/>
                    <a:pt x="58515" y="3861"/>
                    <a:pt x="66929" y="9624"/>
                  </a:cubicBezTo>
                  <a:cubicBezTo>
                    <a:pt x="90325" y="25874"/>
                    <a:pt x="88020" y="58030"/>
                    <a:pt x="61281" y="69440"/>
                  </a:cubicBezTo>
                  <a:close/>
                </a:path>
              </a:pathLst>
            </a:custGeom>
            <a:solidFill>
              <a:srgbClr val="5AB57F"/>
            </a:solidFill>
            <a:ln w="11507" cap="flat">
              <a:noFill/>
              <a:prstDash val="solid"/>
              <a:miter/>
            </a:ln>
          </p:spPr>
          <p:txBody>
            <a:bodyPr/>
            <a:lstStyle/>
            <a:p>
              <a:endParaRPr lang="en-US"/>
            </a:p>
          </p:txBody>
        </p:sp>
        <p:sp>
          <p:nvSpPr>
            <p:cNvPr id="294" name="Freeform: Shape 293">
              <a:extLst>
                <a:ext uri="{FF2B5EF4-FFF2-40B4-BE49-F238E27FC236}">
                  <a16:creationId xmlns:a16="http://schemas.microsoft.com/office/drawing/2014/main" id="{4060FB20-A62D-4154-ADD7-ACF0436DE81E}"/>
                </a:ext>
              </a:extLst>
            </p:cNvPr>
            <p:cNvSpPr/>
            <p:nvPr/>
          </p:nvSpPr>
          <p:spPr>
            <a:xfrm>
              <a:off x="7359873" y="4473591"/>
              <a:ext cx="113848" cy="95732"/>
            </a:xfrm>
            <a:custGeom>
              <a:avLst/>
              <a:gdLst>
                <a:gd name="csX0" fmla="*/ 113340 w 113848"/>
                <a:gd name="csY0" fmla="*/ 69224 h 95732"/>
                <a:gd name="csX1" fmla="*/ 96858 w 113848"/>
                <a:gd name="csY1" fmla="*/ 95732 h 95732"/>
                <a:gd name="csX2" fmla="*/ 43612 w 113848"/>
                <a:gd name="csY2" fmla="*/ 35916 h 95732"/>
                <a:gd name="csX3" fmla="*/ 1084 w 113848"/>
                <a:gd name="csY3" fmla="*/ 15747 h 95732"/>
                <a:gd name="csX4" fmla="*/ 32663 w 113848"/>
                <a:gd name="csY4" fmla="*/ 9754 h 95732"/>
                <a:gd name="csX5" fmla="*/ 43842 w 113848"/>
                <a:gd name="csY5" fmla="*/ 10100 h 95732"/>
                <a:gd name="csX6" fmla="*/ 113109 w 113848"/>
                <a:gd name="csY6" fmla="*/ 69109 h 957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3848" h="95732">
                  <a:moveTo>
                    <a:pt x="113340" y="69224"/>
                  </a:moveTo>
                  <a:cubicBezTo>
                    <a:pt x="115645" y="80404"/>
                    <a:pt x="110113" y="89163"/>
                    <a:pt x="96858" y="95732"/>
                  </a:cubicBezTo>
                  <a:cubicBezTo>
                    <a:pt x="71388" y="88241"/>
                    <a:pt x="56635" y="62425"/>
                    <a:pt x="43612" y="35916"/>
                  </a:cubicBezTo>
                  <a:lnTo>
                    <a:pt x="1084" y="15747"/>
                  </a:lnTo>
                  <a:cubicBezTo>
                    <a:pt x="-5601" y="-6957"/>
                    <a:pt x="20331" y="-1541"/>
                    <a:pt x="32663" y="9754"/>
                  </a:cubicBezTo>
                  <a:lnTo>
                    <a:pt x="43842" y="10100"/>
                  </a:lnTo>
                  <a:cubicBezTo>
                    <a:pt x="86601" y="25428"/>
                    <a:pt x="56174" y="33611"/>
                    <a:pt x="113109" y="69109"/>
                  </a:cubicBezTo>
                  <a:close/>
                </a:path>
              </a:pathLst>
            </a:custGeom>
            <a:solidFill>
              <a:srgbClr val="63AD48"/>
            </a:solidFill>
            <a:ln w="11507" cap="flat">
              <a:noFill/>
              <a:prstDash val="solid"/>
              <a:miter/>
            </a:ln>
          </p:spPr>
          <p:txBody>
            <a:bodyPr/>
            <a:lstStyle/>
            <a:p>
              <a:endParaRPr lang="en-US"/>
            </a:p>
          </p:txBody>
        </p:sp>
        <p:sp>
          <p:nvSpPr>
            <p:cNvPr id="295" name="Freeform: Shape 294">
              <a:extLst>
                <a:ext uri="{FF2B5EF4-FFF2-40B4-BE49-F238E27FC236}">
                  <a16:creationId xmlns:a16="http://schemas.microsoft.com/office/drawing/2014/main" id="{70FC3E80-7E1A-86F8-196B-3B2FCE42D2D7}"/>
                </a:ext>
              </a:extLst>
            </p:cNvPr>
            <p:cNvSpPr/>
            <p:nvPr/>
          </p:nvSpPr>
          <p:spPr>
            <a:xfrm>
              <a:off x="7416413" y="4353293"/>
              <a:ext cx="72734" cy="69083"/>
            </a:xfrm>
            <a:custGeom>
              <a:avLst/>
              <a:gdLst>
                <a:gd name="csX0" fmla="*/ 48041 w 72734"/>
                <a:gd name="csY0" fmla="*/ 43151 h 69083"/>
                <a:gd name="csX1" fmla="*/ 56685 w 72734"/>
                <a:gd name="csY1" fmla="*/ 43151 h 69083"/>
                <a:gd name="csX2" fmla="*/ 65444 w 72734"/>
                <a:gd name="csY2" fmla="*/ 69083 h 69083"/>
                <a:gd name="csX3" fmla="*/ 38706 w 72734"/>
                <a:gd name="csY3" fmla="*/ 68853 h 69083"/>
                <a:gd name="csX4" fmla="*/ 14618 w 72734"/>
                <a:gd name="csY4" fmla="*/ 53063 h 69083"/>
                <a:gd name="csX5" fmla="*/ 8049 w 72734"/>
                <a:gd name="csY5" fmla="*/ 16874 h 69083"/>
                <a:gd name="csX6" fmla="*/ 32021 w 72734"/>
                <a:gd name="csY6" fmla="*/ 8691 h 69083"/>
                <a:gd name="csX7" fmla="*/ 48157 w 72734"/>
                <a:gd name="csY7" fmla="*/ 43151 h 69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2734" h="69083">
                  <a:moveTo>
                    <a:pt x="48041" y="43151"/>
                  </a:moveTo>
                  <a:cubicBezTo>
                    <a:pt x="50462" y="35660"/>
                    <a:pt x="53343" y="35775"/>
                    <a:pt x="56685" y="43151"/>
                  </a:cubicBezTo>
                  <a:cubicBezTo>
                    <a:pt x="70977" y="36812"/>
                    <a:pt x="79736" y="62168"/>
                    <a:pt x="65444" y="69083"/>
                  </a:cubicBezTo>
                  <a:lnTo>
                    <a:pt x="38706" y="68853"/>
                  </a:lnTo>
                  <a:cubicBezTo>
                    <a:pt x="32367" y="65395"/>
                    <a:pt x="15886" y="60324"/>
                    <a:pt x="14618" y="53063"/>
                  </a:cubicBezTo>
                  <a:cubicBezTo>
                    <a:pt x="3784" y="44419"/>
                    <a:pt x="-8432" y="21830"/>
                    <a:pt x="8049" y="16874"/>
                  </a:cubicBezTo>
                  <a:cubicBezTo>
                    <a:pt x="3900" y="-1682"/>
                    <a:pt x="22340" y="-5716"/>
                    <a:pt x="32021" y="8691"/>
                  </a:cubicBezTo>
                  <a:cubicBezTo>
                    <a:pt x="35364" y="26209"/>
                    <a:pt x="40780" y="37734"/>
                    <a:pt x="48157" y="43151"/>
                  </a:cubicBezTo>
                  <a:close/>
                </a:path>
              </a:pathLst>
            </a:custGeom>
            <a:solidFill>
              <a:srgbClr val="148738"/>
            </a:solidFill>
            <a:ln w="11507" cap="flat">
              <a:noFill/>
              <a:prstDash val="solid"/>
              <a:miter/>
            </a:ln>
          </p:spPr>
          <p:txBody>
            <a:bodyPr/>
            <a:lstStyle/>
            <a:p>
              <a:endParaRPr lang="en-US"/>
            </a:p>
          </p:txBody>
        </p:sp>
        <p:sp>
          <p:nvSpPr>
            <p:cNvPr id="296" name="Freeform: Shape 295">
              <a:extLst>
                <a:ext uri="{FF2B5EF4-FFF2-40B4-BE49-F238E27FC236}">
                  <a16:creationId xmlns:a16="http://schemas.microsoft.com/office/drawing/2014/main" id="{45670AAB-D05E-C251-3796-4FE67328CA76}"/>
                </a:ext>
              </a:extLst>
            </p:cNvPr>
            <p:cNvSpPr/>
            <p:nvPr/>
          </p:nvSpPr>
          <p:spPr>
            <a:xfrm>
              <a:off x="7466956" y="4367550"/>
              <a:ext cx="53458" cy="80642"/>
            </a:xfrm>
            <a:custGeom>
              <a:avLst/>
              <a:gdLst>
                <a:gd name="csX0" fmla="*/ 24121 w 53458"/>
                <a:gd name="csY0" fmla="*/ 11606 h 80642"/>
                <a:gd name="csX1" fmla="*/ 51321 w 53458"/>
                <a:gd name="csY1" fmla="*/ 65544 h 80642"/>
                <a:gd name="csX2" fmla="*/ 50284 w 53458"/>
                <a:gd name="csY2" fmla="*/ 80643 h 80642"/>
                <a:gd name="csX3" fmla="*/ 14901 w 53458"/>
                <a:gd name="csY3" fmla="*/ 54826 h 80642"/>
                <a:gd name="csX4" fmla="*/ 6142 w 53458"/>
                <a:gd name="csY4" fmla="*/ 28894 h 80642"/>
                <a:gd name="csX5" fmla="*/ 6142 w 53458"/>
                <a:gd name="csY5" fmla="*/ 11721 h 80642"/>
                <a:gd name="csX6" fmla="*/ 24121 w 53458"/>
                <a:gd name="csY6" fmla="*/ 11721 h 806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458" h="80642">
                  <a:moveTo>
                    <a:pt x="24121" y="11606"/>
                  </a:moveTo>
                  <a:cubicBezTo>
                    <a:pt x="43369" y="18060"/>
                    <a:pt x="59389" y="45490"/>
                    <a:pt x="51321" y="65544"/>
                  </a:cubicBezTo>
                  <a:lnTo>
                    <a:pt x="50284" y="80643"/>
                  </a:lnTo>
                  <a:cubicBezTo>
                    <a:pt x="41179" y="72344"/>
                    <a:pt x="26196" y="54941"/>
                    <a:pt x="14901" y="54826"/>
                  </a:cubicBezTo>
                  <a:lnTo>
                    <a:pt x="6142" y="28894"/>
                  </a:lnTo>
                  <a:cubicBezTo>
                    <a:pt x="-1580" y="26013"/>
                    <a:pt x="-2502" y="14949"/>
                    <a:pt x="6142" y="11721"/>
                  </a:cubicBezTo>
                  <a:cubicBezTo>
                    <a:pt x="10752" y="-3031"/>
                    <a:pt x="21701" y="-4760"/>
                    <a:pt x="24121" y="11721"/>
                  </a:cubicBezTo>
                  <a:close/>
                </a:path>
              </a:pathLst>
            </a:custGeom>
            <a:solidFill>
              <a:srgbClr val="1B6F27"/>
            </a:solidFill>
            <a:ln w="11507" cap="flat">
              <a:noFill/>
              <a:prstDash val="solid"/>
              <a:miter/>
            </a:ln>
          </p:spPr>
          <p:txBody>
            <a:bodyPr/>
            <a:lstStyle/>
            <a:p>
              <a:endParaRPr lang="en-US"/>
            </a:p>
          </p:txBody>
        </p:sp>
        <p:sp>
          <p:nvSpPr>
            <p:cNvPr id="297" name="Freeform: Shape 296">
              <a:extLst>
                <a:ext uri="{FF2B5EF4-FFF2-40B4-BE49-F238E27FC236}">
                  <a16:creationId xmlns:a16="http://schemas.microsoft.com/office/drawing/2014/main" id="{3777DEA4-6E6F-74AB-BC4D-A76C05AAA2C0}"/>
                </a:ext>
              </a:extLst>
            </p:cNvPr>
            <p:cNvSpPr/>
            <p:nvPr/>
          </p:nvSpPr>
          <p:spPr>
            <a:xfrm>
              <a:off x="7354701" y="4460059"/>
              <a:ext cx="37950" cy="29164"/>
            </a:xfrm>
            <a:custGeom>
              <a:avLst/>
              <a:gdLst>
                <a:gd name="csX0" fmla="*/ 23198 w 37950"/>
                <a:gd name="csY0" fmla="*/ 3924 h 29164"/>
                <a:gd name="csX1" fmla="*/ 37950 w 37950"/>
                <a:gd name="csY1" fmla="*/ 23171 h 29164"/>
                <a:gd name="csX2" fmla="*/ 6371 w 37950"/>
                <a:gd name="csY2" fmla="*/ 29164 h 29164"/>
                <a:gd name="csX3" fmla="*/ 147 w 37950"/>
                <a:gd name="csY3" fmla="*/ 3348 h 29164"/>
                <a:gd name="csX4" fmla="*/ 23198 w 37950"/>
                <a:gd name="csY4" fmla="*/ 3924 h 29164"/>
              </a:gdLst>
              <a:ahLst/>
              <a:cxnLst>
                <a:cxn ang="0">
                  <a:pos x="csX0" y="csY0"/>
                </a:cxn>
                <a:cxn ang="0">
                  <a:pos x="csX1" y="csY1"/>
                </a:cxn>
                <a:cxn ang="0">
                  <a:pos x="csX2" y="csY2"/>
                </a:cxn>
                <a:cxn ang="0">
                  <a:pos x="csX3" y="csY3"/>
                </a:cxn>
                <a:cxn ang="0">
                  <a:pos x="csX4" y="csY4"/>
                </a:cxn>
              </a:cxnLst>
              <a:rect l="l" t="t" r="r" b="b"/>
              <a:pathLst>
                <a:path w="37950" h="29164">
                  <a:moveTo>
                    <a:pt x="23198" y="3924"/>
                  </a:moveTo>
                  <a:lnTo>
                    <a:pt x="37950" y="23171"/>
                  </a:lnTo>
                  <a:lnTo>
                    <a:pt x="6371" y="29164"/>
                  </a:lnTo>
                  <a:cubicBezTo>
                    <a:pt x="493" y="26398"/>
                    <a:pt x="-429" y="10263"/>
                    <a:pt x="147" y="3348"/>
                  </a:cubicBezTo>
                  <a:cubicBezTo>
                    <a:pt x="724" y="-3568"/>
                    <a:pt x="18012" y="2080"/>
                    <a:pt x="23198" y="3924"/>
                  </a:cubicBezTo>
                  <a:close/>
                </a:path>
              </a:pathLst>
            </a:custGeom>
            <a:solidFill>
              <a:srgbClr val="7CB951"/>
            </a:solidFill>
            <a:ln w="11507" cap="flat">
              <a:noFill/>
              <a:prstDash val="solid"/>
              <a:miter/>
            </a:ln>
          </p:spPr>
          <p:txBody>
            <a:bodyPr/>
            <a:lstStyle/>
            <a:p>
              <a:endParaRPr lang="en-US"/>
            </a:p>
          </p:txBody>
        </p:sp>
        <p:sp>
          <p:nvSpPr>
            <p:cNvPr id="298" name="Freeform: Shape 297">
              <a:extLst>
                <a:ext uri="{FF2B5EF4-FFF2-40B4-BE49-F238E27FC236}">
                  <a16:creationId xmlns:a16="http://schemas.microsoft.com/office/drawing/2014/main" id="{A22A2F96-A520-FD13-3FF5-9C0873D3E9C0}"/>
                </a:ext>
              </a:extLst>
            </p:cNvPr>
            <p:cNvSpPr/>
            <p:nvPr/>
          </p:nvSpPr>
          <p:spPr>
            <a:xfrm>
              <a:off x="7448780" y="4529332"/>
              <a:ext cx="121360" cy="65890"/>
            </a:xfrm>
            <a:custGeom>
              <a:avLst/>
              <a:gdLst>
                <a:gd name="csX0" fmla="*/ 99463 w 121360"/>
                <a:gd name="csY0" fmla="*/ 3111 h 65890"/>
                <a:gd name="csX1" fmla="*/ 121361 w 121360"/>
                <a:gd name="csY1" fmla="*/ 12100 h 65890"/>
                <a:gd name="csX2" fmla="*/ 95544 w 121360"/>
                <a:gd name="csY2" fmla="*/ 59930 h 65890"/>
                <a:gd name="csX3" fmla="*/ 8529 w 121360"/>
                <a:gd name="csY3" fmla="*/ 53476 h 65890"/>
                <a:gd name="csX4" fmla="*/ 7952 w 121360"/>
                <a:gd name="csY4" fmla="*/ 39876 h 65890"/>
                <a:gd name="csX5" fmla="*/ 0 w 121360"/>
                <a:gd name="csY5" fmla="*/ 14751 h 65890"/>
                <a:gd name="csX6" fmla="*/ 24434 w 121360"/>
                <a:gd name="csY6" fmla="*/ 13368 h 65890"/>
                <a:gd name="csX7" fmla="*/ 99578 w 121360"/>
                <a:gd name="csY7" fmla="*/ 2995 h 658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360" h="65890">
                  <a:moveTo>
                    <a:pt x="99463" y="3111"/>
                  </a:moveTo>
                  <a:cubicBezTo>
                    <a:pt x="105226" y="5300"/>
                    <a:pt x="118364" y="10717"/>
                    <a:pt x="121361" y="12100"/>
                  </a:cubicBezTo>
                  <a:cubicBezTo>
                    <a:pt x="115368" y="27198"/>
                    <a:pt x="106609" y="54629"/>
                    <a:pt x="95544" y="59930"/>
                  </a:cubicBezTo>
                  <a:cubicBezTo>
                    <a:pt x="72955" y="70879"/>
                    <a:pt x="29505" y="65577"/>
                    <a:pt x="8529" y="53476"/>
                  </a:cubicBezTo>
                  <a:cubicBezTo>
                    <a:pt x="8529" y="49903"/>
                    <a:pt x="8990" y="43103"/>
                    <a:pt x="7952" y="39876"/>
                  </a:cubicBezTo>
                  <a:lnTo>
                    <a:pt x="0" y="14751"/>
                  </a:lnTo>
                  <a:lnTo>
                    <a:pt x="24434" y="13368"/>
                  </a:lnTo>
                  <a:cubicBezTo>
                    <a:pt x="41837" y="1267"/>
                    <a:pt x="81253" y="-3689"/>
                    <a:pt x="99578" y="2995"/>
                  </a:cubicBezTo>
                  <a:close/>
                </a:path>
              </a:pathLst>
            </a:custGeom>
            <a:solidFill>
              <a:srgbClr val="78B64A"/>
            </a:solidFill>
            <a:ln w="11507" cap="flat">
              <a:noFill/>
              <a:prstDash val="solid"/>
              <a:miter/>
            </a:ln>
          </p:spPr>
          <p:txBody>
            <a:bodyPr/>
            <a:lstStyle/>
            <a:p>
              <a:endParaRPr lang="en-US"/>
            </a:p>
          </p:txBody>
        </p:sp>
        <p:sp>
          <p:nvSpPr>
            <p:cNvPr id="299" name="Freeform: Shape 298">
              <a:extLst>
                <a:ext uri="{FF2B5EF4-FFF2-40B4-BE49-F238E27FC236}">
                  <a16:creationId xmlns:a16="http://schemas.microsoft.com/office/drawing/2014/main" id="{4DCEC450-5053-F41C-C03B-DDE1F2FBFF66}"/>
                </a:ext>
              </a:extLst>
            </p:cNvPr>
            <p:cNvSpPr/>
            <p:nvPr/>
          </p:nvSpPr>
          <p:spPr>
            <a:xfrm>
              <a:off x="8117936" y="4344927"/>
              <a:ext cx="42635" cy="39185"/>
            </a:xfrm>
            <a:custGeom>
              <a:avLst/>
              <a:gdLst>
                <a:gd name="csX0" fmla="*/ 38955 w 42635"/>
                <a:gd name="csY0" fmla="*/ 1959 h 39185"/>
                <a:gd name="csX1" fmla="*/ 29044 w 42635"/>
                <a:gd name="csY1" fmla="*/ 39186 h 39185"/>
                <a:gd name="csX2" fmla="*/ 10834 w 42635"/>
                <a:gd name="csY2" fmla="*/ 34460 h 39185"/>
                <a:gd name="csX3" fmla="*/ 10834 w 42635"/>
                <a:gd name="csY3" fmla="*/ 0 h 39185"/>
                <a:gd name="csX4" fmla="*/ 38955 w 42635"/>
                <a:gd name="csY4" fmla="*/ 1959 h 39185"/>
              </a:gdLst>
              <a:ahLst/>
              <a:cxnLst>
                <a:cxn ang="0">
                  <a:pos x="csX0" y="csY0"/>
                </a:cxn>
                <a:cxn ang="0">
                  <a:pos x="csX1" y="csY1"/>
                </a:cxn>
                <a:cxn ang="0">
                  <a:pos x="csX2" y="csY2"/>
                </a:cxn>
                <a:cxn ang="0">
                  <a:pos x="csX3" y="csY3"/>
                </a:cxn>
                <a:cxn ang="0">
                  <a:pos x="csX4" y="csY4"/>
                </a:cxn>
              </a:cxnLst>
              <a:rect l="l" t="t" r="r" b="b"/>
              <a:pathLst>
                <a:path w="42635" h="39185">
                  <a:moveTo>
                    <a:pt x="38955" y="1959"/>
                  </a:moveTo>
                  <a:cubicBezTo>
                    <a:pt x="48176" y="8298"/>
                    <a:pt x="38264" y="29850"/>
                    <a:pt x="29044" y="39186"/>
                  </a:cubicBezTo>
                  <a:lnTo>
                    <a:pt x="10834" y="34460"/>
                  </a:lnTo>
                  <a:cubicBezTo>
                    <a:pt x="-461" y="29620"/>
                    <a:pt x="-6454" y="0"/>
                    <a:pt x="10834" y="0"/>
                  </a:cubicBezTo>
                  <a:lnTo>
                    <a:pt x="38955" y="1959"/>
                  </a:lnTo>
                  <a:close/>
                </a:path>
              </a:pathLst>
            </a:custGeom>
            <a:solidFill>
              <a:srgbClr val="B6C32C"/>
            </a:solidFill>
            <a:ln w="11507" cap="flat">
              <a:noFill/>
              <a:prstDash val="solid"/>
              <a:miter/>
            </a:ln>
          </p:spPr>
          <p:txBody>
            <a:bodyPr/>
            <a:lstStyle/>
            <a:p>
              <a:endParaRPr lang="en-US"/>
            </a:p>
          </p:txBody>
        </p:sp>
        <p:sp>
          <p:nvSpPr>
            <p:cNvPr id="300" name="Freeform: Shape 299">
              <a:extLst>
                <a:ext uri="{FF2B5EF4-FFF2-40B4-BE49-F238E27FC236}">
                  <a16:creationId xmlns:a16="http://schemas.microsoft.com/office/drawing/2014/main" id="{30DF9769-96DE-D5E5-3EE8-88D9AAEFC625}"/>
                </a:ext>
              </a:extLst>
            </p:cNvPr>
            <p:cNvSpPr/>
            <p:nvPr/>
          </p:nvSpPr>
          <p:spPr>
            <a:xfrm>
              <a:off x="8102838" y="4330599"/>
              <a:ext cx="25931" cy="90855"/>
            </a:xfrm>
            <a:custGeom>
              <a:avLst/>
              <a:gdLst>
                <a:gd name="csX0" fmla="*/ 25932 w 25931"/>
                <a:gd name="csY0" fmla="*/ 5568 h 90855"/>
                <a:gd name="csX1" fmla="*/ 25932 w 25931"/>
                <a:gd name="csY1" fmla="*/ 14212 h 90855"/>
                <a:gd name="csX2" fmla="*/ 25932 w 25931"/>
                <a:gd name="csY2" fmla="*/ 48673 h 90855"/>
                <a:gd name="csX3" fmla="*/ 25932 w 25931"/>
                <a:gd name="csY3" fmla="*/ 83133 h 90855"/>
                <a:gd name="csX4" fmla="*/ 10027 w 25931"/>
                <a:gd name="csY4" fmla="*/ 90855 h 90855"/>
                <a:gd name="csX5" fmla="*/ 0 w 25931"/>
                <a:gd name="csY5" fmla="*/ 5568 h 90855"/>
                <a:gd name="csX6" fmla="*/ 25932 w 25931"/>
                <a:gd name="csY6" fmla="*/ 5568 h 908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31" h="90855">
                  <a:moveTo>
                    <a:pt x="25932" y="5568"/>
                  </a:moveTo>
                  <a:lnTo>
                    <a:pt x="25932" y="14212"/>
                  </a:lnTo>
                  <a:cubicBezTo>
                    <a:pt x="20745" y="21934"/>
                    <a:pt x="23166" y="36456"/>
                    <a:pt x="25932" y="48673"/>
                  </a:cubicBezTo>
                  <a:lnTo>
                    <a:pt x="25932" y="83133"/>
                  </a:lnTo>
                  <a:lnTo>
                    <a:pt x="10027" y="90855"/>
                  </a:lnTo>
                  <a:cubicBezTo>
                    <a:pt x="18095" y="58354"/>
                    <a:pt x="14752" y="32653"/>
                    <a:pt x="0" y="5568"/>
                  </a:cubicBezTo>
                  <a:cubicBezTo>
                    <a:pt x="807" y="-3537"/>
                    <a:pt x="17864" y="36"/>
                    <a:pt x="25932" y="5568"/>
                  </a:cubicBezTo>
                  <a:close/>
                </a:path>
              </a:pathLst>
            </a:custGeom>
            <a:solidFill>
              <a:srgbClr val="2F7329"/>
            </a:solidFill>
            <a:ln w="11507" cap="flat">
              <a:noFill/>
              <a:prstDash val="solid"/>
              <a:miter/>
            </a:ln>
          </p:spPr>
          <p:txBody>
            <a:bodyPr/>
            <a:lstStyle/>
            <a:p>
              <a:endParaRPr lang="en-US"/>
            </a:p>
          </p:txBody>
        </p:sp>
        <p:sp>
          <p:nvSpPr>
            <p:cNvPr id="301" name="Freeform: Shape 300">
              <a:extLst>
                <a:ext uri="{FF2B5EF4-FFF2-40B4-BE49-F238E27FC236}">
                  <a16:creationId xmlns:a16="http://schemas.microsoft.com/office/drawing/2014/main" id="{F60D97AC-FDBB-F40B-58CF-61DFC4D8D563}"/>
                </a:ext>
              </a:extLst>
            </p:cNvPr>
            <p:cNvSpPr/>
            <p:nvPr/>
          </p:nvSpPr>
          <p:spPr>
            <a:xfrm>
              <a:off x="6963555" y="3706821"/>
              <a:ext cx="49151" cy="67355"/>
            </a:xfrm>
            <a:custGeom>
              <a:avLst/>
              <a:gdLst>
                <a:gd name="csX0" fmla="*/ 34932 w 49151"/>
                <a:gd name="csY0" fmla="*/ 8020 h 67355"/>
                <a:gd name="csX1" fmla="*/ 43576 w 49151"/>
                <a:gd name="csY1" fmla="*/ 26576 h 67355"/>
                <a:gd name="csX2" fmla="*/ 43576 w 49151"/>
                <a:gd name="csY2" fmla="*/ 35220 h 67355"/>
                <a:gd name="csX3" fmla="*/ 26289 w 49151"/>
                <a:gd name="csY3" fmla="*/ 52392 h 67355"/>
                <a:gd name="csX4" fmla="*/ 7618 w 49151"/>
                <a:gd name="csY4" fmla="*/ 58501 h 67355"/>
                <a:gd name="csX5" fmla="*/ 11 w 49151"/>
                <a:gd name="csY5" fmla="*/ 35911 h 67355"/>
                <a:gd name="csX6" fmla="*/ 1163 w 49151"/>
                <a:gd name="csY6" fmla="*/ 17355 h 67355"/>
                <a:gd name="csX7" fmla="*/ 34932 w 49151"/>
                <a:gd name="csY7" fmla="*/ 7905 h 67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151" h="67355">
                  <a:moveTo>
                    <a:pt x="34932" y="8020"/>
                  </a:moveTo>
                  <a:cubicBezTo>
                    <a:pt x="43000" y="4793"/>
                    <a:pt x="46803" y="18854"/>
                    <a:pt x="43576" y="26576"/>
                  </a:cubicBezTo>
                  <a:cubicBezTo>
                    <a:pt x="51068" y="28996"/>
                    <a:pt x="50953" y="31877"/>
                    <a:pt x="43576" y="35220"/>
                  </a:cubicBezTo>
                  <a:cubicBezTo>
                    <a:pt x="52797" y="45131"/>
                    <a:pt x="37122" y="54812"/>
                    <a:pt x="26289" y="52392"/>
                  </a:cubicBezTo>
                  <a:cubicBezTo>
                    <a:pt x="21563" y="66914"/>
                    <a:pt x="15685" y="74290"/>
                    <a:pt x="7618" y="58501"/>
                  </a:cubicBezTo>
                  <a:cubicBezTo>
                    <a:pt x="7618" y="52507"/>
                    <a:pt x="-335" y="41904"/>
                    <a:pt x="11" y="35911"/>
                  </a:cubicBezTo>
                  <a:lnTo>
                    <a:pt x="1163" y="17355"/>
                  </a:lnTo>
                  <a:cubicBezTo>
                    <a:pt x="-2294" y="2027"/>
                    <a:pt x="27787" y="-7654"/>
                    <a:pt x="34932" y="7905"/>
                  </a:cubicBezTo>
                  <a:close/>
                </a:path>
              </a:pathLst>
            </a:custGeom>
            <a:solidFill>
              <a:srgbClr val="258931"/>
            </a:solidFill>
            <a:ln w="11507" cap="flat">
              <a:noFill/>
              <a:prstDash val="solid"/>
              <a:miter/>
            </a:ln>
          </p:spPr>
          <p:txBody>
            <a:bodyPr/>
            <a:lstStyle/>
            <a:p>
              <a:endParaRPr lang="en-US"/>
            </a:p>
          </p:txBody>
        </p:sp>
        <p:sp>
          <p:nvSpPr>
            <p:cNvPr id="302" name="Freeform: Shape 301">
              <a:extLst>
                <a:ext uri="{FF2B5EF4-FFF2-40B4-BE49-F238E27FC236}">
                  <a16:creationId xmlns:a16="http://schemas.microsoft.com/office/drawing/2014/main" id="{4A054A34-EDF7-8E58-A8C2-8705BC4E4246}"/>
                </a:ext>
              </a:extLst>
            </p:cNvPr>
            <p:cNvSpPr/>
            <p:nvPr/>
          </p:nvSpPr>
          <p:spPr>
            <a:xfrm>
              <a:off x="6945395" y="3766013"/>
              <a:ext cx="24204" cy="57487"/>
            </a:xfrm>
            <a:custGeom>
              <a:avLst/>
              <a:gdLst>
                <a:gd name="csX0" fmla="*/ 17595 w 24204"/>
                <a:gd name="csY0" fmla="*/ 0 h 57487"/>
                <a:gd name="csX1" fmla="*/ 18632 w 24204"/>
                <a:gd name="csY1" fmla="*/ 44833 h 57487"/>
                <a:gd name="csX2" fmla="*/ 9988 w 24204"/>
                <a:gd name="csY2" fmla="*/ 53477 h 57487"/>
                <a:gd name="csX3" fmla="*/ 653 w 24204"/>
                <a:gd name="csY3" fmla="*/ 45409 h 57487"/>
                <a:gd name="csX4" fmla="*/ 17595 w 24204"/>
                <a:gd name="csY4" fmla="*/ 0 h 57487"/>
              </a:gdLst>
              <a:ahLst/>
              <a:cxnLst>
                <a:cxn ang="0">
                  <a:pos x="csX0" y="csY0"/>
                </a:cxn>
                <a:cxn ang="0">
                  <a:pos x="csX1" y="csY1"/>
                </a:cxn>
                <a:cxn ang="0">
                  <a:pos x="csX2" y="csY2"/>
                </a:cxn>
                <a:cxn ang="0">
                  <a:pos x="csX3" y="csY3"/>
                </a:cxn>
                <a:cxn ang="0">
                  <a:pos x="csX4" y="csY4"/>
                </a:cxn>
              </a:cxnLst>
              <a:rect l="l" t="t" r="r" b="b"/>
              <a:pathLst>
                <a:path w="24204" h="57487">
                  <a:moveTo>
                    <a:pt x="17595" y="0"/>
                  </a:moveTo>
                  <a:cubicBezTo>
                    <a:pt x="25086" y="6915"/>
                    <a:pt x="24164" y="33193"/>
                    <a:pt x="18632" y="44833"/>
                  </a:cubicBezTo>
                  <a:cubicBezTo>
                    <a:pt x="28889" y="56819"/>
                    <a:pt x="24395" y="61545"/>
                    <a:pt x="9988" y="53477"/>
                  </a:cubicBezTo>
                  <a:cubicBezTo>
                    <a:pt x="7337" y="51518"/>
                    <a:pt x="2151" y="48176"/>
                    <a:pt x="653" y="45409"/>
                  </a:cubicBezTo>
                  <a:cubicBezTo>
                    <a:pt x="-1192" y="27776"/>
                    <a:pt x="-154" y="1268"/>
                    <a:pt x="17595" y="0"/>
                  </a:cubicBezTo>
                  <a:close/>
                </a:path>
              </a:pathLst>
            </a:custGeom>
            <a:solidFill>
              <a:srgbClr val="73C0B5"/>
            </a:solidFill>
            <a:ln w="11507" cap="flat">
              <a:noFill/>
              <a:prstDash val="solid"/>
              <a:miter/>
            </a:ln>
          </p:spPr>
          <p:txBody>
            <a:bodyPr/>
            <a:lstStyle/>
            <a:p>
              <a:endParaRPr lang="en-US"/>
            </a:p>
          </p:txBody>
        </p:sp>
        <p:sp>
          <p:nvSpPr>
            <p:cNvPr id="303" name="Freeform: Shape 302">
              <a:extLst>
                <a:ext uri="{FF2B5EF4-FFF2-40B4-BE49-F238E27FC236}">
                  <a16:creationId xmlns:a16="http://schemas.microsoft.com/office/drawing/2014/main" id="{AEB4C73B-36CE-7652-0FE5-AFDD927CB7E6}"/>
                </a:ext>
              </a:extLst>
            </p:cNvPr>
            <p:cNvSpPr/>
            <p:nvPr/>
          </p:nvSpPr>
          <p:spPr>
            <a:xfrm>
              <a:off x="6962875" y="3765322"/>
              <a:ext cx="17271" cy="51661"/>
            </a:xfrm>
            <a:custGeom>
              <a:avLst/>
              <a:gdLst>
                <a:gd name="csX0" fmla="*/ 9105 w 17271"/>
                <a:gd name="csY0" fmla="*/ 46447 h 51661"/>
                <a:gd name="csX1" fmla="*/ 1037 w 17271"/>
                <a:gd name="csY1" fmla="*/ 45525 h 51661"/>
                <a:gd name="csX2" fmla="*/ 0 w 17271"/>
                <a:gd name="csY2" fmla="*/ 692 h 51661"/>
                <a:gd name="csX3" fmla="*/ 8298 w 17271"/>
                <a:gd name="csY3" fmla="*/ 0 h 51661"/>
                <a:gd name="csX4" fmla="*/ 9105 w 17271"/>
                <a:gd name="csY4" fmla="*/ 46447 h 51661"/>
              </a:gdLst>
              <a:ahLst/>
              <a:cxnLst>
                <a:cxn ang="0">
                  <a:pos x="csX0" y="csY0"/>
                </a:cxn>
                <a:cxn ang="0">
                  <a:pos x="csX1" y="csY1"/>
                </a:cxn>
                <a:cxn ang="0">
                  <a:pos x="csX2" y="csY2"/>
                </a:cxn>
                <a:cxn ang="0">
                  <a:pos x="csX3" y="csY3"/>
                </a:cxn>
                <a:cxn ang="0">
                  <a:pos x="csX4" y="csY4"/>
                </a:cxn>
              </a:cxnLst>
              <a:rect l="l" t="t" r="r" b="b"/>
              <a:pathLst>
                <a:path w="17271" h="51661">
                  <a:moveTo>
                    <a:pt x="9105" y="46447"/>
                  </a:moveTo>
                  <a:cubicBezTo>
                    <a:pt x="6454" y="53823"/>
                    <a:pt x="3803" y="53247"/>
                    <a:pt x="1037" y="45525"/>
                  </a:cubicBezTo>
                  <a:lnTo>
                    <a:pt x="0" y="692"/>
                  </a:lnTo>
                  <a:cubicBezTo>
                    <a:pt x="2766" y="461"/>
                    <a:pt x="6224" y="692"/>
                    <a:pt x="8298" y="0"/>
                  </a:cubicBezTo>
                  <a:cubicBezTo>
                    <a:pt x="24318" y="922"/>
                    <a:pt x="15213" y="34230"/>
                    <a:pt x="9105" y="46447"/>
                  </a:cubicBezTo>
                  <a:close/>
                </a:path>
              </a:pathLst>
            </a:custGeom>
            <a:solidFill>
              <a:srgbClr val="4AAF97"/>
            </a:solidFill>
            <a:ln w="11507" cap="flat">
              <a:noFill/>
              <a:prstDash val="solid"/>
              <a:miter/>
            </a:ln>
          </p:spPr>
          <p:txBody>
            <a:bodyPr/>
            <a:lstStyle/>
            <a:p>
              <a:endParaRPr lang="en-US"/>
            </a:p>
          </p:txBody>
        </p:sp>
        <p:sp>
          <p:nvSpPr>
            <p:cNvPr id="304" name="Freeform: Shape 303">
              <a:extLst>
                <a:ext uri="{FF2B5EF4-FFF2-40B4-BE49-F238E27FC236}">
                  <a16:creationId xmlns:a16="http://schemas.microsoft.com/office/drawing/2014/main" id="{3334265B-BA7B-DFEA-4FA7-61EC71267ED3}"/>
                </a:ext>
              </a:extLst>
            </p:cNvPr>
            <p:cNvSpPr/>
            <p:nvPr/>
          </p:nvSpPr>
          <p:spPr>
            <a:xfrm>
              <a:off x="6938441" y="3621487"/>
              <a:ext cx="70290" cy="44026"/>
            </a:xfrm>
            <a:custGeom>
              <a:avLst/>
              <a:gdLst>
                <a:gd name="csX0" fmla="*/ 60969 w 70290"/>
                <a:gd name="csY0" fmla="*/ 8759 h 44026"/>
                <a:gd name="csX1" fmla="*/ 42759 w 70290"/>
                <a:gd name="csY1" fmla="*/ 35152 h 44026"/>
                <a:gd name="csX2" fmla="*/ 0 w 70290"/>
                <a:gd name="csY2" fmla="*/ 44026 h 44026"/>
                <a:gd name="csX3" fmla="*/ 50020 w 70290"/>
                <a:gd name="csY3" fmla="*/ 576 h 44026"/>
                <a:gd name="csX4" fmla="*/ 60162 w 70290"/>
                <a:gd name="csY4" fmla="*/ 0 h 44026"/>
                <a:gd name="csX5" fmla="*/ 60853 w 70290"/>
                <a:gd name="csY5" fmla="*/ 8644 h 44026"/>
              </a:gdLst>
              <a:ahLst/>
              <a:cxnLst>
                <a:cxn ang="0">
                  <a:pos x="csX0" y="csY0"/>
                </a:cxn>
                <a:cxn ang="0">
                  <a:pos x="csX1" y="csY1"/>
                </a:cxn>
                <a:cxn ang="0">
                  <a:pos x="csX2" y="csY2"/>
                </a:cxn>
                <a:cxn ang="0">
                  <a:pos x="csX3" y="csY3"/>
                </a:cxn>
                <a:cxn ang="0">
                  <a:pos x="csX4" y="csY4"/>
                </a:cxn>
                <a:cxn ang="0">
                  <a:pos x="csX5" y="csY5"/>
                </a:cxn>
              </a:cxnLst>
              <a:rect l="l" t="t" r="r" b="b"/>
              <a:pathLst>
                <a:path w="70290" h="44026">
                  <a:moveTo>
                    <a:pt x="60969" y="8759"/>
                  </a:moveTo>
                  <a:cubicBezTo>
                    <a:pt x="82521" y="19708"/>
                    <a:pt x="62582" y="41952"/>
                    <a:pt x="42759" y="35152"/>
                  </a:cubicBezTo>
                  <a:lnTo>
                    <a:pt x="0" y="44026"/>
                  </a:lnTo>
                  <a:cubicBezTo>
                    <a:pt x="19593" y="10257"/>
                    <a:pt x="33769" y="37111"/>
                    <a:pt x="50020" y="576"/>
                  </a:cubicBezTo>
                  <a:lnTo>
                    <a:pt x="60162" y="0"/>
                  </a:lnTo>
                  <a:cubicBezTo>
                    <a:pt x="67884" y="1844"/>
                    <a:pt x="67999" y="4725"/>
                    <a:pt x="60853" y="8644"/>
                  </a:cubicBezTo>
                  <a:close/>
                </a:path>
              </a:pathLst>
            </a:custGeom>
            <a:solidFill>
              <a:srgbClr val="0B66A3"/>
            </a:solidFill>
            <a:ln w="11507" cap="flat">
              <a:noFill/>
              <a:prstDash val="solid"/>
              <a:miter/>
            </a:ln>
          </p:spPr>
          <p:txBody>
            <a:bodyPr/>
            <a:lstStyle/>
            <a:p>
              <a:endParaRPr lang="en-US"/>
            </a:p>
          </p:txBody>
        </p:sp>
        <p:sp>
          <p:nvSpPr>
            <p:cNvPr id="305" name="Freeform: Shape 304">
              <a:extLst>
                <a:ext uri="{FF2B5EF4-FFF2-40B4-BE49-F238E27FC236}">
                  <a16:creationId xmlns:a16="http://schemas.microsoft.com/office/drawing/2014/main" id="{E6778AE3-F56B-D989-B5EA-78EE61766D1D}"/>
                </a:ext>
              </a:extLst>
            </p:cNvPr>
            <p:cNvSpPr/>
            <p:nvPr/>
          </p:nvSpPr>
          <p:spPr>
            <a:xfrm>
              <a:off x="6972671" y="3663529"/>
              <a:ext cx="117094" cy="73989"/>
            </a:xfrm>
            <a:custGeom>
              <a:avLst/>
              <a:gdLst>
                <a:gd name="csX0" fmla="*/ 95199 w 117094"/>
                <a:gd name="csY0" fmla="*/ 27915 h 73989"/>
                <a:gd name="csX1" fmla="*/ 112141 w 117094"/>
                <a:gd name="csY1" fmla="*/ 52695 h 73989"/>
                <a:gd name="csX2" fmla="*/ 103497 w 117094"/>
                <a:gd name="csY2" fmla="*/ 61339 h 73989"/>
                <a:gd name="csX3" fmla="*/ 61775 w 117094"/>
                <a:gd name="csY3" fmla="*/ 70559 h 73989"/>
                <a:gd name="csX4" fmla="*/ 51748 w 117094"/>
                <a:gd name="csY4" fmla="*/ 69983 h 73989"/>
                <a:gd name="csX5" fmla="*/ 41260 w 117094"/>
                <a:gd name="csY5" fmla="*/ 35061 h 73989"/>
                <a:gd name="csX6" fmla="*/ 0 w 117094"/>
                <a:gd name="csY6" fmla="*/ 35522 h 73989"/>
                <a:gd name="csX7" fmla="*/ 0 w 117094"/>
                <a:gd name="csY7" fmla="*/ 18350 h 73989"/>
                <a:gd name="csX8" fmla="*/ 25586 w 117094"/>
                <a:gd name="csY8" fmla="*/ 14200 h 73989"/>
                <a:gd name="csX9" fmla="*/ 75145 w 117094"/>
                <a:gd name="csY9" fmla="*/ 1407 h 73989"/>
                <a:gd name="csX10" fmla="*/ 95199 w 117094"/>
                <a:gd name="csY10" fmla="*/ 28146 h 739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7094" h="73989">
                  <a:moveTo>
                    <a:pt x="95199" y="27915"/>
                  </a:moveTo>
                  <a:cubicBezTo>
                    <a:pt x="110181" y="18350"/>
                    <a:pt x="121822" y="42437"/>
                    <a:pt x="112141" y="52695"/>
                  </a:cubicBezTo>
                  <a:cubicBezTo>
                    <a:pt x="121591" y="63298"/>
                    <a:pt x="116866" y="67332"/>
                    <a:pt x="103497" y="61339"/>
                  </a:cubicBezTo>
                  <a:cubicBezTo>
                    <a:pt x="88053" y="67332"/>
                    <a:pt x="74107" y="70444"/>
                    <a:pt x="61775" y="70559"/>
                  </a:cubicBezTo>
                  <a:cubicBezTo>
                    <a:pt x="57972" y="75169"/>
                    <a:pt x="54975" y="75284"/>
                    <a:pt x="51748" y="69983"/>
                  </a:cubicBezTo>
                  <a:cubicBezTo>
                    <a:pt x="46447" y="60762"/>
                    <a:pt x="42989" y="49122"/>
                    <a:pt x="41260" y="35061"/>
                  </a:cubicBezTo>
                  <a:cubicBezTo>
                    <a:pt x="27545" y="42668"/>
                    <a:pt x="8644" y="49583"/>
                    <a:pt x="0" y="35522"/>
                  </a:cubicBezTo>
                  <a:lnTo>
                    <a:pt x="0" y="18350"/>
                  </a:lnTo>
                  <a:cubicBezTo>
                    <a:pt x="5647" y="14661"/>
                    <a:pt x="18901" y="13048"/>
                    <a:pt x="25586" y="14200"/>
                  </a:cubicBezTo>
                  <a:cubicBezTo>
                    <a:pt x="43335" y="1753"/>
                    <a:pt x="59931" y="-2511"/>
                    <a:pt x="75145" y="1407"/>
                  </a:cubicBezTo>
                  <a:cubicBezTo>
                    <a:pt x="84826" y="-3664"/>
                    <a:pt x="91511" y="5211"/>
                    <a:pt x="95199" y="28146"/>
                  </a:cubicBezTo>
                  <a:close/>
                </a:path>
              </a:pathLst>
            </a:custGeom>
            <a:solidFill>
              <a:srgbClr val="189F64"/>
            </a:solidFill>
            <a:ln w="11507" cap="flat">
              <a:noFill/>
              <a:prstDash val="solid"/>
              <a:miter/>
            </a:ln>
          </p:spPr>
          <p:txBody>
            <a:bodyPr/>
            <a:lstStyle/>
            <a:p>
              <a:endParaRPr lang="en-US"/>
            </a:p>
          </p:txBody>
        </p:sp>
        <p:sp>
          <p:nvSpPr>
            <p:cNvPr id="306" name="Freeform: Shape 305">
              <a:extLst>
                <a:ext uri="{FF2B5EF4-FFF2-40B4-BE49-F238E27FC236}">
                  <a16:creationId xmlns:a16="http://schemas.microsoft.com/office/drawing/2014/main" id="{0F365474-08B5-A0D0-9A12-0821173DAC56}"/>
                </a:ext>
              </a:extLst>
            </p:cNvPr>
            <p:cNvSpPr/>
            <p:nvPr/>
          </p:nvSpPr>
          <p:spPr>
            <a:xfrm>
              <a:off x="6981315" y="3610489"/>
              <a:ext cx="61588" cy="62152"/>
            </a:xfrm>
            <a:custGeom>
              <a:avLst/>
              <a:gdLst>
                <a:gd name="csX0" fmla="*/ 60392 w 61588"/>
                <a:gd name="csY0" fmla="*/ 28170 h 62152"/>
                <a:gd name="csX1" fmla="*/ 18325 w 61588"/>
                <a:gd name="csY1" fmla="*/ 61824 h 62152"/>
                <a:gd name="csX2" fmla="*/ 0 w 61588"/>
                <a:gd name="csY2" fmla="*/ 46150 h 62152"/>
                <a:gd name="csX3" fmla="*/ 18210 w 61588"/>
                <a:gd name="csY3" fmla="*/ 19757 h 62152"/>
                <a:gd name="csX4" fmla="*/ 60392 w 61588"/>
                <a:gd name="csY4" fmla="*/ 28170 h 62152"/>
              </a:gdLst>
              <a:ahLst/>
              <a:cxnLst>
                <a:cxn ang="0">
                  <a:pos x="csX0" y="csY0"/>
                </a:cxn>
                <a:cxn ang="0">
                  <a:pos x="csX1" y="csY1"/>
                </a:cxn>
                <a:cxn ang="0">
                  <a:pos x="csX2" y="csY2"/>
                </a:cxn>
                <a:cxn ang="0">
                  <a:pos x="csX3" y="csY3"/>
                </a:cxn>
                <a:cxn ang="0">
                  <a:pos x="csX4" y="csY4"/>
                </a:cxn>
              </a:cxnLst>
              <a:rect l="l" t="t" r="r" b="b"/>
              <a:pathLst>
                <a:path w="61588" h="62152">
                  <a:moveTo>
                    <a:pt x="60392" y="28170"/>
                  </a:moveTo>
                  <a:cubicBezTo>
                    <a:pt x="67999" y="48224"/>
                    <a:pt x="37572" y="64705"/>
                    <a:pt x="18325" y="61824"/>
                  </a:cubicBezTo>
                  <a:lnTo>
                    <a:pt x="0" y="46150"/>
                  </a:lnTo>
                  <a:lnTo>
                    <a:pt x="18210" y="19757"/>
                  </a:lnTo>
                  <a:cubicBezTo>
                    <a:pt x="22244" y="-13551"/>
                    <a:pt x="51864" y="-643"/>
                    <a:pt x="60392" y="28170"/>
                  </a:cubicBezTo>
                  <a:close/>
                </a:path>
              </a:pathLst>
            </a:custGeom>
            <a:solidFill>
              <a:srgbClr val="139FCC"/>
            </a:solidFill>
            <a:ln w="11507" cap="flat">
              <a:noFill/>
              <a:prstDash val="solid"/>
              <a:miter/>
            </a:ln>
          </p:spPr>
          <p:txBody>
            <a:bodyPr/>
            <a:lstStyle/>
            <a:p>
              <a:endParaRPr lang="en-US"/>
            </a:p>
          </p:txBody>
        </p:sp>
        <p:sp>
          <p:nvSpPr>
            <p:cNvPr id="307" name="Freeform: Shape 306">
              <a:extLst>
                <a:ext uri="{FF2B5EF4-FFF2-40B4-BE49-F238E27FC236}">
                  <a16:creationId xmlns:a16="http://schemas.microsoft.com/office/drawing/2014/main" id="{084E33A8-492C-4985-ED5F-5589456D6CBD}"/>
                </a:ext>
              </a:extLst>
            </p:cNvPr>
            <p:cNvSpPr/>
            <p:nvPr/>
          </p:nvSpPr>
          <p:spPr>
            <a:xfrm>
              <a:off x="6998142" y="3633084"/>
              <a:ext cx="59214" cy="45640"/>
            </a:xfrm>
            <a:custGeom>
              <a:avLst/>
              <a:gdLst>
                <a:gd name="csX0" fmla="*/ 52094 w 59214"/>
                <a:gd name="csY0" fmla="*/ 14219 h 45640"/>
                <a:gd name="csX1" fmla="*/ 49559 w 59214"/>
                <a:gd name="csY1" fmla="*/ 31622 h 45640"/>
                <a:gd name="csX2" fmla="*/ 0 w 59214"/>
                <a:gd name="csY2" fmla="*/ 44416 h 45640"/>
                <a:gd name="csX3" fmla="*/ 1383 w 59214"/>
                <a:gd name="csY3" fmla="*/ 39229 h 45640"/>
                <a:gd name="csX4" fmla="*/ 43450 w 59214"/>
                <a:gd name="csY4" fmla="*/ 5575 h 45640"/>
                <a:gd name="csX5" fmla="*/ 52209 w 59214"/>
                <a:gd name="csY5" fmla="*/ 5575 h 45640"/>
                <a:gd name="csX6" fmla="*/ 52094 w 59214"/>
                <a:gd name="csY6" fmla="*/ 14219 h 4564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214" h="45640">
                  <a:moveTo>
                    <a:pt x="52094" y="14219"/>
                  </a:moveTo>
                  <a:cubicBezTo>
                    <a:pt x="62352" y="27819"/>
                    <a:pt x="61545" y="33697"/>
                    <a:pt x="49559" y="31622"/>
                  </a:cubicBezTo>
                  <a:cubicBezTo>
                    <a:pt x="40915" y="46490"/>
                    <a:pt x="15098" y="47066"/>
                    <a:pt x="0" y="44416"/>
                  </a:cubicBezTo>
                  <a:lnTo>
                    <a:pt x="1383" y="39229"/>
                  </a:lnTo>
                  <a:lnTo>
                    <a:pt x="43450" y="5575"/>
                  </a:lnTo>
                  <a:cubicBezTo>
                    <a:pt x="45986" y="-1916"/>
                    <a:pt x="48867" y="-1801"/>
                    <a:pt x="52209" y="5575"/>
                  </a:cubicBezTo>
                  <a:cubicBezTo>
                    <a:pt x="59816" y="7996"/>
                    <a:pt x="59586" y="10877"/>
                    <a:pt x="52094" y="14219"/>
                  </a:cubicBezTo>
                  <a:close/>
                </a:path>
              </a:pathLst>
            </a:custGeom>
            <a:solidFill>
              <a:srgbClr val="52B7A8"/>
            </a:solidFill>
            <a:ln w="11507" cap="flat">
              <a:noFill/>
              <a:prstDash val="solid"/>
              <a:miter/>
            </a:ln>
          </p:spPr>
          <p:txBody>
            <a:bodyPr/>
            <a:lstStyle/>
            <a:p>
              <a:endParaRPr lang="en-US"/>
            </a:p>
          </p:txBody>
        </p:sp>
        <p:sp>
          <p:nvSpPr>
            <p:cNvPr id="308" name="Freeform: Shape 307">
              <a:extLst>
                <a:ext uri="{FF2B5EF4-FFF2-40B4-BE49-F238E27FC236}">
                  <a16:creationId xmlns:a16="http://schemas.microsoft.com/office/drawing/2014/main" id="{B80AA082-C049-6BE5-4626-CF741AB58B17}"/>
                </a:ext>
              </a:extLst>
            </p:cNvPr>
            <p:cNvSpPr/>
            <p:nvPr/>
          </p:nvSpPr>
          <p:spPr>
            <a:xfrm>
              <a:off x="6958670" y="3694988"/>
              <a:ext cx="63660" cy="29303"/>
            </a:xfrm>
            <a:custGeom>
              <a:avLst/>
              <a:gdLst>
                <a:gd name="csX0" fmla="*/ 55262 w 63660"/>
                <a:gd name="csY0" fmla="*/ 3487 h 29303"/>
                <a:gd name="csX1" fmla="*/ 48462 w 63660"/>
                <a:gd name="csY1" fmla="*/ 12592 h 29303"/>
                <a:gd name="csX2" fmla="*/ 39818 w 63660"/>
                <a:gd name="csY2" fmla="*/ 19853 h 29303"/>
                <a:gd name="csX3" fmla="*/ 6049 w 63660"/>
                <a:gd name="csY3" fmla="*/ 29303 h 29303"/>
                <a:gd name="csX4" fmla="*/ 1209 w 63660"/>
                <a:gd name="csY4" fmla="*/ 12707 h 29303"/>
                <a:gd name="csX5" fmla="*/ 13886 w 63660"/>
                <a:gd name="csY5" fmla="*/ 3948 h 29303"/>
                <a:gd name="csX6" fmla="*/ 55147 w 63660"/>
                <a:gd name="csY6" fmla="*/ 3487 h 2930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3660" h="29303">
                  <a:moveTo>
                    <a:pt x="55262" y="3487"/>
                  </a:moveTo>
                  <a:cubicBezTo>
                    <a:pt x="69323" y="12938"/>
                    <a:pt x="64828" y="18700"/>
                    <a:pt x="48462" y="12592"/>
                  </a:cubicBezTo>
                  <a:cubicBezTo>
                    <a:pt x="50883" y="23195"/>
                    <a:pt x="49269" y="25500"/>
                    <a:pt x="39818" y="19853"/>
                  </a:cubicBezTo>
                  <a:lnTo>
                    <a:pt x="6049" y="29303"/>
                  </a:lnTo>
                  <a:cubicBezTo>
                    <a:pt x="3975" y="25731"/>
                    <a:pt x="-2710" y="15473"/>
                    <a:pt x="1209" y="12707"/>
                  </a:cubicBezTo>
                  <a:lnTo>
                    <a:pt x="13886" y="3948"/>
                  </a:lnTo>
                  <a:cubicBezTo>
                    <a:pt x="26679" y="-1354"/>
                    <a:pt x="43045" y="-1123"/>
                    <a:pt x="55147" y="3487"/>
                  </a:cubicBezTo>
                  <a:close/>
                </a:path>
              </a:pathLst>
            </a:custGeom>
            <a:solidFill>
              <a:srgbClr val="097139"/>
            </a:solidFill>
            <a:ln w="11507" cap="flat">
              <a:noFill/>
              <a:prstDash val="solid"/>
              <a:miter/>
            </a:ln>
          </p:spPr>
          <p:txBody>
            <a:bodyPr/>
            <a:lstStyle/>
            <a:p>
              <a:endParaRPr lang="en-US"/>
            </a:p>
          </p:txBody>
        </p:sp>
        <p:sp>
          <p:nvSpPr>
            <p:cNvPr id="309" name="Freeform: Shape 308">
              <a:extLst>
                <a:ext uri="{FF2B5EF4-FFF2-40B4-BE49-F238E27FC236}">
                  <a16:creationId xmlns:a16="http://schemas.microsoft.com/office/drawing/2014/main" id="{7FC9DC02-A310-CAA0-7A4C-227C74F450E9}"/>
                </a:ext>
              </a:extLst>
            </p:cNvPr>
            <p:cNvSpPr/>
            <p:nvPr/>
          </p:nvSpPr>
          <p:spPr>
            <a:xfrm>
              <a:off x="7303936" y="3317207"/>
              <a:ext cx="121323" cy="70551"/>
            </a:xfrm>
            <a:custGeom>
              <a:avLst/>
              <a:gdLst>
                <a:gd name="csX0" fmla="*/ 65204 w 121323"/>
                <a:gd name="csY0" fmla="*/ 2318 h 70551"/>
                <a:gd name="csX1" fmla="*/ 116146 w 121323"/>
                <a:gd name="csY1" fmla="*/ 37816 h 70551"/>
                <a:gd name="csX2" fmla="*/ 114878 w 121323"/>
                <a:gd name="csY2" fmla="*/ 45077 h 70551"/>
                <a:gd name="csX3" fmla="*/ 109692 w 121323"/>
                <a:gd name="csY3" fmla="*/ 53260 h 70551"/>
                <a:gd name="csX4" fmla="*/ 39272 w 121323"/>
                <a:gd name="csY4" fmla="*/ 62134 h 70551"/>
                <a:gd name="csX5" fmla="*/ 12534 w 121323"/>
                <a:gd name="csY5" fmla="*/ 64439 h 70551"/>
                <a:gd name="csX6" fmla="*/ 12534 w 121323"/>
                <a:gd name="csY6" fmla="*/ 54643 h 70551"/>
                <a:gd name="csX7" fmla="*/ 21984 w 121323"/>
                <a:gd name="csY7" fmla="*/ 36548 h 70551"/>
                <a:gd name="csX8" fmla="*/ 20947 w 121323"/>
                <a:gd name="csY8" fmla="*/ 19836 h 70551"/>
                <a:gd name="csX9" fmla="*/ 48723 w 121323"/>
                <a:gd name="csY9" fmla="*/ 1396 h 70551"/>
                <a:gd name="csX10" fmla="*/ 65204 w 121323"/>
                <a:gd name="csY10" fmla="*/ 2318 h 70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1323" h="70551">
                  <a:moveTo>
                    <a:pt x="65204" y="2318"/>
                  </a:moveTo>
                  <a:cubicBezTo>
                    <a:pt x="88831" y="-7478"/>
                    <a:pt x="133664" y="15572"/>
                    <a:pt x="116146" y="37816"/>
                  </a:cubicBezTo>
                  <a:cubicBezTo>
                    <a:pt x="123522" y="40467"/>
                    <a:pt x="122946" y="42887"/>
                    <a:pt x="114878" y="45077"/>
                  </a:cubicBezTo>
                  <a:cubicBezTo>
                    <a:pt x="113610" y="48995"/>
                    <a:pt x="112112" y="52338"/>
                    <a:pt x="109692" y="53260"/>
                  </a:cubicBezTo>
                  <a:cubicBezTo>
                    <a:pt x="95285" y="58792"/>
                    <a:pt x="46648" y="72276"/>
                    <a:pt x="39272" y="62134"/>
                  </a:cubicBezTo>
                  <a:cubicBezTo>
                    <a:pt x="25788" y="72507"/>
                    <a:pt x="16913" y="73314"/>
                    <a:pt x="12534" y="64439"/>
                  </a:cubicBezTo>
                  <a:cubicBezTo>
                    <a:pt x="-4178" y="66053"/>
                    <a:pt x="-4178" y="59483"/>
                    <a:pt x="12534" y="54643"/>
                  </a:cubicBezTo>
                  <a:cubicBezTo>
                    <a:pt x="27747" y="45192"/>
                    <a:pt x="30859" y="39199"/>
                    <a:pt x="21984" y="36548"/>
                  </a:cubicBezTo>
                  <a:cubicBezTo>
                    <a:pt x="-1988" y="34358"/>
                    <a:pt x="663" y="30555"/>
                    <a:pt x="20947" y="19836"/>
                  </a:cubicBezTo>
                  <a:cubicBezTo>
                    <a:pt x="28669" y="16609"/>
                    <a:pt x="41462" y="6582"/>
                    <a:pt x="48723" y="1396"/>
                  </a:cubicBezTo>
                  <a:cubicBezTo>
                    <a:pt x="53218" y="1627"/>
                    <a:pt x="61170" y="1857"/>
                    <a:pt x="65204" y="2318"/>
                  </a:cubicBezTo>
                  <a:close/>
                </a:path>
              </a:pathLst>
            </a:custGeom>
            <a:solidFill>
              <a:srgbClr val="079B94"/>
            </a:solidFill>
            <a:ln w="11507" cap="flat">
              <a:noFill/>
              <a:prstDash val="solid"/>
              <a:miter/>
            </a:ln>
          </p:spPr>
          <p:txBody>
            <a:bodyPr/>
            <a:lstStyle/>
            <a:p>
              <a:endParaRPr lang="en-US"/>
            </a:p>
          </p:txBody>
        </p:sp>
        <p:sp>
          <p:nvSpPr>
            <p:cNvPr id="310" name="Freeform: Shape 309">
              <a:extLst>
                <a:ext uri="{FF2B5EF4-FFF2-40B4-BE49-F238E27FC236}">
                  <a16:creationId xmlns:a16="http://schemas.microsoft.com/office/drawing/2014/main" id="{D9DDDEA9-38E3-7827-9885-251DE2B4FF9C}"/>
                </a:ext>
              </a:extLst>
            </p:cNvPr>
            <p:cNvSpPr/>
            <p:nvPr/>
          </p:nvSpPr>
          <p:spPr>
            <a:xfrm>
              <a:off x="7311331" y="3225249"/>
              <a:ext cx="92730" cy="59355"/>
            </a:xfrm>
            <a:custGeom>
              <a:avLst/>
              <a:gdLst>
                <a:gd name="csX0" fmla="*/ 92731 w 92730"/>
                <a:gd name="csY0" fmla="*/ 0 h 59355"/>
                <a:gd name="csX1" fmla="*/ 92500 w 92730"/>
                <a:gd name="csY1" fmla="*/ 10027 h 59355"/>
                <a:gd name="csX2" fmla="*/ 83856 w 92730"/>
                <a:gd name="csY2" fmla="*/ 17749 h 59355"/>
                <a:gd name="csX3" fmla="*/ 8596 w 92730"/>
                <a:gd name="csY3" fmla="*/ 59355 h 59355"/>
                <a:gd name="csX4" fmla="*/ 6867 w 92730"/>
                <a:gd name="csY4" fmla="*/ 45409 h 59355"/>
                <a:gd name="csX5" fmla="*/ 15742 w 92730"/>
                <a:gd name="csY5" fmla="*/ 33077 h 59355"/>
                <a:gd name="csX6" fmla="*/ 92615 w 92730"/>
                <a:gd name="csY6" fmla="*/ 0 h 593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2730" h="59355">
                  <a:moveTo>
                    <a:pt x="92731" y="0"/>
                  </a:moveTo>
                  <a:lnTo>
                    <a:pt x="92500" y="10027"/>
                  </a:lnTo>
                  <a:lnTo>
                    <a:pt x="83856" y="17749"/>
                  </a:lnTo>
                  <a:cubicBezTo>
                    <a:pt x="60345" y="20515"/>
                    <a:pt x="24616" y="44487"/>
                    <a:pt x="8596" y="59355"/>
                  </a:cubicBezTo>
                  <a:lnTo>
                    <a:pt x="6867" y="45409"/>
                  </a:lnTo>
                  <a:cubicBezTo>
                    <a:pt x="-4658" y="41376"/>
                    <a:pt x="-1661" y="37227"/>
                    <a:pt x="15742" y="33077"/>
                  </a:cubicBezTo>
                  <a:cubicBezTo>
                    <a:pt x="38677" y="16827"/>
                    <a:pt x="65531" y="2766"/>
                    <a:pt x="92615" y="0"/>
                  </a:cubicBezTo>
                  <a:close/>
                </a:path>
              </a:pathLst>
            </a:custGeom>
            <a:solidFill>
              <a:srgbClr val="0AA3AE"/>
            </a:solidFill>
            <a:ln w="11507" cap="flat">
              <a:noFill/>
              <a:prstDash val="solid"/>
              <a:miter/>
            </a:ln>
          </p:spPr>
          <p:txBody>
            <a:bodyPr/>
            <a:lstStyle/>
            <a:p>
              <a:endParaRPr lang="en-US"/>
            </a:p>
          </p:txBody>
        </p:sp>
        <p:sp>
          <p:nvSpPr>
            <p:cNvPr id="311" name="Freeform: Shape 310">
              <a:extLst>
                <a:ext uri="{FF2B5EF4-FFF2-40B4-BE49-F238E27FC236}">
                  <a16:creationId xmlns:a16="http://schemas.microsoft.com/office/drawing/2014/main" id="{C47541F8-DE05-CD11-B022-909385E08FF2}"/>
                </a:ext>
              </a:extLst>
            </p:cNvPr>
            <p:cNvSpPr/>
            <p:nvPr/>
          </p:nvSpPr>
          <p:spPr>
            <a:xfrm>
              <a:off x="7369255" y="3309931"/>
              <a:ext cx="76205" cy="51004"/>
            </a:xfrm>
            <a:custGeom>
              <a:avLst/>
              <a:gdLst>
                <a:gd name="csX0" fmla="*/ 51518 w 76205"/>
                <a:gd name="csY0" fmla="*/ 9018 h 51004"/>
                <a:gd name="csX1" fmla="*/ 68691 w 76205"/>
                <a:gd name="csY1" fmla="*/ 27228 h 51004"/>
                <a:gd name="csX2" fmla="*/ 59816 w 76205"/>
                <a:gd name="csY2" fmla="*/ 45668 h 51004"/>
                <a:gd name="csX3" fmla="*/ 50942 w 76205"/>
                <a:gd name="csY3" fmla="*/ 45092 h 51004"/>
                <a:gd name="csX4" fmla="*/ 0 w 76205"/>
                <a:gd name="csY4" fmla="*/ 9594 h 51004"/>
                <a:gd name="csX5" fmla="*/ 10488 w 76205"/>
                <a:gd name="csY5" fmla="*/ 1527 h 51004"/>
                <a:gd name="csX6" fmla="*/ 51633 w 76205"/>
                <a:gd name="csY6" fmla="*/ 9018 h 510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205" h="51004">
                  <a:moveTo>
                    <a:pt x="51518" y="9018"/>
                  </a:moveTo>
                  <a:cubicBezTo>
                    <a:pt x="73646" y="-2161"/>
                    <a:pt x="78256" y="5215"/>
                    <a:pt x="68691" y="27228"/>
                  </a:cubicBezTo>
                  <a:cubicBezTo>
                    <a:pt x="81253" y="40482"/>
                    <a:pt x="77911" y="49587"/>
                    <a:pt x="59816" y="45668"/>
                  </a:cubicBezTo>
                  <a:cubicBezTo>
                    <a:pt x="56820" y="53045"/>
                    <a:pt x="53823" y="52699"/>
                    <a:pt x="50942" y="45092"/>
                  </a:cubicBezTo>
                  <a:cubicBezTo>
                    <a:pt x="45294" y="29303"/>
                    <a:pt x="16020" y="11438"/>
                    <a:pt x="0" y="9594"/>
                  </a:cubicBezTo>
                  <a:lnTo>
                    <a:pt x="10488" y="1527"/>
                  </a:lnTo>
                  <a:cubicBezTo>
                    <a:pt x="22705" y="-1700"/>
                    <a:pt x="43104" y="-87"/>
                    <a:pt x="51633" y="9018"/>
                  </a:cubicBezTo>
                  <a:close/>
                </a:path>
              </a:pathLst>
            </a:custGeom>
            <a:solidFill>
              <a:srgbClr val="0C6C35"/>
            </a:solidFill>
            <a:ln w="11507" cap="flat">
              <a:noFill/>
              <a:prstDash val="solid"/>
              <a:miter/>
            </a:ln>
          </p:spPr>
          <p:txBody>
            <a:bodyPr/>
            <a:lstStyle/>
            <a:p>
              <a:endParaRPr lang="en-US"/>
            </a:p>
          </p:txBody>
        </p:sp>
        <p:sp>
          <p:nvSpPr>
            <p:cNvPr id="312" name="Freeform: Shape 311">
              <a:extLst>
                <a:ext uri="{FF2B5EF4-FFF2-40B4-BE49-F238E27FC236}">
                  <a16:creationId xmlns:a16="http://schemas.microsoft.com/office/drawing/2014/main" id="{03733BDE-650F-498B-930A-24297B3FE592}"/>
                </a:ext>
              </a:extLst>
            </p:cNvPr>
            <p:cNvSpPr/>
            <p:nvPr/>
          </p:nvSpPr>
          <p:spPr>
            <a:xfrm>
              <a:off x="7240864" y="3336928"/>
              <a:ext cx="92867" cy="75563"/>
            </a:xfrm>
            <a:custGeom>
              <a:avLst/>
              <a:gdLst>
                <a:gd name="csX0" fmla="*/ 83904 w 92867"/>
                <a:gd name="csY0" fmla="*/ 115 h 75563"/>
                <a:gd name="csX1" fmla="*/ 84941 w 92867"/>
                <a:gd name="csY1" fmla="*/ 16827 h 75563"/>
                <a:gd name="csX2" fmla="*/ 75490 w 92867"/>
                <a:gd name="csY2" fmla="*/ 34922 h 75563"/>
                <a:gd name="csX3" fmla="*/ 75490 w 92867"/>
                <a:gd name="csY3" fmla="*/ 44718 h 75563"/>
                <a:gd name="csX4" fmla="*/ 35152 w 92867"/>
                <a:gd name="csY4" fmla="*/ 60047 h 75563"/>
                <a:gd name="csX5" fmla="*/ 0 w 92867"/>
                <a:gd name="csY5" fmla="*/ 54975 h 75563"/>
                <a:gd name="csX6" fmla="*/ 15905 w 92867"/>
                <a:gd name="csY6" fmla="*/ 25356 h 75563"/>
                <a:gd name="csX7" fmla="*/ 32271 w 92867"/>
                <a:gd name="csY7" fmla="*/ 16020 h 75563"/>
                <a:gd name="csX8" fmla="*/ 83904 w 92867"/>
                <a:gd name="csY8" fmla="*/ 0 h 75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67" h="75563">
                  <a:moveTo>
                    <a:pt x="83904" y="115"/>
                  </a:moveTo>
                  <a:lnTo>
                    <a:pt x="84941" y="16827"/>
                  </a:lnTo>
                  <a:cubicBezTo>
                    <a:pt x="98080" y="20054"/>
                    <a:pt x="94853" y="26047"/>
                    <a:pt x="75490" y="34922"/>
                  </a:cubicBezTo>
                  <a:lnTo>
                    <a:pt x="75490" y="44718"/>
                  </a:lnTo>
                  <a:cubicBezTo>
                    <a:pt x="75951" y="59931"/>
                    <a:pt x="49674" y="62121"/>
                    <a:pt x="35152" y="60047"/>
                  </a:cubicBezTo>
                  <a:cubicBezTo>
                    <a:pt x="28698" y="82751"/>
                    <a:pt x="2190" y="80101"/>
                    <a:pt x="0" y="54975"/>
                  </a:cubicBezTo>
                  <a:cubicBezTo>
                    <a:pt x="9912" y="47138"/>
                    <a:pt x="15329" y="38725"/>
                    <a:pt x="15905" y="25356"/>
                  </a:cubicBezTo>
                  <a:cubicBezTo>
                    <a:pt x="20400" y="23627"/>
                    <a:pt x="27661" y="17288"/>
                    <a:pt x="32271" y="16020"/>
                  </a:cubicBezTo>
                  <a:cubicBezTo>
                    <a:pt x="45410" y="12563"/>
                    <a:pt x="70650" y="5417"/>
                    <a:pt x="83904" y="0"/>
                  </a:cubicBezTo>
                  <a:close/>
                </a:path>
              </a:pathLst>
            </a:custGeom>
            <a:solidFill>
              <a:srgbClr val="078A95"/>
            </a:solidFill>
            <a:ln w="11507" cap="flat">
              <a:noFill/>
              <a:prstDash val="solid"/>
              <a:miter/>
            </a:ln>
          </p:spPr>
          <p:txBody>
            <a:bodyPr/>
            <a:lstStyle/>
            <a:p>
              <a:endParaRPr lang="en-US"/>
            </a:p>
          </p:txBody>
        </p:sp>
        <p:sp>
          <p:nvSpPr>
            <p:cNvPr id="313" name="Freeform: Shape 312">
              <a:extLst>
                <a:ext uri="{FF2B5EF4-FFF2-40B4-BE49-F238E27FC236}">
                  <a16:creationId xmlns:a16="http://schemas.microsoft.com/office/drawing/2014/main" id="{8AF8EFE5-F7B8-1194-EECB-2D733389116D}"/>
                </a:ext>
              </a:extLst>
            </p:cNvPr>
            <p:cNvSpPr/>
            <p:nvPr/>
          </p:nvSpPr>
          <p:spPr>
            <a:xfrm>
              <a:off x="7155884" y="3362284"/>
              <a:ext cx="105390" cy="119966"/>
            </a:xfrm>
            <a:custGeom>
              <a:avLst/>
              <a:gdLst>
                <a:gd name="csX0" fmla="*/ 101000 w 105390"/>
                <a:gd name="csY0" fmla="*/ 0 h 119966"/>
                <a:gd name="csX1" fmla="*/ 85095 w 105390"/>
                <a:gd name="csY1" fmla="*/ 29620 h 119966"/>
                <a:gd name="csX2" fmla="*/ 77949 w 105390"/>
                <a:gd name="csY2" fmla="*/ 31118 h 119966"/>
                <a:gd name="csX3" fmla="*/ 51556 w 105390"/>
                <a:gd name="csY3" fmla="*/ 67307 h 119966"/>
                <a:gd name="csX4" fmla="*/ 31848 w 105390"/>
                <a:gd name="csY4" fmla="*/ 105917 h 119966"/>
                <a:gd name="csX5" fmla="*/ 18479 w 105390"/>
                <a:gd name="csY5" fmla="*/ 111449 h 119966"/>
                <a:gd name="csX6" fmla="*/ 6723 w 105390"/>
                <a:gd name="csY6" fmla="*/ 85748 h 119966"/>
                <a:gd name="csX7" fmla="*/ 15136 w 105390"/>
                <a:gd name="csY7" fmla="*/ 60623 h 119966"/>
                <a:gd name="csX8" fmla="*/ 75644 w 105390"/>
                <a:gd name="csY8" fmla="*/ 8413 h 119966"/>
                <a:gd name="csX9" fmla="*/ 101000 w 105390"/>
                <a:gd name="csY9" fmla="*/ 0 h 1199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5390" h="119966">
                  <a:moveTo>
                    <a:pt x="101000" y="0"/>
                  </a:moveTo>
                  <a:cubicBezTo>
                    <a:pt x="110220" y="7722"/>
                    <a:pt x="104918" y="17634"/>
                    <a:pt x="85095" y="29620"/>
                  </a:cubicBezTo>
                  <a:cubicBezTo>
                    <a:pt x="85095" y="37342"/>
                    <a:pt x="82674" y="37688"/>
                    <a:pt x="77949" y="31118"/>
                  </a:cubicBezTo>
                  <a:cubicBezTo>
                    <a:pt x="65386" y="37803"/>
                    <a:pt x="56627" y="49904"/>
                    <a:pt x="51556" y="67307"/>
                  </a:cubicBezTo>
                  <a:cubicBezTo>
                    <a:pt x="50634" y="87131"/>
                    <a:pt x="44065" y="100039"/>
                    <a:pt x="31848" y="105917"/>
                  </a:cubicBezTo>
                  <a:cubicBezTo>
                    <a:pt x="32540" y="121591"/>
                    <a:pt x="27123" y="125164"/>
                    <a:pt x="18479" y="111449"/>
                  </a:cubicBezTo>
                  <a:cubicBezTo>
                    <a:pt x="9950" y="114561"/>
                    <a:pt x="6031" y="106032"/>
                    <a:pt x="6723" y="85748"/>
                  </a:cubicBezTo>
                  <a:cubicBezTo>
                    <a:pt x="-5148" y="77219"/>
                    <a:pt x="-653" y="58433"/>
                    <a:pt x="15136" y="60623"/>
                  </a:cubicBezTo>
                  <a:cubicBezTo>
                    <a:pt x="25624" y="20515"/>
                    <a:pt x="32424" y="8874"/>
                    <a:pt x="75644" y="8413"/>
                  </a:cubicBezTo>
                  <a:cubicBezTo>
                    <a:pt x="81522" y="5071"/>
                    <a:pt x="94776" y="2420"/>
                    <a:pt x="101000" y="0"/>
                  </a:cubicBezTo>
                  <a:close/>
                </a:path>
              </a:pathLst>
            </a:custGeom>
            <a:solidFill>
              <a:srgbClr val="11974B"/>
            </a:solidFill>
            <a:ln w="11507" cap="flat">
              <a:noFill/>
              <a:prstDash val="solid"/>
              <a:miter/>
            </a:ln>
          </p:spPr>
          <p:txBody>
            <a:bodyPr/>
            <a:lstStyle/>
            <a:p>
              <a:endParaRPr lang="en-US"/>
            </a:p>
          </p:txBody>
        </p:sp>
        <p:sp>
          <p:nvSpPr>
            <p:cNvPr id="314" name="Freeform: Shape 313">
              <a:extLst>
                <a:ext uri="{FF2B5EF4-FFF2-40B4-BE49-F238E27FC236}">
                  <a16:creationId xmlns:a16="http://schemas.microsoft.com/office/drawing/2014/main" id="{5C8B26A8-8E95-A58A-CBF3-96E682059317}"/>
                </a:ext>
              </a:extLst>
            </p:cNvPr>
            <p:cNvSpPr/>
            <p:nvPr/>
          </p:nvSpPr>
          <p:spPr>
            <a:xfrm>
              <a:off x="7162709" y="3363091"/>
              <a:ext cx="68703" cy="59816"/>
            </a:xfrm>
            <a:custGeom>
              <a:avLst/>
              <a:gdLst>
                <a:gd name="csX0" fmla="*/ 53721 w 68703"/>
                <a:gd name="csY0" fmla="*/ 5878 h 59816"/>
                <a:gd name="csX1" fmla="*/ 68704 w 68703"/>
                <a:gd name="csY1" fmla="*/ 7607 h 59816"/>
                <a:gd name="csX2" fmla="*/ 30440 w 68703"/>
                <a:gd name="csY2" fmla="*/ 29274 h 59816"/>
                <a:gd name="csX3" fmla="*/ 8081 w 68703"/>
                <a:gd name="csY3" fmla="*/ 59816 h 59816"/>
                <a:gd name="csX4" fmla="*/ 6698 w 68703"/>
                <a:gd name="csY4" fmla="*/ 28352 h 59816"/>
                <a:gd name="csX5" fmla="*/ 16610 w 68703"/>
                <a:gd name="csY5" fmla="*/ 7837 h 59816"/>
                <a:gd name="csX6" fmla="*/ 32284 w 68703"/>
                <a:gd name="csY6" fmla="*/ 0 h 59816"/>
                <a:gd name="csX7" fmla="*/ 53606 w 68703"/>
                <a:gd name="csY7" fmla="*/ 5878 h 59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8703" h="59816">
                  <a:moveTo>
                    <a:pt x="53721" y="5878"/>
                  </a:moveTo>
                  <a:cubicBezTo>
                    <a:pt x="57409" y="6915"/>
                    <a:pt x="64670" y="7261"/>
                    <a:pt x="68704" y="7607"/>
                  </a:cubicBezTo>
                  <a:lnTo>
                    <a:pt x="30440" y="29274"/>
                  </a:lnTo>
                  <a:lnTo>
                    <a:pt x="8081" y="59816"/>
                  </a:lnTo>
                  <a:cubicBezTo>
                    <a:pt x="-4597" y="56128"/>
                    <a:pt x="-217" y="37457"/>
                    <a:pt x="6698" y="28352"/>
                  </a:cubicBezTo>
                  <a:lnTo>
                    <a:pt x="16610" y="7837"/>
                  </a:lnTo>
                  <a:lnTo>
                    <a:pt x="32284" y="0"/>
                  </a:lnTo>
                  <a:lnTo>
                    <a:pt x="53606" y="5878"/>
                  </a:lnTo>
                  <a:close/>
                </a:path>
              </a:pathLst>
            </a:custGeom>
            <a:solidFill>
              <a:srgbClr val="129E87"/>
            </a:solidFill>
            <a:ln w="11507" cap="flat">
              <a:noFill/>
              <a:prstDash val="solid"/>
              <a:miter/>
            </a:ln>
          </p:spPr>
          <p:txBody>
            <a:bodyPr/>
            <a:lstStyle/>
            <a:p>
              <a:endParaRPr lang="en-US"/>
            </a:p>
          </p:txBody>
        </p:sp>
        <p:sp>
          <p:nvSpPr>
            <p:cNvPr id="315" name="Freeform: Shape 314">
              <a:extLst>
                <a:ext uri="{FF2B5EF4-FFF2-40B4-BE49-F238E27FC236}">
                  <a16:creationId xmlns:a16="http://schemas.microsoft.com/office/drawing/2014/main" id="{B543BB91-F9EB-48FA-C2BA-4782BC5BF091}"/>
                </a:ext>
              </a:extLst>
            </p:cNvPr>
            <p:cNvSpPr/>
            <p:nvPr/>
          </p:nvSpPr>
          <p:spPr>
            <a:xfrm>
              <a:off x="7292843" y="3258211"/>
              <a:ext cx="34345" cy="20399"/>
            </a:xfrm>
            <a:custGeom>
              <a:avLst/>
              <a:gdLst>
                <a:gd name="csX0" fmla="*/ 34230 w 34345"/>
                <a:gd name="csY0" fmla="*/ 115 h 20399"/>
                <a:gd name="csX1" fmla="*/ 25356 w 34345"/>
                <a:gd name="csY1" fmla="*/ 12447 h 20399"/>
                <a:gd name="csX2" fmla="*/ 0 w 34345"/>
                <a:gd name="csY2" fmla="*/ 20400 h 20399"/>
                <a:gd name="csX3" fmla="*/ 5417 w 34345"/>
                <a:gd name="csY3" fmla="*/ 461 h 20399"/>
                <a:gd name="csX4" fmla="*/ 34345 w 34345"/>
                <a:gd name="csY4" fmla="*/ 0 h 20399"/>
              </a:gdLst>
              <a:ahLst/>
              <a:cxnLst>
                <a:cxn ang="0">
                  <a:pos x="csX0" y="csY0"/>
                </a:cxn>
                <a:cxn ang="0">
                  <a:pos x="csX1" y="csY1"/>
                </a:cxn>
                <a:cxn ang="0">
                  <a:pos x="csX2" y="csY2"/>
                </a:cxn>
                <a:cxn ang="0">
                  <a:pos x="csX3" y="csY3"/>
                </a:cxn>
                <a:cxn ang="0">
                  <a:pos x="csX4" y="csY4"/>
                </a:cxn>
              </a:cxnLst>
              <a:rect l="l" t="t" r="r" b="b"/>
              <a:pathLst>
                <a:path w="34345" h="20399">
                  <a:moveTo>
                    <a:pt x="34230" y="115"/>
                  </a:moveTo>
                  <a:lnTo>
                    <a:pt x="25356" y="12447"/>
                  </a:lnTo>
                  <a:lnTo>
                    <a:pt x="0" y="20400"/>
                  </a:lnTo>
                  <a:cubicBezTo>
                    <a:pt x="691" y="14752"/>
                    <a:pt x="2075" y="4725"/>
                    <a:pt x="5417" y="461"/>
                  </a:cubicBezTo>
                  <a:lnTo>
                    <a:pt x="34345" y="0"/>
                  </a:lnTo>
                  <a:close/>
                </a:path>
              </a:pathLst>
            </a:custGeom>
            <a:solidFill>
              <a:srgbClr val="15A9CD"/>
            </a:solidFill>
            <a:ln w="11507" cap="flat">
              <a:noFill/>
              <a:prstDash val="solid"/>
              <a:miter/>
            </a:ln>
          </p:spPr>
          <p:txBody>
            <a:bodyPr/>
            <a:lstStyle/>
            <a:p>
              <a:endParaRPr lang="en-US"/>
            </a:p>
          </p:txBody>
        </p:sp>
        <p:sp>
          <p:nvSpPr>
            <p:cNvPr id="316" name="Freeform: Shape 315">
              <a:extLst>
                <a:ext uri="{FF2B5EF4-FFF2-40B4-BE49-F238E27FC236}">
                  <a16:creationId xmlns:a16="http://schemas.microsoft.com/office/drawing/2014/main" id="{60D8C501-F915-3229-94F0-D77594576E79}"/>
                </a:ext>
              </a:extLst>
            </p:cNvPr>
            <p:cNvSpPr/>
            <p:nvPr/>
          </p:nvSpPr>
          <p:spPr>
            <a:xfrm>
              <a:off x="7966724" y="4324353"/>
              <a:ext cx="123671" cy="55610"/>
            </a:xfrm>
            <a:custGeom>
              <a:avLst/>
              <a:gdLst>
                <a:gd name="csX0" fmla="*/ 111564 w 123671"/>
                <a:gd name="csY0" fmla="*/ 14926 h 55610"/>
                <a:gd name="csX1" fmla="*/ 122859 w 123671"/>
                <a:gd name="csY1" fmla="*/ 55610 h 55610"/>
                <a:gd name="csX2" fmla="*/ 23166 w 123671"/>
                <a:gd name="csY2" fmla="*/ 54458 h 55610"/>
                <a:gd name="csX3" fmla="*/ 0 w 123671"/>
                <a:gd name="csY3" fmla="*/ 22648 h 55610"/>
                <a:gd name="csX4" fmla="*/ 43335 w 123671"/>
                <a:gd name="csY4" fmla="*/ 24953 h 55610"/>
                <a:gd name="csX5" fmla="*/ 92202 w 123671"/>
                <a:gd name="csY5" fmla="*/ 11354 h 55610"/>
                <a:gd name="csX6" fmla="*/ 101883 w 123671"/>
                <a:gd name="csY6" fmla="*/ 13082 h 55610"/>
                <a:gd name="csX7" fmla="*/ 111680 w 123671"/>
                <a:gd name="csY7" fmla="*/ 14926 h 556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3671" h="55610">
                  <a:moveTo>
                    <a:pt x="111564" y="14926"/>
                  </a:moveTo>
                  <a:cubicBezTo>
                    <a:pt x="118595" y="24262"/>
                    <a:pt x="126202" y="47082"/>
                    <a:pt x="122859" y="55610"/>
                  </a:cubicBezTo>
                  <a:lnTo>
                    <a:pt x="23166" y="54458"/>
                  </a:lnTo>
                  <a:cubicBezTo>
                    <a:pt x="12908" y="49387"/>
                    <a:pt x="691" y="33713"/>
                    <a:pt x="0" y="22648"/>
                  </a:cubicBezTo>
                  <a:cubicBezTo>
                    <a:pt x="11295" y="15272"/>
                    <a:pt x="25701" y="16079"/>
                    <a:pt x="43335" y="24953"/>
                  </a:cubicBezTo>
                  <a:cubicBezTo>
                    <a:pt x="59355" y="8126"/>
                    <a:pt x="75606" y="3632"/>
                    <a:pt x="92202" y="11354"/>
                  </a:cubicBezTo>
                  <a:cubicBezTo>
                    <a:pt x="93124" y="-4782"/>
                    <a:pt x="99002" y="-3283"/>
                    <a:pt x="101883" y="13082"/>
                  </a:cubicBezTo>
                  <a:cubicBezTo>
                    <a:pt x="106493" y="7435"/>
                    <a:pt x="109490" y="7781"/>
                    <a:pt x="111680" y="14926"/>
                  </a:cubicBezTo>
                  <a:close/>
                </a:path>
              </a:pathLst>
            </a:custGeom>
            <a:solidFill>
              <a:srgbClr val="3DAB4F"/>
            </a:solidFill>
            <a:ln w="11507" cap="flat">
              <a:noFill/>
              <a:prstDash val="solid"/>
              <a:miter/>
            </a:ln>
          </p:spPr>
          <p:txBody>
            <a:bodyPr/>
            <a:lstStyle/>
            <a:p>
              <a:endParaRPr lang="en-US"/>
            </a:p>
          </p:txBody>
        </p:sp>
        <p:sp>
          <p:nvSpPr>
            <p:cNvPr id="317" name="Freeform: Shape 316">
              <a:extLst>
                <a:ext uri="{FF2B5EF4-FFF2-40B4-BE49-F238E27FC236}">
                  <a16:creationId xmlns:a16="http://schemas.microsoft.com/office/drawing/2014/main" id="{928718BC-F6C1-B056-7206-F8FB986C67F4}"/>
                </a:ext>
              </a:extLst>
            </p:cNvPr>
            <p:cNvSpPr/>
            <p:nvPr/>
          </p:nvSpPr>
          <p:spPr>
            <a:xfrm>
              <a:off x="8061183" y="4323788"/>
              <a:ext cx="69571" cy="15490"/>
            </a:xfrm>
            <a:custGeom>
              <a:avLst/>
              <a:gdLst>
                <a:gd name="csX0" fmla="*/ 41770 w 69571"/>
                <a:gd name="csY0" fmla="*/ 1661 h 15490"/>
                <a:gd name="csX1" fmla="*/ 67702 w 69571"/>
                <a:gd name="csY1" fmla="*/ 12379 h 15490"/>
                <a:gd name="csX2" fmla="*/ 41770 w 69571"/>
                <a:gd name="csY2" fmla="*/ 12379 h 15490"/>
                <a:gd name="csX3" fmla="*/ 17106 w 69571"/>
                <a:gd name="csY3" fmla="*/ 15491 h 15490"/>
                <a:gd name="csX4" fmla="*/ 7309 w 69571"/>
                <a:gd name="csY4" fmla="*/ 13647 h 15490"/>
                <a:gd name="csX5" fmla="*/ 15838 w 69571"/>
                <a:gd name="csY5" fmla="*/ 3735 h 15490"/>
                <a:gd name="csX6" fmla="*/ 41770 w 69571"/>
                <a:gd name="csY6" fmla="*/ 1661 h 154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571" h="15490">
                  <a:moveTo>
                    <a:pt x="41770" y="1661"/>
                  </a:moveTo>
                  <a:cubicBezTo>
                    <a:pt x="47302" y="1891"/>
                    <a:pt x="77267" y="5464"/>
                    <a:pt x="67702" y="12379"/>
                  </a:cubicBezTo>
                  <a:lnTo>
                    <a:pt x="41770" y="12379"/>
                  </a:lnTo>
                  <a:cubicBezTo>
                    <a:pt x="35546" y="12379"/>
                    <a:pt x="23560" y="14569"/>
                    <a:pt x="17106" y="15491"/>
                  </a:cubicBezTo>
                  <a:lnTo>
                    <a:pt x="7309" y="13647"/>
                  </a:lnTo>
                  <a:cubicBezTo>
                    <a:pt x="-5484" y="1200"/>
                    <a:pt x="-758" y="-4217"/>
                    <a:pt x="15838" y="3735"/>
                  </a:cubicBezTo>
                  <a:lnTo>
                    <a:pt x="41770" y="1661"/>
                  </a:lnTo>
                  <a:close/>
                </a:path>
              </a:pathLst>
            </a:custGeom>
            <a:solidFill>
              <a:srgbClr val="0D8A45"/>
            </a:solidFill>
            <a:ln w="11507" cap="flat">
              <a:noFill/>
              <a:prstDash val="solid"/>
              <a:miter/>
            </a:ln>
          </p:spPr>
          <p:txBody>
            <a:bodyPr/>
            <a:lstStyle/>
            <a:p>
              <a:endParaRPr lang="en-US"/>
            </a:p>
          </p:txBody>
        </p:sp>
        <p:sp>
          <p:nvSpPr>
            <p:cNvPr id="318" name="Freeform: Shape 317">
              <a:extLst>
                <a:ext uri="{FF2B5EF4-FFF2-40B4-BE49-F238E27FC236}">
                  <a16:creationId xmlns:a16="http://schemas.microsoft.com/office/drawing/2014/main" id="{3D7B8D6D-F38D-73FF-B2A9-2183AEB087B1}"/>
                </a:ext>
              </a:extLst>
            </p:cNvPr>
            <p:cNvSpPr/>
            <p:nvPr/>
          </p:nvSpPr>
          <p:spPr>
            <a:xfrm>
              <a:off x="7420658" y="3300741"/>
              <a:ext cx="55418" cy="60163"/>
            </a:xfrm>
            <a:custGeom>
              <a:avLst/>
              <a:gdLst>
                <a:gd name="csX0" fmla="*/ 53708 w 55418"/>
                <a:gd name="csY0" fmla="*/ 45061 h 60163"/>
                <a:gd name="csX1" fmla="*/ 36420 w 55418"/>
                <a:gd name="csY1" fmla="*/ 53244 h 60163"/>
                <a:gd name="csX2" fmla="*/ 17173 w 55418"/>
                <a:gd name="csY2" fmla="*/ 36417 h 60163"/>
                <a:gd name="csX3" fmla="*/ 0 w 55418"/>
                <a:gd name="csY3" fmla="*/ 18208 h 60163"/>
                <a:gd name="csX4" fmla="*/ 41260 w 55418"/>
                <a:gd name="csY4" fmla="*/ 1035 h 60163"/>
                <a:gd name="csX5" fmla="*/ 53708 w 55418"/>
                <a:gd name="csY5" fmla="*/ 45061 h 60163"/>
              </a:gdLst>
              <a:ahLst/>
              <a:cxnLst>
                <a:cxn ang="0">
                  <a:pos x="csX0" y="csY0"/>
                </a:cxn>
                <a:cxn ang="0">
                  <a:pos x="csX1" y="csY1"/>
                </a:cxn>
                <a:cxn ang="0">
                  <a:pos x="csX2" y="csY2"/>
                </a:cxn>
                <a:cxn ang="0">
                  <a:pos x="csX3" y="csY3"/>
                </a:cxn>
                <a:cxn ang="0">
                  <a:pos x="csX4" y="csY4"/>
                </a:cxn>
                <a:cxn ang="0">
                  <a:pos x="csX5" y="csY5"/>
                </a:cxn>
              </a:cxnLst>
              <a:rect l="l" t="t" r="r" b="b"/>
              <a:pathLst>
                <a:path w="55418" h="60163">
                  <a:moveTo>
                    <a:pt x="53708" y="45061"/>
                  </a:moveTo>
                  <a:cubicBezTo>
                    <a:pt x="60162" y="60736"/>
                    <a:pt x="47023" y="65461"/>
                    <a:pt x="36420" y="53244"/>
                  </a:cubicBezTo>
                  <a:cubicBezTo>
                    <a:pt x="26854" y="58431"/>
                    <a:pt x="10488" y="48519"/>
                    <a:pt x="17173" y="36417"/>
                  </a:cubicBezTo>
                  <a:cubicBezTo>
                    <a:pt x="12447" y="32268"/>
                    <a:pt x="4725" y="23163"/>
                    <a:pt x="0" y="18208"/>
                  </a:cubicBezTo>
                  <a:cubicBezTo>
                    <a:pt x="1268" y="5184"/>
                    <a:pt x="28698" y="-2999"/>
                    <a:pt x="41260" y="1035"/>
                  </a:cubicBezTo>
                  <a:cubicBezTo>
                    <a:pt x="53016" y="4723"/>
                    <a:pt x="54745" y="31462"/>
                    <a:pt x="53708" y="45061"/>
                  </a:cubicBezTo>
                  <a:close/>
                </a:path>
              </a:pathLst>
            </a:custGeom>
            <a:solidFill>
              <a:srgbClr val="249733"/>
            </a:solidFill>
            <a:ln w="11507" cap="flat">
              <a:noFill/>
              <a:prstDash val="solid"/>
              <a:miter/>
            </a:ln>
          </p:spPr>
          <p:txBody>
            <a:bodyPr/>
            <a:lstStyle/>
            <a:p>
              <a:endParaRPr lang="en-US"/>
            </a:p>
          </p:txBody>
        </p:sp>
        <p:sp>
          <p:nvSpPr>
            <p:cNvPr id="319" name="Freeform: Shape 318">
              <a:extLst>
                <a:ext uri="{FF2B5EF4-FFF2-40B4-BE49-F238E27FC236}">
                  <a16:creationId xmlns:a16="http://schemas.microsoft.com/office/drawing/2014/main" id="{E2385EB6-7914-FD08-6D1D-FC395AD3732B}"/>
                </a:ext>
              </a:extLst>
            </p:cNvPr>
            <p:cNvSpPr/>
            <p:nvPr/>
          </p:nvSpPr>
          <p:spPr>
            <a:xfrm>
              <a:off x="7450871" y="3345803"/>
              <a:ext cx="45061" cy="35566"/>
            </a:xfrm>
            <a:custGeom>
              <a:avLst/>
              <a:gdLst>
                <a:gd name="csX0" fmla="*/ 23495 w 45061"/>
                <a:gd name="csY0" fmla="*/ 0 h 35566"/>
                <a:gd name="csX1" fmla="*/ 39400 w 45061"/>
                <a:gd name="csY1" fmla="*/ 8298 h 35566"/>
                <a:gd name="csX2" fmla="*/ 39400 w 45061"/>
                <a:gd name="csY2" fmla="*/ 17288 h 35566"/>
                <a:gd name="csX3" fmla="*/ 22803 w 45061"/>
                <a:gd name="csY3" fmla="*/ 26393 h 35566"/>
                <a:gd name="csX4" fmla="*/ 5170 w 45061"/>
                <a:gd name="csY4" fmla="*/ 17057 h 35566"/>
                <a:gd name="csX5" fmla="*/ 6092 w 45061"/>
                <a:gd name="csY5" fmla="*/ 8298 h 35566"/>
                <a:gd name="csX6" fmla="*/ 23379 w 45061"/>
                <a:gd name="csY6" fmla="*/ 115 h 355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061" h="35566">
                  <a:moveTo>
                    <a:pt x="23495" y="0"/>
                  </a:moveTo>
                  <a:lnTo>
                    <a:pt x="39400" y="8298"/>
                  </a:lnTo>
                  <a:cubicBezTo>
                    <a:pt x="47006" y="10834"/>
                    <a:pt x="46891" y="13830"/>
                    <a:pt x="39400" y="17288"/>
                  </a:cubicBezTo>
                  <a:cubicBezTo>
                    <a:pt x="47813" y="38264"/>
                    <a:pt x="39745" y="41030"/>
                    <a:pt x="22803" y="26393"/>
                  </a:cubicBezTo>
                  <a:cubicBezTo>
                    <a:pt x="6668" y="37457"/>
                    <a:pt x="1020" y="37688"/>
                    <a:pt x="5170" y="17057"/>
                  </a:cubicBezTo>
                  <a:cubicBezTo>
                    <a:pt x="-2091" y="13715"/>
                    <a:pt x="-1630" y="10834"/>
                    <a:pt x="6092" y="8298"/>
                  </a:cubicBezTo>
                  <a:lnTo>
                    <a:pt x="23379" y="115"/>
                  </a:lnTo>
                  <a:close/>
                </a:path>
              </a:pathLst>
            </a:custGeom>
            <a:solidFill>
              <a:srgbClr val="4E7A20"/>
            </a:solidFill>
            <a:ln w="11507" cap="flat">
              <a:noFill/>
              <a:prstDash val="solid"/>
              <a:miter/>
            </a:ln>
          </p:spPr>
          <p:txBody>
            <a:bodyPr/>
            <a:lstStyle/>
            <a:p>
              <a:endParaRPr lang="en-US"/>
            </a:p>
          </p:txBody>
        </p:sp>
        <p:sp>
          <p:nvSpPr>
            <p:cNvPr id="320" name="Freeform: Shape 319">
              <a:extLst>
                <a:ext uri="{FF2B5EF4-FFF2-40B4-BE49-F238E27FC236}">
                  <a16:creationId xmlns:a16="http://schemas.microsoft.com/office/drawing/2014/main" id="{63ECEA35-6D59-7E3B-4471-A9FDA14667AA}"/>
                </a:ext>
              </a:extLst>
            </p:cNvPr>
            <p:cNvSpPr/>
            <p:nvPr/>
          </p:nvSpPr>
          <p:spPr>
            <a:xfrm>
              <a:off x="7490092" y="3336074"/>
              <a:ext cx="42360" cy="49314"/>
            </a:xfrm>
            <a:custGeom>
              <a:avLst/>
              <a:gdLst>
                <a:gd name="csX0" fmla="*/ 28877 w 42360"/>
                <a:gd name="csY0" fmla="*/ 14223 h 49314"/>
                <a:gd name="csX1" fmla="*/ 36483 w 42360"/>
                <a:gd name="csY1" fmla="*/ 15491 h 49314"/>
                <a:gd name="csX2" fmla="*/ 179 w 42360"/>
                <a:gd name="csY2" fmla="*/ 27016 h 49314"/>
                <a:gd name="csX3" fmla="*/ 179 w 42360"/>
                <a:gd name="csY3" fmla="*/ 18027 h 49314"/>
                <a:gd name="csX4" fmla="*/ 8823 w 42360"/>
                <a:gd name="csY4" fmla="*/ 9844 h 49314"/>
                <a:gd name="csX5" fmla="*/ 19311 w 42360"/>
                <a:gd name="csY5" fmla="*/ 8806 h 49314"/>
                <a:gd name="csX6" fmla="*/ 28877 w 42360"/>
                <a:gd name="csY6" fmla="*/ 14339 h 493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360" h="49314">
                  <a:moveTo>
                    <a:pt x="28877" y="14223"/>
                  </a:moveTo>
                  <a:lnTo>
                    <a:pt x="36483" y="15491"/>
                  </a:lnTo>
                  <a:cubicBezTo>
                    <a:pt x="61954" y="41077"/>
                    <a:pt x="-3855" y="70697"/>
                    <a:pt x="179" y="27016"/>
                  </a:cubicBezTo>
                  <a:lnTo>
                    <a:pt x="179" y="18027"/>
                  </a:lnTo>
                  <a:cubicBezTo>
                    <a:pt x="179" y="18027"/>
                    <a:pt x="8823" y="9844"/>
                    <a:pt x="8823" y="9844"/>
                  </a:cubicBezTo>
                  <a:lnTo>
                    <a:pt x="19311" y="8806"/>
                  </a:lnTo>
                  <a:cubicBezTo>
                    <a:pt x="28300" y="-5254"/>
                    <a:pt x="33948" y="-1797"/>
                    <a:pt x="28877" y="14339"/>
                  </a:cubicBezTo>
                  <a:close/>
                </a:path>
              </a:pathLst>
            </a:custGeom>
            <a:solidFill>
              <a:srgbClr val="0E7B4A"/>
            </a:solidFill>
            <a:ln w="11507" cap="flat">
              <a:noFill/>
              <a:prstDash val="solid"/>
              <a:miter/>
            </a:ln>
          </p:spPr>
          <p:txBody>
            <a:bodyPr/>
            <a:lstStyle/>
            <a:p>
              <a:endParaRPr lang="en-US"/>
            </a:p>
          </p:txBody>
        </p:sp>
        <p:sp>
          <p:nvSpPr>
            <p:cNvPr id="321" name="Freeform: Shape 320">
              <a:extLst>
                <a:ext uri="{FF2B5EF4-FFF2-40B4-BE49-F238E27FC236}">
                  <a16:creationId xmlns:a16="http://schemas.microsoft.com/office/drawing/2014/main" id="{7C8EB2D9-3F7B-A9B4-8DB2-82FD41963039}"/>
                </a:ext>
              </a:extLst>
            </p:cNvPr>
            <p:cNvSpPr/>
            <p:nvPr/>
          </p:nvSpPr>
          <p:spPr>
            <a:xfrm>
              <a:off x="7567565" y="3250570"/>
              <a:ext cx="68207" cy="57486"/>
            </a:xfrm>
            <a:custGeom>
              <a:avLst/>
              <a:gdLst>
                <a:gd name="csX0" fmla="*/ 50175 w 68207"/>
                <a:gd name="csY0" fmla="*/ 6373 h 57486"/>
                <a:gd name="csX1" fmla="*/ 60778 w 68207"/>
                <a:gd name="csY1" fmla="*/ 19281 h 57486"/>
                <a:gd name="csX2" fmla="*/ 37267 w 68207"/>
                <a:gd name="csY2" fmla="*/ 51436 h 57486"/>
                <a:gd name="csX3" fmla="*/ 8914 w 68207"/>
                <a:gd name="csY3" fmla="*/ 34955 h 57486"/>
                <a:gd name="csX4" fmla="*/ 10413 w 68207"/>
                <a:gd name="csY4" fmla="*/ 1762 h 57486"/>
                <a:gd name="csX5" fmla="*/ 50060 w 68207"/>
                <a:gd name="csY5" fmla="*/ 6373 h 57486"/>
              </a:gdLst>
              <a:ahLst/>
              <a:cxnLst>
                <a:cxn ang="0">
                  <a:pos x="csX0" y="csY0"/>
                </a:cxn>
                <a:cxn ang="0">
                  <a:pos x="csX1" y="csY1"/>
                </a:cxn>
                <a:cxn ang="0">
                  <a:pos x="csX2" y="csY2"/>
                </a:cxn>
                <a:cxn ang="0">
                  <a:pos x="csX3" y="csY3"/>
                </a:cxn>
                <a:cxn ang="0">
                  <a:pos x="csX4" y="csY4"/>
                </a:cxn>
                <a:cxn ang="0">
                  <a:pos x="csX5" y="csY5"/>
                </a:cxn>
              </a:cxnLst>
              <a:rect l="l" t="t" r="r" b="b"/>
              <a:pathLst>
                <a:path w="68207" h="57486">
                  <a:moveTo>
                    <a:pt x="50175" y="6373"/>
                  </a:moveTo>
                  <a:cubicBezTo>
                    <a:pt x="69537" y="-6075"/>
                    <a:pt x="73686" y="495"/>
                    <a:pt x="60778" y="19281"/>
                  </a:cubicBezTo>
                  <a:cubicBezTo>
                    <a:pt x="57090" y="34840"/>
                    <a:pt x="49253" y="45558"/>
                    <a:pt x="37267" y="51436"/>
                  </a:cubicBezTo>
                  <a:cubicBezTo>
                    <a:pt x="32772" y="67226"/>
                    <a:pt x="6955" y="48670"/>
                    <a:pt x="8914" y="34955"/>
                  </a:cubicBezTo>
                  <a:cubicBezTo>
                    <a:pt x="-3763" y="29077"/>
                    <a:pt x="-2611" y="7640"/>
                    <a:pt x="10413" y="1762"/>
                  </a:cubicBezTo>
                  <a:lnTo>
                    <a:pt x="50060" y="6373"/>
                  </a:lnTo>
                  <a:close/>
                </a:path>
              </a:pathLst>
            </a:custGeom>
            <a:solidFill>
              <a:srgbClr val="048F92"/>
            </a:solidFill>
            <a:ln w="11507" cap="flat">
              <a:noFill/>
              <a:prstDash val="solid"/>
              <a:miter/>
            </a:ln>
          </p:spPr>
          <p:txBody>
            <a:bodyPr/>
            <a:lstStyle/>
            <a:p>
              <a:endParaRPr lang="en-US"/>
            </a:p>
          </p:txBody>
        </p:sp>
        <p:sp>
          <p:nvSpPr>
            <p:cNvPr id="322" name="Freeform: Shape 321">
              <a:extLst>
                <a:ext uri="{FF2B5EF4-FFF2-40B4-BE49-F238E27FC236}">
                  <a16:creationId xmlns:a16="http://schemas.microsoft.com/office/drawing/2014/main" id="{D440EEA9-6A50-0EAF-9183-6AA8AECC0216}"/>
                </a:ext>
              </a:extLst>
            </p:cNvPr>
            <p:cNvSpPr/>
            <p:nvPr/>
          </p:nvSpPr>
          <p:spPr>
            <a:xfrm>
              <a:off x="7617770" y="3216720"/>
              <a:ext cx="44716" cy="67611"/>
            </a:xfrm>
            <a:custGeom>
              <a:avLst/>
              <a:gdLst>
                <a:gd name="csX0" fmla="*/ 36505 w 44716"/>
                <a:gd name="csY0" fmla="*/ 51633 h 67611"/>
                <a:gd name="csX1" fmla="*/ 25095 w 44716"/>
                <a:gd name="csY1" fmla="*/ 54399 h 67611"/>
                <a:gd name="csX2" fmla="*/ 10688 w 44716"/>
                <a:gd name="csY2" fmla="*/ 53131 h 67611"/>
                <a:gd name="csX3" fmla="*/ 85 w 44716"/>
                <a:gd name="csY3" fmla="*/ 40223 h 67611"/>
                <a:gd name="csX4" fmla="*/ 1468 w 44716"/>
                <a:gd name="csY4" fmla="*/ 31118 h 67611"/>
                <a:gd name="csX5" fmla="*/ 24058 w 44716"/>
                <a:gd name="csY5" fmla="*/ 11871 h 67611"/>
                <a:gd name="csX6" fmla="*/ 36505 w 44716"/>
                <a:gd name="csY6" fmla="*/ 0 h 67611"/>
                <a:gd name="csX7" fmla="*/ 36505 w 44716"/>
                <a:gd name="csY7" fmla="*/ 51633 h 676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716" h="67611">
                  <a:moveTo>
                    <a:pt x="36505" y="51633"/>
                  </a:moveTo>
                  <a:cubicBezTo>
                    <a:pt x="40539" y="67307"/>
                    <a:pt x="36966" y="64887"/>
                    <a:pt x="25095" y="54399"/>
                  </a:cubicBezTo>
                  <a:cubicBezTo>
                    <a:pt x="26363" y="72840"/>
                    <a:pt x="13224" y="71572"/>
                    <a:pt x="10688" y="53131"/>
                  </a:cubicBezTo>
                  <a:lnTo>
                    <a:pt x="85" y="40223"/>
                  </a:lnTo>
                  <a:lnTo>
                    <a:pt x="1468" y="31118"/>
                  </a:lnTo>
                  <a:cubicBezTo>
                    <a:pt x="-3488" y="22935"/>
                    <a:pt x="4119" y="16481"/>
                    <a:pt x="24058" y="11871"/>
                  </a:cubicBezTo>
                  <a:lnTo>
                    <a:pt x="36505" y="0"/>
                  </a:lnTo>
                  <a:cubicBezTo>
                    <a:pt x="47454" y="8990"/>
                    <a:pt x="47454" y="26162"/>
                    <a:pt x="36505" y="51633"/>
                  </a:cubicBezTo>
                  <a:close/>
                </a:path>
              </a:pathLst>
            </a:custGeom>
            <a:solidFill>
              <a:srgbClr val="208D47"/>
            </a:solidFill>
            <a:ln w="11507" cap="flat">
              <a:noFill/>
              <a:prstDash val="solid"/>
              <a:miter/>
            </a:ln>
          </p:spPr>
          <p:txBody>
            <a:bodyPr/>
            <a:lstStyle/>
            <a:p>
              <a:endParaRPr lang="en-US"/>
            </a:p>
          </p:txBody>
        </p:sp>
        <p:sp>
          <p:nvSpPr>
            <p:cNvPr id="323" name="Freeform: Shape 322">
              <a:extLst>
                <a:ext uri="{FF2B5EF4-FFF2-40B4-BE49-F238E27FC236}">
                  <a16:creationId xmlns:a16="http://schemas.microsoft.com/office/drawing/2014/main" id="{0286EE05-2E42-7D10-1F82-9083C870BB2D}"/>
                </a:ext>
              </a:extLst>
            </p:cNvPr>
            <p:cNvSpPr/>
            <p:nvPr/>
          </p:nvSpPr>
          <p:spPr>
            <a:xfrm>
              <a:off x="7549074" y="3259248"/>
              <a:ext cx="66718" cy="62935"/>
            </a:xfrm>
            <a:custGeom>
              <a:avLst/>
              <a:gdLst>
                <a:gd name="csX0" fmla="*/ 27521 w 66718"/>
                <a:gd name="csY0" fmla="*/ 26278 h 62935"/>
                <a:gd name="csX1" fmla="*/ 55873 w 66718"/>
                <a:gd name="csY1" fmla="*/ 42759 h 62935"/>
                <a:gd name="csX2" fmla="*/ 44809 w 66718"/>
                <a:gd name="csY2" fmla="*/ 60738 h 62935"/>
                <a:gd name="csX3" fmla="*/ 36165 w 66718"/>
                <a:gd name="csY3" fmla="*/ 52094 h 62935"/>
                <a:gd name="csX4" fmla="*/ 5392 w 66718"/>
                <a:gd name="csY4" fmla="*/ 33193 h 62935"/>
                <a:gd name="csX5" fmla="*/ 898 w 66718"/>
                <a:gd name="csY5" fmla="*/ 0 h 62935"/>
                <a:gd name="csX6" fmla="*/ 10233 w 66718"/>
                <a:gd name="csY6" fmla="*/ 346 h 62935"/>
                <a:gd name="csX7" fmla="*/ 19453 w 66718"/>
                <a:gd name="csY7" fmla="*/ 922 h 62935"/>
                <a:gd name="csX8" fmla="*/ 27406 w 66718"/>
                <a:gd name="csY8" fmla="*/ 26162 h 629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718" h="62935">
                  <a:moveTo>
                    <a:pt x="27521" y="26278"/>
                  </a:moveTo>
                  <a:lnTo>
                    <a:pt x="55873" y="42759"/>
                  </a:lnTo>
                  <a:cubicBezTo>
                    <a:pt x="74774" y="57857"/>
                    <a:pt x="67629" y="67423"/>
                    <a:pt x="44809" y="60738"/>
                  </a:cubicBezTo>
                  <a:cubicBezTo>
                    <a:pt x="34551" y="65348"/>
                    <a:pt x="30978" y="62813"/>
                    <a:pt x="36165" y="52094"/>
                  </a:cubicBezTo>
                  <a:lnTo>
                    <a:pt x="5392" y="33193"/>
                  </a:lnTo>
                  <a:cubicBezTo>
                    <a:pt x="-1292" y="29044"/>
                    <a:pt x="-370" y="7722"/>
                    <a:pt x="898" y="0"/>
                  </a:cubicBezTo>
                  <a:lnTo>
                    <a:pt x="10233" y="346"/>
                  </a:lnTo>
                  <a:lnTo>
                    <a:pt x="19453" y="922"/>
                  </a:lnTo>
                  <a:cubicBezTo>
                    <a:pt x="19684" y="10027"/>
                    <a:pt x="22335" y="18440"/>
                    <a:pt x="27406" y="26162"/>
                  </a:cubicBezTo>
                  <a:close/>
                </a:path>
              </a:pathLst>
            </a:custGeom>
            <a:solidFill>
              <a:srgbClr val="20A45B"/>
            </a:solidFill>
            <a:ln w="11507" cap="flat">
              <a:noFill/>
              <a:prstDash val="solid"/>
              <a:miter/>
            </a:ln>
          </p:spPr>
          <p:txBody>
            <a:bodyPr/>
            <a:lstStyle/>
            <a:p>
              <a:endParaRPr lang="en-US"/>
            </a:p>
          </p:txBody>
        </p:sp>
        <p:sp>
          <p:nvSpPr>
            <p:cNvPr id="324" name="Freeform: Shape 323">
              <a:extLst>
                <a:ext uri="{FF2B5EF4-FFF2-40B4-BE49-F238E27FC236}">
                  <a16:creationId xmlns:a16="http://schemas.microsoft.com/office/drawing/2014/main" id="{62433642-4ABF-CFB5-F482-3B9D53D2D186}"/>
                </a:ext>
              </a:extLst>
            </p:cNvPr>
            <p:cNvSpPr/>
            <p:nvPr/>
          </p:nvSpPr>
          <p:spPr>
            <a:xfrm>
              <a:off x="7601950" y="3228591"/>
              <a:ext cx="39877" cy="19247"/>
            </a:xfrm>
            <a:custGeom>
              <a:avLst/>
              <a:gdLst>
                <a:gd name="csX0" fmla="*/ 39877 w 39877"/>
                <a:gd name="csY0" fmla="*/ 0 h 19247"/>
                <a:gd name="csX1" fmla="*/ 17288 w 39877"/>
                <a:gd name="csY1" fmla="*/ 19247 h 19247"/>
                <a:gd name="csX2" fmla="*/ 0 w 39877"/>
                <a:gd name="csY2" fmla="*/ 4956 h 19247"/>
                <a:gd name="csX3" fmla="*/ 39877 w 39877"/>
                <a:gd name="csY3" fmla="*/ 0 h 19247"/>
              </a:gdLst>
              <a:ahLst/>
              <a:cxnLst>
                <a:cxn ang="0">
                  <a:pos x="csX0" y="csY0"/>
                </a:cxn>
                <a:cxn ang="0">
                  <a:pos x="csX1" y="csY1"/>
                </a:cxn>
                <a:cxn ang="0">
                  <a:pos x="csX2" y="csY2"/>
                </a:cxn>
                <a:cxn ang="0">
                  <a:pos x="csX3" y="csY3"/>
                </a:cxn>
              </a:cxnLst>
              <a:rect l="l" t="t" r="r" b="b"/>
              <a:pathLst>
                <a:path w="39877" h="19247">
                  <a:moveTo>
                    <a:pt x="39877" y="0"/>
                  </a:moveTo>
                  <a:lnTo>
                    <a:pt x="17288" y="19247"/>
                  </a:lnTo>
                  <a:lnTo>
                    <a:pt x="0" y="4956"/>
                  </a:lnTo>
                  <a:lnTo>
                    <a:pt x="39877" y="0"/>
                  </a:lnTo>
                  <a:close/>
                </a:path>
              </a:pathLst>
            </a:custGeom>
            <a:solidFill>
              <a:srgbClr val="3BA545"/>
            </a:solidFill>
            <a:ln w="11507" cap="flat">
              <a:noFill/>
              <a:prstDash val="solid"/>
              <a:miter/>
            </a:ln>
          </p:spPr>
          <p:txBody>
            <a:bodyPr/>
            <a:lstStyle/>
            <a:p>
              <a:endParaRPr lang="en-US"/>
            </a:p>
          </p:txBody>
        </p:sp>
        <p:sp>
          <p:nvSpPr>
            <p:cNvPr id="325" name="Freeform: Shape 324">
              <a:extLst>
                <a:ext uri="{FF2B5EF4-FFF2-40B4-BE49-F238E27FC236}">
                  <a16:creationId xmlns:a16="http://schemas.microsoft.com/office/drawing/2014/main" id="{03AD42C1-D91D-F2C0-E114-F42FBFE5D69E}"/>
                </a:ext>
              </a:extLst>
            </p:cNvPr>
            <p:cNvSpPr/>
            <p:nvPr/>
          </p:nvSpPr>
          <p:spPr>
            <a:xfrm>
              <a:off x="7559422" y="3252405"/>
              <a:ext cx="18786" cy="33236"/>
            </a:xfrm>
            <a:custGeom>
              <a:avLst/>
              <a:gdLst>
                <a:gd name="csX0" fmla="*/ 18671 w 18786"/>
                <a:gd name="csY0" fmla="*/ 43 h 33236"/>
                <a:gd name="csX1" fmla="*/ 17173 w 18786"/>
                <a:gd name="csY1" fmla="*/ 33236 h 33236"/>
                <a:gd name="csX2" fmla="*/ 1383 w 18786"/>
                <a:gd name="csY2" fmla="*/ 26897 h 33236"/>
                <a:gd name="csX3" fmla="*/ 0 w 18786"/>
                <a:gd name="csY3" fmla="*/ 7420 h 33236"/>
                <a:gd name="csX4" fmla="*/ 18786 w 18786"/>
                <a:gd name="csY4" fmla="*/ 43 h 33236"/>
              </a:gdLst>
              <a:ahLst/>
              <a:cxnLst>
                <a:cxn ang="0">
                  <a:pos x="csX0" y="csY0"/>
                </a:cxn>
                <a:cxn ang="0">
                  <a:pos x="csX1" y="csY1"/>
                </a:cxn>
                <a:cxn ang="0">
                  <a:pos x="csX2" y="csY2"/>
                </a:cxn>
                <a:cxn ang="0">
                  <a:pos x="csX3" y="csY3"/>
                </a:cxn>
                <a:cxn ang="0">
                  <a:pos x="csX4" y="csY4"/>
                </a:cxn>
              </a:cxnLst>
              <a:rect l="l" t="t" r="r" b="b"/>
              <a:pathLst>
                <a:path w="18786" h="33236">
                  <a:moveTo>
                    <a:pt x="18671" y="43"/>
                  </a:moveTo>
                  <a:lnTo>
                    <a:pt x="17173" y="33236"/>
                  </a:lnTo>
                  <a:cubicBezTo>
                    <a:pt x="12908" y="32084"/>
                    <a:pt x="1729" y="31623"/>
                    <a:pt x="1383" y="26897"/>
                  </a:cubicBezTo>
                  <a:lnTo>
                    <a:pt x="0" y="7420"/>
                  </a:lnTo>
                  <a:cubicBezTo>
                    <a:pt x="4495" y="4769"/>
                    <a:pt x="13600" y="-533"/>
                    <a:pt x="18786" y="43"/>
                  </a:cubicBezTo>
                  <a:close/>
                </a:path>
              </a:pathLst>
            </a:custGeom>
            <a:solidFill>
              <a:srgbClr val="0AA181"/>
            </a:solidFill>
            <a:ln w="11507" cap="flat">
              <a:noFill/>
              <a:prstDash val="solid"/>
              <a:miter/>
            </a:ln>
          </p:spPr>
          <p:txBody>
            <a:bodyPr/>
            <a:lstStyle/>
            <a:p>
              <a:endParaRPr lang="en-US"/>
            </a:p>
          </p:txBody>
        </p:sp>
        <p:sp>
          <p:nvSpPr>
            <p:cNvPr id="326" name="Freeform: Shape 325">
              <a:extLst>
                <a:ext uri="{FF2B5EF4-FFF2-40B4-BE49-F238E27FC236}">
                  <a16:creationId xmlns:a16="http://schemas.microsoft.com/office/drawing/2014/main" id="{23C82967-AA1C-CF1B-E7FC-6DE46D8808B6}"/>
                </a:ext>
              </a:extLst>
            </p:cNvPr>
            <p:cNvSpPr/>
            <p:nvPr/>
          </p:nvSpPr>
          <p:spPr>
            <a:xfrm>
              <a:off x="7508941" y="3277688"/>
              <a:ext cx="87747" cy="55232"/>
            </a:xfrm>
            <a:custGeom>
              <a:avLst/>
              <a:gdLst>
                <a:gd name="csX0" fmla="*/ 76297 w 87747"/>
                <a:gd name="csY0" fmla="*/ 33769 h 55232"/>
                <a:gd name="csX1" fmla="*/ 84941 w 87747"/>
                <a:gd name="csY1" fmla="*/ 42413 h 55232"/>
                <a:gd name="csX2" fmla="*/ 61199 w 87747"/>
                <a:gd name="csY2" fmla="*/ 50365 h 55232"/>
                <a:gd name="csX3" fmla="*/ 41837 w 87747"/>
                <a:gd name="csY3" fmla="*/ 42413 h 55232"/>
                <a:gd name="csX4" fmla="*/ 0 w 87747"/>
                <a:gd name="csY4" fmla="*/ 17057 h 55232"/>
                <a:gd name="csX5" fmla="*/ 17403 w 87747"/>
                <a:gd name="csY5" fmla="*/ 0 h 55232"/>
                <a:gd name="csX6" fmla="*/ 76297 w 87747"/>
                <a:gd name="csY6" fmla="*/ 33769 h 552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747" h="55232">
                  <a:moveTo>
                    <a:pt x="76297" y="33769"/>
                  </a:moveTo>
                  <a:lnTo>
                    <a:pt x="84941" y="42413"/>
                  </a:lnTo>
                  <a:cubicBezTo>
                    <a:pt x="95314" y="58433"/>
                    <a:pt x="74568" y="57396"/>
                    <a:pt x="61199" y="50365"/>
                  </a:cubicBezTo>
                  <a:cubicBezTo>
                    <a:pt x="49789" y="51057"/>
                    <a:pt x="43335" y="48406"/>
                    <a:pt x="41837" y="42413"/>
                  </a:cubicBezTo>
                  <a:lnTo>
                    <a:pt x="0" y="17057"/>
                  </a:lnTo>
                  <a:lnTo>
                    <a:pt x="17403" y="0"/>
                  </a:lnTo>
                  <a:cubicBezTo>
                    <a:pt x="26162" y="23396"/>
                    <a:pt x="51864" y="39071"/>
                    <a:pt x="76297" y="33769"/>
                  </a:cubicBezTo>
                  <a:close/>
                </a:path>
              </a:pathLst>
            </a:custGeom>
            <a:solidFill>
              <a:srgbClr val="0B6F38"/>
            </a:solidFill>
            <a:ln w="11507" cap="flat">
              <a:noFill/>
              <a:prstDash val="solid"/>
              <a:miter/>
            </a:ln>
          </p:spPr>
          <p:txBody>
            <a:bodyPr/>
            <a:lstStyle/>
            <a:p>
              <a:endParaRPr lang="en-US"/>
            </a:p>
          </p:txBody>
        </p:sp>
        <p:sp>
          <p:nvSpPr>
            <p:cNvPr id="327" name="Freeform: Shape 326">
              <a:extLst>
                <a:ext uri="{FF2B5EF4-FFF2-40B4-BE49-F238E27FC236}">
                  <a16:creationId xmlns:a16="http://schemas.microsoft.com/office/drawing/2014/main" id="{F3C12C2E-ADDF-54CD-67F3-866DEB34E3F8}"/>
                </a:ext>
              </a:extLst>
            </p:cNvPr>
            <p:cNvSpPr/>
            <p:nvPr/>
          </p:nvSpPr>
          <p:spPr>
            <a:xfrm>
              <a:off x="7509402" y="3319986"/>
              <a:ext cx="60622" cy="30311"/>
            </a:xfrm>
            <a:custGeom>
              <a:avLst/>
              <a:gdLst>
                <a:gd name="csX0" fmla="*/ 41260 w 60622"/>
                <a:gd name="csY0" fmla="*/ 0 h 30311"/>
                <a:gd name="csX1" fmla="*/ 60623 w 60622"/>
                <a:gd name="csY1" fmla="*/ 7952 h 30311"/>
                <a:gd name="csX2" fmla="*/ 9566 w 60622"/>
                <a:gd name="csY2" fmla="*/ 30311 h 30311"/>
                <a:gd name="csX3" fmla="*/ 0 w 60622"/>
                <a:gd name="csY3" fmla="*/ 24779 h 30311"/>
                <a:gd name="csX4" fmla="*/ 0 w 60622"/>
                <a:gd name="csY4" fmla="*/ 8068 h 30311"/>
                <a:gd name="csX5" fmla="*/ 41260 w 60622"/>
                <a:gd name="csY5" fmla="*/ 115 h 30311"/>
              </a:gdLst>
              <a:ahLst/>
              <a:cxnLst>
                <a:cxn ang="0">
                  <a:pos x="csX0" y="csY0"/>
                </a:cxn>
                <a:cxn ang="0">
                  <a:pos x="csX1" y="csY1"/>
                </a:cxn>
                <a:cxn ang="0">
                  <a:pos x="csX2" y="csY2"/>
                </a:cxn>
                <a:cxn ang="0">
                  <a:pos x="csX3" y="csY3"/>
                </a:cxn>
                <a:cxn ang="0">
                  <a:pos x="csX4" y="csY4"/>
                </a:cxn>
                <a:cxn ang="0">
                  <a:pos x="csX5" y="csY5"/>
                </a:cxn>
              </a:cxnLst>
              <a:rect l="l" t="t" r="r" b="b"/>
              <a:pathLst>
                <a:path w="60622" h="30311">
                  <a:moveTo>
                    <a:pt x="41260" y="0"/>
                  </a:moveTo>
                  <a:lnTo>
                    <a:pt x="60623" y="7952"/>
                  </a:lnTo>
                  <a:cubicBezTo>
                    <a:pt x="47369" y="19017"/>
                    <a:pt x="30427" y="26508"/>
                    <a:pt x="9566" y="30311"/>
                  </a:cubicBezTo>
                  <a:lnTo>
                    <a:pt x="0" y="24779"/>
                  </a:lnTo>
                  <a:lnTo>
                    <a:pt x="0" y="8068"/>
                  </a:lnTo>
                  <a:cubicBezTo>
                    <a:pt x="0" y="8068"/>
                    <a:pt x="41260" y="115"/>
                    <a:pt x="41260" y="115"/>
                  </a:cubicBezTo>
                  <a:close/>
                </a:path>
              </a:pathLst>
            </a:custGeom>
            <a:solidFill>
              <a:srgbClr val="0BA6B3"/>
            </a:solidFill>
            <a:ln w="11507" cap="flat">
              <a:noFill/>
              <a:prstDash val="solid"/>
              <a:miter/>
            </a:ln>
          </p:spPr>
          <p:txBody>
            <a:bodyPr/>
            <a:lstStyle/>
            <a:p>
              <a:endParaRPr lang="en-US"/>
            </a:p>
          </p:txBody>
        </p:sp>
        <p:sp>
          <p:nvSpPr>
            <p:cNvPr id="328" name="Freeform: Shape 327">
              <a:extLst>
                <a:ext uri="{FF2B5EF4-FFF2-40B4-BE49-F238E27FC236}">
                  <a16:creationId xmlns:a16="http://schemas.microsoft.com/office/drawing/2014/main" id="{78B9181F-9702-FAB4-5B2E-224C4BAFDB16}"/>
                </a:ext>
              </a:extLst>
            </p:cNvPr>
            <p:cNvSpPr/>
            <p:nvPr/>
          </p:nvSpPr>
          <p:spPr>
            <a:xfrm>
              <a:off x="6925411" y="3960286"/>
              <a:ext cx="79784" cy="116333"/>
            </a:xfrm>
            <a:custGeom>
              <a:avLst/>
              <a:gdLst>
                <a:gd name="csX0" fmla="*/ 46684 w 79784"/>
                <a:gd name="csY0" fmla="*/ 32660 h 116333"/>
                <a:gd name="csX1" fmla="*/ 66738 w 79784"/>
                <a:gd name="csY1" fmla="*/ 67697 h 116333"/>
                <a:gd name="csX2" fmla="*/ 57403 w 79784"/>
                <a:gd name="csY2" fmla="*/ 116103 h 116333"/>
                <a:gd name="csX3" fmla="*/ 46915 w 79784"/>
                <a:gd name="csY3" fmla="*/ 116333 h 116333"/>
                <a:gd name="csX4" fmla="*/ 29857 w 79784"/>
                <a:gd name="csY4" fmla="*/ 81412 h 116333"/>
                <a:gd name="csX5" fmla="*/ 4732 w 79784"/>
                <a:gd name="csY5" fmla="*/ 14104 h 116333"/>
                <a:gd name="csX6" fmla="*/ 3926 w 79784"/>
                <a:gd name="csY6" fmla="*/ 5575 h 116333"/>
                <a:gd name="csX7" fmla="*/ 12569 w 79784"/>
                <a:gd name="csY7" fmla="*/ 5575 h 116333"/>
                <a:gd name="csX8" fmla="*/ 46569 w 79784"/>
                <a:gd name="csY8" fmla="*/ 32545 h 116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9784" h="116333">
                  <a:moveTo>
                    <a:pt x="46684" y="32660"/>
                  </a:moveTo>
                  <a:cubicBezTo>
                    <a:pt x="67314" y="22056"/>
                    <a:pt x="71694" y="52598"/>
                    <a:pt x="66738" y="67697"/>
                  </a:cubicBezTo>
                  <a:cubicBezTo>
                    <a:pt x="87714" y="87405"/>
                    <a:pt x="82528" y="104693"/>
                    <a:pt x="57403" y="116103"/>
                  </a:cubicBezTo>
                  <a:lnTo>
                    <a:pt x="46915" y="116333"/>
                  </a:lnTo>
                  <a:cubicBezTo>
                    <a:pt x="24440" y="113106"/>
                    <a:pt x="12108" y="99391"/>
                    <a:pt x="29857" y="81412"/>
                  </a:cubicBezTo>
                  <a:cubicBezTo>
                    <a:pt x="25708" y="58361"/>
                    <a:pt x="16373" y="35311"/>
                    <a:pt x="4732" y="14104"/>
                  </a:cubicBezTo>
                  <a:cubicBezTo>
                    <a:pt x="-1376" y="12145"/>
                    <a:pt x="-1491" y="9264"/>
                    <a:pt x="3926" y="5575"/>
                  </a:cubicBezTo>
                  <a:cubicBezTo>
                    <a:pt x="6346" y="-1916"/>
                    <a:pt x="9227" y="-1801"/>
                    <a:pt x="12569" y="5575"/>
                  </a:cubicBezTo>
                  <a:cubicBezTo>
                    <a:pt x="25362" y="11453"/>
                    <a:pt x="36657" y="20443"/>
                    <a:pt x="46569" y="32545"/>
                  </a:cubicBezTo>
                  <a:close/>
                </a:path>
              </a:pathLst>
            </a:custGeom>
            <a:solidFill>
              <a:srgbClr val="29A260"/>
            </a:solidFill>
            <a:ln w="11507" cap="flat">
              <a:noFill/>
              <a:prstDash val="solid"/>
              <a:miter/>
            </a:ln>
          </p:spPr>
          <p:txBody>
            <a:bodyPr/>
            <a:lstStyle/>
            <a:p>
              <a:endParaRPr lang="en-US"/>
            </a:p>
          </p:txBody>
        </p:sp>
        <p:sp>
          <p:nvSpPr>
            <p:cNvPr id="329" name="Freeform: Shape 328">
              <a:extLst>
                <a:ext uri="{FF2B5EF4-FFF2-40B4-BE49-F238E27FC236}">
                  <a16:creationId xmlns:a16="http://schemas.microsoft.com/office/drawing/2014/main" id="{01853576-D7D5-60FD-0A59-69BF19117493}"/>
                </a:ext>
              </a:extLst>
            </p:cNvPr>
            <p:cNvSpPr/>
            <p:nvPr/>
          </p:nvSpPr>
          <p:spPr>
            <a:xfrm>
              <a:off x="6930489" y="4041123"/>
              <a:ext cx="41951" cy="50939"/>
            </a:xfrm>
            <a:custGeom>
              <a:avLst/>
              <a:gdLst>
                <a:gd name="csX0" fmla="*/ 24895 w 41951"/>
                <a:gd name="csY0" fmla="*/ 574 h 50939"/>
                <a:gd name="csX1" fmla="*/ 41952 w 41951"/>
                <a:gd name="csY1" fmla="*/ 35496 h 50939"/>
                <a:gd name="csX2" fmla="*/ 25471 w 41951"/>
                <a:gd name="csY2" fmla="*/ 50940 h 50939"/>
                <a:gd name="csX3" fmla="*/ 0 w 41951"/>
                <a:gd name="csY3" fmla="*/ 28696 h 50939"/>
                <a:gd name="csX4" fmla="*/ 4380 w 41951"/>
                <a:gd name="csY4" fmla="*/ 3340 h 50939"/>
                <a:gd name="csX5" fmla="*/ 24895 w 41951"/>
                <a:gd name="csY5" fmla="*/ 574 h 50939"/>
              </a:gdLst>
              <a:ahLst/>
              <a:cxnLst>
                <a:cxn ang="0">
                  <a:pos x="csX0" y="csY0"/>
                </a:cxn>
                <a:cxn ang="0">
                  <a:pos x="csX1" y="csY1"/>
                </a:cxn>
                <a:cxn ang="0">
                  <a:pos x="csX2" y="csY2"/>
                </a:cxn>
                <a:cxn ang="0">
                  <a:pos x="csX3" y="csY3"/>
                </a:cxn>
                <a:cxn ang="0">
                  <a:pos x="csX4" y="csY4"/>
                </a:cxn>
                <a:cxn ang="0">
                  <a:pos x="csX5" y="csY5"/>
                </a:cxn>
              </a:cxnLst>
              <a:rect l="l" t="t" r="r" b="b"/>
              <a:pathLst>
                <a:path w="41951" h="50939">
                  <a:moveTo>
                    <a:pt x="24895" y="574"/>
                  </a:moveTo>
                  <a:cubicBezTo>
                    <a:pt x="32616" y="10832"/>
                    <a:pt x="39071" y="23625"/>
                    <a:pt x="41952" y="35496"/>
                  </a:cubicBezTo>
                  <a:cubicBezTo>
                    <a:pt x="37227" y="38492"/>
                    <a:pt x="26739" y="45292"/>
                    <a:pt x="25471" y="50940"/>
                  </a:cubicBezTo>
                  <a:lnTo>
                    <a:pt x="0" y="28696"/>
                  </a:lnTo>
                  <a:lnTo>
                    <a:pt x="4380" y="3340"/>
                  </a:lnTo>
                  <a:cubicBezTo>
                    <a:pt x="5186" y="-1616"/>
                    <a:pt x="22359" y="344"/>
                    <a:pt x="24895" y="574"/>
                  </a:cubicBezTo>
                  <a:close/>
                </a:path>
              </a:pathLst>
            </a:custGeom>
            <a:solidFill>
              <a:srgbClr val="59B9AB"/>
            </a:solidFill>
            <a:ln w="11507" cap="flat">
              <a:noFill/>
              <a:prstDash val="solid"/>
              <a:miter/>
            </a:ln>
          </p:spPr>
          <p:txBody>
            <a:bodyPr/>
            <a:lstStyle/>
            <a:p>
              <a:endParaRPr lang="en-US"/>
            </a:p>
          </p:txBody>
        </p:sp>
        <p:sp>
          <p:nvSpPr>
            <p:cNvPr id="330" name="Freeform: Shape 329">
              <a:extLst>
                <a:ext uri="{FF2B5EF4-FFF2-40B4-BE49-F238E27FC236}">
                  <a16:creationId xmlns:a16="http://schemas.microsoft.com/office/drawing/2014/main" id="{5103A8DC-BF1B-6773-9583-EC9CC31AE2E4}"/>
                </a:ext>
              </a:extLst>
            </p:cNvPr>
            <p:cNvSpPr/>
            <p:nvPr/>
          </p:nvSpPr>
          <p:spPr>
            <a:xfrm>
              <a:off x="6903635" y="3947040"/>
              <a:ext cx="26623" cy="27349"/>
            </a:xfrm>
            <a:custGeom>
              <a:avLst/>
              <a:gdLst>
                <a:gd name="csX0" fmla="*/ 25817 w 26623"/>
                <a:gd name="csY0" fmla="*/ 18821 h 27349"/>
                <a:gd name="csX1" fmla="*/ 26623 w 26623"/>
                <a:gd name="csY1" fmla="*/ 27350 h 27349"/>
                <a:gd name="csX2" fmla="*/ 0 w 26623"/>
                <a:gd name="csY2" fmla="*/ 18821 h 27349"/>
                <a:gd name="csX3" fmla="*/ 8644 w 26623"/>
                <a:gd name="csY3" fmla="*/ 1648 h 27349"/>
                <a:gd name="csX4" fmla="*/ 25932 w 26623"/>
                <a:gd name="csY4" fmla="*/ 18821 h 27349"/>
              </a:gdLst>
              <a:ahLst/>
              <a:cxnLst>
                <a:cxn ang="0">
                  <a:pos x="csX0" y="csY0"/>
                </a:cxn>
                <a:cxn ang="0">
                  <a:pos x="csX1" y="csY1"/>
                </a:cxn>
                <a:cxn ang="0">
                  <a:pos x="csX2" y="csY2"/>
                </a:cxn>
                <a:cxn ang="0">
                  <a:pos x="csX3" y="csY3"/>
                </a:cxn>
                <a:cxn ang="0">
                  <a:pos x="csX4" y="csY4"/>
                </a:cxn>
              </a:cxnLst>
              <a:rect l="l" t="t" r="r" b="b"/>
              <a:pathLst>
                <a:path w="26623" h="27349">
                  <a:moveTo>
                    <a:pt x="25817" y="18821"/>
                  </a:moveTo>
                  <a:lnTo>
                    <a:pt x="26623" y="27350"/>
                  </a:lnTo>
                  <a:lnTo>
                    <a:pt x="0" y="18821"/>
                  </a:lnTo>
                  <a:cubicBezTo>
                    <a:pt x="0" y="13635"/>
                    <a:pt x="5532" y="4875"/>
                    <a:pt x="8644" y="1648"/>
                  </a:cubicBezTo>
                  <a:cubicBezTo>
                    <a:pt x="20630" y="-4345"/>
                    <a:pt x="26623" y="7065"/>
                    <a:pt x="25932" y="18821"/>
                  </a:cubicBezTo>
                  <a:close/>
                </a:path>
              </a:pathLst>
            </a:custGeom>
            <a:solidFill>
              <a:srgbClr val="2BB2A8"/>
            </a:solidFill>
            <a:ln w="11507" cap="flat">
              <a:noFill/>
              <a:prstDash val="solid"/>
              <a:miter/>
            </a:ln>
          </p:spPr>
          <p:txBody>
            <a:bodyPr/>
            <a:lstStyle/>
            <a:p>
              <a:endParaRPr lang="en-US"/>
            </a:p>
          </p:txBody>
        </p:sp>
        <p:sp>
          <p:nvSpPr>
            <p:cNvPr id="331" name="Freeform: Shape 330">
              <a:extLst>
                <a:ext uri="{FF2B5EF4-FFF2-40B4-BE49-F238E27FC236}">
                  <a16:creationId xmlns:a16="http://schemas.microsoft.com/office/drawing/2014/main" id="{E42E6DD4-1BD1-6855-39B1-E7F2A3589508}"/>
                </a:ext>
              </a:extLst>
            </p:cNvPr>
            <p:cNvSpPr/>
            <p:nvPr/>
          </p:nvSpPr>
          <p:spPr>
            <a:xfrm>
              <a:off x="6922615" y="3844887"/>
              <a:ext cx="47514" cy="90149"/>
            </a:xfrm>
            <a:custGeom>
              <a:avLst/>
              <a:gdLst>
                <a:gd name="csX0" fmla="*/ 32192 w 47514"/>
                <a:gd name="csY0" fmla="*/ 70955 h 90149"/>
                <a:gd name="csX1" fmla="*/ 32884 w 47514"/>
                <a:gd name="csY1" fmla="*/ 84209 h 90149"/>
                <a:gd name="csX2" fmla="*/ 23318 w 47514"/>
                <a:gd name="csY2" fmla="*/ 85016 h 90149"/>
                <a:gd name="csX3" fmla="*/ 16864 w 47514"/>
                <a:gd name="csY3" fmla="*/ 69341 h 90149"/>
                <a:gd name="csX4" fmla="*/ 6491 w 47514"/>
                <a:gd name="csY4" fmla="*/ 42603 h 90149"/>
                <a:gd name="csX5" fmla="*/ 17325 w 47514"/>
                <a:gd name="csY5" fmla="*/ 9756 h 90149"/>
                <a:gd name="csX6" fmla="*/ 23779 w 47514"/>
                <a:gd name="csY6" fmla="*/ 536 h 90149"/>
                <a:gd name="csX7" fmla="*/ 41067 w 47514"/>
                <a:gd name="csY7" fmla="*/ 43640 h 90149"/>
                <a:gd name="csX8" fmla="*/ 32077 w 47514"/>
                <a:gd name="csY8" fmla="*/ 70955 h 901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7514" h="90149">
                  <a:moveTo>
                    <a:pt x="32192" y="70955"/>
                  </a:moveTo>
                  <a:cubicBezTo>
                    <a:pt x="40030" y="77063"/>
                    <a:pt x="42565" y="80060"/>
                    <a:pt x="32884" y="84209"/>
                  </a:cubicBezTo>
                  <a:cubicBezTo>
                    <a:pt x="30809" y="91931"/>
                    <a:pt x="27582" y="92046"/>
                    <a:pt x="23318" y="85016"/>
                  </a:cubicBezTo>
                  <a:cubicBezTo>
                    <a:pt x="14789" y="89741"/>
                    <a:pt x="12600" y="84555"/>
                    <a:pt x="16864" y="69341"/>
                  </a:cubicBezTo>
                  <a:lnTo>
                    <a:pt x="6491" y="42603"/>
                  </a:lnTo>
                  <a:cubicBezTo>
                    <a:pt x="-4804" y="32922"/>
                    <a:pt x="-1461" y="6183"/>
                    <a:pt x="17325" y="9756"/>
                  </a:cubicBezTo>
                  <a:lnTo>
                    <a:pt x="23779" y="536"/>
                  </a:lnTo>
                  <a:cubicBezTo>
                    <a:pt x="38186" y="-3037"/>
                    <a:pt x="43948" y="11254"/>
                    <a:pt x="41067" y="43640"/>
                  </a:cubicBezTo>
                  <a:cubicBezTo>
                    <a:pt x="52016" y="58162"/>
                    <a:pt x="49019" y="67267"/>
                    <a:pt x="32077" y="70955"/>
                  </a:cubicBezTo>
                  <a:close/>
                </a:path>
              </a:pathLst>
            </a:custGeom>
            <a:solidFill>
              <a:srgbClr val="085582"/>
            </a:solidFill>
            <a:ln w="11507" cap="flat">
              <a:noFill/>
              <a:prstDash val="solid"/>
              <a:miter/>
            </a:ln>
          </p:spPr>
          <p:txBody>
            <a:bodyPr/>
            <a:lstStyle/>
            <a:p>
              <a:endParaRPr lang="en-US"/>
            </a:p>
          </p:txBody>
        </p:sp>
        <p:sp>
          <p:nvSpPr>
            <p:cNvPr id="332" name="Freeform: Shape 331">
              <a:extLst>
                <a:ext uri="{FF2B5EF4-FFF2-40B4-BE49-F238E27FC236}">
                  <a16:creationId xmlns:a16="http://schemas.microsoft.com/office/drawing/2014/main" id="{FBB2CD68-1628-86B4-B0CD-299DFDAE798A}"/>
                </a:ext>
              </a:extLst>
            </p:cNvPr>
            <p:cNvSpPr/>
            <p:nvPr/>
          </p:nvSpPr>
          <p:spPr>
            <a:xfrm>
              <a:off x="6903520" y="3903625"/>
              <a:ext cx="56681" cy="70015"/>
            </a:xfrm>
            <a:custGeom>
              <a:avLst/>
              <a:gdLst>
                <a:gd name="csX0" fmla="*/ 25932 w 56681"/>
                <a:gd name="csY0" fmla="*/ 36420 h 70015"/>
                <a:gd name="csX1" fmla="*/ 43220 w 56681"/>
                <a:gd name="csY1" fmla="*/ 53592 h 70015"/>
                <a:gd name="csX2" fmla="*/ 51864 w 56681"/>
                <a:gd name="csY2" fmla="*/ 62236 h 70015"/>
                <a:gd name="csX3" fmla="*/ 34576 w 56681"/>
                <a:gd name="csY3" fmla="*/ 62236 h 70015"/>
                <a:gd name="csX4" fmla="*/ 25932 w 56681"/>
                <a:gd name="csY4" fmla="*/ 62236 h 70015"/>
                <a:gd name="csX5" fmla="*/ 8644 w 56681"/>
                <a:gd name="csY5" fmla="*/ 45064 h 70015"/>
                <a:gd name="csX6" fmla="*/ 0 w 56681"/>
                <a:gd name="csY6" fmla="*/ 27891 h 70015"/>
                <a:gd name="csX7" fmla="*/ 4380 w 56681"/>
                <a:gd name="csY7" fmla="*/ 0 h 70015"/>
                <a:gd name="csX8" fmla="*/ 25932 w 56681"/>
                <a:gd name="csY8" fmla="*/ 36535 h 70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681" h="70015">
                  <a:moveTo>
                    <a:pt x="25932" y="36420"/>
                  </a:moveTo>
                  <a:cubicBezTo>
                    <a:pt x="34922" y="37572"/>
                    <a:pt x="40684" y="43335"/>
                    <a:pt x="43220" y="53592"/>
                  </a:cubicBezTo>
                  <a:cubicBezTo>
                    <a:pt x="56243" y="42413"/>
                    <a:pt x="61199" y="47484"/>
                    <a:pt x="51864" y="62236"/>
                  </a:cubicBezTo>
                  <a:cubicBezTo>
                    <a:pt x="53362" y="72609"/>
                    <a:pt x="47599" y="72609"/>
                    <a:pt x="34576" y="62236"/>
                  </a:cubicBezTo>
                  <a:lnTo>
                    <a:pt x="25932" y="62236"/>
                  </a:lnTo>
                  <a:cubicBezTo>
                    <a:pt x="20745" y="58202"/>
                    <a:pt x="11410" y="50596"/>
                    <a:pt x="8644" y="45064"/>
                  </a:cubicBezTo>
                  <a:lnTo>
                    <a:pt x="0" y="27891"/>
                  </a:lnTo>
                  <a:lnTo>
                    <a:pt x="4380" y="0"/>
                  </a:lnTo>
                  <a:lnTo>
                    <a:pt x="25932" y="36535"/>
                  </a:lnTo>
                  <a:close/>
                </a:path>
              </a:pathLst>
            </a:custGeom>
            <a:solidFill>
              <a:srgbClr val="08785D"/>
            </a:solidFill>
            <a:ln w="11507" cap="flat">
              <a:noFill/>
              <a:prstDash val="solid"/>
              <a:miter/>
            </a:ln>
          </p:spPr>
          <p:txBody>
            <a:bodyPr/>
            <a:lstStyle/>
            <a:p>
              <a:endParaRPr lang="en-US"/>
            </a:p>
          </p:txBody>
        </p:sp>
        <p:sp>
          <p:nvSpPr>
            <p:cNvPr id="333" name="Freeform: Shape 332">
              <a:extLst>
                <a:ext uri="{FF2B5EF4-FFF2-40B4-BE49-F238E27FC236}">
                  <a16:creationId xmlns:a16="http://schemas.microsoft.com/office/drawing/2014/main" id="{FB15B941-707D-FCF7-4111-4733971F7E19}"/>
                </a:ext>
              </a:extLst>
            </p:cNvPr>
            <p:cNvSpPr/>
            <p:nvPr/>
          </p:nvSpPr>
          <p:spPr>
            <a:xfrm>
              <a:off x="6912279" y="3837009"/>
              <a:ext cx="27660" cy="50480"/>
            </a:xfrm>
            <a:custGeom>
              <a:avLst/>
              <a:gdLst>
                <a:gd name="csX0" fmla="*/ 27661 w 27660"/>
                <a:gd name="csY0" fmla="*/ 17634 h 50480"/>
                <a:gd name="csX1" fmla="*/ 16827 w 27660"/>
                <a:gd name="csY1" fmla="*/ 50481 h 50480"/>
                <a:gd name="csX2" fmla="*/ 6915 w 27660"/>
                <a:gd name="csY2" fmla="*/ 50250 h 50480"/>
                <a:gd name="csX3" fmla="*/ 0 w 27660"/>
                <a:gd name="csY3" fmla="*/ 25586 h 50480"/>
                <a:gd name="csX4" fmla="*/ 9451 w 27660"/>
                <a:gd name="csY4" fmla="*/ 0 h 50480"/>
                <a:gd name="csX5" fmla="*/ 27661 w 27660"/>
                <a:gd name="csY5" fmla="*/ 17634 h 50480"/>
              </a:gdLst>
              <a:ahLst/>
              <a:cxnLst>
                <a:cxn ang="0">
                  <a:pos x="csX0" y="csY0"/>
                </a:cxn>
                <a:cxn ang="0">
                  <a:pos x="csX1" y="csY1"/>
                </a:cxn>
                <a:cxn ang="0">
                  <a:pos x="csX2" y="csY2"/>
                </a:cxn>
                <a:cxn ang="0">
                  <a:pos x="csX3" y="csY3"/>
                </a:cxn>
                <a:cxn ang="0">
                  <a:pos x="csX4" y="csY4"/>
                </a:cxn>
                <a:cxn ang="0">
                  <a:pos x="csX5" y="csY5"/>
                </a:cxn>
              </a:cxnLst>
              <a:rect l="l" t="t" r="r" b="b"/>
              <a:pathLst>
                <a:path w="27660" h="50480">
                  <a:moveTo>
                    <a:pt x="27661" y="17634"/>
                  </a:moveTo>
                  <a:lnTo>
                    <a:pt x="16827" y="50481"/>
                  </a:lnTo>
                  <a:lnTo>
                    <a:pt x="6915" y="50250"/>
                  </a:lnTo>
                  <a:lnTo>
                    <a:pt x="0" y="25586"/>
                  </a:lnTo>
                  <a:lnTo>
                    <a:pt x="9451" y="0"/>
                  </a:lnTo>
                  <a:lnTo>
                    <a:pt x="27661" y="17634"/>
                  </a:lnTo>
                  <a:close/>
                </a:path>
              </a:pathLst>
            </a:custGeom>
            <a:solidFill>
              <a:srgbClr val="036EA5"/>
            </a:solidFill>
            <a:ln w="11507" cap="flat">
              <a:noFill/>
              <a:prstDash val="solid"/>
              <a:miter/>
            </a:ln>
          </p:spPr>
          <p:txBody>
            <a:bodyPr/>
            <a:lstStyle/>
            <a:p>
              <a:endParaRPr lang="en-US"/>
            </a:p>
          </p:txBody>
        </p:sp>
        <p:sp>
          <p:nvSpPr>
            <p:cNvPr id="334" name="Freeform: Shape 333">
              <a:extLst>
                <a:ext uri="{FF2B5EF4-FFF2-40B4-BE49-F238E27FC236}">
                  <a16:creationId xmlns:a16="http://schemas.microsoft.com/office/drawing/2014/main" id="{423D49F5-EBCD-346B-1ECA-38ABAE2C1934}"/>
                </a:ext>
              </a:extLst>
            </p:cNvPr>
            <p:cNvSpPr/>
            <p:nvPr/>
          </p:nvSpPr>
          <p:spPr>
            <a:xfrm>
              <a:off x="6929452" y="3914228"/>
              <a:ext cx="32143" cy="43104"/>
            </a:xfrm>
            <a:custGeom>
              <a:avLst/>
              <a:gdLst>
                <a:gd name="csX0" fmla="*/ 16481 w 32143"/>
                <a:gd name="csY0" fmla="*/ 15674 h 43104"/>
                <a:gd name="csX1" fmla="*/ 17288 w 32143"/>
                <a:gd name="csY1" fmla="*/ 43104 h 43104"/>
                <a:gd name="csX2" fmla="*/ 6339 w 32143"/>
                <a:gd name="csY2" fmla="*/ 40108 h 43104"/>
                <a:gd name="csX3" fmla="*/ 0 w 32143"/>
                <a:gd name="csY3" fmla="*/ 25932 h 43104"/>
                <a:gd name="csX4" fmla="*/ 10027 w 32143"/>
                <a:gd name="csY4" fmla="*/ 0 h 43104"/>
                <a:gd name="csX5" fmla="*/ 16481 w 32143"/>
                <a:gd name="csY5" fmla="*/ 15674 h 43104"/>
              </a:gdLst>
              <a:ahLst/>
              <a:cxnLst>
                <a:cxn ang="0">
                  <a:pos x="csX0" y="csY0"/>
                </a:cxn>
                <a:cxn ang="0">
                  <a:pos x="csX1" y="csY1"/>
                </a:cxn>
                <a:cxn ang="0">
                  <a:pos x="csX2" y="csY2"/>
                </a:cxn>
                <a:cxn ang="0">
                  <a:pos x="csX3" y="csY3"/>
                </a:cxn>
                <a:cxn ang="0">
                  <a:pos x="csX4" y="csY4"/>
                </a:cxn>
                <a:cxn ang="0">
                  <a:pos x="csX5" y="csY5"/>
                </a:cxn>
              </a:cxnLst>
              <a:rect l="l" t="t" r="r" b="b"/>
              <a:pathLst>
                <a:path w="32143" h="43104">
                  <a:moveTo>
                    <a:pt x="16481" y="15674"/>
                  </a:moveTo>
                  <a:cubicBezTo>
                    <a:pt x="37111" y="30196"/>
                    <a:pt x="37342" y="39301"/>
                    <a:pt x="17288" y="43104"/>
                  </a:cubicBezTo>
                  <a:cubicBezTo>
                    <a:pt x="14637" y="42413"/>
                    <a:pt x="8874" y="41030"/>
                    <a:pt x="6339" y="40108"/>
                  </a:cubicBezTo>
                  <a:cubicBezTo>
                    <a:pt x="2420" y="38610"/>
                    <a:pt x="2190" y="29505"/>
                    <a:pt x="0" y="25932"/>
                  </a:cubicBezTo>
                  <a:cubicBezTo>
                    <a:pt x="1383" y="17057"/>
                    <a:pt x="5532" y="5302"/>
                    <a:pt x="10027" y="0"/>
                  </a:cubicBezTo>
                  <a:lnTo>
                    <a:pt x="16481" y="15674"/>
                  </a:lnTo>
                  <a:close/>
                </a:path>
              </a:pathLst>
            </a:custGeom>
            <a:solidFill>
              <a:srgbClr val="0693B8"/>
            </a:solidFill>
            <a:ln w="11507" cap="flat">
              <a:noFill/>
              <a:prstDash val="solid"/>
              <a:miter/>
            </a:ln>
          </p:spPr>
          <p:txBody>
            <a:bodyPr/>
            <a:lstStyle/>
            <a:p>
              <a:endParaRPr lang="en-US"/>
            </a:p>
          </p:txBody>
        </p:sp>
        <p:sp>
          <p:nvSpPr>
            <p:cNvPr id="335" name="Freeform: Shape 334">
              <a:extLst>
                <a:ext uri="{FF2B5EF4-FFF2-40B4-BE49-F238E27FC236}">
                  <a16:creationId xmlns:a16="http://schemas.microsoft.com/office/drawing/2014/main" id="{C47A477E-C2DB-28CE-0003-9EA74F81E8A5}"/>
                </a:ext>
              </a:extLst>
            </p:cNvPr>
            <p:cNvSpPr/>
            <p:nvPr/>
          </p:nvSpPr>
          <p:spPr>
            <a:xfrm>
              <a:off x="7508942" y="4350611"/>
              <a:ext cx="206589" cy="97404"/>
            </a:xfrm>
            <a:custGeom>
              <a:avLst/>
              <a:gdLst>
                <a:gd name="csX0" fmla="*/ 127584 w 206589"/>
                <a:gd name="csY0" fmla="*/ 25780 h 97404"/>
                <a:gd name="csX1" fmla="*/ 135191 w 206589"/>
                <a:gd name="csY1" fmla="*/ 19902 h 97404"/>
                <a:gd name="csX2" fmla="*/ 177373 w 206589"/>
                <a:gd name="csY2" fmla="*/ 19902 h 97404"/>
                <a:gd name="csX3" fmla="*/ 188898 w 206589"/>
                <a:gd name="csY3" fmla="*/ 20593 h 97404"/>
                <a:gd name="csX4" fmla="*/ 197081 w 206589"/>
                <a:gd name="csY4" fmla="*/ 63121 h 97404"/>
                <a:gd name="csX5" fmla="*/ 205956 w 206589"/>
                <a:gd name="csY5" fmla="*/ 63121 h 97404"/>
                <a:gd name="csX6" fmla="*/ 203420 w 206589"/>
                <a:gd name="csY6" fmla="*/ 83290 h 97404"/>
                <a:gd name="csX7" fmla="*/ 171841 w 206589"/>
                <a:gd name="csY7" fmla="*/ 88246 h 97404"/>
                <a:gd name="csX8" fmla="*/ 118364 w 206589"/>
                <a:gd name="csY8" fmla="*/ 97351 h 97404"/>
                <a:gd name="csX9" fmla="*/ 50365 w 206589"/>
                <a:gd name="csY9" fmla="*/ 89975 h 97404"/>
                <a:gd name="csX10" fmla="*/ 6338 w 206589"/>
                <a:gd name="csY10" fmla="*/ 21054 h 97404"/>
                <a:gd name="csX11" fmla="*/ 5186 w 206589"/>
                <a:gd name="csY11" fmla="*/ 12295 h 97404"/>
                <a:gd name="csX12" fmla="*/ 15904 w 206589"/>
                <a:gd name="csY12" fmla="*/ 13217 h 97404"/>
                <a:gd name="csX13" fmla="*/ 92547 w 206589"/>
                <a:gd name="csY13" fmla="*/ 14370 h 97404"/>
                <a:gd name="csX14" fmla="*/ 127699 w 206589"/>
                <a:gd name="csY14" fmla="*/ 25780 h 974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06589" h="97404">
                  <a:moveTo>
                    <a:pt x="127584" y="25780"/>
                  </a:moveTo>
                  <a:cubicBezTo>
                    <a:pt x="125164" y="18173"/>
                    <a:pt x="127814" y="16329"/>
                    <a:pt x="135191" y="19902"/>
                  </a:cubicBezTo>
                  <a:cubicBezTo>
                    <a:pt x="136343" y="-3956"/>
                    <a:pt x="174031" y="-3725"/>
                    <a:pt x="177373" y="19902"/>
                  </a:cubicBezTo>
                  <a:lnTo>
                    <a:pt x="188898" y="20593"/>
                  </a:lnTo>
                  <a:cubicBezTo>
                    <a:pt x="188437" y="35691"/>
                    <a:pt x="191203" y="49867"/>
                    <a:pt x="197081" y="63121"/>
                  </a:cubicBezTo>
                  <a:cubicBezTo>
                    <a:pt x="199617" y="55630"/>
                    <a:pt x="202613" y="55745"/>
                    <a:pt x="205956" y="63121"/>
                  </a:cubicBezTo>
                  <a:cubicBezTo>
                    <a:pt x="205956" y="68192"/>
                    <a:pt x="208491" y="82484"/>
                    <a:pt x="203420" y="83290"/>
                  </a:cubicBezTo>
                  <a:lnTo>
                    <a:pt x="171841" y="88246"/>
                  </a:lnTo>
                  <a:cubicBezTo>
                    <a:pt x="151095" y="91473"/>
                    <a:pt x="132079" y="94240"/>
                    <a:pt x="118364" y="97351"/>
                  </a:cubicBezTo>
                  <a:cubicBezTo>
                    <a:pt x="100154" y="97812"/>
                    <a:pt x="68459" y="95277"/>
                    <a:pt x="50365" y="89975"/>
                  </a:cubicBezTo>
                  <a:cubicBezTo>
                    <a:pt x="24087" y="79257"/>
                    <a:pt x="-15099" y="47908"/>
                    <a:pt x="6338" y="21054"/>
                  </a:cubicBezTo>
                  <a:cubicBezTo>
                    <a:pt x="-1729" y="19441"/>
                    <a:pt x="-2075" y="16444"/>
                    <a:pt x="5186" y="12295"/>
                  </a:cubicBezTo>
                  <a:cubicBezTo>
                    <a:pt x="6223" y="-4532"/>
                    <a:pt x="13369" y="-3956"/>
                    <a:pt x="15904" y="13217"/>
                  </a:cubicBezTo>
                  <a:cubicBezTo>
                    <a:pt x="39416" y="9875"/>
                    <a:pt x="65002" y="10336"/>
                    <a:pt x="92547" y="14370"/>
                  </a:cubicBezTo>
                  <a:cubicBezTo>
                    <a:pt x="94506" y="28661"/>
                    <a:pt x="106262" y="32464"/>
                    <a:pt x="127699" y="25780"/>
                  </a:cubicBezTo>
                  <a:close/>
                </a:path>
              </a:pathLst>
            </a:custGeom>
            <a:solidFill>
              <a:srgbClr val="36A84E"/>
            </a:solidFill>
            <a:ln w="11507" cap="flat">
              <a:noFill/>
              <a:prstDash val="solid"/>
              <a:miter/>
            </a:ln>
          </p:spPr>
          <p:txBody>
            <a:bodyPr/>
            <a:lstStyle/>
            <a:p>
              <a:endParaRPr lang="en-US"/>
            </a:p>
          </p:txBody>
        </p:sp>
        <p:sp>
          <p:nvSpPr>
            <p:cNvPr id="336" name="Freeform: Shape 335">
              <a:extLst>
                <a:ext uri="{FF2B5EF4-FFF2-40B4-BE49-F238E27FC236}">
                  <a16:creationId xmlns:a16="http://schemas.microsoft.com/office/drawing/2014/main" id="{36910230-D334-78B6-3900-7573696BCFD7}"/>
                </a:ext>
              </a:extLst>
            </p:cNvPr>
            <p:cNvSpPr/>
            <p:nvPr/>
          </p:nvSpPr>
          <p:spPr>
            <a:xfrm>
              <a:off x="7631352" y="4272835"/>
              <a:ext cx="160078" cy="136822"/>
            </a:xfrm>
            <a:custGeom>
              <a:avLst/>
              <a:gdLst>
                <a:gd name="csX0" fmla="*/ 135179 w 160078"/>
                <a:gd name="csY0" fmla="*/ 88342 h 136822"/>
                <a:gd name="csX1" fmla="*/ 143477 w 160078"/>
                <a:gd name="csY1" fmla="*/ 133060 h 136822"/>
                <a:gd name="csX2" fmla="*/ 104637 w 160078"/>
                <a:gd name="csY2" fmla="*/ 129948 h 136822"/>
                <a:gd name="csX3" fmla="*/ 122847 w 160078"/>
                <a:gd name="csY3" fmla="*/ 51692 h 136822"/>
                <a:gd name="csX4" fmla="*/ 114318 w 160078"/>
                <a:gd name="csY4" fmla="*/ 46044 h 136822"/>
                <a:gd name="csX5" fmla="*/ 101064 w 160078"/>
                <a:gd name="csY5" fmla="*/ 57685 h 136822"/>
                <a:gd name="csX6" fmla="*/ 74671 w 160078"/>
                <a:gd name="csY6" fmla="*/ 80735 h 136822"/>
                <a:gd name="csX7" fmla="*/ 54963 w 160078"/>
                <a:gd name="csY7" fmla="*/ 97677 h 136822"/>
                <a:gd name="csX8" fmla="*/ 12780 w 160078"/>
                <a:gd name="csY8" fmla="*/ 97677 h 136822"/>
                <a:gd name="csX9" fmla="*/ 12204 w 160078"/>
                <a:gd name="csY9" fmla="*/ 86383 h 136822"/>
                <a:gd name="csX10" fmla="*/ 14394 w 160078"/>
                <a:gd name="csY10" fmla="*/ 74396 h 136822"/>
                <a:gd name="csX11" fmla="*/ 23153 w 160078"/>
                <a:gd name="csY11" fmla="*/ 65061 h 136822"/>
                <a:gd name="csX12" fmla="*/ 147511 w 160078"/>
                <a:gd name="csY12" fmla="*/ 86498 h 136822"/>
                <a:gd name="csX13" fmla="*/ 135179 w 160078"/>
                <a:gd name="csY13" fmla="*/ 88342 h 1368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60078" h="136822">
                  <a:moveTo>
                    <a:pt x="135179" y="88342"/>
                  </a:moveTo>
                  <a:cubicBezTo>
                    <a:pt x="131030" y="104593"/>
                    <a:pt x="132182" y="116809"/>
                    <a:pt x="143477" y="133060"/>
                  </a:cubicBezTo>
                  <a:cubicBezTo>
                    <a:pt x="136677" y="137324"/>
                    <a:pt x="105905" y="139860"/>
                    <a:pt x="104637" y="129948"/>
                  </a:cubicBezTo>
                  <a:cubicBezTo>
                    <a:pt x="99796" y="89033"/>
                    <a:pt x="118582" y="97908"/>
                    <a:pt x="122847" y="51692"/>
                  </a:cubicBezTo>
                  <a:cubicBezTo>
                    <a:pt x="123077" y="48580"/>
                    <a:pt x="116623" y="43970"/>
                    <a:pt x="114318" y="46044"/>
                  </a:cubicBezTo>
                  <a:lnTo>
                    <a:pt x="101064" y="57685"/>
                  </a:lnTo>
                  <a:cubicBezTo>
                    <a:pt x="94840" y="78661"/>
                    <a:pt x="86081" y="86383"/>
                    <a:pt x="74671" y="80735"/>
                  </a:cubicBezTo>
                  <a:cubicBezTo>
                    <a:pt x="78129" y="94450"/>
                    <a:pt x="68563" y="110701"/>
                    <a:pt x="54963" y="97677"/>
                  </a:cubicBezTo>
                  <a:lnTo>
                    <a:pt x="12780" y="97677"/>
                  </a:lnTo>
                  <a:cubicBezTo>
                    <a:pt x="-4046" y="99406"/>
                    <a:pt x="-4277" y="92145"/>
                    <a:pt x="12204" y="86383"/>
                  </a:cubicBezTo>
                  <a:cubicBezTo>
                    <a:pt x="-3124" y="82349"/>
                    <a:pt x="-2087" y="76010"/>
                    <a:pt x="14394" y="74396"/>
                  </a:cubicBezTo>
                  <a:cubicBezTo>
                    <a:pt x="3676" y="61373"/>
                    <a:pt x="8516" y="56532"/>
                    <a:pt x="23153" y="65061"/>
                  </a:cubicBezTo>
                  <a:cubicBezTo>
                    <a:pt x="86312" y="15272"/>
                    <a:pt x="197530" y="-62063"/>
                    <a:pt x="147511" y="86498"/>
                  </a:cubicBezTo>
                  <a:lnTo>
                    <a:pt x="135179" y="88342"/>
                  </a:lnTo>
                  <a:close/>
                </a:path>
              </a:pathLst>
            </a:custGeom>
            <a:solidFill>
              <a:srgbClr val="33A848"/>
            </a:solidFill>
            <a:ln w="11507" cap="flat">
              <a:noFill/>
              <a:prstDash val="solid"/>
              <a:miter/>
            </a:ln>
          </p:spPr>
          <p:txBody>
            <a:bodyPr/>
            <a:lstStyle/>
            <a:p>
              <a:endParaRPr lang="en-US"/>
            </a:p>
          </p:txBody>
        </p:sp>
        <p:sp>
          <p:nvSpPr>
            <p:cNvPr id="337" name="Freeform: Shape 336">
              <a:extLst>
                <a:ext uri="{FF2B5EF4-FFF2-40B4-BE49-F238E27FC236}">
                  <a16:creationId xmlns:a16="http://schemas.microsoft.com/office/drawing/2014/main" id="{B742668A-0498-61D3-A096-812FA45E41B1}"/>
                </a:ext>
              </a:extLst>
            </p:cNvPr>
            <p:cNvSpPr/>
            <p:nvPr/>
          </p:nvSpPr>
          <p:spPr>
            <a:xfrm>
              <a:off x="7697743" y="4330405"/>
              <a:ext cx="34838" cy="83327"/>
            </a:xfrm>
            <a:custGeom>
              <a:avLst/>
              <a:gdLst>
                <a:gd name="csX0" fmla="*/ 17154 w 34838"/>
                <a:gd name="csY0" fmla="*/ 83328 h 83327"/>
                <a:gd name="csX1" fmla="*/ 8280 w 34838"/>
                <a:gd name="csY1" fmla="*/ 83328 h 83327"/>
                <a:gd name="csX2" fmla="*/ 8280 w 34838"/>
                <a:gd name="csY2" fmla="*/ 23051 h 83327"/>
                <a:gd name="csX3" fmla="*/ 34673 w 34838"/>
                <a:gd name="csY3" fmla="*/ 0 h 83327"/>
                <a:gd name="csX4" fmla="*/ 17154 w 34838"/>
                <a:gd name="csY4" fmla="*/ 83328 h 83327"/>
              </a:gdLst>
              <a:ahLst/>
              <a:cxnLst>
                <a:cxn ang="0">
                  <a:pos x="csX0" y="csY0"/>
                </a:cxn>
                <a:cxn ang="0">
                  <a:pos x="csX1" y="csY1"/>
                </a:cxn>
                <a:cxn ang="0">
                  <a:pos x="csX2" y="csY2"/>
                </a:cxn>
                <a:cxn ang="0">
                  <a:pos x="csX3" y="csY3"/>
                </a:cxn>
                <a:cxn ang="0">
                  <a:pos x="csX4" y="csY4"/>
                </a:cxn>
              </a:cxnLst>
              <a:rect l="l" t="t" r="r" b="b"/>
              <a:pathLst>
                <a:path w="34838" h="83327">
                  <a:moveTo>
                    <a:pt x="17154" y="83328"/>
                  </a:moveTo>
                  <a:lnTo>
                    <a:pt x="8280" y="83328"/>
                  </a:lnTo>
                  <a:cubicBezTo>
                    <a:pt x="-3937" y="67768"/>
                    <a:pt x="-1517" y="39186"/>
                    <a:pt x="8280" y="23051"/>
                  </a:cubicBezTo>
                  <a:lnTo>
                    <a:pt x="34673" y="0"/>
                  </a:lnTo>
                  <a:cubicBezTo>
                    <a:pt x="36862" y="32732"/>
                    <a:pt x="16578" y="19708"/>
                    <a:pt x="17154" y="83328"/>
                  </a:cubicBezTo>
                  <a:close/>
                </a:path>
              </a:pathLst>
            </a:custGeom>
            <a:solidFill>
              <a:srgbClr val="66A62F"/>
            </a:solidFill>
            <a:ln w="11507" cap="flat">
              <a:noFill/>
              <a:prstDash val="solid"/>
              <a:miter/>
            </a:ln>
          </p:spPr>
          <p:txBody>
            <a:bodyPr/>
            <a:lstStyle/>
            <a:p>
              <a:endParaRPr lang="en-US"/>
            </a:p>
          </p:txBody>
        </p:sp>
        <p:sp>
          <p:nvSpPr>
            <p:cNvPr id="338" name="Freeform: Shape 337">
              <a:extLst>
                <a:ext uri="{FF2B5EF4-FFF2-40B4-BE49-F238E27FC236}">
                  <a16:creationId xmlns:a16="http://schemas.microsoft.com/office/drawing/2014/main" id="{29288E33-B471-15B4-D75A-407F915DFBE9}"/>
                </a:ext>
              </a:extLst>
            </p:cNvPr>
            <p:cNvSpPr/>
            <p:nvPr/>
          </p:nvSpPr>
          <p:spPr>
            <a:xfrm>
              <a:off x="7489545" y="4361771"/>
              <a:ext cx="69761" cy="78699"/>
            </a:xfrm>
            <a:custGeom>
              <a:avLst/>
              <a:gdLst>
                <a:gd name="csX0" fmla="*/ 25620 w 69761"/>
                <a:gd name="csY0" fmla="*/ 9894 h 78699"/>
                <a:gd name="csX1" fmla="*/ 46596 w 69761"/>
                <a:gd name="csY1" fmla="*/ 46544 h 78699"/>
                <a:gd name="csX2" fmla="*/ 69762 w 69761"/>
                <a:gd name="csY2" fmla="*/ 78699 h 78699"/>
                <a:gd name="csX3" fmla="*/ 28847 w 69761"/>
                <a:gd name="csY3" fmla="*/ 71323 h 78699"/>
                <a:gd name="csX4" fmla="*/ 1648 w 69761"/>
                <a:gd name="csY4" fmla="*/ 17385 h 78699"/>
                <a:gd name="csX5" fmla="*/ 25735 w 69761"/>
                <a:gd name="csY5" fmla="*/ 9894 h 78699"/>
              </a:gdLst>
              <a:ahLst/>
              <a:cxnLst>
                <a:cxn ang="0">
                  <a:pos x="csX0" y="csY0"/>
                </a:cxn>
                <a:cxn ang="0">
                  <a:pos x="csX1" y="csY1"/>
                </a:cxn>
                <a:cxn ang="0">
                  <a:pos x="csX2" y="csY2"/>
                </a:cxn>
                <a:cxn ang="0">
                  <a:pos x="csX3" y="csY3"/>
                </a:cxn>
                <a:cxn ang="0">
                  <a:pos x="csX4" y="csY4"/>
                </a:cxn>
                <a:cxn ang="0">
                  <a:pos x="csX5" y="csY5"/>
                </a:cxn>
              </a:cxnLst>
              <a:rect l="l" t="t" r="r" b="b"/>
              <a:pathLst>
                <a:path w="69761" h="78699">
                  <a:moveTo>
                    <a:pt x="25620" y="9894"/>
                  </a:moveTo>
                  <a:cubicBezTo>
                    <a:pt x="29193" y="19806"/>
                    <a:pt x="39105" y="36171"/>
                    <a:pt x="46596" y="46544"/>
                  </a:cubicBezTo>
                  <a:lnTo>
                    <a:pt x="69762" y="78699"/>
                  </a:lnTo>
                  <a:lnTo>
                    <a:pt x="28847" y="71323"/>
                  </a:lnTo>
                  <a:cubicBezTo>
                    <a:pt x="14556" y="56456"/>
                    <a:pt x="1648" y="35595"/>
                    <a:pt x="1648" y="17385"/>
                  </a:cubicBezTo>
                  <a:cubicBezTo>
                    <a:pt x="-6305" y="-18"/>
                    <a:pt x="16630" y="-7509"/>
                    <a:pt x="25735" y="9894"/>
                  </a:cubicBezTo>
                  <a:close/>
                </a:path>
              </a:pathLst>
            </a:custGeom>
            <a:solidFill>
              <a:srgbClr val="239633"/>
            </a:solidFill>
            <a:ln w="11507" cap="flat">
              <a:noFill/>
              <a:prstDash val="solid"/>
              <a:miter/>
            </a:ln>
          </p:spPr>
          <p:txBody>
            <a:bodyPr/>
            <a:lstStyle/>
            <a:p>
              <a:endParaRPr lang="en-US"/>
            </a:p>
          </p:txBody>
        </p:sp>
        <p:sp>
          <p:nvSpPr>
            <p:cNvPr id="339" name="Freeform: Shape 338">
              <a:extLst>
                <a:ext uri="{FF2B5EF4-FFF2-40B4-BE49-F238E27FC236}">
                  <a16:creationId xmlns:a16="http://schemas.microsoft.com/office/drawing/2014/main" id="{79FC078C-B7AF-1089-4043-D5DCA882BCE0}"/>
                </a:ext>
              </a:extLst>
            </p:cNvPr>
            <p:cNvSpPr/>
            <p:nvPr/>
          </p:nvSpPr>
          <p:spPr>
            <a:xfrm>
              <a:off x="8092350" y="3406195"/>
              <a:ext cx="65447" cy="71070"/>
            </a:xfrm>
            <a:custGeom>
              <a:avLst/>
              <a:gdLst>
                <a:gd name="csX0" fmla="*/ 55205 w 65447"/>
                <a:gd name="csY0" fmla="*/ 33654 h 71070"/>
                <a:gd name="csX1" fmla="*/ 60622 w 65447"/>
                <a:gd name="csY1" fmla="*/ 42298 h 71070"/>
                <a:gd name="csX2" fmla="*/ 36535 w 65447"/>
                <a:gd name="csY2" fmla="*/ 52209 h 71070"/>
                <a:gd name="csX3" fmla="*/ 27775 w 65447"/>
                <a:gd name="csY3" fmla="*/ 36420 h 71070"/>
                <a:gd name="csX4" fmla="*/ 2074 w 65447"/>
                <a:gd name="csY4" fmla="*/ 0 h 71070"/>
                <a:gd name="csX5" fmla="*/ 10718 w 65447"/>
                <a:gd name="csY5" fmla="*/ 0 h 71070"/>
                <a:gd name="csX6" fmla="*/ 55321 w 65447"/>
                <a:gd name="csY6" fmla="*/ 33654 h 710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447" h="71070">
                  <a:moveTo>
                    <a:pt x="55205" y="33654"/>
                  </a:moveTo>
                  <a:lnTo>
                    <a:pt x="60622" y="42298"/>
                  </a:lnTo>
                  <a:cubicBezTo>
                    <a:pt x="78832" y="71457"/>
                    <a:pt x="39877" y="84480"/>
                    <a:pt x="36535" y="52209"/>
                  </a:cubicBezTo>
                  <a:cubicBezTo>
                    <a:pt x="22935" y="57165"/>
                    <a:pt x="18094" y="47023"/>
                    <a:pt x="27775" y="36420"/>
                  </a:cubicBezTo>
                  <a:cubicBezTo>
                    <a:pt x="13715" y="30657"/>
                    <a:pt x="-6570" y="13830"/>
                    <a:pt x="2074" y="0"/>
                  </a:cubicBezTo>
                  <a:lnTo>
                    <a:pt x="10718" y="0"/>
                  </a:lnTo>
                  <a:cubicBezTo>
                    <a:pt x="25355" y="8759"/>
                    <a:pt x="41721" y="21552"/>
                    <a:pt x="55321" y="33654"/>
                  </a:cubicBezTo>
                  <a:close/>
                </a:path>
              </a:pathLst>
            </a:custGeom>
            <a:solidFill>
              <a:srgbClr val="089BA7"/>
            </a:solidFill>
            <a:ln w="11507" cap="flat">
              <a:noFill/>
              <a:prstDash val="solid"/>
              <a:miter/>
            </a:ln>
          </p:spPr>
          <p:txBody>
            <a:bodyPr/>
            <a:lstStyle/>
            <a:p>
              <a:endParaRPr lang="en-US"/>
            </a:p>
          </p:txBody>
        </p:sp>
        <p:sp>
          <p:nvSpPr>
            <p:cNvPr id="340" name="Freeform: Shape 339">
              <a:extLst>
                <a:ext uri="{FF2B5EF4-FFF2-40B4-BE49-F238E27FC236}">
                  <a16:creationId xmlns:a16="http://schemas.microsoft.com/office/drawing/2014/main" id="{816EC529-A5E0-6A85-2C62-73D8CB6F42CF}"/>
                </a:ext>
              </a:extLst>
            </p:cNvPr>
            <p:cNvSpPr/>
            <p:nvPr/>
          </p:nvSpPr>
          <p:spPr>
            <a:xfrm>
              <a:off x="8068377" y="3405964"/>
              <a:ext cx="51646" cy="49560"/>
            </a:xfrm>
            <a:custGeom>
              <a:avLst/>
              <a:gdLst>
                <a:gd name="csX0" fmla="*/ 25932 w 51646"/>
                <a:gd name="csY0" fmla="*/ 115 h 49560"/>
                <a:gd name="csX1" fmla="*/ 51633 w 51646"/>
                <a:gd name="csY1" fmla="*/ 36535 h 49560"/>
                <a:gd name="csX2" fmla="*/ 33654 w 51646"/>
                <a:gd name="csY2" fmla="*/ 34806 h 49560"/>
                <a:gd name="csX3" fmla="*/ 17288 w 51646"/>
                <a:gd name="csY3" fmla="*/ 17288 h 49560"/>
                <a:gd name="csX4" fmla="*/ 0 w 51646"/>
                <a:gd name="csY4" fmla="*/ 8644 h 49560"/>
                <a:gd name="csX5" fmla="*/ 8644 w 51646"/>
                <a:gd name="csY5" fmla="*/ 0 h 49560"/>
                <a:gd name="csX6" fmla="*/ 25932 w 51646"/>
                <a:gd name="csY6" fmla="*/ 0 h 4956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46" h="49560">
                  <a:moveTo>
                    <a:pt x="25932" y="115"/>
                  </a:moveTo>
                  <a:lnTo>
                    <a:pt x="51633" y="36535"/>
                  </a:lnTo>
                  <a:cubicBezTo>
                    <a:pt x="52094" y="56935"/>
                    <a:pt x="40915" y="51057"/>
                    <a:pt x="33654" y="34806"/>
                  </a:cubicBezTo>
                  <a:cubicBezTo>
                    <a:pt x="23166" y="50250"/>
                    <a:pt x="6108" y="30657"/>
                    <a:pt x="17288" y="17288"/>
                  </a:cubicBezTo>
                  <a:cubicBezTo>
                    <a:pt x="6108" y="17288"/>
                    <a:pt x="346" y="14522"/>
                    <a:pt x="0" y="8644"/>
                  </a:cubicBezTo>
                  <a:cubicBezTo>
                    <a:pt x="1614" y="6339"/>
                    <a:pt x="5417" y="0"/>
                    <a:pt x="8644" y="0"/>
                  </a:cubicBezTo>
                  <a:lnTo>
                    <a:pt x="25932" y="0"/>
                  </a:lnTo>
                  <a:close/>
                </a:path>
              </a:pathLst>
            </a:custGeom>
            <a:solidFill>
              <a:srgbClr val="21A396"/>
            </a:solidFill>
            <a:ln w="11507" cap="flat">
              <a:noFill/>
              <a:prstDash val="solid"/>
              <a:miter/>
            </a:ln>
          </p:spPr>
          <p:txBody>
            <a:bodyPr/>
            <a:lstStyle/>
            <a:p>
              <a:endParaRPr lang="en-US"/>
            </a:p>
          </p:txBody>
        </p:sp>
        <p:sp>
          <p:nvSpPr>
            <p:cNvPr id="341" name="Freeform: Shape 340">
              <a:extLst>
                <a:ext uri="{FF2B5EF4-FFF2-40B4-BE49-F238E27FC236}">
                  <a16:creationId xmlns:a16="http://schemas.microsoft.com/office/drawing/2014/main" id="{628E2804-1BDD-7703-2977-4C18AD998DCB}"/>
                </a:ext>
              </a:extLst>
            </p:cNvPr>
            <p:cNvSpPr/>
            <p:nvPr/>
          </p:nvSpPr>
          <p:spPr>
            <a:xfrm>
              <a:off x="8161341" y="3499519"/>
              <a:ext cx="59860" cy="77292"/>
            </a:xfrm>
            <a:custGeom>
              <a:avLst/>
              <a:gdLst>
                <a:gd name="csX0" fmla="*/ 59861 w 59860"/>
                <a:gd name="csY0" fmla="*/ 16972 h 77292"/>
                <a:gd name="csX1" fmla="*/ 37156 w 59860"/>
                <a:gd name="csY1" fmla="*/ 44633 h 77292"/>
                <a:gd name="csX2" fmla="*/ 19983 w 59860"/>
                <a:gd name="csY2" fmla="*/ 71602 h 77292"/>
                <a:gd name="csX3" fmla="*/ 10763 w 59860"/>
                <a:gd name="csY3" fmla="*/ 71832 h 77292"/>
                <a:gd name="csX4" fmla="*/ 14106 w 59860"/>
                <a:gd name="csY4" fmla="*/ 50511 h 77292"/>
                <a:gd name="csX5" fmla="*/ 16411 w 59860"/>
                <a:gd name="csY5" fmla="*/ 11555 h 77292"/>
                <a:gd name="csX6" fmla="*/ 17217 w 59860"/>
                <a:gd name="csY6" fmla="*/ 3027 h 77292"/>
                <a:gd name="csX7" fmla="*/ 43034 w 59860"/>
                <a:gd name="csY7" fmla="*/ 30 h 77292"/>
                <a:gd name="csX8" fmla="*/ 59630 w 59860"/>
                <a:gd name="csY8" fmla="*/ 16972 h 772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9860" h="77292">
                  <a:moveTo>
                    <a:pt x="59861" y="16972"/>
                  </a:moveTo>
                  <a:cubicBezTo>
                    <a:pt x="59285" y="44287"/>
                    <a:pt x="51793" y="53392"/>
                    <a:pt x="37156" y="44633"/>
                  </a:cubicBezTo>
                  <a:cubicBezTo>
                    <a:pt x="35197" y="59846"/>
                    <a:pt x="29434" y="68836"/>
                    <a:pt x="19983" y="71602"/>
                  </a:cubicBezTo>
                  <a:cubicBezTo>
                    <a:pt x="17563" y="79209"/>
                    <a:pt x="14451" y="79093"/>
                    <a:pt x="10763" y="71832"/>
                  </a:cubicBezTo>
                  <a:cubicBezTo>
                    <a:pt x="-762" y="55351"/>
                    <a:pt x="275" y="48206"/>
                    <a:pt x="14106" y="50511"/>
                  </a:cubicBezTo>
                  <a:cubicBezTo>
                    <a:pt x="-3528" y="37257"/>
                    <a:pt x="-6640" y="17087"/>
                    <a:pt x="16411" y="11555"/>
                  </a:cubicBezTo>
                  <a:cubicBezTo>
                    <a:pt x="9034" y="9250"/>
                    <a:pt x="9611" y="6369"/>
                    <a:pt x="17217" y="3027"/>
                  </a:cubicBezTo>
                  <a:lnTo>
                    <a:pt x="43034" y="30"/>
                  </a:lnTo>
                  <a:cubicBezTo>
                    <a:pt x="49258" y="-661"/>
                    <a:pt x="58708" y="10749"/>
                    <a:pt x="59630" y="16972"/>
                  </a:cubicBezTo>
                  <a:close/>
                </a:path>
              </a:pathLst>
            </a:custGeom>
            <a:solidFill>
              <a:srgbClr val="2D7C2A"/>
            </a:solidFill>
            <a:ln w="11507" cap="flat">
              <a:noFill/>
              <a:prstDash val="solid"/>
              <a:miter/>
            </a:ln>
          </p:spPr>
          <p:txBody>
            <a:bodyPr/>
            <a:lstStyle/>
            <a:p>
              <a:endParaRPr lang="en-US"/>
            </a:p>
          </p:txBody>
        </p:sp>
        <p:sp>
          <p:nvSpPr>
            <p:cNvPr id="342" name="Freeform: Shape 341">
              <a:extLst>
                <a:ext uri="{FF2B5EF4-FFF2-40B4-BE49-F238E27FC236}">
                  <a16:creationId xmlns:a16="http://schemas.microsoft.com/office/drawing/2014/main" id="{1E9210B9-4B7E-75B5-53A2-9F79BEAA1D78}"/>
                </a:ext>
              </a:extLst>
            </p:cNvPr>
            <p:cNvSpPr/>
            <p:nvPr/>
          </p:nvSpPr>
          <p:spPr>
            <a:xfrm>
              <a:off x="8109877" y="3448493"/>
              <a:ext cx="68797" cy="73810"/>
            </a:xfrm>
            <a:custGeom>
              <a:avLst/>
              <a:gdLst>
                <a:gd name="csX0" fmla="*/ 68797 w 68797"/>
                <a:gd name="csY0" fmla="*/ 53938 h 73810"/>
                <a:gd name="csX1" fmla="*/ 30879 w 68797"/>
                <a:gd name="csY1" fmla="*/ 44718 h 73810"/>
                <a:gd name="csX2" fmla="*/ 27537 w 68797"/>
                <a:gd name="csY2" fmla="*/ 69613 h 73810"/>
                <a:gd name="csX3" fmla="*/ 10249 w 68797"/>
                <a:gd name="csY3" fmla="*/ 52440 h 73810"/>
                <a:gd name="csX4" fmla="*/ 9557 w 68797"/>
                <a:gd name="csY4" fmla="*/ 41837 h 73810"/>
                <a:gd name="csX5" fmla="*/ 11517 w 68797"/>
                <a:gd name="csY5" fmla="*/ 32847 h 73810"/>
                <a:gd name="csX6" fmla="*/ 18777 w 68797"/>
                <a:gd name="csY6" fmla="*/ 10027 h 73810"/>
                <a:gd name="csX7" fmla="*/ 36065 w 68797"/>
                <a:gd name="csY7" fmla="*/ 12908 h 73810"/>
                <a:gd name="csX8" fmla="*/ 42980 w 68797"/>
                <a:gd name="csY8" fmla="*/ 0 h 73810"/>
                <a:gd name="csX9" fmla="*/ 68797 w 68797"/>
                <a:gd name="csY9" fmla="*/ 54053 h 73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8797" h="73810">
                  <a:moveTo>
                    <a:pt x="68797" y="53938"/>
                  </a:moveTo>
                  <a:cubicBezTo>
                    <a:pt x="57733" y="55091"/>
                    <a:pt x="45055" y="51979"/>
                    <a:pt x="30879" y="44718"/>
                  </a:cubicBezTo>
                  <a:cubicBezTo>
                    <a:pt x="36296" y="54630"/>
                    <a:pt x="41367" y="65118"/>
                    <a:pt x="27537" y="69613"/>
                  </a:cubicBezTo>
                  <a:cubicBezTo>
                    <a:pt x="20506" y="82060"/>
                    <a:pt x="7483" y="63965"/>
                    <a:pt x="10249" y="52440"/>
                  </a:cubicBezTo>
                  <a:cubicBezTo>
                    <a:pt x="-3005" y="51172"/>
                    <a:pt x="-3582" y="46101"/>
                    <a:pt x="9557" y="41837"/>
                  </a:cubicBezTo>
                  <a:cubicBezTo>
                    <a:pt x="2527" y="37688"/>
                    <a:pt x="3334" y="34691"/>
                    <a:pt x="11517" y="32847"/>
                  </a:cubicBezTo>
                  <a:cubicBezTo>
                    <a:pt x="2873" y="13830"/>
                    <a:pt x="5293" y="6224"/>
                    <a:pt x="18777" y="10027"/>
                  </a:cubicBezTo>
                  <a:lnTo>
                    <a:pt x="36065" y="12908"/>
                  </a:lnTo>
                  <a:cubicBezTo>
                    <a:pt x="39408" y="13485"/>
                    <a:pt x="42635" y="1037"/>
                    <a:pt x="42980" y="0"/>
                  </a:cubicBezTo>
                  <a:cubicBezTo>
                    <a:pt x="54621" y="10949"/>
                    <a:pt x="68106" y="38610"/>
                    <a:pt x="68797" y="54053"/>
                  </a:cubicBezTo>
                  <a:close/>
                </a:path>
              </a:pathLst>
            </a:custGeom>
            <a:solidFill>
              <a:srgbClr val="077184"/>
            </a:solidFill>
            <a:ln w="11507" cap="flat">
              <a:noFill/>
              <a:prstDash val="solid"/>
              <a:miter/>
            </a:ln>
          </p:spPr>
          <p:txBody>
            <a:bodyPr/>
            <a:lstStyle/>
            <a:p>
              <a:endParaRPr lang="en-US"/>
            </a:p>
          </p:txBody>
        </p:sp>
        <p:sp>
          <p:nvSpPr>
            <p:cNvPr id="343" name="Freeform: Shape 342">
              <a:extLst>
                <a:ext uri="{FF2B5EF4-FFF2-40B4-BE49-F238E27FC236}">
                  <a16:creationId xmlns:a16="http://schemas.microsoft.com/office/drawing/2014/main" id="{7A516490-B5F9-BC56-1C94-FD4907E14BE4}"/>
                </a:ext>
              </a:extLst>
            </p:cNvPr>
            <p:cNvSpPr/>
            <p:nvPr/>
          </p:nvSpPr>
          <p:spPr>
            <a:xfrm>
              <a:off x="8190620" y="3516376"/>
              <a:ext cx="49170" cy="68039"/>
            </a:xfrm>
            <a:custGeom>
              <a:avLst/>
              <a:gdLst>
                <a:gd name="csX0" fmla="*/ 34846 w 49170"/>
                <a:gd name="csY0" fmla="*/ 29159 h 68039"/>
                <a:gd name="csX1" fmla="*/ 40839 w 49170"/>
                <a:gd name="csY1" fmla="*/ 50481 h 68039"/>
                <a:gd name="csX2" fmla="*/ 24473 w 49170"/>
                <a:gd name="csY2" fmla="*/ 62006 h 68039"/>
                <a:gd name="csX3" fmla="*/ 8799 w 49170"/>
                <a:gd name="csY3" fmla="*/ 58548 h 68039"/>
                <a:gd name="csX4" fmla="*/ 7877 w 49170"/>
                <a:gd name="csY4" fmla="*/ 27661 h 68039"/>
                <a:gd name="csX5" fmla="*/ 30582 w 49170"/>
                <a:gd name="csY5" fmla="*/ 0 h 68039"/>
                <a:gd name="csX6" fmla="*/ 34961 w 49170"/>
                <a:gd name="csY6" fmla="*/ 29159 h 680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170" h="68039">
                  <a:moveTo>
                    <a:pt x="34846" y="29159"/>
                  </a:moveTo>
                  <a:cubicBezTo>
                    <a:pt x="48792" y="35037"/>
                    <a:pt x="55707" y="41837"/>
                    <a:pt x="40839" y="50481"/>
                  </a:cubicBezTo>
                  <a:cubicBezTo>
                    <a:pt x="35538" y="50020"/>
                    <a:pt x="27009" y="58318"/>
                    <a:pt x="24473" y="62006"/>
                  </a:cubicBezTo>
                  <a:cubicBezTo>
                    <a:pt x="21362" y="71226"/>
                    <a:pt x="9030" y="69728"/>
                    <a:pt x="8799" y="58548"/>
                  </a:cubicBezTo>
                  <a:cubicBezTo>
                    <a:pt x="-5838" y="56358"/>
                    <a:pt x="616" y="39416"/>
                    <a:pt x="7877" y="27661"/>
                  </a:cubicBezTo>
                  <a:lnTo>
                    <a:pt x="30582" y="0"/>
                  </a:lnTo>
                  <a:lnTo>
                    <a:pt x="34961" y="29159"/>
                  </a:lnTo>
                  <a:close/>
                </a:path>
              </a:pathLst>
            </a:custGeom>
            <a:solidFill>
              <a:srgbClr val="289B3A"/>
            </a:solidFill>
            <a:ln w="11507" cap="flat">
              <a:noFill/>
              <a:prstDash val="solid"/>
              <a:miter/>
            </a:ln>
          </p:spPr>
          <p:txBody>
            <a:bodyPr/>
            <a:lstStyle/>
            <a:p>
              <a:endParaRPr lang="en-US"/>
            </a:p>
          </p:txBody>
        </p:sp>
        <p:sp>
          <p:nvSpPr>
            <p:cNvPr id="344" name="Freeform: Shape 343">
              <a:extLst>
                <a:ext uri="{FF2B5EF4-FFF2-40B4-BE49-F238E27FC236}">
                  <a16:creationId xmlns:a16="http://schemas.microsoft.com/office/drawing/2014/main" id="{FBD0AD62-B09B-4178-B694-F6F8DA25AB1A}"/>
                </a:ext>
              </a:extLst>
            </p:cNvPr>
            <p:cNvSpPr/>
            <p:nvPr/>
          </p:nvSpPr>
          <p:spPr>
            <a:xfrm>
              <a:off x="8225351" y="3545535"/>
              <a:ext cx="30956" cy="23413"/>
            </a:xfrm>
            <a:custGeom>
              <a:avLst/>
              <a:gdLst>
                <a:gd name="csX0" fmla="*/ 30772 w 30956"/>
                <a:gd name="csY0" fmla="*/ 8990 h 23413"/>
                <a:gd name="csX1" fmla="*/ 27891 w 30956"/>
                <a:gd name="csY1" fmla="*/ 23396 h 23413"/>
                <a:gd name="csX2" fmla="*/ 5993 w 30956"/>
                <a:gd name="csY2" fmla="*/ 21322 h 23413"/>
                <a:gd name="csX3" fmla="*/ 0 w 30956"/>
                <a:gd name="csY3" fmla="*/ 0 h 23413"/>
                <a:gd name="csX4" fmla="*/ 9336 w 30956"/>
                <a:gd name="csY4" fmla="*/ 0 h 23413"/>
                <a:gd name="csX5" fmla="*/ 30657 w 30956"/>
                <a:gd name="csY5" fmla="*/ 8990 h 23413"/>
              </a:gdLst>
              <a:ahLst/>
              <a:cxnLst>
                <a:cxn ang="0">
                  <a:pos x="csX0" y="csY0"/>
                </a:cxn>
                <a:cxn ang="0">
                  <a:pos x="csX1" y="csY1"/>
                </a:cxn>
                <a:cxn ang="0">
                  <a:pos x="csX2" y="csY2"/>
                </a:cxn>
                <a:cxn ang="0">
                  <a:pos x="csX3" y="csY3"/>
                </a:cxn>
                <a:cxn ang="0">
                  <a:pos x="csX4" y="csY4"/>
                </a:cxn>
                <a:cxn ang="0">
                  <a:pos x="csX5" y="csY5"/>
                </a:cxn>
              </a:cxnLst>
              <a:rect l="l" t="t" r="r" b="b"/>
              <a:pathLst>
                <a:path w="30956" h="23413">
                  <a:moveTo>
                    <a:pt x="30772" y="8990"/>
                  </a:moveTo>
                  <a:cubicBezTo>
                    <a:pt x="30542" y="14752"/>
                    <a:pt x="32386" y="23857"/>
                    <a:pt x="27891" y="23396"/>
                  </a:cubicBezTo>
                  <a:lnTo>
                    <a:pt x="5993" y="21322"/>
                  </a:lnTo>
                  <a:cubicBezTo>
                    <a:pt x="4264" y="15559"/>
                    <a:pt x="807" y="5532"/>
                    <a:pt x="0" y="0"/>
                  </a:cubicBezTo>
                  <a:lnTo>
                    <a:pt x="9336" y="0"/>
                  </a:lnTo>
                  <a:cubicBezTo>
                    <a:pt x="9336" y="0"/>
                    <a:pt x="30657" y="8990"/>
                    <a:pt x="30657" y="8990"/>
                  </a:cubicBezTo>
                  <a:close/>
                </a:path>
              </a:pathLst>
            </a:custGeom>
            <a:solidFill>
              <a:srgbClr val="2DAA6F"/>
            </a:solidFill>
            <a:ln w="11507" cap="flat">
              <a:noFill/>
              <a:prstDash val="solid"/>
              <a:miter/>
            </a:ln>
          </p:spPr>
          <p:txBody>
            <a:bodyPr/>
            <a:lstStyle/>
            <a:p>
              <a:endParaRPr lang="en-US"/>
            </a:p>
          </p:txBody>
        </p:sp>
        <p:sp>
          <p:nvSpPr>
            <p:cNvPr id="345" name="Freeform: Shape 344">
              <a:extLst>
                <a:ext uri="{FF2B5EF4-FFF2-40B4-BE49-F238E27FC236}">
                  <a16:creationId xmlns:a16="http://schemas.microsoft.com/office/drawing/2014/main" id="{FEA43B8C-C76E-0831-7F04-AA15CDFC2F3B}"/>
                </a:ext>
              </a:extLst>
            </p:cNvPr>
            <p:cNvSpPr/>
            <p:nvPr/>
          </p:nvSpPr>
          <p:spPr>
            <a:xfrm>
              <a:off x="6917926" y="4103703"/>
              <a:ext cx="17155" cy="35036"/>
            </a:xfrm>
            <a:custGeom>
              <a:avLst/>
              <a:gdLst>
                <a:gd name="csX0" fmla="*/ 11525 w 17155"/>
                <a:gd name="csY0" fmla="*/ 35037 h 35036"/>
                <a:gd name="csX1" fmla="*/ 0 w 17155"/>
                <a:gd name="csY1" fmla="*/ 14868 h 35036"/>
                <a:gd name="csX2" fmla="*/ 11525 w 17155"/>
                <a:gd name="csY2" fmla="*/ 0 h 35036"/>
                <a:gd name="csX3" fmla="*/ 11525 w 17155"/>
                <a:gd name="csY3" fmla="*/ 35037 h 35036"/>
              </a:gdLst>
              <a:ahLst/>
              <a:cxnLst>
                <a:cxn ang="0">
                  <a:pos x="csX0" y="csY0"/>
                </a:cxn>
                <a:cxn ang="0">
                  <a:pos x="csX1" y="csY1"/>
                </a:cxn>
                <a:cxn ang="0">
                  <a:pos x="csX2" y="csY2"/>
                </a:cxn>
                <a:cxn ang="0">
                  <a:pos x="csX3" y="csY3"/>
                </a:cxn>
              </a:cxnLst>
              <a:rect l="l" t="t" r="r" b="b"/>
              <a:pathLst>
                <a:path w="17155" h="35036">
                  <a:moveTo>
                    <a:pt x="11525" y="35037"/>
                  </a:moveTo>
                  <a:lnTo>
                    <a:pt x="0" y="14868"/>
                  </a:lnTo>
                  <a:lnTo>
                    <a:pt x="11525" y="0"/>
                  </a:lnTo>
                  <a:cubicBezTo>
                    <a:pt x="19708" y="8413"/>
                    <a:pt x="18325" y="23281"/>
                    <a:pt x="11525" y="35037"/>
                  </a:cubicBezTo>
                  <a:close/>
                </a:path>
              </a:pathLst>
            </a:custGeom>
            <a:solidFill>
              <a:srgbClr val="2BAFA1"/>
            </a:solidFill>
            <a:ln w="11507" cap="flat">
              <a:noFill/>
              <a:prstDash val="solid"/>
              <a:miter/>
            </a:ln>
          </p:spPr>
          <p:txBody>
            <a:bodyPr/>
            <a:lstStyle/>
            <a:p>
              <a:endParaRPr lang="en-US"/>
            </a:p>
          </p:txBody>
        </p:sp>
        <p:sp>
          <p:nvSpPr>
            <p:cNvPr id="346" name="Freeform: Shape 345">
              <a:extLst>
                <a:ext uri="{FF2B5EF4-FFF2-40B4-BE49-F238E27FC236}">
                  <a16:creationId xmlns:a16="http://schemas.microsoft.com/office/drawing/2014/main" id="{C5B815E6-C7EB-2D34-336C-2DD6FBB53FA0}"/>
                </a:ext>
              </a:extLst>
            </p:cNvPr>
            <p:cNvSpPr/>
            <p:nvPr/>
          </p:nvSpPr>
          <p:spPr>
            <a:xfrm>
              <a:off x="6945817" y="3806034"/>
              <a:ext cx="97028" cy="241531"/>
            </a:xfrm>
            <a:custGeom>
              <a:avLst/>
              <a:gdLst>
                <a:gd name="csX0" fmla="*/ 34000 w 97028"/>
                <a:gd name="csY0" fmla="*/ 5849 h 241531"/>
                <a:gd name="csX1" fmla="*/ 41260 w 97028"/>
                <a:gd name="csY1" fmla="*/ 26595 h 241531"/>
                <a:gd name="csX2" fmla="*/ 61314 w 97028"/>
                <a:gd name="csY2" fmla="*/ 99550 h 241531"/>
                <a:gd name="csX3" fmla="*/ 87477 w 97028"/>
                <a:gd name="csY3" fmla="*/ 118336 h 241531"/>
                <a:gd name="csX4" fmla="*/ 87477 w 97028"/>
                <a:gd name="csY4" fmla="*/ 133549 h 241531"/>
                <a:gd name="csX5" fmla="*/ 69036 w 97028"/>
                <a:gd name="csY5" fmla="*/ 153027 h 241531"/>
                <a:gd name="csX6" fmla="*/ 60853 w 97028"/>
                <a:gd name="csY6" fmla="*/ 228056 h 241531"/>
                <a:gd name="csX7" fmla="*/ 46216 w 97028"/>
                <a:gd name="csY7" fmla="*/ 221948 h 241531"/>
                <a:gd name="csX8" fmla="*/ 26162 w 97028"/>
                <a:gd name="csY8" fmla="*/ 186911 h 241531"/>
                <a:gd name="csX9" fmla="*/ 9451 w 97028"/>
                <a:gd name="csY9" fmla="*/ 159942 h 241531"/>
                <a:gd name="csX10" fmla="*/ 807 w 97028"/>
                <a:gd name="csY10" fmla="*/ 151298 h 241531"/>
                <a:gd name="csX11" fmla="*/ 0 w 97028"/>
                <a:gd name="csY11" fmla="*/ 123868 h 241531"/>
                <a:gd name="csX12" fmla="*/ 9566 w 97028"/>
                <a:gd name="csY12" fmla="*/ 123061 h 241531"/>
                <a:gd name="csX13" fmla="*/ 8874 w 97028"/>
                <a:gd name="csY13" fmla="*/ 109807 h 241531"/>
                <a:gd name="csX14" fmla="*/ 461 w 97028"/>
                <a:gd name="csY14" fmla="*/ 39273 h 241531"/>
                <a:gd name="csX15" fmla="*/ 9451 w 97028"/>
                <a:gd name="csY15" fmla="*/ 13341 h 241531"/>
                <a:gd name="csX16" fmla="*/ 18095 w 97028"/>
                <a:gd name="csY16" fmla="*/ 4697 h 241531"/>
                <a:gd name="csX17" fmla="*/ 26162 w 97028"/>
                <a:gd name="csY17" fmla="*/ 5619 h 241531"/>
                <a:gd name="csX18" fmla="*/ 33884 w 97028"/>
                <a:gd name="csY18" fmla="*/ 5619 h 241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7028" h="241531">
                  <a:moveTo>
                    <a:pt x="34000" y="5849"/>
                  </a:moveTo>
                  <a:lnTo>
                    <a:pt x="41260" y="26595"/>
                  </a:lnTo>
                  <a:cubicBezTo>
                    <a:pt x="26623" y="65896"/>
                    <a:pt x="33308" y="90214"/>
                    <a:pt x="61314" y="99550"/>
                  </a:cubicBezTo>
                  <a:cubicBezTo>
                    <a:pt x="74338" y="98282"/>
                    <a:pt x="82982" y="104621"/>
                    <a:pt x="87477" y="118336"/>
                  </a:cubicBezTo>
                  <a:cubicBezTo>
                    <a:pt x="100154" y="117183"/>
                    <a:pt x="100270" y="130437"/>
                    <a:pt x="87477" y="133549"/>
                  </a:cubicBezTo>
                  <a:cubicBezTo>
                    <a:pt x="88629" y="150491"/>
                    <a:pt x="86785" y="162478"/>
                    <a:pt x="69036" y="153027"/>
                  </a:cubicBezTo>
                  <a:cubicBezTo>
                    <a:pt x="76528" y="179650"/>
                    <a:pt x="73762" y="204660"/>
                    <a:pt x="60853" y="228056"/>
                  </a:cubicBezTo>
                  <a:cubicBezTo>
                    <a:pt x="50596" y="248917"/>
                    <a:pt x="44718" y="244537"/>
                    <a:pt x="46216" y="221948"/>
                  </a:cubicBezTo>
                  <a:lnTo>
                    <a:pt x="26162" y="186911"/>
                  </a:lnTo>
                  <a:cubicBezTo>
                    <a:pt x="13830" y="179650"/>
                    <a:pt x="8298" y="170660"/>
                    <a:pt x="9451" y="159942"/>
                  </a:cubicBezTo>
                  <a:cubicBezTo>
                    <a:pt x="7722" y="157406"/>
                    <a:pt x="3112" y="153373"/>
                    <a:pt x="807" y="151298"/>
                  </a:cubicBezTo>
                  <a:lnTo>
                    <a:pt x="0" y="123868"/>
                  </a:lnTo>
                  <a:lnTo>
                    <a:pt x="9566" y="123061"/>
                  </a:lnTo>
                  <a:cubicBezTo>
                    <a:pt x="21667" y="129400"/>
                    <a:pt x="21437" y="124905"/>
                    <a:pt x="8874" y="109807"/>
                  </a:cubicBezTo>
                  <a:cubicBezTo>
                    <a:pt x="8874" y="91828"/>
                    <a:pt x="7837" y="54255"/>
                    <a:pt x="461" y="39273"/>
                  </a:cubicBezTo>
                  <a:lnTo>
                    <a:pt x="9451" y="13341"/>
                  </a:lnTo>
                  <a:lnTo>
                    <a:pt x="18095" y="4697"/>
                  </a:lnTo>
                  <a:lnTo>
                    <a:pt x="26162" y="5619"/>
                  </a:lnTo>
                  <a:cubicBezTo>
                    <a:pt x="27891" y="-1988"/>
                    <a:pt x="30542" y="-1757"/>
                    <a:pt x="33884" y="5619"/>
                  </a:cubicBezTo>
                  <a:close/>
                </a:path>
              </a:pathLst>
            </a:custGeom>
            <a:solidFill>
              <a:srgbClr val="096598"/>
            </a:solidFill>
            <a:ln w="11507" cap="flat">
              <a:noFill/>
              <a:prstDash val="solid"/>
              <a:miter/>
            </a:ln>
          </p:spPr>
          <p:txBody>
            <a:bodyPr/>
            <a:lstStyle/>
            <a:p>
              <a:endParaRPr lang="en-US"/>
            </a:p>
          </p:txBody>
        </p:sp>
        <p:sp>
          <p:nvSpPr>
            <p:cNvPr id="347" name="Freeform: Shape 346">
              <a:extLst>
                <a:ext uri="{FF2B5EF4-FFF2-40B4-BE49-F238E27FC236}">
                  <a16:creationId xmlns:a16="http://schemas.microsoft.com/office/drawing/2014/main" id="{DDE9A753-750A-B7FC-631C-ED56784DD855}"/>
                </a:ext>
              </a:extLst>
            </p:cNvPr>
            <p:cNvSpPr/>
            <p:nvPr/>
          </p:nvSpPr>
          <p:spPr>
            <a:xfrm>
              <a:off x="8257150" y="3734895"/>
              <a:ext cx="97858" cy="61921"/>
            </a:xfrm>
            <a:custGeom>
              <a:avLst/>
              <a:gdLst>
                <a:gd name="csX0" fmla="*/ 93826 w 97858"/>
                <a:gd name="csY0" fmla="*/ 0 h 61921"/>
                <a:gd name="csX1" fmla="*/ 97399 w 97858"/>
                <a:gd name="csY1" fmla="*/ 52094 h 61921"/>
                <a:gd name="csX2" fmla="*/ 34586 w 97858"/>
                <a:gd name="csY2" fmla="*/ 41606 h 61921"/>
                <a:gd name="csX3" fmla="*/ 11 w 97858"/>
                <a:gd name="csY3" fmla="*/ 40108 h 61921"/>
                <a:gd name="csX4" fmla="*/ 50491 w 97858"/>
                <a:gd name="csY4" fmla="*/ 1729 h 61921"/>
                <a:gd name="csX5" fmla="*/ 93711 w 97858"/>
                <a:gd name="csY5" fmla="*/ 115 h 61921"/>
              </a:gdLst>
              <a:ahLst/>
              <a:cxnLst>
                <a:cxn ang="0">
                  <a:pos x="csX0" y="csY0"/>
                </a:cxn>
                <a:cxn ang="0">
                  <a:pos x="csX1" y="csY1"/>
                </a:cxn>
                <a:cxn ang="0">
                  <a:pos x="csX2" y="csY2"/>
                </a:cxn>
                <a:cxn ang="0">
                  <a:pos x="csX3" y="csY3"/>
                </a:cxn>
                <a:cxn ang="0">
                  <a:pos x="csX4" y="csY4"/>
                </a:cxn>
                <a:cxn ang="0">
                  <a:pos x="csX5" y="csY5"/>
                </a:cxn>
              </a:cxnLst>
              <a:rect l="l" t="t" r="r" b="b"/>
              <a:pathLst>
                <a:path w="97858" h="61921">
                  <a:moveTo>
                    <a:pt x="93826" y="0"/>
                  </a:moveTo>
                  <a:cubicBezTo>
                    <a:pt x="96477" y="17864"/>
                    <a:pt x="98897" y="37111"/>
                    <a:pt x="97399" y="52094"/>
                  </a:cubicBezTo>
                  <a:cubicBezTo>
                    <a:pt x="78382" y="45294"/>
                    <a:pt x="57406" y="41837"/>
                    <a:pt x="34586" y="41606"/>
                  </a:cubicBezTo>
                  <a:cubicBezTo>
                    <a:pt x="44729" y="71111"/>
                    <a:pt x="-796" y="66616"/>
                    <a:pt x="11" y="40108"/>
                  </a:cubicBezTo>
                  <a:cubicBezTo>
                    <a:pt x="9692" y="22129"/>
                    <a:pt x="28132" y="4149"/>
                    <a:pt x="50491" y="1729"/>
                  </a:cubicBezTo>
                  <a:lnTo>
                    <a:pt x="93711" y="115"/>
                  </a:lnTo>
                  <a:close/>
                </a:path>
              </a:pathLst>
            </a:custGeom>
            <a:solidFill>
              <a:srgbClr val="084D6E"/>
            </a:solidFill>
            <a:ln w="11507" cap="flat">
              <a:noFill/>
              <a:prstDash val="solid"/>
              <a:miter/>
            </a:ln>
          </p:spPr>
          <p:txBody>
            <a:bodyPr/>
            <a:lstStyle/>
            <a:p>
              <a:endParaRPr lang="en-US"/>
            </a:p>
          </p:txBody>
        </p:sp>
        <p:sp>
          <p:nvSpPr>
            <p:cNvPr id="348" name="Freeform: Shape 347">
              <a:extLst>
                <a:ext uri="{FF2B5EF4-FFF2-40B4-BE49-F238E27FC236}">
                  <a16:creationId xmlns:a16="http://schemas.microsoft.com/office/drawing/2014/main" id="{F46881E0-AE12-1172-4E15-A4F6645FEAC9}"/>
                </a:ext>
              </a:extLst>
            </p:cNvPr>
            <p:cNvSpPr/>
            <p:nvPr/>
          </p:nvSpPr>
          <p:spPr>
            <a:xfrm>
              <a:off x="8291850" y="3757494"/>
              <a:ext cx="62814" cy="70560"/>
            </a:xfrm>
            <a:custGeom>
              <a:avLst/>
              <a:gdLst>
                <a:gd name="csX0" fmla="*/ 62815 w 62814"/>
                <a:gd name="csY0" fmla="*/ 29495 h 70560"/>
                <a:gd name="csX1" fmla="*/ 59703 w 62814"/>
                <a:gd name="csY1" fmla="*/ 62572 h 70560"/>
                <a:gd name="csX2" fmla="*/ 52096 w 62814"/>
                <a:gd name="csY2" fmla="*/ 55888 h 70560"/>
                <a:gd name="csX3" fmla="*/ 2 w 62814"/>
                <a:gd name="csY3" fmla="*/ 19122 h 70560"/>
                <a:gd name="csX4" fmla="*/ 40456 w 62814"/>
                <a:gd name="csY4" fmla="*/ 106 h 70560"/>
                <a:gd name="csX5" fmla="*/ 62815 w 62814"/>
                <a:gd name="csY5" fmla="*/ 29610 h 70560"/>
              </a:gdLst>
              <a:ahLst/>
              <a:cxnLst>
                <a:cxn ang="0">
                  <a:pos x="csX0" y="csY0"/>
                </a:cxn>
                <a:cxn ang="0">
                  <a:pos x="csX1" y="csY1"/>
                </a:cxn>
                <a:cxn ang="0">
                  <a:pos x="csX2" y="csY2"/>
                </a:cxn>
                <a:cxn ang="0">
                  <a:pos x="csX3" y="csY3"/>
                </a:cxn>
                <a:cxn ang="0">
                  <a:pos x="csX4" y="csY4"/>
                </a:cxn>
                <a:cxn ang="0">
                  <a:pos x="csX5" y="csY5"/>
                </a:cxn>
              </a:cxnLst>
              <a:rect l="l" t="t" r="r" b="b"/>
              <a:pathLst>
                <a:path w="62814" h="70560">
                  <a:moveTo>
                    <a:pt x="62815" y="29495"/>
                  </a:moveTo>
                  <a:lnTo>
                    <a:pt x="59703" y="62572"/>
                  </a:lnTo>
                  <a:cubicBezTo>
                    <a:pt x="49791" y="76057"/>
                    <a:pt x="44720" y="71562"/>
                    <a:pt x="52096" y="55888"/>
                  </a:cubicBezTo>
                  <a:cubicBezTo>
                    <a:pt x="17175" y="50010"/>
                    <a:pt x="-228" y="37793"/>
                    <a:pt x="2" y="19122"/>
                  </a:cubicBezTo>
                  <a:cubicBezTo>
                    <a:pt x="10375" y="11861"/>
                    <a:pt x="28470" y="2411"/>
                    <a:pt x="40456" y="106"/>
                  </a:cubicBezTo>
                  <a:cubicBezTo>
                    <a:pt x="49907" y="-1739"/>
                    <a:pt x="61778" y="21081"/>
                    <a:pt x="62815" y="29610"/>
                  </a:cubicBezTo>
                  <a:close/>
                </a:path>
              </a:pathLst>
            </a:custGeom>
            <a:solidFill>
              <a:srgbClr val="1C519C"/>
            </a:solidFill>
            <a:ln w="11507" cap="flat">
              <a:noFill/>
              <a:prstDash val="solid"/>
              <a:miter/>
            </a:ln>
          </p:spPr>
          <p:txBody>
            <a:bodyPr/>
            <a:lstStyle/>
            <a:p>
              <a:endParaRPr lang="en-US"/>
            </a:p>
          </p:txBody>
        </p:sp>
        <p:sp>
          <p:nvSpPr>
            <p:cNvPr id="349" name="Freeform: Shape 348">
              <a:extLst>
                <a:ext uri="{FF2B5EF4-FFF2-40B4-BE49-F238E27FC236}">
                  <a16:creationId xmlns:a16="http://schemas.microsoft.com/office/drawing/2014/main" id="{38AE9A79-6784-26FC-D544-8939CB2DC8F4}"/>
                </a:ext>
              </a:extLst>
            </p:cNvPr>
            <p:cNvSpPr/>
            <p:nvPr/>
          </p:nvSpPr>
          <p:spPr>
            <a:xfrm>
              <a:off x="8368243" y="3764534"/>
              <a:ext cx="29222" cy="54659"/>
            </a:xfrm>
            <a:custGeom>
              <a:avLst/>
              <a:gdLst>
                <a:gd name="csX0" fmla="*/ 15696 w 29222"/>
                <a:gd name="csY0" fmla="*/ 2401 h 54659"/>
                <a:gd name="csX1" fmla="*/ 28028 w 29222"/>
                <a:gd name="csY1" fmla="*/ 20496 h 54659"/>
                <a:gd name="csX2" fmla="*/ 26645 w 29222"/>
                <a:gd name="csY2" fmla="*/ 37092 h 54659"/>
                <a:gd name="csX3" fmla="*/ 20767 w 29222"/>
                <a:gd name="csY3" fmla="*/ 44929 h 54659"/>
                <a:gd name="csX4" fmla="*/ 1750 w 29222"/>
                <a:gd name="csY4" fmla="*/ 36516 h 54659"/>
                <a:gd name="csX5" fmla="*/ 15696 w 29222"/>
                <a:gd name="csY5" fmla="*/ 2286 h 54659"/>
              </a:gdLst>
              <a:ahLst/>
              <a:cxnLst>
                <a:cxn ang="0">
                  <a:pos x="csX0" y="csY0"/>
                </a:cxn>
                <a:cxn ang="0">
                  <a:pos x="csX1" y="csY1"/>
                </a:cxn>
                <a:cxn ang="0">
                  <a:pos x="csX2" y="csY2"/>
                </a:cxn>
                <a:cxn ang="0">
                  <a:pos x="csX3" y="csY3"/>
                </a:cxn>
                <a:cxn ang="0">
                  <a:pos x="csX4" y="csY4"/>
                </a:cxn>
                <a:cxn ang="0">
                  <a:pos x="csX5" y="csY5"/>
                </a:cxn>
              </a:cxnLst>
              <a:rect l="l" t="t" r="r" b="b"/>
              <a:pathLst>
                <a:path w="29222" h="54659">
                  <a:moveTo>
                    <a:pt x="15696" y="2401"/>
                  </a:moveTo>
                  <a:cubicBezTo>
                    <a:pt x="27452" y="-5782"/>
                    <a:pt x="31486" y="8625"/>
                    <a:pt x="28028" y="20496"/>
                  </a:cubicBezTo>
                  <a:lnTo>
                    <a:pt x="26645" y="37092"/>
                  </a:lnTo>
                  <a:lnTo>
                    <a:pt x="20767" y="44929"/>
                  </a:lnTo>
                  <a:cubicBezTo>
                    <a:pt x="2903" y="60258"/>
                    <a:pt x="-3436" y="57492"/>
                    <a:pt x="1750" y="36516"/>
                  </a:cubicBezTo>
                  <a:cubicBezTo>
                    <a:pt x="2788" y="24068"/>
                    <a:pt x="7744" y="10238"/>
                    <a:pt x="15696" y="2286"/>
                  </a:cubicBezTo>
                  <a:close/>
                </a:path>
              </a:pathLst>
            </a:custGeom>
            <a:solidFill>
              <a:srgbClr val="058289"/>
            </a:solidFill>
            <a:ln w="11507" cap="flat">
              <a:noFill/>
              <a:prstDash val="solid"/>
              <a:miter/>
            </a:ln>
          </p:spPr>
          <p:txBody>
            <a:bodyPr/>
            <a:lstStyle/>
            <a:p>
              <a:endParaRPr lang="en-US"/>
            </a:p>
          </p:txBody>
        </p:sp>
        <p:sp>
          <p:nvSpPr>
            <p:cNvPr id="350" name="Freeform: Shape 349">
              <a:extLst>
                <a:ext uri="{FF2B5EF4-FFF2-40B4-BE49-F238E27FC236}">
                  <a16:creationId xmlns:a16="http://schemas.microsoft.com/office/drawing/2014/main" id="{ED9E50A7-AD5B-5B8E-654A-3AD2112F31E1}"/>
                </a:ext>
              </a:extLst>
            </p:cNvPr>
            <p:cNvSpPr/>
            <p:nvPr/>
          </p:nvSpPr>
          <p:spPr>
            <a:xfrm>
              <a:off x="8343336" y="3801050"/>
              <a:ext cx="46507" cy="53622"/>
            </a:xfrm>
            <a:custGeom>
              <a:avLst/>
              <a:gdLst>
                <a:gd name="csX0" fmla="*/ 45674 w 46507"/>
                <a:gd name="csY0" fmla="*/ 8413 h 53622"/>
                <a:gd name="csX1" fmla="*/ 46020 w 46507"/>
                <a:gd name="csY1" fmla="*/ 17403 h 53622"/>
                <a:gd name="csX2" fmla="*/ 30460 w 46507"/>
                <a:gd name="csY2" fmla="*/ 35152 h 53622"/>
                <a:gd name="csX3" fmla="*/ 18359 w 46507"/>
                <a:gd name="csY3" fmla="*/ 52901 h 53622"/>
                <a:gd name="csX4" fmla="*/ 8102 w 46507"/>
                <a:gd name="csY4" fmla="*/ 18901 h 53622"/>
                <a:gd name="csX5" fmla="*/ 26542 w 46507"/>
                <a:gd name="csY5" fmla="*/ 0 h 53622"/>
                <a:gd name="csX6" fmla="*/ 45559 w 46507"/>
                <a:gd name="csY6" fmla="*/ 8413 h 536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507" h="53622">
                  <a:moveTo>
                    <a:pt x="45674" y="8413"/>
                  </a:moveTo>
                  <a:lnTo>
                    <a:pt x="46020" y="17403"/>
                  </a:lnTo>
                  <a:cubicBezTo>
                    <a:pt x="48209" y="26969"/>
                    <a:pt x="43023" y="32847"/>
                    <a:pt x="30460" y="35152"/>
                  </a:cubicBezTo>
                  <a:cubicBezTo>
                    <a:pt x="45674" y="43911"/>
                    <a:pt x="33342" y="56819"/>
                    <a:pt x="18359" y="52901"/>
                  </a:cubicBezTo>
                  <a:cubicBezTo>
                    <a:pt x="5681" y="46562"/>
                    <a:pt x="-9763" y="26508"/>
                    <a:pt x="8102" y="18901"/>
                  </a:cubicBezTo>
                  <a:lnTo>
                    <a:pt x="26542" y="0"/>
                  </a:lnTo>
                  <a:lnTo>
                    <a:pt x="45559" y="8413"/>
                  </a:lnTo>
                  <a:close/>
                </a:path>
              </a:pathLst>
            </a:custGeom>
            <a:solidFill>
              <a:srgbClr val="0F6A4F"/>
            </a:solidFill>
            <a:ln w="11507" cap="flat">
              <a:noFill/>
              <a:prstDash val="solid"/>
              <a:miter/>
            </a:ln>
          </p:spPr>
          <p:txBody>
            <a:bodyPr/>
            <a:lstStyle/>
            <a:p>
              <a:endParaRPr lang="en-US"/>
            </a:p>
          </p:txBody>
        </p:sp>
        <p:sp>
          <p:nvSpPr>
            <p:cNvPr id="351" name="Freeform: Shape 350">
              <a:extLst>
                <a:ext uri="{FF2B5EF4-FFF2-40B4-BE49-F238E27FC236}">
                  <a16:creationId xmlns:a16="http://schemas.microsoft.com/office/drawing/2014/main" id="{A80729CD-121A-C907-6A39-AFB611B214C4}"/>
                </a:ext>
              </a:extLst>
            </p:cNvPr>
            <p:cNvSpPr/>
            <p:nvPr/>
          </p:nvSpPr>
          <p:spPr>
            <a:xfrm>
              <a:off x="8380194" y="3750569"/>
              <a:ext cx="23691" cy="34460"/>
            </a:xfrm>
            <a:custGeom>
              <a:avLst/>
              <a:gdLst>
                <a:gd name="csX0" fmla="*/ 16077 w 23691"/>
                <a:gd name="csY0" fmla="*/ 0 h 34460"/>
                <a:gd name="csX1" fmla="*/ 23222 w 23691"/>
                <a:gd name="csY1" fmla="*/ 16020 h 34460"/>
                <a:gd name="csX2" fmla="*/ 16077 w 23691"/>
                <a:gd name="csY2" fmla="*/ 34461 h 34460"/>
                <a:gd name="csX3" fmla="*/ 3744 w 23691"/>
                <a:gd name="csY3" fmla="*/ 16366 h 34460"/>
                <a:gd name="csX4" fmla="*/ 1209 w 23691"/>
                <a:gd name="csY4" fmla="*/ 3227 h 34460"/>
                <a:gd name="csX5" fmla="*/ 16077 w 23691"/>
                <a:gd name="csY5" fmla="*/ 115 h 34460"/>
              </a:gdLst>
              <a:ahLst/>
              <a:cxnLst>
                <a:cxn ang="0">
                  <a:pos x="csX0" y="csY0"/>
                </a:cxn>
                <a:cxn ang="0">
                  <a:pos x="csX1" y="csY1"/>
                </a:cxn>
                <a:cxn ang="0">
                  <a:pos x="csX2" y="csY2"/>
                </a:cxn>
                <a:cxn ang="0">
                  <a:pos x="csX3" y="csY3"/>
                </a:cxn>
                <a:cxn ang="0">
                  <a:pos x="csX4" y="csY4"/>
                </a:cxn>
                <a:cxn ang="0">
                  <a:pos x="csX5" y="csY5"/>
                </a:cxn>
              </a:cxnLst>
              <a:rect l="l" t="t" r="r" b="b"/>
              <a:pathLst>
                <a:path w="23691" h="34460">
                  <a:moveTo>
                    <a:pt x="16077" y="0"/>
                  </a:moveTo>
                  <a:lnTo>
                    <a:pt x="23222" y="16020"/>
                  </a:lnTo>
                  <a:cubicBezTo>
                    <a:pt x="25412" y="20976"/>
                    <a:pt x="19419" y="29735"/>
                    <a:pt x="16077" y="34461"/>
                  </a:cubicBezTo>
                  <a:lnTo>
                    <a:pt x="3744" y="16366"/>
                  </a:lnTo>
                  <a:cubicBezTo>
                    <a:pt x="3053" y="14176"/>
                    <a:pt x="-2364" y="3919"/>
                    <a:pt x="1209" y="3227"/>
                  </a:cubicBezTo>
                  <a:lnTo>
                    <a:pt x="16077" y="115"/>
                  </a:lnTo>
                  <a:close/>
                </a:path>
              </a:pathLst>
            </a:custGeom>
            <a:solidFill>
              <a:srgbClr val="084D6E"/>
            </a:solidFill>
            <a:ln w="11507" cap="flat">
              <a:noFill/>
              <a:prstDash val="solid"/>
              <a:miter/>
            </a:ln>
          </p:spPr>
          <p:txBody>
            <a:bodyPr/>
            <a:lstStyle/>
            <a:p>
              <a:endParaRPr lang="en-US"/>
            </a:p>
          </p:txBody>
        </p:sp>
        <p:sp>
          <p:nvSpPr>
            <p:cNvPr id="352" name="Freeform: Shape 351">
              <a:extLst>
                <a:ext uri="{FF2B5EF4-FFF2-40B4-BE49-F238E27FC236}">
                  <a16:creationId xmlns:a16="http://schemas.microsoft.com/office/drawing/2014/main" id="{A79777DE-5ADF-F87F-454E-3160617CD67A}"/>
                </a:ext>
              </a:extLst>
            </p:cNvPr>
            <p:cNvSpPr/>
            <p:nvPr/>
          </p:nvSpPr>
          <p:spPr>
            <a:xfrm>
              <a:off x="8373762" y="3818250"/>
              <a:ext cx="46826" cy="31986"/>
            </a:xfrm>
            <a:custGeom>
              <a:avLst/>
              <a:gdLst>
                <a:gd name="csX0" fmla="*/ 15593 w 46826"/>
                <a:gd name="csY0" fmla="*/ 203 h 31986"/>
                <a:gd name="csX1" fmla="*/ 45213 w 46826"/>
                <a:gd name="csY1" fmla="*/ 9884 h 31986"/>
                <a:gd name="csX2" fmla="*/ 46827 w 46826"/>
                <a:gd name="csY2" fmla="*/ 18644 h 31986"/>
                <a:gd name="csX3" fmla="*/ 22854 w 46826"/>
                <a:gd name="csY3" fmla="*/ 25098 h 31986"/>
                <a:gd name="csX4" fmla="*/ 150 w 46826"/>
                <a:gd name="csY4" fmla="*/ 17952 h 31986"/>
                <a:gd name="csX5" fmla="*/ 2224 w 46826"/>
                <a:gd name="csY5" fmla="*/ 2278 h 31986"/>
                <a:gd name="csX6" fmla="*/ 15709 w 46826"/>
                <a:gd name="csY6" fmla="*/ 203 h 319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826" h="31986">
                  <a:moveTo>
                    <a:pt x="15593" y="203"/>
                  </a:moveTo>
                  <a:cubicBezTo>
                    <a:pt x="24353" y="-1065"/>
                    <a:pt x="40027" y="3776"/>
                    <a:pt x="45213" y="9884"/>
                  </a:cubicBezTo>
                  <a:lnTo>
                    <a:pt x="46827" y="18644"/>
                  </a:lnTo>
                  <a:lnTo>
                    <a:pt x="22854" y="25098"/>
                  </a:lnTo>
                  <a:cubicBezTo>
                    <a:pt x="10637" y="35586"/>
                    <a:pt x="-888" y="34779"/>
                    <a:pt x="150" y="17952"/>
                  </a:cubicBezTo>
                  <a:cubicBezTo>
                    <a:pt x="1533" y="14033"/>
                    <a:pt x="-2155" y="2854"/>
                    <a:pt x="2224" y="2278"/>
                  </a:cubicBezTo>
                  <a:lnTo>
                    <a:pt x="15709" y="203"/>
                  </a:lnTo>
                  <a:close/>
                </a:path>
              </a:pathLst>
            </a:custGeom>
            <a:solidFill>
              <a:srgbClr val="198130"/>
            </a:solidFill>
            <a:ln w="11507" cap="flat">
              <a:noFill/>
              <a:prstDash val="solid"/>
              <a:miter/>
            </a:ln>
          </p:spPr>
          <p:txBody>
            <a:bodyPr/>
            <a:lstStyle/>
            <a:p>
              <a:endParaRPr lang="en-US"/>
            </a:p>
          </p:txBody>
        </p:sp>
        <p:sp>
          <p:nvSpPr>
            <p:cNvPr id="353" name="Freeform: Shape 352">
              <a:extLst>
                <a:ext uri="{FF2B5EF4-FFF2-40B4-BE49-F238E27FC236}">
                  <a16:creationId xmlns:a16="http://schemas.microsoft.com/office/drawing/2014/main" id="{4BC31765-1EA5-F59E-17E9-DCF8199C92FF}"/>
                </a:ext>
              </a:extLst>
            </p:cNvPr>
            <p:cNvSpPr/>
            <p:nvPr/>
          </p:nvSpPr>
          <p:spPr>
            <a:xfrm>
              <a:off x="7692375" y="3280380"/>
              <a:ext cx="142846" cy="63300"/>
            </a:xfrm>
            <a:custGeom>
              <a:avLst/>
              <a:gdLst>
                <a:gd name="csX0" fmla="*/ 142847 w 142846"/>
                <a:gd name="csY0" fmla="*/ 4338 h 63300"/>
                <a:gd name="csX1" fmla="*/ 141694 w 142846"/>
                <a:gd name="csY1" fmla="*/ 11599 h 63300"/>
                <a:gd name="csX2" fmla="*/ 92597 w 142846"/>
                <a:gd name="csY2" fmla="*/ 55511 h 63300"/>
                <a:gd name="csX3" fmla="*/ 60787 w 142846"/>
                <a:gd name="csY3" fmla="*/ 42257 h 63300"/>
                <a:gd name="csX4" fmla="*/ 46035 w 142846"/>
                <a:gd name="csY4" fmla="*/ 33728 h 63300"/>
                <a:gd name="csX5" fmla="*/ 22869 w 142846"/>
                <a:gd name="csY5" fmla="*/ 37416 h 63300"/>
                <a:gd name="csX6" fmla="*/ 15493 w 142846"/>
                <a:gd name="csY6" fmla="*/ 37646 h 63300"/>
                <a:gd name="csX7" fmla="*/ 22754 w 142846"/>
                <a:gd name="csY7" fmla="*/ 5491 h 63300"/>
                <a:gd name="csX8" fmla="*/ 48340 w 142846"/>
                <a:gd name="csY8" fmla="*/ 5491 h 63300"/>
                <a:gd name="csX9" fmla="*/ 56753 w 142846"/>
                <a:gd name="csY9" fmla="*/ 5837 h 63300"/>
                <a:gd name="csX10" fmla="*/ 142847 w 142846"/>
                <a:gd name="csY10" fmla="*/ 4454 h 63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2846" h="63300">
                  <a:moveTo>
                    <a:pt x="142847" y="4338"/>
                  </a:moveTo>
                  <a:lnTo>
                    <a:pt x="141694" y="11599"/>
                  </a:lnTo>
                  <a:cubicBezTo>
                    <a:pt x="127979" y="33497"/>
                    <a:pt x="111613" y="48134"/>
                    <a:pt x="92597" y="55511"/>
                  </a:cubicBezTo>
                  <a:cubicBezTo>
                    <a:pt x="89139" y="69226"/>
                    <a:pt x="78536" y="64846"/>
                    <a:pt x="60787" y="42257"/>
                  </a:cubicBezTo>
                  <a:cubicBezTo>
                    <a:pt x="49607" y="60582"/>
                    <a:pt x="43384" y="54358"/>
                    <a:pt x="46035" y="33728"/>
                  </a:cubicBezTo>
                  <a:cubicBezTo>
                    <a:pt x="39926" y="47443"/>
                    <a:pt x="31513" y="50324"/>
                    <a:pt x="22869" y="37416"/>
                  </a:cubicBezTo>
                  <a:cubicBezTo>
                    <a:pt x="21601" y="44792"/>
                    <a:pt x="19066" y="44677"/>
                    <a:pt x="15493" y="37646"/>
                  </a:cubicBezTo>
                  <a:cubicBezTo>
                    <a:pt x="-9632" y="33728"/>
                    <a:pt x="-2026" y="5952"/>
                    <a:pt x="22754" y="5491"/>
                  </a:cubicBezTo>
                  <a:lnTo>
                    <a:pt x="48340" y="5491"/>
                  </a:lnTo>
                  <a:cubicBezTo>
                    <a:pt x="51106" y="-2000"/>
                    <a:pt x="53987" y="-1770"/>
                    <a:pt x="56753" y="5837"/>
                  </a:cubicBezTo>
                  <a:lnTo>
                    <a:pt x="142847" y="4454"/>
                  </a:lnTo>
                  <a:close/>
                </a:path>
              </a:pathLst>
            </a:custGeom>
            <a:solidFill>
              <a:srgbClr val="26A046"/>
            </a:solidFill>
            <a:ln w="11507" cap="flat">
              <a:noFill/>
              <a:prstDash val="solid"/>
              <a:miter/>
            </a:ln>
          </p:spPr>
          <p:txBody>
            <a:bodyPr/>
            <a:lstStyle/>
            <a:p>
              <a:endParaRPr lang="en-US"/>
            </a:p>
          </p:txBody>
        </p:sp>
        <p:sp>
          <p:nvSpPr>
            <p:cNvPr id="354" name="Freeform: Shape 353">
              <a:extLst>
                <a:ext uri="{FF2B5EF4-FFF2-40B4-BE49-F238E27FC236}">
                  <a16:creationId xmlns:a16="http://schemas.microsoft.com/office/drawing/2014/main" id="{A255217B-61FE-931F-F7B4-574025940F0B}"/>
                </a:ext>
              </a:extLst>
            </p:cNvPr>
            <p:cNvSpPr/>
            <p:nvPr/>
          </p:nvSpPr>
          <p:spPr>
            <a:xfrm>
              <a:off x="7638786" y="3249913"/>
              <a:ext cx="76342" cy="72967"/>
            </a:xfrm>
            <a:custGeom>
              <a:avLst/>
              <a:gdLst>
                <a:gd name="csX0" fmla="*/ 64932 w 76342"/>
                <a:gd name="csY0" fmla="*/ 16020 h 72967"/>
                <a:gd name="csX1" fmla="*/ 76342 w 76342"/>
                <a:gd name="csY1" fmla="*/ 35844 h 72967"/>
                <a:gd name="csX2" fmla="*/ 69081 w 76342"/>
                <a:gd name="csY2" fmla="*/ 67999 h 72967"/>
                <a:gd name="csX3" fmla="*/ 35773 w 76342"/>
                <a:gd name="csY3" fmla="*/ 66962 h 72967"/>
                <a:gd name="csX4" fmla="*/ 21251 w 76342"/>
                <a:gd name="csY4" fmla="*/ 42643 h 72967"/>
                <a:gd name="csX5" fmla="*/ 4079 w 76342"/>
                <a:gd name="csY5" fmla="*/ 21091 h 72967"/>
                <a:gd name="csX6" fmla="*/ 15489 w 76342"/>
                <a:gd name="csY6" fmla="*/ 18325 h 72967"/>
                <a:gd name="csX7" fmla="*/ 26438 w 76342"/>
                <a:gd name="csY7" fmla="*/ 0 h 72967"/>
                <a:gd name="csX8" fmla="*/ 65047 w 76342"/>
                <a:gd name="csY8" fmla="*/ 15905 h 729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342" h="72967">
                  <a:moveTo>
                    <a:pt x="64932" y="16020"/>
                  </a:moveTo>
                  <a:lnTo>
                    <a:pt x="76342" y="35844"/>
                  </a:lnTo>
                  <a:lnTo>
                    <a:pt x="69081" y="67999"/>
                  </a:lnTo>
                  <a:cubicBezTo>
                    <a:pt x="60322" y="75490"/>
                    <a:pt x="44763" y="73992"/>
                    <a:pt x="35773" y="66962"/>
                  </a:cubicBezTo>
                  <a:cubicBezTo>
                    <a:pt x="20790" y="75836"/>
                    <a:pt x="15950" y="67768"/>
                    <a:pt x="21251" y="42643"/>
                  </a:cubicBezTo>
                  <a:cubicBezTo>
                    <a:pt x="4770" y="46447"/>
                    <a:pt x="-6409" y="36189"/>
                    <a:pt x="4079" y="21091"/>
                  </a:cubicBezTo>
                  <a:cubicBezTo>
                    <a:pt x="6960" y="21322"/>
                    <a:pt x="13184" y="20169"/>
                    <a:pt x="15489" y="18325"/>
                  </a:cubicBezTo>
                  <a:cubicBezTo>
                    <a:pt x="16757" y="7837"/>
                    <a:pt x="20329" y="1729"/>
                    <a:pt x="26438" y="0"/>
                  </a:cubicBezTo>
                  <a:lnTo>
                    <a:pt x="65047" y="15905"/>
                  </a:lnTo>
                  <a:close/>
                </a:path>
              </a:pathLst>
            </a:custGeom>
            <a:solidFill>
              <a:srgbClr val="158237"/>
            </a:solidFill>
            <a:ln w="11507" cap="flat">
              <a:noFill/>
              <a:prstDash val="solid"/>
              <a:miter/>
            </a:ln>
          </p:spPr>
          <p:txBody>
            <a:bodyPr/>
            <a:lstStyle/>
            <a:p>
              <a:endParaRPr lang="en-US"/>
            </a:p>
          </p:txBody>
        </p:sp>
        <p:sp>
          <p:nvSpPr>
            <p:cNvPr id="355" name="Freeform: Shape 354">
              <a:extLst>
                <a:ext uri="{FF2B5EF4-FFF2-40B4-BE49-F238E27FC236}">
                  <a16:creationId xmlns:a16="http://schemas.microsoft.com/office/drawing/2014/main" id="{56B23A74-9707-3FE1-9259-491F56A8D946}"/>
                </a:ext>
              </a:extLst>
            </p:cNvPr>
            <p:cNvSpPr/>
            <p:nvPr/>
          </p:nvSpPr>
          <p:spPr>
            <a:xfrm>
              <a:off x="7714685" y="3244496"/>
              <a:ext cx="65445" cy="32501"/>
            </a:xfrm>
            <a:custGeom>
              <a:avLst/>
              <a:gdLst>
                <a:gd name="csX0" fmla="*/ 34443 w 65445"/>
                <a:gd name="csY0" fmla="*/ 32501 h 32501"/>
                <a:gd name="csX1" fmla="*/ 8511 w 65445"/>
                <a:gd name="csY1" fmla="*/ 23857 h 32501"/>
                <a:gd name="csX2" fmla="*/ 17155 w 65445"/>
                <a:gd name="csY2" fmla="*/ 0 h 32501"/>
                <a:gd name="csX3" fmla="*/ 65446 w 65445"/>
                <a:gd name="csY3" fmla="*/ 29389 h 32501"/>
                <a:gd name="csX4" fmla="*/ 34327 w 65445"/>
                <a:gd name="csY4" fmla="*/ 32386 h 32501"/>
              </a:gdLst>
              <a:ahLst/>
              <a:cxnLst>
                <a:cxn ang="0">
                  <a:pos x="csX0" y="csY0"/>
                </a:cxn>
                <a:cxn ang="0">
                  <a:pos x="csX1" y="csY1"/>
                </a:cxn>
                <a:cxn ang="0">
                  <a:pos x="csX2" y="csY2"/>
                </a:cxn>
                <a:cxn ang="0">
                  <a:pos x="csX3" y="csY3"/>
                </a:cxn>
                <a:cxn ang="0">
                  <a:pos x="csX4" y="csY4"/>
                </a:cxn>
              </a:cxnLst>
              <a:rect l="l" t="t" r="r" b="b"/>
              <a:pathLst>
                <a:path w="65445" h="32501">
                  <a:moveTo>
                    <a:pt x="34443" y="32501"/>
                  </a:moveTo>
                  <a:cubicBezTo>
                    <a:pt x="27528" y="28006"/>
                    <a:pt x="18884" y="25125"/>
                    <a:pt x="8511" y="23857"/>
                  </a:cubicBezTo>
                  <a:cubicBezTo>
                    <a:pt x="-7048" y="19939"/>
                    <a:pt x="443" y="11064"/>
                    <a:pt x="17155" y="0"/>
                  </a:cubicBezTo>
                  <a:lnTo>
                    <a:pt x="65446" y="29389"/>
                  </a:lnTo>
                  <a:lnTo>
                    <a:pt x="34327" y="32386"/>
                  </a:lnTo>
                  <a:close/>
                </a:path>
              </a:pathLst>
            </a:custGeom>
            <a:solidFill>
              <a:srgbClr val="0CAB9F"/>
            </a:solidFill>
            <a:ln w="11507" cap="flat">
              <a:noFill/>
              <a:prstDash val="solid"/>
              <a:miter/>
            </a:ln>
          </p:spPr>
          <p:txBody>
            <a:bodyPr/>
            <a:lstStyle/>
            <a:p>
              <a:endParaRPr lang="en-US"/>
            </a:p>
          </p:txBody>
        </p:sp>
        <p:sp>
          <p:nvSpPr>
            <p:cNvPr id="356" name="Freeform: Shape 355">
              <a:extLst>
                <a:ext uri="{FF2B5EF4-FFF2-40B4-BE49-F238E27FC236}">
                  <a16:creationId xmlns:a16="http://schemas.microsoft.com/office/drawing/2014/main" id="{F3E9AC0B-DF01-C603-868D-9DB674B1C48B}"/>
                </a:ext>
              </a:extLst>
            </p:cNvPr>
            <p:cNvSpPr/>
            <p:nvPr/>
          </p:nvSpPr>
          <p:spPr>
            <a:xfrm>
              <a:off x="7723196" y="3259377"/>
              <a:ext cx="25931" cy="26840"/>
            </a:xfrm>
            <a:custGeom>
              <a:avLst/>
              <a:gdLst>
                <a:gd name="csX0" fmla="*/ 25932 w 25931"/>
                <a:gd name="csY0" fmla="*/ 17620 h 26840"/>
                <a:gd name="csX1" fmla="*/ 25932 w 25931"/>
                <a:gd name="csY1" fmla="*/ 26840 h 26840"/>
                <a:gd name="csX2" fmla="*/ 17518 w 25931"/>
                <a:gd name="csY2" fmla="*/ 26379 h 26840"/>
                <a:gd name="csX3" fmla="*/ 0 w 25931"/>
                <a:gd name="csY3" fmla="*/ 9091 h 26840"/>
                <a:gd name="csX4" fmla="*/ 21668 w 25931"/>
                <a:gd name="csY4" fmla="*/ 102 h 26840"/>
                <a:gd name="csX5" fmla="*/ 25932 w 25931"/>
                <a:gd name="csY5" fmla="*/ 17735 h 26840"/>
              </a:gdLst>
              <a:ahLst/>
              <a:cxnLst>
                <a:cxn ang="0">
                  <a:pos x="csX0" y="csY0"/>
                </a:cxn>
                <a:cxn ang="0">
                  <a:pos x="csX1" y="csY1"/>
                </a:cxn>
                <a:cxn ang="0">
                  <a:pos x="csX2" y="csY2"/>
                </a:cxn>
                <a:cxn ang="0">
                  <a:pos x="csX3" y="csY3"/>
                </a:cxn>
                <a:cxn ang="0">
                  <a:pos x="csX4" y="csY4"/>
                </a:cxn>
                <a:cxn ang="0">
                  <a:pos x="csX5" y="csY5"/>
                </a:cxn>
              </a:cxnLst>
              <a:rect l="l" t="t" r="r" b="b"/>
              <a:pathLst>
                <a:path w="25931" h="26840">
                  <a:moveTo>
                    <a:pt x="25932" y="17620"/>
                  </a:moveTo>
                  <a:lnTo>
                    <a:pt x="25932" y="26840"/>
                  </a:lnTo>
                  <a:lnTo>
                    <a:pt x="17518" y="26379"/>
                  </a:lnTo>
                  <a:lnTo>
                    <a:pt x="0" y="9091"/>
                  </a:lnTo>
                  <a:lnTo>
                    <a:pt x="21668" y="102"/>
                  </a:lnTo>
                  <a:cubicBezTo>
                    <a:pt x="25471" y="-1512"/>
                    <a:pt x="25932" y="16583"/>
                    <a:pt x="25932" y="17735"/>
                  </a:cubicBezTo>
                  <a:close/>
                </a:path>
              </a:pathLst>
            </a:custGeom>
            <a:solidFill>
              <a:srgbClr val="28B09F"/>
            </a:solidFill>
            <a:ln w="11507" cap="flat">
              <a:noFill/>
              <a:prstDash val="solid"/>
              <a:miter/>
            </a:ln>
          </p:spPr>
          <p:txBody>
            <a:bodyPr/>
            <a:lstStyle/>
            <a:p>
              <a:endParaRPr lang="en-US"/>
            </a:p>
          </p:txBody>
        </p:sp>
        <p:sp>
          <p:nvSpPr>
            <p:cNvPr id="357" name="Freeform: Shape 356">
              <a:extLst>
                <a:ext uri="{FF2B5EF4-FFF2-40B4-BE49-F238E27FC236}">
                  <a16:creationId xmlns:a16="http://schemas.microsoft.com/office/drawing/2014/main" id="{0EFE6024-2D46-806A-CE98-7394578B807A}"/>
                </a:ext>
              </a:extLst>
            </p:cNvPr>
            <p:cNvSpPr/>
            <p:nvPr/>
          </p:nvSpPr>
          <p:spPr>
            <a:xfrm>
              <a:off x="7654160" y="3216720"/>
              <a:ext cx="17287" cy="51633"/>
            </a:xfrm>
            <a:custGeom>
              <a:avLst/>
              <a:gdLst>
                <a:gd name="csX0" fmla="*/ 17288 w 17287"/>
                <a:gd name="csY0" fmla="*/ 0 h 51633"/>
                <a:gd name="csX1" fmla="*/ 17288 w 17287"/>
                <a:gd name="csY1" fmla="*/ 8644 h 51633"/>
                <a:gd name="csX2" fmla="*/ 10949 w 17287"/>
                <a:gd name="csY2" fmla="*/ 33308 h 51633"/>
                <a:gd name="csX3" fmla="*/ 0 w 17287"/>
                <a:gd name="csY3" fmla="*/ 51633 h 51633"/>
                <a:gd name="csX4" fmla="*/ 0 w 17287"/>
                <a:gd name="csY4" fmla="*/ 0 h 51633"/>
                <a:gd name="csX5" fmla="*/ 17288 w 17287"/>
                <a:gd name="csY5" fmla="*/ 0 h 51633"/>
              </a:gdLst>
              <a:ahLst/>
              <a:cxnLst>
                <a:cxn ang="0">
                  <a:pos x="csX0" y="csY0"/>
                </a:cxn>
                <a:cxn ang="0">
                  <a:pos x="csX1" y="csY1"/>
                </a:cxn>
                <a:cxn ang="0">
                  <a:pos x="csX2" y="csY2"/>
                </a:cxn>
                <a:cxn ang="0">
                  <a:pos x="csX3" y="csY3"/>
                </a:cxn>
                <a:cxn ang="0">
                  <a:pos x="csX4" y="csY4"/>
                </a:cxn>
                <a:cxn ang="0">
                  <a:pos x="csX5" y="csY5"/>
                </a:cxn>
              </a:cxnLst>
              <a:rect l="l" t="t" r="r" b="b"/>
              <a:pathLst>
                <a:path w="17287" h="51633">
                  <a:moveTo>
                    <a:pt x="17288" y="0"/>
                  </a:moveTo>
                  <a:lnTo>
                    <a:pt x="17288" y="8644"/>
                  </a:lnTo>
                  <a:lnTo>
                    <a:pt x="10949" y="33308"/>
                  </a:lnTo>
                  <a:cubicBezTo>
                    <a:pt x="9566" y="38840"/>
                    <a:pt x="4380" y="48060"/>
                    <a:pt x="0" y="51633"/>
                  </a:cubicBezTo>
                  <a:lnTo>
                    <a:pt x="0" y="0"/>
                  </a:lnTo>
                  <a:lnTo>
                    <a:pt x="17288" y="0"/>
                  </a:lnTo>
                  <a:close/>
                </a:path>
              </a:pathLst>
            </a:custGeom>
            <a:solidFill>
              <a:srgbClr val="06683B"/>
            </a:solidFill>
            <a:ln w="11507" cap="flat">
              <a:noFill/>
              <a:prstDash val="solid"/>
              <a:miter/>
            </a:ln>
          </p:spPr>
          <p:txBody>
            <a:bodyPr/>
            <a:lstStyle/>
            <a:p>
              <a:endParaRPr lang="en-US"/>
            </a:p>
          </p:txBody>
        </p:sp>
        <p:sp>
          <p:nvSpPr>
            <p:cNvPr id="358" name="Freeform: Shape 357">
              <a:extLst>
                <a:ext uri="{FF2B5EF4-FFF2-40B4-BE49-F238E27FC236}">
                  <a16:creationId xmlns:a16="http://schemas.microsoft.com/office/drawing/2014/main" id="{DDF952AE-EDC2-681A-5A6D-B41746A38DF8}"/>
                </a:ext>
              </a:extLst>
            </p:cNvPr>
            <p:cNvSpPr/>
            <p:nvPr/>
          </p:nvSpPr>
          <p:spPr>
            <a:xfrm>
              <a:off x="7146126" y="3391443"/>
              <a:ext cx="28848" cy="67123"/>
            </a:xfrm>
            <a:custGeom>
              <a:avLst/>
              <a:gdLst>
                <a:gd name="csX0" fmla="*/ 24779 w 28848"/>
                <a:gd name="csY0" fmla="*/ 31464 h 67123"/>
                <a:gd name="csX1" fmla="*/ 16366 w 28848"/>
                <a:gd name="csY1" fmla="*/ 56589 h 67123"/>
                <a:gd name="csX2" fmla="*/ 5302 w 28848"/>
                <a:gd name="csY2" fmla="*/ 58779 h 67123"/>
                <a:gd name="csX3" fmla="*/ 0 w 28848"/>
                <a:gd name="csY3" fmla="*/ 59240 h 67123"/>
                <a:gd name="csX4" fmla="*/ 11064 w 28848"/>
                <a:gd name="csY4" fmla="*/ 4495 h 67123"/>
                <a:gd name="csX5" fmla="*/ 23396 w 28848"/>
                <a:gd name="csY5" fmla="*/ 0 h 67123"/>
                <a:gd name="csX6" fmla="*/ 24779 w 28848"/>
                <a:gd name="csY6" fmla="*/ 31464 h 6712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848" h="67123">
                  <a:moveTo>
                    <a:pt x="24779" y="31464"/>
                  </a:moveTo>
                  <a:cubicBezTo>
                    <a:pt x="21552" y="37688"/>
                    <a:pt x="16251" y="49789"/>
                    <a:pt x="16366" y="56589"/>
                  </a:cubicBezTo>
                  <a:cubicBezTo>
                    <a:pt x="13254" y="69267"/>
                    <a:pt x="10834" y="71111"/>
                    <a:pt x="5302" y="58779"/>
                  </a:cubicBezTo>
                  <a:cubicBezTo>
                    <a:pt x="4034" y="63850"/>
                    <a:pt x="2305" y="63965"/>
                    <a:pt x="0" y="59240"/>
                  </a:cubicBezTo>
                  <a:cubicBezTo>
                    <a:pt x="1153" y="41145"/>
                    <a:pt x="4841" y="21322"/>
                    <a:pt x="11064" y="4495"/>
                  </a:cubicBezTo>
                  <a:lnTo>
                    <a:pt x="23396" y="0"/>
                  </a:lnTo>
                  <a:cubicBezTo>
                    <a:pt x="30657" y="7952"/>
                    <a:pt x="30196" y="21091"/>
                    <a:pt x="24779" y="31464"/>
                  </a:cubicBezTo>
                  <a:close/>
                </a:path>
              </a:pathLst>
            </a:custGeom>
            <a:solidFill>
              <a:srgbClr val="03969F"/>
            </a:solidFill>
            <a:ln w="11507" cap="flat">
              <a:noFill/>
              <a:prstDash val="solid"/>
              <a:miter/>
            </a:ln>
          </p:spPr>
          <p:txBody>
            <a:bodyPr/>
            <a:lstStyle/>
            <a:p>
              <a:endParaRPr lang="en-US"/>
            </a:p>
          </p:txBody>
        </p:sp>
        <p:sp>
          <p:nvSpPr>
            <p:cNvPr id="359" name="Freeform: Shape 358">
              <a:extLst>
                <a:ext uri="{FF2B5EF4-FFF2-40B4-BE49-F238E27FC236}">
                  <a16:creationId xmlns:a16="http://schemas.microsoft.com/office/drawing/2014/main" id="{73BAA1E4-DDF5-854F-1414-10817645BD00}"/>
                </a:ext>
              </a:extLst>
            </p:cNvPr>
            <p:cNvSpPr/>
            <p:nvPr/>
          </p:nvSpPr>
          <p:spPr>
            <a:xfrm>
              <a:off x="7110513" y="3450221"/>
              <a:ext cx="42788" cy="59239"/>
            </a:xfrm>
            <a:custGeom>
              <a:avLst/>
              <a:gdLst>
                <a:gd name="csX0" fmla="*/ 40915 w 42788"/>
                <a:gd name="csY0" fmla="*/ 0 h 59239"/>
                <a:gd name="csX1" fmla="*/ 17403 w 42788"/>
                <a:gd name="csY1" fmla="*/ 59240 h 59239"/>
                <a:gd name="csX2" fmla="*/ 0 w 42788"/>
                <a:gd name="csY2" fmla="*/ 32732 h 59239"/>
                <a:gd name="csX3" fmla="*/ 35613 w 42788"/>
                <a:gd name="csY3" fmla="*/ 461 h 59239"/>
                <a:gd name="csX4" fmla="*/ 40915 w 42788"/>
                <a:gd name="csY4" fmla="*/ 0 h 59239"/>
              </a:gdLst>
              <a:ahLst/>
              <a:cxnLst>
                <a:cxn ang="0">
                  <a:pos x="csX0" y="csY0"/>
                </a:cxn>
                <a:cxn ang="0">
                  <a:pos x="csX1" y="csY1"/>
                </a:cxn>
                <a:cxn ang="0">
                  <a:pos x="csX2" y="csY2"/>
                </a:cxn>
                <a:cxn ang="0">
                  <a:pos x="csX3" y="csY3"/>
                </a:cxn>
                <a:cxn ang="0">
                  <a:pos x="csX4" y="csY4"/>
                </a:cxn>
              </a:cxnLst>
              <a:rect l="l" t="t" r="r" b="b"/>
              <a:pathLst>
                <a:path w="42788" h="59239">
                  <a:moveTo>
                    <a:pt x="40915" y="0"/>
                  </a:moveTo>
                  <a:cubicBezTo>
                    <a:pt x="47599" y="17403"/>
                    <a:pt x="35613" y="54399"/>
                    <a:pt x="17403" y="59240"/>
                  </a:cubicBezTo>
                  <a:lnTo>
                    <a:pt x="0" y="32732"/>
                  </a:lnTo>
                  <a:lnTo>
                    <a:pt x="35613" y="461"/>
                  </a:lnTo>
                  <a:cubicBezTo>
                    <a:pt x="37342" y="461"/>
                    <a:pt x="39532" y="346"/>
                    <a:pt x="40915" y="0"/>
                  </a:cubicBezTo>
                  <a:close/>
                </a:path>
              </a:pathLst>
            </a:custGeom>
            <a:solidFill>
              <a:srgbClr val="038ABA"/>
            </a:solidFill>
            <a:ln w="11507" cap="flat">
              <a:noFill/>
              <a:prstDash val="solid"/>
              <a:miter/>
            </a:ln>
          </p:spPr>
          <p:txBody>
            <a:bodyPr/>
            <a:lstStyle/>
            <a:p>
              <a:endParaRPr lang="en-US"/>
            </a:p>
          </p:txBody>
        </p:sp>
        <p:sp>
          <p:nvSpPr>
            <p:cNvPr id="360" name="Freeform: Shape 359">
              <a:extLst>
                <a:ext uri="{FF2B5EF4-FFF2-40B4-BE49-F238E27FC236}">
                  <a16:creationId xmlns:a16="http://schemas.microsoft.com/office/drawing/2014/main" id="{BC19C342-7277-03A8-F396-B46A759A363D}"/>
                </a:ext>
              </a:extLst>
            </p:cNvPr>
            <p:cNvSpPr/>
            <p:nvPr/>
          </p:nvSpPr>
          <p:spPr>
            <a:xfrm>
              <a:off x="8427463" y="3931269"/>
              <a:ext cx="37843" cy="45959"/>
            </a:xfrm>
            <a:custGeom>
              <a:avLst/>
              <a:gdLst>
                <a:gd name="csX0" fmla="*/ 29200 w 37843"/>
                <a:gd name="csY0" fmla="*/ 132 h 45959"/>
                <a:gd name="csX1" fmla="*/ 29200 w 37843"/>
                <a:gd name="csY1" fmla="*/ 8776 h 45959"/>
                <a:gd name="csX2" fmla="*/ 37844 w 37843"/>
                <a:gd name="csY2" fmla="*/ 25949 h 45959"/>
                <a:gd name="csX3" fmla="*/ 32657 w 37843"/>
                <a:gd name="csY3" fmla="*/ 35284 h 45959"/>
                <a:gd name="csX4" fmla="*/ 19634 w 37843"/>
                <a:gd name="csY4" fmla="*/ 34247 h 45959"/>
                <a:gd name="csX5" fmla="*/ 20556 w 37843"/>
                <a:gd name="csY5" fmla="*/ 17 h 45959"/>
                <a:gd name="csX6" fmla="*/ 29200 w 37843"/>
                <a:gd name="csY6" fmla="*/ 17 h 459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843" h="45959">
                  <a:moveTo>
                    <a:pt x="29200" y="132"/>
                  </a:moveTo>
                  <a:lnTo>
                    <a:pt x="29200" y="8776"/>
                  </a:lnTo>
                  <a:lnTo>
                    <a:pt x="37844" y="25949"/>
                  </a:lnTo>
                  <a:lnTo>
                    <a:pt x="32657" y="35284"/>
                  </a:lnTo>
                  <a:cubicBezTo>
                    <a:pt x="27010" y="49345"/>
                    <a:pt x="21939" y="50036"/>
                    <a:pt x="19634" y="34247"/>
                  </a:cubicBezTo>
                  <a:cubicBezTo>
                    <a:pt x="-3762" y="27562"/>
                    <a:pt x="-9525" y="-790"/>
                    <a:pt x="20556" y="17"/>
                  </a:cubicBezTo>
                  <a:lnTo>
                    <a:pt x="29200" y="17"/>
                  </a:lnTo>
                  <a:close/>
                </a:path>
              </a:pathLst>
            </a:custGeom>
            <a:solidFill>
              <a:srgbClr val="6ABDB0"/>
            </a:solidFill>
            <a:ln w="11507" cap="flat">
              <a:noFill/>
              <a:prstDash val="solid"/>
              <a:miter/>
            </a:ln>
          </p:spPr>
          <p:txBody>
            <a:bodyPr/>
            <a:lstStyle/>
            <a:p>
              <a:endParaRPr lang="en-US"/>
            </a:p>
          </p:txBody>
        </p:sp>
        <p:sp>
          <p:nvSpPr>
            <p:cNvPr id="361" name="Freeform: Shape 360">
              <a:extLst>
                <a:ext uri="{FF2B5EF4-FFF2-40B4-BE49-F238E27FC236}">
                  <a16:creationId xmlns:a16="http://schemas.microsoft.com/office/drawing/2014/main" id="{1033AF6A-FE12-1F9F-C9AF-F7689ED3A204}"/>
                </a:ext>
              </a:extLst>
            </p:cNvPr>
            <p:cNvSpPr/>
            <p:nvPr/>
          </p:nvSpPr>
          <p:spPr>
            <a:xfrm>
              <a:off x="8451977" y="3974962"/>
              <a:ext cx="39087" cy="45232"/>
            </a:xfrm>
            <a:custGeom>
              <a:avLst/>
              <a:gdLst>
                <a:gd name="csX0" fmla="*/ 38571 w 39087"/>
                <a:gd name="csY0" fmla="*/ 44607 h 45232"/>
                <a:gd name="csX1" fmla="*/ 16558 w 39087"/>
                <a:gd name="csY1" fmla="*/ 44376 h 45232"/>
                <a:gd name="csX2" fmla="*/ 4687 w 39087"/>
                <a:gd name="csY2" fmla="*/ 25360 h 45232"/>
                <a:gd name="csX3" fmla="*/ 3649 w 39087"/>
                <a:gd name="csY3" fmla="*/ 7265 h 45232"/>
                <a:gd name="csX4" fmla="*/ 7337 w 39087"/>
                <a:gd name="csY4" fmla="*/ 4 h 45232"/>
                <a:gd name="csX5" fmla="*/ 38571 w 39087"/>
                <a:gd name="csY5" fmla="*/ 44607 h 45232"/>
              </a:gdLst>
              <a:ahLst/>
              <a:cxnLst>
                <a:cxn ang="0">
                  <a:pos x="csX0" y="csY0"/>
                </a:cxn>
                <a:cxn ang="0">
                  <a:pos x="csX1" y="csY1"/>
                </a:cxn>
                <a:cxn ang="0">
                  <a:pos x="csX2" y="csY2"/>
                </a:cxn>
                <a:cxn ang="0">
                  <a:pos x="csX3" y="csY3"/>
                </a:cxn>
                <a:cxn ang="0">
                  <a:pos x="csX4" y="csY4"/>
                </a:cxn>
                <a:cxn ang="0">
                  <a:pos x="csX5" y="csY5"/>
                </a:cxn>
              </a:cxnLst>
              <a:rect l="l" t="t" r="r" b="b"/>
              <a:pathLst>
                <a:path w="39087" h="45232">
                  <a:moveTo>
                    <a:pt x="38571" y="44607"/>
                  </a:moveTo>
                  <a:cubicBezTo>
                    <a:pt x="32001" y="45529"/>
                    <a:pt x="23127" y="45414"/>
                    <a:pt x="16558" y="44376"/>
                  </a:cubicBezTo>
                  <a:cubicBezTo>
                    <a:pt x="10910" y="45990"/>
                    <a:pt x="6992" y="39651"/>
                    <a:pt x="4687" y="25360"/>
                  </a:cubicBezTo>
                  <a:cubicBezTo>
                    <a:pt x="-500" y="26858"/>
                    <a:pt x="-846" y="20865"/>
                    <a:pt x="3649" y="7265"/>
                  </a:cubicBezTo>
                  <a:cubicBezTo>
                    <a:pt x="-2344" y="2194"/>
                    <a:pt x="-846" y="-111"/>
                    <a:pt x="7337" y="4"/>
                  </a:cubicBezTo>
                  <a:cubicBezTo>
                    <a:pt x="26700" y="8994"/>
                    <a:pt x="42144" y="24207"/>
                    <a:pt x="38571" y="44607"/>
                  </a:cubicBezTo>
                  <a:close/>
                </a:path>
              </a:pathLst>
            </a:custGeom>
            <a:solidFill>
              <a:srgbClr val="65BAA4"/>
            </a:solidFill>
            <a:ln w="11507" cap="flat">
              <a:noFill/>
              <a:prstDash val="solid"/>
              <a:miter/>
            </a:ln>
          </p:spPr>
          <p:txBody>
            <a:bodyPr/>
            <a:lstStyle/>
            <a:p>
              <a:endParaRPr lang="en-US"/>
            </a:p>
          </p:txBody>
        </p:sp>
        <p:sp>
          <p:nvSpPr>
            <p:cNvPr id="362" name="Freeform: Shape 361">
              <a:extLst>
                <a:ext uri="{FF2B5EF4-FFF2-40B4-BE49-F238E27FC236}">
                  <a16:creationId xmlns:a16="http://schemas.microsoft.com/office/drawing/2014/main" id="{C3301C42-64EF-E0C2-5602-0DA98C2820BE}"/>
                </a:ext>
              </a:extLst>
            </p:cNvPr>
            <p:cNvSpPr/>
            <p:nvPr/>
          </p:nvSpPr>
          <p:spPr>
            <a:xfrm>
              <a:off x="8412315" y="3955293"/>
              <a:ext cx="47805" cy="68817"/>
            </a:xfrm>
            <a:custGeom>
              <a:avLst/>
              <a:gdLst>
                <a:gd name="csX0" fmla="*/ 34782 w 47805"/>
                <a:gd name="csY0" fmla="*/ 10337 h 68817"/>
                <a:gd name="csX1" fmla="*/ 47806 w 47805"/>
                <a:gd name="csY1" fmla="*/ 11375 h 68817"/>
                <a:gd name="csX2" fmla="*/ 46999 w 47805"/>
                <a:gd name="csY2" fmla="*/ 19673 h 68817"/>
                <a:gd name="csX3" fmla="*/ 43311 w 47805"/>
                <a:gd name="csY3" fmla="*/ 26934 h 68817"/>
                <a:gd name="csX4" fmla="*/ 27060 w 47805"/>
                <a:gd name="csY4" fmla="*/ 62316 h 68817"/>
                <a:gd name="csX5" fmla="*/ 9772 w 47805"/>
                <a:gd name="csY5" fmla="*/ 53672 h 68817"/>
                <a:gd name="csX6" fmla="*/ 9772 w 47805"/>
                <a:gd name="csY6" fmla="*/ 27856 h 68817"/>
                <a:gd name="csX7" fmla="*/ 21528 w 47805"/>
                <a:gd name="csY7" fmla="*/ 13334 h 68817"/>
                <a:gd name="csX8" fmla="*/ 34782 w 47805"/>
                <a:gd name="csY8" fmla="*/ 10453 h 688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7805" h="68817">
                  <a:moveTo>
                    <a:pt x="34782" y="10337"/>
                  </a:moveTo>
                  <a:lnTo>
                    <a:pt x="47806" y="11375"/>
                  </a:lnTo>
                  <a:lnTo>
                    <a:pt x="46999" y="19673"/>
                  </a:lnTo>
                  <a:lnTo>
                    <a:pt x="43311" y="26934"/>
                  </a:lnTo>
                  <a:cubicBezTo>
                    <a:pt x="43080" y="49062"/>
                    <a:pt x="37664" y="60818"/>
                    <a:pt x="27060" y="62316"/>
                  </a:cubicBezTo>
                  <a:cubicBezTo>
                    <a:pt x="24294" y="73265"/>
                    <a:pt x="18532" y="70384"/>
                    <a:pt x="9772" y="53672"/>
                  </a:cubicBezTo>
                  <a:cubicBezTo>
                    <a:pt x="-3827" y="54594"/>
                    <a:pt x="-2675" y="30968"/>
                    <a:pt x="9772" y="27856"/>
                  </a:cubicBezTo>
                  <a:cubicBezTo>
                    <a:pt x="2166" y="18866"/>
                    <a:pt x="10464" y="7802"/>
                    <a:pt x="21528" y="13334"/>
                  </a:cubicBezTo>
                  <a:cubicBezTo>
                    <a:pt x="19569" y="-3262"/>
                    <a:pt x="26254" y="-4530"/>
                    <a:pt x="34782" y="10453"/>
                  </a:cubicBezTo>
                  <a:close/>
                </a:path>
              </a:pathLst>
            </a:custGeom>
            <a:solidFill>
              <a:srgbClr val="11A89D"/>
            </a:solidFill>
            <a:ln w="11507" cap="flat">
              <a:noFill/>
              <a:prstDash val="solid"/>
              <a:miter/>
            </a:ln>
          </p:spPr>
          <p:txBody>
            <a:bodyPr/>
            <a:lstStyle/>
            <a:p>
              <a:endParaRPr lang="en-US"/>
            </a:p>
          </p:txBody>
        </p:sp>
        <p:sp>
          <p:nvSpPr>
            <p:cNvPr id="363" name="Freeform: Shape 362">
              <a:extLst>
                <a:ext uri="{FF2B5EF4-FFF2-40B4-BE49-F238E27FC236}">
                  <a16:creationId xmlns:a16="http://schemas.microsoft.com/office/drawing/2014/main" id="{A9A3A318-0AC7-A0D3-D12E-B294311948D2}"/>
                </a:ext>
              </a:extLst>
            </p:cNvPr>
            <p:cNvSpPr/>
            <p:nvPr/>
          </p:nvSpPr>
          <p:spPr>
            <a:xfrm>
              <a:off x="8351849" y="3860981"/>
              <a:ext cx="103707" cy="113627"/>
            </a:xfrm>
            <a:custGeom>
              <a:avLst/>
              <a:gdLst>
                <a:gd name="csX0" fmla="*/ 61134 w 103707"/>
                <a:gd name="csY0" fmla="*/ 0 h 113627"/>
                <a:gd name="csX1" fmla="*/ 61710 w 103707"/>
                <a:gd name="csY1" fmla="*/ 10142 h 113627"/>
                <a:gd name="csX2" fmla="*/ 53066 w 103707"/>
                <a:gd name="csY2" fmla="*/ 19017 h 113627"/>
                <a:gd name="csX3" fmla="*/ 78998 w 103707"/>
                <a:gd name="csY3" fmla="*/ 38494 h 113627"/>
                <a:gd name="csX4" fmla="*/ 88333 w 103707"/>
                <a:gd name="csY4" fmla="*/ 39301 h 113627"/>
                <a:gd name="csX5" fmla="*/ 97323 w 103707"/>
                <a:gd name="csY5" fmla="*/ 59816 h 113627"/>
                <a:gd name="csX6" fmla="*/ 96286 w 103707"/>
                <a:gd name="csY6" fmla="*/ 70419 h 113627"/>
                <a:gd name="csX7" fmla="*/ 95364 w 103707"/>
                <a:gd name="csY7" fmla="*/ 104649 h 113627"/>
                <a:gd name="csX8" fmla="*/ 82110 w 103707"/>
                <a:gd name="csY8" fmla="*/ 107531 h 113627"/>
                <a:gd name="csX9" fmla="*/ 68971 w 103707"/>
                <a:gd name="csY9" fmla="*/ 96466 h 113627"/>
                <a:gd name="csX10" fmla="*/ 25175 w 103707"/>
                <a:gd name="csY10" fmla="*/ 61199 h 113627"/>
                <a:gd name="csX11" fmla="*/ 6965 w 103707"/>
                <a:gd name="csY11" fmla="*/ 7952 h 113627"/>
                <a:gd name="csX12" fmla="*/ 61134 w 103707"/>
                <a:gd name="csY12" fmla="*/ 0 h 113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3707" h="113627">
                  <a:moveTo>
                    <a:pt x="61134" y="0"/>
                  </a:moveTo>
                  <a:lnTo>
                    <a:pt x="61710" y="10142"/>
                  </a:lnTo>
                  <a:cubicBezTo>
                    <a:pt x="65859" y="14868"/>
                    <a:pt x="62978" y="17749"/>
                    <a:pt x="53066" y="19017"/>
                  </a:cubicBezTo>
                  <a:cubicBezTo>
                    <a:pt x="63785" y="25240"/>
                    <a:pt x="72429" y="31810"/>
                    <a:pt x="78998" y="38494"/>
                  </a:cubicBezTo>
                  <a:cubicBezTo>
                    <a:pt x="82340" y="31233"/>
                    <a:pt x="85452" y="31579"/>
                    <a:pt x="88333" y="39301"/>
                  </a:cubicBezTo>
                  <a:cubicBezTo>
                    <a:pt x="103547" y="36996"/>
                    <a:pt x="109194" y="50596"/>
                    <a:pt x="97323" y="59816"/>
                  </a:cubicBezTo>
                  <a:lnTo>
                    <a:pt x="96286" y="70419"/>
                  </a:lnTo>
                  <a:cubicBezTo>
                    <a:pt x="91676" y="78372"/>
                    <a:pt x="92598" y="92894"/>
                    <a:pt x="95364" y="104649"/>
                  </a:cubicBezTo>
                  <a:lnTo>
                    <a:pt x="82110" y="107531"/>
                  </a:lnTo>
                  <a:cubicBezTo>
                    <a:pt x="70354" y="120093"/>
                    <a:pt x="59981" y="111680"/>
                    <a:pt x="68971" y="96466"/>
                  </a:cubicBezTo>
                  <a:cubicBezTo>
                    <a:pt x="49378" y="112371"/>
                    <a:pt x="14457" y="83443"/>
                    <a:pt x="25175" y="61199"/>
                  </a:cubicBezTo>
                  <a:cubicBezTo>
                    <a:pt x="-411" y="38264"/>
                    <a:pt x="-6520" y="20515"/>
                    <a:pt x="6965" y="7952"/>
                  </a:cubicBezTo>
                  <a:lnTo>
                    <a:pt x="61134" y="0"/>
                  </a:lnTo>
                  <a:close/>
                </a:path>
              </a:pathLst>
            </a:custGeom>
            <a:solidFill>
              <a:srgbClr val="1D9867"/>
            </a:solidFill>
            <a:ln w="11507" cap="flat">
              <a:noFill/>
              <a:prstDash val="solid"/>
              <a:miter/>
            </a:ln>
          </p:spPr>
          <p:txBody>
            <a:bodyPr/>
            <a:lstStyle/>
            <a:p>
              <a:endParaRPr lang="en-US"/>
            </a:p>
          </p:txBody>
        </p:sp>
        <p:sp>
          <p:nvSpPr>
            <p:cNvPr id="364" name="Freeform: Shape 363">
              <a:extLst>
                <a:ext uri="{FF2B5EF4-FFF2-40B4-BE49-F238E27FC236}">
                  <a16:creationId xmlns:a16="http://schemas.microsoft.com/office/drawing/2014/main" id="{83374A85-64B0-D254-EF19-10AD31780D12}"/>
                </a:ext>
              </a:extLst>
            </p:cNvPr>
            <p:cNvSpPr/>
            <p:nvPr/>
          </p:nvSpPr>
          <p:spPr>
            <a:xfrm>
              <a:off x="8440067" y="3896449"/>
              <a:ext cx="24621" cy="24463"/>
            </a:xfrm>
            <a:custGeom>
              <a:avLst/>
              <a:gdLst>
                <a:gd name="csX0" fmla="*/ 8990 w 24621"/>
                <a:gd name="csY0" fmla="*/ 24464 h 24463"/>
                <a:gd name="csX1" fmla="*/ 0 w 24621"/>
                <a:gd name="csY1" fmla="*/ 3949 h 24463"/>
                <a:gd name="csX2" fmla="*/ 20630 w 24621"/>
                <a:gd name="csY2" fmla="*/ 30 h 24463"/>
                <a:gd name="csX3" fmla="*/ 22244 w 24621"/>
                <a:gd name="csY3" fmla="*/ 16972 h 24463"/>
                <a:gd name="csX4" fmla="*/ 8990 w 24621"/>
                <a:gd name="csY4" fmla="*/ 24348 h 24463"/>
              </a:gdLst>
              <a:ahLst/>
              <a:cxnLst>
                <a:cxn ang="0">
                  <a:pos x="csX0" y="csY0"/>
                </a:cxn>
                <a:cxn ang="0">
                  <a:pos x="csX1" y="csY1"/>
                </a:cxn>
                <a:cxn ang="0">
                  <a:pos x="csX2" y="csY2"/>
                </a:cxn>
                <a:cxn ang="0">
                  <a:pos x="csX3" y="csY3"/>
                </a:cxn>
                <a:cxn ang="0">
                  <a:pos x="csX4" y="csY4"/>
                </a:cxn>
              </a:cxnLst>
              <a:rect l="l" t="t" r="r" b="b"/>
              <a:pathLst>
                <a:path w="24621" h="24463">
                  <a:moveTo>
                    <a:pt x="8990" y="24464"/>
                  </a:moveTo>
                  <a:lnTo>
                    <a:pt x="0" y="3949"/>
                  </a:lnTo>
                  <a:lnTo>
                    <a:pt x="20630" y="30"/>
                  </a:lnTo>
                  <a:cubicBezTo>
                    <a:pt x="25125" y="-777"/>
                    <a:pt x="26047" y="14898"/>
                    <a:pt x="22244" y="16972"/>
                  </a:cubicBezTo>
                  <a:lnTo>
                    <a:pt x="8990" y="24348"/>
                  </a:lnTo>
                  <a:close/>
                </a:path>
              </a:pathLst>
            </a:custGeom>
            <a:solidFill>
              <a:srgbClr val="11A067"/>
            </a:solidFill>
            <a:ln w="11507" cap="flat">
              <a:noFill/>
              <a:prstDash val="solid"/>
              <a:miter/>
            </a:ln>
          </p:spPr>
          <p:txBody>
            <a:bodyPr/>
            <a:lstStyle/>
            <a:p>
              <a:endParaRPr lang="en-US"/>
            </a:p>
          </p:txBody>
        </p:sp>
        <p:sp>
          <p:nvSpPr>
            <p:cNvPr id="365" name="Freeform: Shape 364">
              <a:extLst>
                <a:ext uri="{FF2B5EF4-FFF2-40B4-BE49-F238E27FC236}">
                  <a16:creationId xmlns:a16="http://schemas.microsoft.com/office/drawing/2014/main" id="{AB1460EA-8FB5-CB3A-4230-EB7664B0E05E}"/>
                </a:ext>
              </a:extLst>
            </p:cNvPr>
            <p:cNvSpPr/>
            <p:nvPr/>
          </p:nvSpPr>
          <p:spPr>
            <a:xfrm>
              <a:off x="8404799" y="3871239"/>
              <a:ext cx="35267" cy="29158"/>
            </a:xfrm>
            <a:custGeom>
              <a:avLst/>
              <a:gdLst>
                <a:gd name="csX0" fmla="*/ 34576 w 35267"/>
                <a:gd name="csY0" fmla="*/ 17173 h 29158"/>
                <a:gd name="csX1" fmla="*/ 35267 w 35267"/>
                <a:gd name="csY1" fmla="*/ 29159 h 29158"/>
                <a:gd name="csX2" fmla="*/ 25932 w 35267"/>
                <a:gd name="csY2" fmla="*/ 28352 h 29158"/>
                <a:gd name="csX3" fmla="*/ 0 w 35267"/>
                <a:gd name="csY3" fmla="*/ 8874 h 29158"/>
                <a:gd name="csX4" fmla="*/ 8644 w 35267"/>
                <a:gd name="csY4" fmla="*/ 0 h 29158"/>
                <a:gd name="csX5" fmla="*/ 29274 w 35267"/>
                <a:gd name="csY5" fmla="*/ 691 h 29158"/>
                <a:gd name="csX6" fmla="*/ 34576 w 35267"/>
                <a:gd name="csY6" fmla="*/ 17173 h 2915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5267" h="29158">
                  <a:moveTo>
                    <a:pt x="34576" y="17173"/>
                  </a:moveTo>
                  <a:cubicBezTo>
                    <a:pt x="34576" y="20169"/>
                    <a:pt x="34115" y="26393"/>
                    <a:pt x="35267" y="29159"/>
                  </a:cubicBezTo>
                  <a:lnTo>
                    <a:pt x="25932" y="28352"/>
                  </a:lnTo>
                  <a:cubicBezTo>
                    <a:pt x="15329" y="24895"/>
                    <a:pt x="6685" y="18325"/>
                    <a:pt x="0" y="8874"/>
                  </a:cubicBezTo>
                  <a:lnTo>
                    <a:pt x="8644" y="0"/>
                  </a:lnTo>
                  <a:lnTo>
                    <a:pt x="29274" y="691"/>
                  </a:lnTo>
                  <a:cubicBezTo>
                    <a:pt x="33884" y="807"/>
                    <a:pt x="34345" y="12447"/>
                    <a:pt x="34576" y="17173"/>
                  </a:cubicBezTo>
                  <a:close/>
                </a:path>
              </a:pathLst>
            </a:custGeom>
            <a:solidFill>
              <a:srgbClr val="14ADBD"/>
            </a:solidFill>
            <a:ln w="11507" cap="flat">
              <a:noFill/>
              <a:prstDash val="solid"/>
              <a:miter/>
            </a:ln>
          </p:spPr>
          <p:txBody>
            <a:bodyPr/>
            <a:lstStyle/>
            <a:p>
              <a:endParaRPr lang="en-US"/>
            </a:p>
          </p:txBody>
        </p:sp>
        <p:sp>
          <p:nvSpPr>
            <p:cNvPr id="366" name="Freeform: Shape 365">
              <a:extLst>
                <a:ext uri="{FF2B5EF4-FFF2-40B4-BE49-F238E27FC236}">
                  <a16:creationId xmlns:a16="http://schemas.microsoft.com/office/drawing/2014/main" id="{BEC640C9-41F5-2761-0FB2-852C05BDB88D}"/>
                </a:ext>
              </a:extLst>
            </p:cNvPr>
            <p:cNvSpPr/>
            <p:nvPr/>
          </p:nvSpPr>
          <p:spPr>
            <a:xfrm>
              <a:off x="8322912" y="3828538"/>
              <a:ext cx="36132" cy="60242"/>
            </a:xfrm>
            <a:custGeom>
              <a:avLst/>
              <a:gdLst>
                <a:gd name="csX0" fmla="*/ 36017 w 36132"/>
                <a:gd name="csY0" fmla="*/ 33250 h 60242"/>
                <a:gd name="csX1" fmla="*/ 36017 w 36132"/>
                <a:gd name="csY1" fmla="*/ 40396 h 60242"/>
                <a:gd name="csX2" fmla="*/ 4438 w 36132"/>
                <a:gd name="csY2" fmla="*/ 5705 h 60242"/>
                <a:gd name="csX3" fmla="*/ 36132 w 36132"/>
                <a:gd name="csY3" fmla="*/ 33250 h 60242"/>
              </a:gdLst>
              <a:ahLst/>
              <a:cxnLst>
                <a:cxn ang="0">
                  <a:pos x="csX0" y="csY0"/>
                </a:cxn>
                <a:cxn ang="0">
                  <a:pos x="csX1" y="csY1"/>
                </a:cxn>
                <a:cxn ang="0">
                  <a:pos x="csX2" y="csY2"/>
                </a:cxn>
                <a:cxn ang="0">
                  <a:pos x="csX3" y="csY3"/>
                </a:cxn>
              </a:cxnLst>
              <a:rect l="l" t="t" r="r" b="b"/>
              <a:pathLst>
                <a:path w="36132" h="60242">
                  <a:moveTo>
                    <a:pt x="36017" y="33250"/>
                  </a:moveTo>
                  <a:cubicBezTo>
                    <a:pt x="35441" y="34979"/>
                    <a:pt x="35786" y="37860"/>
                    <a:pt x="36017" y="40396"/>
                  </a:cubicBezTo>
                  <a:cubicBezTo>
                    <a:pt x="35902" y="90761"/>
                    <a:pt x="-15040" y="32559"/>
                    <a:pt x="4438" y="5705"/>
                  </a:cubicBezTo>
                  <a:cubicBezTo>
                    <a:pt x="21149" y="-11813"/>
                    <a:pt x="30946" y="14925"/>
                    <a:pt x="36132" y="33250"/>
                  </a:cubicBezTo>
                  <a:close/>
                </a:path>
              </a:pathLst>
            </a:custGeom>
            <a:solidFill>
              <a:srgbClr val="6EBFB6"/>
            </a:solidFill>
            <a:ln w="11507" cap="flat">
              <a:noFill/>
              <a:prstDash val="solid"/>
              <a:miter/>
            </a:ln>
          </p:spPr>
          <p:txBody>
            <a:bodyPr/>
            <a:lstStyle/>
            <a:p>
              <a:endParaRPr lang="en-US"/>
            </a:p>
          </p:txBody>
        </p:sp>
        <p:sp>
          <p:nvSpPr>
            <p:cNvPr id="367" name="Freeform: Shape 366">
              <a:extLst>
                <a:ext uri="{FF2B5EF4-FFF2-40B4-BE49-F238E27FC236}">
                  <a16:creationId xmlns:a16="http://schemas.microsoft.com/office/drawing/2014/main" id="{9C9AAFC9-809D-92B5-1595-02B0E870B86F}"/>
                </a:ext>
              </a:extLst>
            </p:cNvPr>
            <p:cNvSpPr/>
            <p:nvPr/>
          </p:nvSpPr>
          <p:spPr>
            <a:xfrm>
              <a:off x="8356558" y="3836202"/>
              <a:ext cx="39995" cy="27855"/>
            </a:xfrm>
            <a:custGeom>
              <a:avLst/>
              <a:gdLst>
                <a:gd name="csX0" fmla="*/ 39943 w 39995"/>
                <a:gd name="csY0" fmla="*/ 7146 h 27855"/>
                <a:gd name="csX1" fmla="*/ 2255 w 39995"/>
                <a:gd name="csY1" fmla="*/ 25586 h 27855"/>
                <a:gd name="csX2" fmla="*/ 5137 w 39995"/>
                <a:gd name="csY2" fmla="*/ 17749 h 27855"/>
                <a:gd name="csX3" fmla="*/ 17238 w 39995"/>
                <a:gd name="csY3" fmla="*/ 0 h 27855"/>
                <a:gd name="csX4" fmla="*/ 39943 w 39995"/>
                <a:gd name="csY4" fmla="*/ 7146 h 27855"/>
              </a:gdLst>
              <a:ahLst/>
              <a:cxnLst>
                <a:cxn ang="0">
                  <a:pos x="csX0" y="csY0"/>
                </a:cxn>
                <a:cxn ang="0">
                  <a:pos x="csX1" y="csY1"/>
                </a:cxn>
                <a:cxn ang="0">
                  <a:pos x="csX2" y="csY2"/>
                </a:cxn>
                <a:cxn ang="0">
                  <a:pos x="csX3" y="csY3"/>
                </a:cxn>
                <a:cxn ang="0">
                  <a:pos x="csX4" y="csY4"/>
                </a:cxn>
              </a:cxnLst>
              <a:rect l="l" t="t" r="r" b="b"/>
              <a:pathLst>
                <a:path w="39995" h="27855">
                  <a:moveTo>
                    <a:pt x="39943" y="7146"/>
                  </a:moveTo>
                  <a:cubicBezTo>
                    <a:pt x="41441" y="17518"/>
                    <a:pt x="10323" y="33884"/>
                    <a:pt x="2255" y="25586"/>
                  </a:cubicBezTo>
                  <a:cubicBezTo>
                    <a:pt x="-1548" y="21552"/>
                    <a:pt x="-511" y="19017"/>
                    <a:pt x="5137" y="17749"/>
                  </a:cubicBezTo>
                  <a:lnTo>
                    <a:pt x="17238" y="0"/>
                  </a:lnTo>
                  <a:cubicBezTo>
                    <a:pt x="23692" y="692"/>
                    <a:pt x="32682" y="3803"/>
                    <a:pt x="39943" y="7146"/>
                  </a:cubicBezTo>
                  <a:close/>
                </a:path>
              </a:pathLst>
            </a:custGeom>
            <a:solidFill>
              <a:srgbClr val="3E5517"/>
            </a:solidFill>
            <a:ln w="11507" cap="flat">
              <a:noFill/>
              <a:prstDash val="solid"/>
              <a:miter/>
            </a:ln>
          </p:spPr>
          <p:txBody>
            <a:bodyPr/>
            <a:lstStyle/>
            <a:p>
              <a:endParaRPr lang="en-US"/>
            </a:p>
          </p:txBody>
        </p:sp>
        <p:sp>
          <p:nvSpPr>
            <p:cNvPr id="368" name="Freeform: Shape 367">
              <a:extLst>
                <a:ext uri="{FF2B5EF4-FFF2-40B4-BE49-F238E27FC236}">
                  <a16:creationId xmlns:a16="http://schemas.microsoft.com/office/drawing/2014/main" id="{978E920F-DDC1-2C03-1142-06577D6A3F53}"/>
                </a:ext>
              </a:extLst>
            </p:cNvPr>
            <p:cNvSpPr/>
            <p:nvPr/>
          </p:nvSpPr>
          <p:spPr>
            <a:xfrm>
              <a:off x="8220774" y="3579535"/>
              <a:ext cx="96271" cy="92219"/>
            </a:xfrm>
            <a:custGeom>
              <a:avLst/>
              <a:gdLst>
                <a:gd name="csX0" fmla="*/ 46068 w 96271"/>
                <a:gd name="csY0" fmla="*/ 0 h 92219"/>
                <a:gd name="csX1" fmla="*/ 55979 w 96271"/>
                <a:gd name="csY1" fmla="*/ 12908 h 92219"/>
                <a:gd name="csX2" fmla="*/ 62549 w 96271"/>
                <a:gd name="csY2" fmla="*/ 17288 h 92219"/>
                <a:gd name="csX3" fmla="*/ 96203 w 96271"/>
                <a:gd name="csY3" fmla="*/ 82982 h 92219"/>
                <a:gd name="csX4" fmla="*/ 72000 w 96271"/>
                <a:gd name="csY4" fmla="*/ 84941 h 92219"/>
                <a:gd name="csX5" fmla="*/ 63356 w 96271"/>
                <a:gd name="csY5" fmla="*/ 67768 h 92219"/>
                <a:gd name="csX6" fmla="*/ 54712 w 96271"/>
                <a:gd name="csY6" fmla="*/ 50596 h 92219"/>
                <a:gd name="csX7" fmla="*/ 35580 w 96271"/>
                <a:gd name="csY7" fmla="*/ 39416 h 92219"/>
                <a:gd name="csX8" fmla="*/ 5268 w 96271"/>
                <a:gd name="csY8" fmla="*/ 8413 h 92219"/>
                <a:gd name="csX9" fmla="*/ 6075 w 96271"/>
                <a:gd name="csY9" fmla="*/ 1037 h 92219"/>
                <a:gd name="csX10" fmla="*/ 46183 w 96271"/>
                <a:gd name="csY10" fmla="*/ 115 h 922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6271" h="92219">
                  <a:moveTo>
                    <a:pt x="46068" y="0"/>
                  </a:moveTo>
                  <a:lnTo>
                    <a:pt x="55979" y="12908"/>
                  </a:lnTo>
                  <a:lnTo>
                    <a:pt x="62549" y="17288"/>
                  </a:lnTo>
                  <a:lnTo>
                    <a:pt x="96203" y="82982"/>
                  </a:lnTo>
                  <a:cubicBezTo>
                    <a:pt x="97470" y="96351"/>
                    <a:pt x="80874" y="93585"/>
                    <a:pt x="72000" y="84941"/>
                  </a:cubicBezTo>
                  <a:cubicBezTo>
                    <a:pt x="60820" y="80331"/>
                    <a:pt x="51715" y="76067"/>
                    <a:pt x="63356" y="67768"/>
                  </a:cubicBezTo>
                  <a:cubicBezTo>
                    <a:pt x="41458" y="71457"/>
                    <a:pt x="41573" y="67653"/>
                    <a:pt x="54712" y="50596"/>
                  </a:cubicBezTo>
                  <a:cubicBezTo>
                    <a:pt x="44339" y="56589"/>
                    <a:pt x="32698" y="52901"/>
                    <a:pt x="35580" y="39416"/>
                  </a:cubicBezTo>
                  <a:cubicBezTo>
                    <a:pt x="20712" y="34921"/>
                    <a:pt x="-4528" y="23627"/>
                    <a:pt x="5268" y="8413"/>
                  </a:cubicBezTo>
                  <a:cubicBezTo>
                    <a:pt x="-2108" y="5993"/>
                    <a:pt x="-1647" y="3573"/>
                    <a:pt x="6075" y="1037"/>
                  </a:cubicBezTo>
                  <a:lnTo>
                    <a:pt x="46183" y="115"/>
                  </a:lnTo>
                  <a:close/>
                </a:path>
              </a:pathLst>
            </a:custGeom>
            <a:solidFill>
              <a:srgbClr val="1A5EA5"/>
            </a:solidFill>
            <a:ln w="11507" cap="flat">
              <a:noFill/>
              <a:prstDash val="solid"/>
              <a:miter/>
            </a:ln>
          </p:spPr>
          <p:txBody>
            <a:bodyPr/>
            <a:lstStyle/>
            <a:p>
              <a:endParaRPr lang="en-US"/>
            </a:p>
          </p:txBody>
        </p:sp>
        <p:sp>
          <p:nvSpPr>
            <p:cNvPr id="369" name="Freeform: Shape 368">
              <a:extLst>
                <a:ext uri="{FF2B5EF4-FFF2-40B4-BE49-F238E27FC236}">
                  <a16:creationId xmlns:a16="http://schemas.microsoft.com/office/drawing/2014/main" id="{EE31A02C-B974-B09D-EF3E-01F363A7FB09}"/>
                </a:ext>
              </a:extLst>
            </p:cNvPr>
            <p:cNvSpPr/>
            <p:nvPr/>
          </p:nvSpPr>
          <p:spPr>
            <a:xfrm>
              <a:off x="8282910" y="3659880"/>
              <a:ext cx="35680" cy="28755"/>
            </a:xfrm>
            <a:custGeom>
              <a:avLst/>
              <a:gdLst>
                <a:gd name="csX0" fmla="*/ 34067 w 35680"/>
                <a:gd name="csY0" fmla="*/ 2636 h 28755"/>
                <a:gd name="csX1" fmla="*/ 35680 w 35680"/>
                <a:gd name="csY1" fmla="*/ 13240 h 28755"/>
                <a:gd name="csX2" fmla="*/ 28189 w 35680"/>
                <a:gd name="csY2" fmla="*/ 21884 h 28755"/>
                <a:gd name="csX3" fmla="*/ 1220 w 35680"/>
                <a:gd name="csY3" fmla="*/ 4711 h 28755"/>
                <a:gd name="csX4" fmla="*/ 9864 w 35680"/>
                <a:gd name="csY4" fmla="*/ 4711 h 28755"/>
                <a:gd name="csX5" fmla="*/ 34067 w 35680"/>
                <a:gd name="csY5" fmla="*/ 2752 h 28755"/>
              </a:gdLst>
              <a:ahLst/>
              <a:cxnLst>
                <a:cxn ang="0">
                  <a:pos x="csX0" y="csY0"/>
                </a:cxn>
                <a:cxn ang="0">
                  <a:pos x="csX1" y="csY1"/>
                </a:cxn>
                <a:cxn ang="0">
                  <a:pos x="csX2" y="csY2"/>
                </a:cxn>
                <a:cxn ang="0">
                  <a:pos x="csX3" y="csY3"/>
                </a:cxn>
                <a:cxn ang="0">
                  <a:pos x="csX4" y="csY4"/>
                </a:cxn>
                <a:cxn ang="0">
                  <a:pos x="csX5" y="csY5"/>
                </a:cxn>
              </a:cxnLst>
              <a:rect l="l" t="t" r="r" b="b"/>
              <a:pathLst>
                <a:path w="35680" h="28755">
                  <a:moveTo>
                    <a:pt x="34067" y="2636"/>
                  </a:moveTo>
                  <a:cubicBezTo>
                    <a:pt x="35219" y="4942"/>
                    <a:pt x="35335" y="10128"/>
                    <a:pt x="35680" y="13240"/>
                  </a:cubicBezTo>
                  <a:lnTo>
                    <a:pt x="28189" y="21884"/>
                  </a:lnTo>
                  <a:cubicBezTo>
                    <a:pt x="18623" y="38365"/>
                    <a:pt x="-5695" y="22229"/>
                    <a:pt x="1220" y="4711"/>
                  </a:cubicBezTo>
                  <a:cubicBezTo>
                    <a:pt x="3755" y="-1628"/>
                    <a:pt x="6637" y="-1513"/>
                    <a:pt x="9864" y="4711"/>
                  </a:cubicBezTo>
                  <a:lnTo>
                    <a:pt x="34067" y="2752"/>
                  </a:lnTo>
                  <a:close/>
                </a:path>
              </a:pathLst>
            </a:custGeom>
            <a:solidFill>
              <a:srgbClr val="0176A6"/>
            </a:solidFill>
            <a:ln w="11507" cap="flat">
              <a:noFill/>
              <a:prstDash val="solid"/>
              <a:miter/>
            </a:ln>
          </p:spPr>
          <p:txBody>
            <a:bodyPr/>
            <a:lstStyle/>
            <a:p>
              <a:endParaRPr lang="en-US"/>
            </a:p>
          </p:txBody>
        </p:sp>
        <p:sp>
          <p:nvSpPr>
            <p:cNvPr id="370" name="Freeform: Shape 369">
              <a:extLst>
                <a:ext uri="{FF2B5EF4-FFF2-40B4-BE49-F238E27FC236}">
                  <a16:creationId xmlns:a16="http://schemas.microsoft.com/office/drawing/2014/main" id="{1241A7FA-BDB0-9408-6B2B-C8CE03FE902C}"/>
                </a:ext>
              </a:extLst>
            </p:cNvPr>
            <p:cNvSpPr/>
            <p:nvPr/>
          </p:nvSpPr>
          <p:spPr>
            <a:xfrm>
              <a:off x="8220800" y="3641962"/>
              <a:ext cx="90299" cy="68787"/>
            </a:xfrm>
            <a:custGeom>
              <a:avLst/>
              <a:gdLst>
                <a:gd name="csX0" fmla="*/ 36707 w 90299"/>
                <a:gd name="csY0" fmla="*/ 13524 h 68787"/>
                <a:gd name="csX1" fmla="*/ 63330 w 90299"/>
                <a:gd name="csY1" fmla="*/ 22513 h 68787"/>
                <a:gd name="csX2" fmla="*/ 90299 w 90299"/>
                <a:gd name="csY2" fmla="*/ 39686 h 68787"/>
                <a:gd name="csX3" fmla="*/ 89147 w 90299"/>
                <a:gd name="csY3" fmla="*/ 54784 h 68787"/>
                <a:gd name="csX4" fmla="*/ 80042 w 90299"/>
                <a:gd name="csY4" fmla="*/ 55591 h 68787"/>
                <a:gd name="csX5" fmla="*/ 63215 w 90299"/>
                <a:gd name="csY5" fmla="*/ 56859 h 68787"/>
                <a:gd name="csX6" fmla="*/ 19995 w 90299"/>
                <a:gd name="csY6" fmla="*/ 29890 h 68787"/>
                <a:gd name="csX7" fmla="*/ 11351 w 90299"/>
                <a:gd name="csY7" fmla="*/ 30235 h 68787"/>
                <a:gd name="csX8" fmla="*/ 3745 w 90299"/>
                <a:gd name="csY8" fmla="*/ 22168 h 68787"/>
                <a:gd name="csX9" fmla="*/ 36592 w 90299"/>
                <a:gd name="csY9" fmla="*/ 13408 h 687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0299" h="68787">
                  <a:moveTo>
                    <a:pt x="36707" y="13524"/>
                  </a:moveTo>
                  <a:cubicBezTo>
                    <a:pt x="54341" y="10181"/>
                    <a:pt x="63215" y="13178"/>
                    <a:pt x="63330" y="22513"/>
                  </a:cubicBezTo>
                  <a:lnTo>
                    <a:pt x="90299" y="39686"/>
                  </a:lnTo>
                  <a:lnTo>
                    <a:pt x="89147" y="54784"/>
                  </a:lnTo>
                  <a:cubicBezTo>
                    <a:pt x="86957" y="54554"/>
                    <a:pt x="82923" y="55360"/>
                    <a:pt x="80042" y="55591"/>
                  </a:cubicBezTo>
                  <a:cubicBezTo>
                    <a:pt x="74510" y="71957"/>
                    <a:pt x="68517" y="73916"/>
                    <a:pt x="63215" y="56859"/>
                  </a:cubicBezTo>
                  <a:cubicBezTo>
                    <a:pt x="47541" y="48791"/>
                    <a:pt x="33134" y="39801"/>
                    <a:pt x="19995" y="29890"/>
                  </a:cubicBezTo>
                  <a:cubicBezTo>
                    <a:pt x="17460" y="37266"/>
                    <a:pt x="14579" y="37381"/>
                    <a:pt x="11351" y="30235"/>
                  </a:cubicBezTo>
                  <a:cubicBezTo>
                    <a:pt x="402" y="39225"/>
                    <a:pt x="-3631" y="34615"/>
                    <a:pt x="3745" y="22168"/>
                  </a:cubicBezTo>
                  <a:cubicBezTo>
                    <a:pt x="-2825" y="-2151"/>
                    <a:pt x="25067" y="-8490"/>
                    <a:pt x="36592" y="13408"/>
                  </a:cubicBezTo>
                  <a:close/>
                </a:path>
              </a:pathLst>
            </a:custGeom>
            <a:solidFill>
              <a:srgbClr val="0BA2B2"/>
            </a:solidFill>
            <a:ln w="11507" cap="flat">
              <a:noFill/>
              <a:prstDash val="solid"/>
              <a:miter/>
            </a:ln>
          </p:spPr>
          <p:txBody>
            <a:bodyPr/>
            <a:lstStyle/>
            <a:p>
              <a:endParaRPr lang="en-US"/>
            </a:p>
          </p:txBody>
        </p:sp>
        <p:sp>
          <p:nvSpPr>
            <p:cNvPr id="371" name="Freeform: Shape 370">
              <a:extLst>
                <a:ext uri="{FF2B5EF4-FFF2-40B4-BE49-F238E27FC236}">
                  <a16:creationId xmlns:a16="http://schemas.microsoft.com/office/drawing/2014/main" id="{AE986AEE-F65F-DE6F-FC2E-76C2EA01C993}"/>
                </a:ext>
              </a:extLst>
            </p:cNvPr>
            <p:cNvSpPr/>
            <p:nvPr/>
          </p:nvSpPr>
          <p:spPr>
            <a:xfrm>
              <a:off x="8310044" y="3696862"/>
              <a:ext cx="34478" cy="21656"/>
            </a:xfrm>
            <a:custGeom>
              <a:avLst/>
              <a:gdLst>
                <a:gd name="csX0" fmla="*/ 17191 w 34478"/>
                <a:gd name="csY0" fmla="*/ 2075 h 21656"/>
                <a:gd name="csX1" fmla="*/ 34479 w 34478"/>
                <a:gd name="csY1" fmla="*/ 2075 h 21656"/>
                <a:gd name="csX2" fmla="*/ 17998 w 34478"/>
                <a:gd name="csY2" fmla="*/ 20515 h 21656"/>
                <a:gd name="csX3" fmla="*/ 18 w 34478"/>
                <a:gd name="csY3" fmla="*/ 0 h 21656"/>
                <a:gd name="csX4" fmla="*/ 17306 w 34478"/>
                <a:gd name="csY4" fmla="*/ 2075 h 21656"/>
              </a:gdLst>
              <a:ahLst/>
              <a:cxnLst>
                <a:cxn ang="0">
                  <a:pos x="csX0" y="csY0"/>
                </a:cxn>
                <a:cxn ang="0">
                  <a:pos x="csX1" y="csY1"/>
                </a:cxn>
                <a:cxn ang="0">
                  <a:pos x="csX2" y="csY2"/>
                </a:cxn>
                <a:cxn ang="0">
                  <a:pos x="csX3" y="csY3"/>
                </a:cxn>
                <a:cxn ang="0">
                  <a:pos x="csX4" y="csY4"/>
                </a:cxn>
              </a:cxnLst>
              <a:rect l="l" t="t" r="r" b="b"/>
              <a:pathLst>
                <a:path w="34478" h="21656">
                  <a:moveTo>
                    <a:pt x="17191" y="2075"/>
                  </a:moveTo>
                  <a:cubicBezTo>
                    <a:pt x="21455" y="2536"/>
                    <a:pt x="29984" y="2075"/>
                    <a:pt x="34479" y="2075"/>
                  </a:cubicBezTo>
                  <a:lnTo>
                    <a:pt x="17998" y="20515"/>
                  </a:lnTo>
                  <a:cubicBezTo>
                    <a:pt x="12696" y="26393"/>
                    <a:pt x="-558" y="8068"/>
                    <a:pt x="18" y="0"/>
                  </a:cubicBezTo>
                  <a:lnTo>
                    <a:pt x="17306" y="2075"/>
                  </a:lnTo>
                  <a:close/>
                </a:path>
              </a:pathLst>
            </a:custGeom>
            <a:solidFill>
              <a:srgbClr val="459230"/>
            </a:solidFill>
            <a:ln w="11507" cap="flat">
              <a:noFill/>
              <a:prstDash val="solid"/>
              <a:miter/>
            </a:ln>
          </p:spPr>
          <p:txBody>
            <a:bodyPr/>
            <a:lstStyle/>
            <a:p>
              <a:endParaRPr lang="en-US"/>
            </a:p>
          </p:txBody>
        </p:sp>
        <p:sp>
          <p:nvSpPr>
            <p:cNvPr id="372" name="Freeform: Shape 371">
              <a:extLst>
                <a:ext uri="{FF2B5EF4-FFF2-40B4-BE49-F238E27FC236}">
                  <a16:creationId xmlns:a16="http://schemas.microsoft.com/office/drawing/2014/main" id="{DE74DA95-33D0-2365-14EB-E2528F45608A}"/>
                </a:ext>
              </a:extLst>
            </p:cNvPr>
            <p:cNvSpPr/>
            <p:nvPr/>
          </p:nvSpPr>
          <p:spPr>
            <a:xfrm>
              <a:off x="7841675" y="4404512"/>
              <a:ext cx="43796" cy="25213"/>
            </a:xfrm>
            <a:custGeom>
              <a:avLst/>
              <a:gdLst>
                <a:gd name="csX0" fmla="*/ 43796 w 43796"/>
                <a:gd name="csY0" fmla="*/ 24549 h 25213"/>
                <a:gd name="csX1" fmla="*/ 36305 w 43796"/>
                <a:gd name="csY1" fmla="*/ 25125 h 25213"/>
                <a:gd name="csX2" fmla="*/ 0 w 43796"/>
                <a:gd name="csY2" fmla="*/ 22013 h 25213"/>
                <a:gd name="csX3" fmla="*/ 42298 w 43796"/>
                <a:gd name="csY3" fmla="*/ 0 h 25213"/>
                <a:gd name="csX4" fmla="*/ 43681 w 43796"/>
                <a:gd name="csY4" fmla="*/ 24549 h 25213"/>
              </a:gdLst>
              <a:ahLst/>
              <a:cxnLst>
                <a:cxn ang="0">
                  <a:pos x="csX0" y="csY0"/>
                </a:cxn>
                <a:cxn ang="0">
                  <a:pos x="csX1" y="csY1"/>
                </a:cxn>
                <a:cxn ang="0">
                  <a:pos x="csX2" y="csY2"/>
                </a:cxn>
                <a:cxn ang="0">
                  <a:pos x="csX3" y="csY3"/>
                </a:cxn>
                <a:cxn ang="0">
                  <a:pos x="csX4" y="csY4"/>
                </a:cxn>
              </a:cxnLst>
              <a:rect l="l" t="t" r="r" b="b"/>
              <a:pathLst>
                <a:path w="43796" h="25213">
                  <a:moveTo>
                    <a:pt x="43796" y="24549"/>
                  </a:moveTo>
                  <a:cubicBezTo>
                    <a:pt x="42298" y="25125"/>
                    <a:pt x="38264" y="25356"/>
                    <a:pt x="36305" y="25125"/>
                  </a:cubicBezTo>
                  <a:lnTo>
                    <a:pt x="0" y="22013"/>
                  </a:lnTo>
                  <a:lnTo>
                    <a:pt x="42298" y="0"/>
                  </a:lnTo>
                  <a:lnTo>
                    <a:pt x="43681" y="24549"/>
                  </a:lnTo>
                  <a:close/>
                </a:path>
              </a:pathLst>
            </a:custGeom>
            <a:solidFill>
              <a:srgbClr val="49AE53"/>
            </a:solidFill>
            <a:ln w="11507" cap="flat">
              <a:noFill/>
              <a:prstDash val="solid"/>
              <a:miter/>
            </a:ln>
          </p:spPr>
          <p:txBody>
            <a:bodyPr/>
            <a:lstStyle/>
            <a:p>
              <a:endParaRPr lang="en-US"/>
            </a:p>
          </p:txBody>
        </p:sp>
        <p:sp>
          <p:nvSpPr>
            <p:cNvPr id="373" name="Freeform: Shape 372">
              <a:extLst>
                <a:ext uri="{FF2B5EF4-FFF2-40B4-BE49-F238E27FC236}">
                  <a16:creationId xmlns:a16="http://schemas.microsoft.com/office/drawing/2014/main" id="{7F645DF9-4CD3-9A0B-A2B0-DF8FE8CA2610}"/>
                </a:ext>
              </a:extLst>
            </p:cNvPr>
            <p:cNvSpPr/>
            <p:nvPr/>
          </p:nvSpPr>
          <p:spPr>
            <a:xfrm>
              <a:off x="7855482" y="4314126"/>
              <a:ext cx="84276" cy="82318"/>
            </a:xfrm>
            <a:custGeom>
              <a:avLst/>
              <a:gdLst>
                <a:gd name="csX0" fmla="*/ 74823 w 84276"/>
                <a:gd name="csY0" fmla="*/ 6252 h 82318"/>
                <a:gd name="csX1" fmla="*/ 74593 w 84276"/>
                <a:gd name="csY1" fmla="*/ 58922 h 82318"/>
                <a:gd name="csX2" fmla="*/ 68484 w 84276"/>
                <a:gd name="csY2" fmla="*/ 74251 h 82318"/>
                <a:gd name="csX3" fmla="*/ 66179 w 84276"/>
                <a:gd name="csY3" fmla="*/ 82319 h 82318"/>
                <a:gd name="csX4" fmla="*/ 50966 w 84276"/>
                <a:gd name="csY4" fmla="*/ 39906 h 82318"/>
                <a:gd name="csX5" fmla="*/ 14085 w 84276"/>
                <a:gd name="csY5" fmla="*/ 24462 h 82318"/>
                <a:gd name="csX6" fmla="*/ 21115 w 84276"/>
                <a:gd name="csY6" fmla="*/ 5099 h 82318"/>
                <a:gd name="csX7" fmla="*/ 74823 w 84276"/>
                <a:gd name="csY7" fmla="*/ 6252 h 82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4276" h="82318">
                  <a:moveTo>
                    <a:pt x="74823" y="6252"/>
                  </a:moveTo>
                  <a:cubicBezTo>
                    <a:pt x="83467" y="18354"/>
                    <a:pt x="90958" y="47512"/>
                    <a:pt x="74593" y="58922"/>
                  </a:cubicBezTo>
                  <a:lnTo>
                    <a:pt x="68484" y="74251"/>
                  </a:lnTo>
                  <a:lnTo>
                    <a:pt x="66179" y="82319"/>
                  </a:lnTo>
                  <a:lnTo>
                    <a:pt x="50966" y="39906"/>
                  </a:lnTo>
                  <a:cubicBezTo>
                    <a:pt x="47508" y="30109"/>
                    <a:pt x="24458" y="27458"/>
                    <a:pt x="14085" y="24462"/>
                  </a:cubicBezTo>
                  <a:cubicBezTo>
                    <a:pt x="-8159" y="15011"/>
                    <a:pt x="-2742" y="3716"/>
                    <a:pt x="21115" y="5099"/>
                  </a:cubicBezTo>
                  <a:cubicBezTo>
                    <a:pt x="32986" y="-2046"/>
                    <a:pt x="62030" y="-1700"/>
                    <a:pt x="74823" y="6252"/>
                  </a:cubicBezTo>
                  <a:close/>
                </a:path>
              </a:pathLst>
            </a:custGeom>
            <a:solidFill>
              <a:srgbClr val="6E8414"/>
            </a:solidFill>
            <a:ln w="11507" cap="flat">
              <a:noFill/>
              <a:prstDash val="solid"/>
              <a:miter/>
            </a:ln>
          </p:spPr>
          <p:txBody>
            <a:bodyPr/>
            <a:lstStyle/>
            <a:p>
              <a:endParaRPr lang="en-US"/>
            </a:p>
          </p:txBody>
        </p:sp>
        <p:sp>
          <p:nvSpPr>
            <p:cNvPr id="374" name="Freeform: Shape 373">
              <a:extLst>
                <a:ext uri="{FF2B5EF4-FFF2-40B4-BE49-F238E27FC236}">
                  <a16:creationId xmlns:a16="http://schemas.microsoft.com/office/drawing/2014/main" id="{C52F1929-DC20-3151-56BB-15B65EF18D2F}"/>
                </a:ext>
              </a:extLst>
            </p:cNvPr>
            <p:cNvSpPr/>
            <p:nvPr/>
          </p:nvSpPr>
          <p:spPr>
            <a:xfrm>
              <a:off x="8245617" y="3725469"/>
              <a:ext cx="62139" cy="55066"/>
            </a:xfrm>
            <a:custGeom>
              <a:avLst/>
              <a:gdLst>
                <a:gd name="csX0" fmla="*/ 47272 w 62139"/>
                <a:gd name="csY0" fmla="*/ 9196 h 55066"/>
                <a:gd name="csX1" fmla="*/ 62140 w 62139"/>
                <a:gd name="csY1" fmla="*/ 10925 h 55066"/>
                <a:gd name="csX2" fmla="*/ 11659 w 62139"/>
                <a:gd name="csY2" fmla="*/ 49304 h 55066"/>
                <a:gd name="csX3" fmla="*/ 5435 w 62139"/>
                <a:gd name="csY3" fmla="*/ 49765 h 55066"/>
                <a:gd name="csX4" fmla="*/ 5896 w 62139"/>
                <a:gd name="csY4" fmla="*/ 41697 h 55066"/>
                <a:gd name="csX5" fmla="*/ 21110 w 62139"/>
                <a:gd name="csY5" fmla="*/ 23026 h 55066"/>
                <a:gd name="csX6" fmla="*/ 28947 w 62139"/>
                <a:gd name="csY6" fmla="*/ 8850 h 55066"/>
                <a:gd name="csX7" fmla="*/ 47272 w 62139"/>
                <a:gd name="csY7" fmla="*/ 9080 h 550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2139" h="55066">
                  <a:moveTo>
                    <a:pt x="47272" y="9196"/>
                  </a:moveTo>
                  <a:lnTo>
                    <a:pt x="62140" y="10925"/>
                  </a:lnTo>
                  <a:cubicBezTo>
                    <a:pt x="47964" y="27751"/>
                    <a:pt x="31021" y="43310"/>
                    <a:pt x="11659" y="49304"/>
                  </a:cubicBezTo>
                  <a:cubicBezTo>
                    <a:pt x="12235" y="57026"/>
                    <a:pt x="10045" y="56795"/>
                    <a:pt x="5435" y="49765"/>
                  </a:cubicBezTo>
                  <a:cubicBezTo>
                    <a:pt x="-2056" y="47575"/>
                    <a:pt x="-1710" y="44924"/>
                    <a:pt x="5896" y="41697"/>
                  </a:cubicBezTo>
                  <a:cubicBezTo>
                    <a:pt x="-4246" y="35358"/>
                    <a:pt x="9815" y="17148"/>
                    <a:pt x="21110" y="23026"/>
                  </a:cubicBezTo>
                  <a:cubicBezTo>
                    <a:pt x="1517" y="10809"/>
                    <a:pt x="6588" y="4240"/>
                    <a:pt x="28947" y="8850"/>
                  </a:cubicBezTo>
                  <a:cubicBezTo>
                    <a:pt x="33903" y="-1753"/>
                    <a:pt x="46580" y="-4174"/>
                    <a:pt x="47272" y="9080"/>
                  </a:cubicBezTo>
                  <a:close/>
                </a:path>
              </a:pathLst>
            </a:custGeom>
            <a:solidFill>
              <a:srgbClr val="0E391F"/>
            </a:solidFill>
            <a:ln w="11507" cap="flat">
              <a:noFill/>
              <a:prstDash val="solid"/>
              <a:miter/>
            </a:ln>
          </p:spPr>
          <p:txBody>
            <a:bodyPr/>
            <a:lstStyle/>
            <a:p>
              <a:endParaRPr lang="en-US"/>
            </a:p>
          </p:txBody>
        </p:sp>
        <p:sp>
          <p:nvSpPr>
            <p:cNvPr id="375" name="Freeform: Shape 374">
              <a:extLst>
                <a:ext uri="{FF2B5EF4-FFF2-40B4-BE49-F238E27FC236}">
                  <a16:creationId xmlns:a16="http://schemas.microsoft.com/office/drawing/2014/main" id="{8E810579-84AA-DA04-6542-C0FF04E921F5}"/>
                </a:ext>
              </a:extLst>
            </p:cNvPr>
            <p:cNvSpPr/>
            <p:nvPr/>
          </p:nvSpPr>
          <p:spPr>
            <a:xfrm>
              <a:off x="8269115" y="3697669"/>
              <a:ext cx="31841" cy="37111"/>
            </a:xfrm>
            <a:custGeom>
              <a:avLst/>
              <a:gdLst>
                <a:gd name="csX0" fmla="*/ 31726 w 31841"/>
                <a:gd name="csY0" fmla="*/ 0 h 37111"/>
                <a:gd name="csX1" fmla="*/ 23774 w 31841"/>
                <a:gd name="csY1" fmla="*/ 37111 h 37111"/>
                <a:gd name="csX2" fmla="*/ 5449 w 31841"/>
                <a:gd name="csY2" fmla="*/ 36881 h 37111"/>
                <a:gd name="csX3" fmla="*/ 5794 w 31841"/>
                <a:gd name="csY3" fmla="*/ 27315 h 37111"/>
                <a:gd name="csX4" fmla="*/ 15015 w 31841"/>
                <a:gd name="csY4" fmla="*/ 1268 h 37111"/>
                <a:gd name="csX5" fmla="*/ 31842 w 31841"/>
                <a:gd name="csY5" fmla="*/ 0 h 37111"/>
              </a:gdLst>
              <a:ahLst/>
              <a:cxnLst>
                <a:cxn ang="0">
                  <a:pos x="csX0" y="csY0"/>
                </a:cxn>
                <a:cxn ang="0">
                  <a:pos x="csX1" y="csY1"/>
                </a:cxn>
                <a:cxn ang="0">
                  <a:pos x="csX2" y="csY2"/>
                </a:cxn>
                <a:cxn ang="0">
                  <a:pos x="csX3" y="csY3"/>
                </a:cxn>
                <a:cxn ang="0">
                  <a:pos x="csX4" y="csY4"/>
                </a:cxn>
                <a:cxn ang="0">
                  <a:pos x="csX5" y="csY5"/>
                </a:cxn>
              </a:cxnLst>
              <a:rect l="l" t="t" r="r" b="b"/>
              <a:pathLst>
                <a:path w="31841" h="37111">
                  <a:moveTo>
                    <a:pt x="31726" y="0"/>
                  </a:moveTo>
                  <a:lnTo>
                    <a:pt x="23774" y="37111"/>
                  </a:lnTo>
                  <a:lnTo>
                    <a:pt x="5449" y="36881"/>
                  </a:lnTo>
                  <a:cubicBezTo>
                    <a:pt x="-2043" y="33884"/>
                    <a:pt x="-1697" y="30657"/>
                    <a:pt x="5794" y="27315"/>
                  </a:cubicBezTo>
                  <a:cubicBezTo>
                    <a:pt x="-2043" y="17634"/>
                    <a:pt x="1069" y="8990"/>
                    <a:pt x="15015" y="1268"/>
                  </a:cubicBezTo>
                  <a:lnTo>
                    <a:pt x="31842" y="0"/>
                  </a:lnTo>
                  <a:close/>
                </a:path>
              </a:pathLst>
            </a:custGeom>
            <a:solidFill>
              <a:srgbClr val="27A660"/>
            </a:solidFill>
            <a:ln w="11507" cap="flat">
              <a:noFill/>
              <a:prstDash val="solid"/>
              <a:miter/>
            </a:ln>
          </p:spPr>
          <p:txBody>
            <a:bodyPr/>
            <a:lstStyle/>
            <a:p>
              <a:endParaRPr lang="en-US"/>
            </a:p>
          </p:txBody>
        </p:sp>
        <p:sp>
          <p:nvSpPr>
            <p:cNvPr id="376" name="Freeform: Shape 375">
              <a:extLst>
                <a:ext uri="{FF2B5EF4-FFF2-40B4-BE49-F238E27FC236}">
                  <a16:creationId xmlns:a16="http://schemas.microsoft.com/office/drawing/2014/main" id="{BA3245E7-CD7F-31DC-0420-803E459C62AD}"/>
                </a:ext>
              </a:extLst>
            </p:cNvPr>
            <p:cNvSpPr/>
            <p:nvPr/>
          </p:nvSpPr>
          <p:spPr>
            <a:xfrm>
              <a:off x="8178651" y="3563470"/>
              <a:ext cx="48198" cy="35814"/>
            </a:xfrm>
            <a:custGeom>
              <a:avLst/>
              <a:gdLst>
                <a:gd name="csX0" fmla="*/ 20769 w 48198"/>
                <a:gd name="csY0" fmla="*/ 11454 h 35814"/>
                <a:gd name="csX1" fmla="*/ 36443 w 48198"/>
                <a:gd name="csY1" fmla="*/ 14912 h 35814"/>
                <a:gd name="csX2" fmla="*/ 48199 w 48198"/>
                <a:gd name="csY2" fmla="*/ 16987 h 35814"/>
                <a:gd name="csX3" fmla="*/ 47392 w 48198"/>
                <a:gd name="csY3" fmla="*/ 24363 h 35814"/>
                <a:gd name="csX4" fmla="*/ 19616 w 48198"/>
                <a:gd name="csY4" fmla="*/ 27475 h 35814"/>
                <a:gd name="csX5" fmla="*/ 3250 w 48198"/>
                <a:gd name="csY5" fmla="*/ 12837 h 35814"/>
                <a:gd name="csX6" fmla="*/ 20769 w 48198"/>
                <a:gd name="csY6" fmla="*/ 11454 h 358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198" h="35814">
                  <a:moveTo>
                    <a:pt x="20769" y="11454"/>
                  </a:moveTo>
                  <a:lnTo>
                    <a:pt x="36443" y="14912"/>
                  </a:lnTo>
                  <a:lnTo>
                    <a:pt x="48199" y="16987"/>
                  </a:lnTo>
                  <a:lnTo>
                    <a:pt x="47392" y="24363"/>
                  </a:lnTo>
                  <a:cubicBezTo>
                    <a:pt x="49812" y="42342"/>
                    <a:pt x="31833" y="35773"/>
                    <a:pt x="19616" y="27475"/>
                  </a:cubicBezTo>
                  <a:cubicBezTo>
                    <a:pt x="8206" y="37617"/>
                    <a:pt x="-6662" y="26437"/>
                    <a:pt x="3250" y="12837"/>
                  </a:cubicBezTo>
                  <a:cubicBezTo>
                    <a:pt x="5670" y="-2722"/>
                    <a:pt x="16965" y="-5257"/>
                    <a:pt x="20769" y="11454"/>
                  </a:cubicBezTo>
                  <a:close/>
                </a:path>
              </a:pathLst>
            </a:custGeom>
            <a:solidFill>
              <a:srgbClr val="0FA086"/>
            </a:solidFill>
            <a:ln w="11507" cap="flat">
              <a:noFill/>
              <a:prstDash val="solid"/>
              <a:miter/>
            </a:ln>
          </p:spPr>
          <p:txBody>
            <a:bodyPr/>
            <a:lstStyle/>
            <a:p>
              <a:endParaRPr lang="en-US"/>
            </a:p>
          </p:txBody>
        </p:sp>
        <p:sp>
          <p:nvSpPr>
            <p:cNvPr id="377" name="Freeform: Shape 376">
              <a:extLst>
                <a:ext uri="{FF2B5EF4-FFF2-40B4-BE49-F238E27FC236}">
                  <a16:creationId xmlns:a16="http://schemas.microsoft.com/office/drawing/2014/main" id="{723DF1DC-BA98-4183-E30B-579FB8C354B6}"/>
                </a:ext>
              </a:extLst>
            </p:cNvPr>
            <p:cNvSpPr/>
            <p:nvPr/>
          </p:nvSpPr>
          <p:spPr>
            <a:xfrm>
              <a:off x="7597716" y="4120264"/>
              <a:ext cx="237851" cy="257279"/>
            </a:xfrm>
            <a:custGeom>
              <a:avLst/>
              <a:gdLst>
                <a:gd name="csX0" fmla="*/ 185181 w 237851"/>
                <a:gd name="csY0" fmla="*/ 87512 h 257279"/>
                <a:gd name="csX1" fmla="*/ 221255 w 237851"/>
                <a:gd name="csY1" fmla="*/ 119437 h 257279"/>
                <a:gd name="csX2" fmla="*/ 237851 w 237851"/>
                <a:gd name="csY2" fmla="*/ 241720 h 257279"/>
                <a:gd name="csX3" fmla="*/ 186449 w 237851"/>
                <a:gd name="csY3" fmla="*/ 257279 h 257279"/>
                <a:gd name="csX4" fmla="*/ 168815 w 237851"/>
                <a:gd name="csY4" fmla="*/ 240798 h 257279"/>
                <a:gd name="csX5" fmla="*/ 177920 w 237851"/>
                <a:gd name="csY5" fmla="*/ 163233 h 257279"/>
                <a:gd name="csX6" fmla="*/ 56789 w 237851"/>
                <a:gd name="csY6" fmla="*/ 217517 h 257279"/>
                <a:gd name="csX7" fmla="*/ 36159 w 237851"/>
                <a:gd name="csY7" fmla="*/ 185823 h 257279"/>
                <a:gd name="csX8" fmla="*/ 3889 w 237851"/>
                <a:gd name="csY8" fmla="*/ 83248 h 257279"/>
                <a:gd name="csX9" fmla="*/ 11610 w 237851"/>
                <a:gd name="csY9" fmla="*/ 83824 h 257279"/>
                <a:gd name="csX10" fmla="*/ 20600 w 237851"/>
                <a:gd name="csY10" fmla="*/ 113444 h 257279"/>
                <a:gd name="csX11" fmla="*/ 32241 w 237851"/>
                <a:gd name="csY11" fmla="*/ 129695 h 257279"/>
                <a:gd name="csX12" fmla="*/ 82491 w 237851"/>
                <a:gd name="csY12" fmla="*/ 129695 h 257279"/>
                <a:gd name="csX13" fmla="*/ 86294 w 237851"/>
                <a:gd name="csY13" fmla="*/ 13520 h 257279"/>
                <a:gd name="csX14" fmla="*/ 160286 w 237851"/>
                <a:gd name="csY14" fmla="*/ 65845 h 257279"/>
                <a:gd name="csX15" fmla="*/ 185181 w 237851"/>
                <a:gd name="csY15" fmla="*/ 87397 h 257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37851" h="257279">
                  <a:moveTo>
                    <a:pt x="185181" y="87512"/>
                  </a:moveTo>
                  <a:cubicBezTo>
                    <a:pt x="196821" y="91200"/>
                    <a:pt x="213994" y="109871"/>
                    <a:pt x="221255" y="119437"/>
                  </a:cubicBezTo>
                  <a:cubicBezTo>
                    <a:pt x="247532" y="153898"/>
                    <a:pt x="176537" y="190778"/>
                    <a:pt x="237851" y="241720"/>
                  </a:cubicBezTo>
                  <a:cubicBezTo>
                    <a:pt x="221485" y="249327"/>
                    <a:pt x="203852" y="255089"/>
                    <a:pt x="186449" y="257279"/>
                  </a:cubicBezTo>
                  <a:cubicBezTo>
                    <a:pt x="180686" y="254513"/>
                    <a:pt x="172734" y="246100"/>
                    <a:pt x="168815" y="240798"/>
                  </a:cubicBezTo>
                  <a:cubicBezTo>
                    <a:pt x="174808" y="217402"/>
                    <a:pt x="176537" y="196771"/>
                    <a:pt x="177920" y="163233"/>
                  </a:cubicBezTo>
                  <a:cubicBezTo>
                    <a:pt x="103812" y="189626"/>
                    <a:pt x="109575" y="218208"/>
                    <a:pt x="56789" y="217517"/>
                  </a:cubicBezTo>
                  <a:cubicBezTo>
                    <a:pt x="54484" y="201266"/>
                    <a:pt x="47569" y="190778"/>
                    <a:pt x="36159" y="185823"/>
                  </a:cubicBezTo>
                  <a:cubicBezTo>
                    <a:pt x="4119" y="151938"/>
                    <a:pt x="-6599" y="117708"/>
                    <a:pt x="3889" y="83248"/>
                  </a:cubicBezTo>
                  <a:cubicBezTo>
                    <a:pt x="6078" y="75756"/>
                    <a:pt x="8729" y="76217"/>
                    <a:pt x="11610" y="83824"/>
                  </a:cubicBezTo>
                  <a:cubicBezTo>
                    <a:pt x="27285" y="75295"/>
                    <a:pt x="30281" y="85207"/>
                    <a:pt x="20600" y="113444"/>
                  </a:cubicBezTo>
                  <a:cubicBezTo>
                    <a:pt x="28207" y="108949"/>
                    <a:pt x="32125" y="114366"/>
                    <a:pt x="32241" y="129695"/>
                  </a:cubicBezTo>
                  <a:cubicBezTo>
                    <a:pt x="35813" y="114942"/>
                    <a:pt x="75230" y="122318"/>
                    <a:pt x="82491" y="129695"/>
                  </a:cubicBezTo>
                  <a:cubicBezTo>
                    <a:pt x="88484" y="92353"/>
                    <a:pt x="89752" y="53628"/>
                    <a:pt x="86294" y="13520"/>
                  </a:cubicBezTo>
                  <a:cubicBezTo>
                    <a:pt x="117412" y="-15408"/>
                    <a:pt x="142076" y="2110"/>
                    <a:pt x="160286" y="65845"/>
                  </a:cubicBezTo>
                  <a:cubicBezTo>
                    <a:pt x="169622" y="73336"/>
                    <a:pt x="177920" y="80597"/>
                    <a:pt x="185181" y="87397"/>
                  </a:cubicBezTo>
                  <a:close/>
                </a:path>
              </a:pathLst>
            </a:custGeom>
            <a:solidFill>
              <a:srgbClr val="47AD53"/>
            </a:solidFill>
            <a:ln w="11507" cap="flat">
              <a:noFill/>
              <a:prstDash val="solid"/>
              <a:miter/>
            </a:ln>
          </p:spPr>
          <p:txBody>
            <a:bodyPr/>
            <a:lstStyle/>
            <a:p>
              <a:endParaRPr lang="en-US"/>
            </a:p>
          </p:txBody>
        </p:sp>
        <p:sp>
          <p:nvSpPr>
            <p:cNvPr id="378" name="Freeform: Shape 377">
              <a:extLst>
                <a:ext uri="{FF2B5EF4-FFF2-40B4-BE49-F238E27FC236}">
                  <a16:creationId xmlns:a16="http://schemas.microsoft.com/office/drawing/2014/main" id="{4C410249-B13C-0AD7-4CD3-C6B6A15A467D}"/>
                </a:ext>
              </a:extLst>
            </p:cNvPr>
            <p:cNvSpPr/>
            <p:nvPr/>
          </p:nvSpPr>
          <p:spPr>
            <a:xfrm>
              <a:off x="7608828" y="4091312"/>
              <a:ext cx="188979" cy="158761"/>
            </a:xfrm>
            <a:custGeom>
              <a:avLst/>
              <a:gdLst>
                <a:gd name="csX0" fmla="*/ 44525 w 188979"/>
                <a:gd name="csY0" fmla="*/ 11354 h 158761"/>
                <a:gd name="csX1" fmla="*/ 54206 w 188979"/>
                <a:gd name="csY1" fmla="*/ 11123 h 158761"/>
                <a:gd name="csX2" fmla="*/ 129927 w 188979"/>
                <a:gd name="csY2" fmla="*/ 22072 h 158761"/>
                <a:gd name="csX3" fmla="*/ 149520 w 188979"/>
                <a:gd name="csY3" fmla="*/ 48350 h 158761"/>
                <a:gd name="csX4" fmla="*/ 157818 w 188979"/>
                <a:gd name="csY4" fmla="*/ 97563 h 158761"/>
                <a:gd name="csX5" fmla="*/ 183404 w 188979"/>
                <a:gd name="csY5" fmla="*/ 107013 h 158761"/>
                <a:gd name="csX6" fmla="*/ 183404 w 188979"/>
                <a:gd name="csY6" fmla="*/ 115657 h 158761"/>
                <a:gd name="csX7" fmla="*/ 173954 w 188979"/>
                <a:gd name="csY7" fmla="*/ 116464 h 158761"/>
                <a:gd name="csX8" fmla="*/ 100538 w 188979"/>
                <a:gd name="csY8" fmla="*/ 38669 h 158761"/>
                <a:gd name="csX9" fmla="*/ 83596 w 188979"/>
                <a:gd name="csY9" fmla="*/ 126491 h 158761"/>
                <a:gd name="csX10" fmla="*/ 85670 w 188979"/>
                <a:gd name="csY10" fmla="*/ 149657 h 158761"/>
                <a:gd name="csX11" fmla="*/ 71264 w 188979"/>
                <a:gd name="csY11" fmla="*/ 158762 h 158761"/>
                <a:gd name="csX12" fmla="*/ 71264 w 188979"/>
                <a:gd name="csY12" fmla="*/ 141589 h 158761"/>
                <a:gd name="csX13" fmla="*/ 62043 w 188979"/>
                <a:gd name="csY13" fmla="*/ 81197 h 158761"/>
                <a:gd name="csX14" fmla="*/ 62504 w 188979"/>
                <a:gd name="csY14" fmla="*/ 73821 h 158761"/>
                <a:gd name="csX15" fmla="*/ 55128 w 188979"/>
                <a:gd name="csY15" fmla="*/ 64140 h 158761"/>
                <a:gd name="csX16" fmla="*/ 17095 w 188979"/>
                <a:gd name="csY16" fmla="*/ 37862 h 158761"/>
                <a:gd name="csX17" fmla="*/ 19400 w 188979"/>
                <a:gd name="csY17" fmla="*/ 11239 h 158761"/>
                <a:gd name="csX18" fmla="*/ 27468 w 188979"/>
                <a:gd name="csY18" fmla="*/ 15388 h 158761"/>
                <a:gd name="csX19" fmla="*/ 44525 w 188979"/>
                <a:gd name="csY19" fmla="*/ 11354 h 1587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8979" h="158761">
                  <a:moveTo>
                    <a:pt x="44525" y="11354"/>
                  </a:moveTo>
                  <a:cubicBezTo>
                    <a:pt x="46138" y="-3514"/>
                    <a:pt x="50633" y="-3975"/>
                    <a:pt x="54206" y="11123"/>
                  </a:cubicBezTo>
                  <a:cubicBezTo>
                    <a:pt x="73223" y="-4320"/>
                    <a:pt x="111602" y="10086"/>
                    <a:pt x="129927" y="22072"/>
                  </a:cubicBezTo>
                  <a:cubicBezTo>
                    <a:pt x="144564" y="29794"/>
                    <a:pt x="151134" y="38553"/>
                    <a:pt x="149520" y="48350"/>
                  </a:cubicBezTo>
                  <a:cubicBezTo>
                    <a:pt x="164733" y="64716"/>
                    <a:pt x="177642" y="80621"/>
                    <a:pt x="157818" y="97563"/>
                  </a:cubicBezTo>
                  <a:cubicBezTo>
                    <a:pt x="167845" y="99176"/>
                    <a:pt x="176374" y="102288"/>
                    <a:pt x="183404" y="107013"/>
                  </a:cubicBezTo>
                  <a:cubicBezTo>
                    <a:pt x="190896" y="109434"/>
                    <a:pt x="190780" y="112315"/>
                    <a:pt x="183404" y="115657"/>
                  </a:cubicBezTo>
                  <a:cubicBezTo>
                    <a:pt x="180984" y="115081"/>
                    <a:pt x="177181" y="115888"/>
                    <a:pt x="173954" y="116464"/>
                  </a:cubicBezTo>
                  <a:cubicBezTo>
                    <a:pt x="110334" y="96064"/>
                    <a:pt x="132347" y="34981"/>
                    <a:pt x="100538" y="38669"/>
                  </a:cubicBezTo>
                  <a:cubicBezTo>
                    <a:pt x="84287" y="40628"/>
                    <a:pt x="81291" y="99753"/>
                    <a:pt x="83596" y="126491"/>
                  </a:cubicBezTo>
                  <a:lnTo>
                    <a:pt x="85670" y="149657"/>
                  </a:lnTo>
                  <a:cubicBezTo>
                    <a:pt x="86016" y="154152"/>
                    <a:pt x="75758" y="158762"/>
                    <a:pt x="71264" y="158762"/>
                  </a:cubicBezTo>
                  <a:cubicBezTo>
                    <a:pt x="55013" y="155304"/>
                    <a:pt x="57318" y="149426"/>
                    <a:pt x="71264" y="141589"/>
                  </a:cubicBezTo>
                  <a:cubicBezTo>
                    <a:pt x="59047" y="125454"/>
                    <a:pt x="56050" y="105285"/>
                    <a:pt x="62043" y="81197"/>
                  </a:cubicBezTo>
                  <a:cubicBezTo>
                    <a:pt x="54552" y="79122"/>
                    <a:pt x="54898" y="76702"/>
                    <a:pt x="62504" y="73821"/>
                  </a:cubicBezTo>
                  <a:cubicBezTo>
                    <a:pt x="42450" y="68058"/>
                    <a:pt x="40030" y="64831"/>
                    <a:pt x="55128" y="64140"/>
                  </a:cubicBezTo>
                  <a:cubicBezTo>
                    <a:pt x="13407" y="69902"/>
                    <a:pt x="729" y="61143"/>
                    <a:pt x="17095" y="37862"/>
                  </a:cubicBezTo>
                  <a:cubicBezTo>
                    <a:pt x="-7454" y="35096"/>
                    <a:pt x="-4573" y="15273"/>
                    <a:pt x="19400" y="11239"/>
                  </a:cubicBezTo>
                  <a:cubicBezTo>
                    <a:pt x="32193" y="-4666"/>
                    <a:pt x="40261" y="16540"/>
                    <a:pt x="27468" y="15388"/>
                  </a:cubicBezTo>
                  <a:cubicBezTo>
                    <a:pt x="26430" y="15388"/>
                    <a:pt x="35074" y="1327"/>
                    <a:pt x="44525" y="11354"/>
                  </a:cubicBezTo>
                  <a:close/>
                </a:path>
              </a:pathLst>
            </a:custGeom>
            <a:solidFill>
              <a:srgbClr val="36A342"/>
            </a:solidFill>
            <a:ln w="11507" cap="flat">
              <a:noFill/>
              <a:prstDash val="solid"/>
              <a:miter/>
            </a:ln>
          </p:spPr>
          <p:txBody>
            <a:bodyPr/>
            <a:lstStyle/>
            <a:p>
              <a:endParaRPr lang="en-US"/>
            </a:p>
          </p:txBody>
        </p:sp>
        <p:sp>
          <p:nvSpPr>
            <p:cNvPr id="379" name="Freeform: Shape 378">
              <a:extLst>
                <a:ext uri="{FF2B5EF4-FFF2-40B4-BE49-F238E27FC236}">
                  <a16:creationId xmlns:a16="http://schemas.microsoft.com/office/drawing/2014/main" id="{946D8F40-06E5-3EBC-A08A-346BD524698F}"/>
                </a:ext>
              </a:extLst>
            </p:cNvPr>
            <p:cNvSpPr/>
            <p:nvPr/>
          </p:nvSpPr>
          <p:spPr>
            <a:xfrm>
              <a:off x="7843764" y="4179910"/>
              <a:ext cx="95299" cy="138014"/>
            </a:xfrm>
            <a:custGeom>
              <a:avLst/>
              <a:gdLst>
                <a:gd name="csX0" fmla="*/ 33755 w 95299"/>
                <a:gd name="csY0" fmla="*/ 14958 h 138014"/>
                <a:gd name="csX1" fmla="*/ 47239 w 95299"/>
                <a:gd name="csY1" fmla="*/ 23372 h 138014"/>
                <a:gd name="csX2" fmla="*/ 38134 w 95299"/>
                <a:gd name="csY2" fmla="*/ 98401 h 138014"/>
                <a:gd name="csX3" fmla="*/ 91727 w 95299"/>
                <a:gd name="csY3" fmla="*/ 110272 h 138014"/>
                <a:gd name="csX4" fmla="*/ 95300 w 95299"/>
                <a:gd name="csY4" fmla="*/ 130441 h 138014"/>
                <a:gd name="csX5" fmla="*/ 32372 w 95299"/>
                <a:gd name="csY5" fmla="*/ 130556 h 138014"/>
                <a:gd name="csX6" fmla="*/ 9667 w 95299"/>
                <a:gd name="csY6" fmla="*/ 113269 h 138014"/>
                <a:gd name="csX7" fmla="*/ 9091 w 95299"/>
                <a:gd name="csY7" fmla="*/ 95981 h 138014"/>
                <a:gd name="csX8" fmla="*/ 16236 w 95299"/>
                <a:gd name="csY8" fmla="*/ 91025 h 138014"/>
                <a:gd name="csX9" fmla="*/ 17735 w 95299"/>
                <a:gd name="csY9" fmla="*/ 78808 h 138014"/>
                <a:gd name="csX10" fmla="*/ 26378 w 95299"/>
                <a:gd name="csY10" fmla="*/ 52992 h 138014"/>
                <a:gd name="csX11" fmla="*/ 24995 w 95299"/>
                <a:gd name="csY11" fmla="*/ 9541 h 138014"/>
                <a:gd name="csX12" fmla="*/ 33870 w 95299"/>
                <a:gd name="csY12" fmla="*/ 14958 h 138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5299" h="138014">
                  <a:moveTo>
                    <a:pt x="33755" y="14958"/>
                  </a:moveTo>
                  <a:cubicBezTo>
                    <a:pt x="41592" y="14958"/>
                    <a:pt x="48046" y="17609"/>
                    <a:pt x="47239" y="23372"/>
                  </a:cubicBezTo>
                  <a:cubicBezTo>
                    <a:pt x="43436" y="49188"/>
                    <a:pt x="40209" y="75927"/>
                    <a:pt x="38134" y="98401"/>
                  </a:cubicBezTo>
                  <a:cubicBezTo>
                    <a:pt x="54961" y="112116"/>
                    <a:pt x="72825" y="116035"/>
                    <a:pt x="91727" y="110272"/>
                  </a:cubicBezTo>
                  <a:lnTo>
                    <a:pt x="95300" y="130441"/>
                  </a:lnTo>
                  <a:cubicBezTo>
                    <a:pt x="84696" y="139431"/>
                    <a:pt x="48737" y="137126"/>
                    <a:pt x="32372" y="130556"/>
                  </a:cubicBezTo>
                  <a:cubicBezTo>
                    <a:pt x="14738" y="146461"/>
                    <a:pt x="101" y="135167"/>
                    <a:pt x="9667" y="113269"/>
                  </a:cubicBezTo>
                  <a:cubicBezTo>
                    <a:pt x="-3357" y="113960"/>
                    <a:pt x="-2896" y="100130"/>
                    <a:pt x="9091" y="95981"/>
                  </a:cubicBezTo>
                  <a:cubicBezTo>
                    <a:pt x="13009" y="94137"/>
                    <a:pt x="15891" y="93791"/>
                    <a:pt x="16236" y="91025"/>
                  </a:cubicBezTo>
                  <a:lnTo>
                    <a:pt x="17735" y="78808"/>
                  </a:lnTo>
                  <a:cubicBezTo>
                    <a:pt x="8860" y="77310"/>
                    <a:pt x="11741" y="68666"/>
                    <a:pt x="26378" y="52992"/>
                  </a:cubicBezTo>
                  <a:cubicBezTo>
                    <a:pt x="562" y="52992"/>
                    <a:pt x="1369" y="15073"/>
                    <a:pt x="24995" y="9541"/>
                  </a:cubicBezTo>
                  <a:cubicBezTo>
                    <a:pt x="32372" y="-5557"/>
                    <a:pt x="38249" y="-1984"/>
                    <a:pt x="33870" y="14958"/>
                  </a:cubicBezTo>
                  <a:close/>
                </a:path>
              </a:pathLst>
            </a:custGeom>
            <a:solidFill>
              <a:srgbClr val="24852F"/>
            </a:solidFill>
            <a:ln w="11507" cap="flat">
              <a:noFill/>
              <a:prstDash val="solid"/>
              <a:miter/>
            </a:ln>
          </p:spPr>
          <p:txBody>
            <a:bodyPr/>
            <a:lstStyle/>
            <a:p>
              <a:endParaRPr lang="en-US"/>
            </a:p>
          </p:txBody>
        </p:sp>
        <p:sp>
          <p:nvSpPr>
            <p:cNvPr id="380" name="Freeform: Shape 379">
              <a:extLst>
                <a:ext uri="{FF2B5EF4-FFF2-40B4-BE49-F238E27FC236}">
                  <a16:creationId xmlns:a16="http://schemas.microsoft.com/office/drawing/2014/main" id="{FEB3D9F7-A78D-EF6E-D638-842CF42E0A5C}"/>
                </a:ext>
              </a:extLst>
            </p:cNvPr>
            <p:cNvSpPr/>
            <p:nvPr/>
          </p:nvSpPr>
          <p:spPr>
            <a:xfrm>
              <a:off x="7815856" y="4183832"/>
              <a:ext cx="54172" cy="69031"/>
            </a:xfrm>
            <a:custGeom>
              <a:avLst/>
              <a:gdLst>
                <a:gd name="csX0" fmla="*/ 52789 w 54172"/>
                <a:gd name="csY0" fmla="*/ 5619 h 69031"/>
                <a:gd name="csX1" fmla="*/ 54172 w 54172"/>
                <a:gd name="csY1" fmla="*/ 49069 h 69031"/>
                <a:gd name="csX2" fmla="*/ 19712 w 54172"/>
                <a:gd name="csY2" fmla="*/ 57713 h 69031"/>
                <a:gd name="csX3" fmla="*/ 19712 w 54172"/>
                <a:gd name="csY3" fmla="*/ 49069 h 69031"/>
                <a:gd name="csX4" fmla="*/ 2424 w 54172"/>
                <a:gd name="csY4" fmla="*/ 14609 h 69031"/>
                <a:gd name="csX5" fmla="*/ 46450 w 54172"/>
                <a:gd name="csY5" fmla="*/ 5619 h 69031"/>
                <a:gd name="csX6" fmla="*/ 52789 w 54172"/>
                <a:gd name="csY6" fmla="*/ 5619 h 690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172" h="69031">
                  <a:moveTo>
                    <a:pt x="52789" y="5619"/>
                  </a:moveTo>
                  <a:lnTo>
                    <a:pt x="54172" y="49069"/>
                  </a:lnTo>
                  <a:cubicBezTo>
                    <a:pt x="49677" y="70391"/>
                    <a:pt x="29854" y="76730"/>
                    <a:pt x="19712" y="57713"/>
                  </a:cubicBezTo>
                  <a:cubicBezTo>
                    <a:pt x="19712" y="55408"/>
                    <a:pt x="20749" y="51144"/>
                    <a:pt x="19712" y="49069"/>
                  </a:cubicBezTo>
                  <a:cubicBezTo>
                    <a:pt x="1963" y="34547"/>
                    <a:pt x="-3800" y="23022"/>
                    <a:pt x="2424" y="14609"/>
                  </a:cubicBezTo>
                  <a:cubicBezTo>
                    <a:pt x="9108" y="3314"/>
                    <a:pt x="36999" y="-6022"/>
                    <a:pt x="46450" y="5619"/>
                  </a:cubicBezTo>
                  <a:cubicBezTo>
                    <a:pt x="47372" y="-1988"/>
                    <a:pt x="49447" y="-1757"/>
                    <a:pt x="52789" y="5619"/>
                  </a:cubicBezTo>
                  <a:close/>
                </a:path>
              </a:pathLst>
            </a:custGeom>
            <a:solidFill>
              <a:srgbClr val="57550E"/>
            </a:solidFill>
            <a:ln w="11507" cap="flat">
              <a:noFill/>
              <a:prstDash val="solid"/>
              <a:miter/>
            </a:ln>
          </p:spPr>
          <p:txBody>
            <a:bodyPr/>
            <a:lstStyle/>
            <a:p>
              <a:endParaRPr lang="en-US"/>
            </a:p>
          </p:txBody>
        </p:sp>
        <p:sp>
          <p:nvSpPr>
            <p:cNvPr id="381" name="Freeform: Shape 380">
              <a:extLst>
                <a:ext uri="{FF2B5EF4-FFF2-40B4-BE49-F238E27FC236}">
                  <a16:creationId xmlns:a16="http://schemas.microsoft.com/office/drawing/2014/main" id="{760D1C69-1DD7-4213-D4AE-24EAAC1062C1}"/>
                </a:ext>
              </a:extLst>
            </p:cNvPr>
            <p:cNvSpPr/>
            <p:nvPr/>
          </p:nvSpPr>
          <p:spPr>
            <a:xfrm>
              <a:off x="7784164" y="4340086"/>
              <a:ext cx="58087" cy="46482"/>
            </a:xfrm>
            <a:custGeom>
              <a:avLst/>
              <a:gdLst>
                <a:gd name="csX0" fmla="*/ 51403 w 58087"/>
                <a:gd name="csY0" fmla="*/ 22013 h 46482"/>
                <a:gd name="csX1" fmla="*/ 58087 w 58087"/>
                <a:gd name="csY1" fmla="*/ 46332 h 46482"/>
                <a:gd name="csX2" fmla="*/ 0 w 58087"/>
                <a:gd name="csY2" fmla="*/ 37572 h 46482"/>
                <a:gd name="csX3" fmla="*/ 19478 w 58087"/>
                <a:gd name="csY3" fmla="*/ 0 h 46482"/>
                <a:gd name="csX4" fmla="*/ 51403 w 58087"/>
                <a:gd name="csY4" fmla="*/ 22013 h 46482"/>
              </a:gdLst>
              <a:ahLst/>
              <a:cxnLst>
                <a:cxn ang="0">
                  <a:pos x="csX0" y="csY0"/>
                </a:cxn>
                <a:cxn ang="0">
                  <a:pos x="csX1" y="csY1"/>
                </a:cxn>
                <a:cxn ang="0">
                  <a:pos x="csX2" y="csY2"/>
                </a:cxn>
                <a:cxn ang="0">
                  <a:pos x="csX3" y="csY3"/>
                </a:cxn>
                <a:cxn ang="0">
                  <a:pos x="csX4" y="csY4"/>
                </a:cxn>
              </a:cxnLst>
              <a:rect l="l" t="t" r="r" b="b"/>
              <a:pathLst>
                <a:path w="58087" h="46482">
                  <a:moveTo>
                    <a:pt x="51403" y="22013"/>
                  </a:moveTo>
                  <a:lnTo>
                    <a:pt x="58087" y="46332"/>
                  </a:lnTo>
                  <a:cubicBezTo>
                    <a:pt x="40684" y="47254"/>
                    <a:pt x="13024" y="43911"/>
                    <a:pt x="0" y="37572"/>
                  </a:cubicBezTo>
                  <a:lnTo>
                    <a:pt x="19478" y="0"/>
                  </a:lnTo>
                  <a:cubicBezTo>
                    <a:pt x="33769" y="11986"/>
                    <a:pt x="40569" y="17057"/>
                    <a:pt x="51403" y="22013"/>
                  </a:cubicBezTo>
                  <a:close/>
                </a:path>
              </a:pathLst>
            </a:custGeom>
            <a:solidFill>
              <a:srgbClr val="50B16B"/>
            </a:solidFill>
            <a:ln w="11507" cap="flat">
              <a:noFill/>
              <a:prstDash val="solid"/>
              <a:miter/>
            </a:ln>
          </p:spPr>
          <p:txBody>
            <a:bodyPr/>
            <a:lstStyle/>
            <a:p>
              <a:endParaRPr lang="en-US"/>
            </a:p>
          </p:txBody>
        </p:sp>
        <p:sp>
          <p:nvSpPr>
            <p:cNvPr id="382" name="Freeform: Shape 381">
              <a:extLst>
                <a:ext uri="{FF2B5EF4-FFF2-40B4-BE49-F238E27FC236}">
                  <a16:creationId xmlns:a16="http://schemas.microsoft.com/office/drawing/2014/main" id="{45DF4BF6-0486-CE71-DC3C-AB7843CD14D9}"/>
                </a:ext>
              </a:extLst>
            </p:cNvPr>
            <p:cNvSpPr/>
            <p:nvPr/>
          </p:nvSpPr>
          <p:spPr>
            <a:xfrm>
              <a:off x="7826232" y="4280756"/>
              <a:ext cx="55698" cy="61245"/>
            </a:xfrm>
            <a:custGeom>
              <a:avLst/>
              <a:gdLst>
                <a:gd name="csX0" fmla="*/ 27084 w 55698"/>
                <a:gd name="csY0" fmla="*/ 12537 h 61245"/>
                <a:gd name="csX1" fmla="*/ 49789 w 55698"/>
                <a:gd name="csY1" fmla="*/ 29825 h 61245"/>
                <a:gd name="csX2" fmla="*/ 50365 w 55698"/>
                <a:gd name="csY2" fmla="*/ 38585 h 61245"/>
                <a:gd name="csX3" fmla="*/ 43335 w 55698"/>
                <a:gd name="csY3" fmla="*/ 57947 h 61245"/>
                <a:gd name="csX4" fmla="*/ 0 w 55698"/>
                <a:gd name="csY4" fmla="*/ 37662 h 61245"/>
                <a:gd name="csX5" fmla="*/ 9105 w 55698"/>
                <a:gd name="csY5" fmla="*/ 12537 h 61245"/>
                <a:gd name="csX6" fmla="*/ 26969 w 55698"/>
                <a:gd name="csY6" fmla="*/ 12537 h 612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698" h="61245">
                  <a:moveTo>
                    <a:pt x="27084" y="12537"/>
                  </a:moveTo>
                  <a:lnTo>
                    <a:pt x="49789" y="29825"/>
                  </a:lnTo>
                  <a:cubicBezTo>
                    <a:pt x="57511" y="31785"/>
                    <a:pt x="57626" y="34666"/>
                    <a:pt x="50365" y="38585"/>
                  </a:cubicBezTo>
                  <a:lnTo>
                    <a:pt x="43335" y="57947"/>
                  </a:lnTo>
                  <a:cubicBezTo>
                    <a:pt x="26739" y="68550"/>
                    <a:pt x="9912" y="51378"/>
                    <a:pt x="0" y="37662"/>
                  </a:cubicBezTo>
                  <a:cubicBezTo>
                    <a:pt x="461" y="30747"/>
                    <a:pt x="6685" y="18992"/>
                    <a:pt x="9105" y="12537"/>
                  </a:cubicBezTo>
                  <a:cubicBezTo>
                    <a:pt x="9105" y="-4750"/>
                    <a:pt x="22474" y="-3598"/>
                    <a:pt x="26969" y="12537"/>
                  </a:cubicBezTo>
                  <a:close/>
                </a:path>
              </a:pathLst>
            </a:custGeom>
            <a:solidFill>
              <a:srgbClr val="5C5C0C"/>
            </a:solidFill>
            <a:ln w="11507" cap="flat">
              <a:noFill/>
              <a:prstDash val="solid"/>
              <a:miter/>
            </a:ln>
          </p:spPr>
          <p:txBody>
            <a:bodyPr/>
            <a:lstStyle/>
            <a:p>
              <a:endParaRPr lang="en-US"/>
            </a:p>
          </p:txBody>
        </p:sp>
        <p:sp>
          <p:nvSpPr>
            <p:cNvPr id="383" name="Freeform: Shape 382">
              <a:extLst>
                <a:ext uri="{FF2B5EF4-FFF2-40B4-BE49-F238E27FC236}">
                  <a16:creationId xmlns:a16="http://schemas.microsoft.com/office/drawing/2014/main" id="{0BA4F428-B753-B062-044F-B06DF95CE0E0}"/>
                </a:ext>
              </a:extLst>
            </p:cNvPr>
            <p:cNvSpPr/>
            <p:nvPr/>
          </p:nvSpPr>
          <p:spPr>
            <a:xfrm>
              <a:off x="7826434" y="4318419"/>
              <a:ext cx="43363" cy="32846"/>
            </a:xfrm>
            <a:custGeom>
              <a:avLst/>
              <a:gdLst>
                <a:gd name="csX0" fmla="*/ 43248 w 43363"/>
                <a:gd name="csY0" fmla="*/ 20284 h 32846"/>
                <a:gd name="csX1" fmla="*/ 25845 w 43363"/>
                <a:gd name="csY1" fmla="*/ 32847 h 32846"/>
                <a:gd name="csX2" fmla="*/ 28 w 43363"/>
                <a:gd name="csY2" fmla="*/ 0 h 32846"/>
                <a:gd name="csX3" fmla="*/ 43363 w 43363"/>
                <a:gd name="csY3" fmla="*/ 20284 h 32846"/>
              </a:gdLst>
              <a:ahLst/>
              <a:cxnLst>
                <a:cxn ang="0">
                  <a:pos x="csX0" y="csY0"/>
                </a:cxn>
                <a:cxn ang="0">
                  <a:pos x="csX1" y="csY1"/>
                </a:cxn>
                <a:cxn ang="0">
                  <a:pos x="csX2" y="csY2"/>
                </a:cxn>
                <a:cxn ang="0">
                  <a:pos x="csX3" y="csY3"/>
                </a:cxn>
              </a:cxnLst>
              <a:rect l="l" t="t" r="r" b="b"/>
              <a:pathLst>
                <a:path w="43363" h="32846">
                  <a:moveTo>
                    <a:pt x="43248" y="20284"/>
                  </a:moveTo>
                  <a:cubicBezTo>
                    <a:pt x="41289" y="25701"/>
                    <a:pt x="31377" y="30888"/>
                    <a:pt x="25845" y="32847"/>
                  </a:cubicBezTo>
                  <a:cubicBezTo>
                    <a:pt x="15933" y="26278"/>
                    <a:pt x="-779" y="11180"/>
                    <a:pt x="28" y="0"/>
                  </a:cubicBezTo>
                  <a:cubicBezTo>
                    <a:pt x="13282" y="8068"/>
                    <a:pt x="29187" y="16251"/>
                    <a:pt x="43363" y="20284"/>
                  </a:cubicBezTo>
                  <a:close/>
                </a:path>
              </a:pathLst>
            </a:custGeom>
            <a:solidFill>
              <a:srgbClr val="13491D"/>
            </a:solidFill>
            <a:ln w="11507" cap="flat">
              <a:noFill/>
              <a:prstDash val="solid"/>
              <a:miter/>
            </a:ln>
          </p:spPr>
          <p:txBody>
            <a:bodyPr/>
            <a:lstStyle/>
            <a:p>
              <a:endParaRPr lang="en-US"/>
            </a:p>
          </p:txBody>
        </p:sp>
        <p:sp>
          <p:nvSpPr>
            <p:cNvPr id="384" name="Freeform: Shape 383">
              <a:extLst>
                <a:ext uri="{FF2B5EF4-FFF2-40B4-BE49-F238E27FC236}">
                  <a16:creationId xmlns:a16="http://schemas.microsoft.com/office/drawing/2014/main" id="{4154A8DB-C74B-5A99-8539-14BE9D3DED40}"/>
                </a:ext>
              </a:extLst>
            </p:cNvPr>
            <p:cNvSpPr/>
            <p:nvPr/>
          </p:nvSpPr>
          <p:spPr>
            <a:xfrm>
              <a:off x="7792347" y="4193376"/>
              <a:ext cx="43104" cy="39524"/>
            </a:xfrm>
            <a:custGeom>
              <a:avLst/>
              <a:gdLst>
                <a:gd name="csX0" fmla="*/ 17173 w 43104"/>
                <a:gd name="csY0" fmla="*/ 5064 h 39524"/>
                <a:gd name="csX1" fmla="*/ 25817 w 43104"/>
                <a:gd name="csY1" fmla="*/ 5064 h 39524"/>
                <a:gd name="csX2" fmla="*/ 43105 w 43104"/>
                <a:gd name="csY2" fmla="*/ 39525 h 39524"/>
                <a:gd name="csX3" fmla="*/ 0 w 43104"/>
                <a:gd name="csY3" fmla="*/ 13708 h 39524"/>
                <a:gd name="csX4" fmla="*/ 0 w 43104"/>
                <a:gd name="csY4" fmla="*/ 5064 h 39524"/>
                <a:gd name="csX5" fmla="*/ 17288 w 43104"/>
                <a:gd name="csY5" fmla="*/ 5064 h 39524"/>
              </a:gdLst>
              <a:ahLst/>
              <a:cxnLst>
                <a:cxn ang="0">
                  <a:pos x="csX0" y="csY0"/>
                </a:cxn>
                <a:cxn ang="0">
                  <a:pos x="csX1" y="csY1"/>
                </a:cxn>
                <a:cxn ang="0">
                  <a:pos x="csX2" y="csY2"/>
                </a:cxn>
                <a:cxn ang="0">
                  <a:pos x="csX3" y="csY3"/>
                </a:cxn>
                <a:cxn ang="0">
                  <a:pos x="csX4" y="csY4"/>
                </a:cxn>
                <a:cxn ang="0">
                  <a:pos x="csX5" y="csY5"/>
                </a:cxn>
              </a:cxnLst>
              <a:rect l="l" t="t" r="r" b="b"/>
              <a:pathLst>
                <a:path w="43104" h="39524">
                  <a:moveTo>
                    <a:pt x="17173" y="5064"/>
                  </a:moveTo>
                  <a:cubicBezTo>
                    <a:pt x="18901" y="-1505"/>
                    <a:pt x="21898" y="-1159"/>
                    <a:pt x="25817" y="5064"/>
                  </a:cubicBezTo>
                  <a:lnTo>
                    <a:pt x="43105" y="39525"/>
                  </a:lnTo>
                  <a:cubicBezTo>
                    <a:pt x="31003" y="30304"/>
                    <a:pt x="12332" y="17050"/>
                    <a:pt x="0" y="13708"/>
                  </a:cubicBezTo>
                  <a:lnTo>
                    <a:pt x="0" y="5064"/>
                  </a:lnTo>
                  <a:cubicBezTo>
                    <a:pt x="2075" y="-2197"/>
                    <a:pt x="12678" y="-1159"/>
                    <a:pt x="17288" y="5064"/>
                  </a:cubicBezTo>
                  <a:close/>
                </a:path>
              </a:pathLst>
            </a:custGeom>
            <a:solidFill>
              <a:srgbClr val="116B2C"/>
            </a:solidFill>
            <a:ln w="11507" cap="flat">
              <a:noFill/>
              <a:prstDash val="solid"/>
              <a:miter/>
            </a:ln>
          </p:spPr>
          <p:txBody>
            <a:bodyPr/>
            <a:lstStyle/>
            <a:p>
              <a:endParaRPr lang="en-US"/>
            </a:p>
          </p:txBody>
        </p:sp>
        <p:sp>
          <p:nvSpPr>
            <p:cNvPr id="385" name="Freeform: Shape 384">
              <a:extLst>
                <a:ext uri="{FF2B5EF4-FFF2-40B4-BE49-F238E27FC236}">
                  <a16:creationId xmlns:a16="http://schemas.microsoft.com/office/drawing/2014/main" id="{8279B5CD-70CD-22AF-6860-11DE70F969BC}"/>
                </a:ext>
              </a:extLst>
            </p:cNvPr>
            <p:cNvSpPr/>
            <p:nvPr/>
          </p:nvSpPr>
          <p:spPr>
            <a:xfrm>
              <a:off x="7835337" y="4232786"/>
              <a:ext cx="34467" cy="25931"/>
            </a:xfrm>
            <a:custGeom>
              <a:avLst/>
              <a:gdLst>
                <a:gd name="csX0" fmla="*/ 25932 w 34467"/>
                <a:gd name="csY0" fmla="*/ 25932 h 25931"/>
                <a:gd name="csX1" fmla="*/ 5186 w 34467"/>
                <a:gd name="csY1" fmla="*/ 25240 h 25931"/>
                <a:gd name="csX2" fmla="*/ 0 w 34467"/>
                <a:gd name="csY2" fmla="*/ 8644 h 25931"/>
                <a:gd name="csX3" fmla="*/ 20861 w 34467"/>
                <a:gd name="csY3" fmla="*/ 13369 h 25931"/>
                <a:gd name="csX4" fmla="*/ 34460 w 34467"/>
                <a:gd name="csY4" fmla="*/ 0 h 25931"/>
                <a:gd name="csX5" fmla="*/ 25817 w 34467"/>
                <a:gd name="csY5" fmla="*/ 25817 h 25931"/>
              </a:gdLst>
              <a:ahLst/>
              <a:cxnLst>
                <a:cxn ang="0">
                  <a:pos x="csX0" y="csY0"/>
                </a:cxn>
                <a:cxn ang="0">
                  <a:pos x="csX1" y="csY1"/>
                </a:cxn>
                <a:cxn ang="0">
                  <a:pos x="csX2" y="csY2"/>
                </a:cxn>
                <a:cxn ang="0">
                  <a:pos x="csX3" y="csY3"/>
                </a:cxn>
                <a:cxn ang="0">
                  <a:pos x="csX4" y="csY4"/>
                </a:cxn>
                <a:cxn ang="0">
                  <a:pos x="csX5" y="csY5"/>
                </a:cxn>
              </a:cxnLst>
              <a:rect l="l" t="t" r="r" b="b"/>
              <a:pathLst>
                <a:path w="34467" h="25931">
                  <a:moveTo>
                    <a:pt x="25932" y="25932"/>
                  </a:moveTo>
                  <a:lnTo>
                    <a:pt x="5186" y="25240"/>
                  </a:lnTo>
                  <a:cubicBezTo>
                    <a:pt x="576" y="25125"/>
                    <a:pt x="0" y="13369"/>
                    <a:pt x="0" y="8644"/>
                  </a:cubicBezTo>
                  <a:lnTo>
                    <a:pt x="20861" y="13369"/>
                  </a:lnTo>
                  <a:cubicBezTo>
                    <a:pt x="25701" y="14522"/>
                    <a:pt x="31579" y="3688"/>
                    <a:pt x="34460" y="0"/>
                  </a:cubicBezTo>
                  <a:cubicBezTo>
                    <a:pt x="34691" y="7146"/>
                    <a:pt x="29389" y="19708"/>
                    <a:pt x="25817" y="25817"/>
                  </a:cubicBezTo>
                  <a:close/>
                </a:path>
              </a:pathLst>
            </a:custGeom>
            <a:solidFill>
              <a:srgbClr val="2D4A16"/>
            </a:solidFill>
            <a:ln w="11507" cap="flat">
              <a:noFill/>
              <a:prstDash val="solid"/>
              <a:miter/>
            </a:ln>
          </p:spPr>
          <p:txBody>
            <a:bodyPr/>
            <a:lstStyle/>
            <a:p>
              <a:endParaRPr lang="en-US"/>
            </a:p>
          </p:txBody>
        </p:sp>
        <p:sp>
          <p:nvSpPr>
            <p:cNvPr id="386" name="Freeform: Shape 385">
              <a:extLst>
                <a:ext uri="{FF2B5EF4-FFF2-40B4-BE49-F238E27FC236}">
                  <a16:creationId xmlns:a16="http://schemas.microsoft.com/office/drawing/2014/main" id="{1C2C5829-F188-2AE6-295E-8537EC312DC1}"/>
                </a:ext>
              </a:extLst>
            </p:cNvPr>
            <p:cNvSpPr/>
            <p:nvPr/>
          </p:nvSpPr>
          <p:spPr>
            <a:xfrm>
              <a:off x="7835452" y="4268411"/>
              <a:ext cx="17864" cy="24767"/>
            </a:xfrm>
            <a:custGeom>
              <a:avLst/>
              <a:gdLst>
                <a:gd name="csX0" fmla="*/ 17288 w 17864"/>
                <a:gd name="csY0" fmla="*/ 7479 h 24767"/>
                <a:gd name="csX1" fmla="*/ 17864 w 17864"/>
                <a:gd name="csY1" fmla="*/ 24767 h 24767"/>
                <a:gd name="csX2" fmla="*/ 0 w 17864"/>
                <a:gd name="csY2" fmla="*/ 24767 h 24767"/>
                <a:gd name="csX3" fmla="*/ 1268 w 17864"/>
                <a:gd name="csY3" fmla="*/ 3907 h 24767"/>
                <a:gd name="csX4" fmla="*/ 8068 w 17864"/>
                <a:gd name="csY4" fmla="*/ 564 h 24767"/>
                <a:gd name="csX5" fmla="*/ 17288 w 17864"/>
                <a:gd name="csY5" fmla="*/ 7479 h 24767"/>
              </a:gdLst>
              <a:ahLst/>
              <a:cxnLst>
                <a:cxn ang="0">
                  <a:pos x="csX0" y="csY0"/>
                </a:cxn>
                <a:cxn ang="0">
                  <a:pos x="csX1" y="csY1"/>
                </a:cxn>
                <a:cxn ang="0">
                  <a:pos x="csX2" y="csY2"/>
                </a:cxn>
                <a:cxn ang="0">
                  <a:pos x="csX3" y="csY3"/>
                </a:cxn>
                <a:cxn ang="0">
                  <a:pos x="csX4" y="csY4"/>
                </a:cxn>
                <a:cxn ang="0">
                  <a:pos x="csX5" y="csY5"/>
                </a:cxn>
              </a:cxnLst>
              <a:rect l="l" t="t" r="r" b="b"/>
              <a:pathLst>
                <a:path w="17864" h="24767">
                  <a:moveTo>
                    <a:pt x="17288" y="7479"/>
                  </a:moveTo>
                  <a:lnTo>
                    <a:pt x="17864" y="24767"/>
                  </a:lnTo>
                  <a:lnTo>
                    <a:pt x="0" y="24767"/>
                  </a:lnTo>
                  <a:cubicBezTo>
                    <a:pt x="1383" y="20849"/>
                    <a:pt x="807" y="8286"/>
                    <a:pt x="1268" y="3907"/>
                  </a:cubicBezTo>
                  <a:cubicBezTo>
                    <a:pt x="1614" y="1025"/>
                    <a:pt x="5993" y="-1049"/>
                    <a:pt x="8068" y="564"/>
                  </a:cubicBezTo>
                  <a:lnTo>
                    <a:pt x="17288" y="7479"/>
                  </a:lnTo>
                  <a:close/>
                </a:path>
              </a:pathLst>
            </a:custGeom>
            <a:solidFill>
              <a:srgbClr val="75B43D"/>
            </a:solidFill>
            <a:ln w="11507" cap="flat">
              <a:noFill/>
              <a:prstDash val="solid"/>
              <a:miter/>
            </a:ln>
          </p:spPr>
          <p:txBody>
            <a:bodyPr/>
            <a:lstStyle/>
            <a:p>
              <a:endParaRPr lang="en-US"/>
            </a:p>
          </p:txBody>
        </p:sp>
        <p:sp>
          <p:nvSpPr>
            <p:cNvPr id="387" name="Freeform: Shape 386">
              <a:extLst>
                <a:ext uri="{FF2B5EF4-FFF2-40B4-BE49-F238E27FC236}">
                  <a16:creationId xmlns:a16="http://schemas.microsoft.com/office/drawing/2014/main" id="{C7E7DB36-3C2B-A5BF-9D40-76A25BCD33E1}"/>
                </a:ext>
              </a:extLst>
            </p:cNvPr>
            <p:cNvSpPr/>
            <p:nvPr/>
          </p:nvSpPr>
          <p:spPr>
            <a:xfrm>
              <a:off x="7958331" y="4149014"/>
              <a:ext cx="127795" cy="175668"/>
            </a:xfrm>
            <a:custGeom>
              <a:avLst/>
              <a:gdLst>
                <a:gd name="csX0" fmla="*/ 86650 w 127795"/>
                <a:gd name="csY0" fmla="*/ 15773 h 175668"/>
                <a:gd name="csX1" fmla="*/ 127565 w 127795"/>
                <a:gd name="csY1" fmla="*/ 42396 h 175668"/>
                <a:gd name="csX2" fmla="*/ 97023 w 127795"/>
                <a:gd name="csY2" fmla="*/ 64640 h 175668"/>
                <a:gd name="csX3" fmla="*/ 100365 w 127795"/>
                <a:gd name="csY3" fmla="*/ 87806 h 175668"/>
                <a:gd name="csX4" fmla="*/ 127796 w 127795"/>
                <a:gd name="csY4" fmla="*/ 109127 h 175668"/>
                <a:gd name="csX5" fmla="*/ 111314 w 127795"/>
                <a:gd name="csY5" fmla="*/ 170096 h 175668"/>
                <a:gd name="csX6" fmla="*/ 101518 w 127795"/>
                <a:gd name="csY6" fmla="*/ 161452 h 175668"/>
                <a:gd name="csX7" fmla="*/ 6204 w 127795"/>
                <a:gd name="csY7" fmla="*/ 139900 h 175668"/>
                <a:gd name="csX8" fmla="*/ 18306 w 127795"/>
                <a:gd name="csY8" fmla="*/ 66599 h 175668"/>
                <a:gd name="csX9" fmla="*/ 16807 w 127795"/>
                <a:gd name="csY9" fmla="*/ 58070 h 175668"/>
                <a:gd name="csX10" fmla="*/ 30407 w 127795"/>
                <a:gd name="csY10" fmla="*/ 50579 h 175668"/>
                <a:gd name="csX11" fmla="*/ 40665 w 127795"/>
                <a:gd name="csY11" fmla="*/ 51040 h 175668"/>
                <a:gd name="csX12" fmla="*/ 86650 w 127795"/>
                <a:gd name="csY12" fmla="*/ 15773 h 1756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7795" h="175668">
                  <a:moveTo>
                    <a:pt x="86650" y="15773"/>
                  </a:moveTo>
                  <a:cubicBezTo>
                    <a:pt x="98521" y="20152"/>
                    <a:pt x="118806" y="33752"/>
                    <a:pt x="127565" y="42396"/>
                  </a:cubicBezTo>
                  <a:cubicBezTo>
                    <a:pt x="127911" y="55765"/>
                    <a:pt x="117768" y="63142"/>
                    <a:pt x="97023" y="64640"/>
                  </a:cubicBezTo>
                  <a:lnTo>
                    <a:pt x="100365" y="87806"/>
                  </a:lnTo>
                  <a:cubicBezTo>
                    <a:pt x="115118" y="89073"/>
                    <a:pt x="124338" y="96219"/>
                    <a:pt x="127796" y="109127"/>
                  </a:cubicBezTo>
                  <a:cubicBezTo>
                    <a:pt x="121802" y="129181"/>
                    <a:pt x="116270" y="149927"/>
                    <a:pt x="111314" y="170096"/>
                  </a:cubicBezTo>
                  <a:cubicBezTo>
                    <a:pt x="100365" y="180353"/>
                    <a:pt x="95755" y="175858"/>
                    <a:pt x="101518" y="161452"/>
                  </a:cubicBezTo>
                  <a:cubicBezTo>
                    <a:pt x="82616" y="162835"/>
                    <a:pt x="17038" y="150733"/>
                    <a:pt x="6204" y="139900"/>
                  </a:cubicBezTo>
                  <a:cubicBezTo>
                    <a:pt x="-1403" y="132293"/>
                    <a:pt x="-6358" y="65447"/>
                    <a:pt x="18306" y="66599"/>
                  </a:cubicBezTo>
                  <a:cubicBezTo>
                    <a:pt x="10468" y="65447"/>
                    <a:pt x="10123" y="62565"/>
                    <a:pt x="16807" y="58070"/>
                  </a:cubicBezTo>
                  <a:cubicBezTo>
                    <a:pt x="7472" y="44471"/>
                    <a:pt x="19919" y="37325"/>
                    <a:pt x="30407" y="50579"/>
                  </a:cubicBezTo>
                  <a:cubicBezTo>
                    <a:pt x="48271" y="86423"/>
                    <a:pt x="51729" y="86653"/>
                    <a:pt x="40665" y="51040"/>
                  </a:cubicBezTo>
                  <a:cubicBezTo>
                    <a:pt x="14733" y="7475"/>
                    <a:pt x="47810" y="-18457"/>
                    <a:pt x="86650" y="15773"/>
                  </a:cubicBezTo>
                  <a:close/>
                </a:path>
              </a:pathLst>
            </a:custGeom>
            <a:solidFill>
              <a:srgbClr val="4FAF56"/>
            </a:solidFill>
            <a:ln w="11507" cap="flat">
              <a:noFill/>
              <a:prstDash val="solid"/>
              <a:miter/>
            </a:ln>
          </p:spPr>
          <p:txBody>
            <a:bodyPr/>
            <a:lstStyle/>
            <a:p>
              <a:endParaRPr lang="en-US"/>
            </a:p>
          </p:txBody>
        </p:sp>
        <p:sp>
          <p:nvSpPr>
            <p:cNvPr id="388" name="Freeform: Shape 387">
              <a:extLst>
                <a:ext uri="{FF2B5EF4-FFF2-40B4-BE49-F238E27FC236}">
                  <a16:creationId xmlns:a16="http://schemas.microsoft.com/office/drawing/2014/main" id="{505162A2-7B0F-B557-3001-3BBB65C81640}"/>
                </a:ext>
              </a:extLst>
            </p:cNvPr>
            <p:cNvSpPr/>
            <p:nvPr/>
          </p:nvSpPr>
          <p:spPr>
            <a:xfrm>
              <a:off x="7904027" y="4088461"/>
              <a:ext cx="145159" cy="123826"/>
            </a:xfrm>
            <a:custGeom>
              <a:avLst/>
              <a:gdLst>
                <a:gd name="csX0" fmla="*/ 95314 w 145159"/>
                <a:gd name="csY0" fmla="*/ 6598 h 123826"/>
                <a:gd name="csX1" fmla="*/ 103958 w 145159"/>
                <a:gd name="csY1" fmla="*/ 6598 h 123826"/>
                <a:gd name="csX2" fmla="*/ 123090 w 145159"/>
                <a:gd name="csY2" fmla="*/ 17547 h 123826"/>
                <a:gd name="csX3" fmla="*/ 131157 w 145159"/>
                <a:gd name="csY3" fmla="*/ 47743 h 123826"/>
                <a:gd name="csX4" fmla="*/ 141300 w 145159"/>
                <a:gd name="csY4" fmla="*/ 67797 h 123826"/>
                <a:gd name="csX5" fmla="*/ 140954 w 145159"/>
                <a:gd name="csY5" fmla="*/ 76326 h 123826"/>
                <a:gd name="csX6" fmla="*/ 103036 w 145159"/>
                <a:gd name="csY6" fmla="*/ 78746 h 123826"/>
                <a:gd name="csX7" fmla="*/ 94968 w 145159"/>
                <a:gd name="csY7" fmla="*/ 111478 h 123826"/>
                <a:gd name="csX8" fmla="*/ 84711 w 145159"/>
                <a:gd name="csY8" fmla="*/ 111017 h 123826"/>
                <a:gd name="csX9" fmla="*/ 78141 w 145159"/>
                <a:gd name="csY9" fmla="*/ 93729 h 123826"/>
                <a:gd name="csX10" fmla="*/ 46101 w 145159"/>
                <a:gd name="csY10" fmla="*/ 74251 h 123826"/>
                <a:gd name="csX11" fmla="*/ 42182 w 145159"/>
                <a:gd name="csY11" fmla="*/ 57425 h 123826"/>
                <a:gd name="csX12" fmla="*/ 461 w 145159"/>
                <a:gd name="csY12" fmla="*/ 38062 h 123826"/>
                <a:gd name="csX13" fmla="*/ 0 w 145159"/>
                <a:gd name="csY13" fmla="*/ 25384 h 123826"/>
                <a:gd name="csX14" fmla="*/ 1959 w 145159"/>
                <a:gd name="csY14" fmla="*/ 17317 h 123826"/>
                <a:gd name="csX15" fmla="*/ 52325 w 145159"/>
                <a:gd name="csY15" fmla="*/ 6483 h 123826"/>
                <a:gd name="csX16" fmla="*/ 95429 w 145159"/>
                <a:gd name="csY16" fmla="*/ 6483 h 123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45159" h="123826">
                  <a:moveTo>
                    <a:pt x="95314" y="6598"/>
                  </a:moveTo>
                  <a:cubicBezTo>
                    <a:pt x="98080" y="-1354"/>
                    <a:pt x="100961" y="-1354"/>
                    <a:pt x="103958" y="6598"/>
                  </a:cubicBezTo>
                  <a:cubicBezTo>
                    <a:pt x="114215" y="-5503"/>
                    <a:pt x="129429" y="1527"/>
                    <a:pt x="123090" y="17547"/>
                  </a:cubicBezTo>
                  <a:cubicBezTo>
                    <a:pt x="147523" y="24117"/>
                    <a:pt x="153747" y="32645"/>
                    <a:pt x="131157" y="47743"/>
                  </a:cubicBezTo>
                  <a:cubicBezTo>
                    <a:pt x="132771" y="55811"/>
                    <a:pt x="136229" y="62496"/>
                    <a:pt x="141300" y="67797"/>
                  </a:cubicBezTo>
                  <a:lnTo>
                    <a:pt x="140954" y="76326"/>
                  </a:lnTo>
                  <a:cubicBezTo>
                    <a:pt x="132771" y="73329"/>
                    <a:pt x="111219" y="75865"/>
                    <a:pt x="103036" y="78746"/>
                  </a:cubicBezTo>
                  <a:cubicBezTo>
                    <a:pt x="94853" y="81628"/>
                    <a:pt x="96121" y="103410"/>
                    <a:pt x="94968" y="111478"/>
                  </a:cubicBezTo>
                  <a:cubicBezTo>
                    <a:pt x="95775" y="128190"/>
                    <a:pt x="88975" y="127844"/>
                    <a:pt x="84711" y="111017"/>
                  </a:cubicBezTo>
                  <a:cubicBezTo>
                    <a:pt x="63043" y="116664"/>
                    <a:pt x="61660" y="108827"/>
                    <a:pt x="78141" y="93729"/>
                  </a:cubicBezTo>
                  <a:cubicBezTo>
                    <a:pt x="70419" y="76672"/>
                    <a:pt x="59701" y="70218"/>
                    <a:pt x="46101" y="74251"/>
                  </a:cubicBezTo>
                  <a:lnTo>
                    <a:pt x="42182" y="57425"/>
                  </a:lnTo>
                  <a:cubicBezTo>
                    <a:pt x="36766" y="50625"/>
                    <a:pt x="22935" y="44170"/>
                    <a:pt x="461" y="38062"/>
                  </a:cubicBezTo>
                  <a:lnTo>
                    <a:pt x="0" y="25384"/>
                  </a:lnTo>
                  <a:lnTo>
                    <a:pt x="1959" y="17317"/>
                  </a:lnTo>
                  <a:lnTo>
                    <a:pt x="52325" y="6483"/>
                  </a:lnTo>
                  <a:cubicBezTo>
                    <a:pt x="59240" y="-2161"/>
                    <a:pt x="73646" y="-2161"/>
                    <a:pt x="95429" y="6483"/>
                  </a:cubicBezTo>
                  <a:close/>
                </a:path>
              </a:pathLst>
            </a:custGeom>
            <a:solidFill>
              <a:srgbClr val="38A64F"/>
            </a:solidFill>
            <a:ln w="11507" cap="flat">
              <a:noFill/>
              <a:prstDash val="solid"/>
              <a:miter/>
            </a:ln>
          </p:spPr>
          <p:txBody>
            <a:bodyPr/>
            <a:lstStyle/>
            <a:p>
              <a:endParaRPr lang="en-US"/>
            </a:p>
          </p:txBody>
        </p:sp>
        <p:sp>
          <p:nvSpPr>
            <p:cNvPr id="389" name="Freeform: Shape 388">
              <a:extLst>
                <a:ext uri="{FF2B5EF4-FFF2-40B4-BE49-F238E27FC236}">
                  <a16:creationId xmlns:a16="http://schemas.microsoft.com/office/drawing/2014/main" id="{E4A6DA0A-E21C-968E-64AD-2DAAABE40B47}"/>
                </a:ext>
              </a:extLst>
            </p:cNvPr>
            <p:cNvSpPr/>
            <p:nvPr/>
          </p:nvSpPr>
          <p:spPr>
            <a:xfrm>
              <a:off x="8038147" y="4191247"/>
              <a:ext cx="55282" cy="66837"/>
            </a:xfrm>
            <a:custGeom>
              <a:avLst/>
              <a:gdLst>
                <a:gd name="csX0" fmla="*/ 47748 w 55282"/>
                <a:gd name="csY0" fmla="*/ 48 h 66837"/>
                <a:gd name="csX1" fmla="*/ 47979 w 55282"/>
                <a:gd name="csY1" fmla="*/ 66664 h 66837"/>
                <a:gd name="csX2" fmla="*/ 5451 w 55282"/>
                <a:gd name="csY2" fmla="*/ 54563 h 66837"/>
                <a:gd name="csX3" fmla="*/ 4759 w 55282"/>
                <a:gd name="csY3" fmla="*/ 10997 h 66837"/>
                <a:gd name="csX4" fmla="*/ 47748 w 55282"/>
                <a:gd name="csY4" fmla="*/ 48 h 66837"/>
              </a:gdLst>
              <a:ahLst/>
              <a:cxnLst>
                <a:cxn ang="0">
                  <a:pos x="csX0" y="csY0"/>
                </a:cxn>
                <a:cxn ang="0">
                  <a:pos x="csX1" y="csY1"/>
                </a:cxn>
                <a:cxn ang="0">
                  <a:pos x="csX2" y="csY2"/>
                </a:cxn>
                <a:cxn ang="0">
                  <a:pos x="csX3" y="csY3"/>
                </a:cxn>
                <a:cxn ang="0">
                  <a:pos x="csX4" y="csY4"/>
                </a:cxn>
              </a:cxnLst>
              <a:rect l="l" t="t" r="r" b="b"/>
              <a:pathLst>
                <a:path w="55282" h="66837">
                  <a:moveTo>
                    <a:pt x="47748" y="48"/>
                  </a:moveTo>
                  <a:cubicBezTo>
                    <a:pt x="61463" y="13533"/>
                    <a:pt x="53281" y="48916"/>
                    <a:pt x="47979" y="66664"/>
                  </a:cubicBezTo>
                  <a:cubicBezTo>
                    <a:pt x="36108" y="67702"/>
                    <a:pt x="11559" y="64129"/>
                    <a:pt x="5451" y="54563"/>
                  </a:cubicBezTo>
                  <a:cubicBezTo>
                    <a:pt x="-658" y="44997"/>
                    <a:pt x="-2617" y="19641"/>
                    <a:pt x="4759" y="10997"/>
                  </a:cubicBezTo>
                  <a:cubicBezTo>
                    <a:pt x="12135" y="2353"/>
                    <a:pt x="36108" y="-413"/>
                    <a:pt x="47748" y="48"/>
                  </a:cubicBezTo>
                  <a:close/>
                </a:path>
              </a:pathLst>
            </a:custGeom>
            <a:solidFill>
              <a:srgbClr val="39AA50"/>
            </a:solidFill>
            <a:ln w="11507" cap="flat">
              <a:noFill/>
              <a:prstDash val="solid"/>
              <a:miter/>
            </a:ln>
          </p:spPr>
          <p:txBody>
            <a:bodyPr/>
            <a:lstStyle/>
            <a:p>
              <a:endParaRPr lang="en-US"/>
            </a:p>
          </p:txBody>
        </p:sp>
        <p:sp>
          <p:nvSpPr>
            <p:cNvPr id="390" name="Freeform: Shape 389">
              <a:extLst>
                <a:ext uri="{FF2B5EF4-FFF2-40B4-BE49-F238E27FC236}">
                  <a16:creationId xmlns:a16="http://schemas.microsoft.com/office/drawing/2014/main" id="{AA6508AC-155F-D6E7-C884-6CB6A68584D0}"/>
                </a:ext>
              </a:extLst>
            </p:cNvPr>
            <p:cNvSpPr/>
            <p:nvPr/>
          </p:nvSpPr>
          <p:spPr>
            <a:xfrm>
              <a:off x="8027232" y="4085579"/>
              <a:ext cx="86505" cy="57238"/>
            </a:xfrm>
            <a:custGeom>
              <a:avLst/>
              <a:gdLst>
                <a:gd name="csX0" fmla="*/ 48867 w 86505"/>
                <a:gd name="csY0" fmla="*/ 18815 h 57238"/>
                <a:gd name="csX1" fmla="*/ 82175 w 86505"/>
                <a:gd name="csY1" fmla="*/ 18009 h 57238"/>
                <a:gd name="csX2" fmla="*/ 50942 w 86505"/>
                <a:gd name="csY2" fmla="*/ 44286 h 57238"/>
                <a:gd name="csX3" fmla="*/ 41260 w 86505"/>
                <a:gd name="csY3" fmla="*/ 42327 h 57238"/>
                <a:gd name="csX4" fmla="*/ 8068 w 86505"/>
                <a:gd name="csY4" fmla="*/ 50510 h 57238"/>
                <a:gd name="csX5" fmla="*/ 0 w 86505"/>
                <a:gd name="csY5" fmla="*/ 20314 h 57238"/>
                <a:gd name="csX6" fmla="*/ 48982 w 86505"/>
                <a:gd name="csY6" fmla="*/ 18700 h 572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505" h="57238">
                  <a:moveTo>
                    <a:pt x="48867" y="18815"/>
                  </a:moveTo>
                  <a:cubicBezTo>
                    <a:pt x="48176" y="-6310"/>
                    <a:pt x="76182" y="-5964"/>
                    <a:pt x="82175" y="18009"/>
                  </a:cubicBezTo>
                  <a:cubicBezTo>
                    <a:pt x="93355" y="33452"/>
                    <a:pt x="82867" y="42212"/>
                    <a:pt x="50942" y="44286"/>
                  </a:cubicBezTo>
                  <a:cubicBezTo>
                    <a:pt x="48406" y="44056"/>
                    <a:pt x="44142" y="43018"/>
                    <a:pt x="41260" y="42327"/>
                  </a:cubicBezTo>
                  <a:cubicBezTo>
                    <a:pt x="23857" y="58923"/>
                    <a:pt x="12793" y="61689"/>
                    <a:pt x="8068" y="50510"/>
                  </a:cubicBezTo>
                  <a:lnTo>
                    <a:pt x="0" y="20314"/>
                  </a:lnTo>
                  <a:cubicBezTo>
                    <a:pt x="7607" y="4524"/>
                    <a:pt x="40338" y="6829"/>
                    <a:pt x="48982" y="18700"/>
                  </a:cubicBezTo>
                  <a:close/>
                </a:path>
              </a:pathLst>
            </a:custGeom>
            <a:solidFill>
              <a:srgbClr val="0B522D"/>
            </a:solidFill>
            <a:ln w="11507" cap="flat">
              <a:noFill/>
              <a:prstDash val="solid"/>
              <a:miter/>
            </a:ln>
          </p:spPr>
          <p:txBody>
            <a:bodyPr/>
            <a:lstStyle/>
            <a:p>
              <a:endParaRPr lang="en-US"/>
            </a:p>
          </p:txBody>
        </p:sp>
        <p:sp>
          <p:nvSpPr>
            <p:cNvPr id="391" name="Freeform: Shape 390">
              <a:extLst>
                <a:ext uri="{FF2B5EF4-FFF2-40B4-BE49-F238E27FC236}">
                  <a16:creationId xmlns:a16="http://schemas.microsoft.com/office/drawing/2014/main" id="{ACDB8625-4565-1E4E-8C9D-CE660FB60699}"/>
                </a:ext>
              </a:extLst>
            </p:cNvPr>
            <p:cNvSpPr/>
            <p:nvPr/>
          </p:nvSpPr>
          <p:spPr>
            <a:xfrm>
              <a:off x="8024255" y="4128021"/>
              <a:ext cx="44122" cy="28236"/>
            </a:xfrm>
            <a:custGeom>
              <a:avLst/>
              <a:gdLst>
                <a:gd name="csX0" fmla="*/ 44122 w 44122"/>
                <a:gd name="csY0" fmla="*/ 0 h 28236"/>
                <a:gd name="csX1" fmla="*/ 21072 w 44122"/>
                <a:gd name="csY1" fmla="*/ 28237 h 28236"/>
                <a:gd name="csX2" fmla="*/ 902 w 44122"/>
                <a:gd name="csY2" fmla="*/ 23742 h 28236"/>
                <a:gd name="csX3" fmla="*/ 10929 w 44122"/>
                <a:gd name="csY3" fmla="*/ 8298 h 28236"/>
                <a:gd name="csX4" fmla="*/ 44122 w 44122"/>
                <a:gd name="csY4" fmla="*/ 115 h 28236"/>
              </a:gdLst>
              <a:ahLst/>
              <a:cxnLst>
                <a:cxn ang="0">
                  <a:pos x="csX0" y="csY0"/>
                </a:cxn>
                <a:cxn ang="0">
                  <a:pos x="csX1" y="csY1"/>
                </a:cxn>
                <a:cxn ang="0">
                  <a:pos x="csX2" y="csY2"/>
                </a:cxn>
                <a:cxn ang="0">
                  <a:pos x="csX3" y="csY3"/>
                </a:cxn>
                <a:cxn ang="0">
                  <a:pos x="csX4" y="csY4"/>
                </a:cxn>
              </a:cxnLst>
              <a:rect l="l" t="t" r="r" b="b"/>
              <a:pathLst>
                <a:path w="44122" h="28236">
                  <a:moveTo>
                    <a:pt x="44122" y="0"/>
                  </a:moveTo>
                  <a:lnTo>
                    <a:pt x="21072" y="28237"/>
                  </a:lnTo>
                  <a:lnTo>
                    <a:pt x="902" y="23742"/>
                  </a:lnTo>
                  <a:cubicBezTo>
                    <a:pt x="-3592" y="22705"/>
                    <a:pt x="10123" y="9220"/>
                    <a:pt x="10929" y="8298"/>
                  </a:cubicBezTo>
                  <a:lnTo>
                    <a:pt x="44122" y="115"/>
                  </a:lnTo>
                  <a:close/>
                </a:path>
              </a:pathLst>
            </a:custGeom>
            <a:solidFill>
              <a:srgbClr val="139861"/>
            </a:solidFill>
            <a:ln w="11507" cap="flat">
              <a:noFill/>
              <a:prstDash val="solid"/>
              <a:miter/>
            </a:ln>
          </p:spPr>
          <p:txBody>
            <a:bodyPr/>
            <a:lstStyle/>
            <a:p>
              <a:endParaRPr lang="en-US"/>
            </a:p>
          </p:txBody>
        </p:sp>
        <p:sp>
          <p:nvSpPr>
            <p:cNvPr id="392" name="Freeform: Shape 391">
              <a:extLst>
                <a:ext uri="{FF2B5EF4-FFF2-40B4-BE49-F238E27FC236}">
                  <a16:creationId xmlns:a16="http://schemas.microsoft.com/office/drawing/2014/main" id="{6470328B-B4DC-B7F6-9BE1-3533E0C47755}"/>
                </a:ext>
              </a:extLst>
            </p:cNvPr>
            <p:cNvSpPr/>
            <p:nvPr/>
          </p:nvSpPr>
          <p:spPr>
            <a:xfrm>
              <a:off x="8031418" y="4307541"/>
              <a:ext cx="45488" cy="34088"/>
            </a:xfrm>
            <a:custGeom>
              <a:avLst/>
              <a:gdLst>
                <a:gd name="csX0" fmla="*/ 28316 w 45488"/>
                <a:gd name="csY0" fmla="*/ 2810 h 34088"/>
                <a:gd name="csX1" fmla="*/ 38112 w 45488"/>
                <a:gd name="csY1" fmla="*/ 11453 h 34088"/>
                <a:gd name="csX2" fmla="*/ 45488 w 45488"/>
                <a:gd name="csY2" fmla="*/ 20097 h 34088"/>
                <a:gd name="csX3" fmla="*/ 36959 w 45488"/>
                <a:gd name="csY3" fmla="*/ 30009 h 34088"/>
                <a:gd name="csX4" fmla="*/ 27278 w 45488"/>
                <a:gd name="csY4" fmla="*/ 28280 h 34088"/>
                <a:gd name="csX5" fmla="*/ 2384 w 45488"/>
                <a:gd name="csY5" fmla="*/ 11108 h 34088"/>
                <a:gd name="csX6" fmla="*/ 28316 w 45488"/>
                <a:gd name="csY6" fmla="*/ 2925 h 340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488" h="34088">
                  <a:moveTo>
                    <a:pt x="28316" y="2810"/>
                  </a:moveTo>
                  <a:cubicBezTo>
                    <a:pt x="31082" y="4653"/>
                    <a:pt x="36037" y="8918"/>
                    <a:pt x="38112" y="11453"/>
                  </a:cubicBezTo>
                  <a:lnTo>
                    <a:pt x="45488" y="20097"/>
                  </a:lnTo>
                  <a:cubicBezTo>
                    <a:pt x="42031" y="20328"/>
                    <a:pt x="38458" y="27358"/>
                    <a:pt x="36959" y="30009"/>
                  </a:cubicBezTo>
                  <a:lnTo>
                    <a:pt x="27278" y="28280"/>
                  </a:lnTo>
                  <a:cubicBezTo>
                    <a:pt x="5150" y="38422"/>
                    <a:pt x="-4992" y="36809"/>
                    <a:pt x="2384" y="11108"/>
                  </a:cubicBezTo>
                  <a:cubicBezTo>
                    <a:pt x="-3609" y="-72"/>
                    <a:pt x="5034" y="-2838"/>
                    <a:pt x="28316" y="2925"/>
                  </a:cubicBezTo>
                  <a:close/>
                </a:path>
              </a:pathLst>
            </a:custGeom>
            <a:solidFill>
              <a:srgbClr val="1E9842"/>
            </a:solidFill>
            <a:ln w="11507" cap="flat">
              <a:noFill/>
              <a:prstDash val="solid"/>
              <a:miter/>
            </a:ln>
          </p:spPr>
          <p:txBody>
            <a:bodyPr/>
            <a:lstStyle/>
            <a:p>
              <a:endParaRPr lang="en-US"/>
            </a:p>
          </p:txBody>
        </p:sp>
        <p:sp>
          <p:nvSpPr>
            <p:cNvPr id="393" name="Freeform: Shape 392">
              <a:extLst>
                <a:ext uri="{FF2B5EF4-FFF2-40B4-BE49-F238E27FC236}">
                  <a16:creationId xmlns:a16="http://schemas.microsoft.com/office/drawing/2014/main" id="{F4EB427D-0AAB-304D-2ABF-13CF3AA3267A}"/>
                </a:ext>
              </a:extLst>
            </p:cNvPr>
            <p:cNvSpPr/>
            <p:nvPr/>
          </p:nvSpPr>
          <p:spPr>
            <a:xfrm>
              <a:off x="8114875" y="4062904"/>
              <a:ext cx="83276" cy="109720"/>
            </a:xfrm>
            <a:custGeom>
              <a:avLst/>
              <a:gdLst>
                <a:gd name="csX0" fmla="*/ 47894 w 83276"/>
                <a:gd name="csY0" fmla="*/ 109720 h 109720"/>
                <a:gd name="csX1" fmla="*/ 41094 w 83276"/>
                <a:gd name="csY1" fmla="*/ 75721 h 109720"/>
                <a:gd name="csX2" fmla="*/ 4444 w 83276"/>
                <a:gd name="csY2" fmla="*/ 32271 h 109720"/>
                <a:gd name="csX3" fmla="*/ 6173 w 83276"/>
                <a:gd name="csY3" fmla="*/ 22013 h 109720"/>
                <a:gd name="csX4" fmla="*/ 23922 w 83276"/>
                <a:gd name="csY4" fmla="*/ 19708 h 109720"/>
                <a:gd name="csX5" fmla="*/ 48009 w 83276"/>
                <a:gd name="csY5" fmla="*/ 0 h 109720"/>
                <a:gd name="csX6" fmla="*/ 71290 w 83276"/>
                <a:gd name="csY6" fmla="*/ 5763 h 109720"/>
                <a:gd name="csX7" fmla="*/ 47779 w 83276"/>
                <a:gd name="csY7" fmla="*/ 109720 h 109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3276" h="109720">
                  <a:moveTo>
                    <a:pt x="47894" y="109720"/>
                  </a:moveTo>
                  <a:lnTo>
                    <a:pt x="41094" y="75721"/>
                  </a:lnTo>
                  <a:cubicBezTo>
                    <a:pt x="26457" y="65002"/>
                    <a:pt x="14240" y="50596"/>
                    <a:pt x="4444" y="32271"/>
                  </a:cubicBezTo>
                  <a:cubicBezTo>
                    <a:pt x="-2010" y="27545"/>
                    <a:pt x="-1434" y="24203"/>
                    <a:pt x="6173" y="22013"/>
                  </a:cubicBezTo>
                  <a:cubicBezTo>
                    <a:pt x="5481" y="-2881"/>
                    <a:pt x="14010" y="-1383"/>
                    <a:pt x="23922" y="19708"/>
                  </a:cubicBezTo>
                  <a:cubicBezTo>
                    <a:pt x="28762" y="10488"/>
                    <a:pt x="36830" y="3919"/>
                    <a:pt x="48009" y="0"/>
                  </a:cubicBezTo>
                  <a:lnTo>
                    <a:pt x="71290" y="5763"/>
                  </a:lnTo>
                  <a:cubicBezTo>
                    <a:pt x="100103" y="12908"/>
                    <a:pt x="70829" y="92548"/>
                    <a:pt x="47779" y="109720"/>
                  </a:cubicBezTo>
                  <a:close/>
                </a:path>
              </a:pathLst>
            </a:custGeom>
            <a:solidFill>
              <a:srgbClr val="21A999"/>
            </a:solidFill>
            <a:ln w="11507" cap="flat">
              <a:noFill/>
              <a:prstDash val="solid"/>
              <a:miter/>
            </a:ln>
          </p:spPr>
          <p:txBody>
            <a:bodyPr/>
            <a:lstStyle/>
            <a:p>
              <a:endParaRPr lang="en-US"/>
            </a:p>
          </p:txBody>
        </p:sp>
        <p:sp>
          <p:nvSpPr>
            <p:cNvPr id="394" name="Freeform: Shape 393">
              <a:extLst>
                <a:ext uri="{FF2B5EF4-FFF2-40B4-BE49-F238E27FC236}">
                  <a16:creationId xmlns:a16="http://schemas.microsoft.com/office/drawing/2014/main" id="{ED8FADC0-F2FC-E9EF-24C8-C3E12C6597C0}"/>
                </a:ext>
              </a:extLst>
            </p:cNvPr>
            <p:cNvSpPr/>
            <p:nvPr/>
          </p:nvSpPr>
          <p:spPr>
            <a:xfrm>
              <a:off x="8078174" y="4090116"/>
              <a:ext cx="78660" cy="48508"/>
            </a:xfrm>
            <a:custGeom>
              <a:avLst/>
              <a:gdLst>
                <a:gd name="csX0" fmla="*/ 77795 w 78660"/>
                <a:gd name="csY0" fmla="*/ 48509 h 48508"/>
                <a:gd name="csX1" fmla="*/ 0 w 78660"/>
                <a:gd name="csY1" fmla="*/ 39750 h 48508"/>
                <a:gd name="csX2" fmla="*/ 31233 w 78660"/>
                <a:gd name="csY2" fmla="*/ 13472 h 48508"/>
                <a:gd name="csX3" fmla="*/ 41145 w 78660"/>
                <a:gd name="csY3" fmla="*/ 5059 h 48508"/>
                <a:gd name="csX4" fmla="*/ 75721 w 78660"/>
                <a:gd name="csY4" fmla="*/ 16814 h 48508"/>
                <a:gd name="csX5" fmla="*/ 77795 w 78660"/>
                <a:gd name="csY5" fmla="*/ 48394 h 48508"/>
              </a:gdLst>
              <a:ahLst/>
              <a:cxnLst>
                <a:cxn ang="0">
                  <a:pos x="csX0" y="csY0"/>
                </a:cxn>
                <a:cxn ang="0">
                  <a:pos x="csX1" y="csY1"/>
                </a:cxn>
                <a:cxn ang="0">
                  <a:pos x="csX2" y="csY2"/>
                </a:cxn>
                <a:cxn ang="0">
                  <a:pos x="csX3" y="csY3"/>
                </a:cxn>
                <a:cxn ang="0">
                  <a:pos x="csX4" y="csY4"/>
                </a:cxn>
                <a:cxn ang="0">
                  <a:pos x="csX5" y="csY5"/>
                </a:cxn>
              </a:cxnLst>
              <a:rect l="l" t="t" r="r" b="b"/>
              <a:pathLst>
                <a:path w="78660" h="48508">
                  <a:moveTo>
                    <a:pt x="77795" y="48509"/>
                  </a:moveTo>
                  <a:lnTo>
                    <a:pt x="0" y="39750"/>
                  </a:lnTo>
                  <a:lnTo>
                    <a:pt x="31233" y="13472"/>
                  </a:lnTo>
                  <a:cubicBezTo>
                    <a:pt x="21783" y="-243"/>
                    <a:pt x="26969" y="-4277"/>
                    <a:pt x="41145" y="5059"/>
                  </a:cubicBezTo>
                  <a:cubicBezTo>
                    <a:pt x="48176" y="4137"/>
                    <a:pt x="71918" y="8862"/>
                    <a:pt x="75721" y="16814"/>
                  </a:cubicBezTo>
                  <a:cubicBezTo>
                    <a:pt x="79524" y="24767"/>
                    <a:pt x="78948" y="38136"/>
                    <a:pt x="77795" y="48394"/>
                  </a:cubicBezTo>
                  <a:close/>
                </a:path>
              </a:pathLst>
            </a:custGeom>
            <a:solidFill>
              <a:srgbClr val="049BA4"/>
            </a:solidFill>
            <a:ln w="11507" cap="flat">
              <a:noFill/>
              <a:prstDash val="solid"/>
              <a:miter/>
            </a:ln>
          </p:spPr>
          <p:txBody>
            <a:bodyPr/>
            <a:lstStyle/>
            <a:p>
              <a:endParaRPr lang="en-US"/>
            </a:p>
          </p:txBody>
        </p:sp>
        <p:sp>
          <p:nvSpPr>
            <p:cNvPr id="395" name="Freeform: Shape 394">
              <a:extLst>
                <a:ext uri="{FF2B5EF4-FFF2-40B4-BE49-F238E27FC236}">
                  <a16:creationId xmlns:a16="http://schemas.microsoft.com/office/drawing/2014/main" id="{F3181193-A02A-90A5-300D-11317E460896}"/>
                </a:ext>
              </a:extLst>
            </p:cNvPr>
            <p:cNvSpPr/>
            <p:nvPr/>
          </p:nvSpPr>
          <p:spPr>
            <a:xfrm>
              <a:off x="8168909" y="3979849"/>
              <a:ext cx="127760" cy="116724"/>
            </a:xfrm>
            <a:custGeom>
              <a:avLst/>
              <a:gdLst>
                <a:gd name="csX0" fmla="*/ 28896 w 127760"/>
                <a:gd name="csY0" fmla="*/ 11944 h 116724"/>
                <a:gd name="csX1" fmla="*/ 37540 w 127760"/>
                <a:gd name="csY1" fmla="*/ 29117 h 116724"/>
                <a:gd name="csX2" fmla="*/ 47106 w 127760"/>
                <a:gd name="csY2" fmla="*/ 38452 h 116724"/>
                <a:gd name="csX3" fmla="*/ 114875 w 127760"/>
                <a:gd name="csY3" fmla="*/ 89279 h 116724"/>
                <a:gd name="csX4" fmla="*/ 106346 w 127760"/>
                <a:gd name="csY4" fmla="*/ 107143 h 116724"/>
                <a:gd name="csX5" fmla="*/ 67275 w 127760"/>
                <a:gd name="csY5" fmla="*/ 92967 h 116724"/>
                <a:gd name="csX6" fmla="*/ 37656 w 127760"/>
                <a:gd name="csY6" fmla="*/ 89394 h 116724"/>
                <a:gd name="csX7" fmla="*/ 775 w 127760"/>
                <a:gd name="csY7" fmla="*/ 29808 h 116724"/>
                <a:gd name="csX8" fmla="*/ 11839 w 127760"/>
                <a:gd name="csY8" fmla="*/ 11944 h 116724"/>
                <a:gd name="csX9" fmla="*/ 29127 w 127760"/>
                <a:gd name="csY9" fmla="*/ 11944 h 1167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7760" h="116724">
                  <a:moveTo>
                    <a:pt x="28896" y="11944"/>
                  </a:moveTo>
                  <a:cubicBezTo>
                    <a:pt x="33622" y="13443"/>
                    <a:pt x="36503" y="19205"/>
                    <a:pt x="37540" y="29117"/>
                  </a:cubicBezTo>
                  <a:cubicBezTo>
                    <a:pt x="42150" y="25083"/>
                    <a:pt x="45377" y="28195"/>
                    <a:pt x="47106" y="38452"/>
                  </a:cubicBezTo>
                  <a:cubicBezTo>
                    <a:pt x="47798" y="72682"/>
                    <a:pt x="82374" y="92967"/>
                    <a:pt x="114875" y="89279"/>
                  </a:cubicBezTo>
                  <a:cubicBezTo>
                    <a:pt x="136081" y="100919"/>
                    <a:pt x="129627" y="111177"/>
                    <a:pt x="106346" y="107143"/>
                  </a:cubicBezTo>
                  <a:cubicBezTo>
                    <a:pt x="87329" y="125237"/>
                    <a:pt x="74421" y="116132"/>
                    <a:pt x="67275" y="92967"/>
                  </a:cubicBezTo>
                  <a:cubicBezTo>
                    <a:pt x="46876" y="109678"/>
                    <a:pt x="37079" y="108411"/>
                    <a:pt x="37656" y="89394"/>
                  </a:cubicBezTo>
                  <a:cubicBezTo>
                    <a:pt x="17602" y="75448"/>
                    <a:pt x="3426" y="53550"/>
                    <a:pt x="775" y="29808"/>
                  </a:cubicBezTo>
                  <a:cubicBezTo>
                    <a:pt x="-1761" y="15517"/>
                    <a:pt x="1927" y="9524"/>
                    <a:pt x="11839" y="11944"/>
                  </a:cubicBezTo>
                  <a:cubicBezTo>
                    <a:pt x="19330" y="-2808"/>
                    <a:pt x="25785" y="-5113"/>
                    <a:pt x="29127" y="11944"/>
                  </a:cubicBezTo>
                  <a:close/>
                </a:path>
              </a:pathLst>
            </a:custGeom>
            <a:solidFill>
              <a:srgbClr val="258130"/>
            </a:solidFill>
            <a:ln w="11507" cap="flat">
              <a:noFill/>
              <a:prstDash val="solid"/>
              <a:miter/>
            </a:ln>
          </p:spPr>
          <p:txBody>
            <a:bodyPr/>
            <a:lstStyle/>
            <a:p>
              <a:endParaRPr lang="en-US"/>
            </a:p>
          </p:txBody>
        </p:sp>
        <p:sp>
          <p:nvSpPr>
            <p:cNvPr id="396" name="Freeform: Shape 395">
              <a:extLst>
                <a:ext uri="{FF2B5EF4-FFF2-40B4-BE49-F238E27FC236}">
                  <a16:creationId xmlns:a16="http://schemas.microsoft.com/office/drawing/2014/main" id="{5DF2CAB6-70C6-2AEE-65F4-9E4F209E15CB}"/>
                </a:ext>
              </a:extLst>
            </p:cNvPr>
            <p:cNvSpPr/>
            <p:nvPr/>
          </p:nvSpPr>
          <p:spPr>
            <a:xfrm>
              <a:off x="8060880" y="3959834"/>
              <a:ext cx="92660" cy="63975"/>
            </a:xfrm>
            <a:custGeom>
              <a:avLst/>
              <a:gdLst>
                <a:gd name="csX0" fmla="*/ 92438 w 92660"/>
                <a:gd name="csY0" fmla="*/ 32650 h 63975"/>
                <a:gd name="csX1" fmla="*/ 85869 w 92660"/>
                <a:gd name="csY1" fmla="*/ 57775 h 63975"/>
                <a:gd name="csX2" fmla="*/ 76533 w 92660"/>
                <a:gd name="csY2" fmla="*/ 57775 h 63975"/>
                <a:gd name="csX3" fmla="*/ 59245 w 92660"/>
                <a:gd name="csY3" fmla="*/ 49131 h 63975"/>
                <a:gd name="csX4" fmla="*/ 14758 w 92660"/>
                <a:gd name="csY4" fmla="*/ 56277 h 63975"/>
                <a:gd name="csX5" fmla="*/ 8304 w 92660"/>
                <a:gd name="csY5" fmla="*/ 41409 h 63975"/>
                <a:gd name="csX6" fmla="*/ 58323 w 92660"/>
                <a:gd name="csY6" fmla="*/ 6027 h 63975"/>
                <a:gd name="csX7" fmla="*/ 92323 w 92660"/>
                <a:gd name="csY7" fmla="*/ 32766 h 639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2660" h="63975">
                  <a:moveTo>
                    <a:pt x="92438" y="32650"/>
                  </a:moveTo>
                  <a:cubicBezTo>
                    <a:pt x="93014" y="38874"/>
                    <a:pt x="87943" y="51552"/>
                    <a:pt x="85869" y="57775"/>
                  </a:cubicBezTo>
                  <a:cubicBezTo>
                    <a:pt x="83218" y="65267"/>
                    <a:pt x="80106" y="65151"/>
                    <a:pt x="76533" y="57775"/>
                  </a:cubicBezTo>
                  <a:cubicBezTo>
                    <a:pt x="71116" y="53280"/>
                    <a:pt x="65469" y="50399"/>
                    <a:pt x="59245" y="49131"/>
                  </a:cubicBezTo>
                  <a:cubicBezTo>
                    <a:pt x="48527" y="60887"/>
                    <a:pt x="23171" y="71836"/>
                    <a:pt x="14758" y="56277"/>
                  </a:cubicBezTo>
                  <a:cubicBezTo>
                    <a:pt x="-1032" y="55701"/>
                    <a:pt x="-5642" y="50514"/>
                    <a:pt x="8304" y="41409"/>
                  </a:cubicBezTo>
                  <a:cubicBezTo>
                    <a:pt x="9111" y="25389"/>
                    <a:pt x="42419" y="7179"/>
                    <a:pt x="58323" y="6027"/>
                  </a:cubicBezTo>
                  <a:cubicBezTo>
                    <a:pt x="70194" y="-12183"/>
                    <a:pt x="95896" y="15017"/>
                    <a:pt x="92323" y="32766"/>
                  </a:cubicBezTo>
                  <a:close/>
                </a:path>
              </a:pathLst>
            </a:custGeom>
            <a:solidFill>
              <a:srgbClr val="16A0C2"/>
            </a:solidFill>
            <a:ln w="11507" cap="flat">
              <a:noFill/>
              <a:prstDash val="solid"/>
              <a:miter/>
            </a:ln>
          </p:spPr>
          <p:txBody>
            <a:bodyPr/>
            <a:lstStyle/>
            <a:p>
              <a:endParaRPr lang="en-US"/>
            </a:p>
          </p:txBody>
        </p:sp>
        <p:sp>
          <p:nvSpPr>
            <p:cNvPr id="397" name="Freeform: Shape 396">
              <a:extLst>
                <a:ext uri="{FF2B5EF4-FFF2-40B4-BE49-F238E27FC236}">
                  <a16:creationId xmlns:a16="http://schemas.microsoft.com/office/drawing/2014/main" id="{7C129B64-D29F-E1DD-0A67-4DD8694D1DD9}"/>
                </a:ext>
              </a:extLst>
            </p:cNvPr>
            <p:cNvSpPr/>
            <p:nvPr/>
          </p:nvSpPr>
          <p:spPr>
            <a:xfrm>
              <a:off x="8183249" y="4110104"/>
              <a:ext cx="60470" cy="77041"/>
            </a:xfrm>
            <a:custGeom>
              <a:avLst/>
              <a:gdLst>
                <a:gd name="csX0" fmla="*/ 49248 w 60470"/>
                <a:gd name="csY0" fmla="*/ 11348 h 77041"/>
                <a:gd name="csX1" fmla="*/ 55011 w 60470"/>
                <a:gd name="csY1" fmla="*/ 27944 h 77041"/>
                <a:gd name="csX2" fmla="*/ 48211 w 60470"/>
                <a:gd name="csY2" fmla="*/ 38663 h 77041"/>
                <a:gd name="csX3" fmla="*/ 496 w 60470"/>
                <a:gd name="csY3" fmla="*/ 77042 h 77041"/>
                <a:gd name="csX4" fmla="*/ 23086 w 60470"/>
                <a:gd name="csY4" fmla="*/ 19300 h 77041"/>
                <a:gd name="csX5" fmla="*/ 49133 w 60470"/>
                <a:gd name="csY5" fmla="*/ 11233 h 77041"/>
              </a:gdLst>
              <a:ahLst/>
              <a:cxnLst>
                <a:cxn ang="0">
                  <a:pos x="csX0" y="csY0"/>
                </a:cxn>
                <a:cxn ang="0">
                  <a:pos x="csX1" y="csY1"/>
                </a:cxn>
                <a:cxn ang="0">
                  <a:pos x="csX2" y="csY2"/>
                </a:cxn>
                <a:cxn ang="0">
                  <a:pos x="csX3" y="csY3"/>
                </a:cxn>
                <a:cxn ang="0">
                  <a:pos x="csX4" y="csY4"/>
                </a:cxn>
                <a:cxn ang="0">
                  <a:pos x="csX5" y="csY5"/>
                </a:cxn>
              </a:cxnLst>
              <a:rect l="l" t="t" r="r" b="b"/>
              <a:pathLst>
                <a:path w="60470" h="77041">
                  <a:moveTo>
                    <a:pt x="49248" y="11348"/>
                  </a:moveTo>
                  <a:cubicBezTo>
                    <a:pt x="61926" y="3857"/>
                    <a:pt x="63885" y="9389"/>
                    <a:pt x="55011" y="27944"/>
                  </a:cubicBezTo>
                  <a:cubicBezTo>
                    <a:pt x="53282" y="30595"/>
                    <a:pt x="50516" y="36473"/>
                    <a:pt x="48211" y="38663"/>
                  </a:cubicBezTo>
                  <a:cubicBezTo>
                    <a:pt x="37147" y="49266"/>
                    <a:pt x="13751" y="67476"/>
                    <a:pt x="496" y="77042"/>
                  </a:cubicBezTo>
                  <a:cubicBezTo>
                    <a:pt x="-2500" y="61368"/>
                    <a:pt x="8449" y="27138"/>
                    <a:pt x="23086" y="19300"/>
                  </a:cubicBezTo>
                  <a:cubicBezTo>
                    <a:pt x="23662" y="-3404"/>
                    <a:pt x="32306" y="-6055"/>
                    <a:pt x="49133" y="11233"/>
                  </a:cubicBezTo>
                  <a:close/>
                </a:path>
              </a:pathLst>
            </a:custGeom>
            <a:solidFill>
              <a:srgbClr val="A68507"/>
            </a:solidFill>
            <a:ln w="11507" cap="flat">
              <a:noFill/>
              <a:prstDash val="solid"/>
              <a:miter/>
            </a:ln>
          </p:spPr>
          <p:txBody>
            <a:bodyPr/>
            <a:lstStyle/>
            <a:p>
              <a:endParaRPr lang="en-US"/>
            </a:p>
          </p:txBody>
        </p:sp>
        <p:sp>
          <p:nvSpPr>
            <p:cNvPr id="398" name="Freeform: Shape 397">
              <a:extLst>
                <a:ext uri="{FF2B5EF4-FFF2-40B4-BE49-F238E27FC236}">
                  <a16:creationId xmlns:a16="http://schemas.microsoft.com/office/drawing/2014/main" id="{0E8C5629-8F5A-78D8-64F4-5957C084FDB1}"/>
                </a:ext>
              </a:extLst>
            </p:cNvPr>
            <p:cNvSpPr/>
            <p:nvPr/>
          </p:nvSpPr>
          <p:spPr>
            <a:xfrm>
              <a:off x="8102261" y="4027352"/>
              <a:ext cx="60738" cy="57828"/>
            </a:xfrm>
            <a:custGeom>
              <a:avLst/>
              <a:gdLst>
                <a:gd name="csX0" fmla="*/ 44142 w 60738"/>
                <a:gd name="csY0" fmla="*/ 16651 h 57828"/>
                <a:gd name="csX1" fmla="*/ 60738 w 60738"/>
                <a:gd name="csY1" fmla="*/ 35667 h 57828"/>
                <a:gd name="csX2" fmla="*/ 36650 w 60738"/>
                <a:gd name="csY2" fmla="*/ 55376 h 57828"/>
                <a:gd name="csX3" fmla="*/ 18901 w 60738"/>
                <a:gd name="csY3" fmla="*/ 57681 h 57828"/>
                <a:gd name="csX4" fmla="*/ 18095 w 60738"/>
                <a:gd name="csY4" fmla="*/ 25756 h 57828"/>
                <a:gd name="csX5" fmla="*/ 9451 w 60738"/>
                <a:gd name="csY5" fmla="*/ 7546 h 57828"/>
                <a:gd name="csX6" fmla="*/ 44257 w 60738"/>
                <a:gd name="csY6" fmla="*/ 16651 h 5782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738" h="57828">
                  <a:moveTo>
                    <a:pt x="44142" y="16651"/>
                  </a:moveTo>
                  <a:cubicBezTo>
                    <a:pt x="49443" y="20223"/>
                    <a:pt x="56820" y="30596"/>
                    <a:pt x="60738" y="35667"/>
                  </a:cubicBezTo>
                  <a:cubicBezTo>
                    <a:pt x="53823" y="43850"/>
                    <a:pt x="45755" y="50420"/>
                    <a:pt x="36650" y="55376"/>
                  </a:cubicBezTo>
                  <a:lnTo>
                    <a:pt x="18901" y="57681"/>
                  </a:lnTo>
                  <a:cubicBezTo>
                    <a:pt x="-6454" y="60101"/>
                    <a:pt x="-5878" y="32094"/>
                    <a:pt x="18095" y="25756"/>
                  </a:cubicBezTo>
                  <a:cubicBezTo>
                    <a:pt x="1959" y="18264"/>
                    <a:pt x="-922" y="12156"/>
                    <a:pt x="9451" y="7546"/>
                  </a:cubicBezTo>
                  <a:cubicBezTo>
                    <a:pt x="22129" y="-3403"/>
                    <a:pt x="43566" y="-4095"/>
                    <a:pt x="44257" y="16651"/>
                  </a:cubicBezTo>
                  <a:close/>
                </a:path>
              </a:pathLst>
            </a:custGeom>
            <a:solidFill>
              <a:srgbClr val="42AF76"/>
            </a:solidFill>
            <a:ln w="11507" cap="flat">
              <a:noFill/>
              <a:prstDash val="solid"/>
              <a:miter/>
            </a:ln>
          </p:spPr>
          <p:txBody>
            <a:bodyPr/>
            <a:lstStyle/>
            <a:p>
              <a:endParaRPr lang="en-US"/>
            </a:p>
          </p:txBody>
        </p:sp>
        <p:sp>
          <p:nvSpPr>
            <p:cNvPr id="399" name="Freeform: Shape 398">
              <a:extLst>
                <a:ext uri="{FF2B5EF4-FFF2-40B4-BE49-F238E27FC236}">
                  <a16:creationId xmlns:a16="http://schemas.microsoft.com/office/drawing/2014/main" id="{E58F018B-47A3-F702-5F8E-F2C66793D8CF}"/>
                </a:ext>
              </a:extLst>
            </p:cNvPr>
            <p:cNvSpPr/>
            <p:nvPr/>
          </p:nvSpPr>
          <p:spPr>
            <a:xfrm>
              <a:off x="8206450" y="4069358"/>
              <a:ext cx="37011" cy="60277"/>
            </a:xfrm>
            <a:custGeom>
              <a:avLst/>
              <a:gdLst>
                <a:gd name="csX0" fmla="*/ 29620 w 37011"/>
                <a:gd name="csY0" fmla="*/ 3458 h 60277"/>
                <a:gd name="csX1" fmla="*/ 29389 w 37011"/>
                <a:gd name="csY1" fmla="*/ 9681 h 60277"/>
                <a:gd name="csX2" fmla="*/ 17288 w 37011"/>
                <a:gd name="csY2" fmla="*/ 34345 h 60277"/>
                <a:gd name="csX3" fmla="*/ 26047 w 37011"/>
                <a:gd name="csY3" fmla="*/ 52209 h 60277"/>
                <a:gd name="csX4" fmla="*/ 0 w 37011"/>
                <a:gd name="csY4" fmla="*/ 60277 h 60277"/>
                <a:gd name="csX5" fmla="*/ 0 w 37011"/>
                <a:gd name="csY5" fmla="*/ 0 h 60277"/>
                <a:gd name="csX6" fmla="*/ 29620 w 37011"/>
                <a:gd name="csY6" fmla="*/ 3573 h 602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011" h="60277">
                  <a:moveTo>
                    <a:pt x="29620" y="3458"/>
                  </a:moveTo>
                  <a:cubicBezTo>
                    <a:pt x="37227" y="4495"/>
                    <a:pt x="36881" y="6569"/>
                    <a:pt x="29389" y="9681"/>
                  </a:cubicBezTo>
                  <a:cubicBezTo>
                    <a:pt x="20400" y="18556"/>
                    <a:pt x="16366" y="26739"/>
                    <a:pt x="17288" y="34345"/>
                  </a:cubicBezTo>
                  <a:cubicBezTo>
                    <a:pt x="39532" y="24895"/>
                    <a:pt x="43681" y="36420"/>
                    <a:pt x="26047" y="52209"/>
                  </a:cubicBezTo>
                  <a:cubicBezTo>
                    <a:pt x="18901" y="53938"/>
                    <a:pt x="6108" y="57050"/>
                    <a:pt x="0" y="60277"/>
                  </a:cubicBezTo>
                  <a:lnTo>
                    <a:pt x="0" y="0"/>
                  </a:lnTo>
                  <a:lnTo>
                    <a:pt x="29620" y="3573"/>
                  </a:lnTo>
                  <a:close/>
                </a:path>
              </a:pathLst>
            </a:custGeom>
            <a:solidFill>
              <a:srgbClr val="868D10"/>
            </a:solidFill>
            <a:ln w="11507" cap="flat">
              <a:noFill/>
              <a:prstDash val="solid"/>
              <a:miter/>
            </a:ln>
          </p:spPr>
          <p:txBody>
            <a:bodyPr/>
            <a:lstStyle/>
            <a:p>
              <a:endParaRPr lang="en-US"/>
            </a:p>
          </p:txBody>
        </p:sp>
        <p:sp>
          <p:nvSpPr>
            <p:cNvPr id="400" name="Freeform: Shape 399">
              <a:extLst>
                <a:ext uri="{FF2B5EF4-FFF2-40B4-BE49-F238E27FC236}">
                  <a16:creationId xmlns:a16="http://schemas.microsoft.com/office/drawing/2014/main" id="{E50EE99D-EDD6-A2F1-660F-DFF39286159F}"/>
                </a:ext>
              </a:extLst>
            </p:cNvPr>
            <p:cNvSpPr/>
            <p:nvPr/>
          </p:nvSpPr>
          <p:spPr>
            <a:xfrm>
              <a:off x="8110302" y="3941391"/>
              <a:ext cx="61647" cy="51208"/>
            </a:xfrm>
            <a:custGeom>
              <a:avLst/>
              <a:gdLst>
                <a:gd name="csX0" fmla="*/ 35755 w 61647"/>
                <a:gd name="csY0" fmla="*/ 15941 h 51208"/>
                <a:gd name="csX1" fmla="*/ 53043 w 61647"/>
                <a:gd name="csY1" fmla="*/ 50402 h 51208"/>
                <a:gd name="csX2" fmla="*/ 43016 w 61647"/>
                <a:gd name="csY2" fmla="*/ 51208 h 51208"/>
                <a:gd name="csX3" fmla="*/ 9017 w 61647"/>
                <a:gd name="csY3" fmla="*/ 24470 h 51208"/>
                <a:gd name="csX4" fmla="*/ 9823 w 61647"/>
                <a:gd name="csY4" fmla="*/ 7297 h 51208"/>
                <a:gd name="csX5" fmla="*/ 35755 w 61647"/>
                <a:gd name="csY5" fmla="*/ 15941 h 51208"/>
              </a:gdLst>
              <a:ahLst/>
              <a:cxnLst>
                <a:cxn ang="0">
                  <a:pos x="csX0" y="csY0"/>
                </a:cxn>
                <a:cxn ang="0">
                  <a:pos x="csX1" y="csY1"/>
                </a:cxn>
                <a:cxn ang="0">
                  <a:pos x="csX2" y="csY2"/>
                </a:cxn>
                <a:cxn ang="0">
                  <a:pos x="csX3" y="csY3"/>
                </a:cxn>
                <a:cxn ang="0">
                  <a:pos x="csX4" y="csY4"/>
                </a:cxn>
                <a:cxn ang="0">
                  <a:pos x="csX5" y="csY5"/>
                </a:cxn>
              </a:cxnLst>
              <a:rect l="l" t="t" r="r" b="b"/>
              <a:pathLst>
                <a:path w="61647" h="51208">
                  <a:moveTo>
                    <a:pt x="35755" y="15941"/>
                  </a:moveTo>
                  <a:cubicBezTo>
                    <a:pt x="61341" y="12368"/>
                    <a:pt x="69640" y="28158"/>
                    <a:pt x="53043" y="50402"/>
                  </a:cubicBezTo>
                  <a:lnTo>
                    <a:pt x="43016" y="51208"/>
                  </a:lnTo>
                  <a:cubicBezTo>
                    <a:pt x="39674" y="39683"/>
                    <a:pt x="19505" y="24700"/>
                    <a:pt x="9017" y="24470"/>
                  </a:cubicBezTo>
                  <a:cubicBezTo>
                    <a:pt x="-5505" y="25046"/>
                    <a:pt x="-434" y="15019"/>
                    <a:pt x="9823" y="7297"/>
                  </a:cubicBezTo>
                  <a:cubicBezTo>
                    <a:pt x="18928" y="-5035"/>
                    <a:pt x="38406" y="-1462"/>
                    <a:pt x="35755" y="15941"/>
                  </a:cubicBezTo>
                  <a:close/>
                </a:path>
              </a:pathLst>
            </a:custGeom>
            <a:solidFill>
              <a:srgbClr val="0A5A5F"/>
            </a:solidFill>
            <a:ln w="11507" cap="flat">
              <a:noFill/>
              <a:prstDash val="solid"/>
              <a:miter/>
            </a:ln>
          </p:spPr>
          <p:txBody>
            <a:bodyPr/>
            <a:lstStyle/>
            <a:p>
              <a:endParaRPr lang="en-US"/>
            </a:p>
          </p:txBody>
        </p:sp>
        <p:sp>
          <p:nvSpPr>
            <p:cNvPr id="401" name="Freeform: Shape 400">
              <a:extLst>
                <a:ext uri="{FF2B5EF4-FFF2-40B4-BE49-F238E27FC236}">
                  <a16:creationId xmlns:a16="http://schemas.microsoft.com/office/drawing/2014/main" id="{9BC9821E-DC00-ADF0-DA7B-63A1CD08EF7B}"/>
                </a:ext>
              </a:extLst>
            </p:cNvPr>
            <p:cNvSpPr/>
            <p:nvPr/>
          </p:nvSpPr>
          <p:spPr>
            <a:xfrm>
              <a:off x="8160735" y="3961554"/>
              <a:ext cx="30710" cy="47987"/>
            </a:xfrm>
            <a:custGeom>
              <a:avLst/>
              <a:gdLst>
                <a:gd name="csX0" fmla="*/ 28427 w 30710"/>
                <a:gd name="csY0" fmla="*/ 4307 h 47987"/>
                <a:gd name="csX1" fmla="*/ 19783 w 30710"/>
                <a:gd name="csY1" fmla="*/ 30124 h 47987"/>
                <a:gd name="csX2" fmla="*/ 8719 w 30710"/>
                <a:gd name="csY2" fmla="*/ 47988 h 47987"/>
                <a:gd name="csX3" fmla="*/ 2495 w 30710"/>
                <a:gd name="csY3" fmla="*/ 30124 h 47987"/>
                <a:gd name="csX4" fmla="*/ 28427 w 30710"/>
                <a:gd name="csY4" fmla="*/ 4307 h 47987"/>
              </a:gdLst>
              <a:ahLst/>
              <a:cxnLst>
                <a:cxn ang="0">
                  <a:pos x="csX0" y="csY0"/>
                </a:cxn>
                <a:cxn ang="0">
                  <a:pos x="csX1" y="csY1"/>
                </a:cxn>
                <a:cxn ang="0">
                  <a:pos x="csX2" y="csY2"/>
                </a:cxn>
                <a:cxn ang="0">
                  <a:pos x="csX3" y="csY3"/>
                </a:cxn>
                <a:cxn ang="0">
                  <a:pos x="csX4" y="csY4"/>
                </a:cxn>
              </a:cxnLst>
              <a:rect l="l" t="t" r="r" b="b"/>
              <a:pathLst>
                <a:path w="30710" h="47987">
                  <a:moveTo>
                    <a:pt x="28427" y="4307"/>
                  </a:moveTo>
                  <a:cubicBezTo>
                    <a:pt x="32230" y="15141"/>
                    <a:pt x="32461" y="30354"/>
                    <a:pt x="19783" y="30124"/>
                  </a:cubicBezTo>
                  <a:lnTo>
                    <a:pt x="8719" y="47988"/>
                  </a:lnTo>
                  <a:lnTo>
                    <a:pt x="2495" y="30124"/>
                  </a:lnTo>
                  <a:cubicBezTo>
                    <a:pt x="-4650" y="4077"/>
                    <a:pt x="3417" y="-6757"/>
                    <a:pt x="28427" y="4307"/>
                  </a:cubicBezTo>
                  <a:close/>
                </a:path>
              </a:pathLst>
            </a:custGeom>
            <a:solidFill>
              <a:srgbClr val="678219"/>
            </a:solidFill>
            <a:ln w="11507" cap="flat">
              <a:noFill/>
              <a:prstDash val="solid"/>
              <a:miter/>
            </a:ln>
          </p:spPr>
          <p:txBody>
            <a:bodyPr/>
            <a:lstStyle/>
            <a:p>
              <a:endParaRPr lang="en-US"/>
            </a:p>
          </p:txBody>
        </p:sp>
        <p:sp>
          <p:nvSpPr>
            <p:cNvPr id="402" name="Freeform: Shape 401">
              <a:extLst>
                <a:ext uri="{FF2B5EF4-FFF2-40B4-BE49-F238E27FC236}">
                  <a16:creationId xmlns:a16="http://schemas.microsoft.com/office/drawing/2014/main" id="{8FF457E6-873D-4A16-EFF0-33966DEE9180}"/>
                </a:ext>
              </a:extLst>
            </p:cNvPr>
            <p:cNvSpPr/>
            <p:nvPr/>
          </p:nvSpPr>
          <p:spPr>
            <a:xfrm>
              <a:off x="8084392" y="4011439"/>
              <a:ext cx="62472" cy="32563"/>
            </a:xfrm>
            <a:custGeom>
              <a:avLst/>
              <a:gdLst>
                <a:gd name="csX0" fmla="*/ 62011 w 62472"/>
                <a:gd name="csY0" fmla="*/ 32564 h 32563"/>
                <a:gd name="csX1" fmla="*/ 27205 w 62472"/>
                <a:gd name="csY1" fmla="*/ 23459 h 32563"/>
                <a:gd name="csX2" fmla="*/ 1273 w 62472"/>
                <a:gd name="csY2" fmla="*/ 23459 h 32563"/>
                <a:gd name="csX3" fmla="*/ 27205 w 62472"/>
                <a:gd name="csY3" fmla="*/ 14815 h 32563"/>
                <a:gd name="csX4" fmla="*/ 53137 w 62472"/>
                <a:gd name="csY4" fmla="*/ 6171 h 32563"/>
                <a:gd name="csX5" fmla="*/ 62472 w 62472"/>
                <a:gd name="csY5" fmla="*/ 6171 h 32563"/>
                <a:gd name="csX6" fmla="*/ 62126 w 62472"/>
                <a:gd name="csY6" fmla="*/ 32564 h 325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472" h="32563">
                  <a:moveTo>
                    <a:pt x="62011" y="32564"/>
                  </a:moveTo>
                  <a:cubicBezTo>
                    <a:pt x="54404" y="27377"/>
                    <a:pt x="36310" y="23459"/>
                    <a:pt x="27205" y="23459"/>
                  </a:cubicBezTo>
                  <a:cubicBezTo>
                    <a:pt x="28357" y="35214"/>
                    <a:pt x="6575" y="32564"/>
                    <a:pt x="1273" y="23459"/>
                  </a:cubicBezTo>
                  <a:cubicBezTo>
                    <a:pt x="-5757" y="9513"/>
                    <a:pt x="18215" y="4557"/>
                    <a:pt x="27205" y="14815"/>
                  </a:cubicBezTo>
                  <a:cubicBezTo>
                    <a:pt x="39191" y="-1436"/>
                    <a:pt x="47835" y="-4317"/>
                    <a:pt x="53137" y="6171"/>
                  </a:cubicBezTo>
                  <a:lnTo>
                    <a:pt x="62472" y="6171"/>
                  </a:lnTo>
                  <a:cubicBezTo>
                    <a:pt x="62472" y="6171"/>
                    <a:pt x="62126" y="32564"/>
                    <a:pt x="62126" y="32564"/>
                  </a:cubicBezTo>
                  <a:close/>
                </a:path>
              </a:pathLst>
            </a:custGeom>
            <a:solidFill>
              <a:srgbClr val="41B292"/>
            </a:solidFill>
            <a:ln w="11507" cap="flat">
              <a:noFill/>
              <a:prstDash val="solid"/>
              <a:miter/>
            </a:ln>
          </p:spPr>
          <p:txBody>
            <a:bodyPr/>
            <a:lstStyle/>
            <a:p>
              <a:endParaRPr lang="en-US"/>
            </a:p>
          </p:txBody>
        </p:sp>
        <p:sp>
          <p:nvSpPr>
            <p:cNvPr id="403" name="Freeform: Shape 402">
              <a:extLst>
                <a:ext uri="{FF2B5EF4-FFF2-40B4-BE49-F238E27FC236}">
                  <a16:creationId xmlns:a16="http://schemas.microsoft.com/office/drawing/2014/main" id="{FCD5BD6F-D37D-5F73-590D-9AA2FBB23958}"/>
                </a:ext>
              </a:extLst>
            </p:cNvPr>
            <p:cNvSpPr/>
            <p:nvPr/>
          </p:nvSpPr>
          <p:spPr>
            <a:xfrm>
              <a:off x="8162067" y="3825584"/>
              <a:ext cx="212498" cy="211733"/>
            </a:xfrm>
            <a:custGeom>
              <a:avLst/>
              <a:gdLst>
                <a:gd name="csX0" fmla="*/ 19373 w 212498"/>
                <a:gd name="csY0" fmla="*/ 19146 h 211733"/>
                <a:gd name="csX1" fmla="*/ 68586 w 212498"/>
                <a:gd name="csY1" fmla="*/ 85647 h 211733"/>
                <a:gd name="csX2" fmla="*/ 64667 w 212498"/>
                <a:gd name="csY2" fmla="*/ 106277 h 211733"/>
                <a:gd name="csX3" fmla="*/ 71121 w 212498"/>
                <a:gd name="csY3" fmla="*/ 166785 h 211733"/>
                <a:gd name="csX4" fmla="*/ 121717 w 212498"/>
                <a:gd name="csY4" fmla="*/ 175544 h 211733"/>
                <a:gd name="csX5" fmla="*/ 131168 w 212498"/>
                <a:gd name="csY5" fmla="*/ 167822 h 211733"/>
                <a:gd name="csX6" fmla="*/ 147879 w 212498"/>
                <a:gd name="csY6" fmla="*/ 166209 h 211733"/>
                <a:gd name="csX7" fmla="*/ 190984 w 212498"/>
                <a:gd name="csY7" fmla="*/ 183381 h 211733"/>
                <a:gd name="csX8" fmla="*/ 206889 w 212498"/>
                <a:gd name="csY8" fmla="*/ 211733 h 211733"/>
                <a:gd name="csX9" fmla="*/ 106043 w 212498"/>
                <a:gd name="csY9" fmla="*/ 209543 h 211733"/>
                <a:gd name="csX10" fmla="*/ 53603 w 212498"/>
                <a:gd name="csY10" fmla="*/ 182574 h 211733"/>
                <a:gd name="csX11" fmla="*/ 52911 w 212498"/>
                <a:gd name="csY11" fmla="*/ 123104 h 211733"/>
                <a:gd name="csX12" fmla="*/ 1163 w 212498"/>
                <a:gd name="csY12" fmla="*/ 11194 h 211733"/>
                <a:gd name="csX13" fmla="*/ 11881 w 212498"/>
                <a:gd name="csY13" fmla="*/ 11194 h 211733"/>
                <a:gd name="csX14" fmla="*/ 19257 w 212498"/>
                <a:gd name="csY14" fmla="*/ 19146 h 2117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12498" h="211733">
                  <a:moveTo>
                    <a:pt x="19373" y="19146"/>
                  </a:moveTo>
                  <a:cubicBezTo>
                    <a:pt x="36545" y="40122"/>
                    <a:pt x="52911" y="62251"/>
                    <a:pt x="68586" y="85647"/>
                  </a:cubicBezTo>
                  <a:lnTo>
                    <a:pt x="64667" y="106277"/>
                  </a:lnTo>
                  <a:cubicBezTo>
                    <a:pt x="78497" y="115613"/>
                    <a:pt x="80687" y="135782"/>
                    <a:pt x="71121" y="166785"/>
                  </a:cubicBezTo>
                  <a:cubicBezTo>
                    <a:pt x="85297" y="164480"/>
                    <a:pt x="102124" y="167476"/>
                    <a:pt x="121717" y="175544"/>
                  </a:cubicBezTo>
                  <a:cubicBezTo>
                    <a:pt x="120564" y="164941"/>
                    <a:pt x="121256" y="162175"/>
                    <a:pt x="131168" y="167822"/>
                  </a:cubicBezTo>
                  <a:cubicBezTo>
                    <a:pt x="131629" y="144887"/>
                    <a:pt x="139351" y="145002"/>
                    <a:pt x="147879" y="166209"/>
                  </a:cubicBezTo>
                  <a:cubicBezTo>
                    <a:pt x="163554" y="166209"/>
                    <a:pt x="185567" y="168168"/>
                    <a:pt x="190984" y="183381"/>
                  </a:cubicBezTo>
                  <a:cubicBezTo>
                    <a:pt x="212651" y="194561"/>
                    <a:pt x="217953" y="204011"/>
                    <a:pt x="206889" y="211733"/>
                  </a:cubicBezTo>
                  <a:cubicBezTo>
                    <a:pt x="172889" y="193293"/>
                    <a:pt x="137968" y="185686"/>
                    <a:pt x="106043" y="209543"/>
                  </a:cubicBezTo>
                  <a:cubicBezTo>
                    <a:pt x="83799" y="212771"/>
                    <a:pt x="64321" y="202513"/>
                    <a:pt x="53603" y="182574"/>
                  </a:cubicBezTo>
                  <a:cubicBezTo>
                    <a:pt x="45420" y="169551"/>
                    <a:pt x="46457" y="138663"/>
                    <a:pt x="52911" y="123104"/>
                  </a:cubicBezTo>
                  <a:cubicBezTo>
                    <a:pt x="9346" y="104318"/>
                    <a:pt x="-4369" y="51187"/>
                    <a:pt x="1163" y="11194"/>
                  </a:cubicBezTo>
                  <a:cubicBezTo>
                    <a:pt x="3929" y="-3674"/>
                    <a:pt x="8193" y="-3789"/>
                    <a:pt x="11881" y="11194"/>
                  </a:cubicBezTo>
                  <a:cubicBezTo>
                    <a:pt x="22715" y="6469"/>
                    <a:pt x="25020" y="8658"/>
                    <a:pt x="19257" y="19146"/>
                  </a:cubicBezTo>
                  <a:close/>
                </a:path>
              </a:pathLst>
            </a:custGeom>
            <a:solidFill>
              <a:srgbClr val="2EA97A"/>
            </a:solidFill>
            <a:ln w="11507" cap="flat">
              <a:noFill/>
              <a:prstDash val="solid"/>
              <a:miter/>
            </a:ln>
          </p:spPr>
          <p:txBody>
            <a:bodyPr/>
            <a:lstStyle/>
            <a:p>
              <a:endParaRPr lang="en-US"/>
            </a:p>
          </p:txBody>
        </p:sp>
        <p:sp>
          <p:nvSpPr>
            <p:cNvPr id="404" name="Freeform: Shape 403">
              <a:extLst>
                <a:ext uri="{FF2B5EF4-FFF2-40B4-BE49-F238E27FC236}">
                  <a16:creationId xmlns:a16="http://schemas.microsoft.com/office/drawing/2014/main" id="{1F4099D9-1625-8619-CA41-D98D2D0F84DE}"/>
                </a:ext>
              </a:extLst>
            </p:cNvPr>
            <p:cNvSpPr/>
            <p:nvPr/>
          </p:nvSpPr>
          <p:spPr>
            <a:xfrm>
              <a:off x="8353281" y="4004665"/>
              <a:ext cx="68262" cy="46893"/>
            </a:xfrm>
            <a:custGeom>
              <a:avLst/>
              <a:gdLst>
                <a:gd name="csX0" fmla="*/ 51633 w 68262"/>
                <a:gd name="csY0" fmla="*/ 21473 h 46893"/>
                <a:gd name="csX1" fmla="*/ 63159 w 68262"/>
                <a:gd name="csY1" fmla="*/ 31961 h 46893"/>
                <a:gd name="csX2" fmla="*/ 62006 w 68262"/>
                <a:gd name="csY2" fmla="*/ 39452 h 46893"/>
                <a:gd name="csX3" fmla="*/ 36650 w 68262"/>
                <a:gd name="csY3" fmla="*/ 34381 h 46893"/>
                <a:gd name="csX4" fmla="*/ 23512 w 68262"/>
                <a:gd name="csY4" fmla="*/ 34612 h 46893"/>
                <a:gd name="csX5" fmla="*/ 15905 w 68262"/>
                <a:gd name="csY5" fmla="*/ 32537 h 46893"/>
                <a:gd name="csX6" fmla="*/ 0 w 68262"/>
                <a:gd name="csY6" fmla="*/ 4185 h 46893"/>
                <a:gd name="csX7" fmla="*/ 51748 w 68262"/>
                <a:gd name="csY7" fmla="*/ 21358 h 468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8262" h="46893">
                  <a:moveTo>
                    <a:pt x="51633" y="21473"/>
                  </a:moveTo>
                  <a:cubicBezTo>
                    <a:pt x="64426" y="12944"/>
                    <a:pt x="68345" y="17785"/>
                    <a:pt x="63159" y="31961"/>
                  </a:cubicBezTo>
                  <a:cubicBezTo>
                    <a:pt x="70419" y="34727"/>
                    <a:pt x="69843" y="37147"/>
                    <a:pt x="62006" y="39452"/>
                  </a:cubicBezTo>
                  <a:cubicBezTo>
                    <a:pt x="62352" y="50863"/>
                    <a:pt x="53938" y="49134"/>
                    <a:pt x="36650" y="34381"/>
                  </a:cubicBezTo>
                  <a:cubicBezTo>
                    <a:pt x="33423" y="33690"/>
                    <a:pt x="26739" y="34727"/>
                    <a:pt x="23512" y="34612"/>
                  </a:cubicBezTo>
                  <a:cubicBezTo>
                    <a:pt x="21668" y="34612"/>
                    <a:pt x="18440" y="33344"/>
                    <a:pt x="15905" y="32537"/>
                  </a:cubicBezTo>
                  <a:lnTo>
                    <a:pt x="0" y="4185"/>
                  </a:lnTo>
                  <a:cubicBezTo>
                    <a:pt x="13485" y="-4920"/>
                    <a:pt x="30772" y="843"/>
                    <a:pt x="51748" y="21358"/>
                  </a:cubicBezTo>
                  <a:close/>
                </a:path>
              </a:pathLst>
            </a:custGeom>
            <a:solidFill>
              <a:srgbClr val="099B9E"/>
            </a:solidFill>
            <a:ln w="11507" cap="flat">
              <a:noFill/>
              <a:prstDash val="solid"/>
              <a:miter/>
            </a:ln>
          </p:spPr>
          <p:txBody>
            <a:bodyPr/>
            <a:lstStyle/>
            <a:p>
              <a:endParaRPr lang="en-US"/>
            </a:p>
          </p:txBody>
        </p:sp>
        <p:sp>
          <p:nvSpPr>
            <p:cNvPr id="405" name="Freeform: Shape 404">
              <a:extLst>
                <a:ext uri="{FF2B5EF4-FFF2-40B4-BE49-F238E27FC236}">
                  <a16:creationId xmlns:a16="http://schemas.microsoft.com/office/drawing/2014/main" id="{43924521-5148-8401-4E2D-F004422119AB}"/>
                </a:ext>
              </a:extLst>
            </p:cNvPr>
            <p:cNvSpPr/>
            <p:nvPr/>
          </p:nvSpPr>
          <p:spPr>
            <a:xfrm>
              <a:off x="8269463" y="4068967"/>
              <a:ext cx="66415" cy="34735"/>
            </a:xfrm>
            <a:custGeom>
              <a:avLst/>
              <a:gdLst>
                <a:gd name="csX0" fmla="*/ 66416 w 66415"/>
                <a:gd name="csY0" fmla="*/ 33929 h 34735"/>
                <a:gd name="csX1" fmla="*/ 14667 w 66415"/>
                <a:gd name="csY1" fmla="*/ 34736 h 34735"/>
                <a:gd name="csX2" fmla="*/ 5562 w 66415"/>
                <a:gd name="csY2" fmla="*/ 25977 h 34735"/>
                <a:gd name="csX3" fmla="*/ 5677 w 66415"/>
                <a:gd name="csY3" fmla="*/ 18024 h 34735"/>
                <a:gd name="csX4" fmla="*/ 14206 w 66415"/>
                <a:gd name="csY4" fmla="*/ 160 h 34735"/>
                <a:gd name="csX5" fmla="*/ 66416 w 66415"/>
                <a:gd name="csY5" fmla="*/ 33814 h 34735"/>
              </a:gdLst>
              <a:ahLst/>
              <a:cxnLst>
                <a:cxn ang="0">
                  <a:pos x="csX0" y="csY0"/>
                </a:cxn>
                <a:cxn ang="0">
                  <a:pos x="csX1" y="csY1"/>
                </a:cxn>
                <a:cxn ang="0">
                  <a:pos x="csX2" y="csY2"/>
                </a:cxn>
                <a:cxn ang="0">
                  <a:pos x="csX3" y="csY3"/>
                </a:cxn>
                <a:cxn ang="0">
                  <a:pos x="csX4" y="csY4"/>
                </a:cxn>
                <a:cxn ang="0">
                  <a:pos x="csX5" y="csY5"/>
                </a:cxn>
              </a:cxnLst>
              <a:rect l="l" t="t" r="r" b="b"/>
              <a:pathLst>
                <a:path w="66415" h="34735">
                  <a:moveTo>
                    <a:pt x="66416" y="33929"/>
                  </a:moveTo>
                  <a:lnTo>
                    <a:pt x="14667" y="34736"/>
                  </a:lnTo>
                  <a:lnTo>
                    <a:pt x="5562" y="25977"/>
                  </a:lnTo>
                  <a:cubicBezTo>
                    <a:pt x="-2044" y="24133"/>
                    <a:pt x="-1699" y="21482"/>
                    <a:pt x="5677" y="18024"/>
                  </a:cubicBezTo>
                  <a:lnTo>
                    <a:pt x="14206" y="160"/>
                  </a:lnTo>
                  <a:cubicBezTo>
                    <a:pt x="32992" y="-2030"/>
                    <a:pt x="53853" y="18716"/>
                    <a:pt x="66416" y="33814"/>
                  </a:cubicBezTo>
                  <a:close/>
                </a:path>
              </a:pathLst>
            </a:custGeom>
            <a:solidFill>
              <a:srgbClr val="32A03E"/>
            </a:solidFill>
            <a:ln w="11507" cap="flat">
              <a:noFill/>
              <a:prstDash val="solid"/>
              <a:miter/>
            </a:ln>
          </p:spPr>
          <p:txBody>
            <a:bodyPr/>
            <a:lstStyle/>
            <a:p>
              <a:endParaRPr lang="en-US"/>
            </a:p>
          </p:txBody>
        </p:sp>
        <p:sp>
          <p:nvSpPr>
            <p:cNvPr id="406" name="Freeform: Shape 405">
              <a:extLst>
                <a:ext uri="{FF2B5EF4-FFF2-40B4-BE49-F238E27FC236}">
                  <a16:creationId xmlns:a16="http://schemas.microsoft.com/office/drawing/2014/main" id="{52A8FB9E-4C28-AEEB-37C8-C24D82EA654D}"/>
                </a:ext>
              </a:extLst>
            </p:cNvPr>
            <p:cNvSpPr/>
            <p:nvPr/>
          </p:nvSpPr>
          <p:spPr>
            <a:xfrm>
              <a:off x="8194924" y="3944928"/>
              <a:ext cx="21091" cy="73372"/>
            </a:xfrm>
            <a:custGeom>
              <a:avLst/>
              <a:gdLst>
                <a:gd name="csX0" fmla="*/ 20861 w 21091"/>
                <a:gd name="csY0" fmla="*/ 63231 h 73372"/>
                <a:gd name="csX1" fmla="*/ 21091 w 21091"/>
                <a:gd name="csY1" fmla="*/ 73373 h 73372"/>
                <a:gd name="csX2" fmla="*/ 11525 w 21091"/>
                <a:gd name="csY2" fmla="*/ 64037 h 73372"/>
                <a:gd name="csX3" fmla="*/ 0 w 21091"/>
                <a:gd name="csY3" fmla="*/ 9062 h 73372"/>
                <a:gd name="csX4" fmla="*/ 11525 w 21091"/>
                <a:gd name="csY4" fmla="*/ 3760 h 73372"/>
                <a:gd name="csX5" fmla="*/ 20169 w 21091"/>
                <a:gd name="csY5" fmla="*/ 3760 h 73372"/>
                <a:gd name="csX6" fmla="*/ 20861 w 21091"/>
                <a:gd name="csY6" fmla="*/ 63231 h 7337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091" h="73372">
                  <a:moveTo>
                    <a:pt x="20861" y="63231"/>
                  </a:moveTo>
                  <a:lnTo>
                    <a:pt x="21091" y="73373"/>
                  </a:lnTo>
                  <a:lnTo>
                    <a:pt x="11525" y="64037"/>
                  </a:lnTo>
                  <a:lnTo>
                    <a:pt x="0" y="9062"/>
                  </a:lnTo>
                  <a:lnTo>
                    <a:pt x="11525" y="3760"/>
                  </a:lnTo>
                  <a:cubicBezTo>
                    <a:pt x="14061" y="-1311"/>
                    <a:pt x="16942" y="-1196"/>
                    <a:pt x="20169" y="3760"/>
                  </a:cubicBezTo>
                  <a:lnTo>
                    <a:pt x="20861" y="63231"/>
                  </a:lnTo>
                  <a:close/>
                </a:path>
              </a:pathLst>
            </a:custGeom>
            <a:solidFill>
              <a:srgbClr val="076B45"/>
            </a:solidFill>
            <a:ln w="11507" cap="flat">
              <a:noFill/>
              <a:prstDash val="solid"/>
              <a:miter/>
            </a:ln>
          </p:spPr>
          <p:txBody>
            <a:bodyPr/>
            <a:lstStyle/>
            <a:p>
              <a:endParaRPr lang="en-US"/>
            </a:p>
          </p:txBody>
        </p:sp>
        <p:sp>
          <p:nvSpPr>
            <p:cNvPr id="407" name="Freeform: Shape 406">
              <a:extLst>
                <a:ext uri="{FF2B5EF4-FFF2-40B4-BE49-F238E27FC236}">
                  <a16:creationId xmlns:a16="http://schemas.microsoft.com/office/drawing/2014/main" id="{80D6604C-8E92-2D6E-43CD-4DBF0EA12B3D}"/>
                </a:ext>
              </a:extLst>
            </p:cNvPr>
            <p:cNvSpPr/>
            <p:nvPr/>
          </p:nvSpPr>
          <p:spPr>
            <a:xfrm>
              <a:off x="8389932" y="4039162"/>
              <a:ext cx="55000" cy="73185"/>
            </a:xfrm>
            <a:custGeom>
              <a:avLst/>
              <a:gdLst>
                <a:gd name="csX0" fmla="*/ 25356 w 55000"/>
                <a:gd name="csY0" fmla="*/ 5071 h 73185"/>
                <a:gd name="csX1" fmla="*/ 48060 w 55000"/>
                <a:gd name="csY1" fmla="*/ 22129 h 73185"/>
                <a:gd name="csX2" fmla="*/ 48291 w 55000"/>
                <a:gd name="csY2" fmla="*/ 30081 h 73185"/>
                <a:gd name="csX3" fmla="*/ 49559 w 55000"/>
                <a:gd name="csY3" fmla="*/ 73185 h 73185"/>
                <a:gd name="csX4" fmla="*/ 32155 w 55000"/>
                <a:gd name="csY4" fmla="*/ 38494 h 73185"/>
                <a:gd name="csX5" fmla="*/ 0 w 55000"/>
                <a:gd name="csY5" fmla="*/ 0 h 73185"/>
                <a:gd name="csX6" fmla="*/ 25356 w 55000"/>
                <a:gd name="csY6" fmla="*/ 5071 h 7318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000" h="73185">
                  <a:moveTo>
                    <a:pt x="25356" y="5071"/>
                  </a:moveTo>
                  <a:cubicBezTo>
                    <a:pt x="38610" y="-2766"/>
                    <a:pt x="52555" y="7030"/>
                    <a:pt x="48060" y="22129"/>
                  </a:cubicBezTo>
                  <a:cubicBezTo>
                    <a:pt x="47599" y="24203"/>
                    <a:pt x="48060" y="27661"/>
                    <a:pt x="48291" y="30081"/>
                  </a:cubicBezTo>
                  <a:cubicBezTo>
                    <a:pt x="54860" y="44948"/>
                    <a:pt x="58779" y="63965"/>
                    <a:pt x="49559" y="73185"/>
                  </a:cubicBezTo>
                  <a:cubicBezTo>
                    <a:pt x="45525" y="63274"/>
                    <a:pt x="38379" y="45986"/>
                    <a:pt x="32155" y="38494"/>
                  </a:cubicBezTo>
                  <a:lnTo>
                    <a:pt x="0" y="0"/>
                  </a:lnTo>
                  <a:lnTo>
                    <a:pt x="25356" y="5071"/>
                  </a:lnTo>
                  <a:close/>
                </a:path>
              </a:pathLst>
            </a:custGeom>
            <a:solidFill>
              <a:srgbClr val="049EB4"/>
            </a:solidFill>
            <a:ln w="11507" cap="flat">
              <a:noFill/>
              <a:prstDash val="solid"/>
              <a:miter/>
            </a:ln>
          </p:spPr>
          <p:txBody>
            <a:bodyPr/>
            <a:lstStyle/>
            <a:p>
              <a:endParaRPr lang="en-US"/>
            </a:p>
          </p:txBody>
        </p:sp>
        <p:sp>
          <p:nvSpPr>
            <p:cNvPr id="408" name="Freeform: Shape 407">
              <a:extLst>
                <a:ext uri="{FF2B5EF4-FFF2-40B4-BE49-F238E27FC236}">
                  <a16:creationId xmlns:a16="http://schemas.microsoft.com/office/drawing/2014/main" id="{19164AB1-BCEC-153C-8ECD-1538BC87BBB4}"/>
                </a:ext>
              </a:extLst>
            </p:cNvPr>
            <p:cNvSpPr/>
            <p:nvPr/>
          </p:nvSpPr>
          <p:spPr>
            <a:xfrm>
              <a:off x="8223738" y="4072815"/>
              <a:ext cx="51402" cy="65348"/>
            </a:xfrm>
            <a:custGeom>
              <a:avLst/>
              <a:gdLst>
                <a:gd name="csX0" fmla="*/ 51403 w 51402"/>
                <a:gd name="csY0" fmla="*/ 14176 h 65348"/>
                <a:gd name="csX1" fmla="*/ 51403 w 51402"/>
                <a:gd name="csY1" fmla="*/ 22128 h 65348"/>
                <a:gd name="csX2" fmla="*/ 14522 w 51402"/>
                <a:gd name="csY2" fmla="*/ 65348 h 65348"/>
                <a:gd name="csX3" fmla="*/ 8759 w 51402"/>
                <a:gd name="csY3" fmla="*/ 48752 h 65348"/>
                <a:gd name="csX4" fmla="*/ 0 w 51402"/>
                <a:gd name="csY4" fmla="*/ 30888 h 65348"/>
                <a:gd name="csX5" fmla="*/ 12102 w 51402"/>
                <a:gd name="csY5" fmla="*/ 6224 h 65348"/>
                <a:gd name="csX6" fmla="*/ 12332 w 51402"/>
                <a:gd name="csY6" fmla="*/ 0 h 65348"/>
                <a:gd name="csX7" fmla="*/ 51403 w 51402"/>
                <a:gd name="csY7" fmla="*/ 14176 h 65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402" h="65348">
                  <a:moveTo>
                    <a:pt x="51403" y="14176"/>
                  </a:moveTo>
                  <a:lnTo>
                    <a:pt x="51403" y="22128"/>
                  </a:lnTo>
                  <a:cubicBezTo>
                    <a:pt x="39762" y="33769"/>
                    <a:pt x="24779" y="52094"/>
                    <a:pt x="14522" y="65348"/>
                  </a:cubicBezTo>
                  <a:lnTo>
                    <a:pt x="8759" y="48752"/>
                  </a:lnTo>
                  <a:lnTo>
                    <a:pt x="0" y="30888"/>
                  </a:lnTo>
                  <a:cubicBezTo>
                    <a:pt x="576" y="22705"/>
                    <a:pt x="4725" y="14522"/>
                    <a:pt x="12102" y="6224"/>
                  </a:cubicBezTo>
                  <a:lnTo>
                    <a:pt x="12332" y="0"/>
                  </a:lnTo>
                  <a:cubicBezTo>
                    <a:pt x="25125" y="1614"/>
                    <a:pt x="42874" y="8068"/>
                    <a:pt x="51403" y="14176"/>
                  </a:cubicBezTo>
                  <a:close/>
                </a:path>
              </a:pathLst>
            </a:custGeom>
            <a:solidFill>
              <a:srgbClr val="5B610B"/>
            </a:solidFill>
            <a:ln w="11507" cap="flat">
              <a:noFill/>
              <a:prstDash val="solid"/>
              <a:miter/>
            </a:ln>
          </p:spPr>
          <p:txBody>
            <a:bodyPr/>
            <a:lstStyle/>
            <a:p>
              <a:endParaRPr lang="en-US"/>
            </a:p>
          </p:txBody>
        </p:sp>
        <p:sp>
          <p:nvSpPr>
            <p:cNvPr id="409" name="Freeform: Shape 408">
              <a:extLst>
                <a:ext uri="{FF2B5EF4-FFF2-40B4-BE49-F238E27FC236}">
                  <a16:creationId xmlns:a16="http://schemas.microsoft.com/office/drawing/2014/main" id="{CB2819B9-C087-D54B-245E-3AD0F6AE5BB6}"/>
                </a:ext>
              </a:extLst>
            </p:cNvPr>
            <p:cNvSpPr/>
            <p:nvPr/>
          </p:nvSpPr>
          <p:spPr>
            <a:xfrm>
              <a:off x="7257202" y="4323628"/>
              <a:ext cx="73705" cy="91487"/>
            </a:xfrm>
            <a:custGeom>
              <a:avLst/>
              <a:gdLst>
                <a:gd name="csX0" fmla="*/ 44631 w 73705"/>
                <a:gd name="csY0" fmla="*/ 47345 h 91487"/>
                <a:gd name="csX1" fmla="*/ 69525 w 73705"/>
                <a:gd name="csY1" fmla="*/ 91487 h 91487"/>
                <a:gd name="csX2" fmla="*/ 50739 w 73705"/>
                <a:gd name="csY2" fmla="*/ 91487 h 91487"/>
                <a:gd name="csX3" fmla="*/ 41404 w 73705"/>
                <a:gd name="csY3" fmla="*/ 82613 h 91487"/>
                <a:gd name="csX4" fmla="*/ 2102 w 73705"/>
                <a:gd name="csY4" fmla="*/ 39047 h 91487"/>
                <a:gd name="csX5" fmla="*/ 143 w 73705"/>
                <a:gd name="csY5" fmla="*/ 21298 h 91487"/>
                <a:gd name="csX6" fmla="*/ 2218 w 73705"/>
                <a:gd name="csY6" fmla="*/ 5855 h 91487"/>
                <a:gd name="csX7" fmla="*/ 9133 w 73705"/>
                <a:gd name="csY7" fmla="*/ 5048 h 91487"/>
                <a:gd name="csX8" fmla="*/ 44515 w 73705"/>
                <a:gd name="csY8" fmla="*/ 47345 h 91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3705" h="91487">
                  <a:moveTo>
                    <a:pt x="44631" y="47345"/>
                  </a:moveTo>
                  <a:cubicBezTo>
                    <a:pt x="59268" y="57257"/>
                    <a:pt x="83471" y="76389"/>
                    <a:pt x="69525" y="91487"/>
                  </a:cubicBezTo>
                  <a:lnTo>
                    <a:pt x="50739" y="91487"/>
                  </a:lnTo>
                  <a:cubicBezTo>
                    <a:pt x="50739" y="91487"/>
                    <a:pt x="41404" y="82613"/>
                    <a:pt x="41404" y="82613"/>
                  </a:cubicBezTo>
                  <a:lnTo>
                    <a:pt x="2102" y="39047"/>
                  </a:lnTo>
                  <a:cubicBezTo>
                    <a:pt x="835" y="34783"/>
                    <a:pt x="-433" y="25678"/>
                    <a:pt x="143" y="21298"/>
                  </a:cubicBezTo>
                  <a:lnTo>
                    <a:pt x="2218" y="5855"/>
                  </a:lnTo>
                  <a:cubicBezTo>
                    <a:pt x="2794" y="-1752"/>
                    <a:pt x="5214" y="-1867"/>
                    <a:pt x="9133" y="5048"/>
                  </a:cubicBezTo>
                  <a:cubicBezTo>
                    <a:pt x="32183" y="-7284"/>
                    <a:pt x="52813" y="25793"/>
                    <a:pt x="44515" y="47345"/>
                  </a:cubicBezTo>
                  <a:close/>
                </a:path>
              </a:pathLst>
            </a:custGeom>
            <a:solidFill>
              <a:srgbClr val="158E40"/>
            </a:solidFill>
            <a:ln w="11507" cap="flat">
              <a:noFill/>
              <a:prstDash val="solid"/>
              <a:miter/>
            </a:ln>
          </p:spPr>
          <p:txBody>
            <a:bodyPr/>
            <a:lstStyle/>
            <a:p>
              <a:endParaRPr lang="en-US"/>
            </a:p>
          </p:txBody>
        </p:sp>
        <p:sp>
          <p:nvSpPr>
            <p:cNvPr id="410" name="Freeform: Shape 409">
              <a:extLst>
                <a:ext uri="{FF2B5EF4-FFF2-40B4-BE49-F238E27FC236}">
                  <a16:creationId xmlns:a16="http://schemas.microsoft.com/office/drawing/2014/main" id="{20FE641B-BA3B-68C5-7482-14562802421B}"/>
                </a:ext>
              </a:extLst>
            </p:cNvPr>
            <p:cNvSpPr/>
            <p:nvPr/>
          </p:nvSpPr>
          <p:spPr>
            <a:xfrm>
              <a:off x="7301833" y="4364568"/>
              <a:ext cx="69727" cy="83854"/>
            </a:xfrm>
            <a:custGeom>
              <a:avLst/>
              <a:gdLst>
                <a:gd name="csX0" fmla="*/ 32616 w 69727"/>
                <a:gd name="csY0" fmla="*/ 22541 h 83854"/>
                <a:gd name="csX1" fmla="*/ 69728 w 69727"/>
                <a:gd name="csY1" fmla="*/ 83855 h 83854"/>
                <a:gd name="csX2" fmla="*/ 24895 w 69727"/>
                <a:gd name="csY2" fmla="*/ 50547 h 83854"/>
                <a:gd name="csX3" fmla="*/ 0 w 69727"/>
                <a:gd name="csY3" fmla="*/ 6405 h 83854"/>
                <a:gd name="csX4" fmla="*/ 8183 w 69727"/>
                <a:gd name="csY4" fmla="*/ 6405 h 83854"/>
                <a:gd name="csX5" fmla="*/ 32616 w 69727"/>
                <a:gd name="csY5" fmla="*/ 22656 h 83854"/>
              </a:gdLst>
              <a:ahLst/>
              <a:cxnLst>
                <a:cxn ang="0">
                  <a:pos x="csX0" y="csY0"/>
                </a:cxn>
                <a:cxn ang="0">
                  <a:pos x="csX1" y="csY1"/>
                </a:cxn>
                <a:cxn ang="0">
                  <a:pos x="csX2" y="csY2"/>
                </a:cxn>
                <a:cxn ang="0">
                  <a:pos x="csX3" y="csY3"/>
                </a:cxn>
                <a:cxn ang="0">
                  <a:pos x="csX4" y="csY4"/>
                </a:cxn>
                <a:cxn ang="0">
                  <a:pos x="csX5" y="csY5"/>
                </a:cxn>
              </a:cxnLst>
              <a:rect l="l" t="t" r="r" b="b"/>
              <a:pathLst>
                <a:path w="69727" h="83854">
                  <a:moveTo>
                    <a:pt x="32616" y="22541"/>
                  </a:moveTo>
                  <a:lnTo>
                    <a:pt x="69728" y="83855"/>
                  </a:lnTo>
                  <a:cubicBezTo>
                    <a:pt x="53247" y="79706"/>
                    <a:pt x="33654" y="65991"/>
                    <a:pt x="24895" y="50547"/>
                  </a:cubicBezTo>
                  <a:lnTo>
                    <a:pt x="0" y="6405"/>
                  </a:lnTo>
                  <a:cubicBezTo>
                    <a:pt x="1729" y="-1201"/>
                    <a:pt x="4495" y="-971"/>
                    <a:pt x="8183" y="6405"/>
                  </a:cubicBezTo>
                  <a:cubicBezTo>
                    <a:pt x="19362" y="-9384"/>
                    <a:pt x="35152" y="7097"/>
                    <a:pt x="32616" y="22656"/>
                  </a:cubicBezTo>
                  <a:close/>
                </a:path>
              </a:pathLst>
            </a:custGeom>
            <a:solidFill>
              <a:srgbClr val="22A152"/>
            </a:solidFill>
            <a:ln w="11507" cap="flat">
              <a:noFill/>
              <a:prstDash val="solid"/>
              <a:miter/>
            </a:ln>
          </p:spPr>
          <p:txBody>
            <a:bodyPr/>
            <a:lstStyle/>
            <a:p>
              <a:endParaRPr lang="en-US"/>
            </a:p>
          </p:txBody>
        </p:sp>
        <p:sp>
          <p:nvSpPr>
            <p:cNvPr id="411" name="Freeform: Shape 410">
              <a:extLst>
                <a:ext uri="{FF2B5EF4-FFF2-40B4-BE49-F238E27FC236}">
                  <a16:creationId xmlns:a16="http://schemas.microsoft.com/office/drawing/2014/main" id="{FA968363-44D6-2D7A-48B0-874240A2647B}"/>
                </a:ext>
              </a:extLst>
            </p:cNvPr>
            <p:cNvSpPr/>
            <p:nvPr/>
          </p:nvSpPr>
          <p:spPr>
            <a:xfrm>
              <a:off x="7916929" y="4313328"/>
              <a:ext cx="55896" cy="63984"/>
            </a:xfrm>
            <a:custGeom>
              <a:avLst/>
              <a:gdLst>
                <a:gd name="csX0" fmla="*/ 38501 w 55896"/>
                <a:gd name="csY0" fmla="*/ 8087 h 63984"/>
                <a:gd name="csX1" fmla="*/ 39077 w 55896"/>
                <a:gd name="csY1" fmla="*/ 31253 h 63984"/>
                <a:gd name="csX2" fmla="*/ 38385 w 55896"/>
                <a:gd name="csY2" fmla="*/ 63985 h 63984"/>
                <a:gd name="csX3" fmla="*/ 13260 w 55896"/>
                <a:gd name="csY3" fmla="*/ 59720 h 63984"/>
                <a:gd name="csX4" fmla="*/ 352 w 55896"/>
                <a:gd name="csY4" fmla="*/ 28602 h 63984"/>
                <a:gd name="csX5" fmla="*/ 13375 w 55896"/>
                <a:gd name="csY5" fmla="*/ 7050 h 63984"/>
                <a:gd name="csX6" fmla="*/ 38385 w 55896"/>
                <a:gd name="csY6" fmla="*/ 8203 h 639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896" h="63984">
                  <a:moveTo>
                    <a:pt x="38501" y="8087"/>
                  </a:moveTo>
                  <a:cubicBezTo>
                    <a:pt x="64893" y="6589"/>
                    <a:pt x="58094" y="20189"/>
                    <a:pt x="39077" y="31253"/>
                  </a:cubicBezTo>
                  <a:lnTo>
                    <a:pt x="38385" y="63985"/>
                  </a:lnTo>
                  <a:lnTo>
                    <a:pt x="13260" y="59720"/>
                  </a:lnTo>
                  <a:lnTo>
                    <a:pt x="352" y="28602"/>
                  </a:lnTo>
                  <a:cubicBezTo>
                    <a:pt x="-2184" y="22609"/>
                    <a:pt x="9687" y="11891"/>
                    <a:pt x="13375" y="7050"/>
                  </a:cubicBezTo>
                  <a:cubicBezTo>
                    <a:pt x="15911" y="-902"/>
                    <a:pt x="36887" y="-4129"/>
                    <a:pt x="38385" y="8203"/>
                  </a:cubicBezTo>
                  <a:close/>
                </a:path>
              </a:pathLst>
            </a:custGeom>
            <a:solidFill>
              <a:srgbClr val="A0980D"/>
            </a:solidFill>
            <a:ln w="11507" cap="flat">
              <a:noFill/>
              <a:prstDash val="solid"/>
              <a:miter/>
            </a:ln>
          </p:spPr>
          <p:txBody>
            <a:bodyPr/>
            <a:lstStyle/>
            <a:p>
              <a:endParaRPr lang="en-US"/>
            </a:p>
          </p:txBody>
        </p:sp>
        <p:sp>
          <p:nvSpPr>
            <p:cNvPr id="412" name="Freeform: Shape 411">
              <a:extLst>
                <a:ext uri="{FF2B5EF4-FFF2-40B4-BE49-F238E27FC236}">
                  <a16:creationId xmlns:a16="http://schemas.microsoft.com/office/drawing/2014/main" id="{A615DF0E-3A82-EFB4-09FF-BD694ED382AF}"/>
                </a:ext>
              </a:extLst>
            </p:cNvPr>
            <p:cNvSpPr/>
            <p:nvPr/>
          </p:nvSpPr>
          <p:spPr>
            <a:xfrm>
              <a:off x="7952840" y="4298903"/>
              <a:ext cx="65508" cy="49718"/>
            </a:xfrm>
            <a:custGeom>
              <a:avLst/>
              <a:gdLst>
                <a:gd name="csX0" fmla="*/ 64019 w 65508"/>
                <a:gd name="csY0" fmla="*/ 19400 h 49718"/>
                <a:gd name="csX1" fmla="*/ 13654 w 65508"/>
                <a:gd name="csY1" fmla="*/ 48098 h 49718"/>
                <a:gd name="csX2" fmla="*/ 3051 w 65508"/>
                <a:gd name="csY2" fmla="*/ 45678 h 49718"/>
                <a:gd name="csX3" fmla="*/ 2474 w 65508"/>
                <a:gd name="csY3" fmla="*/ 22512 h 49718"/>
                <a:gd name="csX4" fmla="*/ 29904 w 65508"/>
                <a:gd name="csY4" fmla="*/ 4763 h 49718"/>
                <a:gd name="csX5" fmla="*/ 64019 w 65508"/>
                <a:gd name="csY5" fmla="*/ 19285 h 49718"/>
              </a:gdLst>
              <a:ahLst/>
              <a:cxnLst>
                <a:cxn ang="0">
                  <a:pos x="csX0" y="csY0"/>
                </a:cxn>
                <a:cxn ang="0">
                  <a:pos x="csX1" y="csY1"/>
                </a:cxn>
                <a:cxn ang="0">
                  <a:pos x="csX2" y="csY2"/>
                </a:cxn>
                <a:cxn ang="0">
                  <a:pos x="csX3" y="csY3"/>
                </a:cxn>
                <a:cxn ang="0">
                  <a:pos x="csX4" y="csY4"/>
                </a:cxn>
                <a:cxn ang="0">
                  <a:pos x="csX5" y="csY5"/>
                </a:cxn>
              </a:cxnLst>
              <a:rect l="l" t="t" r="r" b="b"/>
              <a:pathLst>
                <a:path w="65508" h="49718">
                  <a:moveTo>
                    <a:pt x="64019" y="19400"/>
                  </a:moveTo>
                  <a:cubicBezTo>
                    <a:pt x="73585" y="45217"/>
                    <a:pt x="34745" y="53630"/>
                    <a:pt x="13654" y="48098"/>
                  </a:cubicBezTo>
                  <a:lnTo>
                    <a:pt x="3051" y="45678"/>
                  </a:lnTo>
                  <a:lnTo>
                    <a:pt x="2474" y="22512"/>
                  </a:lnTo>
                  <a:cubicBezTo>
                    <a:pt x="-7783" y="10526"/>
                    <a:pt x="16305" y="5570"/>
                    <a:pt x="29904" y="4763"/>
                  </a:cubicBezTo>
                  <a:cubicBezTo>
                    <a:pt x="39701" y="-6186"/>
                    <a:pt x="68514" y="3034"/>
                    <a:pt x="64019" y="19285"/>
                  </a:cubicBezTo>
                  <a:close/>
                </a:path>
              </a:pathLst>
            </a:custGeom>
            <a:solidFill>
              <a:srgbClr val="81BA4D"/>
            </a:solidFill>
            <a:ln w="11507" cap="flat">
              <a:noFill/>
              <a:prstDash val="solid"/>
              <a:miter/>
            </a:ln>
          </p:spPr>
          <p:txBody>
            <a:bodyPr/>
            <a:lstStyle/>
            <a:p>
              <a:endParaRPr lang="en-US"/>
            </a:p>
          </p:txBody>
        </p:sp>
        <p:sp>
          <p:nvSpPr>
            <p:cNvPr id="413" name="Freeform: Shape 412">
              <a:extLst>
                <a:ext uri="{FF2B5EF4-FFF2-40B4-BE49-F238E27FC236}">
                  <a16:creationId xmlns:a16="http://schemas.microsoft.com/office/drawing/2014/main" id="{D732F947-19DD-ADA7-9298-A040E64AC0E5}"/>
                </a:ext>
              </a:extLst>
            </p:cNvPr>
            <p:cNvSpPr/>
            <p:nvPr/>
          </p:nvSpPr>
          <p:spPr>
            <a:xfrm>
              <a:off x="6998704" y="3537237"/>
              <a:ext cx="57790" cy="101537"/>
            </a:xfrm>
            <a:custGeom>
              <a:avLst/>
              <a:gdLst>
                <a:gd name="csX0" fmla="*/ 34360 w 57790"/>
                <a:gd name="csY0" fmla="*/ 66962 h 101537"/>
                <a:gd name="csX1" fmla="*/ 41505 w 57790"/>
                <a:gd name="csY1" fmla="*/ 85402 h 101537"/>
                <a:gd name="csX2" fmla="*/ 52454 w 57790"/>
                <a:gd name="csY2" fmla="*/ 92893 h 101537"/>
                <a:gd name="csX3" fmla="*/ 51878 w 57790"/>
                <a:gd name="csY3" fmla="*/ 101537 h 101537"/>
                <a:gd name="csX4" fmla="*/ 43119 w 57790"/>
                <a:gd name="csY4" fmla="*/ 101537 h 101537"/>
                <a:gd name="csX5" fmla="*/ 936 w 57790"/>
                <a:gd name="csY5" fmla="*/ 93124 h 101537"/>
                <a:gd name="csX6" fmla="*/ 245 w 57790"/>
                <a:gd name="csY6" fmla="*/ 84480 h 101537"/>
                <a:gd name="csX7" fmla="*/ 34936 w 57790"/>
                <a:gd name="csY7" fmla="*/ 0 h 101537"/>
                <a:gd name="csX8" fmla="*/ 26868 w 57790"/>
                <a:gd name="csY8" fmla="*/ 35613 h 101537"/>
                <a:gd name="csX9" fmla="*/ 34590 w 57790"/>
                <a:gd name="csY9" fmla="*/ 67077 h 1015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7790" h="101537">
                  <a:moveTo>
                    <a:pt x="34360" y="66962"/>
                  </a:moveTo>
                  <a:lnTo>
                    <a:pt x="41505" y="85402"/>
                  </a:lnTo>
                  <a:cubicBezTo>
                    <a:pt x="46692" y="75951"/>
                    <a:pt x="50380" y="78372"/>
                    <a:pt x="52454" y="92893"/>
                  </a:cubicBezTo>
                  <a:cubicBezTo>
                    <a:pt x="59830" y="95890"/>
                    <a:pt x="59485" y="98771"/>
                    <a:pt x="51878" y="101537"/>
                  </a:cubicBezTo>
                  <a:lnTo>
                    <a:pt x="43119" y="101537"/>
                  </a:lnTo>
                  <a:cubicBezTo>
                    <a:pt x="30787" y="92202"/>
                    <a:pt x="15113" y="88399"/>
                    <a:pt x="936" y="93124"/>
                  </a:cubicBezTo>
                  <a:lnTo>
                    <a:pt x="245" y="84480"/>
                  </a:lnTo>
                  <a:cubicBezTo>
                    <a:pt x="-1830" y="60277"/>
                    <a:pt x="9235" y="10603"/>
                    <a:pt x="34936" y="0"/>
                  </a:cubicBezTo>
                  <a:lnTo>
                    <a:pt x="26868" y="35613"/>
                  </a:lnTo>
                  <a:cubicBezTo>
                    <a:pt x="25139" y="43220"/>
                    <a:pt x="30211" y="61775"/>
                    <a:pt x="34590" y="67077"/>
                  </a:cubicBezTo>
                  <a:close/>
                </a:path>
              </a:pathLst>
            </a:custGeom>
            <a:solidFill>
              <a:srgbClr val="0297B1"/>
            </a:solidFill>
            <a:ln w="11507" cap="flat">
              <a:noFill/>
              <a:prstDash val="solid"/>
              <a:miter/>
            </a:ln>
          </p:spPr>
          <p:txBody>
            <a:bodyPr/>
            <a:lstStyle/>
            <a:p>
              <a:endParaRPr lang="en-US"/>
            </a:p>
          </p:txBody>
        </p:sp>
        <p:sp>
          <p:nvSpPr>
            <p:cNvPr id="414" name="Freeform: Shape 413">
              <a:extLst>
                <a:ext uri="{FF2B5EF4-FFF2-40B4-BE49-F238E27FC236}">
                  <a16:creationId xmlns:a16="http://schemas.microsoft.com/office/drawing/2014/main" id="{B3D3F683-536F-8214-17A8-662EC4C21074}"/>
                </a:ext>
              </a:extLst>
            </p:cNvPr>
            <p:cNvSpPr/>
            <p:nvPr/>
          </p:nvSpPr>
          <p:spPr>
            <a:xfrm>
              <a:off x="7039132" y="3553428"/>
              <a:ext cx="46011" cy="76587"/>
            </a:xfrm>
            <a:custGeom>
              <a:avLst/>
              <a:gdLst>
                <a:gd name="csX0" fmla="*/ 37036 w 46011"/>
                <a:gd name="csY0" fmla="*/ 16311 h 76587"/>
                <a:gd name="csX1" fmla="*/ 33809 w 46011"/>
                <a:gd name="csY1" fmla="*/ 41205 h 76587"/>
                <a:gd name="csX2" fmla="*/ 11911 w 46011"/>
                <a:gd name="csY2" fmla="*/ 76588 h 76587"/>
                <a:gd name="csX3" fmla="*/ 962 w 46011"/>
                <a:gd name="csY3" fmla="*/ 69096 h 76587"/>
                <a:gd name="csX4" fmla="*/ 35308 w 46011"/>
                <a:gd name="csY4" fmla="*/ 752 h 76587"/>
                <a:gd name="csX5" fmla="*/ 36921 w 46011"/>
                <a:gd name="csY5" fmla="*/ 16311 h 76587"/>
              </a:gdLst>
              <a:ahLst/>
              <a:cxnLst>
                <a:cxn ang="0">
                  <a:pos x="csX0" y="csY0"/>
                </a:cxn>
                <a:cxn ang="0">
                  <a:pos x="csX1" y="csY1"/>
                </a:cxn>
                <a:cxn ang="0">
                  <a:pos x="csX2" y="csY2"/>
                </a:cxn>
                <a:cxn ang="0">
                  <a:pos x="csX3" y="csY3"/>
                </a:cxn>
                <a:cxn ang="0">
                  <a:pos x="csX4" y="csY4"/>
                </a:cxn>
                <a:cxn ang="0">
                  <a:pos x="csX5" y="csY5"/>
                </a:cxn>
              </a:cxnLst>
              <a:rect l="l" t="t" r="r" b="b"/>
              <a:pathLst>
                <a:path w="46011" h="76587">
                  <a:moveTo>
                    <a:pt x="37036" y="16311"/>
                  </a:moveTo>
                  <a:cubicBezTo>
                    <a:pt x="44528" y="18962"/>
                    <a:pt x="42569" y="37632"/>
                    <a:pt x="33809" y="41205"/>
                  </a:cubicBezTo>
                  <a:cubicBezTo>
                    <a:pt x="29199" y="60222"/>
                    <a:pt x="21938" y="71978"/>
                    <a:pt x="11911" y="76588"/>
                  </a:cubicBezTo>
                  <a:cubicBezTo>
                    <a:pt x="9030" y="75089"/>
                    <a:pt x="2230" y="72208"/>
                    <a:pt x="962" y="69096"/>
                  </a:cubicBezTo>
                  <a:cubicBezTo>
                    <a:pt x="-5031" y="44432"/>
                    <a:pt x="18250" y="11585"/>
                    <a:pt x="35308" y="752"/>
                  </a:cubicBezTo>
                  <a:cubicBezTo>
                    <a:pt x="50060" y="-3167"/>
                    <a:pt x="48562" y="9165"/>
                    <a:pt x="36921" y="16311"/>
                  </a:cubicBezTo>
                  <a:close/>
                </a:path>
              </a:pathLst>
            </a:custGeom>
            <a:solidFill>
              <a:srgbClr val="217D33"/>
            </a:solidFill>
            <a:ln w="11507" cap="flat">
              <a:noFill/>
              <a:prstDash val="solid"/>
              <a:miter/>
            </a:ln>
          </p:spPr>
          <p:txBody>
            <a:bodyPr/>
            <a:lstStyle/>
            <a:p>
              <a:endParaRPr lang="en-US"/>
            </a:p>
          </p:txBody>
        </p:sp>
        <p:sp>
          <p:nvSpPr>
            <p:cNvPr id="415" name="Freeform: Shape 414">
              <a:extLst>
                <a:ext uri="{FF2B5EF4-FFF2-40B4-BE49-F238E27FC236}">
                  <a16:creationId xmlns:a16="http://schemas.microsoft.com/office/drawing/2014/main" id="{68291C44-DDA4-E217-BC3B-579B67A2A16C}"/>
                </a:ext>
              </a:extLst>
            </p:cNvPr>
            <p:cNvSpPr/>
            <p:nvPr/>
          </p:nvSpPr>
          <p:spPr>
            <a:xfrm>
              <a:off x="7074554" y="3526634"/>
              <a:ext cx="33866" cy="48679"/>
            </a:xfrm>
            <a:custGeom>
              <a:avLst/>
              <a:gdLst>
                <a:gd name="csX0" fmla="*/ 27545 w 33866"/>
                <a:gd name="csY0" fmla="*/ 17288 h 48679"/>
                <a:gd name="csX1" fmla="*/ 18901 w 33866"/>
                <a:gd name="csY1" fmla="*/ 34461 h 48679"/>
                <a:gd name="csX2" fmla="*/ 10257 w 33866"/>
                <a:gd name="csY2" fmla="*/ 43104 h 48679"/>
                <a:gd name="csX3" fmla="*/ 1614 w 33866"/>
                <a:gd name="csY3" fmla="*/ 43104 h 48679"/>
                <a:gd name="csX4" fmla="*/ 0 w 33866"/>
                <a:gd name="csY4" fmla="*/ 27545 h 48679"/>
                <a:gd name="csX5" fmla="*/ 18901 w 33866"/>
                <a:gd name="csY5" fmla="*/ 0 h 48679"/>
                <a:gd name="csX6" fmla="*/ 27545 w 33866"/>
                <a:gd name="csY6" fmla="*/ 17173 h 486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66" h="48679">
                  <a:moveTo>
                    <a:pt x="27545" y="17288"/>
                  </a:moveTo>
                  <a:cubicBezTo>
                    <a:pt x="38955" y="28237"/>
                    <a:pt x="34230" y="35959"/>
                    <a:pt x="18901" y="34461"/>
                  </a:cubicBezTo>
                  <a:cubicBezTo>
                    <a:pt x="19362" y="42759"/>
                    <a:pt x="18901" y="45870"/>
                    <a:pt x="10257" y="43104"/>
                  </a:cubicBezTo>
                  <a:cubicBezTo>
                    <a:pt x="7837" y="50596"/>
                    <a:pt x="4956" y="50481"/>
                    <a:pt x="1614" y="43104"/>
                  </a:cubicBezTo>
                  <a:lnTo>
                    <a:pt x="0" y="27545"/>
                  </a:lnTo>
                  <a:cubicBezTo>
                    <a:pt x="7146" y="23051"/>
                    <a:pt x="14983" y="7952"/>
                    <a:pt x="18901" y="0"/>
                  </a:cubicBezTo>
                  <a:lnTo>
                    <a:pt x="27545" y="17173"/>
                  </a:lnTo>
                  <a:close/>
                </a:path>
              </a:pathLst>
            </a:custGeom>
            <a:solidFill>
              <a:srgbClr val="056861"/>
            </a:solidFill>
            <a:ln w="11507" cap="flat">
              <a:noFill/>
              <a:prstDash val="solid"/>
              <a:miter/>
            </a:ln>
          </p:spPr>
          <p:txBody>
            <a:bodyPr/>
            <a:lstStyle/>
            <a:p>
              <a:endParaRPr lang="en-US"/>
            </a:p>
          </p:txBody>
        </p:sp>
        <p:sp>
          <p:nvSpPr>
            <p:cNvPr id="416" name="Freeform: Shape 415">
              <a:extLst>
                <a:ext uri="{FF2B5EF4-FFF2-40B4-BE49-F238E27FC236}">
                  <a16:creationId xmlns:a16="http://schemas.microsoft.com/office/drawing/2014/main" id="{96D7807C-660D-0F3B-CA73-8023A467505E}"/>
                </a:ext>
              </a:extLst>
            </p:cNvPr>
            <p:cNvSpPr/>
            <p:nvPr/>
          </p:nvSpPr>
          <p:spPr>
            <a:xfrm>
              <a:off x="7090154" y="3511899"/>
              <a:ext cx="48417" cy="81367"/>
            </a:xfrm>
            <a:custGeom>
              <a:avLst/>
              <a:gdLst>
                <a:gd name="csX0" fmla="*/ 46406 w 48417"/>
                <a:gd name="csY0" fmla="*/ 14850 h 81367"/>
                <a:gd name="csX1" fmla="*/ 11254 w 48417"/>
                <a:gd name="csY1" fmla="*/ 81235 h 81367"/>
                <a:gd name="csX2" fmla="*/ 3187 w 48417"/>
                <a:gd name="csY2" fmla="*/ 49310 h 81367"/>
                <a:gd name="csX3" fmla="*/ 11831 w 48417"/>
                <a:gd name="csY3" fmla="*/ 32138 h 81367"/>
                <a:gd name="csX4" fmla="*/ 29119 w 48417"/>
                <a:gd name="csY4" fmla="*/ 14965 h 81367"/>
                <a:gd name="csX5" fmla="*/ 37763 w 48417"/>
                <a:gd name="csY5" fmla="*/ 6321 h 81367"/>
                <a:gd name="csX6" fmla="*/ 46406 w 48417"/>
                <a:gd name="csY6" fmla="*/ 14965 h 813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417" h="81367">
                  <a:moveTo>
                    <a:pt x="46406" y="14850"/>
                  </a:moveTo>
                  <a:cubicBezTo>
                    <a:pt x="51478" y="31792"/>
                    <a:pt x="30386" y="84347"/>
                    <a:pt x="11254" y="81235"/>
                  </a:cubicBezTo>
                  <a:cubicBezTo>
                    <a:pt x="-2230" y="81005"/>
                    <a:pt x="-1769" y="60259"/>
                    <a:pt x="3187" y="49310"/>
                  </a:cubicBezTo>
                  <a:cubicBezTo>
                    <a:pt x="1919" y="44355"/>
                    <a:pt x="8143" y="35711"/>
                    <a:pt x="11831" y="32138"/>
                  </a:cubicBezTo>
                  <a:lnTo>
                    <a:pt x="29119" y="14965"/>
                  </a:lnTo>
                  <a:lnTo>
                    <a:pt x="37763" y="6321"/>
                  </a:lnTo>
                  <a:cubicBezTo>
                    <a:pt x="49057" y="-5089"/>
                    <a:pt x="50325" y="-363"/>
                    <a:pt x="46406" y="14965"/>
                  </a:cubicBezTo>
                  <a:close/>
                </a:path>
              </a:pathLst>
            </a:custGeom>
            <a:solidFill>
              <a:srgbClr val="0DAAC8"/>
            </a:solidFill>
            <a:ln w="11507" cap="flat">
              <a:noFill/>
              <a:prstDash val="solid"/>
              <a:miter/>
            </a:ln>
          </p:spPr>
          <p:txBody>
            <a:bodyPr/>
            <a:lstStyle/>
            <a:p>
              <a:endParaRPr lang="en-US"/>
            </a:p>
          </p:txBody>
        </p:sp>
        <p:sp>
          <p:nvSpPr>
            <p:cNvPr id="417" name="Freeform: Shape 416">
              <a:extLst>
                <a:ext uri="{FF2B5EF4-FFF2-40B4-BE49-F238E27FC236}">
                  <a16:creationId xmlns:a16="http://schemas.microsoft.com/office/drawing/2014/main" id="{570DF761-12D9-04F3-8D09-6E3394672E6A}"/>
                </a:ext>
              </a:extLst>
            </p:cNvPr>
            <p:cNvSpPr/>
            <p:nvPr/>
          </p:nvSpPr>
          <p:spPr>
            <a:xfrm>
              <a:off x="7127916" y="3448032"/>
              <a:ext cx="37002" cy="78717"/>
            </a:xfrm>
            <a:custGeom>
              <a:avLst/>
              <a:gdLst>
                <a:gd name="csX0" fmla="*/ 8644 w 37002"/>
                <a:gd name="csY0" fmla="*/ 78717 h 78717"/>
                <a:gd name="csX1" fmla="*/ 0 w 37002"/>
                <a:gd name="csY1" fmla="*/ 70074 h 78717"/>
                <a:gd name="csX2" fmla="*/ 0 w 37002"/>
                <a:gd name="csY2" fmla="*/ 61430 h 78717"/>
                <a:gd name="csX3" fmla="*/ 23512 w 37002"/>
                <a:gd name="csY3" fmla="*/ 2190 h 78717"/>
                <a:gd name="csX4" fmla="*/ 34576 w 37002"/>
                <a:gd name="csY4" fmla="*/ 0 h 78717"/>
                <a:gd name="csX5" fmla="*/ 8644 w 37002"/>
                <a:gd name="csY5" fmla="*/ 78602 h 78717"/>
              </a:gdLst>
              <a:ahLst/>
              <a:cxnLst>
                <a:cxn ang="0">
                  <a:pos x="csX0" y="csY0"/>
                </a:cxn>
                <a:cxn ang="0">
                  <a:pos x="csX1" y="csY1"/>
                </a:cxn>
                <a:cxn ang="0">
                  <a:pos x="csX2" y="csY2"/>
                </a:cxn>
                <a:cxn ang="0">
                  <a:pos x="csX3" y="csY3"/>
                </a:cxn>
                <a:cxn ang="0">
                  <a:pos x="csX4" y="csY4"/>
                </a:cxn>
                <a:cxn ang="0">
                  <a:pos x="csX5" y="csY5"/>
                </a:cxn>
              </a:cxnLst>
              <a:rect l="l" t="t" r="r" b="b"/>
              <a:pathLst>
                <a:path w="37002" h="78717">
                  <a:moveTo>
                    <a:pt x="8644" y="78717"/>
                  </a:moveTo>
                  <a:lnTo>
                    <a:pt x="0" y="70074"/>
                  </a:lnTo>
                  <a:lnTo>
                    <a:pt x="0" y="61430"/>
                  </a:lnTo>
                  <a:cubicBezTo>
                    <a:pt x="10718" y="43796"/>
                    <a:pt x="19017" y="22474"/>
                    <a:pt x="23512" y="2190"/>
                  </a:cubicBezTo>
                  <a:lnTo>
                    <a:pt x="34576" y="0"/>
                  </a:lnTo>
                  <a:cubicBezTo>
                    <a:pt x="42182" y="25586"/>
                    <a:pt x="31464" y="68114"/>
                    <a:pt x="8644" y="78602"/>
                  </a:cubicBezTo>
                  <a:close/>
                </a:path>
              </a:pathLst>
            </a:custGeom>
            <a:solidFill>
              <a:srgbClr val="11A9B3"/>
            </a:solidFill>
            <a:ln w="11507" cap="flat">
              <a:noFill/>
              <a:prstDash val="solid"/>
              <a:miter/>
            </a:ln>
          </p:spPr>
          <p:txBody>
            <a:bodyPr/>
            <a:lstStyle/>
            <a:p>
              <a:endParaRPr lang="en-US"/>
            </a:p>
          </p:txBody>
        </p:sp>
        <p:sp>
          <p:nvSpPr>
            <p:cNvPr id="418" name="Freeform: Shape 417">
              <a:extLst>
                <a:ext uri="{FF2B5EF4-FFF2-40B4-BE49-F238E27FC236}">
                  <a16:creationId xmlns:a16="http://schemas.microsoft.com/office/drawing/2014/main" id="{712588B7-B229-8F42-E5CC-8D3175D60244}"/>
                </a:ext>
              </a:extLst>
            </p:cNvPr>
            <p:cNvSpPr/>
            <p:nvPr/>
          </p:nvSpPr>
          <p:spPr>
            <a:xfrm>
              <a:off x="7876892" y="3422095"/>
              <a:ext cx="72373" cy="35356"/>
            </a:xfrm>
            <a:custGeom>
              <a:avLst/>
              <a:gdLst>
                <a:gd name="csX0" fmla="*/ 69779 w 72373"/>
                <a:gd name="csY0" fmla="*/ 8534 h 35356"/>
                <a:gd name="csX1" fmla="*/ 36125 w 72373"/>
                <a:gd name="csY1" fmla="*/ 27090 h 35356"/>
                <a:gd name="csX2" fmla="*/ 3854 w 72373"/>
                <a:gd name="csY2" fmla="*/ 17869 h 35356"/>
                <a:gd name="csX3" fmla="*/ 7312 w 72373"/>
                <a:gd name="csY3" fmla="*/ 8419 h 35356"/>
                <a:gd name="csX4" fmla="*/ 69779 w 72373"/>
                <a:gd name="csY4" fmla="*/ 8649 h 35356"/>
              </a:gdLst>
              <a:ahLst/>
              <a:cxnLst>
                <a:cxn ang="0">
                  <a:pos x="csX0" y="csY0"/>
                </a:cxn>
                <a:cxn ang="0">
                  <a:pos x="csX1" y="csY1"/>
                </a:cxn>
                <a:cxn ang="0">
                  <a:pos x="csX2" y="csY2"/>
                </a:cxn>
                <a:cxn ang="0">
                  <a:pos x="csX3" y="csY3"/>
                </a:cxn>
                <a:cxn ang="0">
                  <a:pos x="csX4" y="csY4"/>
                </a:cxn>
              </a:cxnLst>
              <a:rect l="l" t="t" r="r" b="b"/>
              <a:pathLst>
                <a:path w="72373" h="35356">
                  <a:moveTo>
                    <a:pt x="69779" y="8534"/>
                  </a:moveTo>
                  <a:cubicBezTo>
                    <a:pt x="81073" y="31123"/>
                    <a:pt x="52836" y="45184"/>
                    <a:pt x="36125" y="27090"/>
                  </a:cubicBezTo>
                  <a:cubicBezTo>
                    <a:pt x="23678" y="31700"/>
                    <a:pt x="2125" y="33198"/>
                    <a:pt x="3854" y="17869"/>
                  </a:cubicBezTo>
                  <a:cubicBezTo>
                    <a:pt x="-2254" y="12337"/>
                    <a:pt x="-1102" y="9226"/>
                    <a:pt x="7312" y="8419"/>
                  </a:cubicBezTo>
                  <a:cubicBezTo>
                    <a:pt x="27250" y="-1608"/>
                    <a:pt x="52606" y="-4029"/>
                    <a:pt x="69779" y="8649"/>
                  </a:cubicBezTo>
                  <a:close/>
                </a:path>
              </a:pathLst>
            </a:custGeom>
            <a:solidFill>
              <a:srgbClr val="B1BF16"/>
            </a:solidFill>
            <a:ln w="11507" cap="flat">
              <a:noFill/>
              <a:prstDash val="solid"/>
              <a:miter/>
            </a:ln>
          </p:spPr>
          <p:txBody>
            <a:bodyPr/>
            <a:lstStyle/>
            <a:p>
              <a:endParaRPr lang="en-US"/>
            </a:p>
          </p:txBody>
        </p:sp>
        <p:sp>
          <p:nvSpPr>
            <p:cNvPr id="419" name="Freeform: Shape 418">
              <a:extLst>
                <a:ext uri="{FF2B5EF4-FFF2-40B4-BE49-F238E27FC236}">
                  <a16:creationId xmlns:a16="http://schemas.microsoft.com/office/drawing/2014/main" id="{06EB164A-FD97-6FC2-A7D3-F03134F82AC8}"/>
                </a:ext>
              </a:extLst>
            </p:cNvPr>
            <p:cNvSpPr/>
            <p:nvPr/>
          </p:nvSpPr>
          <p:spPr>
            <a:xfrm>
              <a:off x="7904949" y="3365023"/>
              <a:ext cx="50826" cy="19821"/>
            </a:xfrm>
            <a:custGeom>
              <a:avLst/>
              <a:gdLst>
                <a:gd name="csX0" fmla="*/ 50826 w 50826"/>
                <a:gd name="csY0" fmla="*/ 14895 h 19821"/>
                <a:gd name="csX1" fmla="*/ 0 w 50826"/>
                <a:gd name="csY1" fmla="*/ 16393 h 19821"/>
                <a:gd name="csX2" fmla="*/ 576 w 50826"/>
                <a:gd name="csY2" fmla="*/ 5905 h 19821"/>
                <a:gd name="csX3" fmla="*/ 50826 w 50826"/>
                <a:gd name="csY3" fmla="*/ 14895 h 19821"/>
              </a:gdLst>
              <a:ahLst/>
              <a:cxnLst>
                <a:cxn ang="0">
                  <a:pos x="csX0" y="csY0"/>
                </a:cxn>
                <a:cxn ang="0">
                  <a:pos x="csX1" y="csY1"/>
                </a:cxn>
                <a:cxn ang="0">
                  <a:pos x="csX2" y="csY2"/>
                </a:cxn>
                <a:cxn ang="0">
                  <a:pos x="csX3" y="csY3"/>
                </a:cxn>
              </a:cxnLst>
              <a:rect l="l" t="t" r="r" b="b"/>
              <a:pathLst>
                <a:path w="50826" h="19821">
                  <a:moveTo>
                    <a:pt x="50826" y="14895"/>
                  </a:moveTo>
                  <a:cubicBezTo>
                    <a:pt x="35152" y="21003"/>
                    <a:pt x="16366" y="21349"/>
                    <a:pt x="0" y="16393"/>
                  </a:cubicBezTo>
                  <a:lnTo>
                    <a:pt x="576" y="5905"/>
                  </a:lnTo>
                  <a:cubicBezTo>
                    <a:pt x="18095" y="-3085"/>
                    <a:pt x="42528" y="-3085"/>
                    <a:pt x="50826" y="14895"/>
                  </a:cubicBezTo>
                  <a:close/>
                </a:path>
              </a:pathLst>
            </a:custGeom>
            <a:solidFill>
              <a:srgbClr val="6ABEB9"/>
            </a:solidFill>
            <a:ln w="11507" cap="flat">
              <a:noFill/>
              <a:prstDash val="solid"/>
              <a:miter/>
            </a:ln>
          </p:spPr>
          <p:txBody>
            <a:bodyPr/>
            <a:lstStyle/>
            <a:p>
              <a:endParaRPr lang="en-US"/>
            </a:p>
          </p:txBody>
        </p:sp>
        <p:sp>
          <p:nvSpPr>
            <p:cNvPr id="420" name="Freeform: Shape 419">
              <a:extLst>
                <a:ext uri="{FF2B5EF4-FFF2-40B4-BE49-F238E27FC236}">
                  <a16:creationId xmlns:a16="http://schemas.microsoft.com/office/drawing/2014/main" id="{8643895A-A16D-FE27-5649-CEB162FAE1DF}"/>
                </a:ext>
              </a:extLst>
            </p:cNvPr>
            <p:cNvSpPr/>
            <p:nvPr/>
          </p:nvSpPr>
          <p:spPr>
            <a:xfrm>
              <a:off x="7856919" y="3368491"/>
              <a:ext cx="38947" cy="79458"/>
            </a:xfrm>
            <a:custGeom>
              <a:avLst/>
              <a:gdLst>
                <a:gd name="csX0" fmla="*/ 38925 w 38947"/>
                <a:gd name="csY0" fmla="*/ 29060 h 79458"/>
                <a:gd name="csX1" fmla="*/ 27284 w 38947"/>
                <a:gd name="csY1" fmla="*/ 62022 h 79458"/>
                <a:gd name="csX2" fmla="*/ 23827 w 38947"/>
                <a:gd name="csY2" fmla="*/ 71473 h 79458"/>
                <a:gd name="csX3" fmla="*/ 4234 w 38947"/>
                <a:gd name="csY3" fmla="*/ 53378 h 79458"/>
                <a:gd name="csX4" fmla="*/ 21637 w 38947"/>
                <a:gd name="csY4" fmla="*/ 11887 h 79458"/>
                <a:gd name="csX5" fmla="*/ 21637 w 38947"/>
                <a:gd name="csY5" fmla="*/ 3243 h 79458"/>
                <a:gd name="csX6" fmla="*/ 38925 w 38947"/>
                <a:gd name="csY6" fmla="*/ 29060 h 7945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947" h="79458">
                  <a:moveTo>
                    <a:pt x="38925" y="29060"/>
                  </a:moveTo>
                  <a:cubicBezTo>
                    <a:pt x="39386" y="37589"/>
                    <a:pt x="32701" y="51073"/>
                    <a:pt x="27284" y="62022"/>
                  </a:cubicBezTo>
                  <a:cubicBezTo>
                    <a:pt x="25901" y="65134"/>
                    <a:pt x="24057" y="68822"/>
                    <a:pt x="23827" y="71473"/>
                  </a:cubicBezTo>
                  <a:cubicBezTo>
                    <a:pt x="6539" y="89222"/>
                    <a:pt x="-7292" y="74815"/>
                    <a:pt x="4234" y="53378"/>
                  </a:cubicBezTo>
                  <a:cubicBezTo>
                    <a:pt x="5617" y="39778"/>
                    <a:pt x="11379" y="25948"/>
                    <a:pt x="21637" y="11887"/>
                  </a:cubicBezTo>
                  <a:cubicBezTo>
                    <a:pt x="14030" y="9121"/>
                    <a:pt x="14030" y="6240"/>
                    <a:pt x="21637" y="3243"/>
                  </a:cubicBezTo>
                  <a:cubicBezTo>
                    <a:pt x="30281" y="-5401"/>
                    <a:pt x="36043" y="3243"/>
                    <a:pt x="38925" y="29060"/>
                  </a:cubicBezTo>
                  <a:close/>
                </a:path>
              </a:pathLst>
            </a:custGeom>
            <a:solidFill>
              <a:srgbClr val="4EA040"/>
            </a:solidFill>
            <a:ln w="11507" cap="flat">
              <a:noFill/>
              <a:prstDash val="solid"/>
              <a:miter/>
            </a:ln>
          </p:spPr>
          <p:txBody>
            <a:bodyPr/>
            <a:lstStyle/>
            <a:p>
              <a:endParaRPr lang="en-US"/>
            </a:p>
          </p:txBody>
        </p:sp>
        <p:sp>
          <p:nvSpPr>
            <p:cNvPr id="421" name="Freeform: Shape 420">
              <a:extLst>
                <a:ext uri="{FF2B5EF4-FFF2-40B4-BE49-F238E27FC236}">
                  <a16:creationId xmlns:a16="http://schemas.microsoft.com/office/drawing/2014/main" id="{E4EBD928-0E17-204F-864E-CF27CE6B3342}"/>
                </a:ext>
              </a:extLst>
            </p:cNvPr>
            <p:cNvSpPr/>
            <p:nvPr/>
          </p:nvSpPr>
          <p:spPr>
            <a:xfrm>
              <a:off x="7946592" y="3414621"/>
              <a:ext cx="75612" cy="41518"/>
            </a:xfrm>
            <a:custGeom>
              <a:avLst/>
              <a:gdLst>
                <a:gd name="csX0" fmla="*/ 61393 w 75612"/>
                <a:gd name="csY0" fmla="*/ 102 h 41518"/>
                <a:gd name="csX1" fmla="*/ 70037 w 75612"/>
                <a:gd name="csY1" fmla="*/ 102 h 41518"/>
                <a:gd name="csX2" fmla="*/ 70037 w 75612"/>
                <a:gd name="csY2" fmla="*/ 8746 h 41518"/>
                <a:gd name="csX3" fmla="*/ 37881 w 75612"/>
                <a:gd name="csY3" fmla="*/ 25919 h 41518"/>
                <a:gd name="csX4" fmla="*/ 194 w 75612"/>
                <a:gd name="csY4" fmla="*/ 16007 h 41518"/>
                <a:gd name="csX5" fmla="*/ 61508 w 75612"/>
                <a:gd name="csY5" fmla="*/ 102 h 41518"/>
              </a:gdLst>
              <a:ahLst/>
              <a:cxnLst>
                <a:cxn ang="0">
                  <a:pos x="csX0" y="csY0"/>
                </a:cxn>
                <a:cxn ang="0">
                  <a:pos x="csX1" y="csY1"/>
                </a:cxn>
                <a:cxn ang="0">
                  <a:pos x="csX2" y="csY2"/>
                </a:cxn>
                <a:cxn ang="0">
                  <a:pos x="csX3" y="csY3"/>
                </a:cxn>
                <a:cxn ang="0">
                  <a:pos x="csX4" y="csY4"/>
                </a:cxn>
                <a:cxn ang="0">
                  <a:pos x="csX5" y="csY5"/>
                </a:cxn>
              </a:cxnLst>
              <a:rect l="l" t="t" r="r" b="b"/>
              <a:pathLst>
                <a:path w="75612" h="41518">
                  <a:moveTo>
                    <a:pt x="61393" y="102"/>
                  </a:moveTo>
                  <a:cubicBezTo>
                    <a:pt x="63467" y="-128"/>
                    <a:pt x="67386" y="102"/>
                    <a:pt x="70037" y="102"/>
                  </a:cubicBezTo>
                  <a:cubicBezTo>
                    <a:pt x="77528" y="2523"/>
                    <a:pt x="77413" y="5404"/>
                    <a:pt x="70037" y="8746"/>
                  </a:cubicBezTo>
                  <a:cubicBezTo>
                    <a:pt x="68308" y="25227"/>
                    <a:pt x="52057" y="31566"/>
                    <a:pt x="37881" y="25919"/>
                  </a:cubicBezTo>
                  <a:cubicBezTo>
                    <a:pt x="24973" y="50929"/>
                    <a:pt x="-2572" y="44590"/>
                    <a:pt x="194" y="16007"/>
                  </a:cubicBezTo>
                  <a:cubicBezTo>
                    <a:pt x="14485" y="8055"/>
                    <a:pt x="45603" y="1831"/>
                    <a:pt x="61508" y="102"/>
                  </a:cubicBezTo>
                  <a:close/>
                </a:path>
              </a:pathLst>
            </a:custGeom>
            <a:solidFill>
              <a:srgbClr val="279749"/>
            </a:solidFill>
            <a:ln w="11507" cap="flat">
              <a:noFill/>
              <a:prstDash val="solid"/>
              <a:miter/>
            </a:ln>
          </p:spPr>
          <p:txBody>
            <a:bodyPr/>
            <a:lstStyle/>
            <a:p>
              <a:endParaRPr lang="en-US"/>
            </a:p>
          </p:txBody>
        </p:sp>
        <p:sp>
          <p:nvSpPr>
            <p:cNvPr id="422" name="Freeform: Shape 421">
              <a:extLst>
                <a:ext uri="{FF2B5EF4-FFF2-40B4-BE49-F238E27FC236}">
                  <a16:creationId xmlns:a16="http://schemas.microsoft.com/office/drawing/2014/main" id="{D8BAB97F-8CEC-6F3D-F61E-A235F51B76E8}"/>
                </a:ext>
              </a:extLst>
            </p:cNvPr>
            <p:cNvSpPr/>
            <p:nvPr/>
          </p:nvSpPr>
          <p:spPr>
            <a:xfrm>
              <a:off x="7859986" y="3334508"/>
              <a:ext cx="37428" cy="63043"/>
            </a:xfrm>
            <a:custGeom>
              <a:avLst/>
              <a:gdLst>
                <a:gd name="csX0" fmla="*/ 37242 w 37428"/>
                <a:gd name="csY0" fmla="*/ 47023 h 63043"/>
                <a:gd name="csX1" fmla="*/ 35859 w 37428"/>
                <a:gd name="csY1" fmla="*/ 63043 h 63043"/>
                <a:gd name="csX2" fmla="*/ 18571 w 37428"/>
                <a:gd name="csY2" fmla="*/ 37227 h 63043"/>
                <a:gd name="csX3" fmla="*/ 18571 w 37428"/>
                <a:gd name="csY3" fmla="*/ 28583 h 63043"/>
                <a:gd name="csX4" fmla="*/ 17649 w 37428"/>
                <a:gd name="csY4" fmla="*/ 0 h 63043"/>
                <a:gd name="csX5" fmla="*/ 37242 w 37428"/>
                <a:gd name="csY5" fmla="*/ 47023 h 63043"/>
              </a:gdLst>
              <a:ahLst/>
              <a:cxnLst>
                <a:cxn ang="0">
                  <a:pos x="csX0" y="csY0"/>
                </a:cxn>
                <a:cxn ang="0">
                  <a:pos x="csX1" y="csY1"/>
                </a:cxn>
                <a:cxn ang="0">
                  <a:pos x="csX2" y="csY2"/>
                </a:cxn>
                <a:cxn ang="0">
                  <a:pos x="csX3" y="csY3"/>
                </a:cxn>
                <a:cxn ang="0">
                  <a:pos x="csX4" y="csY4"/>
                </a:cxn>
                <a:cxn ang="0">
                  <a:pos x="csX5" y="csY5"/>
                </a:cxn>
              </a:cxnLst>
              <a:rect l="l" t="t" r="r" b="b"/>
              <a:pathLst>
                <a:path w="37428" h="63043">
                  <a:moveTo>
                    <a:pt x="37242" y="47023"/>
                  </a:moveTo>
                  <a:lnTo>
                    <a:pt x="35859" y="63043"/>
                  </a:lnTo>
                  <a:lnTo>
                    <a:pt x="18571" y="37227"/>
                  </a:lnTo>
                  <a:cubicBezTo>
                    <a:pt x="11079" y="34806"/>
                    <a:pt x="11195" y="31925"/>
                    <a:pt x="18571" y="28583"/>
                  </a:cubicBezTo>
                  <a:cubicBezTo>
                    <a:pt x="-6209" y="25010"/>
                    <a:pt x="-5863" y="7146"/>
                    <a:pt x="17649" y="0"/>
                  </a:cubicBezTo>
                  <a:cubicBezTo>
                    <a:pt x="31133" y="9566"/>
                    <a:pt x="38740" y="29620"/>
                    <a:pt x="37242" y="47023"/>
                  </a:cubicBezTo>
                  <a:close/>
                </a:path>
              </a:pathLst>
            </a:custGeom>
            <a:solidFill>
              <a:srgbClr val="186243"/>
            </a:solidFill>
            <a:ln w="11507" cap="flat">
              <a:noFill/>
              <a:prstDash val="solid"/>
              <a:miter/>
            </a:ln>
          </p:spPr>
          <p:txBody>
            <a:bodyPr/>
            <a:lstStyle/>
            <a:p>
              <a:endParaRPr lang="en-US"/>
            </a:p>
          </p:txBody>
        </p:sp>
        <p:sp>
          <p:nvSpPr>
            <p:cNvPr id="423" name="Freeform: Shape 422">
              <a:extLst>
                <a:ext uri="{FF2B5EF4-FFF2-40B4-BE49-F238E27FC236}">
                  <a16:creationId xmlns:a16="http://schemas.microsoft.com/office/drawing/2014/main" id="{FF2352A4-0E96-6DDB-2AD2-C4E35D212791}"/>
                </a:ext>
              </a:extLst>
            </p:cNvPr>
            <p:cNvSpPr/>
            <p:nvPr/>
          </p:nvSpPr>
          <p:spPr>
            <a:xfrm>
              <a:off x="7812677" y="3302007"/>
              <a:ext cx="64956" cy="46464"/>
            </a:xfrm>
            <a:custGeom>
              <a:avLst/>
              <a:gdLst>
                <a:gd name="csX0" fmla="*/ 39486 w 64956"/>
                <a:gd name="csY0" fmla="*/ 0 h 46464"/>
                <a:gd name="csX1" fmla="*/ 61845 w 64956"/>
                <a:gd name="csY1" fmla="*/ 9335 h 46464"/>
                <a:gd name="csX2" fmla="*/ 64957 w 64956"/>
                <a:gd name="csY2" fmla="*/ 32501 h 46464"/>
                <a:gd name="csX3" fmla="*/ 6869 w 64956"/>
                <a:gd name="csY3" fmla="*/ 24664 h 46464"/>
                <a:gd name="csX4" fmla="*/ 22659 w 64956"/>
                <a:gd name="csY4" fmla="*/ 2075 h 46464"/>
                <a:gd name="csX5" fmla="*/ 39371 w 64956"/>
                <a:gd name="csY5" fmla="*/ 115 h 46464"/>
              </a:gdLst>
              <a:ahLst/>
              <a:cxnLst>
                <a:cxn ang="0">
                  <a:pos x="csX0" y="csY0"/>
                </a:cxn>
                <a:cxn ang="0">
                  <a:pos x="csX1" y="csY1"/>
                </a:cxn>
                <a:cxn ang="0">
                  <a:pos x="csX2" y="csY2"/>
                </a:cxn>
                <a:cxn ang="0">
                  <a:pos x="csX3" y="csY3"/>
                </a:cxn>
                <a:cxn ang="0">
                  <a:pos x="csX4" y="csY4"/>
                </a:cxn>
                <a:cxn ang="0">
                  <a:pos x="csX5" y="csY5"/>
                </a:cxn>
              </a:cxnLst>
              <a:rect l="l" t="t" r="r" b="b"/>
              <a:pathLst>
                <a:path w="64956" h="46464">
                  <a:moveTo>
                    <a:pt x="39486" y="0"/>
                  </a:moveTo>
                  <a:cubicBezTo>
                    <a:pt x="43750" y="576"/>
                    <a:pt x="61038" y="3342"/>
                    <a:pt x="61845" y="9335"/>
                  </a:cubicBezTo>
                  <a:lnTo>
                    <a:pt x="64957" y="32501"/>
                  </a:lnTo>
                  <a:cubicBezTo>
                    <a:pt x="48015" y="54169"/>
                    <a:pt x="17588" y="49904"/>
                    <a:pt x="6869" y="24664"/>
                  </a:cubicBezTo>
                  <a:cubicBezTo>
                    <a:pt x="-10188" y="15905"/>
                    <a:pt x="8137" y="-2190"/>
                    <a:pt x="22659" y="2075"/>
                  </a:cubicBezTo>
                  <a:lnTo>
                    <a:pt x="39371" y="115"/>
                  </a:lnTo>
                  <a:close/>
                </a:path>
              </a:pathLst>
            </a:custGeom>
            <a:solidFill>
              <a:srgbClr val="07A1AE"/>
            </a:solidFill>
            <a:ln w="11507" cap="flat">
              <a:noFill/>
              <a:prstDash val="solid"/>
              <a:miter/>
            </a:ln>
          </p:spPr>
          <p:txBody>
            <a:bodyPr/>
            <a:lstStyle/>
            <a:p>
              <a:endParaRPr lang="en-US"/>
            </a:p>
          </p:txBody>
        </p:sp>
        <p:sp>
          <p:nvSpPr>
            <p:cNvPr id="424" name="Freeform: Shape 423">
              <a:extLst>
                <a:ext uri="{FF2B5EF4-FFF2-40B4-BE49-F238E27FC236}">
                  <a16:creationId xmlns:a16="http://schemas.microsoft.com/office/drawing/2014/main" id="{D991CF8A-48FF-8761-77FD-9E2D73805654}"/>
                </a:ext>
              </a:extLst>
            </p:cNvPr>
            <p:cNvSpPr/>
            <p:nvPr/>
          </p:nvSpPr>
          <p:spPr>
            <a:xfrm>
              <a:off x="8016091" y="3414724"/>
              <a:ext cx="69832" cy="30416"/>
            </a:xfrm>
            <a:custGeom>
              <a:avLst/>
              <a:gdLst>
                <a:gd name="csX0" fmla="*/ 52287 w 69832"/>
                <a:gd name="csY0" fmla="*/ 0 h 30416"/>
                <a:gd name="csX1" fmla="*/ 69574 w 69832"/>
                <a:gd name="csY1" fmla="*/ 8644 h 30416"/>
                <a:gd name="csX2" fmla="*/ 34422 w 69832"/>
                <a:gd name="csY2" fmla="*/ 17634 h 30416"/>
                <a:gd name="csX3" fmla="*/ 24626 w 69832"/>
                <a:gd name="csY3" fmla="*/ 19132 h 30416"/>
                <a:gd name="csX4" fmla="*/ 538 w 69832"/>
                <a:gd name="csY4" fmla="*/ 8644 h 30416"/>
                <a:gd name="csX5" fmla="*/ 538 w 69832"/>
                <a:gd name="csY5" fmla="*/ 0 h 30416"/>
                <a:gd name="csX6" fmla="*/ 52287 w 69832"/>
                <a:gd name="csY6" fmla="*/ 0 h 304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832" h="30416">
                  <a:moveTo>
                    <a:pt x="52287" y="0"/>
                  </a:moveTo>
                  <a:cubicBezTo>
                    <a:pt x="57358" y="0"/>
                    <a:pt x="66117" y="4956"/>
                    <a:pt x="69574" y="8644"/>
                  </a:cubicBezTo>
                  <a:cubicBezTo>
                    <a:pt x="71764" y="24203"/>
                    <a:pt x="60008" y="27200"/>
                    <a:pt x="34422" y="17634"/>
                  </a:cubicBezTo>
                  <a:cubicBezTo>
                    <a:pt x="38572" y="33884"/>
                    <a:pt x="32002" y="34922"/>
                    <a:pt x="24626" y="19132"/>
                  </a:cubicBezTo>
                  <a:cubicBezTo>
                    <a:pt x="17365" y="38955"/>
                    <a:pt x="-3611" y="28352"/>
                    <a:pt x="538" y="8644"/>
                  </a:cubicBezTo>
                  <a:lnTo>
                    <a:pt x="538" y="0"/>
                  </a:lnTo>
                  <a:lnTo>
                    <a:pt x="52287" y="0"/>
                  </a:lnTo>
                  <a:close/>
                </a:path>
              </a:pathLst>
            </a:custGeom>
            <a:solidFill>
              <a:srgbClr val="0E7A8D"/>
            </a:solidFill>
            <a:ln w="11507" cap="flat">
              <a:noFill/>
              <a:prstDash val="solid"/>
              <a:miter/>
            </a:ln>
          </p:spPr>
          <p:txBody>
            <a:bodyPr/>
            <a:lstStyle/>
            <a:p>
              <a:endParaRPr lang="en-US"/>
            </a:p>
          </p:txBody>
        </p:sp>
        <p:sp>
          <p:nvSpPr>
            <p:cNvPr id="425" name="Freeform: Shape 424">
              <a:extLst>
                <a:ext uri="{FF2B5EF4-FFF2-40B4-BE49-F238E27FC236}">
                  <a16:creationId xmlns:a16="http://schemas.microsoft.com/office/drawing/2014/main" id="{15FCB439-339C-CD1A-6A06-B22266DCE48E}"/>
                </a:ext>
              </a:extLst>
            </p:cNvPr>
            <p:cNvSpPr/>
            <p:nvPr/>
          </p:nvSpPr>
          <p:spPr>
            <a:xfrm>
              <a:off x="7780834" y="3291980"/>
              <a:ext cx="54618" cy="77972"/>
            </a:xfrm>
            <a:custGeom>
              <a:avLst/>
              <a:gdLst>
                <a:gd name="csX0" fmla="*/ 53350 w 54618"/>
                <a:gd name="csY0" fmla="*/ 0 h 77972"/>
                <a:gd name="csX1" fmla="*/ 54618 w 54618"/>
                <a:gd name="csY1" fmla="*/ 12102 h 77972"/>
                <a:gd name="csX2" fmla="*/ 38829 w 54618"/>
                <a:gd name="csY2" fmla="*/ 34691 h 77972"/>
                <a:gd name="csX3" fmla="*/ 30185 w 54618"/>
                <a:gd name="csY3" fmla="*/ 71687 h 77972"/>
                <a:gd name="csX4" fmla="*/ 4253 w 54618"/>
                <a:gd name="csY4" fmla="*/ 43911 h 77972"/>
                <a:gd name="csX5" fmla="*/ 53350 w 54618"/>
                <a:gd name="csY5" fmla="*/ 0 h 77972"/>
              </a:gdLst>
              <a:ahLst/>
              <a:cxnLst>
                <a:cxn ang="0">
                  <a:pos x="csX0" y="csY0"/>
                </a:cxn>
                <a:cxn ang="0">
                  <a:pos x="csX1" y="csY1"/>
                </a:cxn>
                <a:cxn ang="0">
                  <a:pos x="csX2" y="csY2"/>
                </a:cxn>
                <a:cxn ang="0">
                  <a:pos x="csX3" y="csY3"/>
                </a:cxn>
                <a:cxn ang="0">
                  <a:pos x="csX4" y="csY4"/>
                </a:cxn>
                <a:cxn ang="0">
                  <a:pos x="csX5" y="csY5"/>
                </a:cxn>
              </a:cxnLst>
              <a:rect l="l" t="t" r="r" b="b"/>
              <a:pathLst>
                <a:path w="54618" h="77972">
                  <a:moveTo>
                    <a:pt x="53350" y="0"/>
                  </a:moveTo>
                  <a:lnTo>
                    <a:pt x="54618" y="12102"/>
                  </a:lnTo>
                  <a:lnTo>
                    <a:pt x="38829" y="34691"/>
                  </a:lnTo>
                  <a:cubicBezTo>
                    <a:pt x="57384" y="48060"/>
                    <a:pt x="53120" y="67884"/>
                    <a:pt x="30185" y="71687"/>
                  </a:cubicBezTo>
                  <a:cubicBezTo>
                    <a:pt x="12897" y="90127"/>
                    <a:pt x="-9462" y="64080"/>
                    <a:pt x="4253" y="43911"/>
                  </a:cubicBezTo>
                  <a:cubicBezTo>
                    <a:pt x="12090" y="21667"/>
                    <a:pt x="30300" y="4034"/>
                    <a:pt x="53350" y="0"/>
                  </a:cubicBezTo>
                  <a:close/>
                </a:path>
              </a:pathLst>
            </a:custGeom>
            <a:solidFill>
              <a:srgbClr val="117234"/>
            </a:solidFill>
            <a:ln w="11507" cap="flat">
              <a:noFill/>
              <a:prstDash val="solid"/>
              <a:miter/>
            </a:ln>
          </p:spPr>
          <p:txBody>
            <a:bodyPr/>
            <a:lstStyle/>
            <a:p>
              <a:endParaRPr lang="en-US"/>
            </a:p>
          </p:txBody>
        </p:sp>
        <p:sp>
          <p:nvSpPr>
            <p:cNvPr id="426" name="Freeform: Shape 425">
              <a:extLst>
                <a:ext uri="{FF2B5EF4-FFF2-40B4-BE49-F238E27FC236}">
                  <a16:creationId xmlns:a16="http://schemas.microsoft.com/office/drawing/2014/main" id="{8E6DB076-AEF5-3F6E-1FF8-629A84E13DA9}"/>
                </a:ext>
              </a:extLst>
            </p:cNvPr>
            <p:cNvSpPr/>
            <p:nvPr/>
          </p:nvSpPr>
          <p:spPr>
            <a:xfrm>
              <a:off x="8447212" y="4000322"/>
              <a:ext cx="21321" cy="68344"/>
            </a:xfrm>
            <a:custGeom>
              <a:avLst/>
              <a:gdLst>
                <a:gd name="csX0" fmla="*/ 21322 w 21321"/>
                <a:gd name="csY0" fmla="*/ 19017 h 68344"/>
                <a:gd name="csX1" fmla="*/ 19132 w 21321"/>
                <a:gd name="csY1" fmla="*/ 68345 h 68344"/>
                <a:gd name="csX2" fmla="*/ 9336 w 21321"/>
                <a:gd name="csY2" fmla="*/ 51633 h 68344"/>
                <a:gd name="csX3" fmla="*/ 9336 w 21321"/>
                <a:gd name="csY3" fmla="*/ 0 h 68344"/>
                <a:gd name="csX4" fmla="*/ 21207 w 21321"/>
                <a:gd name="csY4" fmla="*/ 19017 h 68344"/>
              </a:gdLst>
              <a:ahLst/>
              <a:cxnLst>
                <a:cxn ang="0">
                  <a:pos x="csX0" y="csY0"/>
                </a:cxn>
                <a:cxn ang="0">
                  <a:pos x="csX1" y="csY1"/>
                </a:cxn>
                <a:cxn ang="0">
                  <a:pos x="csX2" y="csY2"/>
                </a:cxn>
                <a:cxn ang="0">
                  <a:pos x="csX3" y="csY3"/>
                </a:cxn>
                <a:cxn ang="0">
                  <a:pos x="csX4" y="csY4"/>
                </a:cxn>
              </a:cxnLst>
              <a:rect l="l" t="t" r="r" b="b"/>
              <a:pathLst>
                <a:path w="21321" h="68344">
                  <a:moveTo>
                    <a:pt x="21322" y="19017"/>
                  </a:moveTo>
                  <a:lnTo>
                    <a:pt x="19132" y="68345"/>
                  </a:lnTo>
                  <a:lnTo>
                    <a:pt x="9336" y="51633"/>
                  </a:lnTo>
                  <a:cubicBezTo>
                    <a:pt x="-3227" y="41260"/>
                    <a:pt x="-2996" y="11525"/>
                    <a:pt x="9336" y="0"/>
                  </a:cubicBezTo>
                  <a:cubicBezTo>
                    <a:pt x="13254" y="3342"/>
                    <a:pt x="21552" y="13139"/>
                    <a:pt x="21207" y="19017"/>
                  </a:cubicBezTo>
                  <a:close/>
                </a:path>
              </a:pathLst>
            </a:custGeom>
            <a:solidFill>
              <a:srgbClr val="219651"/>
            </a:solidFill>
            <a:ln w="11507" cap="flat">
              <a:noFill/>
              <a:prstDash val="solid"/>
              <a:miter/>
            </a:ln>
          </p:spPr>
          <p:txBody>
            <a:bodyPr/>
            <a:lstStyle/>
            <a:p>
              <a:endParaRPr lang="en-US"/>
            </a:p>
          </p:txBody>
        </p:sp>
        <p:sp>
          <p:nvSpPr>
            <p:cNvPr id="427" name="Freeform: Shape 426">
              <a:extLst>
                <a:ext uri="{FF2B5EF4-FFF2-40B4-BE49-F238E27FC236}">
                  <a16:creationId xmlns:a16="http://schemas.microsoft.com/office/drawing/2014/main" id="{5758AFA7-0336-C3E9-395C-E9A619B2FF55}"/>
                </a:ext>
              </a:extLst>
            </p:cNvPr>
            <p:cNvSpPr/>
            <p:nvPr/>
          </p:nvSpPr>
          <p:spPr>
            <a:xfrm>
              <a:off x="8432402" y="3982227"/>
              <a:ext cx="24261" cy="70748"/>
            </a:xfrm>
            <a:custGeom>
              <a:avLst/>
              <a:gdLst>
                <a:gd name="csX0" fmla="*/ 24261 w 24261"/>
                <a:gd name="csY0" fmla="*/ 18095 h 70748"/>
                <a:gd name="csX1" fmla="*/ 24261 w 24261"/>
                <a:gd name="csY1" fmla="*/ 69728 h 70748"/>
                <a:gd name="csX2" fmla="*/ 15617 w 24261"/>
                <a:gd name="csY2" fmla="*/ 69728 h 70748"/>
                <a:gd name="csX3" fmla="*/ 6973 w 24261"/>
                <a:gd name="csY3" fmla="*/ 52555 h 70748"/>
                <a:gd name="csX4" fmla="*/ 6973 w 24261"/>
                <a:gd name="csY4" fmla="*/ 35383 h 70748"/>
                <a:gd name="csX5" fmla="*/ 23224 w 24261"/>
                <a:gd name="csY5" fmla="*/ 0 h 70748"/>
                <a:gd name="csX6" fmla="*/ 24261 w 24261"/>
                <a:gd name="csY6" fmla="*/ 18095 h 707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261" h="70748">
                  <a:moveTo>
                    <a:pt x="24261" y="18095"/>
                  </a:moveTo>
                  <a:lnTo>
                    <a:pt x="24261" y="69728"/>
                  </a:lnTo>
                  <a:lnTo>
                    <a:pt x="15617" y="69728"/>
                  </a:lnTo>
                  <a:cubicBezTo>
                    <a:pt x="3170" y="74684"/>
                    <a:pt x="-6742" y="60392"/>
                    <a:pt x="6973" y="52555"/>
                  </a:cubicBezTo>
                  <a:cubicBezTo>
                    <a:pt x="-1440" y="49098"/>
                    <a:pt x="-3169" y="37918"/>
                    <a:pt x="6973" y="35383"/>
                  </a:cubicBezTo>
                  <a:lnTo>
                    <a:pt x="23224" y="0"/>
                  </a:lnTo>
                  <a:lnTo>
                    <a:pt x="24261" y="18095"/>
                  </a:lnTo>
                  <a:close/>
                </a:path>
              </a:pathLst>
            </a:custGeom>
            <a:solidFill>
              <a:srgbClr val="088F61"/>
            </a:solidFill>
            <a:ln w="11507" cap="flat">
              <a:noFill/>
              <a:prstDash val="solid"/>
              <a:miter/>
            </a:ln>
          </p:spPr>
          <p:txBody>
            <a:bodyPr/>
            <a:lstStyle/>
            <a:p>
              <a:endParaRPr lang="en-US"/>
            </a:p>
          </p:txBody>
        </p:sp>
        <p:sp>
          <p:nvSpPr>
            <p:cNvPr id="428" name="Freeform: Shape 427">
              <a:extLst>
                <a:ext uri="{FF2B5EF4-FFF2-40B4-BE49-F238E27FC236}">
                  <a16:creationId xmlns:a16="http://schemas.microsoft.com/office/drawing/2014/main" id="{80C15565-231E-10FD-9A44-D23B4E90A3CE}"/>
                </a:ext>
              </a:extLst>
            </p:cNvPr>
            <p:cNvSpPr/>
            <p:nvPr/>
          </p:nvSpPr>
          <p:spPr>
            <a:xfrm>
              <a:off x="8415287" y="4019525"/>
              <a:ext cx="32731" cy="41650"/>
            </a:xfrm>
            <a:custGeom>
              <a:avLst/>
              <a:gdLst>
                <a:gd name="csX0" fmla="*/ 15444 w 32731"/>
                <a:gd name="csY0" fmla="*/ 15257 h 41650"/>
                <a:gd name="csX1" fmla="*/ 24088 w 32731"/>
                <a:gd name="csY1" fmla="*/ 15257 h 41650"/>
                <a:gd name="csX2" fmla="*/ 32732 w 32731"/>
                <a:gd name="csY2" fmla="*/ 32430 h 41650"/>
                <a:gd name="csX3" fmla="*/ 22705 w 32731"/>
                <a:gd name="csY3" fmla="*/ 41650 h 41650"/>
                <a:gd name="csX4" fmla="*/ 0 w 32731"/>
                <a:gd name="csY4" fmla="*/ 24593 h 41650"/>
                <a:gd name="csX5" fmla="*/ 1153 w 32731"/>
                <a:gd name="csY5" fmla="*/ 17101 h 41650"/>
                <a:gd name="csX6" fmla="*/ 15559 w 32731"/>
                <a:gd name="csY6" fmla="*/ 15142 h 416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731" h="41650">
                  <a:moveTo>
                    <a:pt x="15444" y="15257"/>
                  </a:moveTo>
                  <a:cubicBezTo>
                    <a:pt x="17864" y="7766"/>
                    <a:pt x="20745" y="7881"/>
                    <a:pt x="24088" y="15257"/>
                  </a:cubicBezTo>
                  <a:lnTo>
                    <a:pt x="32732" y="32430"/>
                  </a:lnTo>
                  <a:cubicBezTo>
                    <a:pt x="29044" y="32430"/>
                    <a:pt x="23396" y="38077"/>
                    <a:pt x="22705" y="41650"/>
                  </a:cubicBezTo>
                  <a:lnTo>
                    <a:pt x="0" y="24593"/>
                  </a:lnTo>
                  <a:lnTo>
                    <a:pt x="1153" y="17101"/>
                  </a:lnTo>
                  <a:cubicBezTo>
                    <a:pt x="-2420" y="-6064"/>
                    <a:pt x="4149" y="-4681"/>
                    <a:pt x="15559" y="15142"/>
                  </a:cubicBezTo>
                  <a:close/>
                </a:path>
              </a:pathLst>
            </a:custGeom>
            <a:solidFill>
              <a:srgbClr val="068188"/>
            </a:solidFill>
            <a:ln w="11507" cap="flat">
              <a:noFill/>
              <a:prstDash val="solid"/>
              <a:miter/>
            </a:ln>
          </p:spPr>
          <p:txBody>
            <a:bodyPr/>
            <a:lstStyle/>
            <a:p>
              <a:endParaRPr lang="en-US"/>
            </a:p>
          </p:txBody>
        </p:sp>
        <p:sp>
          <p:nvSpPr>
            <p:cNvPr id="429" name="Freeform: Shape 428">
              <a:extLst>
                <a:ext uri="{FF2B5EF4-FFF2-40B4-BE49-F238E27FC236}">
                  <a16:creationId xmlns:a16="http://schemas.microsoft.com/office/drawing/2014/main" id="{A5BB80FE-104D-D832-75F5-F57BD6791944}"/>
                </a:ext>
              </a:extLst>
            </p:cNvPr>
            <p:cNvSpPr/>
            <p:nvPr/>
          </p:nvSpPr>
          <p:spPr>
            <a:xfrm>
              <a:off x="7259304" y="4362675"/>
              <a:ext cx="39301" cy="43565"/>
            </a:xfrm>
            <a:custGeom>
              <a:avLst/>
              <a:gdLst>
                <a:gd name="csX0" fmla="*/ 39301 w 39301"/>
                <a:gd name="csY0" fmla="*/ 43566 h 43565"/>
                <a:gd name="csX1" fmla="*/ 15329 w 39301"/>
                <a:gd name="csY1" fmla="*/ 34230 h 43565"/>
                <a:gd name="csX2" fmla="*/ 0 w 39301"/>
                <a:gd name="csY2" fmla="*/ 0 h 43565"/>
                <a:gd name="csX3" fmla="*/ 39301 w 39301"/>
                <a:gd name="csY3" fmla="*/ 43566 h 43565"/>
              </a:gdLst>
              <a:ahLst/>
              <a:cxnLst>
                <a:cxn ang="0">
                  <a:pos x="csX0" y="csY0"/>
                </a:cxn>
                <a:cxn ang="0">
                  <a:pos x="csX1" y="csY1"/>
                </a:cxn>
                <a:cxn ang="0">
                  <a:pos x="csX2" y="csY2"/>
                </a:cxn>
                <a:cxn ang="0">
                  <a:pos x="csX3" y="csY3"/>
                </a:cxn>
              </a:cxnLst>
              <a:rect l="l" t="t" r="r" b="b"/>
              <a:pathLst>
                <a:path w="39301" h="43565">
                  <a:moveTo>
                    <a:pt x="39301" y="43566"/>
                  </a:moveTo>
                  <a:lnTo>
                    <a:pt x="15329" y="34230"/>
                  </a:lnTo>
                  <a:cubicBezTo>
                    <a:pt x="9681" y="24088"/>
                    <a:pt x="3112" y="10258"/>
                    <a:pt x="0" y="0"/>
                  </a:cubicBezTo>
                  <a:cubicBezTo>
                    <a:pt x="19593" y="4956"/>
                    <a:pt x="37572" y="24318"/>
                    <a:pt x="39301" y="43566"/>
                  </a:cubicBezTo>
                  <a:close/>
                </a:path>
              </a:pathLst>
            </a:custGeom>
            <a:solidFill>
              <a:srgbClr val="2E4F18"/>
            </a:solidFill>
            <a:ln w="11507" cap="flat">
              <a:noFill/>
              <a:prstDash val="solid"/>
              <a:miter/>
            </a:ln>
          </p:spPr>
          <p:txBody>
            <a:bodyPr/>
            <a:lstStyle/>
            <a:p>
              <a:endParaRPr lang="en-US"/>
            </a:p>
          </p:txBody>
        </p:sp>
        <p:sp>
          <p:nvSpPr>
            <p:cNvPr id="430" name="Freeform: Shape 429">
              <a:extLst>
                <a:ext uri="{FF2B5EF4-FFF2-40B4-BE49-F238E27FC236}">
                  <a16:creationId xmlns:a16="http://schemas.microsoft.com/office/drawing/2014/main" id="{C6BF24B9-8523-C4A0-452C-7BD4C57F8AF3}"/>
                </a:ext>
              </a:extLst>
            </p:cNvPr>
            <p:cNvSpPr/>
            <p:nvPr/>
          </p:nvSpPr>
          <p:spPr>
            <a:xfrm>
              <a:off x="6982813" y="4027867"/>
              <a:ext cx="51310" cy="51172"/>
            </a:xfrm>
            <a:custGeom>
              <a:avLst/>
              <a:gdLst>
                <a:gd name="csX0" fmla="*/ 23973 w 51310"/>
                <a:gd name="csY0" fmla="*/ 6224 h 51172"/>
                <a:gd name="csX1" fmla="*/ 32732 w 51310"/>
                <a:gd name="csY1" fmla="*/ 16366 h 51172"/>
                <a:gd name="csX2" fmla="*/ 47599 w 51310"/>
                <a:gd name="csY2" fmla="*/ 39532 h 51172"/>
                <a:gd name="csX3" fmla="*/ 32847 w 51310"/>
                <a:gd name="csY3" fmla="*/ 41376 h 51172"/>
                <a:gd name="csX4" fmla="*/ 14061 w 51310"/>
                <a:gd name="csY4" fmla="*/ 42989 h 51172"/>
                <a:gd name="csX5" fmla="*/ 0 w 51310"/>
                <a:gd name="csY5" fmla="*/ 48406 h 51172"/>
                <a:gd name="csX6" fmla="*/ 9335 w 51310"/>
                <a:gd name="csY6" fmla="*/ 0 h 51172"/>
                <a:gd name="csX7" fmla="*/ 23973 w 51310"/>
                <a:gd name="csY7" fmla="*/ 6108 h 511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310" h="51172">
                  <a:moveTo>
                    <a:pt x="23973" y="6224"/>
                  </a:moveTo>
                  <a:cubicBezTo>
                    <a:pt x="36650" y="-4264"/>
                    <a:pt x="36420" y="807"/>
                    <a:pt x="32732" y="16366"/>
                  </a:cubicBezTo>
                  <a:cubicBezTo>
                    <a:pt x="51287" y="3112"/>
                    <a:pt x="55321" y="23281"/>
                    <a:pt x="47599" y="39532"/>
                  </a:cubicBezTo>
                  <a:cubicBezTo>
                    <a:pt x="47599" y="55782"/>
                    <a:pt x="42528" y="53708"/>
                    <a:pt x="32847" y="41376"/>
                  </a:cubicBezTo>
                  <a:cubicBezTo>
                    <a:pt x="34230" y="53592"/>
                    <a:pt x="20976" y="52786"/>
                    <a:pt x="14061" y="42989"/>
                  </a:cubicBezTo>
                  <a:lnTo>
                    <a:pt x="0" y="48406"/>
                  </a:lnTo>
                  <a:lnTo>
                    <a:pt x="9335" y="0"/>
                  </a:lnTo>
                  <a:lnTo>
                    <a:pt x="23973" y="6108"/>
                  </a:lnTo>
                  <a:close/>
                </a:path>
              </a:pathLst>
            </a:custGeom>
            <a:solidFill>
              <a:srgbClr val="077466"/>
            </a:solidFill>
            <a:ln w="11507" cap="flat">
              <a:noFill/>
              <a:prstDash val="solid"/>
              <a:miter/>
            </a:ln>
          </p:spPr>
          <p:txBody>
            <a:bodyPr/>
            <a:lstStyle/>
            <a:p>
              <a:endParaRPr lang="en-US"/>
            </a:p>
          </p:txBody>
        </p:sp>
        <p:sp>
          <p:nvSpPr>
            <p:cNvPr id="431" name="Freeform: Shape 430">
              <a:extLst>
                <a:ext uri="{FF2B5EF4-FFF2-40B4-BE49-F238E27FC236}">
                  <a16:creationId xmlns:a16="http://schemas.microsoft.com/office/drawing/2014/main" id="{38C85D3E-7F41-F86A-8ADC-BC6363756F0B}"/>
                </a:ext>
              </a:extLst>
            </p:cNvPr>
            <p:cNvSpPr/>
            <p:nvPr/>
          </p:nvSpPr>
          <p:spPr>
            <a:xfrm>
              <a:off x="7007693" y="4093088"/>
              <a:ext cx="38812" cy="27441"/>
            </a:xfrm>
            <a:custGeom>
              <a:avLst/>
              <a:gdLst>
                <a:gd name="csX0" fmla="*/ 25370 w 38812"/>
                <a:gd name="csY0" fmla="*/ 2893 h 27441"/>
                <a:gd name="csX1" fmla="*/ 33553 w 38812"/>
                <a:gd name="csY1" fmla="*/ 19604 h 27441"/>
                <a:gd name="csX2" fmla="*/ 17649 w 38812"/>
                <a:gd name="csY2" fmla="*/ 27442 h 27441"/>
                <a:gd name="csX3" fmla="*/ 1513 w 38812"/>
                <a:gd name="csY3" fmla="*/ 21564 h 27441"/>
                <a:gd name="csX4" fmla="*/ 6584 w 38812"/>
                <a:gd name="csY4" fmla="*/ 5083 h 27441"/>
                <a:gd name="csX5" fmla="*/ 25370 w 38812"/>
                <a:gd name="csY5" fmla="*/ 2893 h 27441"/>
              </a:gdLst>
              <a:ahLst/>
              <a:cxnLst>
                <a:cxn ang="0">
                  <a:pos x="csX0" y="csY0"/>
                </a:cxn>
                <a:cxn ang="0">
                  <a:pos x="csX1" y="csY1"/>
                </a:cxn>
                <a:cxn ang="0">
                  <a:pos x="csX2" y="csY2"/>
                </a:cxn>
                <a:cxn ang="0">
                  <a:pos x="csX3" y="csY3"/>
                </a:cxn>
                <a:cxn ang="0">
                  <a:pos x="csX4" y="csY4"/>
                </a:cxn>
                <a:cxn ang="0">
                  <a:pos x="csX5" y="csY5"/>
                </a:cxn>
              </a:cxnLst>
              <a:rect l="l" t="t" r="r" b="b"/>
              <a:pathLst>
                <a:path w="38812" h="27441">
                  <a:moveTo>
                    <a:pt x="25370" y="2893"/>
                  </a:moveTo>
                  <a:cubicBezTo>
                    <a:pt x="37126" y="-6788"/>
                    <a:pt x="44272" y="10154"/>
                    <a:pt x="33553" y="19604"/>
                  </a:cubicBezTo>
                  <a:lnTo>
                    <a:pt x="17649" y="27442"/>
                  </a:lnTo>
                  <a:lnTo>
                    <a:pt x="1513" y="21564"/>
                  </a:lnTo>
                  <a:cubicBezTo>
                    <a:pt x="-2521" y="20065"/>
                    <a:pt x="2320" y="5659"/>
                    <a:pt x="6584" y="5083"/>
                  </a:cubicBezTo>
                  <a:lnTo>
                    <a:pt x="25370" y="2893"/>
                  </a:lnTo>
                  <a:close/>
                </a:path>
              </a:pathLst>
            </a:custGeom>
            <a:solidFill>
              <a:srgbClr val="0864A8"/>
            </a:solidFill>
            <a:ln w="11507" cap="flat">
              <a:noFill/>
              <a:prstDash val="solid"/>
              <a:miter/>
            </a:ln>
          </p:spPr>
          <p:txBody>
            <a:bodyPr/>
            <a:lstStyle/>
            <a:p>
              <a:endParaRPr lang="en-US"/>
            </a:p>
          </p:txBody>
        </p:sp>
        <p:sp>
          <p:nvSpPr>
            <p:cNvPr id="432" name="Freeform: Shape 431">
              <a:extLst>
                <a:ext uri="{FF2B5EF4-FFF2-40B4-BE49-F238E27FC236}">
                  <a16:creationId xmlns:a16="http://schemas.microsoft.com/office/drawing/2014/main" id="{F050157C-5FED-1F91-33B9-C1C13396A60C}"/>
                </a:ext>
              </a:extLst>
            </p:cNvPr>
            <p:cNvSpPr/>
            <p:nvPr/>
          </p:nvSpPr>
          <p:spPr>
            <a:xfrm>
              <a:off x="7009633" y="4065906"/>
              <a:ext cx="56280" cy="46901"/>
            </a:xfrm>
            <a:custGeom>
              <a:avLst/>
              <a:gdLst>
                <a:gd name="csX0" fmla="*/ 20895 w 56280"/>
                <a:gd name="csY0" fmla="*/ 1492 h 46901"/>
                <a:gd name="csX1" fmla="*/ 32075 w 56280"/>
                <a:gd name="csY1" fmla="*/ 11980 h 46901"/>
                <a:gd name="csX2" fmla="*/ 40719 w 56280"/>
                <a:gd name="csY2" fmla="*/ 20624 h 46901"/>
                <a:gd name="csX3" fmla="*/ 51091 w 56280"/>
                <a:gd name="csY3" fmla="*/ 45519 h 46901"/>
                <a:gd name="csX4" fmla="*/ 31614 w 56280"/>
                <a:gd name="csY4" fmla="*/ 46902 h 46901"/>
                <a:gd name="csX5" fmla="*/ 23431 w 56280"/>
                <a:gd name="csY5" fmla="*/ 30190 h 46901"/>
                <a:gd name="csX6" fmla="*/ 14787 w 56280"/>
                <a:gd name="csY6" fmla="*/ 20624 h 46901"/>
                <a:gd name="csX7" fmla="*/ 6143 w 56280"/>
                <a:gd name="csY7" fmla="*/ 3451 h 46901"/>
                <a:gd name="csX8" fmla="*/ 20895 w 56280"/>
                <a:gd name="csY8" fmla="*/ 1607 h 469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280" h="46901">
                  <a:moveTo>
                    <a:pt x="20895" y="1492"/>
                  </a:moveTo>
                  <a:cubicBezTo>
                    <a:pt x="26197" y="-2311"/>
                    <a:pt x="30000" y="1146"/>
                    <a:pt x="32075" y="11980"/>
                  </a:cubicBezTo>
                  <a:cubicBezTo>
                    <a:pt x="44407" y="1262"/>
                    <a:pt x="48671" y="5987"/>
                    <a:pt x="40719" y="20624"/>
                  </a:cubicBezTo>
                  <a:cubicBezTo>
                    <a:pt x="57084" y="31803"/>
                    <a:pt x="60542" y="40102"/>
                    <a:pt x="51091" y="45519"/>
                  </a:cubicBezTo>
                  <a:lnTo>
                    <a:pt x="31614" y="46902"/>
                  </a:lnTo>
                  <a:lnTo>
                    <a:pt x="23431" y="30190"/>
                  </a:lnTo>
                  <a:lnTo>
                    <a:pt x="14787" y="20624"/>
                  </a:lnTo>
                  <a:cubicBezTo>
                    <a:pt x="1994" y="16475"/>
                    <a:pt x="-6304" y="13133"/>
                    <a:pt x="6143" y="3451"/>
                  </a:cubicBezTo>
                  <a:lnTo>
                    <a:pt x="20895" y="1607"/>
                  </a:lnTo>
                  <a:close/>
                </a:path>
              </a:pathLst>
            </a:custGeom>
            <a:solidFill>
              <a:srgbClr val="048D9C"/>
            </a:solidFill>
            <a:ln w="11507" cap="flat">
              <a:noFill/>
              <a:prstDash val="solid"/>
              <a:miter/>
            </a:ln>
          </p:spPr>
          <p:txBody>
            <a:bodyPr/>
            <a:lstStyle/>
            <a:p>
              <a:endParaRPr lang="en-US"/>
            </a:p>
          </p:txBody>
        </p:sp>
        <p:sp>
          <p:nvSpPr>
            <p:cNvPr id="433" name="Freeform: Shape 432">
              <a:extLst>
                <a:ext uri="{FF2B5EF4-FFF2-40B4-BE49-F238E27FC236}">
                  <a16:creationId xmlns:a16="http://schemas.microsoft.com/office/drawing/2014/main" id="{FD34A221-C94E-F78B-EFD8-6311A567BC62}"/>
                </a:ext>
              </a:extLst>
            </p:cNvPr>
            <p:cNvSpPr/>
            <p:nvPr/>
          </p:nvSpPr>
          <p:spPr>
            <a:xfrm>
              <a:off x="6996874" y="4068894"/>
              <a:ext cx="27545" cy="17520"/>
            </a:xfrm>
            <a:custGeom>
              <a:avLst/>
              <a:gdLst>
                <a:gd name="csX0" fmla="*/ 18901 w 27545"/>
                <a:gd name="csY0" fmla="*/ 348 h 17520"/>
                <a:gd name="csX1" fmla="*/ 27545 w 27545"/>
                <a:gd name="csY1" fmla="*/ 17521 h 17520"/>
                <a:gd name="csX2" fmla="*/ 7376 w 27545"/>
                <a:gd name="csY2" fmla="*/ 16484 h 17520"/>
                <a:gd name="csX3" fmla="*/ 0 w 27545"/>
                <a:gd name="csY3" fmla="*/ 1962 h 17520"/>
                <a:gd name="csX4" fmla="*/ 18786 w 27545"/>
                <a:gd name="csY4" fmla="*/ 348 h 17520"/>
              </a:gdLst>
              <a:ahLst/>
              <a:cxnLst>
                <a:cxn ang="0">
                  <a:pos x="csX0" y="csY0"/>
                </a:cxn>
                <a:cxn ang="0">
                  <a:pos x="csX1" y="csY1"/>
                </a:cxn>
                <a:cxn ang="0">
                  <a:pos x="csX2" y="csY2"/>
                </a:cxn>
                <a:cxn ang="0">
                  <a:pos x="csX3" y="csY3"/>
                </a:cxn>
                <a:cxn ang="0">
                  <a:pos x="csX4" y="csY4"/>
                </a:cxn>
              </a:cxnLst>
              <a:rect l="l" t="t" r="r" b="b"/>
              <a:pathLst>
                <a:path w="27545" h="17520">
                  <a:moveTo>
                    <a:pt x="18901" y="348"/>
                  </a:moveTo>
                  <a:lnTo>
                    <a:pt x="27545" y="17521"/>
                  </a:lnTo>
                  <a:lnTo>
                    <a:pt x="7376" y="16484"/>
                  </a:lnTo>
                  <a:cubicBezTo>
                    <a:pt x="2766" y="16253"/>
                    <a:pt x="231" y="5996"/>
                    <a:pt x="0" y="1962"/>
                  </a:cubicBezTo>
                  <a:cubicBezTo>
                    <a:pt x="5763" y="463"/>
                    <a:pt x="14868" y="-574"/>
                    <a:pt x="18786" y="348"/>
                  </a:cubicBezTo>
                  <a:close/>
                </a:path>
              </a:pathLst>
            </a:custGeom>
            <a:solidFill>
              <a:srgbClr val="0499C2"/>
            </a:solidFill>
            <a:ln w="11507" cap="flat">
              <a:noFill/>
              <a:prstDash val="solid"/>
              <a:miter/>
            </a:ln>
          </p:spPr>
          <p:txBody>
            <a:bodyPr/>
            <a:lstStyle/>
            <a:p>
              <a:endParaRPr lang="en-US"/>
            </a:p>
          </p:txBody>
        </p:sp>
        <p:sp>
          <p:nvSpPr>
            <p:cNvPr id="434" name="Freeform: Shape 433">
              <a:extLst>
                <a:ext uri="{FF2B5EF4-FFF2-40B4-BE49-F238E27FC236}">
                  <a16:creationId xmlns:a16="http://schemas.microsoft.com/office/drawing/2014/main" id="{77BA6E7E-06D1-7248-85A1-2BE9B4A5F15A}"/>
                </a:ext>
              </a:extLst>
            </p:cNvPr>
            <p:cNvSpPr/>
            <p:nvPr/>
          </p:nvSpPr>
          <p:spPr>
            <a:xfrm>
              <a:off x="7196376" y="4152604"/>
              <a:ext cx="118684" cy="106113"/>
            </a:xfrm>
            <a:custGeom>
              <a:avLst/>
              <a:gdLst>
                <a:gd name="csX0" fmla="*/ 113293 w 118684"/>
                <a:gd name="csY0" fmla="*/ 10569 h 106113"/>
                <a:gd name="csX1" fmla="*/ 112832 w 118684"/>
                <a:gd name="csY1" fmla="*/ 20020 h 106113"/>
                <a:gd name="csX2" fmla="*/ 102344 w 118684"/>
                <a:gd name="csY2" fmla="*/ 62433 h 106113"/>
                <a:gd name="csX3" fmla="*/ 71111 w 118684"/>
                <a:gd name="csY3" fmla="*/ 47911 h 106113"/>
                <a:gd name="csX4" fmla="*/ 106148 w 118684"/>
                <a:gd name="csY4" fmla="*/ 84907 h 106113"/>
                <a:gd name="csX5" fmla="*/ 104304 w 118684"/>
                <a:gd name="csY5" fmla="*/ 97470 h 106113"/>
                <a:gd name="csX6" fmla="*/ 104304 w 118684"/>
                <a:gd name="csY6" fmla="*/ 106114 h 106113"/>
                <a:gd name="csX7" fmla="*/ 45410 w 118684"/>
                <a:gd name="csY7" fmla="*/ 47335 h 106113"/>
                <a:gd name="csX8" fmla="*/ 17864 w 118684"/>
                <a:gd name="csY8" fmla="*/ 44915 h 106113"/>
                <a:gd name="csX9" fmla="*/ 0 w 118684"/>
                <a:gd name="csY9" fmla="*/ 29701 h 106113"/>
                <a:gd name="csX10" fmla="*/ 35844 w 118684"/>
                <a:gd name="csY10" fmla="*/ 20596 h 106113"/>
                <a:gd name="csX11" fmla="*/ 59701 w 118684"/>
                <a:gd name="csY11" fmla="*/ 12644 h 106113"/>
                <a:gd name="csX12" fmla="*/ 82406 w 118684"/>
                <a:gd name="csY12" fmla="*/ 20366 h 106113"/>
                <a:gd name="csX13" fmla="*/ 113178 w 118684"/>
                <a:gd name="csY13" fmla="*/ 10685 h 1061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8684" h="106113">
                  <a:moveTo>
                    <a:pt x="113293" y="10569"/>
                  </a:moveTo>
                  <a:cubicBezTo>
                    <a:pt x="120669" y="13681"/>
                    <a:pt x="120439" y="16793"/>
                    <a:pt x="112832" y="20020"/>
                  </a:cubicBezTo>
                  <a:cubicBezTo>
                    <a:pt x="118825" y="29125"/>
                    <a:pt x="115829" y="61511"/>
                    <a:pt x="102344" y="62433"/>
                  </a:cubicBezTo>
                  <a:cubicBezTo>
                    <a:pt x="96236" y="78568"/>
                    <a:pt x="80101" y="59206"/>
                    <a:pt x="71111" y="47911"/>
                  </a:cubicBezTo>
                  <a:cubicBezTo>
                    <a:pt x="72148" y="67965"/>
                    <a:pt x="85517" y="89978"/>
                    <a:pt x="106148" y="84907"/>
                  </a:cubicBezTo>
                  <a:lnTo>
                    <a:pt x="104304" y="97470"/>
                  </a:lnTo>
                  <a:cubicBezTo>
                    <a:pt x="111795" y="99890"/>
                    <a:pt x="111680" y="102771"/>
                    <a:pt x="104304" y="106114"/>
                  </a:cubicBezTo>
                  <a:cubicBezTo>
                    <a:pt x="25356" y="76840"/>
                    <a:pt x="64657" y="49064"/>
                    <a:pt x="45410" y="47335"/>
                  </a:cubicBezTo>
                  <a:lnTo>
                    <a:pt x="17864" y="44915"/>
                  </a:lnTo>
                  <a:lnTo>
                    <a:pt x="0" y="29701"/>
                  </a:lnTo>
                  <a:cubicBezTo>
                    <a:pt x="3112" y="18983"/>
                    <a:pt x="15098" y="15871"/>
                    <a:pt x="35844" y="20596"/>
                  </a:cubicBezTo>
                  <a:cubicBezTo>
                    <a:pt x="27200" y="-2915"/>
                    <a:pt x="46677" y="-7295"/>
                    <a:pt x="59701" y="12644"/>
                  </a:cubicBezTo>
                  <a:lnTo>
                    <a:pt x="82406" y="20366"/>
                  </a:lnTo>
                  <a:cubicBezTo>
                    <a:pt x="93239" y="9647"/>
                    <a:pt x="103497" y="6420"/>
                    <a:pt x="113178" y="10685"/>
                  </a:cubicBezTo>
                  <a:close/>
                </a:path>
              </a:pathLst>
            </a:custGeom>
            <a:solidFill>
              <a:srgbClr val="20812E"/>
            </a:solidFill>
            <a:ln w="11507" cap="flat">
              <a:noFill/>
              <a:prstDash val="solid"/>
              <a:miter/>
            </a:ln>
          </p:spPr>
          <p:txBody>
            <a:bodyPr/>
            <a:lstStyle/>
            <a:p>
              <a:endParaRPr lang="en-US"/>
            </a:p>
          </p:txBody>
        </p:sp>
        <p:sp>
          <p:nvSpPr>
            <p:cNvPr id="435" name="Freeform: Shape 434">
              <a:extLst>
                <a:ext uri="{FF2B5EF4-FFF2-40B4-BE49-F238E27FC236}">
                  <a16:creationId xmlns:a16="http://schemas.microsoft.com/office/drawing/2014/main" id="{E04D0AAE-4151-EFB2-E722-3AA89468BC36}"/>
                </a:ext>
              </a:extLst>
            </p:cNvPr>
            <p:cNvSpPr/>
            <p:nvPr/>
          </p:nvSpPr>
          <p:spPr>
            <a:xfrm>
              <a:off x="7130957" y="4101533"/>
              <a:ext cx="62704" cy="73531"/>
            </a:xfrm>
            <a:custGeom>
              <a:avLst/>
              <a:gdLst>
                <a:gd name="csX0" fmla="*/ 37298 w 62704"/>
                <a:gd name="csY0" fmla="*/ 18536 h 73531"/>
                <a:gd name="csX1" fmla="*/ 57352 w 62704"/>
                <a:gd name="csY1" fmla="*/ 62447 h 73531"/>
                <a:gd name="csX2" fmla="*/ 48708 w 62704"/>
                <a:gd name="csY2" fmla="*/ 70284 h 73531"/>
                <a:gd name="csX3" fmla="*/ 33034 w 62704"/>
                <a:gd name="csY3" fmla="*/ 61640 h 73531"/>
                <a:gd name="csX4" fmla="*/ 5488 w 62704"/>
                <a:gd name="csY4" fmla="*/ 36630 h 73531"/>
                <a:gd name="csX5" fmla="*/ 6756 w 62704"/>
                <a:gd name="csY5" fmla="*/ 27871 h 73531"/>
                <a:gd name="csX6" fmla="*/ 14017 w 62704"/>
                <a:gd name="csY6" fmla="*/ 14963 h 73531"/>
                <a:gd name="csX7" fmla="*/ 37183 w 62704"/>
                <a:gd name="csY7" fmla="*/ 18536 h 73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2704" h="73531">
                  <a:moveTo>
                    <a:pt x="37298" y="18536"/>
                  </a:moveTo>
                  <a:cubicBezTo>
                    <a:pt x="48708" y="24529"/>
                    <a:pt x="67148" y="51498"/>
                    <a:pt x="57352" y="62447"/>
                  </a:cubicBezTo>
                  <a:cubicBezTo>
                    <a:pt x="67379" y="73511"/>
                    <a:pt x="62653" y="76623"/>
                    <a:pt x="48708" y="70284"/>
                  </a:cubicBezTo>
                  <a:lnTo>
                    <a:pt x="33034" y="61640"/>
                  </a:lnTo>
                  <a:cubicBezTo>
                    <a:pt x="20010" y="56108"/>
                    <a:pt x="10905" y="47810"/>
                    <a:pt x="5488" y="36630"/>
                  </a:cubicBezTo>
                  <a:cubicBezTo>
                    <a:pt x="-1657" y="33057"/>
                    <a:pt x="-1081" y="30176"/>
                    <a:pt x="6756" y="27871"/>
                  </a:cubicBezTo>
                  <a:cubicBezTo>
                    <a:pt x="-4423" y="11275"/>
                    <a:pt x="-1542" y="2516"/>
                    <a:pt x="14017" y="14963"/>
                  </a:cubicBezTo>
                  <a:cubicBezTo>
                    <a:pt x="15976" y="-7857"/>
                    <a:pt x="31074" y="-2901"/>
                    <a:pt x="37183" y="18536"/>
                  </a:cubicBezTo>
                  <a:close/>
                </a:path>
              </a:pathLst>
            </a:custGeom>
            <a:solidFill>
              <a:srgbClr val="04A29C"/>
            </a:solidFill>
            <a:ln w="11507" cap="flat">
              <a:noFill/>
              <a:prstDash val="solid"/>
              <a:miter/>
            </a:ln>
          </p:spPr>
          <p:txBody>
            <a:bodyPr/>
            <a:lstStyle/>
            <a:p>
              <a:endParaRPr lang="en-US"/>
            </a:p>
          </p:txBody>
        </p:sp>
        <p:sp>
          <p:nvSpPr>
            <p:cNvPr id="436" name="Freeform: Shape 435">
              <a:extLst>
                <a:ext uri="{FF2B5EF4-FFF2-40B4-BE49-F238E27FC236}">
                  <a16:creationId xmlns:a16="http://schemas.microsoft.com/office/drawing/2014/main" id="{8C0A55FA-3B2D-9794-CD59-A2A6D1D1C311}"/>
                </a:ext>
              </a:extLst>
            </p:cNvPr>
            <p:cNvSpPr/>
            <p:nvPr/>
          </p:nvSpPr>
          <p:spPr>
            <a:xfrm>
              <a:off x="7073219" y="4097647"/>
              <a:ext cx="64609" cy="49160"/>
            </a:xfrm>
            <a:custGeom>
              <a:avLst/>
              <a:gdLst>
                <a:gd name="csX0" fmla="*/ 37179 w 64609"/>
                <a:gd name="csY0" fmla="*/ 12164 h 49160"/>
                <a:gd name="csX1" fmla="*/ 64609 w 64609"/>
                <a:gd name="csY1" fmla="*/ 31757 h 49160"/>
                <a:gd name="csX2" fmla="*/ 63341 w 64609"/>
                <a:gd name="csY2" fmla="*/ 40516 h 49160"/>
                <a:gd name="csX3" fmla="*/ 63341 w 64609"/>
                <a:gd name="csY3" fmla="*/ 49160 h 49160"/>
                <a:gd name="csX4" fmla="*/ 44325 w 64609"/>
                <a:gd name="csY4" fmla="*/ 41323 h 49160"/>
                <a:gd name="csX5" fmla="*/ 11017 w 64609"/>
                <a:gd name="csY5" fmla="*/ 21845 h 49160"/>
                <a:gd name="csX6" fmla="*/ 12515 w 64609"/>
                <a:gd name="csY6" fmla="*/ 11818 h 49160"/>
                <a:gd name="csX7" fmla="*/ 37294 w 64609"/>
                <a:gd name="csY7" fmla="*/ 12279 h 491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4609" h="49160">
                  <a:moveTo>
                    <a:pt x="37179" y="12164"/>
                  </a:moveTo>
                  <a:cubicBezTo>
                    <a:pt x="46745" y="-6392"/>
                    <a:pt x="64263" y="16544"/>
                    <a:pt x="64609" y="31757"/>
                  </a:cubicBezTo>
                  <a:lnTo>
                    <a:pt x="63341" y="40516"/>
                  </a:lnTo>
                  <a:lnTo>
                    <a:pt x="63341" y="49160"/>
                  </a:lnTo>
                  <a:cubicBezTo>
                    <a:pt x="58155" y="47201"/>
                    <a:pt x="48704" y="43974"/>
                    <a:pt x="44325" y="41323"/>
                  </a:cubicBezTo>
                  <a:lnTo>
                    <a:pt x="11017" y="21845"/>
                  </a:lnTo>
                  <a:cubicBezTo>
                    <a:pt x="-4081" y="20001"/>
                    <a:pt x="-3736" y="13317"/>
                    <a:pt x="12515" y="11818"/>
                  </a:cubicBezTo>
                  <a:cubicBezTo>
                    <a:pt x="23925" y="-399"/>
                    <a:pt x="33491" y="-7314"/>
                    <a:pt x="37294" y="12279"/>
                  </a:cubicBezTo>
                  <a:close/>
                </a:path>
              </a:pathLst>
            </a:custGeom>
            <a:solidFill>
              <a:srgbClr val="0B7850"/>
            </a:solidFill>
            <a:ln w="11507" cap="flat">
              <a:noFill/>
              <a:prstDash val="solid"/>
              <a:miter/>
            </a:ln>
          </p:spPr>
          <p:txBody>
            <a:bodyPr/>
            <a:lstStyle/>
            <a:p>
              <a:endParaRPr lang="en-US"/>
            </a:p>
          </p:txBody>
        </p:sp>
        <p:sp>
          <p:nvSpPr>
            <p:cNvPr id="437" name="Freeform: Shape 436">
              <a:extLst>
                <a:ext uri="{FF2B5EF4-FFF2-40B4-BE49-F238E27FC236}">
                  <a16:creationId xmlns:a16="http://schemas.microsoft.com/office/drawing/2014/main" id="{FF18419C-DCED-3E2B-0522-95C27E31C5C1}"/>
                </a:ext>
              </a:extLst>
            </p:cNvPr>
            <p:cNvSpPr/>
            <p:nvPr/>
          </p:nvSpPr>
          <p:spPr>
            <a:xfrm>
              <a:off x="7179780" y="4150667"/>
              <a:ext cx="52565" cy="31522"/>
            </a:xfrm>
            <a:custGeom>
              <a:avLst/>
              <a:gdLst>
                <a:gd name="csX0" fmla="*/ 25817 w 52565"/>
                <a:gd name="csY0" fmla="*/ 13313 h 31522"/>
                <a:gd name="csX1" fmla="*/ 52440 w 52565"/>
                <a:gd name="csY1" fmla="*/ 22418 h 31522"/>
                <a:gd name="csX2" fmla="*/ 16596 w 52565"/>
                <a:gd name="csY2" fmla="*/ 31523 h 31522"/>
                <a:gd name="csX3" fmla="*/ 0 w 52565"/>
                <a:gd name="csY3" fmla="*/ 21150 h 31522"/>
                <a:gd name="csX4" fmla="*/ 8644 w 52565"/>
                <a:gd name="csY4" fmla="*/ 13313 h 31522"/>
                <a:gd name="csX5" fmla="*/ 25932 w 52565"/>
                <a:gd name="csY5" fmla="*/ 13313 h 31522"/>
              </a:gdLst>
              <a:ahLst/>
              <a:cxnLst>
                <a:cxn ang="0">
                  <a:pos x="csX0" y="csY0"/>
                </a:cxn>
                <a:cxn ang="0">
                  <a:pos x="csX1" y="csY1"/>
                </a:cxn>
                <a:cxn ang="0">
                  <a:pos x="csX2" y="csY2"/>
                </a:cxn>
                <a:cxn ang="0">
                  <a:pos x="csX3" y="csY3"/>
                </a:cxn>
                <a:cxn ang="0">
                  <a:pos x="csX4" y="csY4"/>
                </a:cxn>
                <a:cxn ang="0">
                  <a:pos x="csX5" y="csY5"/>
                </a:cxn>
              </a:cxnLst>
              <a:rect l="l" t="t" r="r" b="b"/>
              <a:pathLst>
                <a:path w="52565" h="31522">
                  <a:moveTo>
                    <a:pt x="25817" y="13313"/>
                  </a:moveTo>
                  <a:cubicBezTo>
                    <a:pt x="37688" y="-8585"/>
                    <a:pt x="54169" y="-2016"/>
                    <a:pt x="52440" y="22418"/>
                  </a:cubicBezTo>
                  <a:cubicBezTo>
                    <a:pt x="41491" y="25991"/>
                    <a:pt x="28467" y="29218"/>
                    <a:pt x="16596" y="31523"/>
                  </a:cubicBezTo>
                  <a:cubicBezTo>
                    <a:pt x="12793" y="28296"/>
                    <a:pt x="4380" y="23570"/>
                    <a:pt x="0" y="21150"/>
                  </a:cubicBezTo>
                  <a:lnTo>
                    <a:pt x="8644" y="13313"/>
                  </a:lnTo>
                  <a:cubicBezTo>
                    <a:pt x="7261" y="-3399"/>
                    <a:pt x="20976" y="-1209"/>
                    <a:pt x="25932" y="13313"/>
                  </a:cubicBezTo>
                  <a:close/>
                </a:path>
              </a:pathLst>
            </a:custGeom>
            <a:solidFill>
              <a:srgbClr val="0F8643"/>
            </a:solidFill>
            <a:ln w="11507" cap="flat">
              <a:noFill/>
              <a:prstDash val="solid"/>
              <a:miter/>
            </a:ln>
          </p:spPr>
          <p:txBody>
            <a:bodyPr/>
            <a:lstStyle/>
            <a:p>
              <a:endParaRPr lang="en-US"/>
            </a:p>
          </p:txBody>
        </p:sp>
        <p:sp>
          <p:nvSpPr>
            <p:cNvPr id="438" name="Freeform: Shape 437">
              <a:extLst>
                <a:ext uri="{FF2B5EF4-FFF2-40B4-BE49-F238E27FC236}">
                  <a16:creationId xmlns:a16="http://schemas.microsoft.com/office/drawing/2014/main" id="{B150F8D5-0735-B00F-9AEE-C79403AAA280}"/>
                </a:ext>
              </a:extLst>
            </p:cNvPr>
            <p:cNvSpPr/>
            <p:nvPr/>
          </p:nvSpPr>
          <p:spPr>
            <a:xfrm>
              <a:off x="7136560" y="4138164"/>
              <a:ext cx="27545" cy="25009"/>
            </a:xfrm>
            <a:custGeom>
              <a:avLst/>
              <a:gdLst>
                <a:gd name="csX0" fmla="*/ 27545 w 27545"/>
                <a:gd name="csY0" fmla="*/ 25010 h 25009"/>
                <a:gd name="csX1" fmla="*/ 0 w 27545"/>
                <a:gd name="csY1" fmla="*/ 8644 h 25009"/>
                <a:gd name="csX2" fmla="*/ 0 w 27545"/>
                <a:gd name="csY2" fmla="*/ 0 h 25009"/>
                <a:gd name="csX3" fmla="*/ 27545 w 27545"/>
                <a:gd name="csY3" fmla="*/ 25010 h 25009"/>
              </a:gdLst>
              <a:ahLst/>
              <a:cxnLst>
                <a:cxn ang="0">
                  <a:pos x="csX0" y="csY0"/>
                </a:cxn>
                <a:cxn ang="0">
                  <a:pos x="csX1" y="csY1"/>
                </a:cxn>
                <a:cxn ang="0">
                  <a:pos x="csX2" y="csY2"/>
                </a:cxn>
                <a:cxn ang="0">
                  <a:pos x="csX3" y="csY3"/>
                </a:cxn>
              </a:cxnLst>
              <a:rect l="l" t="t" r="r" b="b"/>
              <a:pathLst>
                <a:path w="27545" h="25009">
                  <a:moveTo>
                    <a:pt x="27545" y="25010"/>
                  </a:moveTo>
                  <a:cubicBezTo>
                    <a:pt x="17173" y="22935"/>
                    <a:pt x="5993" y="16596"/>
                    <a:pt x="0" y="8644"/>
                  </a:cubicBezTo>
                  <a:lnTo>
                    <a:pt x="0" y="0"/>
                  </a:lnTo>
                  <a:lnTo>
                    <a:pt x="27545" y="25010"/>
                  </a:lnTo>
                  <a:close/>
                </a:path>
              </a:pathLst>
            </a:custGeom>
            <a:solidFill>
              <a:srgbClr val="138357"/>
            </a:solidFill>
            <a:ln w="11507" cap="flat">
              <a:noFill/>
              <a:prstDash val="solid"/>
              <a:miter/>
            </a:ln>
          </p:spPr>
          <p:txBody>
            <a:bodyPr/>
            <a:lstStyle/>
            <a:p>
              <a:endParaRPr lang="en-US"/>
            </a:p>
          </p:txBody>
        </p:sp>
        <p:sp>
          <p:nvSpPr>
            <p:cNvPr id="439" name="Freeform: Shape 438">
              <a:extLst>
                <a:ext uri="{FF2B5EF4-FFF2-40B4-BE49-F238E27FC236}">
                  <a16:creationId xmlns:a16="http://schemas.microsoft.com/office/drawing/2014/main" id="{0D20B562-00CB-F7A1-A21A-594925B69ECE}"/>
                </a:ext>
              </a:extLst>
            </p:cNvPr>
            <p:cNvSpPr/>
            <p:nvPr/>
          </p:nvSpPr>
          <p:spPr>
            <a:xfrm>
              <a:off x="7093341" y="4146808"/>
              <a:ext cx="26304" cy="77449"/>
            </a:xfrm>
            <a:custGeom>
              <a:avLst/>
              <a:gdLst>
                <a:gd name="csX0" fmla="*/ 25932 w 26304"/>
                <a:gd name="csY0" fmla="*/ 77450 h 77449"/>
                <a:gd name="csX1" fmla="*/ 0 w 26304"/>
                <a:gd name="csY1" fmla="*/ 0 h 77449"/>
                <a:gd name="csX2" fmla="*/ 25932 w 26304"/>
                <a:gd name="csY2" fmla="*/ 77450 h 77449"/>
              </a:gdLst>
              <a:ahLst/>
              <a:cxnLst>
                <a:cxn ang="0">
                  <a:pos x="csX0" y="csY0"/>
                </a:cxn>
                <a:cxn ang="0">
                  <a:pos x="csX1" y="csY1"/>
                </a:cxn>
                <a:cxn ang="0">
                  <a:pos x="csX2" y="csY2"/>
                </a:cxn>
              </a:cxnLst>
              <a:rect l="l" t="t" r="r" b="b"/>
              <a:pathLst>
                <a:path w="26304" h="77449">
                  <a:moveTo>
                    <a:pt x="25932" y="77450"/>
                  </a:moveTo>
                  <a:cubicBezTo>
                    <a:pt x="9681" y="57511"/>
                    <a:pt x="3112" y="27200"/>
                    <a:pt x="0" y="0"/>
                  </a:cubicBezTo>
                  <a:cubicBezTo>
                    <a:pt x="18901" y="10027"/>
                    <a:pt x="28352" y="56243"/>
                    <a:pt x="25932" y="77450"/>
                  </a:cubicBezTo>
                  <a:close/>
                </a:path>
              </a:pathLst>
            </a:custGeom>
            <a:solidFill>
              <a:srgbClr val="72C0BA"/>
            </a:solidFill>
            <a:ln w="11507" cap="flat">
              <a:noFill/>
              <a:prstDash val="solid"/>
              <a:miter/>
            </a:ln>
          </p:spPr>
          <p:txBody>
            <a:bodyPr/>
            <a:lstStyle/>
            <a:p>
              <a:endParaRPr lang="en-US"/>
            </a:p>
          </p:txBody>
        </p:sp>
        <p:sp>
          <p:nvSpPr>
            <p:cNvPr id="440" name="Freeform: Shape 439">
              <a:extLst>
                <a:ext uri="{FF2B5EF4-FFF2-40B4-BE49-F238E27FC236}">
                  <a16:creationId xmlns:a16="http://schemas.microsoft.com/office/drawing/2014/main" id="{34E94852-C4C6-2ACC-EE11-F922A7EA70D9}"/>
                </a:ext>
              </a:extLst>
            </p:cNvPr>
            <p:cNvSpPr/>
            <p:nvPr/>
          </p:nvSpPr>
          <p:spPr>
            <a:xfrm>
              <a:off x="7050236" y="4077737"/>
              <a:ext cx="41675" cy="41640"/>
            </a:xfrm>
            <a:custGeom>
              <a:avLst/>
              <a:gdLst>
                <a:gd name="csX0" fmla="*/ 17288 w 41675"/>
                <a:gd name="csY0" fmla="*/ 17323 h 41640"/>
                <a:gd name="csX1" fmla="*/ 36189 w 41675"/>
                <a:gd name="csY1" fmla="*/ 26312 h 41640"/>
                <a:gd name="csX2" fmla="*/ 35383 w 41675"/>
                <a:gd name="csY2" fmla="*/ 31614 h 41640"/>
                <a:gd name="csX3" fmla="*/ 33884 w 41675"/>
                <a:gd name="csY3" fmla="*/ 41641 h 41640"/>
                <a:gd name="csX4" fmla="*/ 18095 w 41675"/>
                <a:gd name="csY4" fmla="*/ 39797 h 41640"/>
                <a:gd name="csX5" fmla="*/ 10373 w 41675"/>
                <a:gd name="csY5" fmla="*/ 33573 h 41640"/>
                <a:gd name="csX6" fmla="*/ 0 w 41675"/>
                <a:gd name="csY6" fmla="*/ 8679 h 41640"/>
                <a:gd name="csX7" fmla="*/ 17288 w 41675"/>
                <a:gd name="csY7" fmla="*/ 17323 h 41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1675" h="41640">
                  <a:moveTo>
                    <a:pt x="17288" y="17323"/>
                  </a:moveTo>
                  <a:cubicBezTo>
                    <a:pt x="26278" y="4184"/>
                    <a:pt x="38149" y="12367"/>
                    <a:pt x="36189" y="26312"/>
                  </a:cubicBezTo>
                  <a:cubicBezTo>
                    <a:pt x="43911" y="26773"/>
                    <a:pt x="43335" y="28617"/>
                    <a:pt x="35383" y="31614"/>
                  </a:cubicBezTo>
                  <a:lnTo>
                    <a:pt x="33884" y="41641"/>
                  </a:lnTo>
                  <a:lnTo>
                    <a:pt x="18095" y="39797"/>
                  </a:lnTo>
                  <a:lnTo>
                    <a:pt x="10373" y="33573"/>
                  </a:lnTo>
                  <a:lnTo>
                    <a:pt x="0" y="8679"/>
                  </a:lnTo>
                  <a:cubicBezTo>
                    <a:pt x="6339" y="-8609"/>
                    <a:pt x="13139" y="2916"/>
                    <a:pt x="17288" y="17323"/>
                  </a:cubicBezTo>
                  <a:close/>
                </a:path>
              </a:pathLst>
            </a:custGeom>
            <a:solidFill>
              <a:srgbClr val="067474"/>
            </a:solidFill>
            <a:ln w="11507" cap="flat">
              <a:noFill/>
              <a:prstDash val="solid"/>
              <a:miter/>
            </a:ln>
          </p:spPr>
          <p:txBody>
            <a:bodyPr/>
            <a:lstStyle/>
            <a:p>
              <a:endParaRPr lang="en-US"/>
            </a:p>
          </p:txBody>
        </p:sp>
        <p:sp>
          <p:nvSpPr>
            <p:cNvPr id="441" name="Freeform: Shape 440">
              <a:extLst>
                <a:ext uri="{FF2B5EF4-FFF2-40B4-BE49-F238E27FC236}">
                  <a16:creationId xmlns:a16="http://schemas.microsoft.com/office/drawing/2014/main" id="{ACCAA40E-A1DB-2037-9777-63DC28831FF4}"/>
                </a:ext>
              </a:extLst>
            </p:cNvPr>
            <p:cNvSpPr/>
            <p:nvPr/>
          </p:nvSpPr>
          <p:spPr>
            <a:xfrm>
              <a:off x="7334795" y="4259411"/>
              <a:ext cx="94835" cy="107132"/>
            </a:xfrm>
            <a:custGeom>
              <a:avLst/>
              <a:gdLst>
                <a:gd name="csX0" fmla="*/ 47254 w 94835"/>
                <a:gd name="csY0" fmla="*/ 6798 h 107132"/>
                <a:gd name="csX1" fmla="*/ 52555 w 94835"/>
                <a:gd name="csY1" fmla="*/ 51055 h 107132"/>
                <a:gd name="csX2" fmla="*/ 75029 w 94835"/>
                <a:gd name="csY2" fmla="*/ 85631 h 107132"/>
                <a:gd name="csX3" fmla="*/ 89205 w 94835"/>
                <a:gd name="csY3" fmla="*/ 102573 h 107132"/>
                <a:gd name="csX4" fmla="*/ 14983 w 94835"/>
                <a:gd name="csY4" fmla="*/ 85400 h 107132"/>
                <a:gd name="csX5" fmla="*/ 0 w 94835"/>
                <a:gd name="csY5" fmla="*/ 66844 h 107132"/>
                <a:gd name="csX6" fmla="*/ 9681 w 94835"/>
                <a:gd name="csY6" fmla="*/ 11984 h 107132"/>
                <a:gd name="csX7" fmla="*/ 47254 w 94835"/>
                <a:gd name="csY7" fmla="*/ 6683 h 1071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4835" h="107132">
                  <a:moveTo>
                    <a:pt x="47254" y="6798"/>
                  </a:moveTo>
                  <a:cubicBezTo>
                    <a:pt x="65694" y="5530"/>
                    <a:pt x="70650" y="47367"/>
                    <a:pt x="52555" y="51055"/>
                  </a:cubicBezTo>
                  <a:cubicBezTo>
                    <a:pt x="63735" y="62234"/>
                    <a:pt x="71226" y="73760"/>
                    <a:pt x="75029" y="85631"/>
                  </a:cubicBezTo>
                  <a:cubicBezTo>
                    <a:pt x="95199" y="87820"/>
                    <a:pt x="100039" y="93468"/>
                    <a:pt x="89205" y="102573"/>
                  </a:cubicBezTo>
                  <a:cubicBezTo>
                    <a:pt x="79063" y="116288"/>
                    <a:pt x="31810" y="95658"/>
                    <a:pt x="14983" y="85400"/>
                  </a:cubicBezTo>
                  <a:cubicBezTo>
                    <a:pt x="7837" y="81021"/>
                    <a:pt x="2305" y="75143"/>
                    <a:pt x="0" y="66844"/>
                  </a:cubicBezTo>
                  <a:lnTo>
                    <a:pt x="9681" y="11984"/>
                  </a:lnTo>
                  <a:cubicBezTo>
                    <a:pt x="5878" y="113"/>
                    <a:pt x="38725" y="-5188"/>
                    <a:pt x="47254" y="6683"/>
                  </a:cubicBezTo>
                  <a:close/>
                </a:path>
              </a:pathLst>
            </a:custGeom>
            <a:solidFill>
              <a:srgbClr val="21762A"/>
            </a:solidFill>
            <a:ln w="11507" cap="flat">
              <a:noFill/>
              <a:prstDash val="solid"/>
              <a:miter/>
            </a:ln>
          </p:spPr>
          <p:txBody>
            <a:bodyPr/>
            <a:lstStyle/>
            <a:p>
              <a:endParaRPr lang="en-US"/>
            </a:p>
          </p:txBody>
        </p:sp>
        <p:sp>
          <p:nvSpPr>
            <p:cNvPr id="442" name="Freeform: Shape 441">
              <a:extLst>
                <a:ext uri="{FF2B5EF4-FFF2-40B4-BE49-F238E27FC236}">
                  <a16:creationId xmlns:a16="http://schemas.microsoft.com/office/drawing/2014/main" id="{BF6510FA-635D-C1EF-50DF-B79283AB66A9}"/>
                </a:ext>
              </a:extLst>
            </p:cNvPr>
            <p:cNvSpPr/>
            <p:nvPr/>
          </p:nvSpPr>
          <p:spPr>
            <a:xfrm>
              <a:off x="7246156" y="4290397"/>
              <a:ext cx="76539" cy="80461"/>
            </a:xfrm>
            <a:custGeom>
              <a:avLst/>
              <a:gdLst>
                <a:gd name="csX0" fmla="*/ 35622 w 76539"/>
                <a:gd name="csY0" fmla="*/ 3358 h 80461"/>
                <a:gd name="csX1" fmla="*/ 63859 w 76539"/>
                <a:gd name="csY1" fmla="*/ 80462 h 80461"/>
                <a:gd name="csX2" fmla="*/ 55676 w 76539"/>
                <a:gd name="csY2" fmla="*/ 80462 h 80461"/>
                <a:gd name="csX3" fmla="*/ 20294 w 76539"/>
                <a:gd name="csY3" fmla="*/ 38164 h 80461"/>
                <a:gd name="csX4" fmla="*/ 2890 w 76539"/>
                <a:gd name="csY4" fmla="*/ 4626 h 80461"/>
                <a:gd name="csX5" fmla="*/ 35622 w 76539"/>
                <a:gd name="csY5" fmla="*/ 3243 h 80461"/>
              </a:gdLst>
              <a:ahLst/>
              <a:cxnLst>
                <a:cxn ang="0">
                  <a:pos x="csX0" y="csY0"/>
                </a:cxn>
                <a:cxn ang="0">
                  <a:pos x="csX1" y="csY1"/>
                </a:cxn>
                <a:cxn ang="0">
                  <a:pos x="csX2" y="csY2"/>
                </a:cxn>
                <a:cxn ang="0">
                  <a:pos x="csX3" y="csY3"/>
                </a:cxn>
                <a:cxn ang="0">
                  <a:pos x="csX4" y="csY4"/>
                </a:cxn>
                <a:cxn ang="0">
                  <a:pos x="csX5" y="csY5"/>
                </a:cxn>
              </a:cxnLst>
              <a:rect l="l" t="t" r="r" b="b"/>
              <a:pathLst>
                <a:path w="76539" h="80461">
                  <a:moveTo>
                    <a:pt x="35622" y="3358"/>
                  </a:moveTo>
                  <a:cubicBezTo>
                    <a:pt x="59710" y="19147"/>
                    <a:pt x="96015" y="65364"/>
                    <a:pt x="63859" y="80462"/>
                  </a:cubicBezTo>
                  <a:lnTo>
                    <a:pt x="55676" y="80462"/>
                  </a:lnTo>
                  <a:cubicBezTo>
                    <a:pt x="46802" y="64903"/>
                    <a:pt x="34009" y="50381"/>
                    <a:pt x="20294" y="38164"/>
                  </a:cubicBezTo>
                  <a:cubicBezTo>
                    <a:pt x="8423" y="31710"/>
                    <a:pt x="-6330" y="15920"/>
                    <a:pt x="2890" y="4626"/>
                  </a:cubicBezTo>
                  <a:cubicBezTo>
                    <a:pt x="12917" y="-1829"/>
                    <a:pt x="23751" y="-791"/>
                    <a:pt x="35622" y="3243"/>
                  </a:cubicBezTo>
                  <a:close/>
                </a:path>
              </a:pathLst>
            </a:custGeom>
            <a:solidFill>
              <a:srgbClr val="58B581"/>
            </a:solidFill>
            <a:ln w="11507" cap="flat">
              <a:noFill/>
              <a:prstDash val="solid"/>
              <a:miter/>
            </a:ln>
          </p:spPr>
          <p:txBody>
            <a:bodyPr/>
            <a:lstStyle/>
            <a:p>
              <a:endParaRPr lang="en-US"/>
            </a:p>
          </p:txBody>
        </p:sp>
        <p:sp>
          <p:nvSpPr>
            <p:cNvPr id="443" name="Freeform: Shape 442">
              <a:extLst>
                <a:ext uri="{FF2B5EF4-FFF2-40B4-BE49-F238E27FC236}">
                  <a16:creationId xmlns:a16="http://schemas.microsoft.com/office/drawing/2014/main" id="{A2D97DF7-F5AB-6A1C-E8A5-DE94D2074DC1}"/>
                </a:ext>
              </a:extLst>
            </p:cNvPr>
            <p:cNvSpPr/>
            <p:nvPr/>
          </p:nvSpPr>
          <p:spPr>
            <a:xfrm>
              <a:off x="7281663" y="4293985"/>
              <a:ext cx="141220" cy="154092"/>
            </a:xfrm>
            <a:custGeom>
              <a:avLst/>
              <a:gdLst>
                <a:gd name="csX0" fmla="*/ 43450 w 141220"/>
                <a:gd name="csY0" fmla="*/ 32386 h 154092"/>
                <a:gd name="csX1" fmla="*/ 122398 w 141220"/>
                <a:gd name="csY1" fmla="*/ 85287 h 154092"/>
                <a:gd name="csX2" fmla="*/ 140839 w 141220"/>
                <a:gd name="csY2" fmla="*/ 113293 h 154092"/>
                <a:gd name="csX3" fmla="*/ 138534 w 141220"/>
                <a:gd name="csY3" fmla="*/ 140262 h 154092"/>
                <a:gd name="csX4" fmla="*/ 112832 w 141220"/>
                <a:gd name="csY4" fmla="*/ 154093 h 154092"/>
                <a:gd name="csX5" fmla="*/ 128046 w 141220"/>
                <a:gd name="csY5" fmla="*/ 117442 h 154092"/>
                <a:gd name="csX6" fmla="*/ 83328 w 141220"/>
                <a:gd name="csY6" fmla="*/ 91511 h 154092"/>
                <a:gd name="csX7" fmla="*/ 52670 w 141220"/>
                <a:gd name="csY7" fmla="*/ 93239 h 154092"/>
                <a:gd name="csX8" fmla="*/ 28237 w 141220"/>
                <a:gd name="csY8" fmla="*/ 76989 h 154092"/>
                <a:gd name="csX9" fmla="*/ 31233 w 141220"/>
                <a:gd name="csY9" fmla="*/ 46908 h 154092"/>
                <a:gd name="csX10" fmla="*/ 0 w 141220"/>
                <a:gd name="csY10" fmla="*/ 0 h 154092"/>
                <a:gd name="csX11" fmla="*/ 43450 w 141220"/>
                <a:gd name="csY11" fmla="*/ 32501 h 154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41220" h="154092">
                  <a:moveTo>
                    <a:pt x="43450" y="32386"/>
                  </a:moveTo>
                  <a:cubicBezTo>
                    <a:pt x="52440" y="63274"/>
                    <a:pt x="78718" y="81023"/>
                    <a:pt x="122398" y="85287"/>
                  </a:cubicBezTo>
                  <a:cubicBezTo>
                    <a:pt x="135652" y="72148"/>
                    <a:pt x="143028" y="99232"/>
                    <a:pt x="140839" y="113293"/>
                  </a:cubicBezTo>
                  <a:lnTo>
                    <a:pt x="138534" y="140262"/>
                  </a:lnTo>
                  <a:cubicBezTo>
                    <a:pt x="137842" y="148100"/>
                    <a:pt x="120669" y="151557"/>
                    <a:pt x="112832" y="154093"/>
                  </a:cubicBezTo>
                  <a:cubicBezTo>
                    <a:pt x="121707" y="143259"/>
                    <a:pt x="131618" y="127815"/>
                    <a:pt x="128046" y="117442"/>
                  </a:cubicBezTo>
                  <a:cubicBezTo>
                    <a:pt x="123320" y="103382"/>
                    <a:pt x="96351" y="90704"/>
                    <a:pt x="83328" y="91511"/>
                  </a:cubicBezTo>
                  <a:lnTo>
                    <a:pt x="52670" y="93239"/>
                  </a:lnTo>
                  <a:lnTo>
                    <a:pt x="28237" y="76989"/>
                  </a:lnTo>
                  <a:lnTo>
                    <a:pt x="31233" y="46908"/>
                  </a:lnTo>
                  <a:lnTo>
                    <a:pt x="0" y="0"/>
                  </a:lnTo>
                  <a:cubicBezTo>
                    <a:pt x="15213" y="5186"/>
                    <a:pt x="33654" y="17979"/>
                    <a:pt x="43450" y="32501"/>
                  </a:cubicBezTo>
                  <a:close/>
                </a:path>
              </a:pathLst>
            </a:custGeom>
            <a:solidFill>
              <a:srgbClr val="56B372"/>
            </a:solidFill>
            <a:ln w="11507" cap="flat">
              <a:noFill/>
              <a:prstDash val="solid"/>
              <a:miter/>
            </a:ln>
          </p:spPr>
          <p:txBody>
            <a:bodyPr/>
            <a:lstStyle/>
            <a:p>
              <a:endParaRPr lang="en-US"/>
            </a:p>
          </p:txBody>
        </p:sp>
        <p:sp>
          <p:nvSpPr>
            <p:cNvPr id="444" name="Freeform: Shape 443">
              <a:extLst>
                <a:ext uri="{FF2B5EF4-FFF2-40B4-BE49-F238E27FC236}">
                  <a16:creationId xmlns:a16="http://schemas.microsoft.com/office/drawing/2014/main" id="{AC89C3D5-D43D-4603-1E85-79585E3F5E21}"/>
                </a:ext>
              </a:extLst>
            </p:cNvPr>
            <p:cNvSpPr/>
            <p:nvPr/>
          </p:nvSpPr>
          <p:spPr>
            <a:xfrm>
              <a:off x="7298652" y="4161053"/>
              <a:ext cx="91290" cy="110457"/>
            </a:xfrm>
            <a:custGeom>
              <a:avLst/>
              <a:gdLst>
                <a:gd name="csX0" fmla="*/ 69450 w 91290"/>
                <a:gd name="csY0" fmla="*/ 88329 h 110457"/>
                <a:gd name="csX1" fmla="*/ 88928 w 91290"/>
                <a:gd name="csY1" fmla="*/ 97664 h 110457"/>
                <a:gd name="csX2" fmla="*/ 83396 w 91290"/>
                <a:gd name="csY2" fmla="*/ 105156 h 110457"/>
                <a:gd name="csX3" fmla="*/ 45824 w 91290"/>
                <a:gd name="csY3" fmla="*/ 110457 h 110457"/>
                <a:gd name="csX4" fmla="*/ 37525 w 91290"/>
                <a:gd name="csY4" fmla="*/ 109190 h 110457"/>
                <a:gd name="csX5" fmla="*/ 19200 w 91290"/>
                <a:gd name="csY5" fmla="*/ 89136 h 110457"/>
                <a:gd name="csX6" fmla="*/ 68 w 91290"/>
                <a:gd name="csY6" fmla="*/ 54099 h 110457"/>
                <a:gd name="csX7" fmla="*/ 10556 w 91290"/>
                <a:gd name="csY7" fmla="*/ 11686 h 110457"/>
                <a:gd name="csX8" fmla="*/ 22197 w 91290"/>
                <a:gd name="csY8" fmla="*/ 10649 h 110457"/>
                <a:gd name="csX9" fmla="*/ 69450 w 91290"/>
                <a:gd name="csY9" fmla="*/ 88559 h 1104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1290" h="110457">
                  <a:moveTo>
                    <a:pt x="69450" y="88329"/>
                  </a:moveTo>
                  <a:cubicBezTo>
                    <a:pt x="77518" y="70926"/>
                    <a:pt x="91579" y="80838"/>
                    <a:pt x="88928" y="97664"/>
                  </a:cubicBezTo>
                  <a:cubicBezTo>
                    <a:pt x="93423" y="104234"/>
                    <a:pt x="91464" y="106654"/>
                    <a:pt x="83396" y="105156"/>
                  </a:cubicBezTo>
                  <a:lnTo>
                    <a:pt x="45824" y="110457"/>
                  </a:lnTo>
                  <a:lnTo>
                    <a:pt x="37525" y="109190"/>
                  </a:lnTo>
                  <a:cubicBezTo>
                    <a:pt x="22658" y="103773"/>
                    <a:pt x="16549" y="97203"/>
                    <a:pt x="19200" y="89136"/>
                  </a:cubicBezTo>
                  <a:cubicBezTo>
                    <a:pt x="5600" y="86715"/>
                    <a:pt x="-738" y="75075"/>
                    <a:pt x="68" y="54099"/>
                  </a:cubicBezTo>
                  <a:lnTo>
                    <a:pt x="10556" y="11686"/>
                  </a:lnTo>
                  <a:cubicBezTo>
                    <a:pt x="13553" y="-3066"/>
                    <a:pt x="17241" y="-4334"/>
                    <a:pt x="22197" y="10649"/>
                  </a:cubicBezTo>
                  <a:cubicBezTo>
                    <a:pt x="22773" y="48336"/>
                    <a:pt x="38563" y="74383"/>
                    <a:pt x="69450" y="88559"/>
                  </a:cubicBezTo>
                  <a:close/>
                </a:path>
              </a:pathLst>
            </a:custGeom>
            <a:solidFill>
              <a:srgbClr val="0C7573"/>
            </a:solidFill>
            <a:ln w="11507" cap="flat">
              <a:noFill/>
              <a:prstDash val="solid"/>
              <a:miter/>
            </a:ln>
          </p:spPr>
          <p:txBody>
            <a:bodyPr/>
            <a:lstStyle/>
            <a:p>
              <a:endParaRPr lang="en-US"/>
            </a:p>
          </p:txBody>
        </p:sp>
        <p:sp>
          <p:nvSpPr>
            <p:cNvPr id="445" name="Freeform: Shape 444">
              <a:extLst>
                <a:ext uri="{FF2B5EF4-FFF2-40B4-BE49-F238E27FC236}">
                  <a16:creationId xmlns:a16="http://schemas.microsoft.com/office/drawing/2014/main" id="{BCA9E642-E73A-E385-6A3E-5FB0B610ABA4}"/>
                </a:ext>
              </a:extLst>
            </p:cNvPr>
            <p:cNvSpPr/>
            <p:nvPr/>
          </p:nvSpPr>
          <p:spPr>
            <a:xfrm>
              <a:off x="7325114" y="4326371"/>
              <a:ext cx="82981" cy="52900"/>
            </a:xfrm>
            <a:custGeom>
              <a:avLst/>
              <a:gdLst>
                <a:gd name="csX0" fmla="*/ 78948 w 82981"/>
                <a:gd name="csY0" fmla="*/ 52901 h 52900"/>
                <a:gd name="csX1" fmla="*/ 21206 w 82981"/>
                <a:gd name="csY1" fmla="*/ 46216 h 52900"/>
                <a:gd name="csX2" fmla="*/ 0 w 82981"/>
                <a:gd name="csY2" fmla="*/ 0 h 52900"/>
                <a:gd name="csX3" fmla="*/ 9566 w 82981"/>
                <a:gd name="csY3" fmla="*/ 0 h 52900"/>
                <a:gd name="csX4" fmla="*/ 82982 w 82981"/>
                <a:gd name="csY4" fmla="*/ 41376 h 52900"/>
                <a:gd name="csX5" fmla="*/ 78948 w 82981"/>
                <a:gd name="csY5" fmla="*/ 52901 h 52900"/>
              </a:gdLst>
              <a:ahLst/>
              <a:cxnLst>
                <a:cxn ang="0">
                  <a:pos x="csX0" y="csY0"/>
                </a:cxn>
                <a:cxn ang="0">
                  <a:pos x="csX1" y="csY1"/>
                </a:cxn>
                <a:cxn ang="0">
                  <a:pos x="csX2" y="csY2"/>
                </a:cxn>
                <a:cxn ang="0">
                  <a:pos x="csX3" y="csY3"/>
                </a:cxn>
                <a:cxn ang="0">
                  <a:pos x="csX4" y="csY4"/>
                </a:cxn>
                <a:cxn ang="0">
                  <a:pos x="csX5" y="csY5"/>
                </a:cxn>
              </a:cxnLst>
              <a:rect l="l" t="t" r="r" b="b"/>
              <a:pathLst>
                <a:path w="82981" h="52900">
                  <a:moveTo>
                    <a:pt x="78948" y="52901"/>
                  </a:moveTo>
                  <a:cubicBezTo>
                    <a:pt x="61314" y="52786"/>
                    <a:pt x="39877" y="51057"/>
                    <a:pt x="21206" y="46216"/>
                  </a:cubicBezTo>
                  <a:cubicBezTo>
                    <a:pt x="7491" y="42643"/>
                    <a:pt x="922" y="14522"/>
                    <a:pt x="0" y="0"/>
                  </a:cubicBezTo>
                  <a:lnTo>
                    <a:pt x="9566" y="0"/>
                  </a:lnTo>
                  <a:cubicBezTo>
                    <a:pt x="26047" y="20630"/>
                    <a:pt x="50481" y="34460"/>
                    <a:pt x="82982" y="41376"/>
                  </a:cubicBezTo>
                  <a:lnTo>
                    <a:pt x="78948" y="52901"/>
                  </a:lnTo>
                  <a:close/>
                </a:path>
              </a:pathLst>
            </a:custGeom>
            <a:solidFill>
              <a:srgbClr val="43AD5E"/>
            </a:solidFill>
            <a:ln w="11507" cap="flat">
              <a:noFill/>
              <a:prstDash val="solid"/>
              <a:miter/>
            </a:ln>
          </p:spPr>
          <p:txBody>
            <a:bodyPr/>
            <a:lstStyle/>
            <a:p>
              <a:endParaRPr lang="en-US"/>
            </a:p>
          </p:txBody>
        </p:sp>
        <p:sp>
          <p:nvSpPr>
            <p:cNvPr id="446" name="Freeform: Shape 445">
              <a:extLst>
                <a:ext uri="{FF2B5EF4-FFF2-40B4-BE49-F238E27FC236}">
                  <a16:creationId xmlns:a16="http://schemas.microsoft.com/office/drawing/2014/main" id="{3DEE6E8A-D107-F0F2-9AB0-849629BFA1AD}"/>
                </a:ext>
              </a:extLst>
            </p:cNvPr>
            <p:cNvSpPr/>
            <p:nvPr/>
          </p:nvSpPr>
          <p:spPr>
            <a:xfrm>
              <a:off x="7234179" y="4295138"/>
              <a:ext cx="32270" cy="34345"/>
            </a:xfrm>
            <a:custGeom>
              <a:avLst/>
              <a:gdLst>
                <a:gd name="csX0" fmla="*/ 14868 w 32270"/>
                <a:gd name="csY0" fmla="*/ 0 h 34345"/>
                <a:gd name="csX1" fmla="*/ 32271 w 32270"/>
                <a:gd name="csY1" fmla="*/ 33538 h 34345"/>
                <a:gd name="csX2" fmla="*/ 25356 w 32270"/>
                <a:gd name="csY2" fmla="*/ 34345 h 34345"/>
                <a:gd name="csX3" fmla="*/ 0 w 32270"/>
                <a:gd name="csY3" fmla="*/ 691 h 34345"/>
                <a:gd name="csX4" fmla="*/ 14983 w 32270"/>
                <a:gd name="csY4" fmla="*/ 115 h 34345"/>
              </a:gdLst>
              <a:ahLst/>
              <a:cxnLst>
                <a:cxn ang="0">
                  <a:pos x="csX0" y="csY0"/>
                </a:cxn>
                <a:cxn ang="0">
                  <a:pos x="csX1" y="csY1"/>
                </a:cxn>
                <a:cxn ang="0">
                  <a:pos x="csX2" y="csY2"/>
                </a:cxn>
                <a:cxn ang="0">
                  <a:pos x="csX3" y="csY3"/>
                </a:cxn>
                <a:cxn ang="0">
                  <a:pos x="csX4" y="csY4"/>
                </a:cxn>
              </a:cxnLst>
              <a:rect l="l" t="t" r="r" b="b"/>
              <a:pathLst>
                <a:path w="32270" h="34345">
                  <a:moveTo>
                    <a:pt x="14868" y="0"/>
                  </a:moveTo>
                  <a:lnTo>
                    <a:pt x="32271" y="33538"/>
                  </a:lnTo>
                  <a:lnTo>
                    <a:pt x="25356" y="34345"/>
                  </a:lnTo>
                  <a:cubicBezTo>
                    <a:pt x="12908" y="27430"/>
                    <a:pt x="1844" y="14176"/>
                    <a:pt x="0" y="691"/>
                  </a:cubicBezTo>
                  <a:lnTo>
                    <a:pt x="14983" y="115"/>
                  </a:lnTo>
                  <a:close/>
                </a:path>
              </a:pathLst>
            </a:custGeom>
            <a:solidFill>
              <a:srgbClr val="43B096"/>
            </a:solidFill>
            <a:ln w="11507" cap="flat">
              <a:noFill/>
              <a:prstDash val="solid"/>
              <a:miter/>
            </a:ln>
          </p:spPr>
          <p:txBody>
            <a:bodyPr/>
            <a:lstStyle/>
            <a:p>
              <a:endParaRPr lang="en-US"/>
            </a:p>
          </p:txBody>
        </p:sp>
        <p:sp>
          <p:nvSpPr>
            <p:cNvPr id="447" name="Freeform: Shape 446">
              <a:extLst>
                <a:ext uri="{FF2B5EF4-FFF2-40B4-BE49-F238E27FC236}">
                  <a16:creationId xmlns:a16="http://schemas.microsoft.com/office/drawing/2014/main" id="{A024E8EF-BDA5-79B6-4748-6903DFE424A4}"/>
                </a:ext>
              </a:extLst>
            </p:cNvPr>
            <p:cNvSpPr/>
            <p:nvPr/>
          </p:nvSpPr>
          <p:spPr>
            <a:xfrm>
              <a:off x="7300449" y="4237502"/>
              <a:ext cx="35613" cy="32625"/>
            </a:xfrm>
            <a:custGeom>
              <a:avLst/>
              <a:gdLst>
                <a:gd name="csX0" fmla="*/ 17288 w 35613"/>
                <a:gd name="csY0" fmla="*/ 12572 h 32625"/>
                <a:gd name="csX1" fmla="*/ 35613 w 35613"/>
                <a:gd name="csY1" fmla="*/ 32626 h 32625"/>
                <a:gd name="csX2" fmla="*/ 0 w 35613"/>
                <a:gd name="csY2" fmla="*/ 21216 h 32625"/>
                <a:gd name="csX3" fmla="*/ 0 w 35613"/>
                <a:gd name="csY3" fmla="*/ 12572 h 32625"/>
                <a:gd name="csX4" fmla="*/ 17288 w 35613"/>
                <a:gd name="csY4" fmla="*/ 12572 h 32625"/>
              </a:gdLst>
              <a:ahLst/>
              <a:cxnLst>
                <a:cxn ang="0">
                  <a:pos x="csX0" y="csY0"/>
                </a:cxn>
                <a:cxn ang="0">
                  <a:pos x="csX1" y="csY1"/>
                </a:cxn>
                <a:cxn ang="0">
                  <a:pos x="csX2" y="csY2"/>
                </a:cxn>
                <a:cxn ang="0">
                  <a:pos x="csX3" y="csY3"/>
                </a:cxn>
                <a:cxn ang="0">
                  <a:pos x="csX4" y="csY4"/>
                </a:cxn>
              </a:cxnLst>
              <a:rect l="l" t="t" r="r" b="b"/>
              <a:pathLst>
                <a:path w="35613" h="32625">
                  <a:moveTo>
                    <a:pt x="17288" y="12572"/>
                  </a:moveTo>
                  <a:lnTo>
                    <a:pt x="35613" y="32626"/>
                  </a:lnTo>
                  <a:cubicBezTo>
                    <a:pt x="25471" y="30551"/>
                    <a:pt x="12102" y="25710"/>
                    <a:pt x="0" y="21216"/>
                  </a:cubicBezTo>
                  <a:lnTo>
                    <a:pt x="0" y="12572"/>
                  </a:lnTo>
                  <a:cubicBezTo>
                    <a:pt x="807" y="-5984"/>
                    <a:pt x="8183" y="-2296"/>
                    <a:pt x="17288" y="12572"/>
                  </a:cubicBezTo>
                  <a:close/>
                </a:path>
              </a:pathLst>
            </a:custGeom>
            <a:solidFill>
              <a:srgbClr val="5BA943"/>
            </a:solidFill>
            <a:ln w="11507" cap="flat">
              <a:noFill/>
              <a:prstDash val="solid"/>
              <a:miter/>
            </a:ln>
          </p:spPr>
          <p:txBody>
            <a:bodyPr/>
            <a:lstStyle/>
            <a:p>
              <a:endParaRPr lang="en-US"/>
            </a:p>
          </p:txBody>
        </p:sp>
        <p:sp>
          <p:nvSpPr>
            <p:cNvPr id="448" name="Freeform: Shape 447">
              <a:extLst>
                <a:ext uri="{FF2B5EF4-FFF2-40B4-BE49-F238E27FC236}">
                  <a16:creationId xmlns:a16="http://schemas.microsoft.com/office/drawing/2014/main" id="{EE5A43B9-6AC6-844B-20B2-06DCA6743B54}"/>
                </a:ext>
              </a:extLst>
            </p:cNvPr>
            <p:cNvSpPr/>
            <p:nvPr/>
          </p:nvSpPr>
          <p:spPr>
            <a:xfrm>
              <a:off x="7334287" y="4326140"/>
              <a:ext cx="96627" cy="81022"/>
            </a:xfrm>
            <a:custGeom>
              <a:avLst/>
              <a:gdLst>
                <a:gd name="csX0" fmla="*/ 89713 w 96627"/>
                <a:gd name="csY0" fmla="*/ 35844 h 81022"/>
                <a:gd name="csX1" fmla="*/ 90058 w 96627"/>
                <a:gd name="csY1" fmla="*/ 44026 h 81022"/>
                <a:gd name="csX2" fmla="*/ 96628 w 96627"/>
                <a:gd name="csY2" fmla="*/ 80216 h 81022"/>
                <a:gd name="csX3" fmla="*/ 88214 w 96627"/>
                <a:gd name="csY3" fmla="*/ 81022 h 81022"/>
                <a:gd name="csX4" fmla="*/ 69774 w 96627"/>
                <a:gd name="csY4" fmla="*/ 53016 h 81022"/>
                <a:gd name="csX5" fmla="*/ 44764 w 96627"/>
                <a:gd name="csY5" fmla="*/ 36420 h 81022"/>
                <a:gd name="csX6" fmla="*/ 392 w 96627"/>
                <a:gd name="csY6" fmla="*/ 0 h 81022"/>
                <a:gd name="csX7" fmla="*/ 89713 w 96627"/>
                <a:gd name="csY7" fmla="*/ 35728 h 810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627" h="81022">
                  <a:moveTo>
                    <a:pt x="89713" y="35844"/>
                  </a:moveTo>
                  <a:cubicBezTo>
                    <a:pt x="97319" y="37111"/>
                    <a:pt x="97204" y="39877"/>
                    <a:pt x="90058" y="44026"/>
                  </a:cubicBezTo>
                  <a:lnTo>
                    <a:pt x="96628" y="80216"/>
                  </a:lnTo>
                  <a:lnTo>
                    <a:pt x="88214" y="81022"/>
                  </a:lnTo>
                  <a:lnTo>
                    <a:pt x="69774" y="53016"/>
                  </a:lnTo>
                  <a:cubicBezTo>
                    <a:pt x="65625" y="46793"/>
                    <a:pt x="52947" y="36650"/>
                    <a:pt x="44764" y="36420"/>
                  </a:cubicBezTo>
                  <a:cubicBezTo>
                    <a:pt x="21137" y="35613"/>
                    <a:pt x="-3411" y="21668"/>
                    <a:pt x="392" y="0"/>
                  </a:cubicBezTo>
                  <a:cubicBezTo>
                    <a:pt x="26209" y="18440"/>
                    <a:pt x="58018" y="29389"/>
                    <a:pt x="89713" y="35728"/>
                  </a:cubicBezTo>
                  <a:close/>
                </a:path>
              </a:pathLst>
            </a:custGeom>
            <a:solidFill>
              <a:srgbClr val="39A84F"/>
            </a:solidFill>
            <a:ln w="11507" cap="flat">
              <a:noFill/>
              <a:prstDash val="solid"/>
              <a:miter/>
            </a:ln>
          </p:spPr>
          <p:txBody>
            <a:bodyPr/>
            <a:lstStyle/>
            <a:p>
              <a:endParaRPr lang="en-US"/>
            </a:p>
          </p:txBody>
        </p:sp>
        <p:sp>
          <p:nvSpPr>
            <p:cNvPr id="449" name="Freeform: Shape 448">
              <a:extLst>
                <a:ext uri="{FF2B5EF4-FFF2-40B4-BE49-F238E27FC236}">
                  <a16:creationId xmlns:a16="http://schemas.microsoft.com/office/drawing/2014/main" id="{853D8D41-80B9-7DA0-7492-F4DB3EECBDA5}"/>
                </a:ext>
              </a:extLst>
            </p:cNvPr>
            <p:cNvSpPr/>
            <p:nvPr/>
          </p:nvSpPr>
          <p:spPr>
            <a:xfrm>
              <a:off x="7409824" y="4332783"/>
              <a:ext cx="73287" cy="37383"/>
            </a:xfrm>
            <a:custGeom>
              <a:avLst/>
              <a:gdLst>
                <a:gd name="csX0" fmla="*/ 71918 w 73287"/>
                <a:gd name="csY0" fmla="*/ 6035 h 37383"/>
                <a:gd name="csX1" fmla="*/ 65348 w 73287"/>
                <a:gd name="csY1" fmla="*/ 12604 h 37383"/>
                <a:gd name="csX2" fmla="*/ 45986 w 73287"/>
                <a:gd name="csY2" fmla="*/ 29201 h 37383"/>
                <a:gd name="csX3" fmla="*/ 38494 w 73287"/>
                <a:gd name="csY3" fmla="*/ 29201 h 37383"/>
                <a:gd name="csX4" fmla="*/ 14522 w 73287"/>
                <a:gd name="csY4" fmla="*/ 37384 h 37383"/>
                <a:gd name="csX5" fmla="*/ 14176 w 73287"/>
                <a:gd name="csY5" fmla="*/ 29201 h 37383"/>
                <a:gd name="csX6" fmla="*/ 0 w 73287"/>
                <a:gd name="csY6" fmla="*/ 12259 h 37383"/>
                <a:gd name="csX7" fmla="*/ 9566 w 73287"/>
                <a:gd name="csY7" fmla="*/ 11337 h 37383"/>
                <a:gd name="csX8" fmla="*/ 71918 w 73287"/>
                <a:gd name="csY8" fmla="*/ 6266 h 37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3287" h="37383">
                  <a:moveTo>
                    <a:pt x="71918" y="6035"/>
                  </a:moveTo>
                  <a:cubicBezTo>
                    <a:pt x="75029" y="13642"/>
                    <a:pt x="72840" y="15832"/>
                    <a:pt x="65348" y="12604"/>
                  </a:cubicBezTo>
                  <a:cubicBezTo>
                    <a:pt x="61660" y="33004"/>
                    <a:pt x="55206" y="38536"/>
                    <a:pt x="45986" y="29201"/>
                  </a:cubicBezTo>
                  <a:cubicBezTo>
                    <a:pt x="44257" y="36807"/>
                    <a:pt x="41837" y="36577"/>
                    <a:pt x="38494" y="29201"/>
                  </a:cubicBezTo>
                  <a:lnTo>
                    <a:pt x="14522" y="37384"/>
                  </a:lnTo>
                  <a:cubicBezTo>
                    <a:pt x="14176" y="35424"/>
                    <a:pt x="14176" y="31736"/>
                    <a:pt x="14176" y="29201"/>
                  </a:cubicBezTo>
                  <a:lnTo>
                    <a:pt x="0" y="12259"/>
                  </a:lnTo>
                  <a:cubicBezTo>
                    <a:pt x="1959" y="4537"/>
                    <a:pt x="5186" y="4306"/>
                    <a:pt x="9566" y="11337"/>
                  </a:cubicBezTo>
                  <a:cubicBezTo>
                    <a:pt x="10373" y="-6758"/>
                    <a:pt x="56358" y="964"/>
                    <a:pt x="71918" y="6266"/>
                  </a:cubicBezTo>
                  <a:close/>
                </a:path>
              </a:pathLst>
            </a:custGeom>
            <a:solidFill>
              <a:srgbClr val="0E6B2C"/>
            </a:solidFill>
            <a:ln w="11507" cap="flat">
              <a:noFill/>
              <a:prstDash val="solid"/>
              <a:miter/>
            </a:ln>
          </p:spPr>
          <p:txBody>
            <a:bodyPr/>
            <a:lstStyle/>
            <a:p>
              <a:endParaRPr lang="en-US"/>
            </a:p>
          </p:txBody>
        </p:sp>
        <p:sp>
          <p:nvSpPr>
            <p:cNvPr id="450" name="Freeform: Shape 449">
              <a:extLst>
                <a:ext uri="{FF2B5EF4-FFF2-40B4-BE49-F238E27FC236}">
                  <a16:creationId xmlns:a16="http://schemas.microsoft.com/office/drawing/2014/main" id="{080B5AEE-70D1-AD7F-DEC2-FAEE0A38F88E}"/>
                </a:ext>
              </a:extLst>
            </p:cNvPr>
            <p:cNvSpPr/>
            <p:nvPr/>
          </p:nvSpPr>
          <p:spPr>
            <a:xfrm>
              <a:off x="7452658" y="4344239"/>
              <a:ext cx="39013" cy="52205"/>
            </a:xfrm>
            <a:custGeom>
              <a:avLst/>
              <a:gdLst>
                <a:gd name="csX0" fmla="*/ 23091 w 39013"/>
                <a:gd name="csY0" fmla="*/ 16823 h 52205"/>
                <a:gd name="csX1" fmla="*/ 20325 w 39013"/>
                <a:gd name="csY1" fmla="*/ 35033 h 52205"/>
                <a:gd name="csX2" fmla="*/ 20325 w 39013"/>
                <a:gd name="csY2" fmla="*/ 52205 h 52205"/>
                <a:gd name="csX3" fmla="*/ 11681 w 39013"/>
                <a:gd name="csY3" fmla="*/ 52205 h 52205"/>
                <a:gd name="csX4" fmla="*/ 3037 w 39013"/>
                <a:gd name="csY4" fmla="*/ 17745 h 52205"/>
                <a:gd name="csX5" fmla="*/ 22399 w 39013"/>
                <a:gd name="csY5" fmla="*/ 1148 h 52205"/>
                <a:gd name="csX6" fmla="*/ 23091 w 39013"/>
                <a:gd name="csY6" fmla="*/ 16823 h 522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013" h="52205">
                  <a:moveTo>
                    <a:pt x="23091" y="16823"/>
                  </a:moveTo>
                  <a:cubicBezTo>
                    <a:pt x="46833" y="19013"/>
                    <a:pt x="42453" y="31229"/>
                    <a:pt x="20325" y="35033"/>
                  </a:cubicBezTo>
                  <a:lnTo>
                    <a:pt x="20325" y="52205"/>
                  </a:lnTo>
                  <a:lnTo>
                    <a:pt x="11681" y="52205"/>
                  </a:lnTo>
                  <a:cubicBezTo>
                    <a:pt x="-305" y="50938"/>
                    <a:pt x="-2841" y="28002"/>
                    <a:pt x="3037" y="17745"/>
                  </a:cubicBezTo>
                  <a:lnTo>
                    <a:pt x="22399" y="1148"/>
                  </a:lnTo>
                  <a:cubicBezTo>
                    <a:pt x="37267" y="-2540"/>
                    <a:pt x="37498" y="2647"/>
                    <a:pt x="23091" y="16823"/>
                  </a:cubicBezTo>
                  <a:close/>
                </a:path>
              </a:pathLst>
            </a:custGeom>
            <a:solidFill>
              <a:srgbClr val="31852B"/>
            </a:solidFill>
            <a:ln w="11507" cap="flat">
              <a:noFill/>
              <a:prstDash val="solid"/>
              <a:miter/>
            </a:ln>
          </p:spPr>
          <p:txBody>
            <a:bodyPr/>
            <a:lstStyle/>
            <a:p>
              <a:endParaRPr lang="en-US"/>
            </a:p>
          </p:txBody>
        </p:sp>
        <p:sp>
          <p:nvSpPr>
            <p:cNvPr id="451" name="Freeform: Shape 450">
              <a:extLst>
                <a:ext uri="{FF2B5EF4-FFF2-40B4-BE49-F238E27FC236}">
                  <a16:creationId xmlns:a16="http://schemas.microsoft.com/office/drawing/2014/main" id="{E10D91F1-C151-B6CC-9192-87AB6AC934D5}"/>
                </a:ext>
              </a:extLst>
            </p:cNvPr>
            <p:cNvSpPr/>
            <p:nvPr/>
          </p:nvSpPr>
          <p:spPr>
            <a:xfrm>
              <a:off x="7447113" y="4361984"/>
              <a:ext cx="17340" cy="38482"/>
            </a:xfrm>
            <a:custGeom>
              <a:avLst/>
              <a:gdLst>
                <a:gd name="csX0" fmla="*/ 17341 w 17340"/>
                <a:gd name="csY0" fmla="*/ 34460 h 38482"/>
                <a:gd name="csX1" fmla="*/ 1205 w 17340"/>
                <a:gd name="csY1" fmla="*/ 0 h 38482"/>
                <a:gd name="csX2" fmla="*/ 8697 w 17340"/>
                <a:gd name="csY2" fmla="*/ 0 h 38482"/>
                <a:gd name="csX3" fmla="*/ 17341 w 17340"/>
                <a:gd name="csY3" fmla="*/ 34460 h 38482"/>
              </a:gdLst>
              <a:ahLst/>
              <a:cxnLst>
                <a:cxn ang="0">
                  <a:pos x="csX0" y="csY0"/>
                </a:cxn>
                <a:cxn ang="0">
                  <a:pos x="csX1" y="csY1"/>
                </a:cxn>
                <a:cxn ang="0">
                  <a:pos x="csX2" y="csY2"/>
                </a:cxn>
                <a:cxn ang="0">
                  <a:pos x="csX3" y="csY3"/>
                </a:cxn>
              </a:cxnLst>
              <a:rect l="l" t="t" r="r" b="b"/>
              <a:pathLst>
                <a:path w="17340" h="38482">
                  <a:moveTo>
                    <a:pt x="17341" y="34460"/>
                  </a:moveTo>
                  <a:cubicBezTo>
                    <a:pt x="2127" y="50826"/>
                    <a:pt x="-2483" y="12793"/>
                    <a:pt x="1205" y="0"/>
                  </a:cubicBezTo>
                  <a:lnTo>
                    <a:pt x="8697" y="0"/>
                  </a:lnTo>
                  <a:cubicBezTo>
                    <a:pt x="8697" y="0"/>
                    <a:pt x="17341" y="34460"/>
                    <a:pt x="17341" y="34460"/>
                  </a:cubicBezTo>
                  <a:close/>
                </a:path>
              </a:pathLst>
            </a:custGeom>
            <a:solidFill>
              <a:srgbClr val="229C3B"/>
            </a:solidFill>
            <a:ln w="11507" cap="flat">
              <a:noFill/>
              <a:prstDash val="solid"/>
              <a:miter/>
            </a:ln>
          </p:spPr>
          <p:txBody>
            <a:bodyPr/>
            <a:lstStyle/>
            <a:p>
              <a:endParaRPr lang="en-US"/>
            </a:p>
          </p:txBody>
        </p:sp>
        <p:sp>
          <p:nvSpPr>
            <p:cNvPr id="452" name="Freeform: Shape 451">
              <a:extLst>
                <a:ext uri="{FF2B5EF4-FFF2-40B4-BE49-F238E27FC236}">
                  <a16:creationId xmlns:a16="http://schemas.microsoft.com/office/drawing/2014/main" id="{BD15229A-AD62-2C2E-971F-C809DD560D8E}"/>
                </a:ext>
              </a:extLst>
            </p:cNvPr>
            <p:cNvSpPr/>
            <p:nvPr/>
          </p:nvSpPr>
          <p:spPr>
            <a:xfrm>
              <a:off x="7473098" y="4341541"/>
              <a:ext cx="48331" cy="37615"/>
            </a:xfrm>
            <a:custGeom>
              <a:avLst/>
              <a:gdLst>
                <a:gd name="csX0" fmla="*/ 40915 w 48331"/>
                <a:gd name="csY0" fmla="*/ 21365 h 37615"/>
                <a:gd name="csX1" fmla="*/ 42067 w 48331"/>
                <a:gd name="csY1" fmla="*/ 30124 h 37615"/>
                <a:gd name="csX2" fmla="*/ 17979 w 48331"/>
                <a:gd name="csY2" fmla="*/ 37616 h 37615"/>
                <a:gd name="csX3" fmla="*/ 0 w 48331"/>
                <a:gd name="csY3" fmla="*/ 37616 h 37615"/>
                <a:gd name="csX4" fmla="*/ 2766 w 48331"/>
                <a:gd name="csY4" fmla="*/ 19521 h 37615"/>
                <a:gd name="csX5" fmla="*/ 26047 w 48331"/>
                <a:gd name="csY5" fmla="*/ 5691 h 37615"/>
                <a:gd name="csX6" fmla="*/ 33884 w 48331"/>
                <a:gd name="csY6" fmla="*/ 5460 h 37615"/>
                <a:gd name="csX7" fmla="*/ 41030 w 48331"/>
                <a:gd name="csY7" fmla="*/ 21365 h 376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331" h="37615">
                  <a:moveTo>
                    <a:pt x="40915" y="21365"/>
                  </a:moveTo>
                  <a:cubicBezTo>
                    <a:pt x="41260" y="24246"/>
                    <a:pt x="41376" y="28165"/>
                    <a:pt x="42067" y="30124"/>
                  </a:cubicBezTo>
                  <a:lnTo>
                    <a:pt x="17979" y="37616"/>
                  </a:lnTo>
                  <a:lnTo>
                    <a:pt x="0" y="37616"/>
                  </a:lnTo>
                  <a:cubicBezTo>
                    <a:pt x="0" y="37616"/>
                    <a:pt x="2766" y="19521"/>
                    <a:pt x="2766" y="19521"/>
                  </a:cubicBezTo>
                  <a:cubicBezTo>
                    <a:pt x="4380" y="8111"/>
                    <a:pt x="14407" y="-1801"/>
                    <a:pt x="26047" y="5691"/>
                  </a:cubicBezTo>
                  <a:cubicBezTo>
                    <a:pt x="27545" y="-1916"/>
                    <a:pt x="30196" y="-1801"/>
                    <a:pt x="33884" y="5460"/>
                  </a:cubicBezTo>
                  <a:cubicBezTo>
                    <a:pt x="47484" y="-302"/>
                    <a:pt x="54630" y="13297"/>
                    <a:pt x="41030" y="21365"/>
                  </a:cubicBezTo>
                  <a:close/>
                </a:path>
              </a:pathLst>
            </a:custGeom>
            <a:solidFill>
              <a:srgbClr val="4E731C"/>
            </a:solidFill>
            <a:ln w="11507" cap="flat">
              <a:noFill/>
              <a:prstDash val="solid"/>
              <a:miter/>
            </a:ln>
          </p:spPr>
          <p:txBody>
            <a:bodyPr/>
            <a:lstStyle/>
            <a:p>
              <a:endParaRPr lang="en-US"/>
            </a:p>
          </p:txBody>
        </p:sp>
        <p:sp>
          <p:nvSpPr>
            <p:cNvPr id="453" name="Freeform: Shape 452">
              <a:extLst>
                <a:ext uri="{FF2B5EF4-FFF2-40B4-BE49-F238E27FC236}">
                  <a16:creationId xmlns:a16="http://schemas.microsoft.com/office/drawing/2014/main" id="{55CE05E7-AF04-68E1-9E0A-4562A4EBF98B}"/>
                </a:ext>
              </a:extLst>
            </p:cNvPr>
            <p:cNvSpPr/>
            <p:nvPr/>
          </p:nvSpPr>
          <p:spPr>
            <a:xfrm>
              <a:off x="7471023" y="4559540"/>
              <a:ext cx="70304" cy="21199"/>
            </a:xfrm>
            <a:custGeom>
              <a:avLst/>
              <a:gdLst>
                <a:gd name="csX0" fmla="*/ 70304 w 70304"/>
                <a:gd name="csY0" fmla="*/ 13126 h 21199"/>
                <a:gd name="csX1" fmla="*/ 0 w 70304"/>
                <a:gd name="csY1" fmla="*/ 8170 h 21199"/>
                <a:gd name="csX2" fmla="*/ 70304 w 70304"/>
                <a:gd name="csY2" fmla="*/ 13126 h 21199"/>
              </a:gdLst>
              <a:ahLst/>
              <a:cxnLst>
                <a:cxn ang="0">
                  <a:pos x="csX0" y="csY0"/>
                </a:cxn>
                <a:cxn ang="0">
                  <a:pos x="csX1" y="csY1"/>
                </a:cxn>
                <a:cxn ang="0">
                  <a:pos x="csX2" y="csY2"/>
                </a:cxn>
              </a:cxnLst>
              <a:rect l="l" t="t" r="r" b="b"/>
              <a:pathLst>
                <a:path w="70304" h="21199">
                  <a:moveTo>
                    <a:pt x="70304" y="13126"/>
                  </a:moveTo>
                  <a:cubicBezTo>
                    <a:pt x="47830" y="26611"/>
                    <a:pt x="22705" y="22000"/>
                    <a:pt x="0" y="8170"/>
                  </a:cubicBezTo>
                  <a:cubicBezTo>
                    <a:pt x="22705" y="-3701"/>
                    <a:pt x="47254" y="-3125"/>
                    <a:pt x="70304" y="13126"/>
                  </a:cubicBezTo>
                  <a:close/>
                </a:path>
              </a:pathLst>
            </a:custGeom>
            <a:solidFill>
              <a:srgbClr val="9BC350"/>
            </a:solidFill>
            <a:ln w="11507" cap="flat">
              <a:noFill/>
              <a:prstDash val="solid"/>
              <a:miter/>
            </a:ln>
          </p:spPr>
          <p:txBody>
            <a:bodyPr/>
            <a:lstStyle/>
            <a:p>
              <a:endParaRPr lang="en-US"/>
            </a:p>
          </p:txBody>
        </p:sp>
        <p:sp>
          <p:nvSpPr>
            <p:cNvPr id="454" name="Freeform: Shape 453">
              <a:extLst>
                <a:ext uri="{FF2B5EF4-FFF2-40B4-BE49-F238E27FC236}">
                  <a16:creationId xmlns:a16="http://schemas.microsoft.com/office/drawing/2014/main" id="{39037430-606E-325B-B926-657C00744C01}"/>
                </a:ext>
              </a:extLst>
            </p:cNvPr>
            <p:cNvSpPr/>
            <p:nvPr/>
          </p:nvSpPr>
          <p:spPr>
            <a:xfrm>
              <a:off x="6971173" y="3759213"/>
              <a:ext cx="24365" cy="52671"/>
            </a:xfrm>
            <a:custGeom>
              <a:avLst/>
              <a:gdLst>
                <a:gd name="csX0" fmla="*/ 18671 w 24365"/>
                <a:gd name="csY0" fmla="*/ 8644 h 52671"/>
                <a:gd name="csX1" fmla="*/ 8529 w 24365"/>
                <a:gd name="csY1" fmla="*/ 52670 h 52671"/>
                <a:gd name="csX2" fmla="*/ 807 w 24365"/>
                <a:gd name="csY2" fmla="*/ 52670 h 52671"/>
                <a:gd name="csX3" fmla="*/ 0 w 24365"/>
                <a:gd name="csY3" fmla="*/ 6108 h 52671"/>
                <a:gd name="csX4" fmla="*/ 18671 w 24365"/>
                <a:gd name="csY4" fmla="*/ 0 h 52671"/>
                <a:gd name="csX5" fmla="*/ 18671 w 24365"/>
                <a:gd name="csY5" fmla="*/ 8644 h 52671"/>
              </a:gdLst>
              <a:ahLst/>
              <a:cxnLst>
                <a:cxn ang="0">
                  <a:pos x="csX0" y="csY0"/>
                </a:cxn>
                <a:cxn ang="0">
                  <a:pos x="csX1" y="csY1"/>
                </a:cxn>
                <a:cxn ang="0">
                  <a:pos x="csX2" y="csY2"/>
                </a:cxn>
                <a:cxn ang="0">
                  <a:pos x="csX3" y="csY3"/>
                </a:cxn>
                <a:cxn ang="0">
                  <a:pos x="csX4" y="csY4"/>
                </a:cxn>
                <a:cxn ang="0">
                  <a:pos x="csX5" y="csY5"/>
                </a:cxn>
              </a:cxnLst>
              <a:rect l="l" t="t" r="r" b="b"/>
              <a:pathLst>
                <a:path w="24365" h="52671">
                  <a:moveTo>
                    <a:pt x="18671" y="8644"/>
                  </a:moveTo>
                  <a:cubicBezTo>
                    <a:pt x="30657" y="13369"/>
                    <a:pt x="22013" y="52901"/>
                    <a:pt x="8529" y="52670"/>
                  </a:cubicBezTo>
                  <a:lnTo>
                    <a:pt x="807" y="52670"/>
                  </a:lnTo>
                  <a:cubicBezTo>
                    <a:pt x="807" y="52670"/>
                    <a:pt x="0" y="6108"/>
                    <a:pt x="0" y="6108"/>
                  </a:cubicBezTo>
                  <a:lnTo>
                    <a:pt x="18671" y="0"/>
                  </a:lnTo>
                  <a:cubicBezTo>
                    <a:pt x="26162" y="2420"/>
                    <a:pt x="26047" y="5302"/>
                    <a:pt x="18671" y="8644"/>
                  </a:cubicBezTo>
                  <a:close/>
                </a:path>
              </a:pathLst>
            </a:custGeom>
            <a:solidFill>
              <a:srgbClr val="0A8674"/>
            </a:solidFill>
            <a:ln w="11507" cap="flat">
              <a:noFill/>
              <a:prstDash val="solid"/>
              <a:miter/>
            </a:ln>
          </p:spPr>
          <p:txBody>
            <a:bodyPr/>
            <a:lstStyle/>
            <a:p>
              <a:endParaRPr lang="en-US"/>
            </a:p>
          </p:txBody>
        </p:sp>
        <p:sp>
          <p:nvSpPr>
            <p:cNvPr id="455" name="Freeform: Shape 454">
              <a:extLst>
                <a:ext uri="{FF2B5EF4-FFF2-40B4-BE49-F238E27FC236}">
                  <a16:creationId xmlns:a16="http://schemas.microsoft.com/office/drawing/2014/main" id="{B133A684-0855-E4C5-919A-3740B45221F6}"/>
                </a:ext>
              </a:extLst>
            </p:cNvPr>
            <p:cNvSpPr/>
            <p:nvPr/>
          </p:nvSpPr>
          <p:spPr>
            <a:xfrm>
              <a:off x="6998488" y="3706230"/>
              <a:ext cx="24100" cy="32742"/>
            </a:xfrm>
            <a:custGeom>
              <a:avLst/>
              <a:gdLst>
                <a:gd name="csX0" fmla="*/ 17288 w 24100"/>
                <a:gd name="csY0" fmla="*/ 27167 h 32742"/>
                <a:gd name="csX1" fmla="*/ 8644 w 24100"/>
                <a:gd name="csY1" fmla="*/ 27167 h 32742"/>
                <a:gd name="csX2" fmla="*/ 0 w 24100"/>
                <a:gd name="csY2" fmla="*/ 8612 h 32742"/>
                <a:gd name="csX3" fmla="*/ 8644 w 24100"/>
                <a:gd name="csY3" fmla="*/ 1351 h 32742"/>
                <a:gd name="csX4" fmla="*/ 17288 w 24100"/>
                <a:gd name="csY4" fmla="*/ 27167 h 32742"/>
              </a:gdLst>
              <a:ahLst/>
              <a:cxnLst>
                <a:cxn ang="0">
                  <a:pos x="csX0" y="csY0"/>
                </a:cxn>
                <a:cxn ang="0">
                  <a:pos x="csX1" y="csY1"/>
                </a:cxn>
                <a:cxn ang="0">
                  <a:pos x="csX2" y="csY2"/>
                </a:cxn>
                <a:cxn ang="0">
                  <a:pos x="csX3" y="csY3"/>
                </a:cxn>
                <a:cxn ang="0">
                  <a:pos x="csX4" y="csY4"/>
                </a:cxn>
              </a:cxnLst>
              <a:rect l="l" t="t" r="r" b="b"/>
              <a:pathLst>
                <a:path w="24100" h="32742">
                  <a:moveTo>
                    <a:pt x="17288" y="27167"/>
                  </a:moveTo>
                  <a:cubicBezTo>
                    <a:pt x="14868" y="34659"/>
                    <a:pt x="11986" y="34543"/>
                    <a:pt x="8644" y="27167"/>
                  </a:cubicBezTo>
                  <a:lnTo>
                    <a:pt x="0" y="8612"/>
                  </a:lnTo>
                  <a:lnTo>
                    <a:pt x="8644" y="1351"/>
                  </a:lnTo>
                  <a:cubicBezTo>
                    <a:pt x="27084" y="-5564"/>
                    <a:pt x="27776" y="15757"/>
                    <a:pt x="17288" y="27167"/>
                  </a:cubicBezTo>
                  <a:close/>
                </a:path>
              </a:pathLst>
            </a:custGeom>
            <a:solidFill>
              <a:srgbClr val="59A537"/>
            </a:solidFill>
            <a:ln w="11507" cap="flat">
              <a:noFill/>
              <a:prstDash val="solid"/>
              <a:miter/>
            </a:ln>
          </p:spPr>
          <p:txBody>
            <a:bodyPr/>
            <a:lstStyle/>
            <a:p>
              <a:endParaRPr lang="en-US"/>
            </a:p>
          </p:txBody>
        </p:sp>
        <p:sp>
          <p:nvSpPr>
            <p:cNvPr id="456" name="Freeform: Shape 455">
              <a:extLst>
                <a:ext uri="{FF2B5EF4-FFF2-40B4-BE49-F238E27FC236}">
                  <a16:creationId xmlns:a16="http://schemas.microsoft.com/office/drawing/2014/main" id="{AED9E05C-141A-0E79-9447-819B91905A81}"/>
                </a:ext>
              </a:extLst>
            </p:cNvPr>
            <p:cNvSpPr/>
            <p:nvPr/>
          </p:nvSpPr>
          <p:spPr>
            <a:xfrm>
              <a:off x="7002134" y="3727821"/>
              <a:ext cx="39492" cy="33707"/>
            </a:xfrm>
            <a:custGeom>
              <a:avLst/>
              <a:gdLst>
                <a:gd name="csX0" fmla="*/ 22285 w 39492"/>
                <a:gd name="csY0" fmla="*/ 5575 h 33707"/>
                <a:gd name="csX1" fmla="*/ 32312 w 39492"/>
                <a:gd name="csY1" fmla="*/ 6152 h 33707"/>
                <a:gd name="csX2" fmla="*/ 13641 w 39492"/>
                <a:gd name="csY2" fmla="*/ 31392 h 33707"/>
                <a:gd name="csX3" fmla="*/ 4998 w 39492"/>
                <a:gd name="csY3" fmla="*/ 14219 h 33707"/>
                <a:gd name="csX4" fmla="*/ 4998 w 39492"/>
                <a:gd name="csY4" fmla="*/ 5575 h 33707"/>
                <a:gd name="csX5" fmla="*/ 13641 w 39492"/>
                <a:gd name="csY5" fmla="*/ 5575 h 33707"/>
                <a:gd name="csX6" fmla="*/ 22285 w 39492"/>
                <a:gd name="csY6" fmla="*/ 5575 h 337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492" h="33707">
                  <a:moveTo>
                    <a:pt x="22285" y="5575"/>
                  </a:moveTo>
                  <a:lnTo>
                    <a:pt x="32312" y="6152"/>
                  </a:lnTo>
                  <a:cubicBezTo>
                    <a:pt x="49485" y="15026"/>
                    <a:pt x="32889" y="41649"/>
                    <a:pt x="13641" y="31392"/>
                  </a:cubicBezTo>
                  <a:cubicBezTo>
                    <a:pt x="-1457" y="34158"/>
                    <a:pt x="-3531" y="25284"/>
                    <a:pt x="4998" y="14219"/>
                  </a:cubicBezTo>
                  <a:lnTo>
                    <a:pt x="4998" y="5575"/>
                  </a:lnTo>
                  <a:lnTo>
                    <a:pt x="13641" y="5575"/>
                  </a:lnTo>
                  <a:cubicBezTo>
                    <a:pt x="16062" y="-1916"/>
                    <a:pt x="18943" y="-1801"/>
                    <a:pt x="22285" y="5575"/>
                  </a:cubicBezTo>
                  <a:close/>
                </a:path>
              </a:pathLst>
            </a:custGeom>
            <a:solidFill>
              <a:srgbClr val="169E72"/>
            </a:solidFill>
            <a:ln w="11507" cap="flat">
              <a:noFill/>
              <a:prstDash val="solid"/>
              <a:miter/>
            </a:ln>
          </p:spPr>
          <p:txBody>
            <a:bodyPr/>
            <a:lstStyle/>
            <a:p>
              <a:endParaRPr lang="en-US"/>
            </a:p>
          </p:txBody>
        </p:sp>
        <p:sp>
          <p:nvSpPr>
            <p:cNvPr id="457" name="Freeform: Shape 456">
              <a:extLst>
                <a:ext uri="{FF2B5EF4-FFF2-40B4-BE49-F238E27FC236}">
                  <a16:creationId xmlns:a16="http://schemas.microsoft.com/office/drawing/2014/main" id="{05837BBE-EE7D-159B-C8DE-01F4399F8AC5}"/>
                </a:ext>
              </a:extLst>
            </p:cNvPr>
            <p:cNvSpPr/>
            <p:nvPr/>
          </p:nvSpPr>
          <p:spPr>
            <a:xfrm>
              <a:off x="6989844" y="3742041"/>
              <a:ext cx="25931" cy="32648"/>
            </a:xfrm>
            <a:custGeom>
              <a:avLst/>
              <a:gdLst>
                <a:gd name="csX0" fmla="*/ 25932 w 25931"/>
                <a:gd name="csY0" fmla="*/ 17173 h 32648"/>
                <a:gd name="csX1" fmla="*/ 0 w 25931"/>
                <a:gd name="csY1" fmla="*/ 25817 h 32648"/>
                <a:gd name="csX2" fmla="*/ 0 w 25931"/>
                <a:gd name="csY2" fmla="*/ 17173 h 32648"/>
                <a:gd name="csX3" fmla="*/ 17288 w 25931"/>
                <a:gd name="csY3" fmla="*/ 0 h 32648"/>
                <a:gd name="csX4" fmla="*/ 24318 w 25931"/>
                <a:gd name="csY4" fmla="*/ 5302 h 32648"/>
                <a:gd name="csX5" fmla="*/ 25932 w 25931"/>
                <a:gd name="csY5" fmla="*/ 17173 h 32648"/>
              </a:gdLst>
              <a:ahLst/>
              <a:cxnLst>
                <a:cxn ang="0">
                  <a:pos x="csX0" y="csY0"/>
                </a:cxn>
                <a:cxn ang="0">
                  <a:pos x="csX1" y="csY1"/>
                </a:cxn>
                <a:cxn ang="0">
                  <a:pos x="csX2" y="csY2"/>
                </a:cxn>
                <a:cxn ang="0">
                  <a:pos x="csX3" y="csY3"/>
                </a:cxn>
                <a:cxn ang="0">
                  <a:pos x="csX4" y="csY4"/>
                </a:cxn>
                <a:cxn ang="0">
                  <a:pos x="csX5" y="csY5"/>
                </a:cxn>
              </a:cxnLst>
              <a:rect l="l" t="t" r="r" b="b"/>
              <a:pathLst>
                <a:path w="25931" h="32648">
                  <a:moveTo>
                    <a:pt x="25932" y="17173"/>
                  </a:moveTo>
                  <a:cubicBezTo>
                    <a:pt x="13715" y="34345"/>
                    <a:pt x="5071" y="37227"/>
                    <a:pt x="0" y="25817"/>
                  </a:cubicBezTo>
                  <a:lnTo>
                    <a:pt x="0" y="17173"/>
                  </a:lnTo>
                  <a:lnTo>
                    <a:pt x="17288" y="0"/>
                  </a:lnTo>
                  <a:cubicBezTo>
                    <a:pt x="21206" y="2305"/>
                    <a:pt x="23973" y="2766"/>
                    <a:pt x="24318" y="5302"/>
                  </a:cubicBezTo>
                  <a:lnTo>
                    <a:pt x="25932" y="17173"/>
                  </a:lnTo>
                  <a:close/>
                </a:path>
              </a:pathLst>
            </a:custGeom>
            <a:solidFill>
              <a:srgbClr val="06908A"/>
            </a:solidFill>
            <a:ln w="11507" cap="flat">
              <a:noFill/>
              <a:prstDash val="solid"/>
              <a:miter/>
            </a:ln>
          </p:spPr>
          <p:txBody>
            <a:bodyPr/>
            <a:lstStyle/>
            <a:p>
              <a:endParaRPr lang="en-US"/>
            </a:p>
          </p:txBody>
        </p:sp>
        <p:sp>
          <p:nvSpPr>
            <p:cNvPr id="458" name="Freeform: Shape 457">
              <a:extLst>
                <a:ext uri="{FF2B5EF4-FFF2-40B4-BE49-F238E27FC236}">
                  <a16:creationId xmlns:a16="http://schemas.microsoft.com/office/drawing/2014/main" id="{99467516-7E35-BD7C-95AF-B1A7B3726C38}"/>
                </a:ext>
              </a:extLst>
            </p:cNvPr>
            <p:cNvSpPr/>
            <p:nvPr/>
          </p:nvSpPr>
          <p:spPr>
            <a:xfrm>
              <a:off x="7000378" y="3705822"/>
              <a:ext cx="81365" cy="134185"/>
            </a:xfrm>
            <a:custGeom>
              <a:avLst/>
              <a:gdLst>
                <a:gd name="csX0" fmla="*/ 75790 w 81365"/>
                <a:gd name="csY0" fmla="*/ 18931 h 134185"/>
                <a:gd name="csX1" fmla="*/ 75790 w 81365"/>
                <a:gd name="csY1" fmla="*/ 27575 h 134185"/>
                <a:gd name="csX2" fmla="*/ 45940 w 81365"/>
                <a:gd name="csY2" fmla="*/ 119201 h 134185"/>
                <a:gd name="csX3" fmla="*/ 23350 w 81365"/>
                <a:gd name="csY3" fmla="*/ 131187 h 134185"/>
                <a:gd name="csX4" fmla="*/ 20008 w 81365"/>
                <a:gd name="csY4" fmla="*/ 121736 h 134185"/>
                <a:gd name="csX5" fmla="*/ 7445 w 81365"/>
                <a:gd name="csY5" fmla="*/ 71256 h 134185"/>
                <a:gd name="csX6" fmla="*/ 15398 w 81365"/>
                <a:gd name="csY6" fmla="*/ 53507 h 134185"/>
                <a:gd name="csX7" fmla="*/ 34069 w 81365"/>
                <a:gd name="csY7" fmla="*/ 28266 h 134185"/>
                <a:gd name="csX8" fmla="*/ 55045 w 81365"/>
                <a:gd name="csY8" fmla="*/ 836 h 134185"/>
                <a:gd name="csX9" fmla="*/ 75790 w 81365"/>
                <a:gd name="csY9" fmla="*/ 19046 h 134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1365" h="134185">
                  <a:moveTo>
                    <a:pt x="75790" y="18931"/>
                  </a:moveTo>
                  <a:cubicBezTo>
                    <a:pt x="83281" y="21351"/>
                    <a:pt x="83166" y="24233"/>
                    <a:pt x="75790" y="27575"/>
                  </a:cubicBezTo>
                  <a:cubicBezTo>
                    <a:pt x="56543" y="52930"/>
                    <a:pt x="46631" y="83472"/>
                    <a:pt x="45940" y="119201"/>
                  </a:cubicBezTo>
                  <a:cubicBezTo>
                    <a:pt x="39485" y="132800"/>
                    <a:pt x="31994" y="136834"/>
                    <a:pt x="23350" y="131187"/>
                  </a:cubicBezTo>
                  <a:cubicBezTo>
                    <a:pt x="8137" y="138217"/>
                    <a:pt x="5947" y="131994"/>
                    <a:pt x="20008" y="121736"/>
                  </a:cubicBezTo>
                  <a:cubicBezTo>
                    <a:pt x="5025" y="112862"/>
                    <a:pt x="3527" y="88313"/>
                    <a:pt x="7445" y="71256"/>
                  </a:cubicBezTo>
                  <a:cubicBezTo>
                    <a:pt x="-4656" y="69642"/>
                    <a:pt x="-2005" y="63649"/>
                    <a:pt x="15398" y="53507"/>
                  </a:cubicBezTo>
                  <a:lnTo>
                    <a:pt x="34069" y="28266"/>
                  </a:lnTo>
                  <a:lnTo>
                    <a:pt x="55045" y="836"/>
                  </a:lnTo>
                  <a:cubicBezTo>
                    <a:pt x="59078" y="-4350"/>
                    <a:pt x="73485" y="16165"/>
                    <a:pt x="75790" y="19046"/>
                  </a:cubicBezTo>
                  <a:close/>
                </a:path>
              </a:pathLst>
            </a:custGeom>
            <a:solidFill>
              <a:srgbClr val="50B37C"/>
            </a:solidFill>
            <a:ln w="11507" cap="flat">
              <a:noFill/>
              <a:prstDash val="solid"/>
              <a:miter/>
            </a:ln>
          </p:spPr>
          <p:txBody>
            <a:bodyPr/>
            <a:lstStyle/>
            <a:p>
              <a:endParaRPr lang="en-US"/>
            </a:p>
          </p:txBody>
        </p:sp>
        <p:sp>
          <p:nvSpPr>
            <p:cNvPr id="459" name="Freeform: Shape 458">
              <a:extLst>
                <a:ext uri="{FF2B5EF4-FFF2-40B4-BE49-F238E27FC236}">
                  <a16:creationId xmlns:a16="http://schemas.microsoft.com/office/drawing/2014/main" id="{E872D560-9DA4-B372-2FE4-E37C637D197E}"/>
                </a:ext>
              </a:extLst>
            </p:cNvPr>
            <p:cNvSpPr/>
            <p:nvPr/>
          </p:nvSpPr>
          <p:spPr>
            <a:xfrm>
              <a:off x="7060521" y="3645976"/>
              <a:ext cx="55085" cy="75304"/>
            </a:xfrm>
            <a:custGeom>
              <a:avLst/>
              <a:gdLst>
                <a:gd name="csX0" fmla="*/ 27172 w 55085"/>
                <a:gd name="csY0" fmla="*/ 18615 h 75304"/>
                <a:gd name="csX1" fmla="*/ 51260 w 55085"/>
                <a:gd name="csY1" fmla="*/ 52269 h 75304"/>
                <a:gd name="csX2" fmla="*/ 32934 w 55085"/>
                <a:gd name="csY2" fmla="*/ 70248 h 75304"/>
                <a:gd name="csX3" fmla="*/ 24291 w 55085"/>
                <a:gd name="csY3" fmla="*/ 70248 h 75304"/>
                <a:gd name="csX4" fmla="*/ 7348 w 55085"/>
                <a:gd name="csY4" fmla="*/ 45469 h 75304"/>
                <a:gd name="csX5" fmla="*/ 7003 w 55085"/>
                <a:gd name="csY5" fmla="*/ 16886 h 75304"/>
                <a:gd name="csX6" fmla="*/ 27172 w 55085"/>
                <a:gd name="csY6" fmla="*/ 18615 h 753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085" h="75304">
                  <a:moveTo>
                    <a:pt x="27172" y="18615"/>
                  </a:moveTo>
                  <a:cubicBezTo>
                    <a:pt x="41694" y="14812"/>
                    <a:pt x="49761" y="26106"/>
                    <a:pt x="51260" y="52269"/>
                  </a:cubicBezTo>
                  <a:cubicBezTo>
                    <a:pt x="63015" y="62987"/>
                    <a:pt x="45036" y="75089"/>
                    <a:pt x="32934" y="70248"/>
                  </a:cubicBezTo>
                  <a:cubicBezTo>
                    <a:pt x="30514" y="77048"/>
                    <a:pt x="27633" y="76933"/>
                    <a:pt x="24291" y="70248"/>
                  </a:cubicBezTo>
                  <a:lnTo>
                    <a:pt x="7348" y="45469"/>
                  </a:lnTo>
                  <a:cubicBezTo>
                    <a:pt x="-2333" y="28872"/>
                    <a:pt x="-2448" y="19306"/>
                    <a:pt x="7003" y="16886"/>
                  </a:cubicBezTo>
                  <a:cubicBezTo>
                    <a:pt x="10460" y="-6971"/>
                    <a:pt x="22446" y="-4781"/>
                    <a:pt x="27172" y="18615"/>
                  </a:cubicBezTo>
                  <a:close/>
                </a:path>
              </a:pathLst>
            </a:custGeom>
            <a:solidFill>
              <a:srgbClr val="2C9336"/>
            </a:solidFill>
            <a:ln w="11507" cap="flat">
              <a:noFill/>
              <a:prstDash val="solid"/>
              <a:miter/>
            </a:ln>
          </p:spPr>
          <p:txBody>
            <a:bodyPr/>
            <a:lstStyle/>
            <a:p>
              <a:endParaRPr lang="en-US"/>
            </a:p>
          </p:txBody>
        </p:sp>
        <p:sp>
          <p:nvSpPr>
            <p:cNvPr id="460" name="Freeform: Shape 459">
              <a:extLst>
                <a:ext uri="{FF2B5EF4-FFF2-40B4-BE49-F238E27FC236}">
                  <a16:creationId xmlns:a16="http://schemas.microsoft.com/office/drawing/2014/main" id="{C6BAA9D7-60C8-4185-0458-0A06E32E4D26}"/>
                </a:ext>
              </a:extLst>
            </p:cNvPr>
            <p:cNvSpPr/>
            <p:nvPr/>
          </p:nvSpPr>
          <p:spPr>
            <a:xfrm>
              <a:off x="7059722" y="3709199"/>
              <a:ext cx="48946" cy="67394"/>
            </a:xfrm>
            <a:custGeom>
              <a:avLst/>
              <a:gdLst>
                <a:gd name="csX0" fmla="*/ 43876 w 48946"/>
                <a:gd name="csY0" fmla="*/ 14747 h 67394"/>
                <a:gd name="csX1" fmla="*/ 34311 w 48946"/>
                <a:gd name="csY1" fmla="*/ 24889 h 67394"/>
                <a:gd name="csX2" fmla="*/ 7802 w 48946"/>
                <a:gd name="csY2" fmla="*/ 67302 h 67394"/>
                <a:gd name="csX3" fmla="*/ 7802 w 48946"/>
                <a:gd name="csY3" fmla="*/ 58658 h 67394"/>
                <a:gd name="csX4" fmla="*/ 16446 w 48946"/>
                <a:gd name="csY4" fmla="*/ 24198 h 67394"/>
                <a:gd name="csX5" fmla="*/ 16446 w 48946"/>
                <a:gd name="csY5" fmla="*/ 15554 h 67394"/>
                <a:gd name="csX6" fmla="*/ 25090 w 48946"/>
                <a:gd name="csY6" fmla="*/ 6910 h 67394"/>
                <a:gd name="csX7" fmla="*/ 33734 w 48946"/>
                <a:gd name="csY7" fmla="*/ 6910 h 67394"/>
                <a:gd name="csX8" fmla="*/ 43876 w 48946"/>
                <a:gd name="csY8" fmla="*/ 14632 h 673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8946" h="67394">
                  <a:moveTo>
                    <a:pt x="43876" y="14747"/>
                  </a:moveTo>
                  <a:cubicBezTo>
                    <a:pt x="53558" y="28577"/>
                    <a:pt x="48832" y="33649"/>
                    <a:pt x="34311" y="24889"/>
                  </a:cubicBezTo>
                  <a:cubicBezTo>
                    <a:pt x="31083" y="54509"/>
                    <a:pt x="22209" y="68685"/>
                    <a:pt x="7802" y="67302"/>
                  </a:cubicBezTo>
                  <a:lnTo>
                    <a:pt x="7802" y="58658"/>
                  </a:lnTo>
                  <a:cubicBezTo>
                    <a:pt x="-8563" y="54624"/>
                    <a:pt x="3999" y="32035"/>
                    <a:pt x="16446" y="24198"/>
                  </a:cubicBezTo>
                  <a:lnTo>
                    <a:pt x="16446" y="15554"/>
                  </a:lnTo>
                  <a:lnTo>
                    <a:pt x="25090" y="6910"/>
                  </a:lnTo>
                  <a:cubicBezTo>
                    <a:pt x="28433" y="6679"/>
                    <a:pt x="32121" y="5642"/>
                    <a:pt x="33734" y="6910"/>
                  </a:cubicBezTo>
                  <a:cubicBezTo>
                    <a:pt x="45605" y="-5076"/>
                    <a:pt x="51022" y="-812"/>
                    <a:pt x="43876" y="14632"/>
                  </a:cubicBezTo>
                  <a:close/>
                </a:path>
              </a:pathLst>
            </a:custGeom>
            <a:solidFill>
              <a:srgbClr val="21A98B"/>
            </a:solidFill>
            <a:ln w="11507" cap="flat">
              <a:noFill/>
              <a:prstDash val="solid"/>
              <a:miter/>
            </a:ln>
          </p:spPr>
          <p:txBody>
            <a:bodyPr/>
            <a:lstStyle/>
            <a:p>
              <a:endParaRPr lang="en-US"/>
            </a:p>
          </p:txBody>
        </p:sp>
        <p:sp>
          <p:nvSpPr>
            <p:cNvPr id="461" name="Freeform: Shape 460">
              <a:extLst>
                <a:ext uri="{FF2B5EF4-FFF2-40B4-BE49-F238E27FC236}">
                  <a16:creationId xmlns:a16="http://schemas.microsoft.com/office/drawing/2014/main" id="{0D516362-0DE0-2251-F349-9862D06C2E4C}"/>
                </a:ext>
              </a:extLst>
            </p:cNvPr>
            <p:cNvSpPr/>
            <p:nvPr/>
          </p:nvSpPr>
          <p:spPr>
            <a:xfrm>
              <a:off x="7007132" y="3698475"/>
              <a:ext cx="27568" cy="34921"/>
            </a:xfrm>
            <a:custGeom>
              <a:avLst/>
              <a:gdLst>
                <a:gd name="csX0" fmla="*/ 17288 w 27568"/>
                <a:gd name="csY0" fmla="*/ 34922 h 34921"/>
                <a:gd name="csX1" fmla="*/ 8644 w 27568"/>
                <a:gd name="csY1" fmla="*/ 34922 h 34921"/>
                <a:gd name="csX2" fmla="*/ 0 w 27568"/>
                <a:gd name="csY2" fmla="*/ 9105 h 34921"/>
                <a:gd name="csX3" fmla="*/ 6800 w 27568"/>
                <a:gd name="csY3" fmla="*/ 0 h 34921"/>
                <a:gd name="csX4" fmla="*/ 27315 w 27568"/>
                <a:gd name="csY4" fmla="*/ 10718 h 34921"/>
                <a:gd name="csX5" fmla="*/ 17288 w 27568"/>
                <a:gd name="csY5" fmla="*/ 34922 h 34921"/>
              </a:gdLst>
              <a:ahLst/>
              <a:cxnLst>
                <a:cxn ang="0">
                  <a:pos x="csX0" y="csY0"/>
                </a:cxn>
                <a:cxn ang="0">
                  <a:pos x="csX1" y="csY1"/>
                </a:cxn>
                <a:cxn ang="0">
                  <a:pos x="csX2" y="csY2"/>
                </a:cxn>
                <a:cxn ang="0">
                  <a:pos x="csX3" y="csY3"/>
                </a:cxn>
                <a:cxn ang="0">
                  <a:pos x="csX4" y="csY4"/>
                </a:cxn>
                <a:cxn ang="0">
                  <a:pos x="csX5" y="csY5"/>
                </a:cxn>
              </a:cxnLst>
              <a:rect l="l" t="t" r="r" b="b"/>
              <a:pathLst>
                <a:path w="27568" h="34921">
                  <a:moveTo>
                    <a:pt x="17288" y="34922"/>
                  </a:moveTo>
                  <a:lnTo>
                    <a:pt x="8644" y="34922"/>
                  </a:lnTo>
                  <a:lnTo>
                    <a:pt x="0" y="9105"/>
                  </a:lnTo>
                  <a:lnTo>
                    <a:pt x="6800" y="0"/>
                  </a:lnTo>
                  <a:cubicBezTo>
                    <a:pt x="12678" y="2190"/>
                    <a:pt x="29850" y="4841"/>
                    <a:pt x="27315" y="10718"/>
                  </a:cubicBezTo>
                  <a:lnTo>
                    <a:pt x="17288" y="34922"/>
                  </a:lnTo>
                  <a:close/>
                </a:path>
              </a:pathLst>
            </a:custGeom>
            <a:solidFill>
              <a:srgbClr val="267B2D"/>
            </a:solidFill>
            <a:ln w="11507" cap="flat">
              <a:noFill/>
              <a:prstDash val="solid"/>
              <a:miter/>
            </a:ln>
          </p:spPr>
          <p:txBody>
            <a:bodyPr/>
            <a:lstStyle/>
            <a:p>
              <a:endParaRPr lang="en-US"/>
            </a:p>
          </p:txBody>
        </p:sp>
        <p:sp>
          <p:nvSpPr>
            <p:cNvPr id="462" name="Freeform: Shape 461">
              <a:extLst>
                <a:ext uri="{FF2B5EF4-FFF2-40B4-BE49-F238E27FC236}">
                  <a16:creationId xmlns:a16="http://schemas.microsoft.com/office/drawing/2014/main" id="{B0984899-30DF-0C77-8022-DCF5753DC2EF}"/>
                </a:ext>
              </a:extLst>
            </p:cNvPr>
            <p:cNvSpPr/>
            <p:nvPr/>
          </p:nvSpPr>
          <p:spPr>
            <a:xfrm>
              <a:off x="7047816" y="3638044"/>
              <a:ext cx="24180" cy="53400"/>
            </a:xfrm>
            <a:custGeom>
              <a:avLst/>
              <a:gdLst>
                <a:gd name="csX0" fmla="*/ 19708 w 24180"/>
                <a:gd name="csY0" fmla="*/ 24818 h 53400"/>
                <a:gd name="csX1" fmla="*/ 20054 w 24180"/>
                <a:gd name="csY1" fmla="*/ 53401 h 53400"/>
                <a:gd name="csX2" fmla="*/ 0 w 24180"/>
                <a:gd name="csY2" fmla="*/ 26662 h 53400"/>
                <a:gd name="csX3" fmla="*/ 2536 w 24180"/>
                <a:gd name="csY3" fmla="*/ 9259 h 53400"/>
                <a:gd name="csX4" fmla="*/ 19823 w 24180"/>
                <a:gd name="csY4" fmla="*/ 24818 h 53400"/>
              </a:gdLst>
              <a:ahLst/>
              <a:cxnLst>
                <a:cxn ang="0">
                  <a:pos x="csX0" y="csY0"/>
                </a:cxn>
                <a:cxn ang="0">
                  <a:pos x="csX1" y="csY1"/>
                </a:cxn>
                <a:cxn ang="0">
                  <a:pos x="csX2" y="csY2"/>
                </a:cxn>
                <a:cxn ang="0">
                  <a:pos x="csX3" y="csY3"/>
                </a:cxn>
                <a:cxn ang="0">
                  <a:pos x="csX4" y="csY4"/>
                </a:cxn>
              </a:cxnLst>
              <a:rect l="l" t="t" r="r" b="b"/>
              <a:pathLst>
                <a:path w="24180" h="53400">
                  <a:moveTo>
                    <a:pt x="19708" y="24818"/>
                  </a:moveTo>
                  <a:lnTo>
                    <a:pt x="20054" y="53401"/>
                  </a:lnTo>
                  <a:lnTo>
                    <a:pt x="0" y="26662"/>
                  </a:lnTo>
                  <a:lnTo>
                    <a:pt x="2536" y="9259"/>
                  </a:lnTo>
                  <a:cubicBezTo>
                    <a:pt x="17749" y="-10103"/>
                    <a:pt x="31464" y="3727"/>
                    <a:pt x="19823" y="24818"/>
                  </a:cubicBezTo>
                  <a:close/>
                </a:path>
              </a:pathLst>
            </a:custGeom>
            <a:solidFill>
              <a:srgbClr val="169E53"/>
            </a:solidFill>
            <a:ln w="11507" cap="flat">
              <a:noFill/>
              <a:prstDash val="solid"/>
              <a:miter/>
            </a:ln>
          </p:spPr>
          <p:txBody>
            <a:bodyPr/>
            <a:lstStyle/>
            <a:p>
              <a:endParaRPr lang="en-US"/>
            </a:p>
          </p:txBody>
        </p:sp>
        <p:sp>
          <p:nvSpPr>
            <p:cNvPr id="463" name="Freeform: Shape 462">
              <a:extLst>
                <a:ext uri="{FF2B5EF4-FFF2-40B4-BE49-F238E27FC236}">
                  <a16:creationId xmlns:a16="http://schemas.microsoft.com/office/drawing/2014/main" id="{370001D0-7313-9CA1-FE32-B54725E59B8D}"/>
                </a:ext>
              </a:extLst>
            </p:cNvPr>
            <p:cNvSpPr/>
            <p:nvPr/>
          </p:nvSpPr>
          <p:spPr>
            <a:xfrm>
              <a:off x="7050351" y="3590412"/>
              <a:ext cx="56271" cy="74832"/>
            </a:xfrm>
            <a:custGeom>
              <a:avLst/>
              <a:gdLst>
                <a:gd name="csX0" fmla="*/ 22589 w 56271"/>
                <a:gd name="csY0" fmla="*/ 4220 h 74832"/>
                <a:gd name="csX1" fmla="*/ 34461 w 56271"/>
                <a:gd name="csY1" fmla="*/ 38450 h 74832"/>
                <a:gd name="csX2" fmla="*/ 43220 w 56271"/>
                <a:gd name="csY2" fmla="*/ 66803 h 74832"/>
                <a:gd name="csX3" fmla="*/ 37457 w 56271"/>
                <a:gd name="csY3" fmla="*/ 74294 h 74832"/>
                <a:gd name="csX4" fmla="*/ 17288 w 56271"/>
                <a:gd name="csY4" fmla="*/ 72565 h 74832"/>
                <a:gd name="csX5" fmla="*/ 0 w 56271"/>
                <a:gd name="csY5" fmla="*/ 57006 h 74832"/>
                <a:gd name="csX6" fmla="*/ 115 w 56271"/>
                <a:gd name="csY6" fmla="*/ 48362 h 74832"/>
                <a:gd name="csX7" fmla="*/ 692 w 56271"/>
                <a:gd name="csY7" fmla="*/ 39718 h 74832"/>
                <a:gd name="csX8" fmla="*/ 2536 w 56271"/>
                <a:gd name="csY8" fmla="*/ 15285 h 74832"/>
                <a:gd name="csX9" fmla="*/ 12102 w 56271"/>
                <a:gd name="csY9" fmla="*/ 71 h 74832"/>
                <a:gd name="csX10" fmla="*/ 22705 w 56271"/>
                <a:gd name="csY10" fmla="*/ 4336 h 748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6271" h="74832">
                  <a:moveTo>
                    <a:pt x="22589" y="4220"/>
                  </a:moveTo>
                  <a:cubicBezTo>
                    <a:pt x="33193" y="7217"/>
                    <a:pt x="41952" y="29346"/>
                    <a:pt x="34461" y="38450"/>
                  </a:cubicBezTo>
                  <a:cubicBezTo>
                    <a:pt x="59355" y="35569"/>
                    <a:pt x="63850" y="53318"/>
                    <a:pt x="43220" y="66803"/>
                  </a:cubicBezTo>
                  <a:cubicBezTo>
                    <a:pt x="47484" y="73602"/>
                    <a:pt x="45410" y="76023"/>
                    <a:pt x="37457" y="74294"/>
                  </a:cubicBezTo>
                  <a:lnTo>
                    <a:pt x="17288" y="72565"/>
                  </a:lnTo>
                  <a:lnTo>
                    <a:pt x="0" y="57006"/>
                  </a:lnTo>
                  <a:cubicBezTo>
                    <a:pt x="346" y="54816"/>
                    <a:pt x="0" y="50552"/>
                    <a:pt x="115" y="48362"/>
                  </a:cubicBezTo>
                  <a:lnTo>
                    <a:pt x="692" y="39718"/>
                  </a:lnTo>
                  <a:lnTo>
                    <a:pt x="2536" y="15285"/>
                  </a:lnTo>
                  <a:cubicBezTo>
                    <a:pt x="2766" y="12058"/>
                    <a:pt x="9105" y="-1081"/>
                    <a:pt x="12102" y="71"/>
                  </a:cubicBezTo>
                  <a:lnTo>
                    <a:pt x="22705" y="4336"/>
                  </a:lnTo>
                  <a:close/>
                </a:path>
              </a:pathLst>
            </a:custGeom>
            <a:solidFill>
              <a:srgbClr val="325717"/>
            </a:solidFill>
            <a:ln w="11507" cap="flat">
              <a:noFill/>
              <a:prstDash val="solid"/>
              <a:miter/>
            </a:ln>
          </p:spPr>
          <p:txBody>
            <a:bodyPr/>
            <a:lstStyle/>
            <a:p>
              <a:endParaRPr lang="en-US"/>
            </a:p>
          </p:txBody>
        </p:sp>
        <p:sp>
          <p:nvSpPr>
            <p:cNvPr id="464" name="Freeform: Shape 463">
              <a:extLst>
                <a:ext uri="{FF2B5EF4-FFF2-40B4-BE49-F238E27FC236}">
                  <a16:creationId xmlns:a16="http://schemas.microsoft.com/office/drawing/2014/main" id="{2A28FA67-E2A2-DF10-2A30-6E0C40119EBB}"/>
                </a:ext>
              </a:extLst>
            </p:cNvPr>
            <p:cNvSpPr/>
            <p:nvPr/>
          </p:nvSpPr>
          <p:spPr>
            <a:xfrm>
              <a:off x="7227849" y="3358466"/>
              <a:ext cx="205468" cy="117593"/>
            </a:xfrm>
            <a:custGeom>
              <a:avLst/>
              <a:gdLst>
                <a:gd name="csX0" fmla="*/ 190965 w 205468"/>
                <a:gd name="csY0" fmla="*/ 3818 h 117593"/>
                <a:gd name="csX1" fmla="*/ 184626 w 205468"/>
                <a:gd name="csY1" fmla="*/ 20760 h 117593"/>
                <a:gd name="csX2" fmla="*/ 151087 w 205468"/>
                <a:gd name="csY2" fmla="*/ 53837 h 117593"/>
                <a:gd name="csX3" fmla="*/ 22581 w 205468"/>
                <a:gd name="csY3" fmla="*/ 106969 h 117593"/>
                <a:gd name="csX4" fmla="*/ 2872 w 205468"/>
                <a:gd name="csY4" fmla="*/ 99131 h 117593"/>
                <a:gd name="csX5" fmla="*/ 64417 w 205468"/>
                <a:gd name="csY5" fmla="*/ 46807 h 117593"/>
                <a:gd name="csX6" fmla="*/ 115244 w 205468"/>
                <a:gd name="csY6" fmla="*/ 20875 h 117593"/>
                <a:gd name="csX7" fmla="*/ 156734 w 205468"/>
                <a:gd name="csY7" fmla="*/ 1743 h 117593"/>
                <a:gd name="csX8" fmla="*/ 190965 w 205468"/>
                <a:gd name="csY8" fmla="*/ 3933 h 1175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5468" h="117593">
                  <a:moveTo>
                    <a:pt x="190965" y="3818"/>
                  </a:moveTo>
                  <a:cubicBezTo>
                    <a:pt x="213900" y="11424"/>
                    <a:pt x="208022" y="22950"/>
                    <a:pt x="184626" y="20760"/>
                  </a:cubicBezTo>
                  <a:cubicBezTo>
                    <a:pt x="164802" y="28827"/>
                    <a:pt x="153623" y="39892"/>
                    <a:pt x="151087" y="53837"/>
                  </a:cubicBezTo>
                  <a:cubicBezTo>
                    <a:pt x="107291" y="72278"/>
                    <a:pt x="64417" y="90027"/>
                    <a:pt x="22581" y="106969"/>
                  </a:cubicBezTo>
                  <a:cubicBezTo>
                    <a:pt x="12093" y="124141"/>
                    <a:pt x="-355" y="119762"/>
                    <a:pt x="2872" y="99131"/>
                  </a:cubicBezTo>
                  <a:cubicBezTo>
                    <a:pt x="-11765" y="69281"/>
                    <a:pt x="32723" y="38739"/>
                    <a:pt x="64417" y="46807"/>
                  </a:cubicBezTo>
                  <a:cubicBezTo>
                    <a:pt x="77210" y="35282"/>
                    <a:pt x="94152" y="26638"/>
                    <a:pt x="115244" y="20875"/>
                  </a:cubicBezTo>
                  <a:lnTo>
                    <a:pt x="156734" y="1743"/>
                  </a:lnTo>
                  <a:cubicBezTo>
                    <a:pt x="164341" y="-1714"/>
                    <a:pt x="184395" y="475"/>
                    <a:pt x="190965" y="3933"/>
                  </a:cubicBezTo>
                  <a:close/>
                </a:path>
              </a:pathLst>
            </a:custGeom>
            <a:solidFill>
              <a:srgbClr val="5CB9A5"/>
            </a:solidFill>
            <a:ln w="11507" cap="flat">
              <a:noFill/>
              <a:prstDash val="solid"/>
              <a:miter/>
            </a:ln>
          </p:spPr>
          <p:txBody>
            <a:bodyPr/>
            <a:lstStyle/>
            <a:p>
              <a:endParaRPr lang="en-US"/>
            </a:p>
          </p:txBody>
        </p:sp>
        <p:sp>
          <p:nvSpPr>
            <p:cNvPr id="465" name="Freeform: Shape 464">
              <a:extLst>
                <a:ext uri="{FF2B5EF4-FFF2-40B4-BE49-F238E27FC236}">
                  <a16:creationId xmlns:a16="http://schemas.microsoft.com/office/drawing/2014/main" id="{A1E2759A-07C3-919B-9B43-9E3D0F826764}"/>
                </a:ext>
              </a:extLst>
            </p:cNvPr>
            <p:cNvSpPr/>
            <p:nvPr/>
          </p:nvSpPr>
          <p:spPr>
            <a:xfrm>
              <a:off x="7372169" y="3348671"/>
              <a:ext cx="109861" cy="70536"/>
            </a:xfrm>
            <a:custGeom>
              <a:avLst/>
              <a:gdLst>
                <a:gd name="csX0" fmla="*/ 83986 w 109861"/>
                <a:gd name="csY0" fmla="*/ 14074 h 70536"/>
                <a:gd name="csX1" fmla="*/ 101620 w 109861"/>
                <a:gd name="csY1" fmla="*/ 23409 h 70536"/>
                <a:gd name="csX2" fmla="*/ 83986 w 109861"/>
                <a:gd name="csY2" fmla="*/ 40582 h 70536"/>
                <a:gd name="csX3" fmla="*/ 59092 w 109861"/>
                <a:gd name="csY3" fmla="*/ 56832 h 70536"/>
                <a:gd name="csX4" fmla="*/ 31085 w 109861"/>
                <a:gd name="csY4" fmla="*/ 63748 h 70536"/>
                <a:gd name="csX5" fmla="*/ 40421 w 109861"/>
                <a:gd name="csY5" fmla="*/ 30440 h 70536"/>
                <a:gd name="csX6" fmla="*/ 46760 w 109861"/>
                <a:gd name="csY6" fmla="*/ 13498 h 70536"/>
                <a:gd name="csX7" fmla="*/ 48028 w 109861"/>
                <a:gd name="csY7" fmla="*/ 6237 h 70536"/>
                <a:gd name="csX8" fmla="*/ 56902 w 109861"/>
                <a:gd name="csY8" fmla="*/ 6813 h 70536"/>
                <a:gd name="csX9" fmla="*/ 84102 w 109861"/>
                <a:gd name="csY9" fmla="*/ 13959 h 705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61" h="70536">
                  <a:moveTo>
                    <a:pt x="83986" y="14074"/>
                  </a:moveTo>
                  <a:lnTo>
                    <a:pt x="101620" y="23409"/>
                  </a:lnTo>
                  <a:cubicBezTo>
                    <a:pt x="120176" y="40121"/>
                    <a:pt x="104386" y="53144"/>
                    <a:pt x="83986" y="40582"/>
                  </a:cubicBezTo>
                  <a:cubicBezTo>
                    <a:pt x="94474" y="62595"/>
                    <a:pt x="77647" y="63517"/>
                    <a:pt x="59092" y="56832"/>
                  </a:cubicBezTo>
                  <a:cubicBezTo>
                    <a:pt x="53214" y="66629"/>
                    <a:pt x="38807" y="78154"/>
                    <a:pt x="31085" y="63748"/>
                  </a:cubicBezTo>
                  <a:cubicBezTo>
                    <a:pt x="-24812" y="84147"/>
                    <a:pt x="4923" y="44731"/>
                    <a:pt x="40421" y="30440"/>
                  </a:cubicBezTo>
                  <a:lnTo>
                    <a:pt x="46760" y="13498"/>
                  </a:lnTo>
                  <a:cubicBezTo>
                    <a:pt x="47336" y="11884"/>
                    <a:pt x="47682" y="8657"/>
                    <a:pt x="48028" y="6237"/>
                  </a:cubicBezTo>
                  <a:lnTo>
                    <a:pt x="56902" y="6813"/>
                  </a:lnTo>
                  <a:cubicBezTo>
                    <a:pt x="62319" y="-7248"/>
                    <a:pt x="77878" y="3125"/>
                    <a:pt x="84102" y="13959"/>
                  </a:cubicBezTo>
                  <a:close/>
                </a:path>
              </a:pathLst>
            </a:custGeom>
            <a:solidFill>
              <a:srgbClr val="3BA74E"/>
            </a:solidFill>
            <a:ln w="11507" cap="flat">
              <a:noFill/>
              <a:prstDash val="solid"/>
              <a:miter/>
            </a:ln>
          </p:spPr>
          <p:txBody>
            <a:bodyPr/>
            <a:lstStyle/>
            <a:p>
              <a:endParaRPr lang="en-US"/>
            </a:p>
          </p:txBody>
        </p:sp>
        <p:sp>
          <p:nvSpPr>
            <p:cNvPr id="466" name="Freeform: Shape 465">
              <a:extLst>
                <a:ext uri="{FF2B5EF4-FFF2-40B4-BE49-F238E27FC236}">
                  <a16:creationId xmlns:a16="http://schemas.microsoft.com/office/drawing/2014/main" id="{3CF48A99-F9D5-1E35-98EA-C85C5A1B18CF}"/>
                </a:ext>
              </a:extLst>
            </p:cNvPr>
            <p:cNvSpPr/>
            <p:nvPr/>
          </p:nvSpPr>
          <p:spPr>
            <a:xfrm>
              <a:off x="7273431" y="3379341"/>
              <a:ext cx="69777" cy="29949"/>
            </a:xfrm>
            <a:custGeom>
              <a:avLst/>
              <a:gdLst>
                <a:gd name="csX0" fmla="*/ 43039 w 69777"/>
                <a:gd name="csY0" fmla="*/ 2305 h 29949"/>
                <a:gd name="csX1" fmla="*/ 69777 w 69777"/>
                <a:gd name="csY1" fmla="*/ 0 h 29949"/>
                <a:gd name="csX2" fmla="*/ 18951 w 69777"/>
                <a:gd name="csY2" fmla="*/ 25932 h 29949"/>
                <a:gd name="csX3" fmla="*/ 2700 w 69777"/>
                <a:gd name="csY3" fmla="*/ 17518 h 29949"/>
                <a:gd name="csX4" fmla="*/ 43154 w 69777"/>
                <a:gd name="csY4" fmla="*/ 2190 h 29949"/>
              </a:gdLst>
              <a:ahLst/>
              <a:cxnLst>
                <a:cxn ang="0">
                  <a:pos x="csX0" y="csY0"/>
                </a:cxn>
                <a:cxn ang="0">
                  <a:pos x="csX1" y="csY1"/>
                </a:cxn>
                <a:cxn ang="0">
                  <a:pos x="csX2" y="csY2"/>
                </a:cxn>
                <a:cxn ang="0">
                  <a:pos x="csX3" y="csY3"/>
                </a:cxn>
                <a:cxn ang="0">
                  <a:pos x="csX4" y="csY4"/>
                </a:cxn>
              </a:cxnLst>
              <a:rect l="l" t="t" r="r" b="b"/>
              <a:pathLst>
                <a:path w="69777" h="29949">
                  <a:moveTo>
                    <a:pt x="43039" y="2305"/>
                  </a:moveTo>
                  <a:lnTo>
                    <a:pt x="69777" y="0"/>
                  </a:lnTo>
                  <a:cubicBezTo>
                    <a:pt x="58367" y="15559"/>
                    <a:pt x="38659" y="24549"/>
                    <a:pt x="18951" y="25932"/>
                  </a:cubicBezTo>
                  <a:cubicBezTo>
                    <a:pt x="1548" y="33308"/>
                    <a:pt x="-3869" y="30542"/>
                    <a:pt x="2700" y="17518"/>
                  </a:cubicBezTo>
                  <a:cubicBezTo>
                    <a:pt x="12843" y="11525"/>
                    <a:pt x="31629" y="3227"/>
                    <a:pt x="43154" y="2190"/>
                  </a:cubicBezTo>
                  <a:close/>
                </a:path>
              </a:pathLst>
            </a:custGeom>
            <a:solidFill>
              <a:srgbClr val="10A7CE"/>
            </a:solidFill>
            <a:ln w="11507" cap="flat">
              <a:noFill/>
              <a:prstDash val="solid"/>
              <a:miter/>
            </a:ln>
          </p:spPr>
          <p:txBody>
            <a:bodyPr/>
            <a:lstStyle/>
            <a:p>
              <a:endParaRPr lang="en-US"/>
            </a:p>
          </p:txBody>
        </p:sp>
        <p:sp>
          <p:nvSpPr>
            <p:cNvPr id="467" name="Freeform: Shape 466">
              <a:extLst>
                <a:ext uri="{FF2B5EF4-FFF2-40B4-BE49-F238E27FC236}">
                  <a16:creationId xmlns:a16="http://schemas.microsoft.com/office/drawing/2014/main" id="{B620D548-9D38-6507-DE6F-AD36171B7AF4}"/>
                </a:ext>
              </a:extLst>
            </p:cNvPr>
            <p:cNvSpPr/>
            <p:nvPr/>
          </p:nvSpPr>
          <p:spPr>
            <a:xfrm>
              <a:off x="7316470" y="3339925"/>
              <a:ext cx="58317" cy="31924"/>
            </a:xfrm>
            <a:custGeom>
              <a:avLst/>
              <a:gdLst>
                <a:gd name="csX0" fmla="*/ 0 w 58317"/>
                <a:gd name="csY0" fmla="*/ 31925 h 31924"/>
                <a:gd name="csX1" fmla="*/ 9451 w 58317"/>
                <a:gd name="csY1" fmla="*/ 13830 h 31924"/>
                <a:gd name="csX2" fmla="*/ 58318 w 58317"/>
                <a:gd name="csY2" fmla="*/ 0 h 31924"/>
                <a:gd name="csX3" fmla="*/ 0 w 58317"/>
                <a:gd name="csY3" fmla="*/ 31925 h 31924"/>
              </a:gdLst>
              <a:ahLst/>
              <a:cxnLst>
                <a:cxn ang="0">
                  <a:pos x="csX0" y="csY0"/>
                </a:cxn>
                <a:cxn ang="0">
                  <a:pos x="csX1" y="csY1"/>
                </a:cxn>
                <a:cxn ang="0">
                  <a:pos x="csX2" y="csY2"/>
                </a:cxn>
                <a:cxn ang="0">
                  <a:pos x="csX3" y="csY3"/>
                </a:cxn>
              </a:cxnLst>
              <a:rect l="l" t="t" r="r" b="b"/>
              <a:pathLst>
                <a:path w="58317" h="31924">
                  <a:moveTo>
                    <a:pt x="0" y="31925"/>
                  </a:moveTo>
                  <a:lnTo>
                    <a:pt x="9451" y="13830"/>
                  </a:lnTo>
                  <a:lnTo>
                    <a:pt x="58318" y="0"/>
                  </a:lnTo>
                  <a:cubicBezTo>
                    <a:pt x="38494" y="25125"/>
                    <a:pt x="20745" y="28698"/>
                    <a:pt x="0" y="31925"/>
                  </a:cubicBezTo>
                  <a:close/>
                </a:path>
              </a:pathLst>
            </a:custGeom>
            <a:solidFill>
              <a:srgbClr val="08917C"/>
            </a:solidFill>
            <a:ln w="11507" cap="flat">
              <a:noFill/>
              <a:prstDash val="solid"/>
              <a:miter/>
            </a:ln>
          </p:spPr>
          <p:txBody>
            <a:bodyPr/>
            <a:lstStyle/>
            <a:p>
              <a:endParaRPr lang="en-US"/>
            </a:p>
          </p:txBody>
        </p:sp>
        <p:sp>
          <p:nvSpPr>
            <p:cNvPr id="468" name="Freeform: Shape 467">
              <a:extLst>
                <a:ext uri="{FF2B5EF4-FFF2-40B4-BE49-F238E27FC236}">
                  <a16:creationId xmlns:a16="http://schemas.microsoft.com/office/drawing/2014/main" id="{DB6758D9-25D5-7F64-C95A-4E74BA0AB9D2}"/>
                </a:ext>
              </a:extLst>
            </p:cNvPr>
            <p:cNvSpPr/>
            <p:nvPr/>
          </p:nvSpPr>
          <p:spPr>
            <a:xfrm>
              <a:off x="7428956" y="3337159"/>
              <a:ext cx="28121" cy="25586"/>
            </a:xfrm>
            <a:custGeom>
              <a:avLst/>
              <a:gdLst>
                <a:gd name="csX0" fmla="*/ 28122 w 28121"/>
                <a:gd name="csY0" fmla="*/ 16827 h 25586"/>
                <a:gd name="csX1" fmla="*/ 27200 w 28121"/>
                <a:gd name="csY1" fmla="*/ 25586 h 25586"/>
                <a:gd name="csX2" fmla="*/ 0 w 28121"/>
                <a:gd name="csY2" fmla="*/ 18556 h 25586"/>
                <a:gd name="csX3" fmla="*/ 8874 w 28121"/>
                <a:gd name="csY3" fmla="*/ 0 h 25586"/>
                <a:gd name="csX4" fmla="*/ 28122 w 28121"/>
                <a:gd name="csY4" fmla="*/ 16827 h 25586"/>
              </a:gdLst>
              <a:ahLst/>
              <a:cxnLst>
                <a:cxn ang="0">
                  <a:pos x="csX0" y="csY0"/>
                </a:cxn>
                <a:cxn ang="0">
                  <a:pos x="csX1" y="csY1"/>
                </a:cxn>
                <a:cxn ang="0">
                  <a:pos x="csX2" y="csY2"/>
                </a:cxn>
                <a:cxn ang="0">
                  <a:pos x="csX3" y="csY3"/>
                </a:cxn>
                <a:cxn ang="0">
                  <a:pos x="csX4" y="csY4"/>
                </a:cxn>
              </a:cxnLst>
              <a:rect l="l" t="t" r="r" b="b"/>
              <a:pathLst>
                <a:path w="28121" h="25586">
                  <a:moveTo>
                    <a:pt x="28122" y="16827"/>
                  </a:moveTo>
                  <a:lnTo>
                    <a:pt x="27200" y="25586"/>
                  </a:lnTo>
                  <a:lnTo>
                    <a:pt x="0" y="18556"/>
                  </a:lnTo>
                  <a:lnTo>
                    <a:pt x="8874" y="0"/>
                  </a:lnTo>
                  <a:lnTo>
                    <a:pt x="28122" y="16827"/>
                  </a:lnTo>
                  <a:close/>
                </a:path>
              </a:pathLst>
            </a:custGeom>
            <a:solidFill>
              <a:srgbClr val="24813B"/>
            </a:solidFill>
            <a:ln w="11507" cap="flat">
              <a:noFill/>
              <a:prstDash val="solid"/>
              <a:miter/>
            </a:ln>
          </p:spPr>
          <p:txBody>
            <a:bodyPr/>
            <a:lstStyle/>
            <a:p>
              <a:endParaRPr lang="en-US"/>
            </a:p>
          </p:txBody>
        </p:sp>
        <p:sp>
          <p:nvSpPr>
            <p:cNvPr id="469" name="Freeform: Shape 468">
              <a:extLst>
                <a:ext uri="{FF2B5EF4-FFF2-40B4-BE49-F238E27FC236}">
                  <a16:creationId xmlns:a16="http://schemas.microsoft.com/office/drawing/2014/main" id="{83FB18DE-2DB2-5260-8C4E-5C0FCE67C868}"/>
                </a:ext>
              </a:extLst>
            </p:cNvPr>
            <p:cNvSpPr/>
            <p:nvPr/>
          </p:nvSpPr>
          <p:spPr>
            <a:xfrm>
              <a:off x="7204727" y="3391788"/>
              <a:ext cx="87655" cy="81693"/>
            </a:xfrm>
            <a:custGeom>
              <a:avLst/>
              <a:gdLst>
                <a:gd name="csX0" fmla="*/ 71405 w 87655"/>
                <a:gd name="csY0" fmla="*/ 5071 h 81693"/>
                <a:gd name="csX1" fmla="*/ 87655 w 87655"/>
                <a:gd name="csY1" fmla="*/ 13485 h 81693"/>
                <a:gd name="csX2" fmla="*/ 50083 w 87655"/>
                <a:gd name="csY2" fmla="*/ 39301 h 81693"/>
                <a:gd name="csX3" fmla="*/ 26110 w 87655"/>
                <a:gd name="csY3" fmla="*/ 65809 h 81693"/>
                <a:gd name="csX4" fmla="*/ 10782 w 87655"/>
                <a:gd name="csY4" fmla="*/ 67307 h 81693"/>
                <a:gd name="csX5" fmla="*/ 29107 w 87655"/>
                <a:gd name="csY5" fmla="*/ 1498 h 81693"/>
                <a:gd name="csX6" fmla="*/ 36252 w 87655"/>
                <a:gd name="csY6" fmla="*/ 0 h 81693"/>
                <a:gd name="csX7" fmla="*/ 71405 w 87655"/>
                <a:gd name="csY7" fmla="*/ 5071 h 81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7655" h="81693">
                  <a:moveTo>
                    <a:pt x="71405" y="5071"/>
                  </a:moveTo>
                  <a:lnTo>
                    <a:pt x="87655" y="13485"/>
                  </a:lnTo>
                  <a:lnTo>
                    <a:pt x="50083" y="39301"/>
                  </a:lnTo>
                  <a:cubicBezTo>
                    <a:pt x="41439" y="45179"/>
                    <a:pt x="30259" y="57742"/>
                    <a:pt x="26110" y="65809"/>
                  </a:cubicBezTo>
                  <a:cubicBezTo>
                    <a:pt x="27839" y="86555"/>
                    <a:pt x="18504" y="86900"/>
                    <a:pt x="10782" y="67307"/>
                  </a:cubicBezTo>
                  <a:cubicBezTo>
                    <a:pt x="-12960" y="56474"/>
                    <a:pt x="6748" y="7722"/>
                    <a:pt x="29107" y="1498"/>
                  </a:cubicBezTo>
                  <a:lnTo>
                    <a:pt x="36252" y="0"/>
                  </a:lnTo>
                  <a:lnTo>
                    <a:pt x="71405" y="5071"/>
                  </a:lnTo>
                  <a:close/>
                </a:path>
              </a:pathLst>
            </a:custGeom>
            <a:solidFill>
              <a:srgbClr val="359AC9"/>
            </a:solidFill>
            <a:ln w="11507" cap="flat">
              <a:noFill/>
              <a:prstDash val="solid"/>
              <a:miter/>
            </a:ln>
          </p:spPr>
          <p:txBody>
            <a:bodyPr/>
            <a:lstStyle/>
            <a:p>
              <a:endParaRPr lang="en-US"/>
            </a:p>
          </p:txBody>
        </p:sp>
        <p:sp>
          <p:nvSpPr>
            <p:cNvPr id="470" name="Freeform: Shape 469">
              <a:extLst>
                <a:ext uri="{FF2B5EF4-FFF2-40B4-BE49-F238E27FC236}">
                  <a16:creationId xmlns:a16="http://schemas.microsoft.com/office/drawing/2014/main" id="{5A902DA3-E245-DC08-98DA-73867E7E9FCE}"/>
                </a:ext>
              </a:extLst>
            </p:cNvPr>
            <p:cNvSpPr/>
            <p:nvPr/>
          </p:nvSpPr>
          <p:spPr>
            <a:xfrm>
              <a:off x="7240979" y="3362284"/>
              <a:ext cx="35036" cy="29619"/>
            </a:xfrm>
            <a:custGeom>
              <a:avLst/>
              <a:gdLst>
                <a:gd name="csX0" fmla="*/ 0 w 35036"/>
                <a:gd name="csY0" fmla="*/ 29620 h 29619"/>
                <a:gd name="csX1" fmla="*/ 15905 w 35036"/>
                <a:gd name="csY1" fmla="*/ 0 h 29619"/>
                <a:gd name="csX2" fmla="*/ 35037 w 35036"/>
                <a:gd name="csY2" fmla="*/ 14176 h 29619"/>
                <a:gd name="csX3" fmla="*/ 0 w 35036"/>
                <a:gd name="csY3" fmla="*/ 29620 h 29619"/>
              </a:gdLst>
              <a:ahLst/>
              <a:cxnLst>
                <a:cxn ang="0">
                  <a:pos x="csX0" y="csY0"/>
                </a:cxn>
                <a:cxn ang="0">
                  <a:pos x="csX1" y="csY1"/>
                </a:cxn>
                <a:cxn ang="0">
                  <a:pos x="csX2" y="csY2"/>
                </a:cxn>
                <a:cxn ang="0">
                  <a:pos x="csX3" y="csY3"/>
                </a:cxn>
              </a:cxnLst>
              <a:rect l="l" t="t" r="r" b="b"/>
              <a:pathLst>
                <a:path w="35036" h="29619">
                  <a:moveTo>
                    <a:pt x="0" y="29620"/>
                  </a:moveTo>
                  <a:lnTo>
                    <a:pt x="15905" y="0"/>
                  </a:lnTo>
                  <a:lnTo>
                    <a:pt x="35037" y="14176"/>
                  </a:lnTo>
                  <a:lnTo>
                    <a:pt x="0" y="29620"/>
                  </a:lnTo>
                  <a:close/>
                </a:path>
              </a:pathLst>
            </a:custGeom>
            <a:solidFill>
              <a:srgbClr val="075F75"/>
            </a:solidFill>
            <a:ln w="11507" cap="flat">
              <a:noFill/>
              <a:prstDash val="solid"/>
              <a:miter/>
            </a:ln>
          </p:spPr>
          <p:txBody>
            <a:bodyPr/>
            <a:lstStyle/>
            <a:p>
              <a:endParaRPr lang="en-US"/>
            </a:p>
          </p:txBody>
        </p:sp>
        <p:sp>
          <p:nvSpPr>
            <p:cNvPr id="471" name="Freeform: Shape 470">
              <a:extLst>
                <a:ext uri="{FF2B5EF4-FFF2-40B4-BE49-F238E27FC236}">
                  <a16:creationId xmlns:a16="http://schemas.microsoft.com/office/drawing/2014/main" id="{476E9A79-CCB2-B74A-FEA3-0A74B002C010}"/>
                </a:ext>
              </a:extLst>
            </p:cNvPr>
            <p:cNvSpPr/>
            <p:nvPr/>
          </p:nvSpPr>
          <p:spPr>
            <a:xfrm>
              <a:off x="7082824" y="3448032"/>
              <a:ext cx="99794" cy="186333"/>
            </a:xfrm>
            <a:custGeom>
              <a:avLst/>
              <a:gdLst>
                <a:gd name="csX0" fmla="*/ 91424 w 99794"/>
                <a:gd name="csY0" fmla="*/ 25701 h 186333"/>
                <a:gd name="csX1" fmla="*/ 99492 w 99794"/>
                <a:gd name="csY1" fmla="*/ 29159 h 186333"/>
                <a:gd name="csX2" fmla="*/ 69987 w 99794"/>
                <a:gd name="csY2" fmla="*/ 88399 h 186333"/>
                <a:gd name="csX3" fmla="*/ 45208 w 99794"/>
                <a:gd name="csY3" fmla="*/ 164811 h 186333"/>
                <a:gd name="csX4" fmla="*/ 12707 w 99794"/>
                <a:gd name="csY4" fmla="*/ 172072 h 186333"/>
                <a:gd name="csX5" fmla="*/ 1873 w 99794"/>
                <a:gd name="csY5" fmla="*/ 147523 h 186333"/>
                <a:gd name="csX6" fmla="*/ 18585 w 99794"/>
                <a:gd name="csY6" fmla="*/ 144988 h 186333"/>
                <a:gd name="csX7" fmla="*/ 53737 w 99794"/>
                <a:gd name="csY7" fmla="*/ 78602 h 186333"/>
                <a:gd name="csX8" fmla="*/ 79668 w 99794"/>
                <a:gd name="csY8" fmla="*/ 0 h 186333"/>
                <a:gd name="csX9" fmla="*/ 91424 w 99794"/>
                <a:gd name="csY9" fmla="*/ 25701 h 186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9794" h="186333">
                  <a:moveTo>
                    <a:pt x="91424" y="25701"/>
                  </a:moveTo>
                  <a:cubicBezTo>
                    <a:pt x="95688" y="26508"/>
                    <a:pt x="99031" y="27430"/>
                    <a:pt x="99492" y="29159"/>
                  </a:cubicBezTo>
                  <a:cubicBezTo>
                    <a:pt x="102719" y="42759"/>
                    <a:pt x="79323" y="76412"/>
                    <a:pt x="69987" y="88399"/>
                  </a:cubicBezTo>
                  <a:cubicBezTo>
                    <a:pt x="71601" y="114676"/>
                    <a:pt x="65838" y="148215"/>
                    <a:pt x="45208" y="164811"/>
                  </a:cubicBezTo>
                  <a:cubicBezTo>
                    <a:pt x="50855" y="189360"/>
                    <a:pt x="23310" y="194431"/>
                    <a:pt x="12707" y="172072"/>
                  </a:cubicBezTo>
                  <a:cubicBezTo>
                    <a:pt x="2910" y="176106"/>
                    <a:pt x="-3313" y="156282"/>
                    <a:pt x="1873" y="147523"/>
                  </a:cubicBezTo>
                  <a:cubicBezTo>
                    <a:pt x="3371" y="128737"/>
                    <a:pt x="11093" y="127239"/>
                    <a:pt x="18585" y="144988"/>
                  </a:cubicBezTo>
                  <a:cubicBezTo>
                    <a:pt x="32876" y="125395"/>
                    <a:pt x="41866" y="100731"/>
                    <a:pt x="53737" y="78602"/>
                  </a:cubicBezTo>
                  <a:cubicBezTo>
                    <a:pt x="64916" y="57742"/>
                    <a:pt x="80014" y="21091"/>
                    <a:pt x="79668" y="0"/>
                  </a:cubicBezTo>
                  <a:lnTo>
                    <a:pt x="91424" y="25701"/>
                  </a:lnTo>
                  <a:close/>
                </a:path>
              </a:pathLst>
            </a:custGeom>
            <a:solidFill>
              <a:srgbClr val="28AC8F"/>
            </a:solidFill>
            <a:ln w="11507" cap="flat">
              <a:noFill/>
              <a:prstDash val="solid"/>
              <a:miter/>
            </a:ln>
          </p:spPr>
          <p:txBody>
            <a:bodyPr/>
            <a:lstStyle/>
            <a:p>
              <a:endParaRPr lang="en-US"/>
            </a:p>
          </p:txBody>
        </p:sp>
        <p:sp>
          <p:nvSpPr>
            <p:cNvPr id="472" name="Freeform: Shape 471">
              <a:extLst>
                <a:ext uri="{FF2B5EF4-FFF2-40B4-BE49-F238E27FC236}">
                  <a16:creationId xmlns:a16="http://schemas.microsoft.com/office/drawing/2014/main" id="{99F6C11F-D838-A57E-DC83-BA39DD9D4961}"/>
                </a:ext>
              </a:extLst>
            </p:cNvPr>
            <p:cNvSpPr/>
            <p:nvPr/>
          </p:nvSpPr>
          <p:spPr>
            <a:xfrm>
              <a:off x="7183673" y="3392710"/>
              <a:ext cx="50160" cy="96112"/>
            </a:xfrm>
            <a:custGeom>
              <a:avLst/>
              <a:gdLst>
                <a:gd name="csX0" fmla="*/ 50160 w 50160"/>
                <a:gd name="csY0" fmla="*/ 576 h 96112"/>
                <a:gd name="csX1" fmla="*/ 31835 w 50160"/>
                <a:gd name="csY1" fmla="*/ 66386 h 96112"/>
                <a:gd name="csX2" fmla="*/ 31835 w 50160"/>
                <a:gd name="csY2" fmla="*/ 73301 h 96112"/>
                <a:gd name="csX3" fmla="*/ 6825 w 50160"/>
                <a:gd name="csY3" fmla="*/ 84480 h 96112"/>
                <a:gd name="csX4" fmla="*/ 3829 w 50160"/>
                <a:gd name="csY4" fmla="*/ 75491 h 96112"/>
                <a:gd name="csX5" fmla="*/ 30452 w 50160"/>
                <a:gd name="csY5" fmla="*/ 0 h 96112"/>
                <a:gd name="csX6" fmla="*/ 50045 w 50160"/>
                <a:gd name="csY6" fmla="*/ 576 h 961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160" h="96112">
                  <a:moveTo>
                    <a:pt x="50160" y="576"/>
                  </a:moveTo>
                  <a:cubicBezTo>
                    <a:pt x="39442" y="20861"/>
                    <a:pt x="32757" y="43796"/>
                    <a:pt x="31835" y="66386"/>
                  </a:cubicBezTo>
                  <a:cubicBezTo>
                    <a:pt x="39557" y="66501"/>
                    <a:pt x="39096" y="68921"/>
                    <a:pt x="31835" y="73301"/>
                  </a:cubicBezTo>
                  <a:cubicBezTo>
                    <a:pt x="39096" y="97619"/>
                    <a:pt x="23191" y="104304"/>
                    <a:pt x="6825" y="84480"/>
                  </a:cubicBezTo>
                  <a:cubicBezTo>
                    <a:pt x="-1242" y="84250"/>
                    <a:pt x="-2049" y="81138"/>
                    <a:pt x="3829" y="75491"/>
                  </a:cubicBezTo>
                  <a:cubicBezTo>
                    <a:pt x="-2971" y="61430"/>
                    <a:pt x="23998" y="-115"/>
                    <a:pt x="30452" y="0"/>
                  </a:cubicBezTo>
                  <a:lnTo>
                    <a:pt x="50045" y="576"/>
                  </a:lnTo>
                  <a:close/>
                </a:path>
              </a:pathLst>
            </a:custGeom>
            <a:solidFill>
              <a:srgbClr val="156D31"/>
            </a:solidFill>
            <a:ln w="11507" cap="flat">
              <a:noFill/>
              <a:prstDash val="solid"/>
              <a:miter/>
            </a:ln>
          </p:spPr>
          <p:txBody>
            <a:bodyPr/>
            <a:lstStyle/>
            <a:p>
              <a:endParaRPr lang="en-US"/>
            </a:p>
          </p:txBody>
        </p:sp>
        <p:sp>
          <p:nvSpPr>
            <p:cNvPr id="473" name="Freeform: Shape 472">
              <a:extLst>
                <a:ext uri="{FF2B5EF4-FFF2-40B4-BE49-F238E27FC236}">
                  <a16:creationId xmlns:a16="http://schemas.microsoft.com/office/drawing/2014/main" id="{7100C208-798D-EE66-8F8D-78A87A0D2A68}"/>
                </a:ext>
              </a:extLst>
            </p:cNvPr>
            <p:cNvSpPr/>
            <p:nvPr/>
          </p:nvSpPr>
          <p:spPr>
            <a:xfrm>
              <a:off x="7152926" y="3468086"/>
              <a:ext cx="53788" cy="74170"/>
            </a:xfrm>
            <a:custGeom>
              <a:avLst/>
              <a:gdLst>
                <a:gd name="csX0" fmla="*/ 37688 w 53788"/>
                <a:gd name="csY0" fmla="*/ 9105 h 74170"/>
                <a:gd name="csX1" fmla="*/ 9566 w 53788"/>
                <a:gd name="csY1" fmla="*/ 58548 h 74170"/>
                <a:gd name="csX2" fmla="*/ 6685 w 53788"/>
                <a:gd name="csY2" fmla="*/ 68691 h 74170"/>
                <a:gd name="csX3" fmla="*/ 0 w 53788"/>
                <a:gd name="csY3" fmla="*/ 68229 h 74170"/>
                <a:gd name="csX4" fmla="*/ 21437 w 53788"/>
                <a:gd name="csY4" fmla="*/ 5532 h 74170"/>
                <a:gd name="csX5" fmla="*/ 34806 w 53788"/>
                <a:gd name="csY5" fmla="*/ 0 h 74170"/>
                <a:gd name="csX6" fmla="*/ 37803 w 53788"/>
                <a:gd name="csY6" fmla="*/ 8990 h 741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788" h="74170">
                  <a:moveTo>
                    <a:pt x="37688" y="9105"/>
                  </a:moveTo>
                  <a:cubicBezTo>
                    <a:pt x="73646" y="25010"/>
                    <a:pt x="42759" y="56358"/>
                    <a:pt x="9566" y="58548"/>
                  </a:cubicBezTo>
                  <a:cubicBezTo>
                    <a:pt x="26162" y="61545"/>
                    <a:pt x="24203" y="68114"/>
                    <a:pt x="6685" y="68691"/>
                  </a:cubicBezTo>
                  <a:cubicBezTo>
                    <a:pt x="5302" y="76297"/>
                    <a:pt x="2997" y="75836"/>
                    <a:pt x="0" y="68229"/>
                  </a:cubicBezTo>
                  <a:lnTo>
                    <a:pt x="21437" y="5532"/>
                  </a:lnTo>
                  <a:lnTo>
                    <a:pt x="34806" y="0"/>
                  </a:lnTo>
                  <a:lnTo>
                    <a:pt x="37803" y="8990"/>
                  </a:lnTo>
                  <a:close/>
                </a:path>
              </a:pathLst>
            </a:custGeom>
            <a:solidFill>
              <a:srgbClr val="23A142"/>
            </a:solidFill>
            <a:ln w="11507" cap="flat">
              <a:noFill/>
              <a:prstDash val="solid"/>
              <a:miter/>
            </a:ln>
          </p:spPr>
          <p:txBody>
            <a:bodyPr/>
            <a:lstStyle/>
            <a:p>
              <a:endParaRPr lang="en-US"/>
            </a:p>
          </p:txBody>
        </p:sp>
        <p:sp>
          <p:nvSpPr>
            <p:cNvPr id="474" name="Freeform: Shape 473">
              <a:extLst>
                <a:ext uri="{FF2B5EF4-FFF2-40B4-BE49-F238E27FC236}">
                  <a16:creationId xmlns:a16="http://schemas.microsoft.com/office/drawing/2014/main" id="{EF7FFB18-A7EA-E6ED-D8EE-EEC8A4CB5D83}"/>
                </a:ext>
              </a:extLst>
            </p:cNvPr>
            <p:cNvSpPr/>
            <p:nvPr/>
          </p:nvSpPr>
          <p:spPr>
            <a:xfrm>
              <a:off x="7966494" y="4306653"/>
              <a:ext cx="92202" cy="65819"/>
            </a:xfrm>
            <a:custGeom>
              <a:avLst/>
              <a:gdLst>
                <a:gd name="csX0" fmla="*/ 67308 w 92202"/>
                <a:gd name="csY0" fmla="*/ 11996 h 65819"/>
                <a:gd name="csX1" fmla="*/ 92202 w 92202"/>
                <a:gd name="csY1" fmla="*/ 29169 h 65819"/>
                <a:gd name="csX2" fmla="*/ 40569 w 92202"/>
                <a:gd name="csY2" fmla="*/ 65819 h 65819"/>
                <a:gd name="csX3" fmla="*/ 0 w 92202"/>
                <a:gd name="csY3" fmla="*/ 40464 h 65819"/>
                <a:gd name="csX4" fmla="*/ 6454 w 92202"/>
                <a:gd name="csY4" fmla="*/ 31013 h 65819"/>
                <a:gd name="csX5" fmla="*/ 50365 w 92202"/>
                <a:gd name="csY5" fmla="*/ 11766 h 65819"/>
                <a:gd name="csX6" fmla="*/ 67308 w 92202"/>
                <a:gd name="csY6" fmla="*/ 12112 h 658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2202" h="65819">
                  <a:moveTo>
                    <a:pt x="67308" y="11996"/>
                  </a:moveTo>
                  <a:lnTo>
                    <a:pt x="92202" y="29169"/>
                  </a:lnTo>
                  <a:lnTo>
                    <a:pt x="40569" y="65819"/>
                  </a:lnTo>
                  <a:lnTo>
                    <a:pt x="0" y="40464"/>
                  </a:lnTo>
                  <a:lnTo>
                    <a:pt x="6454" y="31013"/>
                  </a:lnTo>
                  <a:lnTo>
                    <a:pt x="50365" y="11766"/>
                  </a:lnTo>
                  <a:cubicBezTo>
                    <a:pt x="49443" y="-4715"/>
                    <a:pt x="63850" y="-3217"/>
                    <a:pt x="67308" y="12112"/>
                  </a:cubicBezTo>
                  <a:close/>
                </a:path>
              </a:pathLst>
            </a:custGeom>
            <a:solidFill>
              <a:srgbClr val="4EAE53"/>
            </a:solidFill>
            <a:ln w="11507" cap="flat">
              <a:noFill/>
              <a:prstDash val="solid"/>
              <a:miter/>
            </a:ln>
          </p:spPr>
          <p:txBody>
            <a:bodyPr/>
            <a:lstStyle/>
            <a:p>
              <a:endParaRPr lang="en-US"/>
            </a:p>
          </p:txBody>
        </p:sp>
        <p:sp>
          <p:nvSpPr>
            <p:cNvPr id="475" name="Freeform: Shape 474">
              <a:extLst>
                <a:ext uri="{FF2B5EF4-FFF2-40B4-BE49-F238E27FC236}">
                  <a16:creationId xmlns:a16="http://schemas.microsoft.com/office/drawing/2014/main" id="{6E468D29-E921-C613-899D-8C0C7CB5F5E0}"/>
                </a:ext>
              </a:extLst>
            </p:cNvPr>
            <p:cNvSpPr/>
            <p:nvPr/>
          </p:nvSpPr>
          <p:spPr>
            <a:xfrm>
              <a:off x="7453737" y="3341906"/>
              <a:ext cx="136976" cy="82661"/>
            </a:xfrm>
            <a:custGeom>
              <a:avLst/>
              <a:gdLst>
                <a:gd name="csX0" fmla="*/ 96350 w 136976"/>
                <a:gd name="csY0" fmla="*/ 10466 h 82661"/>
                <a:gd name="csX1" fmla="*/ 111678 w 136976"/>
                <a:gd name="csY1" fmla="*/ 44696 h 82661"/>
                <a:gd name="csX2" fmla="*/ 46330 w 136976"/>
                <a:gd name="csY2" fmla="*/ 80078 h 82661"/>
                <a:gd name="csX3" fmla="*/ 2304 w 136976"/>
                <a:gd name="csY3" fmla="*/ 47347 h 82661"/>
                <a:gd name="csX4" fmla="*/ 19937 w 136976"/>
                <a:gd name="csY4" fmla="*/ 30174 h 82661"/>
                <a:gd name="csX5" fmla="*/ 36534 w 136976"/>
                <a:gd name="csY5" fmla="*/ 21069 h 82661"/>
                <a:gd name="csX6" fmla="*/ 55550 w 136976"/>
                <a:gd name="csY6" fmla="*/ 26140 h 82661"/>
                <a:gd name="csX7" fmla="*/ 72838 w 136976"/>
                <a:gd name="csY7" fmla="*/ 9544 h 82661"/>
                <a:gd name="csX8" fmla="*/ 96234 w 136976"/>
                <a:gd name="csY8" fmla="*/ 10351 h 826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6976" h="82661">
                  <a:moveTo>
                    <a:pt x="96350" y="10466"/>
                  </a:moveTo>
                  <a:cubicBezTo>
                    <a:pt x="137725" y="-4286"/>
                    <a:pt x="155128" y="40662"/>
                    <a:pt x="111678" y="44696"/>
                  </a:cubicBezTo>
                  <a:cubicBezTo>
                    <a:pt x="95543" y="78004"/>
                    <a:pt x="83096" y="88031"/>
                    <a:pt x="46330" y="80078"/>
                  </a:cubicBezTo>
                  <a:cubicBezTo>
                    <a:pt x="28120" y="76160"/>
                    <a:pt x="-9683" y="66709"/>
                    <a:pt x="2304" y="47347"/>
                  </a:cubicBezTo>
                  <a:lnTo>
                    <a:pt x="19937" y="30174"/>
                  </a:lnTo>
                  <a:cubicBezTo>
                    <a:pt x="23280" y="26832"/>
                    <a:pt x="32039" y="23259"/>
                    <a:pt x="36534" y="21069"/>
                  </a:cubicBezTo>
                  <a:cubicBezTo>
                    <a:pt x="41489" y="23489"/>
                    <a:pt x="51516" y="29944"/>
                    <a:pt x="55550" y="26140"/>
                  </a:cubicBezTo>
                  <a:lnTo>
                    <a:pt x="72838" y="9544"/>
                  </a:lnTo>
                  <a:cubicBezTo>
                    <a:pt x="77333" y="-2212"/>
                    <a:pt x="93468" y="-4402"/>
                    <a:pt x="96234" y="10351"/>
                  </a:cubicBezTo>
                  <a:close/>
                </a:path>
              </a:pathLst>
            </a:custGeom>
            <a:solidFill>
              <a:srgbClr val="2F4590"/>
            </a:solidFill>
            <a:ln w="11507" cap="flat">
              <a:noFill/>
              <a:prstDash val="solid"/>
              <a:miter/>
            </a:ln>
          </p:spPr>
          <p:txBody>
            <a:bodyPr/>
            <a:lstStyle/>
            <a:p>
              <a:endParaRPr lang="en-US"/>
            </a:p>
          </p:txBody>
        </p:sp>
        <p:sp>
          <p:nvSpPr>
            <p:cNvPr id="476" name="Freeform: Shape 475">
              <a:extLst>
                <a:ext uri="{FF2B5EF4-FFF2-40B4-BE49-F238E27FC236}">
                  <a16:creationId xmlns:a16="http://schemas.microsoft.com/office/drawing/2014/main" id="{5B2C2336-0FC3-5B17-0474-52C3848CAD74}"/>
                </a:ext>
              </a:extLst>
            </p:cNvPr>
            <p:cNvSpPr/>
            <p:nvPr/>
          </p:nvSpPr>
          <p:spPr>
            <a:xfrm>
              <a:off x="7519199" y="3327939"/>
              <a:ext cx="59457" cy="24551"/>
            </a:xfrm>
            <a:custGeom>
              <a:avLst/>
              <a:gdLst>
                <a:gd name="csX0" fmla="*/ 50942 w 59457"/>
                <a:gd name="csY0" fmla="*/ 0 h 24551"/>
                <a:gd name="csX1" fmla="*/ 53592 w 59457"/>
                <a:gd name="csY1" fmla="*/ 8068 h 24551"/>
                <a:gd name="csX2" fmla="*/ 54169 w 59457"/>
                <a:gd name="csY2" fmla="*/ 15444 h 24551"/>
                <a:gd name="csX3" fmla="*/ 31003 w 59457"/>
                <a:gd name="csY3" fmla="*/ 24549 h 24551"/>
                <a:gd name="csX4" fmla="*/ 7607 w 59457"/>
                <a:gd name="csY4" fmla="*/ 23742 h 24551"/>
                <a:gd name="csX5" fmla="*/ 0 w 59457"/>
                <a:gd name="csY5" fmla="*/ 22474 h 24551"/>
                <a:gd name="csX6" fmla="*/ 51057 w 59457"/>
                <a:gd name="csY6" fmla="*/ 115 h 245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457" h="24551">
                  <a:moveTo>
                    <a:pt x="50942" y="0"/>
                  </a:moveTo>
                  <a:cubicBezTo>
                    <a:pt x="58894" y="0"/>
                    <a:pt x="59586" y="2651"/>
                    <a:pt x="53592" y="8068"/>
                  </a:cubicBezTo>
                  <a:cubicBezTo>
                    <a:pt x="61314" y="9105"/>
                    <a:pt x="61314" y="11525"/>
                    <a:pt x="54169" y="15444"/>
                  </a:cubicBezTo>
                  <a:cubicBezTo>
                    <a:pt x="50481" y="21667"/>
                    <a:pt x="42759" y="24664"/>
                    <a:pt x="31003" y="24549"/>
                  </a:cubicBezTo>
                  <a:cubicBezTo>
                    <a:pt x="25240" y="23396"/>
                    <a:pt x="13946" y="23742"/>
                    <a:pt x="7607" y="23742"/>
                  </a:cubicBezTo>
                  <a:cubicBezTo>
                    <a:pt x="4841" y="23396"/>
                    <a:pt x="1498" y="23396"/>
                    <a:pt x="0" y="22474"/>
                  </a:cubicBezTo>
                  <a:cubicBezTo>
                    <a:pt x="9105" y="6454"/>
                    <a:pt x="31118" y="1268"/>
                    <a:pt x="51057" y="115"/>
                  </a:cubicBezTo>
                  <a:close/>
                </a:path>
              </a:pathLst>
            </a:custGeom>
            <a:solidFill>
              <a:srgbClr val="50B2AF"/>
            </a:solidFill>
            <a:ln w="11507" cap="flat">
              <a:noFill/>
              <a:prstDash val="solid"/>
              <a:miter/>
            </a:ln>
          </p:spPr>
          <p:txBody>
            <a:bodyPr/>
            <a:lstStyle/>
            <a:p>
              <a:endParaRPr lang="en-US"/>
            </a:p>
          </p:txBody>
        </p:sp>
        <p:sp>
          <p:nvSpPr>
            <p:cNvPr id="477" name="Freeform: Shape 476">
              <a:extLst>
                <a:ext uri="{FF2B5EF4-FFF2-40B4-BE49-F238E27FC236}">
                  <a16:creationId xmlns:a16="http://schemas.microsoft.com/office/drawing/2014/main" id="{4E4EB028-8DD2-3CFE-01A6-9E61B9958832}"/>
                </a:ext>
              </a:extLst>
            </p:cNvPr>
            <p:cNvSpPr/>
            <p:nvPr/>
          </p:nvSpPr>
          <p:spPr>
            <a:xfrm>
              <a:off x="7602163" y="3269871"/>
              <a:ext cx="57873" cy="39011"/>
            </a:xfrm>
            <a:custGeom>
              <a:avLst/>
              <a:gdLst>
                <a:gd name="csX0" fmla="*/ 26295 w 57873"/>
                <a:gd name="csY0" fmla="*/ 95 h 39011"/>
                <a:gd name="csX1" fmla="*/ 40701 w 57873"/>
                <a:gd name="csY1" fmla="*/ 1363 h 39011"/>
                <a:gd name="csX2" fmla="*/ 57874 w 57873"/>
                <a:gd name="csY2" fmla="*/ 22915 h 39011"/>
                <a:gd name="csX3" fmla="*/ 56145 w 57873"/>
                <a:gd name="csY3" fmla="*/ 32020 h 39011"/>
                <a:gd name="csX4" fmla="*/ 9698 w 57873"/>
                <a:gd name="csY4" fmla="*/ 32597 h 39011"/>
                <a:gd name="csX5" fmla="*/ 2668 w 57873"/>
                <a:gd name="csY5" fmla="*/ 32251 h 39011"/>
                <a:gd name="csX6" fmla="*/ 17 w 57873"/>
                <a:gd name="csY6" fmla="*/ 7011 h 39011"/>
                <a:gd name="csX7" fmla="*/ 26180 w 57873"/>
                <a:gd name="csY7" fmla="*/ 95 h 390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7873" h="39011">
                  <a:moveTo>
                    <a:pt x="26295" y="95"/>
                  </a:moveTo>
                  <a:lnTo>
                    <a:pt x="40701" y="1363"/>
                  </a:lnTo>
                  <a:cubicBezTo>
                    <a:pt x="45427" y="8278"/>
                    <a:pt x="51996" y="16461"/>
                    <a:pt x="57874" y="22915"/>
                  </a:cubicBezTo>
                  <a:lnTo>
                    <a:pt x="56145" y="32020"/>
                  </a:lnTo>
                  <a:cubicBezTo>
                    <a:pt x="44966" y="41125"/>
                    <a:pt x="29407" y="41356"/>
                    <a:pt x="9698" y="32597"/>
                  </a:cubicBezTo>
                  <a:cubicBezTo>
                    <a:pt x="7739" y="40319"/>
                    <a:pt x="5434" y="40088"/>
                    <a:pt x="2668" y="32251"/>
                  </a:cubicBezTo>
                  <a:lnTo>
                    <a:pt x="17" y="7011"/>
                  </a:lnTo>
                  <a:cubicBezTo>
                    <a:pt x="-674" y="672"/>
                    <a:pt x="19725" y="-366"/>
                    <a:pt x="26180" y="95"/>
                  </a:cubicBezTo>
                  <a:close/>
                </a:path>
              </a:pathLst>
            </a:custGeom>
            <a:solidFill>
              <a:srgbClr val="19A9CC"/>
            </a:solidFill>
            <a:ln w="11507" cap="flat">
              <a:noFill/>
              <a:prstDash val="solid"/>
              <a:miter/>
            </a:ln>
          </p:spPr>
          <p:txBody>
            <a:bodyPr/>
            <a:lstStyle/>
            <a:p>
              <a:endParaRPr lang="en-US"/>
            </a:p>
          </p:txBody>
        </p:sp>
        <p:sp>
          <p:nvSpPr>
            <p:cNvPr id="478" name="Freeform: Shape 477">
              <a:extLst>
                <a:ext uri="{FF2B5EF4-FFF2-40B4-BE49-F238E27FC236}">
                  <a16:creationId xmlns:a16="http://schemas.microsoft.com/office/drawing/2014/main" id="{2303F988-C0A9-5E5C-B257-C38D723A89F6}"/>
                </a:ext>
              </a:extLst>
            </p:cNvPr>
            <p:cNvSpPr/>
            <p:nvPr/>
          </p:nvSpPr>
          <p:spPr>
            <a:xfrm>
              <a:off x="7570025" y="3292787"/>
              <a:ext cx="104568" cy="99208"/>
            </a:xfrm>
            <a:custGeom>
              <a:avLst/>
              <a:gdLst>
                <a:gd name="csX0" fmla="*/ 104534 w 104568"/>
                <a:gd name="csY0" fmla="*/ 24203 h 99208"/>
                <a:gd name="csX1" fmla="*/ 84134 w 104568"/>
                <a:gd name="csY1" fmla="*/ 53131 h 99208"/>
                <a:gd name="csX2" fmla="*/ 82521 w 104568"/>
                <a:gd name="csY2" fmla="*/ 77911 h 99208"/>
                <a:gd name="csX3" fmla="*/ 82406 w 104568"/>
                <a:gd name="csY3" fmla="*/ 84941 h 99208"/>
                <a:gd name="csX4" fmla="*/ 68921 w 104568"/>
                <a:gd name="csY4" fmla="*/ 79755 h 99208"/>
                <a:gd name="csX5" fmla="*/ 59931 w 104568"/>
                <a:gd name="csY5" fmla="*/ 69613 h 99208"/>
                <a:gd name="csX6" fmla="*/ 2651 w 104568"/>
                <a:gd name="csY6" fmla="*/ 43335 h 99208"/>
                <a:gd name="csX7" fmla="*/ 0 w 104568"/>
                <a:gd name="csY7" fmla="*/ 35267 h 99208"/>
                <a:gd name="csX8" fmla="*/ 23742 w 104568"/>
                <a:gd name="csY8" fmla="*/ 27315 h 99208"/>
                <a:gd name="csX9" fmla="*/ 34806 w 104568"/>
                <a:gd name="csY9" fmla="*/ 9335 h 99208"/>
                <a:gd name="csX10" fmla="*/ 41837 w 104568"/>
                <a:gd name="csY10" fmla="*/ 9681 h 99208"/>
                <a:gd name="csX11" fmla="*/ 88283 w 104568"/>
                <a:gd name="csY11" fmla="*/ 9105 h 99208"/>
                <a:gd name="csX12" fmla="*/ 90012 w 104568"/>
                <a:gd name="csY12" fmla="*/ 0 h 99208"/>
                <a:gd name="csX13" fmla="*/ 104534 w 104568"/>
                <a:gd name="csY13" fmla="*/ 24318 h 992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568" h="99208">
                  <a:moveTo>
                    <a:pt x="104534" y="24203"/>
                  </a:moveTo>
                  <a:cubicBezTo>
                    <a:pt x="105110" y="33423"/>
                    <a:pt x="98426" y="42989"/>
                    <a:pt x="84134" y="53131"/>
                  </a:cubicBezTo>
                  <a:cubicBezTo>
                    <a:pt x="108798" y="53131"/>
                    <a:pt x="102460" y="69152"/>
                    <a:pt x="82521" y="77911"/>
                  </a:cubicBezTo>
                  <a:cubicBezTo>
                    <a:pt x="90127" y="79063"/>
                    <a:pt x="89782" y="81368"/>
                    <a:pt x="82406" y="84941"/>
                  </a:cubicBezTo>
                  <a:cubicBezTo>
                    <a:pt x="75029" y="106609"/>
                    <a:pt x="67192" y="102575"/>
                    <a:pt x="68921" y="79755"/>
                  </a:cubicBezTo>
                  <a:cubicBezTo>
                    <a:pt x="54399" y="89551"/>
                    <a:pt x="50250" y="84480"/>
                    <a:pt x="59931" y="69613"/>
                  </a:cubicBezTo>
                  <a:cubicBezTo>
                    <a:pt x="42182" y="58779"/>
                    <a:pt x="23051" y="50020"/>
                    <a:pt x="2651" y="43335"/>
                  </a:cubicBezTo>
                  <a:lnTo>
                    <a:pt x="0" y="35267"/>
                  </a:lnTo>
                  <a:cubicBezTo>
                    <a:pt x="6685" y="34922"/>
                    <a:pt x="20284" y="32962"/>
                    <a:pt x="23742" y="27315"/>
                  </a:cubicBezTo>
                  <a:lnTo>
                    <a:pt x="34806" y="9335"/>
                  </a:lnTo>
                  <a:cubicBezTo>
                    <a:pt x="36305" y="10142"/>
                    <a:pt x="39186" y="9796"/>
                    <a:pt x="41837" y="9681"/>
                  </a:cubicBezTo>
                  <a:cubicBezTo>
                    <a:pt x="58433" y="14637"/>
                    <a:pt x="73877" y="14407"/>
                    <a:pt x="88283" y="9105"/>
                  </a:cubicBezTo>
                  <a:lnTo>
                    <a:pt x="90012" y="0"/>
                  </a:lnTo>
                  <a:cubicBezTo>
                    <a:pt x="95775" y="6339"/>
                    <a:pt x="101653" y="16135"/>
                    <a:pt x="104534" y="24318"/>
                  </a:cubicBezTo>
                  <a:close/>
                </a:path>
              </a:pathLst>
            </a:custGeom>
            <a:solidFill>
              <a:srgbClr val="30A059"/>
            </a:solidFill>
            <a:ln w="11507" cap="flat">
              <a:noFill/>
              <a:prstDash val="solid"/>
              <a:miter/>
            </a:ln>
          </p:spPr>
          <p:txBody>
            <a:bodyPr/>
            <a:lstStyle/>
            <a:p>
              <a:endParaRPr lang="en-US"/>
            </a:p>
          </p:txBody>
        </p:sp>
        <p:sp>
          <p:nvSpPr>
            <p:cNvPr id="479" name="Freeform: Shape 478">
              <a:extLst>
                <a:ext uri="{FF2B5EF4-FFF2-40B4-BE49-F238E27FC236}">
                  <a16:creationId xmlns:a16="http://schemas.microsoft.com/office/drawing/2014/main" id="{23BBDF27-6EF2-B8A0-50F3-D4785FE9B114}"/>
                </a:ext>
              </a:extLst>
            </p:cNvPr>
            <p:cNvSpPr/>
            <p:nvPr/>
          </p:nvSpPr>
          <p:spPr>
            <a:xfrm>
              <a:off x="6938095" y="3965861"/>
              <a:ext cx="33999" cy="26969"/>
            </a:xfrm>
            <a:custGeom>
              <a:avLst/>
              <a:gdLst>
                <a:gd name="csX0" fmla="*/ 17288 w 33999"/>
                <a:gd name="csY0" fmla="*/ 0 h 26969"/>
                <a:gd name="csX1" fmla="*/ 34000 w 33999"/>
                <a:gd name="csY1" fmla="*/ 26969 h 26969"/>
                <a:gd name="csX2" fmla="*/ 0 w 33999"/>
                <a:gd name="csY2" fmla="*/ 0 h 26969"/>
                <a:gd name="csX3" fmla="*/ 17288 w 33999"/>
                <a:gd name="csY3" fmla="*/ 0 h 26969"/>
              </a:gdLst>
              <a:ahLst/>
              <a:cxnLst>
                <a:cxn ang="0">
                  <a:pos x="csX0" y="csY0"/>
                </a:cxn>
                <a:cxn ang="0">
                  <a:pos x="csX1" y="csY1"/>
                </a:cxn>
                <a:cxn ang="0">
                  <a:pos x="csX2" y="csY2"/>
                </a:cxn>
                <a:cxn ang="0">
                  <a:pos x="csX3" y="csY3"/>
                </a:cxn>
              </a:cxnLst>
              <a:rect l="l" t="t" r="r" b="b"/>
              <a:pathLst>
                <a:path w="33999" h="26969">
                  <a:moveTo>
                    <a:pt x="17288" y="0"/>
                  </a:moveTo>
                  <a:cubicBezTo>
                    <a:pt x="22820" y="7952"/>
                    <a:pt x="29044" y="18325"/>
                    <a:pt x="34000" y="26969"/>
                  </a:cubicBezTo>
                  <a:cubicBezTo>
                    <a:pt x="20400" y="22359"/>
                    <a:pt x="7607" y="12217"/>
                    <a:pt x="0" y="0"/>
                  </a:cubicBezTo>
                  <a:lnTo>
                    <a:pt x="17288" y="0"/>
                  </a:lnTo>
                  <a:close/>
                </a:path>
              </a:pathLst>
            </a:custGeom>
            <a:solidFill>
              <a:srgbClr val="0F6A38"/>
            </a:solidFill>
            <a:ln w="11507" cap="flat">
              <a:noFill/>
              <a:prstDash val="solid"/>
              <a:miter/>
            </a:ln>
          </p:spPr>
          <p:txBody>
            <a:bodyPr/>
            <a:lstStyle/>
            <a:p>
              <a:endParaRPr lang="en-US"/>
            </a:p>
          </p:txBody>
        </p:sp>
        <p:sp>
          <p:nvSpPr>
            <p:cNvPr id="480" name="Freeform: Shape 479">
              <a:extLst>
                <a:ext uri="{FF2B5EF4-FFF2-40B4-BE49-F238E27FC236}">
                  <a16:creationId xmlns:a16="http://schemas.microsoft.com/office/drawing/2014/main" id="{0847D724-7AF2-D4D9-BEAD-1ED11BD403D3}"/>
                </a:ext>
              </a:extLst>
            </p:cNvPr>
            <p:cNvSpPr/>
            <p:nvPr/>
          </p:nvSpPr>
          <p:spPr>
            <a:xfrm>
              <a:off x="6954807" y="3915842"/>
              <a:ext cx="23606" cy="27809"/>
            </a:xfrm>
            <a:custGeom>
              <a:avLst/>
              <a:gdLst>
                <a:gd name="csX0" fmla="*/ 692 w 23606"/>
                <a:gd name="csY0" fmla="*/ 13254 h 27809"/>
                <a:gd name="csX1" fmla="*/ 0 w 23606"/>
                <a:gd name="csY1" fmla="*/ 0 h 27809"/>
                <a:gd name="csX2" fmla="*/ 23281 w 23606"/>
                <a:gd name="csY2" fmla="*/ 15213 h 27809"/>
                <a:gd name="csX3" fmla="*/ 10373 w 23606"/>
                <a:gd name="csY3" fmla="*/ 27200 h 27809"/>
                <a:gd name="csX4" fmla="*/ 692 w 23606"/>
                <a:gd name="csY4" fmla="*/ 13254 h 27809"/>
              </a:gdLst>
              <a:ahLst/>
              <a:cxnLst>
                <a:cxn ang="0">
                  <a:pos x="csX0" y="csY0"/>
                </a:cxn>
                <a:cxn ang="0">
                  <a:pos x="csX1" y="csY1"/>
                </a:cxn>
                <a:cxn ang="0">
                  <a:pos x="csX2" y="csY2"/>
                </a:cxn>
                <a:cxn ang="0">
                  <a:pos x="csX3" y="csY3"/>
                </a:cxn>
                <a:cxn ang="0">
                  <a:pos x="csX4" y="csY4"/>
                </a:cxn>
              </a:cxnLst>
              <a:rect l="l" t="t" r="r" b="b"/>
              <a:pathLst>
                <a:path w="23606" h="27809">
                  <a:moveTo>
                    <a:pt x="692" y="13254"/>
                  </a:moveTo>
                  <a:cubicBezTo>
                    <a:pt x="461" y="9566"/>
                    <a:pt x="0" y="3342"/>
                    <a:pt x="0" y="0"/>
                  </a:cubicBezTo>
                  <a:cubicBezTo>
                    <a:pt x="5071" y="1614"/>
                    <a:pt x="19017" y="9451"/>
                    <a:pt x="23281" y="15213"/>
                  </a:cubicBezTo>
                  <a:cubicBezTo>
                    <a:pt x="25817" y="18440"/>
                    <a:pt x="12793" y="30657"/>
                    <a:pt x="10373" y="27200"/>
                  </a:cubicBezTo>
                  <a:lnTo>
                    <a:pt x="692" y="13254"/>
                  </a:lnTo>
                  <a:close/>
                </a:path>
              </a:pathLst>
            </a:custGeom>
            <a:solidFill>
              <a:srgbClr val="0B75B6"/>
            </a:solidFill>
            <a:ln w="11507" cap="flat">
              <a:noFill/>
              <a:prstDash val="solid"/>
              <a:miter/>
            </a:ln>
          </p:spPr>
          <p:txBody>
            <a:bodyPr/>
            <a:lstStyle/>
            <a:p>
              <a:endParaRPr lang="en-US"/>
            </a:p>
          </p:txBody>
        </p:sp>
        <p:sp>
          <p:nvSpPr>
            <p:cNvPr id="481" name="Freeform: Shape 480">
              <a:extLst>
                <a:ext uri="{FF2B5EF4-FFF2-40B4-BE49-F238E27FC236}">
                  <a16:creationId xmlns:a16="http://schemas.microsoft.com/office/drawing/2014/main" id="{54531763-13F9-95BA-B306-04D34872CAA4}"/>
                </a:ext>
              </a:extLst>
            </p:cNvPr>
            <p:cNvSpPr/>
            <p:nvPr/>
          </p:nvSpPr>
          <p:spPr>
            <a:xfrm>
              <a:off x="7517347" y="4335677"/>
              <a:ext cx="119178" cy="50362"/>
            </a:xfrm>
            <a:custGeom>
              <a:avLst/>
              <a:gdLst>
                <a:gd name="csX0" fmla="*/ 103504 w 119178"/>
                <a:gd name="csY0" fmla="*/ 16856 h 50362"/>
                <a:gd name="csX1" fmla="*/ 119179 w 119178"/>
                <a:gd name="csY1" fmla="*/ 40713 h 50362"/>
                <a:gd name="csX2" fmla="*/ 96359 w 119178"/>
                <a:gd name="csY2" fmla="*/ 50164 h 50362"/>
                <a:gd name="csX3" fmla="*/ 7269 w 119178"/>
                <a:gd name="csY3" fmla="*/ 28151 h 50362"/>
                <a:gd name="csX4" fmla="*/ 16028 w 119178"/>
                <a:gd name="csY4" fmla="*/ 15819 h 50362"/>
                <a:gd name="csX5" fmla="*/ 24787 w 119178"/>
                <a:gd name="csY5" fmla="*/ 5446 h 50362"/>
                <a:gd name="csX6" fmla="*/ 85871 w 119178"/>
                <a:gd name="csY6" fmla="*/ 7636 h 50362"/>
                <a:gd name="csX7" fmla="*/ 103389 w 119178"/>
                <a:gd name="csY7" fmla="*/ 16856 h 50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9178" h="50362">
                  <a:moveTo>
                    <a:pt x="103504" y="16856"/>
                  </a:moveTo>
                  <a:cubicBezTo>
                    <a:pt x="110304" y="24693"/>
                    <a:pt x="115606" y="32646"/>
                    <a:pt x="119179" y="40713"/>
                  </a:cubicBezTo>
                  <a:cubicBezTo>
                    <a:pt x="118948" y="44286"/>
                    <a:pt x="102467" y="51663"/>
                    <a:pt x="96359" y="50164"/>
                  </a:cubicBezTo>
                  <a:lnTo>
                    <a:pt x="7269" y="28151"/>
                  </a:lnTo>
                  <a:cubicBezTo>
                    <a:pt x="-6446" y="19392"/>
                    <a:pt x="814" y="8904"/>
                    <a:pt x="16028" y="15819"/>
                  </a:cubicBezTo>
                  <a:lnTo>
                    <a:pt x="24787" y="5446"/>
                  </a:lnTo>
                  <a:lnTo>
                    <a:pt x="85871" y="7636"/>
                  </a:lnTo>
                  <a:cubicBezTo>
                    <a:pt x="90942" y="-7923"/>
                    <a:pt x="105233" y="2911"/>
                    <a:pt x="103389" y="16856"/>
                  </a:cubicBezTo>
                  <a:close/>
                </a:path>
              </a:pathLst>
            </a:custGeom>
            <a:solidFill>
              <a:srgbClr val="3AA33A"/>
            </a:solidFill>
            <a:ln w="11507" cap="flat">
              <a:noFill/>
              <a:prstDash val="solid"/>
              <a:miter/>
            </a:ln>
          </p:spPr>
          <p:txBody>
            <a:bodyPr/>
            <a:lstStyle/>
            <a:p>
              <a:endParaRPr lang="en-US"/>
            </a:p>
          </p:txBody>
        </p:sp>
        <p:sp>
          <p:nvSpPr>
            <p:cNvPr id="482" name="Freeform: Shape 481">
              <a:extLst>
                <a:ext uri="{FF2B5EF4-FFF2-40B4-BE49-F238E27FC236}">
                  <a16:creationId xmlns:a16="http://schemas.microsoft.com/office/drawing/2014/main" id="{98F269CE-1E0F-0496-DC8D-1A4A5E5DCA1C}"/>
                </a:ext>
              </a:extLst>
            </p:cNvPr>
            <p:cNvSpPr/>
            <p:nvPr/>
          </p:nvSpPr>
          <p:spPr>
            <a:xfrm>
              <a:off x="7686315" y="4353455"/>
              <a:ext cx="25586" cy="60844"/>
            </a:xfrm>
            <a:custGeom>
              <a:avLst/>
              <a:gdLst>
                <a:gd name="csX0" fmla="*/ 19708 w 25586"/>
                <a:gd name="csY0" fmla="*/ 60277 h 60844"/>
                <a:gd name="csX1" fmla="*/ 0 w 25586"/>
                <a:gd name="csY1" fmla="*/ 16942 h 60844"/>
                <a:gd name="csX2" fmla="*/ 19708 w 25586"/>
                <a:gd name="csY2" fmla="*/ 0 h 60844"/>
                <a:gd name="csX3" fmla="*/ 25586 w 25586"/>
                <a:gd name="csY3" fmla="*/ 7261 h 60844"/>
                <a:gd name="csX4" fmla="*/ 19708 w 25586"/>
                <a:gd name="csY4" fmla="*/ 60277 h 60844"/>
              </a:gdLst>
              <a:ahLst/>
              <a:cxnLst>
                <a:cxn ang="0">
                  <a:pos x="csX0" y="csY0"/>
                </a:cxn>
                <a:cxn ang="0">
                  <a:pos x="csX1" y="csY1"/>
                </a:cxn>
                <a:cxn ang="0">
                  <a:pos x="csX2" y="csY2"/>
                </a:cxn>
                <a:cxn ang="0">
                  <a:pos x="csX3" y="csY3"/>
                </a:cxn>
                <a:cxn ang="0">
                  <a:pos x="csX4" y="csY4"/>
                </a:cxn>
              </a:cxnLst>
              <a:rect l="l" t="t" r="r" b="b"/>
              <a:pathLst>
                <a:path w="25586" h="60844">
                  <a:moveTo>
                    <a:pt x="19708" y="60277"/>
                  </a:moveTo>
                  <a:cubicBezTo>
                    <a:pt x="6915" y="65694"/>
                    <a:pt x="0" y="30888"/>
                    <a:pt x="0" y="16942"/>
                  </a:cubicBezTo>
                  <a:lnTo>
                    <a:pt x="19708" y="0"/>
                  </a:lnTo>
                  <a:lnTo>
                    <a:pt x="25586" y="7261"/>
                  </a:lnTo>
                  <a:lnTo>
                    <a:pt x="19708" y="60277"/>
                  </a:lnTo>
                  <a:close/>
                </a:path>
              </a:pathLst>
            </a:custGeom>
            <a:solidFill>
              <a:srgbClr val="79B93E"/>
            </a:solidFill>
            <a:ln w="11507" cap="flat">
              <a:noFill/>
              <a:prstDash val="solid"/>
              <a:miter/>
            </a:ln>
          </p:spPr>
          <p:txBody>
            <a:bodyPr/>
            <a:lstStyle/>
            <a:p>
              <a:endParaRPr lang="en-US"/>
            </a:p>
          </p:txBody>
        </p:sp>
        <p:sp>
          <p:nvSpPr>
            <p:cNvPr id="483" name="Freeform: Shape 482">
              <a:extLst>
                <a:ext uri="{FF2B5EF4-FFF2-40B4-BE49-F238E27FC236}">
                  <a16:creationId xmlns:a16="http://schemas.microsoft.com/office/drawing/2014/main" id="{281C1CFC-A6C4-25A1-2F96-A21B61B12324}"/>
                </a:ext>
              </a:extLst>
            </p:cNvPr>
            <p:cNvSpPr/>
            <p:nvPr/>
          </p:nvSpPr>
          <p:spPr>
            <a:xfrm>
              <a:off x="7601028" y="4345534"/>
              <a:ext cx="43104" cy="30856"/>
            </a:xfrm>
            <a:custGeom>
              <a:avLst/>
              <a:gdLst>
                <a:gd name="csX0" fmla="*/ 42528 w 43104"/>
                <a:gd name="csY0" fmla="*/ 13568 h 30856"/>
                <a:gd name="csX1" fmla="*/ 43104 w 43104"/>
                <a:gd name="csY1" fmla="*/ 24978 h 30856"/>
                <a:gd name="csX2" fmla="*/ 35498 w 43104"/>
                <a:gd name="csY2" fmla="*/ 30856 h 30856"/>
                <a:gd name="csX3" fmla="*/ 0 w 43104"/>
                <a:gd name="csY3" fmla="*/ 23711 h 30856"/>
                <a:gd name="csX4" fmla="*/ 19708 w 43104"/>
                <a:gd name="csY4" fmla="*/ 6999 h 30856"/>
                <a:gd name="csX5" fmla="*/ 42413 w 43104"/>
                <a:gd name="csY5" fmla="*/ 13568 h 30856"/>
              </a:gdLst>
              <a:ahLst/>
              <a:cxnLst>
                <a:cxn ang="0">
                  <a:pos x="csX0" y="csY0"/>
                </a:cxn>
                <a:cxn ang="0">
                  <a:pos x="csX1" y="csY1"/>
                </a:cxn>
                <a:cxn ang="0">
                  <a:pos x="csX2" y="csY2"/>
                </a:cxn>
                <a:cxn ang="0">
                  <a:pos x="csX3" y="csY3"/>
                </a:cxn>
                <a:cxn ang="0">
                  <a:pos x="csX4" y="csY4"/>
                </a:cxn>
                <a:cxn ang="0">
                  <a:pos x="csX5" y="csY5"/>
                </a:cxn>
              </a:cxnLst>
              <a:rect l="l" t="t" r="r" b="b"/>
              <a:pathLst>
                <a:path w="43104" h="30856">
                  <a:moveTo>
                    <a:pt x="42528" y="13568"/>
                  </a:moveTo>
                  <a:lnTo>
                    <a:pt x="43104" y="24978"/>
                  </a:lnTo>
                  <a:lnTo>
                    <a:pt x="35498" y="30856"/>
                  </a:lnTo>
                  <a:lnTo>
                    <a:pt x="0" y="23711"/>
                  </a:lnTo>
                  <a:lnTo>
                    <a:pt x="19708" y="6999"/>
                  </a:lnTo>
                  <a:cubicBezTo>
                    <a:pt x="19593" y="-7177"/>
                    <a:pt x="39071" y="2850"/>
                    <a:pt x="42413" y="13568"/>
                  </a:cubicBezTo>
                  <a:close/>
                </a:path>
              </a:pathLst>
            </a:custGeom>
            <a:solidFill>
              <a:srgbClr val="1F6C29"/>
            </a:solidFill>
            <a:ln w="11507" cap="flat">
              <a:noFill/>
              <a:prstDash val="solid"/>
              <a:miter/>
            </a:ln>
          </p:spPr>
          <p:txBody>
            <a:bodyPr/>
            <a:lstStyle/>
            <a:p>
              <a:endParaRPr lang="en-US"/>
            </a:p>
          </p:txBody>
        </p:sp>
        <p:sp>
          <p:nvSpPr>
            <p:cNvPr id="484" name="Freeform: Shape 483">
              <a:extLst>
                <a:ext uri="{FF2B5EF4-FFF2-40B4-BE49-F238E27FC236}">
                  <a16:creationId xmlns:a16="http://schemas.microsoft.com/office/drawing/2014/main" id="{F1AECE24-7149-2D2D-1C3D-54272AF64840}"/>
                </a:ext>
              </a:extLst>
            </p:cNvPr>
            <p:cNvSpPr/>
            <p:nvPr/>
          </p:nvSpPr>
          <p:spPr>
            <a:xfrm>
              <a:off x="7505695" y="4330426"/>
              <a:ext cx="32136" cy="33401"/>
            </a:xfrm>
            <a:custGeom>
              <a:avLst/>
              <a:gdLst>
                <a:gd name="csX0" fmla="*/ 27795 w 32136"/>
                <a:gd name="csY0" fmla="*/ 21070 h 33401"/>
                <a:gd name="csX1" fmla="*/ 19036 w 32136"/>
                <a:gd name="csY1" fmla="*/ 33402 h 33401"/>
                <a:gd name="csX2" fmla="*/ 8317 w 32136"/>
                <a:gd name="csY2" fmla="*/ 32480 h 33401"/>
                <a:gd name="csX3" fmla="*/ 1172 w 32136"/>
                <a:gd name="csY3" fmla="*/ 16575 h 33401"/>
                <a:gd name="csX4" fmla="*/ 27680 w 32136"/>
                <a:gd name="csY4" fmla="*/ 21070 h 33401"/>
              </a:gdLst>
              <a:ahLst/>
              <a:cxnLst>
                <a:cxn ang="0">
                  <a:pos x="csX0" y="csY0"/>
                </a:cxn>
                <a:cxn ang="0">
                  <a:pos x="csX1" y="csY1"/>
                </a:cxn>
                <a:cxn ang="0">
                  <a:pos x="csX2" y="csY2"/>
                </a:cxn>
                <a:cxn ang="0">
                  <a:pos x="csX3" y="csY3"/>
                </a:cxn>
                <a:cxn ang="0">
                  <a:pos x="csX4" y="csY4"/>
                </a:cxn>
              </a:cxnLst>
              <a:rect l="l" t="t" r="r" b="b"/>
              <a:pathLst>
                <a:path w="32136" h="33401">
                  <a:moveTo>
                    <a:pt x="27795" y="21070"/>
                  </a:moveTo>
                  <a:lnTo>
                    <a:pt x="19036" y="33402"/>
                  </a:lnTo>
                  <a:cubicBezTo>
                    <a:pt x="16385" y="32710"/>
                    <a:pt x="11429" y="32595"/>
                    <a:pt x="8317" y="32480"/>
                  </a:cubicBezTo>
                  <a:lnTo>
                    <a:pt x="1172" y="16575"/>
                  </a:lnTo>
                  <a:cubicBezTo>
                    <a:pt x="-8740" y="-8320"/>
                    <a:pt x="48079" y="-3825"/>
                    <a:pt x="27680" y="21070"/>
                  </a:cubicBezTo>
                  <a:close/>
                </a:path>
              </a:pathLst>
            </a:custGeom>
            <a:solidFill>
              <a:srgbClr val="6A971E"/>
            </a:solidFill>
            <a:ln w="11507" cap="flat">
              <a:noFill/>
              <a:prstDash val="solid"/>
              <a:miter/>
            </a:ln>
          </p:spPr>
          <p:txBody>
            <a:bodyPr/>
            <a:lstStyle/>
            <a:p>
              <a:endParaRPr lang="en-US"/>
            </a:p>
          </p:txBody>
        </p:sp>
        <p:sp>
          <p:nvSpPr>
            <p:cNvPr id="485" name="Freeform: Shape 484">
              <a:extLst>
                <a:ext uri="{FF2B5EF4-FFF2-40B4-BE49-F238E27FC236}">
                  <a16:creationId xmlns:a16="http://schemas.microsoft.com/office/drawing/2014/main" id="{7ADD0BA3-73B6-C30C-B61E-63AB616A1FDB}"/>
                </a:ext>
              </a:extLst>
            </p:cNvPr>
            <p:cNvSpPr/>
            <p:nvPr/>
          </p:nvSpPr>
          <p:spPr>
            <a:xfrm>
              <a:off x="7571351" y="4195695"/>
              <a:ext cx="109892" cy="152648"/>
            </a:xfrm>
            <a:custGeom>
              <a:avLst/>
              <a:gdLst>
                <a:gd name="csX0" fmla="*/ 30253 w 109892"/>
                <a:gd name="csY0" fmla="*/ 7932 h 152648"/>
                <a:gd name="csX1" fmla="*/ 109893 w 109892"/>
                <a:gd name="csY1" fmla="*/ 113619 h 152648"/>
                <a:gd name="csX2" fmla="*/ 83154 w 109892"/>
                <a:gd name="csY2" fmla="*/ 142201 h 152648"/>
                <a:gd name="csX3" fmla="*/ 74395 w 109892"/>
                <a:gd name="csY3" fmla="*/ 151537 h 152648"/>
                <a:gd name="csX4" fmla="*/ 40050 w 109892"/>
                <a:gd name="csY4" fmla="*/ 124107 h 152648"/>
                <a:gd name="csX5" fmla="*/ 29562 w 109892"/>
                <a:gd name="csY5" fmla="*/ 79504 h 152648"/>
                <a:gd name="csX6" fmla="*/ 22877 w 109892"/>
                <a:gd name="csY6" fmla="*/ 2169 h 152648"/>
                <a:gd name="csX7" fmla="*/ 30253 w 109892"/>
                <a:gd name="csY7" fmla="*/ 7932 h 152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9892" h="152648">
                  <a:moveTo>
                    <a:pt x="30253" y="7932"/>
                  </a:moveTo>
                  <a:cubicBezTo>
                    <a:pt x="25182" y="57375"/>
                    <a:pt x="54341" y="96792"/>
                    <a:pt x="109893" y="113619"/>
                  </a:cubicBezTo>
                  <a:lnTo>
                    <a:pt x="83154" y="142201"/>
                  </a:lnTo>
                  <a:lnTo>
                    <a:pt x="74395" y="151537"/>
                  </a:lnTo>
                  <a:cubicBezTo>
                    <a:pt x="56300" y="156838"/>
                    <a:pt x="29447" y="142432"/>
                    <a:pt x="40050" y="124107"/>
                  </a:cubicBezTo>
                  <a:cubicBezTo>
                    <a:pt x="32097" y="106473"/>
                    <a:pt x="28640" y="91605"/>
                    <a:pt x="29562" y="79504"/>
                  </a:cubicBezTo>
                  <a:cubicBezTo>
                    <a:pt x="-5014" y="87572"/>
                    <a:pt x="-11814" y="8624"/>
                    <a:pt x="22877" y="2169"/>
                  </a:cubicBezTo>
                  <a:cubicBezTo>
                    <a:pt x="29677" y="-2095"/>
                    <a:pt x="31982" y="-20"/>
                    <a:pt x="30253" y="7932"/>
                  </a:cubicBezTo>
                  <a:close/>
                </a:path>
              </a:pathLst>
            </a:custGeom>
            <a:solidFill>
              <a:srgbClr val="4DB276"/>
            </a:solidFill>
            <a:ln w="11507" cap="flat">
              <a:noFill/>
              <a:prstDash val="solid"/>
              <a:miter/>
            </a:ln>
          </p:spPr>
          <p:txBody>
            <a:bodyPr/>
            <a:lstStyle/>
            <a:p>
              <a:endParaRPr lang="en-US"/>
            </a:p>
          </p:txBody>
        </p:sp>
        <p:sp>
          <p:nvSpPr>
            <p:cNvPr id="486" name="Freeform: Shape 485">
              <a:extLst>
                <a:ext uri="{FF2B5EF4-FFF2-40B4-BE49-F238E27FC236}">
                  <a16:creationId xmlns:a16="http://schemas.microsoft.com/office/drawing/2014/main" id="{7E3E5DB6-46EC-504A-7CA4-0E80ACFE28B1}"/>
                </a:ext>
              </a:extLst>
            </p:cNvPr>
            <p:cNvSpPr/>
            <p:nvPr/>
          </p:nvSpPr>
          <p:spPr>
            <a:xfrm>
              <a:off x="7573101" y="4306983"/>
              <a:ext cx="72529" cy="52120"/>
            </a:xfrm>
            <a:custGeom>
              <a:avLst/>
              <a:gdLst>
                <a:gd name="csX0" fmla="*/ 29425 w 72529"/>
                <a:gd name="csY0" fmla="*/ 11551 h 52120"/>
                <a:gd name="csX1" fmla="*/ 38185 w 72529"/>
                <a:gd name="csY1" fmla="*/ 12704 h 52120"/>
                <a:gd name="csX2" fmla="*/ 72530 w 72529"/>
                <a:gd name="csY2" fmla="*/ 40134 h 52120"/>
                <a:gd name="csX3" fmla="*/ 70340 w 72529"/>
                <a:gd name="csY3" fmla="*/ 52120 h 52120"/>
                <a:gd name="csX4" fmla="*/ 47635 w 72529"/>
                <a:gd name="csY4" fmla="*/ 45551 h 52120"/>
                <a:gd name="csX5" fmla="*/ 30117 w 72529"/>
                <a:gd name="csY5" fmla="*/ 36331 h 52120"/>
                <a:gd name="csX6" fmla="*/ 20666 w 72529"/>
                <a:gd name="csY6" fmla="*/ 29185 h 52120"/>
                <a:gd name="csX7" fmla="*/ 12022 w 72529"/>
                <a:gd name="csY7" fmla="*/ 20541 h 52120"/>
                <a:gd name="csX8" fmla="*/ 10755 w 72529"/>
                <a:gd name="csY8" fmla="*/ 9361 h 52120"/>
                <a:gd name="csX9" fmla="*/ 29425 w 72529"/>
                <a:gd name="csY9" fmla="*/ 11436 h 521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2529" h="52120">
                  <a:moveTo>
                    <a:pt x="29425" y="11551"/>
                  </a:moveTo>
                  <a:cubicBezTo>
                    <a:pt x="32883" y="4406"/>
                    <a:pt x="35880" y="4982"/>
                    <a:pt x="38185" y="12704"/>
                  </a:cubicBezTo>
                  <a:cubicBezTo>
                    <a:pt x="45676" y="24575"/>
                    <a:pt x="58815" y="34602"/>
                    <a:pt x="72530" y="40134"/>
                  </a:cubicBezTo>
                  <a:lnTo>
                    <a:pt x="70340" y="52120"/>
                  </a:lnTo>
                  <a:lnTo>
                    <a:pt x="47635" y="45551"/>
                  </a:lnTo>
                  <a:lnTo>
                    <a:pt x="30117" y="36331"/>
                  </a:lnTo>
                  <a:cubicBezTo>
                    <a:pt x="21704" y="38981"/>
                    <a:pt x="18707" y="38405"/>
                    <a:pt x="20666" y="29185"/>
                  </a:cubicBezTo>
                  <a:cubicBezTo>
                    <a:pt x="15019" y="28148"/>
                    <a:pt x="11331" y="27226"/>
                    <a:pt x="12022" y="20541"/>
                  </a:cubicBezTo>
                  <a:cubicBezTo>
                    <a:pt x="-3076" y="19043"/>
                    <a:pt x="-4459" y="13856"/>
                    <a:pt x="10755" y="9361"/>
                  </a:cubicBezTo>
                  <a:cubicBezTo>
                    <a:pt x="10178" y="-3777"/>
                    <a:pt x="16402" y="-3086"/>
                    <a:pt x="29425" y="11436"/>
                  </a:cubicBezTo>
                  <a:close/>
                </a:path>
              </a:pathLst>
            </a:custGeom>
            <a:solidFill>
              <a:srgbClr val="139554"/>
            </a:solidFill>
            <a:ln w="11507" cap="flat">
              <a:noFill/>
              <a:prstDash val="solid"/>
              <a:miter/>
            </a:ln>
          </p:spPr>
          <p:txBody>
            <a:bodyPr/>
            <a:lstStyle/>
            <a:p>
              <a:endParaRPr lang="en-US"/>
            </a:p>
          </p:txBody>
        </p:sp>
        <p:sp>
          <p:nvSpPr>
            <p:cNvPr id="487" name="Freeform: Shape 486">
              <a:extLst>
                <a:ext uri="{FF2B5EF4-FFF2-40B4-BE49-F238E27FC236}">
                  <a16:creationId xmlns:a16="http://schemas.microsoft.com/office/drawing/2014/main" id="{05C01AFC-88F5-63DE-9AB7-EC9F5B18AEE4}"/>
                </a:ext>
              </a:extLst>
            </p:cNvPr>
            <p:cNvSpPr/>
            <p:nvPr/>
          </p:nvSpPr>
          <p:spPr>
            <a:xfrm>
              <a:off x="8094398" y="3440655"/>
              <a:ext cx="34371" cy="40496"/>
            </a:xfrm>
            <a:custGeom>
              <a:avLst/>
              <a:gdLst>
                <a:gd name="csX0" fmla="*/ 25612 w 34371"/>
                <a:gd name="csY0" fmla="*/ 1844 h 40496"/>
                <a:gd name="csX1" fmla="*/ 34372 w 34371"/>
                <a:gd name="csY1" fmla="*/ 17634 h 40496"/>
                <a:gd name="csX2" fmla="*/ 27111 w 34371"/>
                <a:gd name="csY2" fmla="*/ 40454 h 40496"/>
                <a:gd name="csX3" fmla="*/ 7633 w 34371"/>
                <a:gd name="csY3" fmla="*/ 0 h 40496"/>
                <a:gd name="csX4" fmla="*/ 25612 w 34371"/>
                <a:gd name="csY4" fmla="*/ 1729 h 40496"/>
              </a:gdLst>
              <a:ahLst/>
              <a:cxnLst>
                <a:cxn ang="0">
                  <a:pos x="csX0" y="csY0"/>
                </a:cxn>
                <a:cxn ang="0">
                  <a:pos x="csX1" y="csY1"/>
                </a:cxn>
                <a:cxn ang="0">
                  <a:pos x="csX2" y="csY2"/>
                </a:cxn>
                <a:cxn ang="0">
                  <a:pos x="csX3" y="csY3"/>
                </a:cxn>
                <a:cxn ang="0">
                  <a:pos x="csX4" y="csY4"/>
                </a:cxn>
              </a:cxnLst>
              <a:rect l="l" t="t" r="r" b="b"/>
              <a:pathLst>
                <a:path w="34371" h="40496">
                  <a:moveTo>
                    <a:pt x="25612" y="1844"/>
                  </a:moveTo>
                  <a:cubicBezTo>
                    <a:pt x="28263" y="5532"/>
                    <a:pt x="32067" y="13369"/>
                    <a:pt x="34372" y="17634"/>
                  </a:cubicBezTo>
                  <a:lnTo>
                    <a:pt x="27111" y="40454"/>
                  </a:lnTo>
                  <a:cubicBezTo>
                    <a:pt x="9823" y="41837"/>
                    <a:pt x="-11729" y="9105"/>
                    <a:pt x="7633" y="0"/>
                  </a:cubicBezTo>
                  <a:lnTo>
                    <a:pt x="25612" y="1729"/>
                  </a:lnTo>
                  <a:close/>
                </a:path>
              </a:pathLst>
            </a:custGeom>
            <a:solidFill>
              <a:srgbClr val="24428B"/>
            </a:solidFill>
            <a:ln w="11507" cap="flat">
              <a:noFill/>
              <a:prstDash val="solid"/>
              <a:miter/>
            </a:ln>
          </p:spPr>
          <p:txBody>
            <a:bodyPr/>
            <a:lstStyle/>
            <a:p>
              <a:endParaRPr lang="en-US"/>
            </a:p>
          </p:txBody>
        </p:sp>
        <p:sp>
          <p:nvSpPr>
            <p:cNvPr id="488" name="Freeform: Shape 487">
              <a:extLst>
                <a:ext uri="{FF2B5EF4-FFF2-40B4-BE49-F238E27FC236}">
                  <a16:creationId xmlns:a16="http://schemas.microsoft.com/office/drawing/2014/main" id="{B645C763-82C8-0EAC-C3D2-8F972ACD84DC}"/>
                </a:ext>
              </a:extLst>
            </p:cNvPr>
            <p:cNvSpPr/>
            <p:nvPr/>
          </p:nvSpPr>
          <p:spPr>
            <a:xfrm>
              <a:off x="8050312" y="3423368"/>
              <a:ext cx="71196" cy="68809"/>
            </a:xfrm>
            <a:custGeom>
              <a:avLst/>
              <a:gdLst>
                <a:gd name="csX0" fmla="*/ 35353 w 71196"/>
                <a:gd name="csY0" fmla="*/ 0 h 68809"/>
                <a:gd name="csX1" fmla="*/ 51719 w 71196"/>
                <a:gd name="csY1" fmla="*/ 17518 h 68809"/>
                <a:gd name="csX2" fmla="*/ 71196 w 71196"/>
                <a:gd name="csY2" fmla="*/ 57972 h 68809"/>
                <a:gd name="csX3" fmla="*/ 69237 w 71196"/>
                <a:gd name="csY3" fmla="*/ 66962 h 68809"/>
                <a:gd name="csX4" fmla="*/ 2160 w 71196"/>
                <a:gd name="csY4" fmla="*/ 22244 h 68809"/>
                <a:gd name="csX5" fmla="*/ 316 w 71196"/>
                <a:gd name="csY5" fmla="*/ 9105 h 68809"/>
                <a:gd name="csX6" fmla="*/ 35468 w 71196"/>
                <a:gd name="csY6" fmla="*/ 115 h 688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1196" h="68809">
                  <a:moveTo>
                    <a:pt x="35353" y="0"/>
                  </a:moveTo>
                  <a:lnTo>
                    <a:pt x="51719" y="17518"/>
                  </a:lnTo>
                  <a:cubicBezTo>
                    <a:pt x="51834" y="30888"/>
                    <a:pt x="60939" y="45986"/>
                    <a:pt x="71196" y="57972"/>
                  </a:cubicBezTo>
                  <a:cubicBezTo>
                    <a:pt x="70505" y="60162"/>
                    <a:pt x="69468" y="64657"/>
                    <a:pt x="69237" y="66962"/>
                  </a:cubicBezTo>
                  <a:cubicBezTo>
                    <a:pt x="56905" y="78256"/>
                    <a:pt x="12533" y="34576"/>
                    <a:pt x="2160" y="22244"/>
                  </a:cubicBezTo>
                  <a:cubicBezTo>
                    <a:pt x="-260" y="19362"/>
                    <a:pt x="-260" y="14522"/>
                    <a:pt x="316" y="9105"/>
                  </a:cubicBezTo>
                  <a:cubicBezTo>
                    <a:pt x="10689" y="4841"/>
                    <a:pt x="23712" y="1614"/>
                    <a:pt x="35468" y="115"/>
                  </a:cubicBezTo>
                  <a:close/>
                </a:path>
              </a:pathLst>
            </a:custGeom>
            <a:solidFill>
              <a:srgbClr val="1C56A0"/>
            </a:solidFill>
            <a:ln w="11507" cap="flat">
              <a:noFill/>
              <a:prstDash val="solid"/>
              <a:miter/>
            </a:ln>
          </p:spPr>
          <p:txBody>
            <a:bodyPr/>
            <a:lstStyle/>
            <a:p>
              <a:endParaRPr lang="en-US"/>
            </a:p>
          </p:txBody>
        </p:sp>
        <p:sp>
          <p:nvSpPr>
            <p:cNvPr id="489" name="Freeform: Shape 488">
              <a:extLst>
                <a:ext uri="{FF2B5EF4-FFF2-40B4-BE49-F238E27FC236}">
                  <a16:creationId xmlns:a16="http://schemas.microsoft.com/office/drawing/2014/main" id="{FBD122AF-B771-3A54-2131-7262AD417B3F}"/>
                </a:ext>
              </a:extLst>
            </p:cNvPr>
            <p:cNvSpPr/>
            <p:nvPr/>
          </p:nvSpPr>
          <p:spPr>
            <a:xfrm>
              <a:off x="8111105" y="3524867"/>
              <a:ext cx="92920" cy="89909"/>
            </a:xfrm>
            <a:custGeom>
              <a:avLst/>
              <a:gdLst>
                <a:gd name="csX0" fmla="*/ 26308 w 92920"/>
                <a:gd name="csY0" fmla="*/ 10411 h 89909"/>
                <a:gd name="csX1" fmla="*/ 60999 w 92920"/>
                <a:gd name="csY1" fmla="*/ 46255 h 89909"/>
                <a:gd name="csX2" fmla="*/ 70219 w 92920"/>
                <a:gd name="csY2" fmla="*/ 46024 h 89909"/>
                <a:gd name="csX3" fmla="*/ 70796 w 92920"/>
                <a:gd name="csY3" fmla="*/ 51211 h 89909"/>
                <a:gd name="csX4" fmla="*/ 87162 w 92920"/>
                <a:gd name="csY4" fmla="*/ 65848 h 89909"/>
                <a:gd name="csX5" fmla="*/ 87392 w 92920"/>
                <a:gd name="csY5" fmla="*/ 72071 h 89909"/>
                <a:gd name="csX6" fmla="*/ 78172 w 92920"/>
                <a:gd name="csY6" fmla="*/ 79908 h 89909"/>
                <a:gd name="csX7" fmla="*/ 51779 w 92920"/>
                <a:gd name="csY7" fmla="*/ 70227 h 89909"/>
                <a:gd name="csX8" fmla="*/ 44403 w 92920"/>
                <a:gd name="csY8" fmla="*/ 61929 h 89909"/>
                <a:gd name="csX9" fmla="*/ 2451 w 92920"/>
                <a:gd name="csY9" fmla="*/ 18248 h 89909"/>
                <a:gd name="csX10" fmla="*/ 17780 w 92920"/>
                <a:gd name="csY10" fmla="*/ 11679 h 89909"/>
                <a:gd name="csX11" fmla="*/ 26539 w 92920"/>
                <a:gd name="csY11" fmla="*/ 10296 h 89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92920" h="89909">
                  <a:moveTo>
                    <a:pt x="26308" y="10411"/>
                  </a:moveTo>
                  <a:cubicBezTo>
                    <a:pt x="42444" y="17442"/>
                    <a:pt x="60077" y="27699"/>
                    <a:pt x="60999" y="46255"/>
                  </a:cubicBezTo>
                  <a:lnTo>
                    <a:pt x="70219" y="46024"/>
                  </a:lnTo>
                  <a:cubicBezTo>
                    <a:pt x="77711" y="45217"/>
                    <a:pt x="77596" y="47061"/>
                    <a:pt x="70796" y="51211"/>
                  </a:cubicBezTo>
                  <a:lnTo>
                    <a:pt x="87162" y="65848"/>
                  </a:lnTo>
                  <a:cubicBezTo>
                    <a:pt x="94768" y="66424"/>
                    <a:pt x="94653" y="68498"/>
                    <a:pt x="87392" y="72071"/>
                  </a:cubicBezTo>
                  <a:cubicBezTo>
                    <a:pt x="97880" y="84980"/>
                    <a:pt x="92694" y="89013"/>
                    <a:pt x="78172" y="79908"/>
                  </a:cubicBezTo>
                  <a:cubicBezTo>
                    <a:pt x="68606" y="99386"/>
                    <a:pt x="56620" y="87285"/>
                    <a:pt x="51779" y="70227"/>
                  </a:cubicBezTo>
                  <a:cubicBezTo>
                    <a:pt x="38871" y="80830"/>
                    <a:pt x="34606" y="75875"/>
                    <a:pt x="44403" y="61929"/>
                  </a:cubicBezTo>
                  <a:cubicBezTo>
                    <a:pt x="11441" y="50173"/>
                    <a:pt x="-2620" y="35651"/>
                    <a:pt x="2451" y="18248"/>
                  </a:cubicBezTo>
                  <a:cubicBezTo>
                    <a:pt x="-4234" y="-3650"/>
                    <a:pt x="3373" y="-5839"/>
                    <a:pt x="17780" y="11679"/>
                  </a:cubicBezTo>
                  <a:cubicBezTo>
                    <a:pt x="19047" y="3842"/>
                    <a:pt x="22044" y="3496"/>
                    <a:pt x="26539" y="10296"/>
                  </a:cubicBezTo>
                  <a:close/>
                </a:path>
              </a:pathLst>
            </a:custGeom>
            <a:solidFill>
              <a:srgbClr val="4AB172"/>
            </a:solidFill>
            <a:ln w="11507" cap="flat">
              <a:noFill/>
              <a:prstDash val="solid"/>
              <a:miter/>
            </a:ln>
          </p:spPr>
          <p:txBody>
            <a:bodyPr/>
            <a:lstStyle/>
            <a:p>
              <a:endParaRPr lang="en-US"/>
            </a:p>
          </p:txBody>
        </p:sp>
        <p:sp>
          <p:nvSpPr>
            <p:cNvPr id="490" name="Freeform: Shape 489">
              <a:extLst>
                <a:ext uri="{FF2B5EF4-FFF2-40B4-BE49-F238E27FC236}">
                  <a16:creationId xmlns:a16="http://schemas.microsoft.com/office/drawing/2014/main" id="{72DA9688-2B7F-C18F-9A66-042CAD781AE0}"/>
                </a:ext>
              </a:extLst>
            </p:cNvPr>
            <p:cNvSpPr/>
            <p:nvPr/>
          </p:nvSpPr>
          <p:spPr>
            <a:xfrm>
              <a:off x="8141837" y="3500974"/>
              <a:ext cx="36029" cy="52395"/>
            </a:xfrm>
            <a:custGeom>
              <a:avLst/>
              <a:gdLst>
                <a:gd name="csX0" fmla="*/ 36030 w 36029"/>
                <a:gd name="csY0" fmla="*/ 9985 h 52395"/>
                <a:gd name="csX1" fmla="*/ 33725 w 36029"/>
                <a:gd name="csY1" fmla="*/ 48940 h 52395"/>
                <a:gd name="csX2" fmla="*/ 13786 w 36029"/>
                <a:gd name="csY2" fmla="*/ 7911 h 52395"/>
                <a:gd name="csX3" fmla="*/ 36030 w 36029"/>
                <a:gd name="csY3" fmla="*/ 9985 h 52395"/>
              </a:gdLst>
              <a:ahLst/>
              <a:cxnLst>
                <a:cxn ang="0">
                  <a:pos x="csX0" y="csY0"/>
                </a:cxn>
                <a:cxn ang="0">
                  <a:pos x="csX1" y="csY1"/>
                </a:cxn>
                <a:cxn ang="0">
                  <a:pos x="csX2" y="csY2"/>
                </a:cxn>
                <a:cxn ang="0">
                  <a:pos x="csX3" y="csY3"/>
                </a:cxn>
              </a:cxnLst>
              <a:rect l="l" t="t" r="r" b="b"/>
              <a:pathLst>
                <a:path w="36029" h="52395">
                  <a:moveTo>
                    <a:pt x="36030" y="9985"/>
                  </a:moveTo>
                  <a:lnTo>
                    <a:pt x="33725" y="48940"/>
                  </a:lnTo>
                  <a:cubicBezTo>
                    <a:pt x="17359" y="65998"/>
                    <a:pt x="-20213" y="14711"/>
                    <a:pt x="13786" y="7911"/>
                  </a:cubicBezTo>
                  <a:cubicBezTo>
                    <a:pt x="15976" y="-5689"/>
                    <a:pt x="29345" y="419"/>
                    <a:pt x="36030" y="9985"/>
                  </a:cubicBezTo>
                  <a:close/>
                </a:path>
              </a:pathLst>
            </a:custGeom>
            <a:solidFill>
              <a:srgbClr val="27A459"/>
            </a:solidFill>
            <a:ln w="11507" cap="flat">
              <a:noFill/>
              <a:prstDash val="solid"/>
              <a:miter/>
            </a:ln>
          </p:spPr>
          <p:txBody>
            <a:bodyPr/>
            <a:lstStyle/>
            <a:p>
              <a:endParaRPr lang="en-US"/>
            </a:p>
          </p:txBody>
        </p:sp>
        <p:sp>
          <p:nvSpPr>
            <p:cNvPr id="491" name="Freeform: Shape 490">
              <a:extLst>
                <a:ext uri="{FF2B5EF4-FFF2-40B4-BE49-F238E27FC236}">
                  <a16:creationId xmlns:a16="http://schemas.microsoft.com/office/drawing/2014/main" id="{ED4B6976-905C-E41F-B48C-3F4FCA5055EB}"/>
                </a:ext>
              </a:extLst>
            </p:cNvPr>
            <p:cNvSpPr/>
            <p:nvPr/>
          </p:nvSpPr>
          <p:spPr>
            <a:xfrm>
              <a:off x="8128830" y="3492963"/>
              <a:ext cx="46732" cy="78273"/>
            </a:xfrm>
            <a:custGeom>
              <a:avLst/>
              <a:gdLst>
                <a:gd name="csX0" fmla="*/ 26794 w 46732"/>
                <a:gd name="csY0" fmla="*/ 15922 h 78273"/>
                <a:gd name="csX1" fmla="*/ 19763 w 46732"/>
                <a:gd name="csY1" fmla="*/ 42430 h 78273"/>
                <a:gd name="csX2" fmla="*/ 46733 w 46732"/>
                <a:gd name="csY2" fmla="*/ 56952 h 78273"/>
                <a:gd name="csX3" fmla="*/ 43390 w 46732"/>
                <a:gd name="csY3" fmla="*/ 78274 h 78273"/>
                <a:gd name="csX4" fmla="*/ 8699 w 46732"/>
                <a:gd name="csY4" fmla="*/ 42430 h 78273"/>
                <a:gd name="csX5" fmla="*/ 8699 w 46732"/>
                <a:gd name="csY5" fmla="*/ 25257 h 78273"/>
                <a:gd name="csX6" fmla="*/ 12042 w 46732"/>
                <a:gd name="csY6" fmla="*/ 363 h 78273"/>
                <a:gd name="csX7" fmla="*/ 26909 w 46732"/>
                <a:gd name="csY7" fmla="*/ 16037 h 78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6732" h="78273">
                  <a:moveTo>
                    <a:pt x="26794" y="15922"/>
                  </a:moveTo>
                  <a:cubicBezTo>
                    <a:pt x="22645" y="19841"/>
                    <a:pt x="13309" y="38973"/>
                    <a:pt x="19763" y="42430"/>
                  </a:cubicBezTo>
                  <a:lnTo>
                    <a:pt x="46733" y="56952"/>
                  </a:lnTo>
                  <a:lnTo>
                    <a:pt x="43390" y="78274"/>
                  </a:lnTo>
                  <a:cubicBezTo>
                    <a:pt x="31173" y="67209"/>
                    <a:pt x="19072" y="54877"/>
                    <a:pt x="8699" y="42430"/>
                  </a:cubicBezTo>
                  <a:cubicBezTo>
                    <a:pt x="-2019" y="35400"/>
                    <a:pt x="-3748" y="28946"/>
                    <a:pt x="8699" y="25257"/>
                  </a:cubicBezTo>
                  <a:lnTo>
                    <a:pt x="12042" y="363"/>
                  </a:lnTo>
                  <a:cubicBezTo>
                    <a:pt x="23221" y="-1712"/>
                    <a:pt x="34401" y="5319"/>
                    <a:pt x="26909" y="16037"/>
                  </a:cubicBezTo>
                  <a:close/>
                </a:path>
              </a:pathLst>
            </a:custGeom>
            <a:solidFill>
              <a:srgbClr val="109875"/>
            </a:solidFill>
            <a:ln w="11507" cap="flat">
              <a:noFill/>
              <a:prstDash val="solid"/>
              <a:miter/>
            </a:ln>
          </p:spPr>
          <p:txBody>
            <a:bodyPr/>
            <a:lstStyle/>
            <a:p>
              <a:endParaRPr lang="en-US"/>
            </a:p>
          </p:txBody>
        </p:sp>
        <p:sp>
          <p:nvSpPr>
            <p:cNvPr id="492" name="Freeform: Shape 491">
              <a:extLst>
                <a:ext uri="{FF2B5EF4-FFF2-40B4-BE49-F238E27FC236}">
                  <a16:creationId xmlns:a16="http://schemas.microsoft.com/office/drawing/2014/main" id="{1CEC62BA-57A4-3718-6951-121F41032BE2}"/>
                </a:ext>
              </a:extLst>
            </p:cNvPr>
            <p:cNvSpPr/>
            <p:nvPr/>
          </p:nvSpPr>
          <p:spPr>
            <a:xfrm>
              <a:off x="8140756" y="3488972"/>
              <a:ext cx="37918" cy="21987"/>
            </a:xfrm>
            <a:custGeom>
              <a:avLst/>
              <a:gdLst>
                <a:gd name="csX0" fmla="*/ 37918 w 37918"/>
                <a:gd name="csY0" fmla="*/ 13459 h 21987"/>
                <a:gd name="csX1" fmla="*/ 37111 w 37918"/>
                <a:gd name="csY1" fmla="*/ 21988 h 21987"/>
                <a:gd name="csX2" fmla="*/ 14868 w 37918"/>
                <a:gd name="csY2" fmla="*/ 19913 h 21987"/>
                <a:gd name="csX3" fmla="*/ 0 w 37918"/>
                <a:gd name="csY3" fmla="*/ 4239 h 21987"/>
                <a:gd name="csX4" fmla="*/ 19939 w 37918"/>
                <a:gd name="csY4" fmla="*/ 2279 h 21987"/>
                <a:gd name="csX5" fmla="*/ 37918 w 37918"/>
                <a:gd name="csY5" fmla="*/ 13459 h 21987"/>
              </a:gdLst>
              <a:ahLst/>
              <a:cxnLst>
                <a:cxn ang="0">
                  <a:pos x="csX0" y="csY0"/>
                </a:cxn>
                <a:cxn ang="0">
                  <a:pos x="csX1" y="csY1"/>
                </a:cxn>
                <a:cxn ang="0">
                  <a:pos x="csX2" y="csY2"/>
                </a:cxn>
                <a:cxn ang="0">
                  <a:pos x="csX3" y="csY3"/>
                </a:cxn>
                <a:cxn ang="0">
                  <a:pos x="csX4" y="csY4"/>
                </a:cxn>
                <a:cxn ang="0">
                  <a:pos x="csX5" y="csY5"/>
                </a:cxn>
              </a:cxnLst>
              <a:rect l="l" t="t" r="r" b="b"/>
              <a:pathLst>
                <a:path w="37918" h="21987">
                  <a:moveTo>
                    <a:pt x="37918" y="13459"/>
                  </a:moveTo>
                  <a:cubicBezTo>
                    <a:pt x="37918" y="15649"/>
                    <a:pt x="37457" y="19452"/>
                    <a:pt x="37111" y="21988"/>
                  </a:cubicBezTo>
                  <a:lnTo>
                    <a:pt x="14868" y="19913"/>
                  </a:lnTo>
                  <a:lnTo>
                    <a:pt x="0" y="4239"/>
                  </a:lnTo>
                  <a:cubicBezTo>
                    <a:pt x="691" y="-1409"/>
                    <a:pt x="15213" y="-717"/>
                    <a:pt x="19939" y="2279"/>
                  </a:cubicBezTo>
                  <a:lnTo>
                    <a:pt x="37918" y="13459"/>
                  </a:lnTo>
                  <a:close/>
                </a:path>
              </a:pathLst>
            </a:custGeom>
            <a:solidFill>
              <a:srgbClr val="059AB1"/>
            </a:solidFill>
            <a:ln w="11507" cap="flat">
              <a:noFill/>
              <a:prstDash val="solid"/>
              <a:miter/>
            </a:ln>
          </p:spPr>
          <p:txBody>
            <a:bodyPr/>
            <a:lstStyle/>
            <a:p>
              <a:endParaRPr lang="en-US"/>
            </a:p>
          </p:txBody>
        </p:sp>
        <p:sp>
          <p:nvSpPr>
            <p:cNvPr id="493" name="Freeform: Shape 492">
              <a:extLst>
                <a:ext uri="{FF2B5EF4-FFF2-40B4-BE49-F238E27FC236}">
                  <a16:creationId xmlns:a16="http://schemas.microsoft.com/office/drawing/2014/main" id="{A9853D41-4F43-D730-561D-FC73422A1E04}"/>
                </a:ext>
              </a:extLst>
            </p:cNvPr>
            <p:cNvSpPr/>
            <p:nvPr/>
          </p:nvSpPr>
          <p:spPr>
            <a:xfrm>
              <a:off x="8181309" y="3544152"/>
              <a:ext cx="19097" cy="32155"/>
            </a:xfrm>
            <a:custGeom>
              <a:avLst/>
              <a:gdLst>
                <a:gd name="csX0" fmla="*/ 18111 w 19097"/>
                <a:gd name="csY0" fmla="*/ 30772 h 32155"/>
                <a:gd name="csX1" fmla="*/ 592 w 19097"/>
                <a:gd name="csY1" fmla="*/ 32155 h 32155"/>
                <a:gd name="csX2" fmla="*/ 16 w 19097"/>
                <a:gd name="csY2" fmla="*/ 26969 h 32155"/>
                <a:gd name="csX3" fmla="*/ 17189 w 19097"/>
                <a:gd name="csY3" fmla="*/ 0 h 32155"/>
                <a:gd name="csX4" fmla="*/ 18111 w 19097"/>
                <a:gd name="csY4" fmla="*/ 30888 h 32155"/>
              </a:gdLst>
              <a:ahLst/>
              <a:cxnLst>
                <a:cxn ang="0">
                  <a:pos x="csX0" y="csY0"/>
                </a:cxn>
                <a:cxn ang="0">
                  <a:pos x="csX1" y="csY1"/>
                </a:cxn>
                <a:cxn ang="0">
                  <a:pos x="csX2" y="csY2"/>
                </a:cxn>
                <a:cxn ang="0">
                  <a:pos x="csX3" y="csY3"/>
                </a:cxn>
                <a:cxn ang="0">
                  <a:pos x="csX4" y="csY4"/>
                </a:cxn>
              </a:cxnLst>
              <a:rect l="l" t="t" r="r" b="b"/>
              <a:pathLst>
                <a:path w="19097" h="32155">
                  <a:moveTo>
                    <a:pt x="18111" y="30772"/>
                  </a:moveTo>
                  <a:lnTo>
                    <a:pt x="592" y="32155"/>
                  </a:lnTo>
                  <a:cubicBezTo>
                    <a:pt x="-330" y="31349"/>
                    <a:pt x="131" y="28928"/>
                    <a:pt x="16" y="26969"/>
                  </a:cubicBezTo>
                  <a:cubicBezTo>
                    <a:pt x="-330" y="15905"/>
                    <a:pt x="6816" y="4380"/>
                    <a:pt x="17189" y="0"/>
                  </a:cubicBezTo>
                  <a:cubicBezTo>
                    <a:pt x="19148" y="10027"/>
                    <a:pt x="19839" y="22013"/>
                    <a:pt x="18111" y="30888"/>
                  </a:cubicBezTo>
                  <a:close/>
                </a:path>
              </a:pathLst>
            </a:custGeom>
            <a:solidFill>
              <a:srgbClr val="6F8516"/>
            </a:solidFill>
            <a:ln w="11507" cap="flat">
              <a:noFill/>
              <a:prstDash val="solid"/>
              <a:miter/>
            </a:ln>
          </p:spPr>
          <p:txBody>
            <a:bodyPr/>
            <a:lstStyle/>
            <a:p>
              <a:endParaRPr lang="en-US"/>
            </a:p>
          </p:txBody>
        </p:sp>
        <p:sp>
          <p:nvSpPr>
            <p:cNvPr id="494" name="Freeform: Shape 493">
              <a:extLst>
                <a:ext uri="{FF2B5EF4-FFF2-40B4-BE49-F238E27FC236}">
                  <a16:creationId xmlns:a16="http://schemas.microsoft.com/office/drawing/2014/main" id="{15B3E9DE-EB34-8ADE-9A0B-DA5C2AB6CAD7}"/>
                </a:ext>
              </a:extLst>
            </p:cNvPr>
            <p:cNvSpPr/>
            <p:nvPr/>
          </p:nvSpPr>
          <p:spPr>
            <a:xfrm>
              <a:off x="8023808" y="3432473"/>
              <a:ext cx="96317" cy="74035"/>
            </a:xfrm>
            <a:custGeom>
              <a:avLst/>
              <a:gdLst>
                <a:gd name="csX0" fmla="*/ 95626 w 96317"/>
                <a:gd name="csY0" fmla="*/ 57857 h 74035"/>
                <a:gd name="csX1" fmla="*/ 96318 w 96317"/>
                <a:gd name="csY1" fmla="*/ 68460 h 74035"/>
                <a:gd name="csX2" fmla="*/ 87674 w 96317"/>
                <a:gd name="csY2" fmla="*/ 68460 h 74035"/>
                <a:gd name="csX3" fmla="*/ 55979 w 96317"/>
                <a:gd name="csY3" fmla="*/ 57396 h 74035"/>
                <a:gd name="csX4" fmla="*/ 17716 w 96317"/>
                <a:gd name="csY4" fmla="*/ 24895 h 74035"/>
                <a:gd name="csX5" fmla="*/ 16909 w 96317"/>
                <a:gd name="csY5" fmla="*/ 1498 h 74035"/>
                <a:gd name="csX6" fmla="*/ 26705 w 96317"/>
                <a:gd name="csY6" fmla="*/ 0 h 74035"/>
                <a:gd name="csX7" fmla="*/ 95626 w 96317"/>
                <a:gd name="csY7" fmla="*/ 57857 h 740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317" h="74035">
                  <a:moveTo>
                    <a:pt x="95626" y="57857"/>
                  </a:moveTo>
                  <a:cubicBezTo>
                    <a:pt x="95281" y="60508"/>
                    <a:pt x="95626" y="66385"/>
                    <a:pt x="96318" y="68460"/>
                  </a:cubicBezTo>
                  <a:cubicBezTo>
                    <a:pt x="93897" y="75951"/>
                    <a:pt x="91016" y="75836"/>
                    <a:pt x="87674" y="68460"/>
                  </a:cubicBezTo>
                  <a:cubicBezTo>
                    <a:pt x="79260" y="74223"/>
                    <a:pt x="53674" y="71687"/>
                    <a:pt x="55979" y="57396"/>
                  </a:cubicBezTo>
                  <a:cubicBezTo>
                    <a:pt x="38576" y="56243"/>
                    <a:pt x="23248" y="41030"/>
                    <a:pt x="17716" y="24895"/>
                  </a:cubicBezTo>
                  <a:cubicBezTo>
                    <a:pt x="-4413" y="24088"/>
                    <a:pt x="-7064" y="7952"/>
                    <a:pt x="16909" y="1498"/>
                  </a:cubicBezTo>
                  <a:lnTo>
                    <a:pt x="26705" y="0"/>
                  </a:lnTo>
                  <a:cubicBezTo>
                    <a:pt x="70271" y="16135"/>
                    <a:pt x="67044" y="57165"/>
                    <a:pt x="95626" y="57857"/>
                  </a:cubicBezTo>
                  <a:close/>
                </a:path>
              </a:pathLst>
            </a:custGeom>
            <a:solidFill>
              <a:srgbClr val="1878B9"/>
            </a:solidFill>
            <a:ln w="11507" cap="flat">
              <a:noFill/>
              <a:prstDash val="solid"/>
              <a:miter/>
            </a:ln>
          </p:spPr>
          <p:txBody>
            <a:bodyPr/>
            <a:lstStyle/>
            <a:p>
              <a:endParaRPr lang="en-US"/>
            </a:p>
          </p:txBody>
        </p:sp>
        <p:sp>
          <p:nvSpPr>
            <p:cNvPr id="495" name="Freeform: Shape 494">
              <a:extLst>
                <a:ext uri="{FF2B5EF4-FFF2-40B4-BE49-F238E27FC236}">
                  <a16:creationId xmlns:a16="http://schemas.microsoft.com/office/drawing/2014/main" id="{1B449C70-C996-A7FA-CDED-0F5AECF72E1C}"/>
                </a:ext>
              </a:extLst>
            </p:cNvPr>
            <p:cNvSpPr/>
            <p:nvPr/>
          </p:nvSpPr>
          <p:spPr>
            <a:xfrm>
              <a:off x="8104139" y="3500817"/>
              <a:ext cx="33274" cy="35851"/>
            </a:xfrm>
            <a:custGeom>
              <a:avLst/>
              <a:gdLst>
                <a:gd name="csX0" fmla="*/ 33274 w 33274"/>
                <a:gd name="csY0" fmla="*/ 17288 h 35851"/>
                <a:gd name="csX1" fmla="*/ 33274 w 33274"/>
                <a:gd name="csY1" fmla="*/ 34460 h 35851"/>
                <a:gd name="csX2" fmla="*/ 24515 w 33274"/>
                <a:gd name="csY2" fmla="*/ 35844 h 35851"/>
                <a:gd name="csX3" fmla="*/ 7342 w 33274"/>
                <a:gd name="csY3" fmla="*/ 8644 h 35851"/>
                <a:gd name="csX4" fmla="*/ 7342 w 33274"/>
                <a:gd name="csY4" fmla="*/ 0 h 35851"/>
                <a:gd name="csX5" fmla="*/ 15986 w 33274"/>
                <a:gd name="csY5" fmla="*/ 0 h 35851"/>
                <a:gd name="csX6" fmla="*/ 33274 w 33274"/>
                <a:gd name="csY6" fmla="*/ 17173 h 358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274" h="35851">
                  <a:moveTo>
                    <a:pt x="33274" y="17288"/>
                  </a:moveTo>
                  <a:cubicBezTo>
                    <a:pt x="32698" y="21552"/>
                    <a:pt x="33159" y="29850"/>
                    <a:pt x="33274" y="34460"/>
                  </a:cubicBezTo>
                  <a:lnTo>
                    <a:pt x="24515" y="35844"/>
                  </a:lnTo>
                  <a:cubicBezTo>
                    <a:pt x="5844" y="36189"/>
                    <a:pt x="-9715" y="24549"/>
                    <a:pt x="7342" y="8644"/>
                  </a:cubicBezTo>
                  <a:cubicBezTo>
                    <a:pt x="-149" y="6224"/>
                    <a:pt x="-34" y="3342"/>
                    <a:pt x="7342" y="0"/>
                  </a:cubicBezTo>
                  <a:lnTo>
                    <a:pt x="15986" y="0"/>
                  </a:lnTo>
                  <a:lnTo>
                    <a:pt x="33274" y="17173"/>
                  </a:lnTo>
                  <a:close/>
                </a:path>
              </a:pathLst>
            </a:custGeom>
            <a:solidFill>
              <a:srgbClr val="0DA5BA"/>
            </a:solidFill>
            <a:ln w="11507" cap="flat">
              <a:noFill/>
              <a:prstDash val="solid"/>
              <a:miter/>
            </a:ln>
          </p:spPr>
          <p:txBody>
            <a:bodyPr/>
            <a:lstStyle/>
            <a:p>
              <a:endParaRPr lang="en-US"/>
            </a:p>
          </p:txBody>
        </p:sp>
        <p:sp>
          <p:nvSpPr>
            <p:cNvPr id="496" name="Freeform: Shape 495">
              <a:extLst>
                <a:ext uri="{FF2B5EF4-FFF2-40B4-BE49-F238E27FC236}">
                  <a16:creationId xmlns:a16="http://schemas.microsoft.com/office/drawing/2014/main" id="{5CC40F82-D6AC-9C34-73D6-2AEC90BF6F16}"/>
                </a:ext>
              </a:extLst>
            </p:cNvPr>
            <p:cNvSpPr/>
            <p:nvPr/>
          </p:nvSpPr>
          <p:spPr>
            <a:xfrm>
              <a:off x="7001135" y="3958137"/>
              <a:ext cx="54821" cy="86814"/>
            </a:xfrm>
            <a:custGeom>
              <a:avLst/>
              <a:gdLst>
                <a:gd name="csX0" fmla="*/ 39651 w 54821"/>
                <a:gd name="csY0" fmla="*/ 18442 h 86814"/>
                <a:gd name="csX1" fmla="*/ 45874 w 54821"/>
                <a:gd name="csY1" fmla="*/ 32042 h 86814"/>
                <a:gd name="csX2" fmla="*/ 31814 w 54821"/>
                <a:gd name="csY2" fmla="*/ 50943 h 86814"/>
                <a:gd name="csX3" fmla="*/ 14526 w 54821"/>
                <a:gd name="csY3" fmla="*/ 85980 h 86814"/>
                <a:gd name="csX4" fmla="*/ 5767 w 54821"/>
                <a:gd name="csY4" fmla="*/ 75838 h 86814"/>
                <a:gd name="csX5" fmla="*/ 13949 w 54821"/>
                <a:gd name="csY5" fmla="*/ 808 h 86814"/>
                <a:gd name="csX6" fmla="*/ 39766 w 54821"/>
                <a:gd name="csY6" fmla="*/ 18327 h 868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821" h="86814">
                  <a:moveTo>
                    <a:pt x="39651" y="18442"/>
                  </a:moveTo>
                  <a:cubicBezTo>
                    <a:pt x="55325" y="22476"/>
                    <a:pt x="61203" y="29506"/>
                    <a:pt x="45874" y="32042"/>
                  </a:cubicBezTo>
                  <a:lnTo>
                    <a:pt x="31814" y="50943"/>
                  </a:lnTo>
                  <a:cubicBezTo>
                    <a:pt x="46105" y="57167"/>
                    <a:pt x="31583" y="92665"/>
                    <a:pt x="14526" y="85980"/>
                  </a:cubicBezTo>
                  <a:cubicBezTo>
                    <a:pt x="12682" y="83099"/>
                    <a:pt x="7956" y="78373"/>
                    <a:pt x="5767" y="75838"/>
                  </a:cubicBezTo>
                  <a:cubicBezTo>
                    <a:pt x="-3799" y="53248"/>
                    <a:pt x="-1725" y="13256"/>
                    <a:pt x="13949" y="808"/>
                  </a:cubicBezTo>
                  <a:cubicBezTo>
                    <a:pt x="21210" y="-2303"/>
                    <a:pt x="29854" y="3575"/>
                    <a:pt x="39766" y="18327"/>
                  </a:cubicBezTo>
                  <a:close/>
                </a:path>
              </a:pathLst>
            </a:custGeom>
            <a:solidFill>
              <a:srgbClr val="13A7D0"/>
            </a:solidFill>
            <a:ln w="11507" cap="flat">
              <a:noFill/>
              <a:prstDash val="solid"/>
              <a:miter/>
            </a:ln>
          </p:spPr>
          <p:txBody>
            <a:bodyPr/>
            <a:lstStyle/>
            <a:p>
              <a:endParaRPr lang="en-US"/>
            </a:p>
          </p:txBody>
        </p:sp>
        <p:sp>
          <p:nvSpPr>
            <p:cNvPr id="497" name="Freeform: Shape 496">
              <a:extLst>
                <a:ext uri="{FF2B5EF4-FFF2-40B4-BE49-F238E27FC236}">
                  <a16:creationId xmlns:a16="http://schemas.microsoft.com/office/drawing/2014/main" id="{048CB3B4-1F7D-E154-DD0F-5FCE3CF5FA62}"/>
                </a:ext>
              </a:extLst>
            </p:cNvPr>
            <p:cNvSpPr/>
            <p:nvPr/>
          </p:nvSpPr>
          <p:spPr>
            <a:xfrm>
              <a:off x="7027316" y="3912072"/>
              <a:ext cx="53897" cy="99586"/>
            </a:xfrm>
            <a:custGeom>
              <a:avLst/>
              <a:gdLst>
                <a:gd name="csX0" fmla="*/ 22920 w 53897"/>
                <a:gd name="csY0" fmla="*/ 10800 h 99586"/>
                <a:gd name="csX1" fmla="*/ 40208 w 53897"/>
                <a:gd name="csY1" fmla="*/ 36616 h 99586"/>
                <a:gd name="csX2" fmla="*/ 48391 w 53897"/>
                <a:gd name="csY2" fmla="*/ 45030 h 99586"/>
                <a:gd name="csX3" fmla="*/ 48161 w 53897"/>
                <a:gd name="csY3" fmla="*/ 52752 h 99586"/>
                <a:gd name="csX4" fmla="*/ 48737 w 53897"/>
                <a:gd name="csY4" fmla="*/ 79605 h 99586"/>
                <a:gd name="csX5" fmla="*/ 40093 w 53897"/>
                <a:gd name="csY5" fmla="*/ 79605 h 99586"/>
                <a:gd name="csX6" fmla="*/ 30412 w 53897"/>
                <a:gd name="csY6" fmla="*/ 79260 h 99586"/>
                <a:gd name="csX7" fmla="*/ 5517 w 53897"/>
                <a:gd name="csY7" fmla="*/ 97009 h 99586"/>
                <a:gd name="csX8" fmla="*/ 13354 w 53897"/>
                <a:gd name="csY8" fmla="*/ 64392 h 99586"/>
                <a:gd name="csX9" fmla="*/ 5978 w 53897"/>
                <a:gd name="csY9" fmla="*/ 27396 h 99586"/>
                <a:gd name="csX10" fmla="*/ 5978 w 53897"/>
                <a:gd name="csY10" fmla="*/ 12183 h 99586"/>
                <a:gd name="csX11" fmla="*/ 22920 w 53897"/>
                <a:gd name="csY11" fmla="*/ 10684 h 995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897" h="99586">
                  <a:moveTo>
                    <a:pt x="22920" y="10800"/>
                  </a:moveTo>
                  <a:cubicBezTo>
                    <a:pt x="27646" y="19559"/>
                    <a:pt x="33408" y="28203"/>
                    <a:pt x="40208" y="36616"/>
                  </a:cubicBezTo>
                  <a:cubicBezTo>
                    <a:pt x="44588" y="31084"/>
                    <a:pt x="47354" y="33850"/>
                    <a:pt x="48391" y="45030"/>
                  </a:cubicBezTo>
                  <a:cubicBezTo>
                    <a:pt x="55998" y="46413"/>
                    <a:pt x="55537" y="49064"/>
                    <a:pt x="48161" y="52752"/>
                  </a:cubicBezTo>
                  <a:cubicBezTo>
                    <a:pt x="52195" y="63124"/>
                    <a:pt x="52425" y="72114"/>
                    <a:pt x="48737" y="79605"/>
                  </a:cubicBezTo>
                  <a:cubicBezTo>
                    <a:pt x="46317" y="87097"/>
                    <a:pt x="43435" y="86982"/>
                    <a:pt x="40093" y="79605"/>
                  </a:cubicBezTo>
                  <a:cubicBezTo>
                    <a:pt x="36405" y="86290"/>
                    <a:pt x="33063" y="86290"/>
                    <a:pt x="30412" y="79260"/>
                  </a:cubicBezTo>
                  <a:cubicBezTo>
                    <a:pt x="26609" y="91592"/>
                    <a:pt x="17043" y="105422"/>
                    <a:pt x="5517" y="97009"/>
                  </a:cubicBezTo>
                  <a:lnTo>
                    <a:pt x="13354" y="64392"/>
                  </a:lnTo>
                  <a:cubicBezTo>
                    <a:pt x="-4625" y="57592"/>
                    <a:pt x="-1628" y="42840"/>
                    <a:pt x="5978" y="27396"/>
                  </a:cubicBezTo>
                  <a:lnTo>
                    <a:pt x="5978" y="12183"/>
                  </a:lnTo>
                  <a:cubicBezTo>
                    <a:pt x="13470" y="-1417"/>
                    <a:pt x="19002" y="-5912"/>
                    <a:pt x="22920" y="10684"/>
                  </a:cubicBezTo>
                  <a:close/>
                </a:path>
              </a:pathLst>
            </a:custGeom>
            <a:solidFill>
              <a:srgbClr val="089D9C"/>
            </a:solidFill>
            <a:ln w="11507" cap="flat">
              <a:noFill/>
              <a:prstDash val="solid"/>
              <a:miter/>
            </a:ln>
          </p:spPr>
          <p:txBody>
            <a:bodyPr/>
            <a:lstStyle/>
            <a:p>
              <a:endParaRPr lang="en-US"/>
            </a:p>
          </p:txBody>
        </p:sp>
        <p:sp>
          <p:nvSpPr>
            <p:cNvPr id="498" name="Freeform: Shape 497">
              <a:extLst>
                <a:ext uri="{FF2B5EF4-FFF2-40B4-BE49-F238E27FC236}">
                  <a16:creationId xmlns:a16="http://schemas.microsoft.com/office/drawing/2014/main" id="{2119385F-99C1-71A2-9E05-75756E2540B7}"/>
                </a:ext>
              </a:extLst>
            </p:cNvPr>
            <p:cNvSpPr/>
            <p:nvPr/>
          </p:nvSpPr>
          <p:spPr>
            <a:xfrm>
              <a:off x="6972293" y="3804934"/>
              <a:ext cx="49058" cy="105821"/>
            </a:xfrm>
            <a:custGeom>
              <a:avLst/>
              <a:gdLst>
                <a:gd name="csX0" fmla="*/ 25273 w 49058"/>
                <a:gd name="csY0" fmla="*/ 23200 h 105821"/>
                <a:gd name="csX1" fmla="*/ 26425 w 49058"/>
                <a:gd name="csY1" fmla="*/ 57084 h 105821"/>
                <a:gd name="csX2" fmla="*/ 26886 w 49058"/>
                <a:gd name="csY2" fmla="*/ 73105 h 105821"/>
                <a:gd name="csX3" fmla="*/ 43483 w 49058"/>
                <a:gd name="csY3" fmla="*/ 92121 h 105821"/>
                <a:gd name="csX4" fmla="*/ 43483 w 49058"/>
                <a:gd name="csY4" fmla="*/ 100765 h 105821"/>
                <a:gd name="csX5" fmla="*/ 34839 w 49058"/>
                <a:gd name="csY5" fmla="*/ 100765 h 105821"/>
                <a:gd name="csX6" fmla="*/ 1992 w 49058"/>
                <a:gd name="csY6" fmla="*/ 87972 h 105821"/>
                <a:gd name="csX7" fmla="*/ 7409 w 49058"/>
                <a:gd name="csY7" fmla="*/ 6950 h 105821"/>
                <a:gd name="csX8" fmla="*/ 25158 w 49058"/>
                <a:gd name="csY8" fmla="*/ 23200 h 1058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058" h="105821">
                  <a:moveTo>
                    <a:pt x="25273" y="23200"/>
                  </a:moveTo>
                  <a:cubicBezTo>
                    <a:pt x="45327" y="21471"/>
                    <a:pt x="44520" y="53512"/>
                    <a:pt x="26425" y="57084"/>
                  </a:cubicBezTo>
                  <a:lnTo>
                    <a:pt x="26886" y="73105"/>
                  </a:lnTo>
                  <a:cubicBezTo>
                    <a:pt x="39103" y="77138"/>
                    <a:pt x="44635" y="83477"/>
                    <a:pt x="43483" y="92121"/>
                  </a:cubicBezTo>
                  <a:cubicBezTo>
                    <a:pt x="50974" y="94542"/>
                    <a:pt x="50859" y="97423"/>
                    <a:pt x="43483" y="100765"/>
                  </a:cubicBezTo>
                  <a:cubicBezTo>
                    <a:pt x="40947" y="107565"/>
                    <a:pt x="38066" y="107450"/>
                    <a:pt x="34839" y="100765"/>
                  </a:cubicBezTo>
                  <a:cubicBezTo>
                    <a:pt x="31266" y="101111"/>
                    <a:pt x="4527" y="95233"/>
                    <a:pt x="1992" y="87972"/>
                  </a:cubicBezTo>
                  <a:cubicBezTo>
                    <a:pt x="-3079" y="68149"/>
                    <a:pt x="2568" y="28502"/>
                    <a:pt x="7409" y="6950"/>
                  </a:cubicBezTo>
                  <a:cubicBezTo>
                    <a:pt x="17090" y="-10454"/>
                    <a:pt x="25388" y="8563"/>
                    <a:pt x="25158" y="23200"/>
                  </a:cubicBezTo>
                  <a:close/>
                </a:path>
              </a:pathLst>
            </a:custGeom>
            <a:solidFill>
              <a:srgbClr val="1675B5"/>
            </a:solidFill>
            <a:ln w="11507" cap="flat">
              <a:noFill/>
              <a:prstDash val="solid"/>
              <a:miter/>
            </a:ln>
          </p:spPr>
          <p:txBody>
            <a:bodyPr/>
            <a:lstStyle/>
            <a:p>
              <a:endParaRPr lang="en-US"/>
            </a:p>
          </p:txBody>
        </p:sp>
        <p:sp>
          <p:nvSpPr>
            <p:cNvPr id="499" name="Freeform: Shape 498">
              <a:extLst>
                <a:ext uri="{FF2B5EF4-FFF2-40B4-BE49-F238E27FC236}">
                  <a16:creationId xmlns:a16="http://schemas.microsoft.com/office/drawing/2014/main" id="{1304667B-5CDD-24C0-F44A-1045FECFA536}"/>
                </a:ext>
              </a:extLst>
            </p:cNvPr>
            <p:cNvSpPr/>
            <p:nvPr/>
          </p:nvSpPr>
          <p:spPr>
            <a:xfrm>
              <a:off x="7014969" y="3939584"/>
              <a:ext cx="25816" cy="44382"/>
            </a:xfrm>
            <a:custGeom>
              <a:avLst/>
              <a:gdLst>
                <a:gd name="csX0" fmla="*/ 25817 w 25816"/>
                <a:gd name="csY0" fmla="*/ 36996 h 44382"/>
                <a:gd name="csX1" fmla="*/ 6339 w 25816"/>
                <a:gd name="csY1" fmla="*/ 42759 h 44382"/>
                <a:gd name="csX2" fmla="*/ 0 w 25816"/>
                <a:gd name="csY2" fmla="*/ 19478 h 44382"/>
                <a:gd name="csX3" fmla="*/ 18440 w 25816"/>
                <a:gd name="csY3" fmla="*/ 0 h 44382"/>
                <a:gd name="csX4" fmla="*/ 25817 w 25816"/>
                <a:gd name="csY4" fmla="*/ 36996 h 44382"/>
              </a:gdLst>
              <a:ahLst/>
              <a:cxnLst>
                <a:cxn ang="0">
                  <a:pos x="csX0" y="csY0"/>
                </a:cxn>
                <a:cxn ang="0">
                  <a:pos x="csX1" y="csY1"/>
                </a:cxn>
                <a:cxn ang="0">
                  <a:pos x="csX2" y="csY2"/>
                </a:cxn>
                <a:cxn ang="0">
                  <a:pos x="csX3" y="csY3"/>
                </a:cxn>
                <a:cxn ang="0">
                  <a:pos x="csX4" y="csY4"/>
                </a:cxn>
              </a:cxnLst>
              <a:rect l="l" t="t" r="r" b="b"/>
              <a:pathLst>
                <a:path w="25816" h="44382">
                  <a:moveTo>
                    <a:pt x="25817" y="36996"/>
                  </a:moveTo>
                  <a:cubicBezTo>
                    <a:pt x="22590" y="38840"/>
                    <a:pt x="7837" y="48060"/>
                    <a:pt x="6339" y="42759"/>
                  </a:cubicBezTo>
                  <a:lnTo>
                    <a:pt x="0" y="19478"/>
                  </a:lnTo>
                  <a:cubicBezTo>
                    <a:pt x="5302" y="15329"/>
                    <a:pt x="13600" y="5417"/>
                    <a:pt x="18440" y="0"/>
                  </a:cubicBezTo>
                  <a:cubicBezTo>
                    <a:pt x="23396" y="10488"/>
                    <a:pt x="25817" y="24549"/>
                    <a:pt x="25817" y="36996"/>
                  </a:cubicBezTo>
                  <a:close/>
                </a:path>
              </a:pathLst>
            </a:custGeom>
            <a:solidFill>
              <a:srgbClr val="03A7D4"/>
            </a:solidFill>
            <a:ln w="11507" cap="flat">
              <a:noFill/>
              <a:prstDash val="solid"/>
              <a:miter/>
            </a:ln>
          </p:spPr>
          <p:txBody>
            <a:bodyPr/>
            <a:lstStyle/>
            <a:p>
              <a:endParaRPr lang="en-US"/>
            </a:p>
          </p:txBody>
        </p:sp>
        <p:sp>
          <p:nvSpPr>
            <p:cNvPr id="500" name="Freeform: Shape 499">
              <a:extLst>
                <a:ext uri="{FF2B5EF4-FFF2-40B4-BE49-F238E27FC236}">
                  <a16:creationId xmlns:a16="http://schemas.microsoft.com/office/drawing/2014/main" id="{D6744B81-FEBA-B032-638C-BE47CD2C8741}"/>
                </a:ext>
              </a:extLst>
            </p:cNvPr>
            <p:cNvSpPr/>
            <p:nvPr/>
          </p:nvSpPr>
          <p:spPr>
            <a:xfrm>
              <a:off x="7007132" y="3889753"/>
              <a:ext cx="38116" cy="34909"/>
            </a:xfrm>
            <a:custGeom>
              <a:avLst/>
              <a:gdLst>
                <a:gd name="csX0" fmla="*/ 26162 w 38116"/>
                <a:gd name="csY0" fmla="*/ 34618 h 34909"/>
                <a:gd name="csX1" fmla="*/ 7261 w 38116"/>
                <a:gd name="csY1" fmla="*/ 31390 h 34909"/>
                <a:gd name="csX2" fmla="*/ 0 w 38116"/>
                <a:gd name="csY2" fmla="*/ 15947 h 34909"/>
                <a:gd name="csX3" fmla="*/ 8644 w 38116"/>
                <a:gd name="csY3" fmla="*/ 15947 h 34909"/>
                <a:gd name="csX4" fmla="*/ 34576 w 38116"/>
                <a:gd name="csY4" fmla="*/ 7303 h 34909"/>
                <a:gd name="csX5" fmla="*/ 26162 w 38116"/>
                <a:gd name="csY5" fmla="*/ 34733 h 34909"/>
              </a:gdLst>
              <a:ahLst/>
              <a:cxnLst>
                <a:cxn ang="0">
                  <a:pos x="csX0" y="csY0"/>
                </a:cxn>
                <a:cxn ang="0">
                  <a:pos x="csX1" y="csY1"/>
                </a:cxn>
                <a:cxn ang="0">
                  <a:pos x="csX2" y="csY2"/>
                </a:cxn>
                <a:cxn ang="0">
                  <a:pos x="csX3" y="csY3"/>
                </a:cxn>
                <a:cxn ang="0">
                  <a:pos x="csX4" y="csY4"/>
                </a:cxn>
                <a:cxn ang="0">
                  <a:pos x="csX5" y="csY5"/>
                </a:cxn>
              </a:cxnLst>
              <a:rect l="l" t="t" r="r" b="b"/>
              <a:pathLst>
                <a:path w="38116" h="34909">
                  <a:moveTo>
                    <a:pt x="26162" y="34618"/>
                  </a:moveTo>
                  <a:cubicBezTo>
                    <a:pt x="21552" y="35079"/>
                    <a:pt x="9220" y="35540"/>
                    <a:pt x="7261" y="31390"/>
                  </a:cubicBezTo>
                  <a:lnTo>
                    <a:pt x="0" y="15947"/>
                  </a:lnTo>
                  <a:lnTo>
                    <a:pt x="8644" y="15947"/>
                  </a:lnTo>
                  <a:cubicBezTo>
                    <a:pt x="14061" y="2577"/>
                    <a:pt x="25356" y="-7450"/>
                    <a:pt x="34576" y="7303"/>
                  </a:cubicBezTo>
                  <a:cubicBezTo>
                    <a:pt x="41260" y="15716"/>
                    <a:pt x="38494" y="31967"/>
                    <a:pt x="26162" y="34733"/>
                  </a:cubicBezTo>
                  <a:close/>
                </a:path>
              </a:pathLst>
            </a:custGeom>
            <a:solidFill>
              <a:srgbClr val="16A678"/>
            </a:solidFill>
            <a:ln w="11507" cap="flat">
              <a:noFill/>
              <a:prstDash val="solid"/>
              <a:miter/>
            </a:ln>
          </p:spPr>
          <p:txBody>
            <a:bodyPr/>
            <a:lstStyle/>
            <a:p>
              <a:endParaRPr lang="en-US"/>
            </a:p>
          </p:txBody>
        </p:sp>
        <p:sp>
          <p:nvSpPr>
            <p:cNvPr id="501" name="Freeform: Shape 500">
              <a:extLst>
                <a:ext uri="{FF2B5EF4-FFF2-40B4-BE49-F238E27FC236}">
                  <a16:creationId xmlns:a16="http://schemas.microsoft.com/office/drawing/2014/main" id="{196161A6-F0E0-413E-94DD-B9395776B963}"/>
                </a:ext>
              </a:extLst>
            </p:cNvPr>
            <p:cNvSpPr/>
            <p:nvPr/>
          </p:nvSpPr>
          <p:spPr>
            <a:xfrm>
              <a:off x="8228781" y="3764839"/>
              <a:ext cx="115165" cy="63080"/>
            </a:xfrm>
            <a:custGeom>
              <a:avLst/>
              <a:gdLst>
                <a:gd name="csX0" fmla="*/ 22272 w 115165"/>
                <a:gd name="csY0" fmla="*/ 10510 h 63080"/>
                <a:gd name="csX1" fmla="*/ 28495 w 115165"/>
                <a:gd name="csY1" fmla="*/ 10049 h 63080"/>
                <a:gd name="csX2" fmla="*/ 63071 w 115165"/>
                <a:gd name="csY2" fmla="*/ 11547 h 63080"/>
                <a:gd name="csX3" fmla="*/ 115165 w 115165"/>
                <a:gd name="csY3" fmla="*/ 48313 h 63080"/>
                <a:gd name="csX4" fmla="*/ 88542 w 115165"/>
                <a:gd name="csY4" fmla="*/ 45777 h 63080"/>
                <a:gd name="csX5" fmla="*/ 46705 w 115165"/>
                <a:gd name="csY5" fmla="*/ 46008 h 63080"/>
                <a:gd name="csX6" fmla="*/ 29418 w 115165"/>
                <a:gd name="csY6" fmla="*/ 36096 h 63080"/>
                <a:gd name="csX7" fmla="*/ 2679 w 115165"/>
                <a:gd name="csY7" fmla="*/ 10625 h 63080"/>
                <a:gd name="csX8" fmla="*/ 22387 w 115165"/>
                <a:gd name="csY8" fmla="*/ 10395 h 630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5165" h="63080">
                  <a:moveTo>
                    <a:pt x="22272" y="10510"/>
                  </a:moveTo>
                  <a:cubicBezTo>
                    <a:pt x="23885" y="10510"/>
                    <a:pt x="26536" y="10280"/>
                    <a:pt x="28495" y="10049"/>
                  </a:cubicBezTo>
                  <a:cubicBezTo>
                    <a:pt x="35641" y="17080"/>
                    <a:pt x="54082" y="17886"/>
                    <a:pt x="63071" y="11547"/>
                  </a:cubicBezTo>
                  <a:cubicBezTo>
                    <a:pt x="80590" y="21113"/>
                    <a:pt x="99261" y="34367"/>
                    <a:pt x="115165" y="48313"/>
                  </a:cubicBezTo>
                  <a:cubicBezTo>
                    <a:pt x="109403" y="67099"/>
                    <a:pt x="98569" y="59723"/>
                    <a:pt x="88542" y="45777"/>
                  </a:cubicBezTo>
                  <a:cubicBezTo>
                    <a:pt x="85084" y="65831"/>
                    <a:pt x="51431" y="71594"/>
                    <a:pt x="46705" y="46008"/>
                  </a:cubicBezTo>
                  <a:cubicBezTo>
                    <a:pt x="33797" y="66177"/>
                    <a:pt x="23770" y="58801"/>
                    <a:pt x="29418" y="36096"/>
                  </a:cubicBezTo>
                  <a:cubicBezTo>
                    <a:pt x="3947" y="30910"/>
                    <a:pt x="-5043" y="22496"/>
                    <a:pt x="2679" y="10625"/>
                  </a:cubicBezTo>
                  <a:cubicBezTo>
                    <a:pt x="-894" y="-6663"/>
                    <a:pt x="12821" y="22"/>
                    <a:pt x="22387" y="10395"/>
                  </a:cubicBezTo>
                  <a:close/>
                </a:path>
              </a:pathLst>
            </a:custGeom>
            <a:solidFill>
              <a:srgbClr val="0C71AD"/>
            </a:solidFill>
            <a:ln w="11507" cap="flat">
              <a:noFill/>
              <a:prstDash val="solid"/>
              <a:miter/>
            </a:ln>
          </p:spPr>
          <p:txBody>
            <a:bodyPr/>
            <a:lstStyle/>
            <a:p>
              <a:endParaRPr lang="en-US"/>
            </a:p>
          </p:txBody>
        </p:sp>
        <p:sp>
          <p:nvSpPr>
            <p:cNvPr id="502" name="Freeform: Shape 501">
              <a:extLst>
                <a:ext uri="{FF2B5EF4-FFF2-40B4-BE49-F238E27FC236}">
                  <a16:creationId xmlns:a16="http://schemas.microsoft.com/office/drawing/2014/main" id="{8E4C1FA4-F798-5D05-3A96-3C69DD1A733F}"/>
                </a:ext>
              </a:extLst>
            </p:cNvPr>
            <p:cNvSpPr/>
            <p:nvPr/>
          </p:nvSpPr>
          <p:spPr>
            <a:xfrm>
              <a:off x="8305517" y="3810731"/>
              <a:ext cx="56292" cy="51056"/>
            </a:xfrm>
            <a:custGeom>
              <a:avLst/>
              <a:gdLst>
                <a:gd name="csX0" fmla="*/ 38429 w 56292"/>
                <a:gd name="csY0" fmla="*/ 2536 h 51056"/>
                <a:gd name="csX1" fmla="*/ 46035 w 56292"/>
                <a:gd name="csY1" fmla="*/ 9220 h 51056"/>
                <a:gd name="csX2" fmla="*/ 56293 w 56292"/>
                <a:gd name="csY2" fmla="*/ 43220 h 51056"/>
                <a:gd name="csX3" fmla="*/ 53411 w 56292"/>
                <a:gd name="csY3" fmla="*/ 51057 h 51056"/>
                <a:gd name="csX4" fmla="*/ 21717 w 56292"/>
                <a:gd name="csY4" fmla="*/ 23512 h 51056"/>
                <a:gd name="csX5" fmla="*/ 11805 w 56292"/>
                <a:gd name="csY5" fmla="*/ 0 h 51056"/>
                <a:gd name="csX6" fmla="*/ 38429 w 56292"/>
                <a:gd name="csY6" fmla="*/ 2536 h 510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292" h="51056">
                  <a:moveTo>
                    <a:pt x="38429" y="2536"/>
                  </a:moveTo>
                  <a:lnTo>
                    <a:pt x="46035" y="9220"/>
                  </a:lnTo>
                  <a:lnTo>
                    <a:pt x="56293" y="43220"/>
                  </a:lnTo>
                  <a:lnTo>
                    <a:pt x="53411" y="51057"/>
                  </a:lnTo>
                  <a:cubicBezTo>
                    <a:pt x="43846" y="41260"/>
                    <a:pt x="31514" y="27315"/>
                    <a:pt x="21717" y="23512"/>
                  </a:cubicBezTo>
                  <a:cubicBezTo>
                    <a:pt x="-2947" y="29389"/>
                    <a:pt x="-7096" y="15098"/>
                    <a:pt x="11805" y="0"/>
                  </a:cubicBezTo>
                  <a:cubicBezTo>
                    <a:pt x="18490" y="0"/>
                    <a:pt x="31283" y="1729"/>
                    <a:pt x="38429" y="2536"/>
                  </a:cubicBezTo>
                  <a:close/>
                </a:path>
              </a:pathLst>
            </a:custGeom>
            <a:solidFill>
              <a:srgbClr val="1EA6CE"/>
            </a:solidFill>
            <a:ln w="11507" cap="flat">
              <a:noFill/>
              <a:prstDash val="solid"/>
              <a:miter/>
            </a:ln>
          </p:spPr>
          <p:txBody>
            <a:bodyPr/>
            <a:lstStyle/>
            <a:p>
              <a:endParaRPr lang="en-US"/>
            </a:p>
          </p:txBody>
        </p:sp>
        <p:sp>
          <p:nvSpPr>
            <p:cNvPr id="503" name="Freeform: Shape 502">
              <a:extLst>
                <a:ext uri="{FF2B5EF4-FFF2-40B4-BE49-F238E27FC236}">
                  <a16:creationId xmlns:a16="http://schemas.microsoft.com/office/drawing/2014/main" id="{A569EADA-9196-9A2B-14D7-54B5827B491F}"/>
                </a:ext>
              </a:extLst>
            </p:cNvPr>
            <p:cNvSpPr/>
            <p:nvPr/>
          </p:nvSpPr>
          <p:spPr>
            <a:xfrm>
              <a:off x="7747615" y="3322637"/>
              <a:ext cx="75925" cy="68267"/>
            </a:xfrm>
            <a:custGeom>
              <a:avLst/>
              <a:gdLst>
                <a:gd name="csX0" fmla="*/ 37356 w 75925"/>
                <a:gd name="csY0" fmla="*/ 13254 h 68267"/>
                <a:gd name="csX1" fmla="*/ 63288 w 75925"/>
                <a:gd name="csY1" fmla="*/ 41030 h 68267"/>
                <a:gd name="csX2" fmla="*/ 62942 w 75925"/>
                <a:gd name="csY2" fmla="*/ 47599 h 68267"/>
                <a:gd name="csX3" fmla="*/ 61905 w 75925"/>
                <a:gd name="csY3" fmla="*/ 66270 h 68267"/>
                <a:gd name="csX4" fmla="*/ 27445 w 75925"/>
                <a:gd name="csY4" fmla="*/ 57626 h 68267"/>
                <a:gd name="csX5" fmla="*/ 18801 w 75925"/>
                <a:gd name="csY5" fmla="*/ 40454 h 68267"/>
                <a:gd name="csX6" fmla="*/ 5662 w 75925"/>
                <a:gd name="csY6" fmla="*/ 7376 h 68267"/>
                <a:gd name="csX7" fmla="*/ 5662 w 75925"/>
                <a:gd name="csY7" fmla="*/ 0 h 68267"/>
                <a:gd name="csX8" fmla="*/ 37472 w 75925"/>
                <a:gd name="csY8" fmla="*/ 13254 h 682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925" h="68267">
                  <a:moveTo>
                    <a:pt x="37356" y="13254"/>
                  </a:moveTo>
                  <a:lnTo>
                    <a:pt x="63288" y="41030"/>
                  </a:lnTo>
                  <a:cubicBezTo>
                    <a:pt x="70895" y="42298"/>
                    <a:pt x="70549" y="44487"/>
                    <a:pt x="62942" y="47599"/>
                  </a:cubicBezTo>
                  <a:cubicBezTo>
                    <a:pt x="81152" y="50365"/>
                    <a:pt x="79654" y="62582"/>
                    <a:pt x="61905" y="66270"/>
                  </a:cubicBezTo>
                  <a:cubicBezTo>
                    <a:pt x="52685" y="70880"/>
                    <a:pt x="31594" y="67307"/>
                    <a:pt x="27445" y="57626"/>
                  </a:cubicBezTo>
                  <a:cubicBezTo>
                    <a:pt x="11309" y="67077"/>
                    <a:pt x="5662" y="51518"/>
                    <a:pt x="18801" y="40454"/>
                  </a:cubicBezTo>
                  <a:cubicBezTo>
                    <a:pt x="9926" y="32271"/>
                    <a:pt x="7621" y="19132"/>
                    <a:pt x="5662" y="7376"/>
                  </a:cubicBezTo>
                  <a:cubicBezTo>
                    <a:pt x="-1945" y="5878"/>
                    <a:pt x="-1830" y="3458"/>
                    <a:pt x="5662" y="0"/>
                  </a:cubicBezTo>
                  <a:lnTo>
                    <a:pt x="37472" y="13254"/>
                  </a:lnTo>
                  <a:close/>
                </a:path>
              </a:pathLst>
            </a:custGeom>
            <a:solidFill>
              <a:srgbClr val="4A741E"/>
            </a:solidFill>
            <a:ln w="11507" cap="flat">
              <a:noFill/>
              <a:prstDash val="solid"/>
              <a:miter/>
            </a:ln>
          </p:spPr>
          <p:txBody>
            <a:bodyPr/>
            <a:lstStyle/>
            <a:p>
              <a:endParaRPr lang="en-US"/>
            </a:p>
          </p:txBody>
        </p:sp>
        <p:sp>
          <p:nvSpPr>
            <p:cNvPr id="504" name="Freeform: Shape 503">
              <a:extLst>
                <a:ext uri="{FF2B5EF4-FFF2-40B4-BE49-F238E27FC236}">
                  <a16:creationId xmlns:a16="http://schemas.microsoft.com/office/drawing/2014/main" id="{34428520-AB7A-64B4-ADDF-06BC6EADECB5}"/>
                </a:ext>
              </a:extLst>
            </p:cNvPr>
            <p:cNvSpPr/>
            <p:nvPr/>
          </p:nvSpPr>
          <p:spPr>
            <a:xfrm>
              <a:off x="7702202" y="3313993"/>
              <a:ext cx="42884" cy="26905"/>
            </a:xfrm>
            <a:custGeom>
              <a:avLst/>
              <a:gdLst>
                <a:gd name="csX0" fmla="*/ 36207 w 42884"/>
                <a:gd name="csY0" fmla="*/ 115 h 26905"/>
                <a:gd name="csX1" fmla="*/ 29753 w 42884"/>
                <a:gd name="csY1" fmla="*/ 23281 h 26905"/>
                <a:gd name="csX2" fmla="*/ 12465 w 42884"/>
                <a:gd name="csY2" fmla="*/ 14637 h 26905"/>
                <a:gd name="csX3" fmla="*/ 13041 w 42884"/>
                <a:gd name="csY3" fmla="*/ 3688 h 26905"/>
                <a:gd name="csX4" fmla="*/ 36207 w 42884"/>
                <a:gd name="csY4" fmla="*/ 0 h 26905"/>
              </a:gdLst>
              <a:ahLst/>
              <a:cxnLst>
                <a:cxn ang="0">
                  <a:pos x="csX0" y="csY0"/>
                </a:cxn>
                <a:cxn ang="0">
                  <a:pos x="csX1" y="csY1"/>
                </a:cxn>
                <a:cxn ang="0">
                  <a:pos x="csX2" y="csY2"/>
                </a:cxn>
                <a:cxn ang="0">
                  <a:pos x="csX3" y="csY3"/>
                </a:cxn>
                <a:cxn ang="0">
                  <a:pos x="csX4" y="csY4"/>
                </a:cxn>
              </a:cxnLst>
              <a:rect l="l" t="t" r="r" b="b"/>
              <a:pathLst>
                <a:path w="42884" h="26905">
                  <a:moveTo>
                    <a:pt x="36207" y="115"/>
                  </a:moveTo>
                  <a:cubicBezTo>
                    <a:pt x="47156" y="7261"/>
                    <a:pt x="44390" y="24895"/>
                    <a:pt x="29753" y="23281"/>
                  </a:cubicBezTo>
                  <a:cubicBezTo>
                    <a:pt x="23414" y="30888"/>
                    <a:pt x="10275" y="25817"/>
                    <a:pt x="12465" y="14637"/>
                  </a:cubicBezTo>
                  <a:cubicBezTo>
                    <a:pt x="-4477" y="15329"/>
                    <a:pt x="-4016" y="8298"/>
                    <a:pt x="13041" y="3688"/>
                  </a:cubicBezTo>
                  <a:lnTo>
                    <a:pt x="36207" y="0"/>
                  </a:lnTo>
                  <a:close/>
                </a:path>
              </a:pathLst>
            </a:custGeom>
            <a:solidFill>
              <a:srgbClr val="689D26"/>
            </a:solidFill>
            <a:ln w="11507" cap="flat">
              <a:noFill/>
              <a:prstDash val="solid"/>
              <a:miter/>
            </a:ln>
          </p:spPr>
          <p:txBody>
            <a:bodyPr/>
            <a:lstStyle/>
            <a:p>
              <a:endParaRPr lang="en-US"/>
            </a:p>
          </p:txBody>
        </p:sp>
        <p:sp>
          <p:nvSpPr>
            <p:cNvPr id="505" name="Freeform: Shape 504">
              <a:extLst>
                <a:ext uri="{FF2B5EF4-FFF2-40B4-BE49-F238E27FC236}">
                  <a16:creationId xmlns:a16="http://schemas.microsoft.com/office/drawing/2014/main" id="{23CF614B-6F2D-E15C-759E-3240BC19FF8E}"/>
                </a:ext>
              </a:extLst>
            </p:cNvPr>
            <p:cNvSpPr/>
            <p:nvPr/>
          </p:nvSpPr>
          <p:spPr>
            <a:xfrm>
              <a:off x="7666101" y="3314616"/>
              <a:ext cx="49431" cy="21751"/>
            </a:xfrm>
            <a:custGeom>
              <a:avLst/>
              <a:gdLst>
                <a:gd name="csX0" fmla="*/ 41767 w 49431"/>
                <a:gd name="csY0" fmla="*/ 3295 h 21751"/>
                <a:gd name="csX1" fmla="*/ 49143 w 49431"/>
                <a:gd name="csY1" fmla="*/ 3065 h 21751"/>
                <a:gd name="csX2" fmla="*/ 48567 w 49431"/>
                <a:gd name="csY2" fmla="*/ 14014 h 21751"/>
                <a:gd name="csX3" fmla="*/ 1543 w 49431"/>
                <a:gd name="csY3" fmla="*/ 21505 h 21751"/>
                <a:gd name="csX4" fmla="*/ 8459 w 49431"/>
                <a:gd name="csY4" fmla="*/ 2258 h 21751"/>
                <a:gd name="csX5" fmla="*/ 41767 w 49431"/>
                <a:gd name="csY5" fmla="*/ 3295 h 21751"/>
              </a:gdLst>
              <a:ahLst/>
              <a:cxnLst>
                <a:cxn ang="0">
                  <a:pos x="csX0" y="csY0"/>
                </a:cxn>
                <a:cxn ang="0">
                  <a:pos x="csX1" y="csY1"/>
                </a:cxn>
                <a:cxn ang="0">
                  <a:pos x="csX2" y="csY2"/>
                </a:cxn>
                <a:cxn ang="0">
                  <a:pos x="csX3" y="csY3"/>
                </a:cxn>
                <a:cxn ang="0">
                  <a:pos x="csX4" y="csY4"/>
                </a:cxn>
                <a:cxn ang="0">
                  <a:pos x="csX5" y="csY5"/>
                </a:cxn>
              </a:cxnLst>
              <a:rect l="l" t="t" r="r" b="b"/>
              <a:pathLst>
                <a:path w="49431" h="21751">
                  <a:moveTo>
                    <a:pt x="41767" y="3295"/>
                  </a:moveTo>
                  <a:cubicBezTo>
                    <a:pt x="44072" y="3295"/>
                    <a:pt x="47183" y="3295"/>
                    <a:pt x="49143" y="3065"/>
                  </a:cubicBezTo>
                  <a:lnTo>
                    <a:pt x="48567" y="14014"/>
                  </a:lnTo>
                  <a:cubicBezTo>
                    <a:pt x="56519" y="20353"/>
                    <a:pt x="7191" y="22542"/>
                    <a:pt x="1543" y="21505"/>
                  </a:cubicBezTo>
                  <a:cubicBezTo>
                    <a:pt x="-2260" y="20814"/>
                    <a:pt x="1313" y="7790"/>
                    <a:pt x="8459" y="2258"/>
                  </a:cubicBezTo>
                  <a:cubicBezTo>
                    <a:pt x="16181" y="-1661"/>
                    <a:pt x="31279" y="68"/>
                    <a:pt x="41767" y="3295"/>
                  </a:cubicBezTo>
                  <a:close/>
                </a:path>
              </a:pathLst>
            </a:custGeom>
            <a:solidFill>
              <a:srgbClr val="176624"/>
            </a:solidFill>
            <a:ln w="11507" cap="flat">
              <a:noFill/>
              <a:prstDash val="solid"/>
              <a:miter/>
            </a:ln>
          </p:spPr>
          <p:txBody>
            <a:bodyPr/>
            <a:lstStyle/>
            <a:p>
              <a:endParaRPr lang="en-US"/>
            </a:p>
          </p:txBody>
        </p:sp>
        <p:sp>
          <p:nvSpPr>
            <p:cNvPr id="506" name="Freeform: Shape 505">
              <a:extLst>
                <a:ext uri="{FF2B5EF4-FFF2-40B4-BE49-F238E27FC236}">
                  <a16:creationId xmlns:a16="http://schemas.microsoft.com/office/drawing/2014/main" id="{9F97825C-398A-D99A-A9AC-0B8065CA5F77}"/>
                </a:ext>
              </a:extLst>
            </p:cNvPr>
            <p:cNvSpPr/>
            <p:nvPr/>
          </p:nvSpPr>
          <p:spPr>
            <a:xfrm>
              <a:off x="7726264" y="3313993"/>
              <a:ext cx="33669" cy="45537"/>
            </a:xfrm>
            <a:custGeom>
              <a:avLst/>
              <a:gdLst>
                <a:gd name="csX0" fmla="*/ 26897 w 33669"/>
                <a:gd name="csY0" fmla="*/ 8644 h 45537"/>
                <a:gd name="csX1" fmla="*/ 26897 w 33669"/>
                <a:gd name="csY1" fmla="*/ 16020 h 45537"/>
                <a:gd name="csX2" fmla="*/ 22863 w 33669"/>
                <a:gd name="csY2" fmla="*/ 40454 h 45537"/>
                <a:gd name="csX3" fmla="*/ 5575 w 33669"/>
                <a:gd name="csY3" fmla="*/ 31810 h 45537"/>
                <a:gd name="csX4" fmla="*/ 5575 w 33669"/>
                <a:gd name="csY4" fmla="*/ 23166 h 45537"/>
                <a:gd name="csX5" fmla="*/ 12030 w 33669"/>
                <a:gd name="csY5" fmla="*/ 0 h 45537"/>
                <a:gd name="csX6" fmla="*/ 26782 w 33669"/>
                <a:gd name="csY6" fmla="*/ 8529 h 4553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669" h="45537">
                  <a:moveTo>
                    <a:pt x="26897" y="8644"/>
                  </a:moveTo>
                  <a:lnTo>
                    <a:pt x="26897" y="16020"/>
                  </a:lnTo>
                  <a:cubicBezTo>
                    <a:pt x="33582" y="28122"/>
                    <a:pt x="39575" y="39877"/>
                    <a:pt x="22863" y="40454"/>
                  </a:cubicBezTo>
                  <a:cubicBezTo>
                    <a:pt x="18368" y="51287"/>
                    <a:pt x="4308" y="43104"/>
                    <a:pt x="5575" y="31810"/>
                  </a:cubicBezTo>
                  <a:cubicBezTo>
                    <a:pt x="-1916" y="29389"/>
                    <a:pt x="-1801" y="26508"/>
                    <a:pt x="5575" y="23166"/>
                  </a:cubicBezTo>
                  <a:lnTo>
                    <a:pt x="12030" y="0"/>
                  </a:lnTo>
                  <a:cubicBezTo>
                    <a:pt x="15602" y="2190"/>
                    <a:pt x="22863" y="6915"/>
                    <a:pt x="26782" y="8529"/>
                  </a:cubicBezTo>
                  <a:close/>
                </a:path>
              </a:pathLst>
            </a:custGeom>
            <a:solidFill>
              <a:srgbClr val="558225"/>
            </a:solidFill>
            <a:ln w="11507" cap="flat">
              <a:noFill/>
              <a:prstDash val="solid"/>
              <a:miter/>
            </a:ln>
          </p:spPr>
          <p:txBody>
            <a:bodyPr/>
            <a:lstStyle/>
            <a:p>
              <a:endParaRPr lang="en-US"/>
            </a:p>
          </p:txBody>
        </p:sp>
        <p:sp>
          <p:nvSpPr>
            <p:cNvPr id="507" name="Freeform: Shape 506">
              <a:extLst>
                <a:ext uri="{FF2B5EF4-FFF2-40B4-BE49-F238E27FC236}">
                  <a16:creationId xmlns:a16="http://schemas.microsoft.com/office/drawing/2014/main" id="{981304C4-A464-859A-EE1A-FD7F056F3E9D}"/>
                </a:ext>
              </a:extLst>
            </p:cNvPr>
            <p:cNvSpPr/>
            <p:nvPr/>
          </p:nvSpPr>
          <p:spPr>
            <a:xfrm>
              <a:off x="8389672" y="3973381"/>
              <a:ext cx="43484" cy="63360"/>
            </a:xfrm>
            <a:custGeom>
              <a:avLst/>
              <a:gdLst>
                <a:gd name="csX0" fmla="*/ 32415 w 43484"/>
                <a:gd name="csY0" fmla="*/ 9768 h 63360"/>
                <a:gd name="csX1" fmla="*/ 32415 w 43484"/>
                <a:gd name="csY1" fmla="*/ 35584 h 63360"/>
                <a:gd name="csX2" fmla="*/ 41059 w 43484"/>
                <a:gd name="csY2" fmla="*/ 61401 h 63360"/>
                <a:gd name="csX3" fmla="*/ 26652 w 43484"/>
                <a:gd name="csY3" fmla="*/ 63360 h 63360"/>
                <a:gd name="csX4" fmla="*/ 15127 w 43484"/>
                <a:gd name="csY4" fmla="*/ 52872 h 63360"/>
                <a:gd name="csX5" fmla="*/ 15127 w 43484"/>
                <a:gd name="csY5" fmla="*/ 44228 h 63360"/>
                <a:gd name="csX6" fmla="*/ 15127 w 43484"/>
                <a:gd name="csY6" fmla="*/ 9768 h 63360"/>
                <a:gd name="csX7" fmla="*/ 32415 w 43484"/>
                <a:gd name="csY7" fmla="*/ 9768 h 633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3484" h="63360">
                  <a:moveTo>
                    <a:pt x="32415" y="9768"/>
                  </a:moveTo>
                  <a:lnTo>
                    <a:pt x="32415" y="35584"/>
                  </a:lnTo>
                  <a:cubicBezTo>
                    <a:pt x="43249" y="43537"/>
                    <a:pt x="46130" y="52181"/>
                    <a:pt x="41059" y="61401"/>
                  </a:cubicBezTo>
                  <a:lnTo>
                    <a:pt x="26652" y="63360"/>
                  </a:lnTo>
                  <a:cubicBezTo>
                    <a:pt x="24117" y="60364"/>
                    <a:pt x="18930" y="54025"/>
                    <a:pt x="15127" y="52872"/>
                  </a:cubicBezTo>
                  <a:cubicBezTo>
                    <a:pt x="7636" y="50452"/>
                    <a:pt x="7751" y="47570"/>
                    <a:pt x="15127" y="44228"/>
                  </a:cubicBezTo>
                  <a:cubicBezTo>
                    <a:pt x="-5042" y="25211"/>
                    <a:pt x="-5042" y="13686"/>
                    <a:pt x="15127" y="9768"/>
                  </a:cubicBezTo>
                  <a:cubicBezTo>
                    <a:pt x="27228" y="-3256"/>
                    <a:pt x="32991" y="-3256"/>
                    <a:pt x="32415" y="9768"/>
                  </a:cubicBezTo>
                  <a:close/>
                </a:path>
              </a:pathLst>
            </a:custGeom>
            <a:solidFill>
              <a:srgbClr val="2CAA7D"/>
            </a:solidFill>
            <a:ln w="11507" cap="flat">
              <a:noFill/>
              <a:prstDash val="solid"/>
              <a:miter/>
            </a:ln>
          </p:spPr>
          <p:txBody>
            <a:bodyPr/>
            <a:lstStyle/>
            <a:p>
              <a:endParaRPr lang="en-US"/>
            </a:p>
          </p:txBody>
        </p:sp>
        <p:sp>
          <p:nvSpPr>
            <p:cNvPr id="508" name="Freeform: Shape 507">
              <a:extLst>
                <a:ext uri="{FF2B5EF4-FFF2-40B4-BE49-F238E27FC236}">
                  <a16:creationId xmlns:a16="http://schemas.microsoft.com/office/drawing/2014/main" id="{F2B893D0-F4AD-7F45-9006-64411A072572}"/>
                </a:ext>
              </a:extLst>
            </p:cNvPr>
            <p:cNvSpPr/>
            <p:nvPr/>
          </p:nvSpPr>
          <p:spPr>
            <a:xfrm>
              <a:off x="8395493" y="3955893"/>
              <a:ext cx="38465" cy="27256"/>
            </a:xfrm>
            <a:custGeom>
              <a:avLst/>
              <a:gdLst>
                <a:gd name="csX0" fmla="*/ 38466 w 38465"/>
                <a:gd name="csY0" fmla="*/ 12734 h 27256"/>
                <a:gd name="csX1" fmla="*/ 26710 w 38465"/>
                <a:gd name="csY1" fmla="*/ 27256 h 27256"/>
                <a:gd name="csX2" fmla="*/ 9422 w 38465"/>
                <a:gd name="csY2" fmla="*/ 27256 h 27256"/>
                <a:gd name="csX3" fmla="*/ 25327 w 38465"/>
                <a:gd name="csY3" fmla="*/ 1555 h 27256"/>
                <a:gd name="csX4" fmla="*/ 38466 w 38465"/>
                <a:gd name="csY4" fmla="*/ 12619 h 27256"/>
              </a:gdLst>
              <a:ahLst/>
              <a:cxnLst>
                <a:cxn ang="0">
                  <a:pos x="csX0" y="csY0"/>
                </a:cxn>
                <a:cxn ang="0">
                  <a:pos x="csX1" y="csY1"/>
                </a:cxn>
                <a:cxn ang="0">
                  <a:pos x="csX2" y="csY2"/>
                </a:cxn>
                <a:cxn ang="0">
                  <a:pos x="csX3" y="csY3"/>
                </a:cxn>
                <a:cxn ang="0">
                  <a:pos x="csX4" y="csY4"/>
                </a:cxn>
              </a:cxnLst>
              <a:rect l="l" t="t" r="r" b="b"/>
              <a:pathLst>
                <a:path w="38465" h="27256">
                  <a:moveTo>
                    <a:pt x="38466" y="12734"/>
                  </a:moveTo>
                  <a:lnTo>
                    <a:pt x="26710" y="27256"/>
                  </a:lnTo>
                  <a:lnTo>
                    <a:pt x="9422" y="27256"/>
                  </a:lnTo>
                  <a:cubicBezTo>
                    <a:pt x="-9134" y="10314"/>
                    <a:pt x="1585" y="-5014"/>
                    <a:pt x="25327" y="1555"/>
                  </a:cubicBezTo>
                  <a:lnTo>
                    <a:pt x="38466" y="12619"/>
                  </a:lnTo>
                  <a:close/>
                </a:path>
              </a:pathLst>
            </a:custGeom>
            <a:solidFill>
              <a:srgbClr val="56B588"/>
            </a:solidFill>
            <a:ln w="11507" cap="flat">
              <a:noFill/>
              <a:prstDash val="solid"/>
              <a:miter/>
            </a:ln>
          </p:spPr>
          <p:txBody>
            <a:bodyPr/>
            <a:lstStyle/>
            <a:p>
              <a:endParaRPr lang="en-US"/>
            </a:p>
          </p:txBody>
        </p:sp>
        <p:sp>
          <p:nvSpPr>
            <p:cNvPr id="509" name="Freeform: Shape 508">
              <a:extLst>
                <a:ext uri="{FF2B5EF4-FFF2-40B4-BE49-F238E27FC236}">
                  <a16:creationId xmlns:a16="http://schemas.microsoft.com/office/drawing/2014/main" id="{734B51B2-42D2-FD38-850F-B4568F68A9E9}"/>
                </a:ext>
              </a:extLst>
            </p:cNvPr>
            <p:cNvSpPr/>
            <p:nvPr/>
          </p:nvSpPr>
          <p:spPr>
            <a:xfrm>
              <a:off x="8422087" y="4008966"/>
              <a:ext cx="17287" cy="25816"/>
            </a:xfrm>
            <a:custGeom>
              <a:avLst/>
              <a:gdLst>
                <a:gd name="csX0" fmla="*/ 17288 w 17287"/>
                <a:gd name="csY0" fmla="*/ 8644 h 25816"/>
                <a:gd name="csX1" fmla="*/ 17288 w 17287"/>
                <a:gd name="csY1" fmla="*/ 25817 h 25816"/>
                <a:gd name="csX2" fmla="*/ 8644 w 17287"/>
                <a:gd name="csY2" fmla="*/ 25817 h 25816"/>
                <a:gd name="csX3" fmla="*/ 0 w 17287"/>
                <a:gd name="csY3" fmla="*/ 0 h 25816"/>
                <a:gd name="csX4" fmla="*/ 17288 w 17287"/>
                <a:gd name="csY4" fmla="*/ 8644 h 25816"/>
              </a:gdLst>
              <a:ahLst/>
              <a:cxnLst>
                <a:cxn ang="0">
                  <a:pos x="csX0" y="csY0"/>
                </a:cxn>
                <a:cxn ang="0">
                  <a:pos x="csX1" y="csY1"/>
                </a:cxn>
                <a:cxn ang="0">
                  <a:pos x="csX2" y="csY2"/>
                </a:cxn>
                <a:cxn ang="0">
                  <a:pos x="csX3" y="csY3"/>
                </a:cxn>
                <a:cxn ang="0">
                  <a:pos x="csX4" y="csY4"/>
                </a:cxn>
              </a:cxnLst>
              <a:rect l="l" t="t" r="r" b="b"/>
              <a:pathLst>
                <a:path w="17287" h="25816">
                  <a:moveTo>
                    <a:pt x="17288" y="8644"/>
                  </a:moveTo>
                  <a:lnTo>
                    <a:pt x="17288" y="25817"/>
                  </a:lnTo>
                  <a:lnTo>
                    <a:pt x="8644" y="25817"/>
                  </a:lnTo>
                  <a:cubicBezTo>
                    <a:pt x="5763" y="19247"/>
                    <a:pt x="0" y="6800"/>
                    <a:pt x="0" y="0"/>
                  </a:cubicBezTo>
                  <a:lnTo>
                    <a:pt x="17288" y="8644"/>
                  </a:lnTo>
                  <a:close/>
                </a:path>
              </a:pathLst>
            </a:custGeom>
            <a:solidFill>
              <a:srgbClr val="4BB6A2"/>
            </a:solidFill>
            <a:ln w="11507" cap="flat">
              <a:noFill/>
              <a:prstDash val="solid"/>
              <a:miter/>
            </a:ln>
          </p:spPr>
          <p:txBody>
            <a:bodyPr/>
            <a:lstStyle/>
            <a:p>
              <a:endParaRPr lang="en-US"/>
            </a:p>
          </p:txBody>
        </p:sp>
        <p:sp>
          <p:nvSpPr>
            <p:cNvPr id="510" name="Freeform: Shape 509">
              <a:extLst>
                <a:ext uri="{FF2B5EF4-FFF2-40B4-BE49-F238E27FC236}">
                  <a16:creationId xmlns:a16="http://schemas.microsoft.com/office/drawing/2014/main" id="{B39C6AEC-B7F6-95EB-8A5B-E607DC9A0078}"/>
                </a:ext>
              </a:extLst>
            </p:cNvPr>
            <p:cNvSpPr/>
            <p:nvPr/>
          </p:nvSpPr>
          <p:spPr>
            <a:xfrm>
              <a:off x="8285399" y="3854431"/>
              <a:ext cx="135420" cy="163318"/>
            </a:xfrm>
            <a:custGeom>
              <a:avLst/>
              <a:gdLst>
                <a:gd name="csX0" fmla="*/ 91624 w 135420"/>
                <a:gd name="csY0" fmla="*/ 67749 h 163318"/>
                <a:gd name="csX1" fmla="*/ 135420 w 135420"/>
                <a:gd name="csY1" fmla="*/ 103016 h 163318"/>
                <a:gd name="csX2" fmla="*/ 119515 w 135420"/>
                <a:gd name="csY2" fmla="*/ 128718 h 163318"/>
                <a:gd name="csX3" fmla="*/ 119515 w 135420"/>
                <a:gd name="csY3" fmla="*/ 163178 h 163318"/>
                <a:gd name="csX4" fmla="*/ 85055 w 135420"/>
                <a:gd name="csY4" fmla="*/ 137362 h 163318"/>
                <a:gd name="csX5" fmla="*/ 41950 w 135420"/>
                <a:gd name="csY5" fmla="*/ 94257 h 163318"/>
                <a:gd name="csX6" fmla="*/ 33306 w 135420"/>
                <a:gd name="csY6" fmla="*/ 85613 h 163318"/>
                <a:gd name="csX7" fmla="*/ 16019 w 135420"/>
                <a:gd name="csY7" fmla="*/ 68441 h 163318"/>
                <a:gd name="csX8" fmla="*/ 5992 w 135420"/>
                <a:gd name="csY8" fmla="*/ 41126 h 163318"/>
                <a:gd name="csX9" fmla="*/ 29042 w 135420"/>
                <a:gd name="csY9" fmla="*/ 1479 h 163318"/>
                <a:gd name="csX10" fmla="*/ 47482 w 135420"/>
                <a:gd name="csY10" fmla="*/ 23492 h 163318"/>
                <a:gd name="csX11" fmla="*/ 91855 w 135420"/>
                <a:gd name="csY11" fmla="*/ 67749 h 163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35420" h="163318">
                  <a:moveTo>
                    <a:pt x="91624" y="67749"/>
                  </a:moveTo>
                  <a:cubicBezTo>
                    <a:pt x="105800" y="77085"/>
                    <a:pt x="122166" y="91837"/>
                    <a:pt x="135420" y="103016"/>
                  </a:cubicBezTo>
                  <a:lnTo>
                    <a:pt x="119515" y="128718"/>
                  </a:lnTo>
                  <a:lnTo>
                    <a:pt x="119515" y="163178"/>
                  </a:lnTo>
                  <a:cubicBezTo>
                    <a:pt x="104878" y="164676"/>
                    <a:pt x="78716" y="154073"/>
                    <a:pt x="85055" y="137362"/>
                  </a:cubicBezTo>
                  <a:cubicBezTo>
                    <a:pt x="69150" y="126643"/>
                    <a:pt x="53706" y="111084"/>
                    <a:pt x="41950" y="94257"/>
                  </a:cubicBezTo>
                  <a:cubicBezTo>
                    <a:pt x="31347" y="103593"/>
                    <a:pt x="30771" y="99098"/>
                    <a:pt x="33306" y="85613"/>
                  </a:cubicBezTo>
                  <a:cubicBezTo>
                    <a:pt x="27083" y="98637"/>
                    <a:pt x="21320" y="92874"/>
                    <a:pt x="16019" y="68441"/>
                  </a:cubicBezTo>
                  <a:cubicBezTo>
                    <a:pt x="6337" y="66712"/>
                    <a:pt x="2880" y="50461"/>
                    <a:pt x="5992" y="41126"/>
                  </a:cubicBezTo>
                  <a:cubicBezTo>
                    <a:pt x="-9913" y="26834"/>
                    <a:pt x="8642" y="-7511"/>
                    <a:pt x="29042" y="1479"/>
                  </a:cubicBezTo>
                  <a:cubicBezTo>
                    <a:pt x="37801" y="1709"/>
                    <a:pt x="43910" y="9086"/>
                    <a:pt x="47482" y="23492"/>
                  </a:cubicBezTo>
                  <a:cubicBezTo>
                    <a:pt x="65577" y="29140"/>
                    <a:pt x="80329" y="43777"/>
                    <a:pt x="91855" y="67749"/>
                  </a:cubicBezTo>
                  <a:close/>
                </a:path>
              </a:pathLst>
            </a:custGeom>
            <a:solidFill>
              <a:srgbClr val="42AC53"/>
            </a:solidFill>
            <a:ln w="11507" cap="flat">
              <a:noFill/>
              <a:prstDash val="solid"/>
              <a:miter/>
            </a:ln>
          </p:spPr>
          <p:txBody>
            <a:bodyPr/>
            <a:lstStyle/>
            <a:p>
              <a:endParaRPr lang="en-US"/>
            </a:p>
          </p:txBody>
        </p:sp>
        <p:sp>
          <p:nvSpPr>
            <p:cNvPr id="511" name="Freeform: Shape 510">
              <a:extLst>
                <a:ext uri="{FF2B5EF4-FFF2-40B4-BE49-F238E27FC236}">
                  <a16:creationId xmlns:a16="http://schemas.microsoft.com/office/drawing/2014/main" id="{83137F8A-2306-FC4C-C7E2-A75D882CA923}"/>
                </a:ext>
              </a:extLst>
            </p:cNvPr>
            <p:cNvSpPr/>
            <p:nvPr/>
          </p:nvSpPr>
          <p:spPr>
            <a:xfrm>
              <a:off x="8303190" y="3823170"/>
              <a:ext cx="73833" cy="99010"/>
            </a:xfrm>
            <a:custGeom>
              <a:avLst/>
              <a:gdLst>
                <a:gd name="csX0" fmla="*/ 55624 w 73833"/>
                <a:gd name="csY0" fmla="*/ 45764 h 99010"/>
                <a:gd name="csX1" fmla="*/ 73833 w 73833"/>
                <a:gd name="csY1" fmla="*/ 99011 h 99010"/>
                <a:gd name="csX2" fmla="*/ 11136 w 73833"/>
                <a:gd name="csY2" fmla="*/ 32740 h 99010"/>
                <a:gd name="csX3" fmla="*/ 12289 w 73833"/>
                <a:gd name="csY3" fmla="*/ 11188 h 99010"/>
                <a:gd name="csX4" fmla="*/ 24044 w 73833"/>
                <a:gd name="csY4" fmla="*/ 11188 h 99010"/>
                <a:gd name="csX5" fmla="*/ 34648 w 73833"/>
                <a:gd name="csY5" fmla="*/ 53716 h 99010"/>
                <a:gd name="csX6" fmla="*/ 55739 w 73833"/>
                <a:gd name="csY6" fmla="*/ 45879 h 990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3833" h="99010">
                  <a:moveTo>
                    <a:pt x="55624" y="45764"/>
                  </a:moveTo>
                  <a:lnTo>
                    <a:pt x="73833" y="99011"/>
                  </a:lnTo>
                  <a:cubicBezTo>
                    <a:pt x="48247" y="82068"/>
                    <a:pt x="20932" y="62937"/>
                    <a:pt x="11136" y="32740"/>
                  </a:cubicBezTo>
                  <a:cubicBezTo>
                    <a:pt x="-7304" y="32740"/>
                    <a:pt x="72" y="19947"/>
                    <a:pt x="12289" y="11188"/>
                  </a:cubicBezTo>
                  <a:cubicBezTo>
                    <a:pt x="12289" y="-5408"/>
                    <a:pt x="14824" y="-1951"/>
                    <a:pt x="24044" y="11188"/>
                  </a:cubicBezTo>
                  <a:lnTo>
                    <a:pt x="34648" y="53716"/>
                  </a:lnTo>
                  <a:lnTo>
                    <a:pt x="55739" y="45879"/>
                  </a:lnTo>
                  <a:close/>
                </a:path>
              </a:pathLst>
            </a:custGeom>
            <a:solidFill>
              <a:srgbClr val="4BB27F"/>
            </a:solidFill>
            <a:ln w="11507" cap="flat">
              <a:noFill/>
              <a:prstDash val="solid"/>
              <a:miter/>
            </a:ln>
          </p:spPr>
          <p:txBody>
            <a:bodyPr/>
            <a:lstStyle/>
            <a:p>
              <a:endParaRPr lang="en-US"/>
            </a:p>
          </p:txBody>
        </p:sp>
        <p:sp>
          <p:nvSpPr>
            <p:cNvPr id="512" name="Freeform: Shape 511">
              <a:extLst>
                <a:ext uri="{FF2B5EF4-FFF2-40B4-BE49-F238E27FC236}">
                  <a16:creationId xmlns:a16="http://schemas.microsoft.com/office/drawing/2014/main" id="{426C74AD-178D-93AB-C48B-0AAF5A60E8E2}"/>
                </a:ext>
              </a:extLst>
            </p:cNvPr>
            <p:cNvSpPr/>
            <p:nvPr/>
          </p:nvSpPr>
          <p:spPr>
            <a:xfrm>
              <a:off x="8400672" y="3880113"/>
              <a:ext cx="30289" cy="20169"/>
            </a:xfrm>
            <a:custGeom>
              <a:avLst/>
              <a:gdLst>
                <a:gd name="csX0" fmla="*/ 30174 w 30289"/>
                <a:gd name="csY0" fmla="*/ 19478 h 20169"/>
                <a:gd name="csX1" fmla="*/ 3897 w 30289"/>
                <a:gd name="csY1" fmla="*/ 20169 h 20169"/>
                <a:gd name="csX2" fmla="*/ 4358 w 30289"/>
                <a:gd name="csY2" fmla="*/ 0 h 20169"/>
                <a:gd name="csX3" fmla="*/ 25334 w 30289"/>
                <a:gd name="csY3" fmla="*/ 576 h 20169"/>
                <a:gd name="csX4" fmla="*/ 30290 w 30289"/>
                <a:gd name="csY4" fmla="*/ 19593 h 20169"/>
              </a:gdLst>
              <a:ahLst/>
              <a:cxnLst>
                <a:cxn ang="0">
                  <a:pos x="csX0" y="csY0"/>
                </a:cxn>
                <a:cxn ang="0">
                  <a:pos x="csX1" y="csY1"/>
                </a:cxn>
                <a:cxn ang="0">
                  <a:pos x="csX2" y="csY2"/>
                </a:cxn>
                <a:cxn ang="0">
                  <a:pos x="csX3" y="csY3"/>
                </a:cxn>
                <a:cxn ang="0">
                  <a:pos x="csX4" y="csY4"/>
                </a:cxn>
              </a:cxnLst>
              <a:rect l="l" t="t" r="r" b="b"/>
              <a:pathLst>
                <a:path w="30289" h="20169">
                  <a:moveTo>
                    <a:pt x="30174" y="19478"/>
                  </a:moveTo>
                  <a:lnTo>
                    <a:pt x="3897" y="20169"/>
                  </a:lnTo>
                  <a:cubicBezTo>
                    <a:pt x="-2442" y="20284"/>
                    <a:pt x="-137" y="4610"/>
                    <a:pt x="4358" y="0"/>
                  </a:cubicBezTo>
                  <a:lnTo>
                    <a:pt x="25334" y="576"/>
                  </a:lnTo>
                  <a:cubicBezTo>
                    <a:pt x="30405" y="691"/>
                    <a:pt x="30290" y="15905"/>
                    <a:pt x="30290" y="19593"/>
                  </a:cubicBezTo>
                  <a:close/>
                </a:path>
              </a:pathLst>
            </a:custGeom>
            <a:solidFill>
              <a:srgbClr val="5EB9AC"/>
            </a:solidFill>
            <a:ln w="11507" cap="flat">
              <a:noFill/>
              <a:prstDash val="solid"/>
              <a:miter/>
            </a:ln>
          </p:spPr>
          <p:txBody>
            <a:bodyPr/>
            <a:lstStyle/>
            <a:p>
              <a:endParaRPr lang="en-US"/>
            </a:p>
          </p:txBody>
        </p:sp>
        <p:sp>
          <p:nvSpPr>
            <p:cNvPr id="513" name="Freeform: Shape 512">
              <a:extLst>
                <a:ext uri="{FF2B5EF4-FFF2-40B4-BE49-F238E27FC236}">
                  <a16:creationId xmlns:a16="http://schemas.microsoft.com/office/drawing/2014/main" id="{C55F66AD-A462-DCE1-1DA3-1748DD39FA00}"/>
                </a:ext>
              </a:extLst>
            </p:cNvPr>
            <p:cNvSpPr/>
            <p:nvPr/>
          </p:nvSpPr>
          <p:spPr>
            <a:xfrm>
              <a:off x="8186354" y="3595116"/>
              <a:ext cx="97987" cy="75596"/>
            </a:xfrm>
            <a:custGeom>
              <a:avLst/>
              <a:gdLst>
                <a:gd name="csX0" fmla="*/ 54672 w 97987"/>
                <a:gd name="csY0" fmla="*/ 25333 h 75596"/>
                <a:gd name="csX1" fmla="*/ 89132 w 97987"/>
                <a:gd name="csY1" fmla="*/ 34899 h 75596"/>
                <a:gd name="csX2" fmla="*/ 97776 w 97987"/>
                <a:gd name="csY2" fmla="*/ 52072 h 75596"/>
                <a:gd name="csX3" fmla="*/ 71153 w 97987"/>
                <a:gd name="csY3" fmla="*/ 60255 h 75596"/>
                <a:gd name="csX4" fmla="*/ 38306 w 97987"/>
                <a:gd name="csY4" fmla="*/ 69014 h 75596"/>
                <a:gd name="csX5" fmla="*/ 20211 w 97987"/>
                <a:gd name="csY5" fmla="*/ 59333 h 75596"/>
                <a:gd name="csX6" fmla="*/ 2808 w 97987"/>
                <a:gd name="csY6" fmla="*/ 9889 h 75596"/>
                <a:gd name="csX7" fmla="*/ 12028 w 97987"/>
                <a:gd name="csY7" fmla="*/ 2052 h 75596"/>
                <a:gd name="csX8" fmla="*/ 54672 w 97987"/>
                <a:gd name="csY8" fmla="*/ 25448 h 755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7987" h="75596">
                  <a:moveTo>
                    <a:pt x="54672" y="25333"/>
                  </a:moveTo>
                  <a:cubicBezTo>
                    <a:pt x="65621" y="32479"/>
                    <a:pt x="77031" y="35591"/>
                    <a:pt x="89132" y="34899"/>
                  </a:cubicBezTo>
                  <a:cubicBezTo>
                    <a:pt x="93397" y="37435"/>
                    <a:pt x="96393" y="47346"/>
                    <a:pt x="97776" y="52072"/>
                  </a:cubicBezTo>
                  <a:cubicBezTo>
                    <a:pt x="99505" y="61522"/>
                    <a:pt x="90630" y="64288"/>
                    <a:pt x="71153" y="60255"/>
                  </a:cubicBezTo>
                  <a:lnTo>
                    <a:pt x="38306" y="69014"/>
                  </a:lnTo>
                  <a:cubicBezTo>
                    <a:pt x="33235" y="82959"/>
                    <a:pt x="18598" y="72356"/>
                    <a:pt x="20211" y="59333"/>
                  </a:cubicBezTo>
                  <a:cubicBezTo>
                    <a:pt x="1771" y="40431"/>
                    <a:pt x="-4107" y="23950"/>
                    <a:pt x="2808" y="9889"/>
                  </a:cubicBezTo>
                  <a:lnTo>
                    <a:pt x="12028" y="2052"/>
                  </a:lnTo>
                  <a:cubicBezTo>
                    <a:pt x="26781" y="-5324"/>
                    <a:pt x="52251" y="8276"/>
                    <a:pt x="54672" y="25448"/>
                  </a:cubicBezTo>
                  <a:close/>
                </a:path>
              </a:pathLst>
            </a:custGeom>
            <a:solidFill>
              <a:srgbClr val="0C72AB"/>
            </a:solidFill>
            <a:ln w="11507" cap="flat">
              <a:noFill/>
              <a:prstDash val="solid"/>
              <a:miter/>
            </a:ln>
          </p:spPr>
          <p:txBody>
            <a:bodyPr/>
            <a:lstStyle/>
            <a:p>
              <a:endParaRPr lang="en-US"/>
            </a:p>
          </p:txBody>
        </p:sp>
        <p:sp>
          <p:nvSpPr>
            <p:cNvPr id="514" name="Freeform: Shape 513">
              <a:extLst>
                <a:ext uri="{FF2B5EF4-FFF2-40B4-BE49-F238E27FC236}">
                  <a16:creationId xmlns:a16="http://schemas.microsoft.com/office/drawing/2014/main" id="{626DBC50-FD78-3FAE-F302-07F0AF3696F9}"/>
                </a:ext>
              </a:extLst>
            </p:cNvPr>
            <p:cNvSpPr/>
            <p:nvPr/>
          </p:nvSpPr>
          <p:spPr>
            <a:xfrm>
              <a:off x="8198036" y="3587718"/>
              <a:ext cx="59723" cy="40931"/>
            </a:xfrm>
            <a:custGeom>
              <a:avLst/>
              <a:gdLst>
                <a:gd name="csX0" fmla="*/ 27891 w 59723"/>
                <a:gd name="csY0" fmla="*/ 115 h 40931"/>
                <a:gd name="csX1" fmla="*/ 58202 w 59723"/>
                <a:gd name="csY1" fmla="*/ 31118 h 40931"/>
                <a:gd name="csX2" fmla="*/ 42874 w 59723"/>
                <a:gd name="csY2" fmla="*/ 32732 h 40931"/>
                <a:gd name="csX3" fmla="*/ 230 w 59723"/>
                <a:gd name="csY3" fmla="*/ 9335 h 40931"/>
                <a:gd name="csX4" fmla="*/ 0 w 59723"/>
                <a:gd name="csY4" fmla="*/ 3112 h 40931"/>
                <a:gd name="csX5" fmla="*/ 27776 w 59723"/>
                <a:gd name="csY5" fmla="*/ 0 h 40931"/>
              </a:gdLst>
              <a:ahLst/>
              <a:cxnLst>
                <a:cxn ang="0">
                  <a:pos x="csX0" y="csY0"/>
                </a:cxn>
                <a:cxn ang="0">
                  <a:pos x="csX1" y="csY1"/>
                </a:cxn>
                <a:cxn ang="0">
                  <a:pos x="csX2" y="csY2"/>
                </a:cxn>
                <a:cxn ang="0">
                  <a:pos x="csX3" y="csY3"/>
                </a:cxn>
                <a:cxn ang="0">
                  <a:pos x="csX4" y="csY4"/>
                </a:cxn>
                <a:cxn ang="0">
                  <a:pos x="csX5" y="csY5"/>
                </a:cxn>
              </a:cxnLst>
              <a:rect l="l" t="t" r="r" b="b"/>
              <a:pathLst>
                <a:path w="59723" h="40931">
                  <a:moveTo>
                    <a:pt x="27891" y="115"/>
                  </a:moveTo>
                  <a:lnTo>
                    <a:pt x="58202" y="31118"/>
                  </a:lnTo>
                  <a:cubicBezTo>
                    <a:pt x="62582" y="43681"/>
                    <a:pt x="57511" y="44142"/>
                    <a:pt x="42874" y="32732"/>
                  </a:cubicBezTo>
                  <a:lnTo>
                    <a:pt x="230" y="9335"/>
                  </a:lnTo>
                  <a:lnTo>
                    <a:pt x="0" y="3112"/>
                  </a:lnTo>
                  <a:lnTo>
                    <a:pt x="27776" y="0"/>
                  </a:lnTo>
                  <a:close/>
                </a:path>
              </a:pathLst>
            </a:custGeom>
            <a:solidFill>
              <a:srgbClr val="31A6CB"/>
            </a:solidFill>
            <a:ln w="11507" cap="flat">
              <a:noFill/>
              <a:prstDash val="solid"/>
              <a:miter/>
            </a:ln>
          </p:spPr>
          <p:txBody>
            <a:bodyPr/>
            <a:lstStyle/>
            <a:p>
              <a:endParaRPr lang="en-US"/>
            </a:p>
          </p:txBody>
        </p:sp>
        <p:sp>
          <p:nvSpPr>
            <p:cNvPr id="515" name="Freeform: Shape 514">
              <a:extLst>
                <a:ext uri="{FF2B5EF4-FFF2-40B4-BE49-F238E27FC236}">
                  <a16:creationId xmlns:a16="http://schemas.microsoft.com/office/drawing/2014/main" id="{6CD1857C-8291-CF86-0AA2-3527B2A438EA}"/>
                </a:ext>
              </a:extLst>
            </p:cNvPr>
            <p:cNvSpPr/>
            <p:nvPr/>
          </p:nvSpPr>
          <p:spPr>
            <a:xfrm>
              <a:off x="8257507" y="3647303"/>
              <a:ext cx="35152" cy="17172"/>
            </a:xfrm>
            <a:custGeom>
              <a:avLst/>
              <a:gdLst>
                <a:gd name="csX0" fmla="*/ 26623 w 35152"/>
                <a:gd name="csY0" fmla="*/ 0 h 17172"/>
                <a:gd name="csX1" fmla="*/ 35152 w 35152"/>
                <a:gd name="csY1" fmla="*/ 17173 h 17172"/>
                <a:gd name="csX2" fmla="*/ 26623 w 35152"/>
                <a:gd name="csY2" fmla="*/ 17173 h 17172"/>
                <a:gd name="csX3" fmla="*/ 0 w 35152"/>
                <a:gd name="csY3" fmla="*/ 8183 h 17172"/>
                <a:gd name="csX4" fmla="*/ 26623 w 35152"/>
                <a:gd name="csY4" fmla="*/ 0 h 17172"/>
              </a:gdLst>
              <a:ahLst/>
              <a:cxnLst>
                <a:cxn ang="0">
                  <a:pos x="csX0" y="csY0"/>
                </a:cxn>
                <a:cxn ang="0">
                  <a:pos x="csX1" y="csY1"/>
                </a:cxn>
                <a:cxn ang="0">
                  <a:pos x="csX2" y="csY2"/>
                </a:cxn>
                <a:cxn ang="0">
                  <a:pos x="csX3" y="csY3"/>
                </a:cxn>
                <a:cxn ang="0">
                  <a:pos x="csX4" y="csY4"/>
                </a:cxn>
              </a:cxnLst>
              <a:rect l="l" t="t" r="r" b="b"/>
              <a:pathLst>
                <a:path w="35152" h="17172">
                  <a:moveTo>
                    <a:pt x="26623" y="0"/>
                  </a:moveTo>
                  <a:lnTo>
                    <a:pt x="35152" y="17173"/>
                  </a:lnTo>
                  <a:lnTo>
                    <a:pt x="26623" y="17173"/>
                  </a:lnTo>
                  <a:lnTo>
                    <a:pt x="0" y="8183"/>
                  </a:lnTo>
                  <a:lnTo>
                    <a:pt x="26623" y="0"/>
                  </a:lnTo>
                  <a:close/>
                </a:path>
              </a:pathLst>
            </a:custGeom>
            <a:solidFill>
              <a:srgbClr val="055A8D"/>
            </a:solidFill>
            <a:ln w="11507" cap="flat">
              <a:noFill/>
              <a:prstDash val="solid"/>
              <a:miter/>
            </a:ln>
          </p:spPr>
          <p:txBody>
            <a:bodyPr/>
            <a:lstStyle/>
            <a:p>
              <a:endParaRPr lang="en-US"/>
            </a:p>
          </p:txBody>
        </p:sp>
        <p:sp>
          <p:nvSpPr>
            <p:cNvPr id="516" name="Freeform: Shape 515">
              <a:extLst>
                <a:ext uri="{FF2B5EF4-FFF2-40B4-BE49-F238E27FC236}">
                  <a16:creationId xmlns:a16="http://schemas.microsoft.com/office/drawing/2014/main" id="{5D0C7FE3-881B-CA84-5725-379972CD7083}"/>
                </a:ext>
              </a:extLst>
            </p:cNvPr>
            <p:cNvSpPr/>
            <p:nvPr/>
          </p:nvSpPr>
          <p:spPr>
            <a:xfrm>
              <a:off x="8241026" y="3618951"/>
              <a:ext cx="34465" cy="20910"/>
            </a:xfrm>
            <a:custGeom>
              <a:avLst/>
              <a:gdLst>
                <a:gd name="csX0" fmla="*/ 15329 w 34465"/>
                <a:gd name="csY0" fmla="*/ 0 h 20910"/>
                <a:gd name="csX1" fmla="*/ 34461 w 34465"/>
                <a:gd name="csY1" fmla="*/ 11179 h 20910"/>
                <a:gd name="csX2" fmla="*/ 14176 w 34465"/>
                <a:gd name="csY2" fmla="*/ 19708 h 20910"/>
                <a:gd name="csX3" fmla="*/ 0 w 34465"/>
                <a:gd name="csY3" fmla="*/ 1614 h 20910"/>
                <a:gd name="csX4" fmla="*/ 15329 w 34465"/>
                <a:gd name="csY4" fmla="*/ 0 h 20910"/>
              </a:gdLst>
              <a:ahLst/>
              <a:cxnLst>
                <a:cxn ang="0">
                  <a:pos x="csX0" y="csY0"/>
                </a:cxn>
                <a:cxn ang="0">
                  <a:pos x="csX1" y="csY1"/>
                </a:cxn>
                <a:cxn ang="0">
                  <a:pos x="csX2" y="csY2"/>
                </a:cxn>
                <a:cxn ang="0">
                  <a:pos x="csX3" y="csY3"/>
                </a:cxn>
                <a:cxn ang="0">
                  <a:pos x="csX4" y="csY4"/>
                </a:cxn>
              </a:cxnLst>
              <a:rect l="l" t="t" r="r" b="b"/>
              <a:pathLst>
                <a:path w="34465" h="20910">
                  <a:moveTo>
                    <a:pt x="15329" y="0"/>
                  </a:moveTo>
                  <a:lnTo>
                    <a:pt x="34461" y="11179"/>
                  </a:lnTo>
                  <a:cubicBezTo>
                    <a:pt x="34806" y="14407"/>
                    <a:pt x="17864" y="24318"/>
                    <a:pt x="14176" y="19708"/>
                  </a:cubicBezTo>
                  <a:lnTo>
                    <a:pt x="0" y="1614"/>
                  </a:lnTo>
                  <a:lnTo>
                    <a:pt x="15329" y="0"/>
                  </a:lnTo>
                  <a:close/>
                </a:path>
              </a:pathLst>
            </a:custGeom>
            <a:solidFill>
              <a:srgbClr val="149DC8"/>
            </a:solidFill>
            <a:ln w="11507" cap="flat">
              <a:noFill/>
              <a:prstDash val="solid"/>
              <a:miter/>
            </a:ln>
          </p:spPr>
          <p:txBody>
            <a:bodyPr/>
            <a:lstStyle/>
            <a:p>
              <a:endParaRPr lang="en-US"/>
            </a:p>
          </p:txBody>
        </p:sp>
        <p:sp>
          <p:nvSpPr>
            <p:cNvPr id="517" name="Freeform: Shape 516">
              <a:extLst>
                <a:ext uri="{FF2B5EF4-FFF2-40B4-BE49-F238E27FC236}">
                  <a16:creationId xmlns:a16="http://schemas.microsoft.com/office/drawing/2014/main" id="{1095A6AA-F545-07A9-7359-7A9B7F944B8E}"/>
                </a:ext>
              </a:extLst>
            </p:cNvPr>
            <p:cNvSpPr/>
            <p:nvPr/>
          </p:nvSpPr>
          <p:spPr>
            <a:xfrm>
              <a:off x="8144453" y="3603738"/>
              <a:ext cx="91228" cy="87273"/>
            </a:xfrm>
            <a:custGeom>
              <a:avLst/>
              <a:gdLst>
                <a:gd name="csX0" fmla="*/ 62112 w 91228"/>
                <a:gd name="csY0" fmla="*/ 50711 h 87273"/>
                <a:gd name="csX1" fmla="*/ 80207 w 91228"/>
                <a:gd name="csY1" fmla="*/ 60392 h 87273"/>
                <a:gd name="csX2" fmla="*/ 87814 w 91228"/>
                <a:gd name="csY2" fmla="*/ 68460 h 87273"/>
                <a:gd name="csX3" fmla="*/ 76634 w 91228"/>
                <a:gd name="csY3" fmla="*/ 84711 h 87273"/>
                <a:gd name="csX4" fmla="*/ 18547 w 91228"/>
                <a:gd name="csY4" fmla="*/ 51979 h 87273"/>
                <a:gd name="csX5" fmla="*/ 10364 w 91228"/>
                <a:gd name="csY5" fmla="*/ 43450 h 87273"/>
                <a:gd name="csX6" fmla="*/ 18086 w 91228"/>
                <a:gd name="csY6" fmla="*/ 0 h 87273"/>
                <a:gd name="csX7" fmla="*/ 61997 w 91228"/>
                <a:gd name="csY7" fmla="*/ 50596 h 87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1228" h="87273">
                  <a:moveTo>
                    <a:pt x="62112" y="50711"/>
                  </a:moveTo>
                  <a:lnTo>
                    <a:pt x="80207" y="60392"/>
                  </a:lnTo>
                  <a:lnTo>
                    <a:pt x="87814" y="68460"/>
                  </a:lnTo>
                  <a:cubicBezTo>
                    <a:pt x="95190" y="78256"/>
                    <a:pt x="90234" y="93239"/>
                    <a:pt x="76634" y="84711"/>
                  </a:cubicBezTo>
                  <a:cubicBezTo>
                    <a:pt x="59231" y="95083"/>
                    <a:pt x="19238" y="71918"/>
                    <a:pt x="18547" y="51979"/>
                  </a:cubicBezTo>
                  <a:cubicBezTo>
                    <a:pt x="6445" y="64080"/>
                    <a:pt x="1259" y="58433"/>
                    <a:pt x="10364" y="43450"/>
                  </a:cubicBezTo>
                  <a:cubicBezTo>
                    <a:pt x="-5656" y="15098"/>
                    <a:pt x="-3121" y="691"/>
                    <a:pt x="18086" y="0"/>
                  </a:cubicBezTo>
                  <a:cubicBezTo>
                    <a:pt x="36181" y="4380"/>
                    <a:pt x="53007" y="33077"/>
                    <a:pt x="61997" y="50596"/>
                  </a:cubicBezTo>
                  <a:close/>
                </a:path>
              </a:pathLst>
            </a:custGeom>
            <a:solidFill>
              <a:srgbClr val="056D8F"/>
            </a:solidFill>
            <a:ln w="11507" cap="flat">
              <a:noFill/>
              <a:prstDash val="solid"/>
              <a:miter/>
            </a:ln>
          </p:spPr>
          <p:txBody>
            <a:bodyPr/>
            <a:lstStyle/>
            <a:p>
              <a:endParaRPr lang="en-US"/>
            </a:p>
          </p:txBody>
        </p:sp>
        <p:sp>
          <p:nvSpPr>
            <p:cNvPr id="518" name="Freeform: Shape 517">
              <a:extLst>
                <a:ext uri="{FF2B5EF4-FFF2-40B4-BE49-F238E27FC236}">
                  <a16:creationId xmlns:a16="http://schemas.microsoft.com/office/drawing/2014/main" id="{03B58E35-BDA6-5E90-C1F3-410C2847F03B}"/>
                </a:ext>
              </a:extLst>
            </p:cNvPr>
            <p:cNvSpPr/>
            <p:nvPr/>
          </p:nvSpPr>
          <p:spPr>
            <a:xfrm>
              <a:off x="8235364" y="3671967"/>
              <a:ext cx="48881" cy="36887"/>
            </a:xfrm>
            <a:custGeom>
              <a:avLst/>
              <a:gdLst>
                <a:gd name="csX0" fmla="*/ 48766 w 48881"/>
                <a:gd name="csY0" fmla="*/ 26969 h 36887"/>
                <a:gd name="csX1" fmla="*/ 5662 w 48881"/>
                <a:gd name="csY1" fmla="*/ 9796 h 36887"/>
                <a:gd name="csX2" fmla="*/ 5662 w 48881"/>
                <a:gd name="csY2" fmla="*/ 0 h 36887"/>
                <a:gd name="csX3" fmla="*/ 48882 w 48881"/>
                <a:gd name="csY3" fmla="*/ 26969 h 36887"/>
              </a:gdLst>
              <a:ahLst/>
              <a:cxnLst>
                <a:cxn ang="0">
                  <a:pos x="csX0" y="csY0"/>
                </a:cxn>
                <a:cxn ang="0">
                  <a:pos x="csX1" y="csY1"/>
                </a:cxn>
                <a:cxn ang="0">
                  <a:pos x="csX2" y="csY2"/>
                </a:cxn>
                <a:cxn ang="0">
                  <a:pos x="csX3" y="csY3"/>
                </a:cxn>
              </a:cxnLst>
              <a:rect l="l" t="t" r="r" b="b"/>
              <a:pathLst>
                <a:path w="48881" h="36887">
                  <a:moveTo>
                    <a:pt x="48766" y="26969"/>
                  </a:moveTo>
                  <a:cubicBezTo>
                    <a:pt x="40122" y="49328"/>
                    <a:pt x="11424" y="29620"/>
                    <a:pt x="5662" y="9796"/>
                  </a:cubicBezTo>
                  <a:cubicBezTo>
                    <a:pt x="-1830" y="6108"/>
                    <a:pt x="-1945" y="2881"/>
                    <a:pt x="5662" y="0"/>
                  </a:cubicBezTo>
                  <a:cubicBezTo>
                    <a:pt x="19146" y="692"/>
                    <a:pt x="47960" y="13369"/>
                    <a:pt x="48882" y="26969"/>
                  </a:cubicBezTo>
                  <a:close/>
                </a:path>
              </a:pathLst>
            </a:custGeom>
            <a:solidFill>
              <a:srgbClr val="3BB089"/>
            </a:solidFill>
            <a:ln w="11507" cap="flat">
              <a:noFill/>
              <a:prstDash val="solid"/>
              <a:miter/>
            </a:ln>
          </p:spPr>
          <p:txBody>
            <a:bodyPr/>
            <a:lstStyle/>
            <a:p>
              <a:endParaRPr lang="en-US"/>
            </a:p>
          </p:txBody>
        </p:sp>
        <p:sp>
          <p:nvSpPr>
            <p:cNvPr id="519" name="Freeform: Shape 518">
              <a:extLst>
                <a:ext uri="{FF2B5EF4-FFF2-40B4-BE49-F238E27FC236}">
                  <a16:creationId xmlns:a16="http://schemas.microsoft.com/office/drawing/2014/main" id="{2E883F92-74B2-EA06-01C9-480157B769B5}"/>
                </a:ext>
              </a:extLst>
            </p:cNvPr>
            <p:cNvSpPr/>
            <p:nvPr/>
          </p:nvSpPr>
          <p:spPr>
            <a:xfrm>
              <a:off x="8214748" y="3671944"/>
              <a:ext cx="39494" cy="50450"/>
            </a:xfrm>
            <a:custGeom>
              <a:avLst/>
              <a:gdLst>
                <a:gd name="csX0" fmla="*/ 26163 w 39494"/>
                <a:gd name="csY0" fmla="*/ 9820 h 50450"/>
                <a:gd name="csX1" fmla="*/ 28122 w 39494"/>
                <a:gd name="csY1" fmla="*/ 33677 h 50450"/>
                <a:gd name="csX2" fmla="*/ 19478 w 39494"/>
                <a:gd name="csY2" fmla="*/ 45087 h 50450"/>
                <a:gd name="csX3" fmla="*/ 6224 w 39494"/>
                <a:gd name="csY3" fmla="*/ 25148 h 50450"/>
                <a:gd name="csX4" fmla="*/ 6224 w 39494"/>
                <a:gd name="csY4" fmla="*/ 16620 h 50450"/>
                <a:gd name="csX5" fmla="*/ 17403 w 39494"/>
                <a:gd name="csY5" fmla="*/ 369 h 50450"/>
                <a:gd name="csX6" fmla="*/ 26047 w 39494"/>
                <a:gd name="csY6" fmla="*/ 23 h 50450"/>
                <a:gd name="csX7" fmla="*/ 26047 w 39494"/>
                <a:gd name="csY7" fmla="*/ 9820 h 50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9494" h="50450">
                  <a:moveTo>
                    <a:pt x="26163" y="9820"/>
                  </a:moveTo>
                  <a:cubicBezTo>
                    <a:pt x="42068" y="24111"/>
                    <a:pt x="42759" y="32063"/>
                    <a:pt x="28122" y="33677"/>
                  </a:cubicBezTo>
                  <a:cubicBezTo>
                    <a:pt x="47023" y="46700"/>
                    <a:pt x="41145" y="52924"/>
                    <a:pt x="19478" y="45087"/>
                  </a:cubicBezTo>
                  <a:cubicBezTo>
                    <a:pt x="2305" y="59839"/>
                    <a:pt x="116" y="41168"/>
                    <a:pt x="6224" y="25148"/>
                  </a:cubicBezTo>
                  <a:cubicBezTo>
                    <a:pt x="-2190" y="23304"/>
                    <a:pt x="-1959" y="20423"/>
                    <a:pt x="6224" y="16620"/>
                  </a:cubicBezTo>
                  <a:lnTo>
                    <a:pt x="17403" y="369"/>
                  </a:lnTo>
                  <a:cubicBezTo>
                    <a:pt x="20054" y="254"/>
                    <a:pt x="23858" y="-92"/>
                    <a:pt x="26047" y="23"/>
                  </a:cubicBezTo>
                  <a:cubicBezTo>
                    <a:pt x="26047" y="2905"/>
                    <a:pt x="25932" y="7399"/>
                    <a:pt x="26047" y="9820"/>
                  </a:cubicBezTo>
                  <a:close/>
                </a:path>
              </a:pathLst>
            </a:custGeom>
            <a:solidFill>
              <a:srgbClr val="198333"/>
            </a:solidFill>
            <a:ln w="11507" cap="flat">
              <a:noFill/>
              <a:prstDash val="solid"/>
              <a:miter/>
            </a:ln>
          </p:spPr>
          <p:txBody>
            <a:bodyPr/>
            <a:lstStyle/>
            <a:p>
              <a:endParaRPr lang="en-US"/>
            </a:p>
          </p:txBody>
        </p:sp>
        <p:sp>
          <p:nvSpPr>
            <p:cNvPr id="520" name="Freeform: Shape 519">
              <a:extLst>
                <a:ext uri="{FF2B5EF4-FFF2-40B4-BE49-F238E27FC236}">
                  <a16:creationId xmlns:a16="http://schemas.microsoft.com/office/drawing/2014/main" id="{84DA1AFC-F68B-0DC9-B5D8-3B879C6B258B}"/>
                </a:ext>
              </a:extLst>
            </p:cNvPr>
            <p:cNvSpPr/>
            <p:nvPr/>
          </p:nvSpPr>
          <p:spPr>
            <a:xfrm>
              <a:off x="7876136" y="4282671"/>
              <a:ext cx="106839" cy="38743"/>
            </a:xfrm>
            <a:custGeom>
              <a:avLst/>
              <a:gdLst>
                <a:gd name="csX0" fmla="*/ 106724 w 106839"/>
                <a:gd name="csY0" fmla="*/ 20995 h 38743"/>
                <a:gd name="csX1" fmla="*/ 79294 w 106839"/>
                <a:gd name="csY1" fmla="*/ 38744 h 38743"/>
                <a:gd name="csX2" fmla="*/ 54284 w 106839"/>
                <a:gd name="csY2" fmla="*/ 37591 h 38743"/>
                <a:gd name="csX3" fmla="*/ 576 w 106839"/>
                <a:gd name="csY3" fmla="*/ 36439 h 38743"/>
                <a:gd name="csX4" fmla="*/ 0 w 106839"/>
                <a:gd name="csY4" fmla="*/ 27680 h 38743"/>
                <a:gd name="csX5" fmla="*/ 62928 w 106839"/>
                <a:gd name="csY5" fmla="*/ 27680 h 38743"/>
                <a:gd name="csX6" fmla="*/ 106839 w 106839"/>
                <a:gd name="csY6" fmla="*/ 20880 h 387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6839" h="38743">
                  <a:moveTo>
                    <a:pt x="106724" y="20995"/>
                  </a:moveTo>
                  <a:lnTo>
                    <a:pt x="79294" y="38744"/>
                  </a:lnTo>
                  <a:lnTo>
                    <a:pt x="54284" y="37591"/>
                  </a:lnTo>
                  <a:lnTo>
                    <a:pt x="576" y="36439"/>
                  </a:lnTo>
                  <a:lnTo>
                    <a:pt x="0" y="27680"/>
                  </a:lnTo>
                  <a:lnTo>
                    <a:pt x="62928" y="27680"/>
                  </a:lnTo>
                  <a:cubicBezTo>
                    <a:pt x="57511" y="-3439"/>
                    <a:pt x="100500" y="-11852"/>
                    <a:pt x="106839" y="20880"/>
                  </a:cubicBezTo>
                  <a:close/>
                </a:path>
              </a:pathLst>
            </a:custGeom>
            <a:solidFill>
              <a:srgbClr val="31812A"/>
            </a:solidFill>
            <a:ln w="11507" cap="flat">
              <a:noFill/>
              <a:prstDash val="solid"/>
              <a:miter/>
            </a:ln>
          </p:spPr>
          <p:txBody>
            <a:bodyPr/>
            <a:lstStyle/>
            <a:p>
              <a:endParaRPr lang="en-US"/>
            </a:p>
          </p:txBody>
        </p:sp>
        <p:sp>
          <p:nvSpPr>
            <p:cNvPr id="521" name="Freeform: Shape 520">
              <a:extLst>
                <a:ext uri="{FF2B5EF4-FFF2-40B4-BE49-F238E27FC236}">
                  <a16:creationId xmlns:a16="http://schemas.microsoft.com/office/drawing/2014/main" id="{25635171-3920-1FD9-0E72-873EED845627}"/>
                </a:ext>
              </a:extLst>
            </p:cNvPr>
            <p:cNvSpPr/>
            <p:nvPr/>
          </p:nvSpPr>
          <p:spPr>
            <a:xfrm>
              <a:off x="8163066" y="3718988"/>
              <a:ext cx="90934" cy="68024"/>
            </a:xfrm>
            <a:custGeom>
              <a:avLst/>
              <a:gdLst>
                <a:gd name="csX0" fmla="*/ 61248 w 90934"/>
                <a:gd name="csY0" fmla="*/ 23053 h 68024"/>
                <a:gd name="csX1" fmla="*/ 76692 w 90934"/>
                <a:gd name="csY1" fmla="*/ 40572 h 68024"/>
                <a:gd name="csX2" fmla="*/ 88332 w 90934"/>
                <a:gd name="csY2" fmla="*/ 48409 h 68024"/>
                <a:gd name="csX3" fmla="*/ 87871 w 90934"/>
                <a:gd name="csY3" fmla="*/ 56476 h 68024"/>
                <a:gd name="csX4" fmla="*/ 68163 w 90934"/>
                <a:gd name="csY4" fmla="*/ 56707 h 68024"/>
                <a:gd name="csX5" fmla="*/ 15838 w 90934"/>
                <a:gd name="csY5" fmla="*/ 56707 h 68024"/>
                <a:gd name="csX6" fmla="*/ 9154 w 90934"/>
                <a:gd name="csY6" fmla="*/ 31812 h 68024"/>
                <a:gd name="csX7" fmla="*/ 42347 w 90934"/>
                <a:gd name="csY7" fmla="*/ 8647 h 68024"/>
                <a:gd name="csX8" fmla="*/ 61133 w 90934"/>
                <a:gd name="csY8" fmla="*/ 23053 h 680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0934" h="68024">
                  <a:moveTo>
                    <a:pt x="61248" y="23053"/>
                  </a:moveTo>
                  <a:cubicBezTo>
                    <a:pt x="72312" y="11989"/>
                    <a:pt x="80726" y="26972"/>
                    <a:pt x="76692" y="40572"/>
                  </a:cubicBezTo>
                  <a:cubicBezTo>
                    <a:pt x="88909" y="29507"/>
                    <a:pt x="94671" y="33080"/>
                    <a:pt x="88332" y="48409"/>
                  </a:cubicBezTo>
                  <a:lnTo>
                    <a:pt x="87871" y="56476"/>
                  </a:lnTo>
                  <a:lnTo>
                    <a:pt x="68163" y="56707"/>
                  </a:lnTo>
                  <a:cubicBezTo>
                    <a:pt x="68739" y="76646"/>
                    <a:pt x="27940" y="66042"/>
                    <a:pt x="15838" y="56707"/>
                  </a:cubicBezTo>
                  <a:cubicBezTo>
                    <a:pt x="-1910" y="63853"/>
                    <a:pt x="-5599" y="39534"/>
                    <a:pt x="9154" y="31812"/>
                  </a:cubicBezTo>
                  <a:cubicBezTo>
                    <a:pt x="-2371" y="9223"/>
                    <a:pt x="24021" y="-7834"/>
                    <a:pt x="42347" y="8647"/>
                  </a:cubicBezTo>
                  <a:cubicBezTo>
                    <a:pt x="52719" y="-10485"/>
                    <a:pt x="68970" y="5650"/>
                    <a:pt x="61133" y="23053"/>
                  </a:cubicBezTo>
                  <a:close/>
                </a:path>
              </a:pathLst>
            </a:custGeom>
            <a:solidFill>
              <a:srgbClr val="1C60A4"/>
            </a:solidFill>
            <a:ln w="11507" cap="flat">
              <a:noFill/>
              <a:prstDash val="solid"/>
              <a:miter/>
            </a:ln>
          </p:spPr>
          <p:txBody>
            <a:bodyPr/>
            <a:lstStyle/>
            <a:p>
              <a:endParaRPr lang="en-US"/>
            </a:p>
          </p:txBody>
        </p:sp>
        <p:sp>
          <p:nvSpPr>
            <p:cNvPr id="522" name="Freeform: Shape 521">
              <a:extLst>
                <a:ext uri="{FF2B5EF4-FFF2-40B4-BE49-F238E27FC236}">
                  <a16:creationId xmlns:a16="http://schemas.microsoft.com/office/drawing/2014/main" id="{31131072-079F-3D12-50ED-E9A8DC4C6F22}"/>
                </a:ext>
              </a:extLst>
            </p:cNvPr>
            <p:cNvSpPr/>
            <p:nvPr/>
          </p:nvSpPr>
          <p:spPr>
            <a:xfrm>
              <a:off x="8228562" y="3700572"/>
              <a:ext cx="47730" cy="55051"/>
            </a:xfrm>
            <a:custGeom>
              <a:avLst/>
              <a:gdLst>
                <a:gd name="csX0" fmla="*/ 46348 w 47730"/>
                <a:gd name="csY0" fmla="*/ 24411 h 55051"/>
                <a:gd name="csX1" fmla="*/ 46002 w 47730"/>
                <a:gd name="csY1" fmla="*/ 33977 h 55051"/>
                <a:gd name="csX2" fmla="*/ 38165 w 47730"/>
                <a:gd name="csY2" fmla="*/ 48153 h 55051"/>
                <a:gd name="csX3" fmla="*/ 21223 w 47730"/>
                <a:gd name="csY3" fmla="*/ 40892 h 55051"/>
                <a:gd name="csX4" fmla="*/ 5549 w 47730"/>
                <a:gd name="csY4" fmla="*/ 24181 h 55051"/>
                <a:gd name="csX5" fmla="*/ 5779 w 47730"/>
                <a:gd name="csY5" fmla="*/ 16459 h 55051"/>
                <a:gd name="csX6" fmla="*/ 14423 w 47730"/>
                <a:gd name="csY6" fmla="*/ 5049 h 55051"/>
                <a:gd name="csX7" fmla="*/ 46463 w 47730"/>
                <a:gd name="csY7" fmla="*/ 24411 h 550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730" h="55051">
                  <a:moveTo>
                    <a:pt x="46348" y="24411"/>
                  </a:moveTo>
                  <a:lnTo>
                    <a:pt x="46002" y="33977"/>
                  </a:lnTo>
                  <a:lnTo>
                    <a:pt x="38165" y="48153"/>
                  </a:lnTo>
                  <a:cubicBezTo>
                    <a:pt x="26755" y="59102"/>
                    <a:pt x="17881" y="57258"/>
                    <a:pt x="21223" y="40892"/>
                  </a:cubicBezTo>
                  <a:cubicBezTo>
                    <a:pt x="9352" y="50113"/>
                    <a:pt x="16" y="36398"/>
                    <a:pt x="5549" y="24181"/>
                  </a:cubicBezTo>
                  <a:cubicBezTo>
                    <a:pt x="-2058" y="22337"/>
                    <a:pt x="-1712" y="19686"/>
                    <a:pt x="5779" y="16459"/>
                  </a:cubicBezTo>
                  <a:lnTo>
                    <a:pt x="14423" y="5049"/>
                  </a:lnTo>
                  <a:cubicBezTo>
                    <a:pt x="20762" y="-8781"/>
                    <a:pt x="54646" y="8506"/>
                    <a:pt x="46463" y="24411"/>
                  </a:cubicBezTo>
                  <a:close/>
                </a:path>
              </a:pathLst>
            </a:custGeom>
            <a:solidFill>
              <a:srgbClr val="269133"/>
            </a:solidFill>
            <a:ln w="11507" cap="flat">
              <a:noFill/>
              <a:prstDash val="solid"/>
              <a:miter/>
            </a:ln>
          </p:spPr>
          <p:txBody>
            <a:bodyPr/>
            <a:lstStyle/>
            <a:p>
              <a:endParaRPr lang="en-US"/>
            </a:p>
          </p:txBody>
        </p:sp>
        <p:sp>
          <p:nvSpPr>
            <p:cNvPr id="523" name="Freeform: Shape 522">
              <a:extLst>
                <a:ext uri="{FF2B5EF4-FFF2-40B4-BE49-F238E27FC236}">
                  <a16:creationId xmlns:a16="http://schemas.microsoft.com/office/drawing/2014/main" id="{FC8C80BE-63F6-2779-67C6-C3C0F3511EA5}"/>
                </a:ext>
              </a:extLst>
            </p:cNvPr>
            <p:cNvSpPr/>
            <p:nvPr/>
          </p:nvSpPr>
          <p:spPr>
            <a:xfrm>
              <a:off x="8235189" y="3739976"/>
              <a:ext cx="31537" cy="27305"/>
            </a:xfrm>
            <a:custGeom>
              <a:avLst/>
              <a:gdLst>
                <a:gd name="csX0" fmla="*/ 31538 w 31537"/>
                <a:gd name="csY0" fmla="*/ 8634 h 27305"/>
                <a:gd name="csX1" fmla="*/ 16325 w 31537"/>
                <a:gd name="csY1" fmla="*/ 27305 h 27305"/>
                <a:gd name="csX2" fmla="*/ 4684 w 31537"/>
                <a:gd name="csY2" fmla="*/ 19468 h 27305"/>
                <a:gd name="csX3" fmla="*/ 14596 w 31537"/>
                <a:gd name="csY3" fmla="*/ 1374 h 27305"/>
                <a:gd name="csX4" fmla="*/ 31538 w 31537"/>
                <a:gd name="csY4" fmla="*/ 8634 h 27305"/>
              </a:gdLst>
              <a:ahLst/>
              <a:cxnLst>
                <a:cxn ang="0">
                  <a:pos x="csX0" y="csY0"/>
                </a:cxn>
                <a:cxn ang="0">
                  <a:pos x="csX1" y="csY1"/>
                </a:cxn>
                <a:cxn ang="0">
                  <a:pos x="csX2" y="csY2"/>
                </a:cxn>
                <a:cxn ang="0">
                  <a:pos x="csX3" y="csY3"/>
                </a:cxn>
                <a:cxn ang="0">
                  <a:pos x="csX4" y="csY4"/>
                </a:cxn>
              </a:cxnLst>
              <a:rect l="l" t="t" r="r" b="b"/>
              <a:pathLst>
                <a:path w="31537" h="27305">
                  <a:moveTo>
                    <a:pt x="31538" y="8634"/>
                  </a:moveTo>
                  <a:lnTo>
                    <a:pt x="16325" y="27305"/>
                  </a:lnTo>
                  <a:lnTo>
                    <a:pt x="4684" y="19468"/>
                  </a:lnTo>
                  <a:cubicBezTo>
                    <a:pt x="-3499" y="6445"/>
                    <a:pt x="-1424" y="-3813"/>
                    <a:pt x="14596" y="1374"/>
                  </a:cubicBezTo>
                  <a:lnTo>
                    <a:pt x="31538" y="8634"/>
                  </a:lnTo>
                  <a:close/>
                </a:path>
              </a:pathLst>
            </a:custGeom>
            <a:solidFill>
              <a:srgbClr val="486217"/>
            </a:solidFill>
            <a:ln w="11507" cap="flat">
              <a:noFill/>
              <a:prstDash val="solid"/>
              <a:miter/>
            </a:ln>
          </p:spPr>
          <p:txBody>
            <a:bodyPr/>
            <a:lstStyle/>
            <a:p>
              <a:endParaRPr lang="en-US"/>
            </a:p>
          </p:txBody>
        </p:sp>
        <p:sp>
          <p:nvSpPr>
            <p:cNvPr id="524" name="Freeform: Shape 523">
              <a:extLst>
                <a:ext uri="{FF2B5EF4-FFF2-40B4-BE49-F238E27FC236}">
                  <a16:creationId xmlns:a16="http://schemas.microsoft.com/office/drawing/2014/main" id="{76A4AFBE-A31A-502A-313C-356D9DC0368A}"/>
                </a:ext>
              </a:extLst>
            </p:cNvPr>
            <p:cNvSpPr/>
            <p:nvPr/>
          </p:nvSpPr>
          <p:spPr>
            <a:xfrm>
              <a:off x="8240910" y="3681648"/>
              <a:ext cx="48564" cy="43219"/>
            </a:xfrm>
            <a:custGeom>
              <a:avLst/>
              <a:gdLst>
                <a:gd name="csX0" fmla="*/ 43220 w 48564"/>
                <a:gd name="csY0" fmla="*/ 17288 h 43219"/>
                <a:gd name="csX1" fmla="*/ 47369 w 48564"/>
                <a:gd name="csY1" fmla="*/ 34461 h 43219"/>
                <a:gd name="csX2" fmla="*/ 33999 w 48564"/>
                <a:gd name="csY2" fmla="*/ 43220 h 43219"/>
                <a:gd name="csX3" fmla="*/ 1959 w 48564"/>
                <a:gd name="csY3" fmla="*/ 23857 h 43219"/>
                <a:gd name="csX4" fmla="*/ 0 w 48564"/>
                <a:gd name="csY4" fmla="*/ 0 h 43219"/>
                <a:gd name="csX5" fmla="*/ 43104 w 48564"/>
                <a:gd name="csY5" fmla="*/ 17173 h 43219"/>
              </a:gdLst>
              <a:ahLst/>
              <a:cxnLst>
                <a:cxn ang="0">
                  <a:pos x="csX0" y="csY0"/>
                </a:cxn>
                <a:cxn ang="0">
                  <a:pos x="csX1" y="csY1"/>
                </a:cxn>
                <a:cxn ang="0">
                  <a:pos x="csX2" y="csY2"/>
                </a:cxn>
                <a:cxn ang="0">
                  <a:pos x="csX3" y="csY3"/>
                </a:cxn>
                <a:cxn ang="0">
                  <a:pos x="csX4" y="csY4"/>
                </a:cxn>
                <a:cxn ang="0">
                  <a:pos x="csX5" y="csY5"/>
                </a:cxn>
              </a:cxnLst>
              <a:rect l="l" t="t" r="r" b="b"/>
              <a:pathLst>
                <a:path w="48564" h="43219">
                  <a:moveTo>
                    <a:pt x="43220" y="17288"/>
                  </a:moveTo>
                  <a:cubicBezTo>
                    <a:pt x="43565" y="22128"/>
                    <a:pt x="51518" y="31810"/>
                    <a:pt x="47369" y="34461"/>
                  </a:cubicBezTo>
                  <a:lnTo>
                    <a:pt x="33999" y="43220"/>
                  </a:lnTo>
                  <a:lnTo>
                    <a:pt x="1959" y="23857"/>
                  </a:lnTo>
                  <a:lnTo>
                    <a:pt x="0" y="0"/>
                  </a:lnTo>
                  <a:cubicBezTo>
                    <a:pt x="10834" y="8068"/>
                    <a:pt x="30772" y="18210"/>
                    <a:pt x="43104" y="17173"/>
                  </a:cubicBezTo>
                  <a:close/>
                </a:path>
              </a:pathLst>
            </a:custGeom>
            <a:solidFill>
              <a:srgbClr val="31A950"/>
            </a:solidFill>
            <a:ln w="11507" cap="flat">
              <a:noFill/>
              <a:prstDash val="solid"/>
              <a:miter/>
            </a:ln>
          </p:spPr>
          <p:txBody>
            <a:bodyPr/>
            <a:lstStyle/>
            <a:p>
              <a:endParaRPr lang="en-US"/>
            </a:p>
          </p:txBody>
        </p:sp>
        <p:sp>
          <p:nvSpPr>
            <p:cNvPr id="525" name="Freeform: Shape 524">
              <a:extLst>
                <a:ext uri="{FF2B5EF4-FFF2-40B4-BE49-F238E27FC236}">
                  <a16:creationId xmlns:a16="http://schemas.microsoft.com/office/drawing/2014/main" id="{DAB282E8-98DE-B214-1ECF-FE32EE402F9B}"/>
                </a:ext>
              </a:extLst>
            </p:cNvPr>
            <p:cNvSpPr/>
            <p:nvPr/>
          </p:nvSpPr>
          <p:spPr>
            <a:xfrm>
              <a:off x="7502541" y="4138538"/>
              <a:ext cx="112790" cy="179880"/>
            </a:xfrm>
            <a:custGeom>
              <a:avLst/>
              <a:gdLst>
                <a:gd name="csX0" fmla="*/ 89037 w 112790"/>
                <a:gd name="csY0" fmla="*/ 18988 h 179880"/>
                <a:gd name="csX1" fmla="*/ 107477 w 112790"/>
                <a:gd name="csY1" fmla="*/ 59442 h 179880"/>
                <a:gd name="csX2" fmla="*/ 106670 w 112790"/>
                <a:gd name="csY2" fmla="*/ 65551 h 179880"/>
                <a:gd name="csX3" fmla="*/ 98948 w 112790"/>
                <a:gd name="csY3" fmla="*/ 64974 h 179880"/>
                <a:gd name="csX4" fmla="*/ 91572 w 112790"/>
                <a:gd name="csY4" fmla="*/ 59212 h 179880"/>
                <a:gd name="csX5" fmla="*/ 81891 w 112790"/>
                <a:gd name="csY5" fmla="*/ 148532 h 179880"/>
                <a:gd name="csX6" fmla="*/ 99986 w 112790"/>
                <a:gd name="csY6" fmla="*/ 179881 h 179880"/>
                <a:gd name="csX7" fmla="*/ 81315 w 112790"/>
                <a:gd name="csY7" fmla="*/ 177806 h 179880"/>
                <a:gd name="csX8" fmla="*/ 13892 w 112790"/>
                <a:gd name="csY8" fmla="*/ 57713 h 179880"/>
                <a:gd name="csX9" fmla="*/ 38326 w 112790"/>
                <a:gd name="csY9" fmla="*/ 17951 h 179880"/>
                <a:gd name="csX10" fmla="*/ 89037 w 112790"/>
                <a:gd name="csY10" fmla="*/ 18873 h 1798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2790" h="179880">
                  <a:moveTo>
                    <a:pt x="89037" y="18988"/>
                  </a:moveTo>
                  <a:cubicBezTo>
                    <a:pt x="105748" y="24060"/>
                    <a:pt x="112433" y="42846"/>
                    <a:pt x="107477" y="59442"/>
                  </a:cubicBezTo>
                  <a:cubicBezTo>
                    <a:pt x="114969" y="61171"/>
                    <a:pt x="114392" y="63245"/>
                    <a:pt x="106670" y="65551"/>
                  </a:cubicBezTo>
                  <a:lnTo>
                    <a:pt x="98948" y="64974"/>
                  </a:lnTo>
                  <a:lnTo>
                    <a:pt x="91572" y="59212"/>
                  </a:lnTo>
                  <a:cubicBezTo>
                    <a:pt x="56766" y="63130"/>
                    <a:pt x="53539" y="92865"/>
                    <a:pt x="81891" y="148532"/>
                  </a:cubicBezTo>
                  <a:cubicBezTo>
                    <a:pt x="97220" y="142193"/>
                    <a:pt x="114277" y="169162"/>
                    <a:pt x="99986" y="179881"/>
                  </a:cubicBezTo>
                  <a:lnTo>
                    <a:pt x="81315" y="177806"/>
                  </a:lnTo>
                  <a:cubicBezTo>
                    <a:pt x="6170" y="162363"/>
                    <a:pt x="-18379" y="129631"/>
                    <a:pt x="13892" y="57713"/>
                  </a:cubicBezTo>
                  <a:cubicBezTo>
                    <a:pt x="-2013" y="47225"/>
                    <a:pt x="21614" y="22907"/>
                    <a:pt x="38326" y="17951"/>
                  </a:cubicBezTo>
                  <a:cubicBezTo>
                    <a:pt x="38787" y="-12360"/>
                    <a:pt x="75206" y="1124"/>
                    <a:pt x="89037" y="18873"/>
                  </a:cubicBezTo>
                  <a:close/>
                </a:path>
              </a:pathLst>
            </a:custGeom>
            <a:solidFill>
              <a:srgbClr val="17A068"/>
            </a:solidFill>
            <a:ln w="11507" cap="flat">
              <a:noFill/>
              <a:prstDash val="solid"/>
              <a:miter/>
            </a:ln>
          </p:spPr>
          <p:txBody>
            <a:bodyPr/>
            <a:lstStyle/>
            <a:p>
              <a:endParaRPr lang="en-US"/>
            </a:p>
          </p:txBody>
        </p:sp>
        <p:sp>
          <p:nvSpPr>
            <p:cNvPr id="526" name="Freeform: Shape 525">
              <a:extLst>
                <a:ext uri="{FF2B5EF4-FFF2-40B4-BE49-F238E27FC236}">
                  <a16:creationId xmlns:a16="http://schemas.microsoft.com/office/drawing/2014/main" id="{F8B95EC2-B0CD-5ADA-862C-747785FEBF68}"/>
                </a:ext>
              </a:extLst>
            </p:cNvPr>
            <p:cNvSpPr/>
            <p:nvPr/>
          </p:nvSpPr>
          <p:spPr>
            <a:xfrm>
              <a:off x="7625766" y="4217130"/>
              <a:ext cx="54441" cy="32828"/>
            </a:xfrm>
            <a:custGeom>
              <a:avLst/>
              <a:gdLst>
                <a:gd name="csX0" fmla="*/ 28509 w 54441"/>
                <a:gd name="csY0" fmla="*/ 24300 h 32828"/>
                <a:gd name="csX1" fmla="*/ 45797 w 54441"/>
                <a:gd name="csY1" fmla="*/ 15656 h 32828"/>
                <a:gd name="csX2" fmla="*/ 54441 w 54441"/>
                <a:gd name="csY2" fmla="*/ 15656 h 32828"/>
                <a:gd name="csX3" fmla="*/ 54441 w 54441"/>
                <a:gd name="csY3" fmla="*/ 32828 h 32828"/>
                <a:gd name="csX4" fmla="*/ 4191 w 54441"/>
                <a:gd name="csY4" fmla="*/ 32828 h 32828"/>
                <a:gd name="csX5" fmla="*/ 11337 w 54441"/>
                <a:gd name="csY5" fmla="*/ 7012 h 32828"/>
                <a:gd name="csX6" fmla="*/ 28624 w 54441"/>
                <a:gd name="csY6" fmla="*/ 24184 h 3282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441" h="32828">
                  <a:moveTo>
                    <a:pt x="28509" y="24300"/>
                  </a:moveTo>
                  <a:cubicBezTo>
                    <a:pt x="32082" y="12544"/>
                    <a:pt x="35194" y="4707"/>
                    <a:pt x="45797" y="15656"/>
                  </a:cubicBezTo>
                  <a:cubicBezTo>
                    <a:pt x="48217" y="8164"/>
                    <a:pt x="51099" y="8279"/>
                    <a:pt x="54441" y="15656"/>
                  </a:cubicBezTo>
                  <a:cubicBezTo>
                    <a:pt x="54211" y="19920"/>
                    <a:pt x="54441" y="28103"/>
                    <a:pt x="54441" y="32828"/>
                  </a:cubicBezTo>
                  <a:lnTo>
                    <a:pt x="4191" y="32828"/>
                  </a:lnTo>
                  <a:cubicBezTo>
                    <a:pt x="-2724" y="23839"/>
                    <a:pt x="-1572" y="8856"/>
                    <a:pt x="11337" y="7012"/>
                  </a:cubicBezTo>
                  <a:cubicBezTo>
                    <a:pt x="17675" y="-6358"/>
                    <a:pt x="23438" y="-595"/>
                    <a:pt x="28624" y="24184"/>
                  </a:cubicBezTo>
                  <a:close/>
                </a:path>
              </a:pathLst>
            </a:custGeom>
            <a:solidFill>
              <a:srgbClr val="347424"/>
            </a:solidFill>
            <a:ln w="11507" cap="flat">
              <a:noFill/>
              <a:prstDash val="solid"/>
              <a:miter/>
            </a:ln>
          </p:spPr>
          <p:txBody>
            <a:bodyPr/>
            <a:lstStyle/>
            <a:p>
              <a:endParaRPr lang="en-US"/>
            </a:p>
          </p:txBody>
        </p:sp>
        <p:sp>
          <p:nvSpPr>
            <p:cNvPr id="527" name="Freeform: Shape 526">
              <a:extLst>
                <a:ext uri="{FF2B5EF4-FFF2-40B4-BE49-F238E27FC236}">
                  <a16:creationId xmlns:a16="http://schemas.microsoft.com/office/drawing/2014/main" id="{A2B29688-7890-81BE-DE84-96C9BED0B42D}"/>
                </a:ext>
              </a:extLst>
            </p:cNvPr>
            <p:cNvSpPr/>
            <p:nvPr/>
          </p:nvSpPr>
          <p:spPr>
            <a:xfrm>
              <a:off x="7607818" y="4167796"/>
              <a:ext cx="41803" cy="65912"/>
            </a:xfrm>
            <a:custGeom>
              <a:avLst/>
              <a:gdLst>
                <a:gd name="csX0" fmla="*/ 28939 w 41803"/>
                <a:gd name="csY0" fmla="*/ 21540 h 65912"/>
                <a:gd name="csX1" fmla="*/ 29169 w 41803"/>
                <a:gd name="csY1" fmla="*/ 39174 h 65912"/>
                <a:gd name="csX2" fmla="*/ 10498 w 41803"/>
                <a:gd name="csY2" fmla="*/ 65912 h 65912"/>
                <a:gd name="csX3" fmla="*/ 1508 w 41803"/>
                <a:gd name="csY3" fmla="*/ 36292 h 65912"/>
                <a:gd name="csX4" fmla="*/ 2315 w 41803"/>
                <a:gd name="csY4" fmla="*/ 30184 h 65912"/>
                <a:gd name="csX5" fmla="*/ 13725 w 41803"/>
                <a:gd name="csY5" fmla="*/ 5866 h 65912"/>
                <a:gd name="csX6" fmla="*/ 21678 w 41803"/>
                <a:gd name="csY6" fmla="*/ 5289 h 65912"/>
                <a:gd name="csX7" fmla="*/ 29054 w 41803"/>
                <a:gd name="csY7" fmla="*/ 21540 h 659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1803" h="65912">
                  <a:moveTo>
                    <a:pt x="28939" y="21540"/>
                  </a:moveTo>
                  <a:cubicBezTo>
                    <a:pt x="46226" y="20848"/>
                    <a:pt x="45881" y="35370"/>
                    <a:pt x="29169" y="39174"/>
                  </a:cubicBezTo>
                  <a:cubicBezTo>
                    <a:pt x="26518" y="54848"/>
                    <a:pt x="20295" y="63722"/>
                    <a:pt x="10498" y="65912"/>
                  </a:cubicBezTo>
                  <a:lnTo>
                    <a:pt x="1508" y="36292"/>
                  </a:lnTo>
                  <a:lnTo>
                    <a:pt x="2315" y="30184"/>
                  </a:lnTo>
                  <a:cubicBezTo>
                    <a:pt x="-2986" y="8632"/>
                    <a:pt x="817" y="564"/>
                    <a:pt x="13725" y="5866"/>
                  </a:cubicBezTo>
                  <a:cubicBezTo>
                    <a:pt x="14878" y="-1856"/>
                    <a:pt x="17529" y="-1856"/>
                    <a:pt x="21678" y="5289"/>
                  </a:cubicBezTo>
                  <a:cubicBezTo>
                    <a:pt x="43230" y="-5429"/>
                    <a:pt x="47264" y="6672"/>
                    <a:pt x="29054" y="21540"/>
                  </a:cubicBezTo>
                  <a:close/>
                </a:path>
              </a:pathLst>
            </a:custGeom>
            <a:solidFill>
              <a:srgbClr val="35A943"/>
            </a:solidFill>
            <a:ln w="11507" cap="flat">
              <a:noFill/>
              <a:prstDash val="solid"/>
              <a:miter/>
            </a:ln>
          </p:spPr>
          <p:txBody>
            <a:bodyPr/>
            <a:lstStyle/>
            <a:p>
              <a:endParaRPr lang="en-US"/>
            </a:p>
          </p:txBody>
        </p:sp>
        <p:sp>
          <p:nvSpPr>
            <p:cNvPr id="528" name="Freeform: Shape 527">
              <a:extLst>
                <a:ext uri="{FF2B5EF4-FFF2-40B4-BE49-F238E27FC236}">
                  <a16:creationId xmlns:a16="http://schemas.microsoft.com/office/drawing/2014/main" id="{548177CC-5C87-0922-47DF-86AFBEC57191}"/>
                </a:ext>
              </a:extLst>
            </p:cNvPr>
            <p:cNvSpPr/>
            <p:nvPr/>
          </p:nvSpPr>
          <p:spPr>
            <a:xfrm>
              <a:off x="7618201" y="4206926"/>
              <a:ext cx="28704" cy="43032"/>
            </a:xfrm>
            <a:custGeom>
              <a:avLst/>
              <a:gdLst>
                <a:gd name="csX0" fmla="*/ 18786 w 28704"/>
                <a:gd name="csY0" fmla="*/ 17331 h 43032"/>
                <a:gd name="csX1" fmla="*/ 11641 w 28704"/>
                <a:gd name="csY1" fmla="*/ 43032 h 43032"/>
                <a:gd name="csX2" fmla="*/ 0 w 28704"/>
                <a:gd name="csY2" fmla="*/ 26782 h 43032"/>
                <a:gd name="csX3" fmla="*/ 18671 w 28704"/>
                <a:gd name="csY3" fmla="*/ 43 h 43032"/>
                <a:gd name="csX4" fmla="*/ 18671 w 28704"/>
                <a:gd name="csY4" fmla="*/ 17216 h 43032"/>
              </a:gdLst>
              <a:ahLst/>
              <a:cxnLst>
                <a:cxn ang="0">
                  <a:pos x="csX0" y="csY0"/>
                </a:cxn>
                <a:cxn ang="0">
                  <a:pos x="csX1" y="csY1"/>
                </a:cxn>
                <a:cxn ang="0">
                  <a:pos x="csX2" y="csY2"/>
                </a:cxn>
                <a:cxn ang="0">
                  <a:pos x="csX3" y="csY3"/>
                </a:cxn>
                <a:cxn ang="0">
                  <a:pos x="csX4" y="csY4"/>
                </a:cxn>
              </a:cxnLst>
              <a:rect l="l" t="t" r="r" b="b"/>
              <a:pathLst>
                <a:path w="28704" h="43032">
                  <a:moveTo>
                    <a:pt x="18786" y="17331"/>
                  </a:moveTo>
                  <a:lnTo>
                    <a:pt x="11641" y="43032"/>
                  </a:lnTo>
                  <a:cubicBezTo>
                    <a:pt x="6224" y="43032"/>
                    <a:pt x="1614" y="31968"/>
                    <a:pt x="0" y="26782"/>
                  </a:cubicBezTo>
                  <a:cubicBezTo>
                    <a:pt x="3803" y="16870"/>
                    <a:pt x="10949" y="6267"/>
                    <a:pt x="18671" y="43"/>
                  </a:cubicBezTo>
                  <a:cubicBezTo>
                    <a:pt x="32732" y="-879"/>
                    <a:pt x="31349" y="13297"/>
                    <a:pt x="18671" y="17216"/>
                  </a:cubicBezTo>
                  <a:close/>
                </a:path>
              </a:pathLst>
            </a:custGeom>
            <a:solidFill>
              <a:srgbClr val="22832F"/>
            </a:solidFill>
            <a:ln w="11507" cap="flat">
              <a:noFill/>
              <a:prstDash val="solid"/>
              <a:miter/>
            </a:ln>
          </p:spPr>
          <p:txBody>
            <a:bodyPr/>
            <a:lstStyle/>
            <a:p>
              <a:endParaRPr lang="en-US"/>
            </a:p>
          </p:txBody>
        </p:sp>
        <p:sp>
          <p:nvSpPr>
            <p:cNvPr id="529" name="Freeform: Shape 528">
              <a:extLst>
                <a:ext uri="{FF2B5EF4-FFF2-40B4-BE49-F238E27FC236}">
                  <a16:creationId xmlns:a16="http://schemas.microsoft.com/office/drawing/2014/main" id="{B680CB5B-9100-B56C-919C-43E960BEF662}"/>
                </a:ext>
              </a:extLst>
            </p:cNvPr>
            <p:cNvSpPr/>
            <p:nvPr/>
          </p:nvSpPr>
          <p:spPr>
            <a:xfrm>
              <a:off x="7733707" y="4104971"/>
              <a:ext cx="214576" cy="93596"/>
            </a:xfrm>
            <a:custGeom>
              <a:avLst/>
              <a:gdLst>
                <a:gd name="csX0" fmla="*/ 24756 w 214576"/>
                <a:gd name="csY0" fmla="*/ 7376 h 93596"/>
                <a:gd name="csX1" fmla="*/ 32593 w 214576"/>
                <a:gd name="csY1" fmla="*/ 0 h 93596"/>
                <a:gd name="csX2" fmla="*/ 115690 w 214576"/>
                <a:gd name="csY2" fmla="*/ 24549 h 93596"/>
                <a:gd name="csX3" fmla="*/ 170320 w 214576"/>
                <a:gd name="csY3" fmla="*/ 9105 h 93596"/>
                <a:gd name="csX4" fmla="*/ 214577 w 214576"/>
                <a:gd name="csY4" fmla="*/ 27776 h 93596"/>
                <a:gd name="csX5" fmla="*/ 212502 w 214576"/>
                <a:gd name="csY5" fmla="*/ 41030 h 93596"/>
                <a:gd name="csX6" fmla="*/ 208353 w 214576"/>
                <a:gd name="csY6" fmla="*/ 51979 h 93596"/>
                <a:gd name="csX7" fmla="*/ 188530 w 214576"/>
                <a:gd name="csY7" fmla="*/ 60047 h 93596"/>
                <a:gd name="csX8" fmla="*/ 180116 w 214576"/>
                <a:gd name="csY8" fmla="*/ 69267 h 93596"/>
                <a:gd name="csX9" fmla="*/ 143812 w 214576"/>
                <a:gd name="csY9" fmla="*/ 89897 h 93596"/>
                <a:gd name="csX10" fmla="*/ 134937 w 214576"/>
                <a:gd name="csY10" fmla="*/ 84480 h 93596"/>
                <a:gd name="csX11" fmla="*/ 128598 w 214576"/>
                <a:gd name="csY11" fmla="*/ 84480 h 93596"/>
                <a:gd name="csX12" fmla="*/ 119032 w 214576"/>
                <a:gd name="csY12" fmla="*/ 67653 h 93596"/>
                <a:gd name="csX13" fmla="*/ 66131 w 214576"/>
                <a:gd name="csY13" fmla="*/ 59009 h 93596"/>
                <a:gd name="csX14" fmla="*/ 24756 w 214576"/>
                <a:gd name="csY14" fmla="*/ 34691 h 93596"/>
                <a:gd name="csX15" fmla="*/ 2051 w 214576"/>
                <a:gd name="csY15" fmla="*/ 25240 h 93596"/>
                <a:gd name="csX16" fmla="*/ 5163 w 214576"/>
                <a:gd name="csY16" fmla="*/ 8298 h 93596"/>
                <a:gd name="csX17" fmla="*/ 24641 w 214576"/>
                <a:gd name="csY17" fmla="*/ 7261 h 935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14576" h="93596">
                  <a:moveTo>
                    <a:pt x="24756" y="7376"/>
                  </a:moveTo>
                  <a:lnTo>
                    <a:pt x="32593" y="0"/>
                  </a:lnTo>
                  <a:cubicBezTo>
                    <a:pt x="59677" y="23166"/>
                    <a:pt x="87453" y="31349"/>
                    <a:pt x="115690" y="24549"/>
                  </a:cubicBezTo>
                  <a:cubicBezTo>
                    <a:pt x="135859" y="12562"/>
                    <a:pt x="154069" y="7376"/>
                    <a:pt x="170320" y="9105"/>
                  </a:cubicBezTo>
                  <a:lnTo>
                    <a:pt x="214577" y="27776"/>
                  </a:lnTo>
                  <a:lnTo>
                    <a:pt x="212502" y="41030"/>
                  </a:lnTo>
                  <a:lnTo>
                    <a:pt x="208353" y="51979"/>
                  </a:lnTo>
                  <a:cubicBezTo>
                    <a:pt x="194984" y="48982"/>
                    <a:pt x="188414" y="51633"/>
                    <a:pt x="188530" y="60047"/>
                  </a:cubicBezTo>
                  <a:cubicBezTo>
                    <a:pt x="199479" y="72840"/>
                    <a:pt x="194753" y="77680"/>
                    <a:pt x="180116" y="69267"/>
                  </a:cubicBezTo>
                  <a:cubicBezTo>
                    <a:pt x="182306" y="84019"/>
                    <a:pt x="156374" y="101307"/>
                    <a:pt x="143812" y="89897"/>
                  </a:cubicBezTo>
                  <a:lnTo>
                    <a:pt x="134937" y="84480"/>
                  </a:lnTo>
                  <a:lnTo>
                    <a:pt x="128598" y="84480"/>
                  </a:lnTo>
                  <a:cubicBezTo>
                    <a:pt x="111887" y="86900"/>
                    <a:pt x="108660" y="81253"/>
                    <a:pt x="119032" y="67653"/>
                  </a:cubicBezTo>
                  <a:cubicBezTo>
                    <a:pt x="88260" y="78602"/>
                    <a:pt x="70626" y="75721"/>
                    <a:pt x="66131" y="59009"/>
                  </a:cubicBezTo>
                  <a:cubicBezTo>
                    <a:pt x="47806" y="82866"/>
                    <a:pt x="29366" y="56704"/>
                    <a:pt x="24756" y="34691"/>
                  </a:cubicBezTo>
                  <a:cubicBezTo>
                    <a:pt x="20261" y="32040"/>
                    <a:pt x="8736" y="28006"/>
                    <a:pt x="2051" y="25240"/>
                  </a:cubicBezTo>
                  <a:cubicBezTo>
                    <a:pt x="-2789" y="23281"/>
                    <a:pt x="2051" y="14983"/>
                    <a:pt x="5163" y="8298"/>
                  </a:cubicBezTo>
                  <a:cubicBezTo>
                    <a:pt x="7929" y="3573"/>
                    <a:pt x="14498" y="3227"/>
                    <a:pt x="24641" y="7261"/>
                  </a:cubicBezTo>
                  <a:close/>
                </a:path>
              </a:pathLst>
            </a:custGeom>
            <a:solidFill>
              <a:srgbClr val="2C9442"/>
            </a:solidFill>
            <a:ln w="11507" cap="flat">
              <a:noFill/>
              <a:prstDash val="solid"/>
              <a:miter/>
            </a:ln>
          </p:spPr>
          <p:txBody>
            <a:bodyPr/>
            <a:lstStyle/>
            <a:p>
              <a:endParaRPr lang="en-US"/>
            </a:p>
          </p:txBody>
        </p:sp>
        <p:sp>
          <p:nvSpPr>
            <p:cNvPr id="530" name="Freeform: Shape 529">
              <a:extLst>
                <a:ext uri="{FF2B5EF4-FFF2-40B4-BE49-F238E27FC236}">
                  <a16:creationId xmlns:a16="http://schemas.microsoft.com/office/drawing/2014/main" id="{59D3B1E2-64F9-C823-3A98-A2EEE2C2AE93}"/>
                </a:ext>
              </a:extLst>
            </p:cNvPr>
            <p:cNvSpPr/>
            <p:nvPr/>
          </p:nvSpPr>
          <p:spPr>
            <a:xfrm>
              <a:off x="7560533" y="4065263"/>
              <a:ext cx="73963" cy="102409"/>
            </a:xfrm>
            <a:custGeom>
              <a:avLst/>
              <a:gdLst>
                <a:gd name="csX0" fmla="*/ 31506 w 73963"/>
                <a:gd name="csY0" fmla="*/ 10895 h 102409"/>
                <a:gd name="csX1" fmla="*/ 50522 w 73963"/>
                <a:gd name="csY1" fmla="*/ 21267 h 102409"/>
                <a:gd name="csX2" fmla="*/ 68617 w 73963"/>
                <a:gd name="csY2" fmla="*/ 31179 h 102409"/>
                <a:gd name="csX3" fmla="*/ 67695 w 73963"/>
                <a:gd name="csY3" fmla="*/ 37287 h 102409"/>
                <a:gd name="csX4" fmla="*/ 65390 w 73963"/>
                <a:gd name="csY4" fmla="*/ 63911 h 102409"/>
                <a:gd name="csX5" fmla="*/ 51444 w 73963"/>
                <a:gd name="csY5" fmla="*/ 98832 h 102409"/>
                <a:gd name="csX6" fmla="*/ 41994 w 73963"/>
                <a:gd name="csY6" fmla="*/ 90304 h 102409"/>
                <a:gd name="csX7" fmla="*/ 7418 w 73963"/>
                <a:gd name="csY7" fmla="*/ 13776 h 102409"/>
                <a:gd name="csX8" fmla="*/ 15831 w 73963"/>
                <a:gd name="csY8" fmla="*/ 10895 h 102409"/>
                <a:gd name="csX9" fmla="*/ 31621 w 73963"/>
                <a:gd name="csY9" fmla="*/ 10895 h 1024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963" h="102409">
                  <a:moveTo>
                    <a:pt x="31506" y="10895"/>
                  </a:moveTo>
                  <a:cubicBezTo>
                    <a:pt x="35309" y="-2590"/>
                    <a:pt x="41648" y="868"/>
                    <a:pt x="50522" y="21267"/>
                  </a:cubicBezTo>
                  <a:cubicBezTo>
                    <a:pt x="56861" y="4095"/>
                    <a:pt x="64007" y="17349"/>
                    <a:pt x="68617" y="31179"/>
                  </a:cubicBezTo>
                  <a:cubicBezTo>
                    <a:pt x="76224" y="32332"/>
                    <a:pt x="75532" y="34406"/>
                    <a:pt x="67695" y="37287"/>
                  </a:cubicBezTo>
                  <a:lnTo>
                    <a:pt x="65390" y="63911"/>
                  </a:lnTo>
                  <a:cubicBezTo>
                    <a:pt x="67810" y="83158"/>
                    <a:pt x="63085" y="94798"/>
                    <a:pt x="51444" y="98832"/>
                  </a:cubicBezTo>
                  <a:cubicBezTo>
                    <a:pt x="42455" y="106208"/>
                    <a:pt x="38767" y="101598"/>
                    <a:pt x="41994" y="90304"/>
                  </a:cubicBezTo>
                  <a:cubicBezTo>
                    <a:pt x="2232" y="89036"/>
                    <a:pt x="-9294" y="63450"/>
                    <a:pt x="7418" y="13776"/>
                  </a:cubicBezTo>
                  <a:cubicBezTo>
                    <a:pt x="8340" y="8013"/>
                    <a:pt x="11106" y="7207"/>
                    <a:pt x="15831" y="10895"/>
                  </a:cubicBezTo>
                  <a:cubicBezTo>
                    <a:pt x="12604" y="-5471"/>
                    <a:pt x="26089" y="-1668"/>
                    <a:pt x="31621" y="10895"/>
                  </a:cubicBezTo>
                  <a:close/>
                </a:path>
              </a:pathLst>
            </a:custGeom>
            <a:solidFill>
              <a:srgbClr val="4CAC50"/>
            </a:solidFill>
            <a:ln w="11507" cap="flat">
              <a:noFill/>
              <a:prstDash val="solid"/>
              <a:miter/>
            </a:ln>
          </p:spPr>
          <p:txBody>
            <a:bodyPr/>
            <a:lstStyle/>
            <a:p>
              <a:endParaRPr lang="en-US"/>
            </a:p>
          </p:txBody>
        </p:sp>
        <p:sp>
          <p:nvSpPr>
            <p:cNvPr id="531" name="Freeform: Shape 530">
              <a:extLst>
                <a:ext uri="{FF2B5EF4-FFF2-40B4-BE49-F238E27FC236}">
                  <a16:creationId xmlns:a16="http://schemas.microsoft.com/office/drawing/2014/main" id="{FAB16D68-625B-D899-9835-72F87394B526}"/>
                </a:ext>
              </a:extLst>
            </p:cNvPr>
            <p:cNvSpPr/>
            <p:nvPr/>
          </p:nvSpPr>
          <p:spPr>
            <a:xfrm>
              <a:off x="7659657" y="4079960"/>
              <a:ext cx="98719" cy="33626"/>
            </a:xfrm>
            <a:custGeom>
              <a:avLst/>
              <a:gdLst>
                <a:gd name="csX0" fmla="*/ 35647 w 98719"/>
                <a:gd name="csY0" fmla="*/ 5879 h 33626"/>
                <a:gd name="csX1" fmla="*/ 54894 w 98719"/>
                <a:gd name="csY1" fmla="*/ 15099 h 33626"/>
                <a:gd name="csX2" fmla="*/ 98690 w 98719"/>
                <a:gd name="csY2" fmla="*/ 32387 h 33626"/>
                <a:gd name="csX3" fmla="*/ 79213 w 98719"/>
                <a:gd name="csY3" fmla="*/ 33424 h 33626"/>
                <a:gd name="csX4" fmla="*/ 3492 w 98719"/>
                <a:gd name="csY4" fmla="*/ 22476 h 33626"/>
                <a:gd name="csX5" fmla="*/ 12942 w 98719"/>
                <a:gd name="csY5" fmla="*/ 6225 h 33626"/>
                <a:gd name="csX6" fmla="*/ 35647 w 98719"/>
                <a:gd name="csY6" fmla="*/ 5879 h 336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8719" h="33626">
                  <a:moveTo>
                    <a:pt x="35647" y="5879"/>
                  </a:moveTo>
                  <a:cubicBezTo>
                    <a:pt x="50745" y="2422"/>
                    <a:pt x="57200" y="5533"/>
                    <a:pt x="54894" y="15099"/>
                  </a:cubicBezTo>
                  <a:cubicBezTo>
                    <a:pt x="72528" y="11065"/>
                    <a:pt x="99728" y="12679"/>
                    <a:pt x="98690" y="32387"/>
                  </a:cubicBezTo>
                  <a:cubicBezTo>
                    <a:pt x="93504" y="32848"/>
                    <a:pt x="84053" y="34116"/>
                    <a:pt x="79213" y="33424"/>
                  </a:cubicBezTo>
                  <a:lnTo>
                    <a:pt x="3492" y="22476"/>
                  </a:lnTo>
                  <a:cubicBezTo>
                    <a:pt x="-3539" y="12794"/>
                    <a:pt x="265" y="923"/>
                    <a:pt x="12942" y="6225"/>
                  </a:cubicBezTo>
                  <a:cubicBezTo>
                    <a:pt x="25390" y="-1958"/>
                    <a:pt x="32996" y="-2073"/>
                    <a:pt x="35647" y="5879"/>
                  </a:cubicBezTo>
                  <a:close/>
                </a:path>
              </a:pathLst>
            </a:custGeom>
            <a:solidFill>
              <a:srgbClr val="30AA69"/>
            </a:solidFill>
            <a:ln w="11507" cap="flat">
              <a:noFill/>
              <a:prstDash val="solid"/>
              <a:miter/>
            </a:ln>
          </p:spPr>
          <p:txBody>
            <a:bodyPr/>
            <a:lstStyle/>
            <a:p>
              <a:endParaRPr lang="en-US"/>
            </a:p>
          </p:txBody>
        </p:sp>
        <p:sp>
          <p:nvSpPr>
            <p:cNvPr id="532" name="Freeform: Shape 531">
              <a:extLst>
                <a:ext uri="{FF2B5EF4-FFF2-40B4-BE49-F238E27FC236}">
                  <a16:creationId xmlns:a16="http://schemas.microsoft.com/office/drawing/2014/main" id="{C01EF0D2-587E-9B85-DA59-336B21430627}"/>
                </a:ext>
              </a:extLst>
            </p:cNvPr>
            <p:cNvSpPr/>
            <p:nvPr/>
          </p:nvSpPr>
          <p:spPr>
            <a:xfrm>
              <a:off x="7757813" y="4139662"/>
              <a:ext cx="60154" cy="54610"/>
            </a:xfrm>
            <a:custGeom>
              <a:avLst/>
              <a:gdLst>
                <a:gd name="csX0" fmla="*/ 42025 w 60154"/>
                <a:gd name="csY0" fmla="*/ 24318 h 54610"/>
                <a:gd name="csX1" fmla="*/ 43178 w 60154"/>
                <a:gd name="csY1" fmla="*/ 50135 h 54610"/>
                <a:gd name="csX2" fmla="*/ 8948 w 60154"/>
                <a:gd name="csY2" fmla="*/ 49213 h 54610"/>
                <a:gd name="csX3" fmla="*/ 650 w 60154"/>
                <a:gd name="csY3" fmla="*/ 0 h 54610"/>
                <a:gd name="csX4" fmla="*/ 42025 w 60154"/>
                <a:gd name="csY4" fmla="*/ 24318 h 54610"/>
              </a:gdLst>
              <a:ahLst/>
              <a:cxnLst>
                <a:cxn ang="0">
                  <a:pos x="csX0" y="csY0"/>
                </a:cxn>
                <a:cxn ang="0">
                  <a:pos x="csX1" y="csY1"/>
                </a:cxn>
                <a:cxn ang="0">
                  <a:pos x="csX2" y="csY2"/>
                </a:cxn>
                <a:cxn ang="0">
                  <a:pos x="csX3" y="csY3"/>
                </a:cxn>
                <a:cxn ang="0">
                  <a:pos x="csX4" y="csY4"/>
                </a:cxn>
              </a:cxnLst>
              <a:rect l="l" t="t" r="r" b="b"/>
              <a:pathLst>
                <a:path w="60154" h="54610">
                  <a:moveTo>
                    <a:pt x="42025" y="24318"/>
                  </a:moveTo>
                  <a:cubicBezTo>
                    <a:pt x="64039" y="35383"/>
                    <a:pt x="67842" y="40223"/>
                    <a:pt x="43178" y="50135"/>
                  </a:cubicBezTo>
                  <a:cubicBezTo>
                    <a:pt x="35802" y="56358"/>
                    <a:pt x="24392" y="56128"/>
                    <a:pt x="8948" y="49213"/>
                  </a:cubicBezTo>
                  <a:cubicBezTo>
                    <a:pt x="304" y="38725"/>
                    <a:pt x="-1079" y="15444"/>
                    <a:pt x="650" y="0"/>
                  </a:cubicBezTo>
                  <a:lnTo>
                    <a:pt x="42025" y="24318"/>
                  </a:lnTo>
                  <a:close/>
                </a:path>
              </a:pathLst>
            </a:custGeom>
            <a:solidFill>
              <a:srgbClr val="57520C"/>
            </a:solidFill>
            <a:ln w="11507" cap="flat">
              <a:noFill/>
              <a:prstDash val="solid"/>
              <a:miter/>
            </a:ln>
          </p:spPr>
          <p:txBody>
            <a:bodyPr/>
            <a:lstStyle/>
            <a:p>
              <a:endParaRPr lang="en-US"/>
            </a:p>
          </p:txBody>
        </p:sp>
        <p:sp>
          <p:nvSpPr>
            <p:cNvPr id="533" name="Freeform: Shape 532">
              <a:extLst>
                <a:ext uri="{FF2B5EF4-FFF2-40B4-BE49-F238E27FC236}">
                  <a16:creationId xmlns:a16="http://schemas.microsoft.com/office/drawing/2014/main" id="{BCB1AAC3-9E57-655D-59F0-4524C65B8BB2}"/>
                </a:ext>
              </a:extLst>
            </p:cNvPr>
            <p:cNvSpPr/>
            <p:nvPr/>
          </p:nvSpPr>
          <p:spPr>
            <a:xfrm>
              <a:off x="7607346" y="4128565"/>
              <a:ext cx="63986" cy="49768"/>
            </a:xfrm>
            <a:custGeom>
              <a:avLst/>
              <a:gdLst>
                <a:gd name="csX0" fmla="*/ 18577 w 63986"/>
                <a:gd name="csY0" fmla="*/ 609 h 49768"/>
                <a:gd name="csX1" fmla="*/ 63641 w 63986"/>
                <a:gd name="csY1" fmla="*/ 24236 h 49768"/>
                <a:gd name="csX2" fmla="*/ 63986 w 63986"/>
                <a:gd name="csY2" fmla="*/ 36568 h 49768"/>
                <a:gd name="csX3" fmla="*/ 21919 w 63986"/>
                <a:gd name="csY3" fmla="*/ 44520 h 49768"/>
                <a:gd name="csX4" fmla="*/ 13967 w 63986"/>
                <a:gd name="csY4" fmla="*/ 45096 h 49768"/>
                <a:gd name="csX5" fmla="*/ 4516 w 63986"/>
                <a:gd name="csY5" fmla="*/ 35530 h 49768"/>
                <a:gd name="csX6" fmla="*/ 21 w 63986"/>
                <a:gd name="csY6" fmla="*/ 4412 h 49768"/>
                <a:gd name="csX7" fmla="*/ 18462 w 63986"/>
                <a:gd name="csY7" fmla="*/ 609 h 49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3986" h="49768">
                  <a:moveTo>
                    <a:pt x="18577" y="609"/>
                  </a:moveTo>
                  <a:cubicBezTo>
                    <a:pt x="22265" y="27002"/>
                    <a:pt x="63410" y="13863"/>
                    <a:pt x="63641" y="24236"/>
                  </a:cubicBezTo>
                  <a:lnTo>
                    <a:pt x="63986" y="36568"/>
                  </a:lnTo>
                  <a:cubicBezTo>
                    <a:pt x="54881" y="49706"/>
                    <a:pt x="34597" y="51666"/>
                    <a:pt x="21919" y="44520"/>
                  </a:cubicBezTo>
                  <a:lnTo>
                    <a:pt x="13967" y="45096"/>
                  </a:lnTo>
                  <a:cubicBezTo>
                    <a:pt x="2326" y="54317"/>
                    <a:pt x="-1362" y="49246"/>
                    <a:pt x="4516" y="35530"/>
                  </a:cubicBezTo>
                  <a:lnTo>
                    <a:pt x="21" y="4412"/>
                  </a:lnTo>
                  <a:cubicBezTo>
                    <a:pt x="-670" y="-198"/>
                    <a:pt x="15696" y="-659"/>
                    <a:pt x="18462" y="609"/>
                  </a:cubicBezTo>
                  <a:close/>
                </a:path>
              </a:pathLst>
            </a:custGeom>
            <a:solidFill>
              <a:srgbClr val="76A628"/>
            </a:solidFill>
            <a:ln w="11507" cap="flat">
              <a:noFill/>
              <a:prstDash val="solid"/>
              <a:miter/>
            </a:ln>
          </p:spPr>
          <p:txBody>
            <a:bodyPr/>
            <a:lstStyle/>
            <a:p>
              <a:endParaRPr lang="en-US"/>
            </a:p>
          </p:txBody>
        </p:sp>
        <p:sp>
          <p:nvSpPr>
            <p:cNvPr id="534" name="Freeform: Shape 533">
              <a:extLst>
                <a:ext uri="{FF2B5EF4-FFF2-40B4-BE49-F238E27FC236}">
                  <a16:creationId xmlns:a16="http://schemas.microsoft.com/office/drawing/2014/main" id="{6DF04CC7-2167-AFDC-DF62-5E07D89FCCA6}"/>
                </a:ext>
              </a:extLst>
            </p:cNvPr>
            <p:cNvSpPr/>
            <p:nvPr/>
          </p:nvSpPr>
          <p:spPr>
            <a:xfrm>
              <a:off x="7641168" y="4035877"/>
              <a:ext cx="74081" cy="66961"/>
            </a:xfrm>
            <a:custGeom>
              <a:avLst/>
              <a:gdLst>
                <a:gd name="csX0" fmla="*/ 47336 w 74081"/>
                <a:gd name="csY0" fmla="*/ 17000 h 66961"/>
                <a:gd name="csX1" fmla="*/ 74075 w 74081"/>
                <a:gd name="csY1" fmla="*/ 18613 h 66961"/>
                <a:gd name="csX2" fmla="*/ 31432 w 74081"/>
                <a:gd name="csY2" fmla="*/ 50308 h 66961"/>
                <a:gd name="csX3" fmla="*/ 21981 w 74081"/>
                <a:gd name="csY3" fmla="*/ 66558 h 66961"/>
                <a:gd name="csX4" fmla="*/ 12300 w 74081"/>
                <a:gd name="csY4" fmla="*/ 66789 h 66961"/>
                <a:gd name="csX5" fmla="*/ 13106 w 74081"/>
                <a:gd name="csY5" fmla="*/ 42010 h 66961"/>
                <a:gd name="csX6" fmla="*/ 15181 w 74081"/>
                <a:gd name="csY6" fmla="*/ 30830 h 66961"/>
                <a:gd name="csX7" fmla="*/ 22788 w 74081"/>
                <a:gd name="csY7" fmla="*/ 18152 h 66961"/>
                <a:gd name="csX8" fmla="*/ 47336 w 74081"/>
                <a:gd name="csY8" fmla="*/ 17115 h 669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4081" h="66961">
                  <a:moveTo>
                    <a:pt x="47336" y="17000"/>
                  </a:moveTo>
                  <a:cubicBezTo>
                    <a:pt x="64394" y="6858"/>
                    <a:pt x="73268" y="7434"/>
                    <a:pt x="74075" y="18613"/>
                  </a:cubicBezTo>
                  <a:cubicBezTo>
                    <a:pt x="74421" y="33596"/>
                    <a:pt x="60245" y="44084"/>
                    <a:pt x="31432" y="50308"/>
                  </a:cubicBezTo>
                  <a:lnTo>
                    <a:pt x="21981" y="66558"/>
                  </a:lnTo>
                  <a:lnTo>
                    <a:pt x="12300" y="66789"/>
                  </a:lnTo>
                  <a:cubicBezTo>
                    <a:pt x="-8676" y="68748"/>
                    <a:pt x="1005" y="53650"/>
                    <a:pt x="13106" y="42010"/>
                  </a:cubicBezTo>
                  <a:lnTo>
                    <a:pt x="15181" y="30830"/>
                  </a:lnTo>
                  <a:cubicBezTo>
                    <a:pt x="-3259" y="19766"/>
                    <a:pt x="1696" y="16885"/>
                    <a:pt x="22788" y="18152"/>
                  </a:cubicBezTo>
                  <a:cubicBezTo>
                    <a:pt x="27513" y="-6281"/>
                    <a:pt x="37309" y="-5474"/>
                    <a:pt x="47336" y="17115"/>
                  </a:cubicBezTo>
                  <a:close/>
                </a:path>
              </a:pathLst>
            </a:custGeom>
            <a:solidFill>
              <a:srgbClr val="086F4D"/>
            </a:solidFill>
            <a:ln w="11507" cap="flat">
              <a:noFill/>
              <a:prstDash val="solid"/>
              <a:miter/>
            </a:ln>
          </p:spPr>
          <p:txBody>
            <a:bodyPr/>
            <a:lstStyle/>
            <a:p>
              <a:endParaRPr lang="en-US"/>
            </a:p>
          </p:txBody>
        </p:sp>
        <p:sp>
          <p:nvSpPr>
            <p:cNvPr id="535" name="Freeform: Shape 534">
              <a:extLst>
                <a:ext uri="{FF2B5EF4-FFF2-40B4-BE49-F238E27FC236}">
                  <a16:creationId xmlns:a16="http://schemas.microsoft.com/office/drawing/2014/main" id="{D9684907-D4A2-72E1-9142-F8CF6742139D}"/>
                </a:ext>
              </a:extLst>
            </p:cNvPr>
            <p:cNvSpPr/>
            <p:nvPr/>
          </p:nvSpPr>
          <p:spPr>
            <a:xfrm>
              <a:off x="7629380" y="4161347"/>
              <a:ext cx="42640" cy="45580"/>
            </a:xfrm>
            <a:custGeom>
              <a:avLst/>
              <a:gdLst>
                <a:gd name="csX0" fmla="*/ 41952 w 42640"/>
                <a:gd name="csY0" fmla="*/ 3786 h 45580"/>
                <a:gd name="csX1" fmla="*/ 41491 w 42640"/>
                <a:gd name="csY1" fmla="*/ 11162 h 45580"/>
                <a:gd name="csX2" fmla="*/ 33884 w 42640"/>
                <a:gd name="csY2" fmla="*/ 28219 h 45580"/>
                <a:gd name="csX3" fmla="*/ 7376 w 42640"/>
                <a:gd name="csY3" fmla="*/ 27989 h 45580"/>
                <a:gd name="csX4" fmla="*/ 0 w 42640"/>
                <a:gd name="csY4" fmla="*/ 11738 h 45580"/>
                <a:gd name="csX5" fmla="*/ 42067 w 42640"/>
                <a:gd name="csY5" fmla="*/ 3786 h 45580"/>
              </a:gdLst>
              <a:ahLst/>
              <a:cxnLst>
                <a:cxn ang="0">
                  <a:pos x="csX0" y="csY0"/>
                </a:cxn>
                <a:cxn ang="0">
                  <a:pos x="csX1" y="csY1"/>
                </a:cxn>
                <a:cxn ang="0">
                  <a:pos x="csX2" y="csY2"/>
                </a:cxn>
                <a:cxn ang="0">
                  <a:pos x="csX3" y="csY3"/>
                </a:cxn>
                <a:cxn ang="0">
                  <a:pos x="csX4" y="csY4"/>
                </a:cxn>
                <a:cxn ang="0">
                  <a:pos x="csX5" y="csY5"/>
                </a:cxn>
              </a:cxnLst>
              <a:rect l="l" t="t" r="r" b="b"/>
              <a:pathLst>
                <a:path w="42640" h="45580">
                  <a:moveTo>
                    <a:pt x="41952" y="3786"/>
                  </a:moveTo>
                  <a:lnTo>
                    <a:pt x="41491" y="11162"/>
                  </a:lnTo>
                  <a:cubicBezTo>
                    <a:pt x="44372" y="24301"/>
                    <a:pt x="41837" y="30064"/>
                    <a:pt x="33884" y="28219"/>
                  </a:cubicBezTo>
                  <a:cubicBezTo>
                    <a:pt x="22359" y="49887"/>
                    <a:pt x="15790" y="52883"/>
                    <a:pt x="7376" y="27989"/>
                  </a:cubicBezTo>
                  <a:lnTo>
                    <a:pt x="0" y="11738"/>
                  </a:lnTo>
                  <a:cubicBezTo>
                    <a:pt x="9336" y="-824"/>
                    <a:pt x="27430" y="-3014"/>
                    <a:pt x="42067" y="3786"/>
                  </a:cubicBezTo>
                  <a:close/>
                </a:path>
              </a:pathLst>
            </a:custGeom>
            <a:solidFill>
              <a:srgbClr val="BBBE0B"/>
            </a:solidFill>
            <a:ln w="11507" cap="flat">
              <a:noFill/>
              <a:prstDash val="solid"/>
              <a:miter/>
            </a:ln>
          </p:spPr>
          <p:txBody>
            <a:bodyPr/>
            <a:lstStyle/>
            <a:p>
              <a:endParaRPr lang="en-US"/>
            </a:p>
          </p:txBody>
        </p:sp>
        <p:sp>
          <p:nvSpPr>
            <p:cNvPr id="536" name="Freeform: Shape 535">
              <a:extLst>
                <a:ext uri="{FF2B5EF4-FFF2-40B4-BE49-F238E27FC236}">
                  <a16:creationId xmlns:a16="http://schemas.microsoft.com/office/drawing/2014/main" id="{B3FDFE3B-763E-787E-EF33-C1C9ABBA6388}"/>
                </a:ext>
              </a:extLst>
            </p:cNvPr>
            <p:cNvSpPr/>
            <p:nvPr/>
          </p:nvSpPr>
          <p:spPr>
            <a:xfrm>
              <a:off x="7645757" y="4172509"/>
              <a:ext cx="34428" cy="60392"/>
            </a:xfrm>
            <a:custGeom>
              <a:avLst/>
              <a:gdLst>
                <a:gd name="csX0" fmla="*/ 34334 w 34428"/>
                <a:gd name="csY0" fmla="*/ 60392 h 60392"/>
                <a:gd name="csX1" fmla="*/ 25690 w 34428"/>
                <a:gd name="csY1" fmla="*/ 60392 h 60392"/>
                <a:gd name="csX2" fmla="*/ 8403 w 34428"/>
                <a:gd name="csY2" fmla="*/ 43220 h 60392"/>
                <a:gd name="csX3" fmla="*/ 17392 w 34428"/>
                <a:gd name="csY3" fmla="*/ 17057 h 60392"/>
                <a:gd name="csX4" fmla="*/ 24999 w 34428"/>
                <a:gd name="csY4" fmla="*/ 0 h 60392"/>
                <a:gd name="csX5" fmla="*/ 34219 w 34428"/>
                <a:gd name="csY5" fmla="*/ 60392 h 60392"/>
              </a:gdLst>
              <a:ahLst/>
              <a:cxnLst>
                <a:cxn ang="0">
                  <a:pos x="csX0" y="csY0"/>
                </a:cxn>
                <a:cxn ang="0">
                  <a:pos x="csX1" y="csY1"/>
                </a:cxn>
                <a:cxn ang="0">
                  <a:pos x="csX2" y="csY2"/>
                </a:cxn>
                <a:cxn ang="0">
                  <a:pos x="csX3" y="csY3"/>
                </a:cxn>
                <a:cxn ang="0">
                  <a:pos x="csX4" y="csY4"/>
                </a:cxn>
                <a:cxn ang="0">
                  <a:pos x="csX5" y="csY5"/>
                </a:cxn>
              </a:cxnLst>
              <a:rect l="l" t="t" r="r" b="b"/>
              <a:pathLst>
                <a:path w="34428" h="60392">
                  <a:moveTo>
                    <a:pt x="34334" y="60392"/>
                  </a:moveTo>
                  <a:lnTo>
                    <a:pt x="25690" y="60392"/>
                  </a:lnTo>
                  <a:cubicBezTo>
                    <a:pt x="16585" y="59009"/>
                    <a:pt x="10823" y="53247"/>
                    <a:pt x="8403" y="43220"/>
                  </a:cubicBezTo>
                  <a:cubicBezTo>
                    <a:pt x="-6811" y="37111"/>
                    <a:pt x="104" y="17979"/>
                    <a:pt x="17392" y="17057"/>
                  </a:cubicBezTo>
                  <a:lnTo>
                    <a:pt x="24999" y="0"/>
                  </a:lnTo>
                  <a:cubicBezTo>
                    <a:pt x="33182" y="14637"/>
                    <a:pt x="35141" y="44718"/>
                    <a:pt x="34219" y="60392"/>
                  </a:cubicBezTo>
                  <a:close/>
                </a:path>
              </a:pathLst>
            </a:custGeom>
            <a:solidFill>
              <a:srgbClr val="765A08"/>
            </a:solidFill>
            <a:ln w="11507" cap="flat">
              <a:noFill/>
              <a:prstDash val="solid"/>
              <a:miter/>
            </a:ln>
          </p:spPr>
          <p:txBody>
            <a:bodyPr/>
            <a:lstStyle/>
            <a:p>
              <a:endParaRPr lang="en-US"/>
            </a:p>
          </p:txBody>
        </p:sp>
        <p:sp>
          <p:nvSpPr>
            <p:cNvPr id="537" name="Freeform: Shape 536">
              <a:extLst>
                <a:ext uri="{FF2B5EF4-FFF2-40B4-BE49-F238E27FC236}">
                  <a16:creationId xmlns:a16="http://schemas.microsoft.com/office/drawing/2014/main" id="{06A52D2C-B82D-3CD4-202F-DCAE9AF434FD}"/>
                </a:ext>
              </a:extLst>
            </p:cNvPr>
            <p:cNvSpPr/>
            <p:nvPr/>
          </p:nvSpPr>
          <p:spPr>
            <a:xfrm>
              <a:off x="7624814" y="4071133"/>
              <a:ext cx="29230" cy="47350"/>
            </a:xfrm>
            <a:custGeom>
              <a:avLst/>
              <a:gdLst>
                <a:gd name="csX0" fmla="*/ 28539 w 29230"/>
                <a:gd name="csY0" fmla="*/ 31532 h 47350"/>
                <a:gd name="csX1" fmla="*/ 22200 w 29230"/>
                <a:gd name="csY1" fmla="*/ 39831 h 47350"/>
                <a:gd name="csX2" fmla="*/ 13441 w 29230"/>
                <a:gd name="csY2" fmla="*/ 46285 h 47350"/>
                <a:gd name="csX3" fmla="*/ 3414 w 29230"/>
                <a:gd name="csY3" fmla="*/ 31417 h 47350"/>
                <a:gd name="csX4" fmla="*/ 4336 w 29230"/>
                <a:gd name="csY4" fmla="*/ 25309 h 47350"/>
                <a:gd name="csX5" fmla="*/ 5373 w 29230"/>
                <a:gd name="csY5" fmla="*/ 16895 h 47350"/>
                <a:gd name="csX6" fmla="*/ 12634 w 29230"/>
                <a:gd name="csY6" fmla="*/ 16434 h 47350"/>
                <a:gd name="csX7" fmla="*/ 29230 w 29230"/>
                <a:gd name="csY7" fmla="*/ 6753 h 47350"/>
                <a:gd name="csX8" fmla="*/ 28424 w 29230"/>
                <a:gd name="csY8" fmla="*/ 31532 h 47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9230" h="47350">
                  <a:moveTo>
                    <a:pt x="28539" y="31532"/>
                  </a:moveTo>
                  <a:lnTo>
                    <a:pt x="22200" y="39831"/>
                  </a:lnTo>
                  <a:cubicBezTo>
                    <a:pt x="17590" y="45939"/>
                    <a:pt x="15285" y="49166"/>
                    <a:pt x="13441" y="46285"/>
                  </a:cubicBezTo>
                  <a:lnTo>
                    <a:pt x="3414" y="31417"/>
                  </a:lnTo>
                  <a:cubicBezTo>
                    <a:pt x="3529" y="29919"/>
                    <a:pt x="3990" y="27153"/>
                    <a:pt x="4336" y="25309"/>
                  </a:cubicBezTo>
                  <a:cubicBezTo>
                    <a:pt x="-1773" y="21851"/>
                    <a:pt x="-1427" y="18970"/>
                    <a:pt x="5373" y="16895"/>
                  </a:cubicBezTo>
                  <a:cubicBezTo>
                    <a:pt x="6526" y="9289"/>
                    <a:pt x="8946" y="9289"/>
                    <a:pt x="12634" y="16434"/>
                  </a:cubicBezTo>
                  <a:cubicBezTo>
                    <a:pt x="16898" y="-1545"/>
                    <a:pt x="22546" y="-4772"/>
                    <a:pt x="29230" y="6753"/>
                  </a:cubicBezTo>
                  <a:lnTo>
                    <a:pt x="28424" y="31532"/>
                  </a:lnTo>
                  <a:close/>
                </a:path>
              </a:pathLst>
            </a:custGeom>
            <a:solidFill>
              <a:srgbClr val="2D581D"/>
            </a:solidFill>
            <a:ln w="11507" cap="flat">
              <a:noFill/>
              <a:prstDash val="solid"/>
              <a:miter/>
            </a:ln>
          </p:spPr>
          <p:txBody>
            <a:bodyPr/>
            <a:lstStyle/>
            <a:p>
              <a:endParaRPr lang="en-US"/>
            </a:p>
          </p:txBody>
        </p:sp>
        <p:sp>
          <p:nvSpPr>
            <p:cNvPr id="538" name="Freeform: Shape 537">
              <a:extLst>
                <a:ext uri="{FF2B5EF4-FFF2-40B4-BE49-F238E27FC236}">
                  <a16:creationId xmlns:a16="http://schemas.microsoft.com/office/drawing/2014/main" id="{DB90B90E-BFD5-3AB2-1F21-1108D95FEE71}"/>
                </a:ext>
              </a:extLst>
            </p:cNvPr>
            <p:cNvSpPr/>
            <p:nvPr/>
          </p:nvSpPr>
          <p:spPr>
            <a:xfrm>
              <a:off x="7766646" y="4184221"/>
              <a:ext cx="48449" cy="14219"/>
            </a:xfrm>
            <a:custGeom>
              <a:avLst/>
              <a:gdLst>
                <a:gd name="csX0" fmla="*/ 34230 w 48449"/>
                <a:gd name="csY0" fmla="*/ 5575 h 14219"/>
                <a:gd name="csX1" fmla="*/ 42874 w 48449"/>
                <a:gd name="csY1" fmla="*/ 5575 h 14219"/>
                <a:gd name="csX2" fmla="*/ 42874 w 48449"/>
                <a:gd name="csY2" fmla="*/ 14219 h 14219"/>
                <a:gd name="csX3" fmla="*/ 25586 w 48449"/>
                <a:gd name="csY3" fmla="*/ 14219 h 14219"/>
                <a:gd name="csX4" fmla="*/ 0 w 48449"/>
                <a:gd name="csY4" fmla="*/ 4769 h 14219"/>
                <a:gd name="csX5" fmla="*/ 34230 w 48449"/>
                <a:gd name="csY5" fmla="*/ 5691 h 14219"/>
              </a:gdLst>
              <a:ahLst/>
              <a:cxnLst>
                <a:cxn ang="0">
                  <a:pos x="csX0" y="csY0"/>
                </a:cxn>
                <a:cxn ang="0">
                  <a:pos x="csX1" y="csY1"/>
                </a:cxn>
                <a:cxn ang="0">
                  <a:pos x="csX2" y="csY2"/>
                </a:cxn>
                <a:cxn ang="0">
                  <a:pos x="csX3" y="csY3"/>
                </a:cxn>
                <a:cxn ang="0">
                  <a:pos x="csX4" y="csY4"/>
                </a:cxn>
                <a:cxn ang="0">
                  <a:pos x="csX5" y="csY5"/>
                </a:cxn>
              </a:cxnLst>
              <a:rect l="l" t="t" r="r" b="b"/>
              <a:pathLst>
                <a:path w="48449" h="14219">
                  <a:moveTo>
                    <a:pt x="34230" y="5575"/>
                  </a:moveTo>
                  <a:cubicBezTo>
                    <a:pt x="36650" y="-1916"/>
                    <a:pt x="39532" y="-1801"/>
                    <a:pt x="42874" y="5575"/>
                  </a:cubicBezTo>
                  <a:cubicBezTo>
                    <a:pt x="50365" y="7996"/>
                    <a:pt x="50250" y="10877"/>
                    <a:pt x="42874" y="14219"/>
                  </a:cubicBezTo>
                  <a:lnTo>
                    <a:pt x="25586" y="14219"/>
                  </a:lnTo>
                  <a:cubicBezTo>
                    <a:pt x="17749" y="14219"/>
                    <a:pt x="4610" y="10416"/>
                    <a:pt x="0" y="4769"/>
                  </a:cubicBezTo>
                  <a:lnTo>
                    <a:pt x="34230" y="5691"/>
                  </a:lnTo>
                  <a:close/>
                </a:path>
              </a:pathLst>
            </a:custGeom>
            <a:solidFill>
              <a:srgbClr val="244017"/>
            </a:solidFill>
            <a:ln w="11507" cap="flat">
              <a:noFill/>
              <a:prstDash val="solid"/>
              <a:miter/>
            </a:ln>
          </p:spPr>
          <p:txBody>
            <a:bodyPr/>
            <a:lstStyle/>
            <a:p>
              <a:endParaRPr lang="en-US"/>
            </a:p>
          </p:txBody>
        </p:sp>
        <p:sp>
          <p:nvSpPr>
            <p:cNvPr id="539" name="Freeform: Shape 538">
              <a:extLst>
                <a:ext uri="{FF2B5EF4-FFF2-40B4-BE49-F238E27FC236}">
                  <a16:creationId xmlns:a16="http://schemas.microsoft.com/office/drawing/2014/main" id="{B963A273-B825-FBF0-52E8-41A17F2CC2C0}"/>
                </a:ext>
              </a:extLst>
            </p:cNvPr>
            <p:cNvSpPr/>
            <p:nvPr/>
          </p:nvSpPr>
          <p:spPr>
            <a:xfrm>
              <a:off x="7881312" y="4211752"/>
              <a:ext cx="178421" cy="106781"/>
            </a:xfrm>
            <a:custGeom>
              <a:avLst/>
              <a:gdLst>
                <a:gd name="csX0" fmla="*/ 95209 w 178421"/>
                <a:gd name="csY0" fmla="*/ 3861 h 106781"/>
                <a:gd name="csX1" fmla="*/ 99358 w 178421"/>
                <a:gd name="csY1" fmla="*/ 75203 h 106781"/>
                <a:gd name="csX2" fmla="*/ 178421 w 178421"/>
                <a:gd name="csY2" fmla="*/ 98599 h 106781"/>
                <a:gd name="csX3" fmla="*/ 152490 w 178421"/>
                <a:gd name="csY3" fmla="*/ 106782 h 106781"/>
                <a:gd name="csX4" fmla="*/ 135547 w 178421"/>
                <a:gd name="csY4" fmla="*/ 106436 h 106781"/>
                <a:gd name="csX5" fmla="*/ 101433 w 178421"/>
                <a:gd name="csY5" fmla="*/ 91914 h 106781"/>
                <a:gd name="csX6" fmla="*/ 57521 w 178421"/>
                <a:gd name="csY6" fmla="*/ 98599 h 106781"/>
                <a:gd name="csX7" fmla="*/ 25251 w 178421"/>
                <a:gd name="csY7" fmla="*/ 87304 h 106781"/>
                <a:gd name="csX8" fmla="*/ 2661 w 178421"/>
                <a:gd name="csY8" fmla="*/ 81426 h 106781"/>
                <a:gd name="csX9" fmla="*/ 356 w 178421"/>
                <a:gd name="csY9" fmla="*/ 66559 h 106781"/>
                <a:gd name="csX10" fmla="*/ 14302 w 178421"/>
                <a:gd name="csY10" fmla="*/ 64254 h 106781"/>
                <a:gd name="csX11" fmla="*/ 24444 w 178421"/>
                <a:gd name="csY11" fmla="*/ 71976 h 106781"/>
                <a:gd name="csX12" fmla="*/ 47840 w 178421"/>
                <a:gd name="csY12" fmla="*/ 47657 h 106781"/>
                <a:gd name="csX13" fmla="*/ 50606 w 178421"/>
                <a:gd name="csY13" fmla="*/ 5705 h 106781"/>
                <a:gd name="csX14" fmla="*/ 56023 w 178421"/>
                <a:gd name="csY14" fmla="*/ 5360 h 106781"/>
                <a:gd name="csX15" fmla="*/ 94978 w 178421"/>
                <a:gd name="csY15" fmla="*/ 3861 h 1067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78421" h="106781">
                  <a:moveTo>
                    <a:pt x="95209" y="3861"/>
                  </a:moveTo>
                  <a:cubicBezTo>
                    <a:pt x="94402" y="22186"/>
                    <a:pt x="95209" y="61488"/>
                    <a:pt x="99358" y="75203"/>
                  </a:cubicBezTo>
                  <a:cubicBezTo>
                    <a:pt x="129439" y="81541"/>
                    <a:pt x="162632" y="88111"/>
                    <a:pt x="178421" y="98599"/>
                  </a:cubicBezTo>
                  <a:lnTo>
                    <a:pt x="152490" y="106782"/>
                  </a:lnTo>
                  <a:lnTo>
                    <a:pt x="135547" y="106436"/>
                  </a:lnTo>
                  <a:lnTo>
                    <a:pt x="101433" y="91914"/>
                  </a:lnTo>
                  <a:cubicBezTo>
                    <a:pt x="86104" y="85345"/>
                    <a:pt x="75386" y="89033"/>
                    <a:pt x="57521" y="98599"/>
                  </a:cubicBezTo>
                  <a:cubicBezTo>
                    <a:pt x="50606" y="95141"/>
                    <a:pt x="37237" y="90416"/>
                    <a:pt x="25251" y="87304"/>
                  </a:cubicBezTo>
                  <a:lnTo>
                    <a:pt x="2661" y="81426"/>
                  </a:lnTo>
                  <a:cubicBezTo>
                    <a:pt x="-1488" y="80274"/>
                    <a:pt x="587" y="70823"/>
                    <a:pt x="356" y="66559"/>
                  </a:cubicBezTo>
                  <a:cubicBezTo>
                    <a:pt x="-1488" y="43393"/>
                    <a:pt x="3929" y="44200"/>
                    <a:pt x="14302" y="64254"/>
                  </a:cubicBezTo>
                  <a:cubicBezTo>
                    <a:pt x="17529" y="61718"/>
                    <a:pt x="20871" y="64254"/>
                    <a:pt x="24444" y="71976"/>
                  </a:cubicBezTo>
                  <a:cubicBezTo>
                    <a:pt x="29054" y="57569"/>
                    <a:pt x="36891" y="49386"/>
                    <a:pt x="47840" y="47657"/>
                  </a:cubicBezTo>
                  <a:cubicBezTo>
                    <a:pt x="42078" y="27949"/>
                    <a:pt x="43000" y="14004"/>
                    <a:pt x="50606" y="5705"/>
                  </a:cubicBezTo>
                  <a:cubicBezTo>
                    <a:pt x="49454" y="-1901"/>
                    <a:pt x="51413" y="-1786"/>
                    <a:pt x="56023" y="5360"/>
                  </a:cubicBezTo>
                  <a:cubicBezTo>
                    <a:pt x="66626" y="-57"/>
                    <a:pt x="83453" y="58"/>
                    <a:pt x="94978" y="3861"/>
                  </a:cubicBezTo>
                  <a:close/>
                </a:path>
              </a:pathLst>
            </a:custGeom>
            <a:solidFill>
              <a:srgbClr val="32A851"/>
            </a:solidFill>
            <a:ln w="11507" cap="flat">
              <a:noFill/>
              <a:prstDash val="solid"/>
              <a:miter/>
            </a:ln>
          </p:spPr>
          <p:txBody>
            <a:bodyPr/>
            <a:lstStyle/>
            <a:p>
              <a:endParaRPr lang="en-US"/>
            </a:p>
          </p:txBody>
        </p:sp>
        <p:sp>
          <p:nvSpPr>
            <p:cNvPr id="540" name="Freeform: Shape 539">
              <a:extLst>
                <a:ext uri="{FF2B5EF4-FFF2-40B4-BE49-F238E27FC236}">
                  <a16:creationId xmlns:a16="http://schemas.microsoft.com/office/drawing/2014/main" id="{78F1A3B9-6DF4-6D0A-2194-9B66ED1D5EAD}"/>
                </a:ext>
              </a:extLst>
            </p:cNvPr>
            <p:cNvSpPr/>
            <p:nvPr/>
          </p:nvSpPr>
          <p:spPr>
            <a:xfrm>
              <a:off x="7877404" y="4173988"/>
              <a:ext cx="71215" cy="104091"/>
            </a:xfrm>
            <a:custGeom>
              <a:avLst/>
              <a:gdLst>
                <a:gd name="csX0" fmla="*/ 36304 w 71215"/>
                <a:gd name="csY0" fmla="*/ 134 h 104091"/>
                <a:gd name="csX1" fmla="*/ 59701 w 71215"/>
                <a:gd name="csY1" fmla="*/ 32520 h 104091"/>
                <a:gd name="csX2" fmla="*/ 60162 w 71215"/>
                <a:gd name="csY2" fmla="*/ 43008 h 104091"/>
                <a:gd name="csX3" fmla="*/ 54745 w 71215"/>
                <a:gd name="csY3" fmla="*/ 43354 h 104091"/>
                <a:gd name="csX4" fmla="*/ 34345 w 71215"/>
                <a:gd name="csY4" fmla="*/ 29523 h 104091"/>
                <a:gd name="csX5" fmla="*/ 18325 w 71215"/>
                <a:gd name="csY5" fmla="*/ 101787 h 104091"/>
                <a:gd name="csX6" fmla="*/ 4380 w 71215"/>
                <a:gd name="csY6" fmla="*/ 104092 h 104091"/>
                <a:gd name="csX7" fmla="*/ 0 w 71215"/>
                <a:gd name="csY7" fmla="*/ 20764 h 104091"/>
                <a:gd name="csX8" fmla="*/ 36304 w 71215"/>
                <a:gd name="csY8" fmla="*/ 134 h 1040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1215" h="104091">
                  <a:moveTo>
                    <a:pt x="36304" y="134"/>
                  </a:moveTo>
                  <a:cubicBezTo>
                    <a:pt x="52094" y="-1825"/>
                    <a:pt x="75029" y="18113"/>
                    <a:pt x="59701" y="32520"/>
                  </a:cubicBezTo>
                  <a:cubicBezTo>
                    <a:pt x="74684" y="33557"/>
                    <a:pt x="75260" y="38744"/>
                    <a:pt x="60162" y="43008"/>
                  </a:cubicBezTo>
                  <a:lnTo>
                    <a:pt x="54745" y="43354"/>
                  </a:lnTo>
                  <a:cubicBezTo>
                    <a:pt x="28237" y="42547"/>
                    <a:pt x="21552" y="37937"/>
                    <a:pt x="34345" y="29523"/>
                  </a:cubicBezTo>
                  <a:cubicBezTo>
                    <a:pt x="16596" y="48194"/>
                    <a:pt x="11295" y="72282"/>
                    <a:pt x="18325" y="101787"/>
                  </a:cubicBezTo>
                  <a:lnTo>
                    <a:pt x="4380" y="104092"/>
                  </a:lnTo>
                  <a:lnTo>
                    <a:pt x="0" y="20764"/>
                  </a:lnTo>
                  <a:cubicBezTo>
                    <a:pt x="11064" y="13042"/>
                    <a:pt x="23857" y="5781"/>
                    <a:pt x="36304" y="134"/>
                  </a:cubicBezTo>
                  <a:close/>
                </a:path>
              </a:pathLst>
            </a:custGeom>
            <a:solidFill>
              <a:srgbClr val="10A163"/>
            </a:solidFill>
            <a:ln w="11507" cap="flat">
              <a:noFill/>
              <a:prstDash val="solid"/>
              <a:miter/>
            </a:ln>
          </p:spPr>
          <p:txBody>
            <a:bodyPr/>
            <a:lstStyle/>
            <a:p>
              <a:endParaRPr lang="en-US"/>
            </a:p>
          </p:txBody>
        </p:sp>
        <p:sp>
          <p:nvSpPr>
            <p:cNvPr id="541" name="Freeform: Shape 540">
              <a:extLst>
                <a:ext uri="{FF2B5EF4-FFF2-40B4-BE49-F238E27FC236}">
                  <a16:creationId xmlns:a16="http://schemas.microsoft.com/office/drawing/2014/main" id="{2177B0D7-C11A-F55E-292F-D2534D06418C}"/>
                </a:ext>
              </a:extLst>
            </p:cNvPr>
            <p:cNvSpPr/>
            <p:nvPr/>
          </p:nvSpPr>
          <p:spPr>
            <a:xfrm>
              <a:off x="7809324" y="4172509"/>
              <a:ext cx="52866" cy="25867"/>
            </a:xfrm>
            <a:custGeom>
              <a:avLst/>
              <a:gdLst>
                <a:gd name="csX0" fmla="*/ 52866 w 52866"/>
                <a:gd name="csY0" fmla="*/ 16827 h 25867"/>
                <a:gd name="csX1" fmla="*/ 8840 w 52866"/>
                <a:gd name="csY1" fmla="*/ 25817 h 25867"/>
                <a:gd name="csX2" fmla="*/ 196 w 52866"/>
                <a:gd name="csY2" fmla="*/ 25817 h 25867"/>
                <a:gd name="csX3" fmla="*/ 196 w 52866"/>
                <a:gd name="csY3" fmla="*/ 17173 h 25867"/>
                <a:gd name="csX4" fmla="*/ 43300 w 52866"/>
                <a:gd name="csY4" fmla="*/ 0 h 25867"/>
                <a:gd name="csX5" fmla="*/ 51829 w 52866"/>
                <a:gd name="csY5" fmla="*/ 5417 h 25867"/>
                <a:gd name="csX6" fmla="*/ 52866 w 52866"/>
                <a:gd name="csY6" fmla="*/ 16712 h 258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866" h="25867">
                  <a:moveTo>
                    <a:pt x="52866" y="16827"/>
                  </a:moveTo>
                  <a:cubicBezTo>
                    <a:pt x="40995" y="20515"/>
                    <a:pt x="20596" y="24895"/>
                    <a:pt x="8840" y="25817"/>
                  </a:cubicBezTo>
                  <a:cubicBezTo>
                    <a:pt x="6765" y="25932"/>
                    <a:pt x="2731" y="25817"/>
                    <a:pt x="196" y="25817"/>
                  </a:cubicBezTo>
                  <a:lnTo>
                    <a:pt x="196" y="17173"/>
                  </a:lnTo>
                  <a:cubicBezTo>
                    <a:pt x="-1879" y="5763"/>
                    <a:pt x="12528" y="0"/>
                    <a:pt x="43300" y="0"/>
                  </a:cubicBezTo>
                  <a:cubicBezTo>
                    <a:pt x="46066" y="0"/>
                    <a:pt x="51599" y="2536"/>
                    <a:pt x="51829" y="5417"/>
                  </a:cubicBezTo>
                  <a:cubicBezTo>
                    <a:pt x="52060" y="8298"/>
                    <a:pt x="52636" y="14291"/>
                    <a:pt x="52866" y="16712"/>
                  </a:cubicBezTo>
                  <a:close/>
                </a:path>
              </a:pathLst>
            </a:custGeom>
            <a:solidFill>
              <a:srgbClr val="8D8C07"/>
            </a:solidFill>
            <a:ln w="11507" cap="flat">
              <a:noFill/>
              <a:prstDash val="solid"/>
              <a:miter/>
            </a:ln>
          </p:spPr>
          <p:txBody>
            <a:bodyPr/>
            <a:lstStyle/>
            <a:p>
              <a:endParaRPr lang="en-US"/>
            </a:p>
          </p:txBody>
        </p:sp>
        <p:sp>
          <p:nvSpPr>
            <p:cNvPr id="542" name="Freeform: Shape 541">
              <a:extLst>
                <a:ext uri="{FF2B5EF4-FFF2-40B4-BE49-F238E27FC236}">
                  <a16:creationId xmlns:a16="http://schemas.microsoft.com/office/drawing/2014/main" id="{97F69C59-EB3C-4965-30FD-51500783E1BC}"/>
                </a:ext>
              </a:extLst>
            </p:cNvPr>
            <p:cNvSpPr/>
            <p:nvPr/>
          </p:nvSpPr>
          <p:spPr>
            <a:xfrm>
              <a:off x="7988622" y="4199478"/>
              <a:ext cx="29727" cy="84595"/>
            </a:xfrm>
            <a:custGeom>
              <a:avLst/>
              <a:gdLst>
                <a:gd name="csX0" fmla="*/ 0 w 29727"/>
                <a:gd name="csY0" fmla="*/ 0 h 84595"/>
                <a:gd name="csX1" fmla="*/ 10258 w 29727"/>
                <a:gd name="csY1" fmla="*/ 461 h 84595"/>
                <a:gd name="csX2" fmla="*/ 28813 w 29727"/>
                <a:gd name="csY2" fmla="*/ 37111 h 84595"/>
                <a:gd name="csX3" fmla="*/ 7376 w 29727"/>
                <a:gd name="csY3" fmla="*/ 84595 h 84595"/>
                <a:gd name="csX4" fmla="*/ 115 w 29727"/>
                <a:gd name="csY4" fmla="*/ 115 h 84595"/>
              </a:gdLst>
              <a:ahLst/>
              <a:cxnLst>
                <a:cxn ang="0">
                  <a:pos x="csX0" y="csY0"/>
                </a:cxn>
                <a:cxn ang="0">
                  <a:pos x="csX1" y="csY1"/>
                </a:cxn>
                <a:cxn ang="0">
                  <a:pos x="csX2" y="csY2"/>
                </a:cxn>
                <a:cxn ang="0">
                  <a:pos x="csX3" y="csY3"/>
                </a:cxn>
                <a:cxn ang="0">
                  <a:pos x="csX4" y="csY4"/>
                </a:cxn>
              </a:cxnLst>
              <a:rect l="l" t="t" r="r" b="b"/>
              <a:pathLst>
                <a:path w="29727" h="84595">
                  <a:moveTo>
                    <a:pt x="0" y="0"/>
                  </a:moveTo>
                  <a:lnTo>
                    <a:pt x="10258" y="461"/>
                  </a:lnTo>
                  <a:cubicBezTo>
                    <a:pt x="20284" y="5302"/>
                    <a:pt x="33308" y="27200"/>
                    <a:pt x="28813" y="37111"/>
                  </a:cubicBezTo>
                  <a:lnTo>
                    <a:pt x="7376" y="84595"/>
                  </a:lnTo>
                  <a:lnTo>
                    <a:pt x="115" y="115"/>
                  </a:lnTo>
                  <a:close/>
                </a:path>
              </a:pathLst>
            </a:custGeom>
            <a:solidFill>
              <a:srgbClr val="5AB255"/>
            </a:solidFill>
            <a:ln w="11507" cap="flat">
              <a:noFill/>
              <a:prstDash val="solid"/>
              <a:miter/>
            </a:ln>
          </p:spPr>
          <p:txBody>
            <a:bodyPr/>
            <a:lstStyle/>
            <a:p>
              <a:endParaRPr lang="en-US"/>
            </a:p>
          </p:txBody>
        </p:sp>
        <p:sp>
          <p:nvSpPr>
            <p:cNvPr id="543" name="Freeform: Shape 542">
              <a:extLst>
                <a:ext uri="{FF2B5EF4-FFF2-40B4-BE49-F238E27FC236}">
                  <a16:creationId xmlns:a16="http://schemas.microsoft.com/office/drawing/2014/main" id="{3EEBCB0A-4AEB-8EF9-0130-44739ACCA907}"/>
                </a:ext>
              </a:extLst>
            </p:cNvPr>
            <p:cNvSpPr/>
            <p:nvPr/>
          </p:nvSpPr>
          <p:spPr>
            <a:xfrm>
              <a:off x="7913824" y="4155931"/>
              <a:ext cx="74914" cy="58702"/>
            </a:xfrm>
            <a:custGeom>
              <a:avLst/>
              <a:gdLst>
                <a:gd name="csX0" fmla="*/ 35383 w 74914"/>
                <a:gd name="csY0" fmla="*/ 23262 h 58702"/>
                <a:gd name="csX1" fmla="*/ 57972 w 74914"/>
                <a:gd name="csY1" fmla="*/ 25913 h 58702"/>
                <a:gd name="csX2" fmla="*/ 68345 w 74914"/>
                <a:gd name="csY2" fmla="*/ 26374 h 58702"/>
                <a:gd name="csX3" fmla="*/ 74914 w 74914"/>
                <a:gd name="csY3" fmla="*/ 43662 h 58702"/>
                <a:gd name="csX4" fmla="*/ 61314 w 74914"/>
                <a:gd name="csY4" fmla="*/ 51153 h 58702"/>
                <a:gd name="csX5" fmla="*/ 23396 w 74914"/>
                <a:gd name="csY5" fmla="*/ 50692 h 58702"/>
                <a:gd name="csX6" fmla="*/ 0 w 74914"/>
                <a:gd name="csY6" fmla="*/ 18306 h 58702"/>
                <a:gd name="csX7" fmla="*/ 8413 w 74914"/>
                <a:gd name="csY7" fmla="*/ 9086 h 58702"/>
                <a:gd name="csX8" fmla="*/ 35383 w 74914"/>
                <a:gd name="csY8" fmla="*/ 23262 h 58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4914" h="58702">
                  <a:moveTo>
                    <a:pt x="35383" y="23262"/>
                  </a:moveTo>
                  <a:cubicBezTo>
                    <a:pt x="42182" y="18652"/>
                    <a:pt x="49674" y="19574"/>
                    <a:pt x="57972" y="25913"/>
                  </a:cubicBezTo>
                  <a:cubicBezTo>
                    <a:pt x="56704" y="9893"/>
                    <a:pt x="61891" y="11506"/>
                    <a:pt x="68345" y="26374"/>
                  </a:cubicBezTo>
                  <a:cubicBezTo>
                    <a:pt x="70304" y="30869"/>
                    <a:pt x="74453" y="39052"/>
                    <a:pt x="74914" y="43662"/>
                  </a:cubicBezTo>
                  <a:lnTo>
                    <a:pt x="61314" y="51153"/>
                  </a:lnTo>
                  <a:cubicBezTo>
                    <a:pt x="57165" y="61180"/>
                    <a:pt x="30196" y="61411"/>
                    <a:pt x="23396" y="50692"/>
                  </a:cubicBezTo>
                  <a:lnTo>
                    <a:pt x="0" y="18306"/>
                  </a:lnTo>
                  <a:lnTo>
                    <a:pt x="8413" y="9086"/>
                  </a:lnTo>
                  <a:cubicBezTo>
                    <a:pt x="14522" y="-9469"/>
                    <a:pt x="42528" y="2978"/>
                    <a:pt x="35383" y="23262"/>
                  </a:cubicBezTo>
                  <a:close/>
                </a:path>
              </a:pathLst>
            </a:custGeom>
            <a:solidFill>
              <a:srgbClr val="1E8A31"/>
            </a:solidFill>
            <a:ln w="11507" cap="flat">
              <a:noFill/>
              <a:prstDash val="solid"/>
              <a:miter/>
            </a:ln>
          </p:spPr>
          <p:txBody>
            <a:bodyPr/>
            <a:lstStyle/>
            <a:p>
              <a:endParaRPr lang="en-US"/>
            </a:p>
          </p:txBody>
        </p:sp>
        <p:sp>
          <p:nvSpPr>
            <p:cNvPr id="544" name="Freeform: Shape 543">
              <a:extLst>
                <a:ext uri="{FF2B5EF4-FFF2-40B4-BE49-F238E27FC236}">
                  <a16:creationId xmlns:a16="http://schemas.microsoft.com/office/drawing/2014/main" id="{42A5FC84-EC0C-9672-722F-14689D11EC50}"/>
                </a:ext>
              </a:extLst>
            </p:cNvPr>
            <p:cNvSpPr/>
            <p:nvPr/>
          </p:nvSpPr>
          <p:spPr>
            <a:xfrm>
              <a:off x="7937105" y="4206624"/>
              <a:ext cx="39416" cy="14325"/>
            </a:xfrm>
            <a:custGeom>
              <a:avLst/>
              <a:gdLst>
                <a:gd name="csX0" fmla="*/ 37918 w 39416"/>
                <a:gd name="csY0" fmla="*/ 461 h 14325"/>
                <a:gd name="csX1" fmla="*/ 39416 w 39416"/>
                <a:gd name="csY1" fmla="*/ 8990 h 14325"/>
                <a:gd name="csX2" fmla="*/ 461 w 39416"/>
                <a:gd name="csY2" fmla="*/ 10488 h 14325"/>
                <a:gd name="csX3" fmla="*/ 0 w 39416"/>
                <a:gd name="csY3" fmla="*/ 0 h 14325"/>
                <a:gd name="csX4" fmla="*/ 37918 w 39416"/>
                <a:gd name="csY4" fmla="*/ 461 h 14325"/>
              </a:gdLst>
              <a:ahLst/>
              <a:cxnLst>
                <a:cxn ang="0">
                  <a:pos x="csX0" y="csY0"/>
                </a:cxn>
                <a:cxn ang="0">
                  <a:pos x="csX1" y="csY1"/>
                </a:cxn>
                <a:cxn ang="0">
                  <a:pos x="csX2" y="csY2"/>
                </a:cxn>
                <a:cxn ang="0">
                  <a:pos x="csX3" y="csY3"/>
                </a:cxn>
                <a:cxn ang="0">
                  <a:pos x="csX4" y="csY4"/>
                </a:cxn>
              </a:cxnLst>
              <a:rect l="l" t="t" r="r" b="b"/>
              <a:pathLst>
                <a:path w="39416" h="14325">
                  <a:moveTo>
                    <a:pt x="37918" y="461"/>
                  </a:moveTo>
                  <a:lnTo>
                    <a:pt x="39416" y="8990"/>
                  </a:lnTo>
                  <a:cubicBezTo>
                    <a:pt x="26969" y="14752"/>
                    <a:pt x="10949" y="16712"/>
                    <a:pt x="461" y="10488"/>
                  </a:cubicBezTo>
                  <a:lnTo>
                    <a:pt x="0" y="0"/>
                  </a:lnTo>
                  <a:lnTo>
                    <a:pt x="37918" y="461"/>
                  </a:lnTo>
                  <a:close/>
                </a:path>
              </a:pathLst>
            </a:custGeom>
            <a:solidFill>
              <a:srgbClr val="22A142"/>
            </a:solidFill>
            <a:ln w="11507" cap="flat">
              <a:noFill/>
              <a:prstDash val="solid"/>
              <a:miter/>
            </a:ln>
          </p:spPr>
          <p:txBody>
            <a:bodyPr/>
            <a:lstStyle/>
            <a:p>
              <a:endParaRPr lang="en-US"/>
            </a:p>
          </p:txBody>
        </p:sp>
        <p:sp>
          <p:nvSpPr>
            <p:cNvPr id="545" name="Freeform: Shape 544">
              <a:extLst>
                <a:ext uri="{FF2B5EF4-FFF2-40B4-BE49-F238E27FC236}">
                  <a16:creationId xmlns:a16="http://schemas.microsoft.com/office/drawing/2014/main" id="{D2D62CD6-F749-D457-356E-688B46812C45}"/>
                </a:ext>
              </a:extLst>
            </p:cNvPr>
            <p:cNvSpPr/>
            <p:nvPr/>
          </p:nvSpPr>
          <p:spPr>
            <a:xfrm>
              <a:off x="7714782" y="4080969"/>
              <a:ext cx="241569" cy="65274"/>
            </a:xfrm>
            <a:custGeom>
              <a:avLst/>
              <a:gdLst>
                <a:gd name="csX0" fmla="*/ 68921 w 241569"/>
                <a:gd name="csY0" fmla="*/ 22734 h 65274"/>
                <a:gd name="csX1" fmla="*/ 190051 w 241569"/>
                <a:gd name="csY1" fmla="*/ 8442 h 65274"/>
                <a:gd name="csX2" fmla="*/ 197889 w 241569"/>
                <a:gd name="csY2" fmla="*/ 14551 h 65274"/>
                <a:gd name="csX3" fmla="*/ 241569 w 241569"/>
                <a:gd name="csY3" fmla="*/ 14090 h 65274"/>
                <a:gd name="csX4" fmla="*/ 189360 w 241569"/>
                <a:gd name="csY4" fmla="*/ 32991 h 65274"/>
                <a:gd name="csX5" fmla="*/ 126086 w 241569"/>
                <a:gd name="csY5" fmla="*/ 63764 h 65274"/>
                <a:gd name="csX6" fmla="*/ 43796 w 241569"/>
                <a:gd name="csY6" fmla="*/ 31262 h 65274"/>
                <a:gd name="csX7" fmla="*/ 0 w 241569"/>
                <a:gd name="csY7" fmla="*/ 13974 h 65274"/>
                <a:gd name="csX8" fmla="*/ 69036 w 241569"/>
                <a:gd name="csY8" fmla="*/ 22618 h 652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41569" h="65274">
                  <a:moveTo>
                    <a:pt x="68921" y="22734"/>
                  </a:moveTo>
                  <a:cubicBezTo>
                    <a:pt x="108568" y="33337"/>
                    <a:pt x="148906" y="28611"/>
                    <a:pt x="190051" y="8442"/>
                  </a:cubicBezTo>
                  <a:lnTo>
                    <a:pt x="197889" y="14551"/>
                  </a:lnTo>
                  <a:cubicBezTo>
                    <a:pt x="213678" y="9825"/>
                    <a:pt x="228200" y="9710"/>
                    <a:pt x="241569" y="14090"/>
                  </a:cubicBezTo>
                  <a:cubicBezTo>
                    <a:pt x="234769" y="29764"/>
                    <a:pt x="208377" y="30686"/>
                    <a:pt x="189360" y="32991"/>
                  </a:cubicBezTo>
                  <a:cubicBezTo>
                    <a:pt x="171726" y="41750"/>
                    <a:pt x="150520" y="55350"/>
                    <a:pt x="126086" y="63764"/>
                  </a:cubicBezTo>
                  <a:cubicBezTo>
                    <a:pt x="101653" y="72177"/>
                    <a:pt x="64772" y="43249"/>
                    <a:pt x="43796" y="31262"/>
                  </a:cubicBezTo>
                  <a:cubicBezTo>
                    <a:pt x="32501" y="24808"/>
                    <a:pt x="13139" y="17663"/>
                    <a:pt x="0" y="13974"/>
                  </a:cubicBezTo>
                  <a:cubicBezTo>
                    <a:pt x="5532" y="-12073"/>
                    <a:pt x="56474" y="2680"/>
                    <a:pt x="69036" y="22618"/>
                  </a:cubicBezTo>
                  <a:close/>
                </a:path>
              </a:pathLst>
            </a:custGeom>
            <a:solidFill>
              <a:srgbClr val="5DB9AA"/>
            </a:solidFill>
            <a:ln w="11507" cap="flat">
              <a:noFill/>
              <a:prstDash val="solid"/>
              <a:miter/>
            </a:ln>
          </p:spPr>
          <p:txBody>
            <a:bodyPr/>
            <a:lstStyle/>
            <a:p>
              <a:endParaRPr lang="en-US"/>
            </a:p>
          </p:txBody>
        </p:sp>
        <p:sp>
          <p:nvSpPr>
            <p:cNvPr id="546" name="Freeform: Shape 545">
              <a:extLst>
                <a:ext uri="{FF2B5EF4-FFF2-40B4-BE49-F238E27FC236}">
                  <a16:creationId xmlns:a16="http://schemas.microsoft.com/office/drawing/2014/main" id="{7D14A305-3387-21AC-AEA3-5841C883A3B4}"/>
                </a:ext>
              </a:extLst>
            </p:cNvPr>
            <p:cNvSpPr/>
            <p:nvPr/>
          </p:nvSpPr>
          <p:spPr>
            <a:xfrm>
              <a:off x="7994936" y="4070297"/>
              <a:ext cx="97428" cy="38590"/>
            </a:xfrm>
            <a:custGeom>
              <a:avLst/>
              <a:gdLst>
                <a:gd name="csX0" fmla="*/ 80357 w 97428"/>
                <a:gd name="csY0" fmla="*/ 17847 h 38590"/>
                <a:gd name="csX1" fmla="*/ 81048 w 97428"/>
                <a:gd name="csY1" fmla="*/ 33982 h 38590"/>
                <a:gd name="csX2" fmla="*/ 32066 w 97428"/>
                <a:gd name="csY2" fmla="*/ 35595 h 38590"/>
                <a:gd name="csX3" fmla="*/ 12934 w 97428"/>
                <a:gd name="csY3" fmla="*/ 24647 h 38590"/>
                <a:gd name="csX4" fmla="*/ 21578 w 97428"/>
                <a:gd name="csY4" fmla="*/ 8511 h 38590"/>
                <a:gd name="csX5" fmla="*/ 80242 w 97428"/>
                <a:gd name="csY5" fmla="*/ 17731 h 38590"/>
              </a:gdLst>
              <a:ahLst/>
              <a:cxnLst>
                <a:cxn ang="0">
                  <a:pos x="csX0" y="csY0"/>
                </a:cxn>
                <a:cxn ang="0">
                  <a:pos x="csX1" y="csY1"/>
                </a:cxn>
                <a:cxn ang="0">
                  <a:pos x="csX2" y="csY2"/>
                </a:cxn>
                <a:cxn ang="0">
                  <a:pos x="csX3" y="csY3"/>
                </a:cxn>
                <a:cxn ang="0">
                  <a:pos x="csX4" y="csY4"/>
                </a:cxn>
                <a:cxn ang="0">
                  <a:pos x="csX5" y="csY5"/>
                </a:cxn>
              </a:cxnLst>
              <a:rect l="l" t="t" r="r" b="b"/>
              <a:pathLst>
                <a:path w="97428" h="38590">
                  <a:moveTo>
                    <a:pt x="80357" y="17847"/>
                  </a:moveTo>
                  <a:cubicBezTo>
                    <a:pt x="103407" y="17962"/>
                    <a:pt x="102601" y="26260"/>
                    <a:pt x="81048" y="33982"/>
                  </a:cubicBezTo>
                  <a:cubicBezTo>
                    <a:pt x="68716" y="36863"/>
                    <a:pt x="43015" y="41819"/>
                    <a:pt x="32066" y="35595"/>
                  </a:cubicBezTo>
                  <a:lnTo>
                    <a:pt x="12934" y="24647"/>
                  </a:lnTo>
                  <a:cubicBezTo>
                    <a:pt x="-8733" y="14043"/>
                    <a:pt x="-1357" y="3325"/>
                    <a:pt x="21578" y="8511"/>
                  </a:cubicBezTo>
                  <a:cubicBezTo>
                    <a:pt x="29300" y="-8200"/>
                    <a:pt x="70215" y="2287"/>
                    <a:pt x="80242" y="17731"/>
                  </a:cubicBezTo>
                  <a:close/>
                </a:path>
              </a:pathLst>
            </a:custGeom>
            <a:solidFill>
              <a:srgbClr val="73B33C"/>
            </a:solidFill>
            <a:ln w="11507" cap="flat">
              <a:noFill/>
              <a:prstDash val="solid"/>
              <a:miter/>
            </a:ln>
          </p:spPr>
          <p:txBody>
            <a:bodyPr/>
            <a:lstStyle/>
            <a:p>
              <a:endParaRPr lang="en-US"/>
            </a:p>
          </p:txBody>
        </p:sp>
        <p:sp>
          <p:nvSpPr>
            <p:cNvPr id="547" name="Freeform: Shape 546">
              <a:extLst>
                <a:ext uri="{FF2B5EF4-FFF2-40B4-BE49-F238E27FC236}">
                  <a16:creationId xmlns:a16="http://schemas.microsoft.com/office/drawing/2014/main" id="{246BBBE2-C61B-5C22-B98F-B54838E606BC}"/>
                </a:ext>
              </a:extLst>
            </p:cNvPr>
            <p:cNvSpPr/>
            <p:nvPr/>
          </p:nvSpPr>
          <p:spPr>
            <a:xfrm>
              <a:off x="7899993" y="4138970"/>
              <a:ext cx="82059" cy="43334"/>
            </a:xfrm>
            <a:custGeom>
              <a:avLst/>
              <a:gdLst>
                <a:gd name="csX0" fmla="*/ 46101 w 82059"/>
                <a:gd name="csY0" fmla="*/ 7030 h 43334"/>
                <a:gd name="csX1" fmla="*/ 70535 w 82059"/>
                <a:gd name="csY1" fmla="*/ 16596 h 43334"/>
                <a:gd name="csX2" fmla="*/ 82060 w 82059"/>
                <a:gd name="csY2" fmla="*/ 43335 h 43334"/>
                <a:gd name="csX3" fmla="*/ 71687 w 82059"/>
                <a:gd name="csY3" fmla="*/ 42874 h 43334"/>
                <a:gd name="csX4" fmla="*/ 49098 w 82059"/>
                <a:gd name="csY4" fmla="*/ 40223 h 43334"/>
                <a:gd name="csX5" fmla="*/ 22128 w 82059"/>
                <a:gd name="csY5" fmla="*/ 26047 h 43334"/>
                <a:gd name="csX6" fmla="*/ 0 w 82059"/>
                <a:gd name="csY6" fmla="*/ 0 h 43334"/>
                <a:gd name="csX7" fmla="*/ 46101 w 82059"/>
                <a:gd name="csY7" fmla="*/ 7030 h 433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059" h="43334">
                  <a:moveTo>
                    <a:pt x="46101" y="7030"/>
                  </a:moveTo>
                  <a:cubicBezTo>
                    <a:pt x="52094" y="7952"/>
                    <a:pt x="64887" y="14061"/>
                    <a:pt x="70535" y="16596"/>
                  </a:cubicBezTo>
                  <a:cubicBezTo>
                    <a:pt x="77450" y="19708"/>
                    <a:pt x="81829" y="34691"/>
                    <a:pt x="82060" y="43335"/>
                  </a:cubicBezTo>
                  <a:lnTo>
                    <a:pt x="71687" y="42874"/>
                  </a:lnTo>
                  <a:lnTo>
                    <a:pt x="49098" y="40223"/>
                  </a:lnTo>
                  <a:lnTo>
                    <a:pt x="22128" y="26047"/>
                  </a:lnTo>
                  <a:cubicBezTo>
                    <a:pt x="16251" y="22935"/>
                    <a:pt x="8990" y="12447"/>
                    <a:pt x="0" y="0"/>
                  </a:cubicBezTo>
                  <a:lnTo>
                    <a:pt x="46101" y="7030"/>
                  </a:lnTo>
                  <a:close/>
                </a:path>
              </a:pathLst>
            </a:custGeom>
            <a:solidFill>
              <a:srgbClr val="6EAF3A"/>
            </a:solidFill>
            <a:ln w="11507" cap="flat">
              <a:noFill/>
              <a:prstDash val="solid"/>
              <a:miter/>
            </a:ln>
          </p:spPr>
          <p:txBody>
            <a:bodyPr/>
            <a:lstStyle/>
            <a:p>
              <a:endParaRPr lang="en-US"/>
            </a:p>
          </p:txBody>
        </p:sp>
        <p:sp>
          <p:nvSpPr>
            <p:cNvPr id="548" name="Freeform: Shape 547">
              <a:extLst>
                <a:ext uri="{FF2B5EF4-FFF2-40B4-BE49-F238E27FC236}">
                  <a16:creationId xmlns:a16="http://schemas.microsoft.com/office/drawing/2014/main" id="{972F7BC3-5EDF-09A8-BAC6-A123DD920102}"/>
                </a:ext>
              </a:extLst>
            </p:cNvPr>
            <p:cNvSpPr/>
            <p:nvPr/>
          </p:nvSpPr>
          <p:spPr>
            <a:xfrm>
              <a:off x="7962436" y="4042012"/>
              <a:ext cx="62886" cy="53047"/>
            </a:xfrm>
            <a:custGeom>
              <a:avLst/>
              <a:gdLst>
                <a:gd name="csX0" fmla="*/ 45204 w 62886"/>
                <a:gd name="csY0" fmla="*/ 18010 h 53047"/>
                <a:gd name="csX1" fmla="*/ 54193 w 62886"/>
                <a:gd name="csY1" fmla="*/ 36912 h 53047"/>
                <a:gd name="csX2" fmla="*/ 45549 w 62886"/>
                <a:gd name="csY2" fmla="*/ 53047 h 53047"/>
                <a:gd name="csX3" fmla="*/ 36905 w 62886"/>
                <a:gd name="csY3" fmla="*/ 53047 h 53047"/>
                <a:gd name="csX4" fmla="*/ 19617 w 62886"/>
                <a:gd name="csY4" fmla="*/ 44403 h 53047"/>
                <a:gd name="csX5" fmla="*/ 10974 w 62886"/>
                <a:gd name="csY5" fmla="*/ 27231 h 53047"/>
                <a:gd name="csX6" fmla="*/ 1638 w 62886"/>
                <a:gd name="csY6" fmla="*/ 2451 h 53047"/>
                <a:gd name="csX7" fmla="*/ 45088 w 62886"/>
                <a:gd name="csY7" fmla="*/ 18010 h 530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2886" h="53047">
                  <a:moveTo>
                    <a:pt x="45204" y="18010"/>
                  </a:moveTo>
                  <a:cubicBezTo>
                    <a:pt x="65258" y="22736"/>
                    <a:pt x="68254" y="28959"/>
                    <a:pt x="54193" y="36912"/>
                  </a:cubicBezTo>
                  <a:lnTo>
                    <a:pt x="45549" y="53047"/>
                  </a:lnTo>
                  <a:cubicBezTo>
                    <a:pt x="43705" y="52010"/>
                    <a:pt x="40017" y="52932"/>
                    <a:pt x="36905" y="53047"/>
                  </a:cubicBezTo>
                  <a:cubicBezTo>
                    <a:pt x="28031" y="52586"/>
                    <a:pt x="22268" y="49705"/>
                    <a:pt x="19617" y="44403"/>
                  </a:cubicBezTo>
                  <a:cubicBezTo>
                    <a:pt x="5787" y="37834"/>
                    <a:pt x="2906" y="32071"/>
                    <a:pt x="10974" y="27231"/>
                  </a:cubicBezTo>
                  <a:cubicBezTo>
                    <a:pt x="831" y="18010"/>
                    <a:pt x="-2280" y="9712"/>
                    <a:pt x="1638" y="2451"/>
                  </a:cubicBezTo>
                  <a:cubicBezTo>
                    <a:pt x="14085" y="-3888"/>
                    <a:pt x="44743" y="2336"/>
                    <a:pt x="45088" y="18010"/>
                  </a:cubicBezTo>
                  <a:close/>
                </a:path>
              </a:pathLst>
            </a:custGeom>
            <a:solidFill>
              <a:srgbClr val="939512"/>
            </a:solidFill>
            <a:ln w="11507" cap="flat">
              <a:noFill/>
              <a:prstDash val="solid"/>
              <a:miter/>
            </a:ln>
          </p:spPr>
          <p:txBody>
            <a:bodyPr/>
            <a:lstStyle/>
            <a:p>
              <a:endParaRPr lang="en-US"/>
            </a:p>
          </p:txBody>
        </p:sp>
        <p:sp>
          <p:nvSpPr>
            <p:cNvPr id="549" name="Freeform: Shape 548">
              <a:extLst>
                <a:ext uri="{FF2B5EF4-FFF2-40B4-BE49-F238E27FC236}">
                  <a16:creationId xmlns:a16="http://schemas.microsoft.com/office/drawing/2014/main" id="{3690ED99-43B7-BD78-4DB2-B16D626F0C45}"/>
                </a:ext>
              </a:extLst>
            </p:cNvPr>
            <p:cNvSpPr/>
            <p:nvPr/>
          </p:nvSpPr>
          <p:spPr>
            <a:xfrm>
              <a:off x="7942017" y="4073757"/>
              <a:ext cx="57323" cy="21302"/>
            </a:xfrm>
            <a:custGeom>
              <a:avLst/>
              <a:gdLst>
                <a:gd name="csX0" fmla="*/ 40036 w 57323"/>
                <a:gd name="csY0" fmla="*/ 12658 h 21302"/>
                <a:gd name="csX1" fmla="*/ 57324 w 57323"/>
                <a:gd name="csY1" fmla="*/ 21302 h 21302"/>
                <a:gd name="csX2" fmla="*/ 14219 w 57323"/>
                <a:gd name="csY2" fmla="*/ 21302 h 21302"/>
                <a:gd name="csX3" fmla="*/ 5575 w 57323"/>
                <a:gd name="csY3" fmla="*/ 12658 h 21302"/>
                <a:gd name="csX4" fmla="*/ 5575 w 57323"/>
                <a:gd name="csY4" fmla="*/ 4014 h 21302"/>
                <a:gd name="csX5" fmla="*/ 40036 w 57323"/>
                <a:gd name="csY5" fmla="*/ 12658 h 21302"/>
              </a:gdLst>
              <a:ahLst/>
              <a:cxnLst>
                <a:cxn ang="0">
                  <a:pos x="csX0" y="csY0"/>
                </a:cxn>
                <a:cxn ang="0">
                  <a:pos x="csX1" y="csY1"/>
                </a:cxn>
                <a:cxn ang="0">
                  <a:pos x="csX2" y="csY2"/>
                </a:cxn>
                <a:cxn ang="0">
                  <a:pos x="csX3" y="csY3"/>
                </a:cxn>
                <a:cxn ang="0">
                  <a:pos x="csX4" y="csY4"/>
                </a:cxn>
                <a:cxn ang="0">
                  <a:pos x="csX5" y="csY5"/>
                </a:cxn>
              </a:cxnLst>
              <a:rect l="l" t="t" r="r" b="b"/>
              <a:pathLst>
                <a:path w="57323" h="21302">
                  <a:moveTo>
                    <a:pt x="40036" y="12658"/>
                  </a:moveTo>
                  <a:cubicBezTo>
                    <a:pt x="44877" y="14156"/>
                    <a:pt x="53175" y="18651"/>
                    <a:pt x="57324" y="21302"/>
                  </a:cubicBezTo>
                  <a:lnTo>
                    <a:pt x="14219" y="21302"/>
                  </a:lnTo>
                  <a:cubicBezTo>
                    <a:pt x="8572" y="20265"/>
                    <a:pt x="4884" y="19343"/>
                    <a:pt x="5575" y="12658"/>
                  </a:cubicBezTo>
                  <a:cubicBezTo>
                    <a:pt x="-1916" y="10238"/>
                    <a:pt x="-1801" y="7357"/>
                    <a:pt x="5575" y="4014"/>
                  </a:cubicBezTo>
                  <a:cubicBezTo>
                    <a:pt x="14680" y="-4745"/>
                    <a:pt x="32084" y="2055"/>
                    <a:pt x="40036" y="12658"/>
                  </a:cubicBezTo>
                  <a:close/>
                </a:path>
              </a:pathLst>
            </a:custGeom>
            <a:solidFill>
              <a:srgbClr val="059EA0"/>
            </a:solidFill>
            <a:ln w="11507" cap="flat">
              <a:noFill/>
              <a:prstDash val="solid"/>
              <a:miter/>
            </a:ln>
          </p:spPr>
          <p:txBody>
            <a:bodyPr/>
            <a:lstStyle/>
            <a:p>
              <a:endParaRPr lang="en-US"/>
            </a:p>
          </p:txBody>
        </p:sp>
        <p:sp>
          <p:nvSpPr>
            <p:cNvPr id="550" name="Freeform: Shape 549">
              <a:extLst>
                <a:ext uri="{FF2B5EF4-FFF2-40B4-BE49-F238E27FC236}">
                  <a16:creationId xmlns:a16="http://schemas.microsoft.com/office/drawing/2014/main" id="{2C2FE1B2-F525-AC4D-04B4-826C2B89BB40}"/>
                </a:ext>
              </a:extLst>
            </p:cNvPr>
            <p:cNvSpPr/>
            <p:nvPr/>
          </p:nvSpPr>
          <p:spPr>
            <a:xfrm>
              <a:off x="8032764" y="4040201"/>
              <a:ext cx="88168" cy="64194"/>
            </a:xfrm>
            <a:custGeom>
              <a:avLst/>
              <a:gdLst>
                <a:gd name="csX0" fmla="*/ 87361 w 88168"/>
                <a:gd name="csY0" fmla="*/ 12791 h 64194"/>
                <a:gd name="csX1" fmla="*/ 88168 w 88168"/>
                <a:gd name="csY1" fmla="*/ 44716 h 64194"/>
                <a:gd name="csX2" fmla="*/ 86439 w 88168"/>
                <a:gd name="csY2" fmla="*/ 54974 h 64194"/>
                <a:gd name="csX3" fmla="*/ 76528 w 88168"/>
                <a:gd name="csY3" fmla="*/ 63387 h 64194"/>
                <a:gd name="csX4" fmla="*/ 43220 w 88168"/>
                <a:gd name="csY4" fmla="*/ 64194 h 64194"/>
                <a:gd name="csX5" fmla="*/ 42528 w 88168"/>
                <a:gd name="csY5" fmla="*/ 48059 h 64194"/>
                <a:gd name="csX6" fmla="*/ 6915 w 88168"/>
                <a:gd name="csY6" fmla="*/ 31347 h 64194"/>
                <a:gd name="csX7" fmla="*/ 5763 w 88168"/>
                <a:gd name="csY7" fmla="*/ 19246 h 64194"/>
                <a:gd name="csX8" fmla="*/ 0 w 88168"/>
                <a:gd name="csY8" fmla="*/ 13944 h 64194"/>
                <a:gd name="csX9" fmla="*/ 2651 w 88168"/>
                <a:gd name="csY9" fmla="*/ 2880 h 64194"/>
                <a:gd name="csX10" fmla="*/ 87477 w 88168"/>
                <a:gd name="csY10" fmla="*/ 12907 h 64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8168" h="64194">
                  <a:moveTo>
                    <a:pt x="87361" y="12791"/>
                  </a:moveTo>
                  <a:lnTo>
                    <a:pt x="88168" y="44716"/>
                  </a:lnTo>
                  <a:cubicBezTo>
                    <a:pt x="88168" y="47252"/>
                    <a:pt x="87016" y="52323"/>
                    <a:pt x="86439" y="54974"/>
                  </a:cubicBezTo>
                  <a:lnTo>
                    <a:pt x="76528" y="63387"/>
                  </a:lnTo>
                  <a:lnTo>
                    <a:pt x="43220" y="64194"/>
                  </a:lnTo>
                  <a:lnTo>
                    <a:pt x="42528" y="48059"/>
                  </a:lnTo>
                  <a:cubicBezTo>
                    <a:pt x="32386" y="38608"/>
                    <a:pt x="20515" y="32961"/>
                    <a:pt x="6915" y="31347"/>
                  </a:cubicBezTo>
                  <a:lnTo>
                    <a:pt x="5763" y="19246"/>
                  </a:lnTo>
                  <a:lnTo>
                    <a:pt x="0" y="13944"/>
                  </a:lnTo>
                  <a:cubicBezTo>
                    <a:pt x="346" y="7951"/>
                    <a:pt x="1037" y="3225"/>
                    <a:pt x="2651" y="2880"/>
                  </a:cubicBezTo>
                  <a:cubicBezTo>
                    <a:pt x="22705" y="-1269"/>
                    <a:pt x="73992" y="-3113"/>
                    <a:pt x="87477" y="12907"/>
                  </a:cubicBezTo>
                  <a:close/>
                </a:path>
              </a:pathLst>
            </a:custGeom>
            <a:solidFill>
              <a:srgbClr val="2AA046"/>
            </a:solidFill>
            <a:ln w="11507" cap="flat">
              <a:noFill/>
              <a:prstDash val="solid"/>
              <a:miter/>
            </a:ln>
          </p:spPr>
          <p:txBody>
            <a:bodyPr/>
            <a:lstStyle/>
            <a:p>
              <a:endParaRPr lang="en-US"/>
            </a:p>
          </p:txBody>
        </p:sp>
        <p:sp>
          <p:nvSpPr>
            <p:cNvPr id="551" name="Freeform: Shape 550">
              <a:extLst>
                <a:ext uri="{FF2B5EF4-FFF2-40B4-BE49-F238E27FC236}">
                  <a16:creationId xmlns:a16="http://schemas.microsoft.com/office/drawing/2014/main" id="{9344F554-12F6-D627-E7C0-80A95FDEE4F1}"/>
                </a:ext>
              </a:extLst>
            </p:cNvPr>
            <p:cNvSpPr/>
            <p:nvPr/>
          </p:nvSpPr>
          <p:spPr>
            <a:xfrm>
              <a:off x="8138730" y="4062212"/>
              <a:ext cx="24154" cy="20400"/>
            </a:xfrm>
            <a:custGeom>
              <a:avLst/>
              <a:gdLst>
                <a:gd name="csX0" fmla="*/ 24155 w 24154"/>
                <a:gd name="csY0" fmla="*/ 692 h 20400"/>
                <a:gd name="csX1" fmla="*/ 16778 w 24154"/>
                <a:gd name="csY1" fmla="*/ 18211 h 20400"/>
                <a:gd name="csX2" fmla="*/ 67 w 24154"/>
                <a:gd name="csY2" fmla="*/ 20400 h 20400"/>
                <a:gd name="csX3" fmla="*/ 3985 w 24154"/>
                <a:gd name="csY3" fmla="*/ 1 h 20400"/>
                <a:gd name="csX4" fmla="*/ 24155 w 24154"/>
                <a:gd name="csY4" fmla="*/ 692 h 20400"/>
              </a:gdLst>
              <a:ahLst/>
              <a:cxnLst>
                <a:cxn ang="0">
                  <a:pos x="csX0" y="csY0"/>
                </a:cxn>
                <a:cxn ang="0">
                  <a:pos x="csX1" y="csY1"/>
                </a:cxn>
                <a:cxn ang="0">
                  <a:pos x="csX2" y="csY2"/>
                </a:cxn>
                <a:cxn ang="0">
                  <a:pos x="csX3" y="csY3"/>
                </a:cxn>
                <a:cxn ang="0">
                  <a:pos x="csX4" y="csY4"/>
                </a:cxn>
              </a:cxnLst>
              <a:rect l="l" t="t" r="r" b="b"/>
              <a:pathLst>
                <a:path w="24154" h="20400">
                  <a:moveTo>
                    <a:pt x="24155" y="692"/>
                  </a:moveTo>
                  <a:cubicBezTo>
                    <a:pt x="23002" y="6455"/>
                    <a:pt x="21965" y="17519"/>
                    <a:pt x="16778" y="18211"/>
                  </a:cubicBezTo>
                  <a:lnTo>
                    <a:pt x="67" y="20400"/>
                  </a:lnTo>
                  <a:cubicBezTo>
                    <a:pt x="413" y="15214"/>
                    <a:pt x="-1547" y="-115"/>
                    <a:pt x="3985" y="1"/>
                  </a:cubicBezTo>
                  <a:lnTo>
                    <a:pt x="24155" y="692"/>
                  </a:lnTo>
                  <a:close/>
                </a:path>
              </a:pathLst>
            </a:custGeom>
            <a:solidFill>
              <a:srgbClr val="60B794"/>
            </a:solidFill>
            <a:ln w="11507" cap="flat">
              <a:noFill/>
              <a:prstDash val="solid"/>
              <a:miter/>
            </a:ln>
          </p:spPr>
          <p:txBody>
            <a:bodyPr/>
            <a:lstStyle/>
            <a:p>
              <a:endParaRPr lang="en-US"/>
            </a:p>
          </p:txBody>
        </p:sp>
        <p:sp>
          <p:nvSpPr>
            <p:cNvPr id="552" name="Freeform: Shape 551">
              <a:extLst>
                <a:ext uri="{FF2B5EF4-FFF2-40B4-BE49-F238E27FC236}">
                  <a16:creationId xmlns:a16="http://schemas.microsoft.com/office/drawing/2014/main" id="{E0AF06DA-D008-4192-7C4C-8EC242281BC3}"/>
                </a:ext>
              </a:extLst>
            </p:cNvPr>
            <p:cNvSpPr/>
            <p:nvPr/>
          </p:nvSpPr>
          <p:spPr>
            <a:xfrm>
              <a:off x="8177048" y="3943113"/>
              <a:ext cx="29401" cy="65852"/>
            </a:xfrm>
            <a:custGeom>
              <a:avLst/>
              <a:gdLst>
                <a:gd name="csX0" fmla="*/ 20758 w 29401"/>
                <a:gd name="csY0" fmla="*/ 5575 h 65852"/>
                <a:gd name="csX1" fmla="*/ 29402 w 29401"/>
                <a:gd name="csY1" fmla="*/ 5575 h 65852"/>
                <a:gd name="csX2" fmla="*/ 29402 w 29401"/>
                <a:gd name="csY2" fmla="*/ 65853 h 65852"/>
                <a:gd name="csX3" fmla="*/ 20758 w 29401"/>
                <a:gd name="csY3" fmla="*/ 48680 h 65852"/>
                <a:gd name="csX4" fmla="*/ 12114 w 29401"/>
                <a:gd name="csY4" fmla="*/ 14219 h 65852"/>
                <a:gd name="csX5" fmla="*/ 2778 w 29401"/>
                <a:gd name="csY5" fmla="*/ 12030 h 65852"/>
                <a:gd name="csX6" fmla="*/ 20758 w 29401"/>
                <a:gd name="csY6" fmla="*/ 5691 h 658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401" h="65852">
                  <a:moveTo>
                    <a:pt x="20758" y="5575"/>
                  </a:moveTo>
                  <a:cubicBezTo>
                    <a:pt x="23178" y="-1916"/>
                    <a:pt x="26059" y="-1801"/>
                    <a:pt x="29402" y="5575"/>
                  </a:cubicBezTo>
                  <a:lnTo>
                    <a:pt x="29402" y="65853"/>
                  </a:lnTo>
                  <a:cubicBezTo>
                    <a:pt x="25829" y="62280"/>
                    <a:pt x="21334" y="53636"/>
                    <a:pt x="20758" y="48680"/>
                  </a:cubicBezTo>
                  <a:cubicBezTo>
                    <a:pt x="12921" y="47643"/>
                    <a:pt x="10039" y="36117"/>
                    <a:pt x="12114" y="14219"/>
                  </a:cubicBezTo>
                  <a:cubicBezTo>
                    <a:pt x="7850" y="21134"/>
                    <a:pt x="4738" y="20213"/>
                    <a:pt x="2778" y="12030"/>
                  </a:cubicBezTo>
                  <a:cubicBezTo>
                    <a:pt x="-4137" y="159"/>
                    <a:pt x="1856" y="-2031"/>
                    <a:pt x="20758" y="5691"/>
                  </a:cubicBezTo>
                  <a:close/>
                </a:path>
              </a:pathLst>
            </a:custGeom>
            <a:solidFill>
              <a:srgbClr val="173F16"/>
            </a:solidFill>
            <a:ln w="11507" cap="flat">
              <a:noFill/>
              <a:prstDash val="solid"/>
              <a:miter/>
            </a:ln>
          </p:spPr>
          <p:txBody>
            <a:bodyPr/>
            <a:lstStyle/>
            <a:p>
              <a:endParaRPr lang="en-US"/>
            </a:p>
          </p:txBody>
        </p:sp>
        <p:sp>
          <p:nvSpPr>
            <p:cNvPr id="553" name="Freeform: Shape 552">
              <a:extLst>
                <a:ext uri="{FF2B5EF4-FFF2-40B4-BE49-F238E27FC236}">
                  <a16:creationId xmlns:a16="http://schemas.microsoft.com/office/drawing/2014/main" id="{74940D80-A0C7-9526-1891-DCE322E3F71C}"/>
                </a:ext>
              </a:extLst>
            </p:cNvPr>
            <p:cNvSpPr/>
            <p:nvPr/>
          </p:nvSpPr>
          <p:spPr>
            <a:xfrm>
              <a:off x="8180518" y="3957332"/>
              <a:ext cx="17287" cy="34460"/>
            </a:xfrm>
            <a:custGeom>
              <a:avLst/>
              <a:gdLst>
                <a:gd name="csX0" fmla="*/ 17288 w 17287"/>
                <a:gd name="csY0" fmla="*/ 34461 h 34460"/>
                <a:gd name="csX1" fmla="*/ 0 w 17287"/>
                <a:gd name="csY1" fmla="*/ 34461 h 34460"/>
                <a:gd name="csX2" fmla="*/ 8644 w 17287"/>
                <a:gd name="csY2" fmla="*/ 8644 h 34460"/>
                <a:gd name="csX3" fmla="*/ 8644 w 17287"/>
                <a:gd name="csY3" fmla="*/ 0 h 34460"/>
                <a:gd name="csX4" fmla="*/ 17288 w 17287"/>
                <a:gd name="csY4" fmla="*/ 34461 h 34460"/>
              </a:gdLst>
              <a:ahLst/>
              <a:cxnLst>
                <a:cxn ang="0">
                  <a:pos x="csX0" y="csY0"/>
                </a:cxn>
                <a:cxn ang="0">
                  <a:pos x="csX1" y="csY1"/>
                </a:cxn>
                <a:cxn ang="0">
                  <a:pos x="csX2" y="csY2"/>
                </a:cxn>
                <a:cxn ang="0">
                  <a:pos x="csX3" y="csY3"/>
                </a:cxn>
                <a:cxn ang="0">
                  <a:pos x="csX4" y="csY4"/>
                </a:cxn>
              </a:cxnLst>
              <a:rect l="l" t="t" r="r" b="b"/>
              <a:pathLst>
                <a:path w="17287" h="34460">
                  <a:moveTo>
                    <a:pt x="17288" y="34461"/>
                  </a:moveTo>
                  <a:lnTo>
                    <a:pt x="0" y="34461"/>
                  </a:lnTo>
                  <a:lnTo>
                    <a:pt x="8644" y="8644"/>
                  </a:lnTo>
                  <a:cubicBezTo>
                    <a:pt x="1498" y="6108"/>
                    <a:pt x="1614" y="3227"/>
                    <a:pt x="8644" y="0"/>
                  </a:cubicBezTo>
                  <a:cubicBezTo>
                    <a:pt x="13024" y="7491"/>
                    <a:pt x="16135" y="23973"/>
                    <a:pt x="17288" y="34461"/>
                  </a:cubicBezTo>
                  <a:close/>
                </a:path>
              </a:pathLst>
            </a:custGeom>
            <a:solidFill>
              <a:srgbClr val="3E6419"/>
            </a:solidFill>
            <a:ln w="11507" cap="flat">
              <a:noFill/>
              <a:prstDash val="solid"/>
              <a:miter/>
            </a:ln>
          </p:spPr>
          <p:txBody>
            <a:bodyPr/>
            <a:lstStyle/>
            <a:p>
              <a:endParaRPr lang="en-US"/>
            </a:p>
          </p:txBody>
        </p:sp>
        <p:sp>
          <p:nvSpPr>
            <p:cNvPr id="554" name="Freeform: Shape 553">
              <a:extLst>
                <a:ext uri="{FF2B5EF4-FFF2-40B4-BE49-F238E27FC236}">
                  <a16:creationId xmlns:a16="http://schemas.microsoft.com/office/drawing/2014/main" id="{0449B675-0F84-CA0C-0ECE-A6F339FD3F6A}"/>
                </a:ext>
              </a:extLst>
            </p:cNvPr>
            <p:cNvSpPr/>
            <p:nvPr/>
          </p:nvSpPr>
          <p:spPr>
            <a:xfrm>
              <a:off x="7960127" y="3979812"/>
              <a:ext cx="115625" cy="47728"/>
            </a:xfrm>
            <a:custGeom>
              <a:avLst/>
              <a:gdLst>
                <a:gd name="csX0" fmla="*/ 47857 w 115625"/>
                <a:gd name="csY0" fmla="*/ 11981 h 47728"/>
                <a:gd name="csX1" fmla="*/ 109172 w 115625"/>
                <a:gd name="csY1" fmla="*/ 21432 h 47728"/>
                <a:gd name="csX2" fmla="*/ 115626 w 115625"/>
                <a:gd name="csY2" fmla="*/ 36299 h 47728"/>
                <a:gd name="csX3" fmla="*/ 109748 w 115625"/>
                <a:gd name="csY3" fmla="*/ 45980 h 47728"/>
                <a:gd name="csX4" fmla="*/ 22848 w 115625"/>
                <a:gd name="csY4" fmla="*/ 36299 h 47728"/>
                <a:gd name="csX5" fmla="*/ 15932 w 115625"/>
                <a:gd name="csY5" fmla="*/ 35608 h 47728"/>
                <a:gd name="csX6" fmla="*/ 14434 w 115625"/>
                <a:gd name="csY6" fmla="*/ 13364 h 47728"/>
                <a:gd name="csX7" fmla="*/ 47857 w 115625"/>
                <a:gd name="csY7" fmla="*/ 11866 h 47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5625" h="47728">
                  <a:moveTo>
                    <a:pt x="47857" y="11981"/>
                  </a:moveTo>
                  <a:cubicBezTo>
                    <a:pt x="64684" y="9100"/>
                    <a:pt x="103985" y="4720"/>
                    <a:pt x="109172" y="21432"/>
                  </a:cubicBezTo>
                  <a:lnTo>
                    <a:pt x="115626" y="36299"/>
                  </a:lnTo>
                  <a:cubicBezTo>
                    <a:pt x="114358" y="40794"/>
                    <a:pt x="112629" y="44597"/>
                    <a:pt x="109748" y="45980"/>
                  </a:cubicBezTo>
                  <a:cubicBezTo>
                    <a:pt x="99375" y="51051"/>
                    <a:pt x="35410" y="44252"/>
                    <a:pt x="22848" y="36299"/>
                  </a:cubicBezTo>
                  <a:cubicBezTo>
                    <a:pt x="20888" y="42868"/>
                    <a:pt x="18583" y="42408"/>
                    <a:pt x="15932" y="35608"/>
                  </a:cubicBezTo>
                  <a:cubicBezTo>
                    <a:pt x="-2393" y="25926"/>
                    <a:pt x="-7464" y="22008"/>
                    <a:pt x="14434" y="13364"/>
                  </a:cubicBezTo>
                  <a:cubicBezTo>
                    <a:pt x="11438" y="-9802"/>
                    <a:pt x="32990" y="2184"/>
                    <a:pt x="47857" y="11866"/>
                  </a:cubicBezTo>
                  <a:close/>
                </a:path>
              </a:pathLst>
            </a:custGeom>
            <a:solidFill>
              <a:srgbClr val="42AFD9"/>
            </a:solidFill>
            <a:ln w="11507" cap="flat">
              <a:noFill/>
              <a:prstDash val="solid"/>
              <a:miter/>
            </a:ln>
          </p:spPr>
          <p:txBody>
            <a:bodyPr/>
            <a:lstStyle/>
            <a:p>
              <a:endParaRPr lang="en-US"/>
            </a:p>
          </p:txBody>
        </p:sp>
        <p:sp>
          <p:nvSpPr>
            <p:cNvPr id="555" name="Freeform: Shape 554">
              <a:extLst>
                <a:ext uri="{FF2B5EF4-FFF2-40B4-BE49-F238E27FC236}">
                  <a16:creationId xmlns:a16="http://schemas.microsoft.com/office/drawing/2014/main" id="{D62C7EB3-A49E-5DE9-CB98-B68E7B7B1D81}"/>
                </a:ext>
              </a:extLst>
            </p:cNvPr>
            <p:cNvSpPr/>
            <p:nvPr/>
          </p:nvSpPr>
          <p:spPr>
            <a:xfrm>
              <a:off x="8002409" y="3943286"/>
              <a:ext cx="117831" cy="57957"/>
            </a:xfrm>
            <a:custGeom>
              <a:avLst/>
              <a:gdLst>
                <a:gd name="csX0" fmla="*/ 116909 w 117831"/>
                <a:gd name="csY0" fmla="*/ 22575 h 57957"/>
                <a:gd name="csX1" fmla="*/ 66890 w 117831"/>
                <a:gd name="csY1" fmla="*/ 57958 h 57957"/>
                <a:gd name="csX2" fmla="*/ 5575 w 117831"/>
                <a:gd name="csY2" fmla="*/ 48507 h 57957"/>
                <a:gd name="csX3" fmla="*/ 5575 w 117831"/>
                <a:gd name="csY3" fmla="*/ 39863 h 57957"/>
                <a:gd name="csX4" fmla="*/ 60897 w 117831"/>
                <a:gd name="csY4" fmla="*/ 26955 h 57957"/>
                <a:gd name="csX5" fmla="*/ 109188 w 117831"/>
                <a:gd name="csY5" fmla="*/ 5403 h 57957"/>
                <a:gd name="csX6" fmla="*/ 117831 w 117831"/>
                <a:gd name="csY6" fmla="*/ 5403 h 57957"/>
                <a:gd name="csX7" fmla="*/ 117025 w 117831"/>
                <a:gd name="csY7" fmla="*/ 22575 h 579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7831" h="57957">
                  <a:moveTo>
                    <a:pt x="116909" y="22575"/>
                  </a:moveTo>
                  <a:cubicBezTo>
                    <a:pt x="100774" y="36521"/>
                    <a:pt x="84062" y="49890"/>
                    <a:pt x="66890" y="57958"/>
                  </a:cubicBezTo>
                  <a:lnTo>
                    <a:pt x="5575" y="48507"/>
                  </a:lnTo>
                  <a:cubicBezTo>
                    <a:pt x="-1916" y="46087"/>
                    <a:pt x="-1801" y="43205"/>
                    <a:pt x="5575" y="39863"/>
                  </a:cubicBezTo>
                  <a:cubicBezTo>
                    <a:pt x="19290" y="32256"/>
                    <a:pt x="37731" y="27877"/>
                    <a:pt x="60897" y="26955"/>
                  </a:cubicBezTo>
                  <a:lnTo>
                    <a:pt x="109188" y="5403"/>
                  </a:lnTo>
                  <a:cubicBezTo>
                    <a:pt x="111608" y="-1858"/>
                    <a:pt x="114489" y="-1743"/>
                    <a:pt x="117831" y="5403"/>
                  </a:cubicBezTo>
                  <a:lnTo>
                    <a:pt x="117025" y="22575"/>
                  </a:lnTo>
                  <a:close/>
                </a:path>
              </a:pathLst>
            </a:custGeom>
            <a:solidFill>
              <a:srgbClr val="1E7FBE"/>
            </a:solidFill>
            <a:ln w="11507" cap="flat">
              <a:noFill/>
              <a:prstDash val="solid"/>
              <a:miter/>
            </a:ln>
          </p:spPr>
          <p:txBody>
            <a:bodyPr/>
            <a:lstStyle/>
            <a:p>
              <a:endParaRPr lang="en-US"/>
            </a:p>
          </p:txBody>
        </p:sp>
        <p:sp>
          <p:nvSpPr>
            <p:cNvPr id="556" name="Freeform: Shape 555">
              <a:extLst>
                <a:ext uri="{FF2B5EF4-FFF2-40B4-BE49-F238E27FC236}">
                  <a16:creationId xmlns:a16="http://schemas.microsoft.com/office/drawing/2014/main" id="{4424E61C-5038-F959-33AA-BD4561A0D39A}"/>
                </a:ext>
              </a:extLst>
            </p:cNvPr>
            <p:cNvSpPr/>
            <p:nvPr/>
          </p:nvSpPr>
          <p:spPr>
            <a:xfrm>
              <a:off x="7971174" y="4008966"/>
              <a:ext cx="155287" cy="34401"/>
            </a:xfrm>
            <a:custGeom>
              <a:avLst/>
              <a:gdLst>
                <a:gd name="csX0" fmla="*/ 148952 w 155287"/>
                <a:gd name="csY0" fmla="*/ 0 h 34401"/>
                <a:gd name="csX1" fmla="*/ 140308 w 155287"/>
                <a:gd name="csY1" fmla="*/ 17173 h 34401"/>
                <a:gd name="csX2" fmla="*/ 114376 w 155287"/>
                <a:gd name="csY2" fmla="*/ 25817 h 34401"/>
                <a:gd name="csX3" fmla="*/ 10879 w 155287"/>
                <a:gd name="csY3" fmla="*/ 17173 h 34401"/>
                <a:gd name="csX4" fmla="*/ 11686 w 155287"/>
                <a:gd name="csY4" fmla="*/ 7146 h 34401"/>
                <a:gd name="csX5" fmla="*/ 104464 w 155287"/>
                <a:gd name="csY5" fmla="*/ 7146 h 34401"/>
                <a:gd name="csX6" fmla="*/ 148952 w 155287"/>
                <a:gd name="csY6" fmla="*/ 0 h 344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5287" h="34401">
                  <a:moveTo>
                    <a:pt x="148952" y="0"/>
                  </a:moveTo>
                  <a:cubicBezTo>
                    <a:pt x="159670" y="2075"/>
                    <a:pt x="156789" y="7722"/>
                    <a:pt x="140308" y="17173"/>
                  </a:cubicBezTo>
                  <a:lnTo>
                    <a:pt x="114376" y="25817"/>
                  </a:lnTo>
                  <a:cubicBezTo>
                    <a:pt x="82681" y="43335"/>
                    <a:pt x="42689" y="30772"/>
                    <a:pt x="10879" y="17173"/>
                  </a:cubicBezTo>
                  <a:cubicBezTo>
                    <a:pt x="-3758" y="14061"/>
                    <a:pt x="-3758" y="9220"/>
                    <a:pt x="11686" y="7146"/>
                  </a:cubicBezTo>
                  <a:cubicBezTo>
                    <a:pt x="42228" y="8644"/>
                    <a:pt x="75766" y="11756"/>
                    <a:pt x="104464" y="7146"/>
                  </a:cubicBezTo>
                  <a:lnTo>
                    <a:pt x="148952" y="0"/>
                  </a:lnTo>
                  <a:close/>
                </a:path>
              </a:pathLst>
            </a:custGeom>
            <a:solidFill>
              <a:srgbClr val="4EB4AD"/>
            </a:solidFill>
            <a:ln w="11507" cap="flat">
              <a:noFill/>
              <a:prstDash val="solid"/>
              <a:miter/>
            </a:ln>
          </p:spPr>
          <p:txBody>
            <a:bodyPr/>
            <a:lstStyle/>
            <a:p>
              <a:endParaRPr lang="en-US"/>
            </a:p>
          </p:txBody>
        </p:sp>
        <p:sp>
          <p:nvSpPr>
            <p:cNvPr id="557" name="Freeform: Shape 556">
              <a:extLst>
                <a:ext uri="{FF2B5EF4-FFF2-40B4-BE49-F238E27FC236}">
                  <a16:creationId xmlns:a16="http://schemas.microsoft.com/office/drawing/2014/main" id="{0AB382B4-7F95-A0DD-A29C-CEBE2CE23B79}"/>
                </a:ext>
              </a:extLst>
            </p:cNvPr>
            <p:cNvSpPr/>
            <p:nvPr/>
          </p:nvSpPr>
          <p:spPr>
            <a:xfrm>
              <a:off x="8111482" y="3999709"/>
              <a:ext cx="26048" cy="26544"/>
            </a:xfrm>
            <a:custGeom>
              <a:avLst/>
              <a:gdLst>
                <a:gd name="csX0" fmla="*/ 25932 w 26048"/>
                <a:gd name="csY0" fmla="*/ 17901 h 26544"/>
                <a:gd name="csX1" fmla="*/ 0 w 26048"/>
                <a:gd name="csY1" fmla="*/ 26545 h 26544"/>
                <a:gd name="csX2" fmla="*/ 8644 w 26048"/>
                <a:gd name="csY2" fmla="*/ 9372 h 26544"/>
                <a:gd name="csX3" fmla="*/ 14407 w 26048"/>
                <a:gd name="csY3" fmla="*/ 728 h 26544"/>
                <a:gd name="csX4" fmla="*/ 26047 w 26048"/>
                <a:gd name="csY4" fmla="*/ 5338 h 26544"/>
                <a:gd name="csX5" fmla="*/ 26047 w 26048"/>
                <a:gd name="csY5" fmla="*/ 17901 h 26544"/>
              </a:gdLst>
              <a:ahLst/>
              <a:cxnLst>
                <a:cxn ang="0">
                  <a:pos x="csX0" y="csY0"/>
                </a:cxn>
                <a:cxn ang="0">
                  <a:pos x="csX1" y="csY1"/>
                </a:cxn>
                <a:cxn ang="0">
                  <a:pos x="csX2" y="csY2"/>
                </a:cxn>
                <a:cxn ang="0">
                  <a:pos x="csX3" y="csY3"/>
                </a:cxn>
                <a:cxn ang="0">
                  <a:pos x="csX4" y="csY4"/>
                </a:cxn>
                <a:cxn ang="0">
                  <a:pos x="csX5" y="csY5"/>
                </a:cxn>
              </a:cxnLst>
              <a:rect l="l" t="t" r="r" b="b"/>
              <a:pathLst>
                <a:path w="26048" h="26544">
                  <a:moveTo>
                    <a:pt x="25932" y="17901"/>
                  </a:moveTo>
                  <a:lnTo>
                    <a:pt x="0" y="26545"/>
                  </a:lnTo>
                  <a:lnTo>
                    <a:pt x="8644" y="9372"/>
                  </a:lnTo>
                  <a:lnTo>
                    <a:pt x="14407" y="728"/>
                  </a:lnTo>
                  <a:cubicBezTo>
                    <a:pt x="16020" y="-1692"/>
                    <a:pt x="26162" y="2457"/>
                    <a:pt x="26047" y="5338"/>
                  </a:cubicBezTo>
                  <a:lnTo>
                    <a:pt x="26047" y="17901"/>
                  </a:lnTo>
                  <a:close/>
                </a:path>
              </a:pathLst>
            </a:custGeom>
            <a:solidFill>
              <a:srgbClr val="54B8AF"/>
            </a:solidFill>
            <a:ln w="11507" cap="flat">
              <a:noFill/>
              <a:prstDash val="solid"/>
              <a:miter/>
            </a:ln>
          </p:spPr>
          <p:txBody>
            <a:bodyPr/>
            <a:lstStyle/>
            <a:p>
              <a:endParaRPr lang="en-US"/>
            </a:p>
          </p:txBody>
        </p:sp>
        <p:sp>
          <p:nvSpPr>
            <p:cNvPr id="558" name="Freeform: Shape 557">
              <a:extLst>
                <a:ext uri="{FF2B5EF4-FFF2-40B4-BE49-F238E27FC236}">
                  <a16:creationId xmlns:a16="http://schemas.microsoft.com/office/drawing/2014/main" id="{AF5D8B85-8743-D903-8909-121E80BC1182}"/>
                </a:ext>
              </a:extLst>
            </p:cNvPr>
            <p:cNvSpPr/>
            <p:nvPr/>
          </p:nvSpPr>
          <p:spPr>
            <a:xfrm>
              <a:off x="7976447" y="4026138"/>
              <a:ext cx="143794" cy="28226"/>
            </a:xfrm>
            <a:custGeom>
              <a:avLst/>
              <a:gdLst>
                <a:gd name="csX0" fmla="*/ 109218 w 143794"/>
                <a:gd name="csY0" fmla="*/ 8644 h 28226"/>
                <a:gd name="csX1" fmla="*/ 135150 w 143794"/>
                <a:gd name="csY1" fmla="*/ 8644 h 28226"/>
                <a:gd name="csX2" fmla="*/ 143794 w 143794"/>
                <a:gd name="csY2" fmla="*/ 26854 h 28226"/>
                <a:gd name="csX3" fmla="*/ 117516 w 143794"/>
                <a:gd name="csY3" fmla="*/ 21207 h 28226"/>
                <a:gd name="csX4" fmla="*/ 56433 w 143794"/>
                <a:gd name="csY4" fmla="*/ 27776 h 28226"/>
                <a:gd name="csX5" fmla="*/ 5491 w 143794"/>
                <a:gd name="csY5" fmla="*/ 9335 h 28226"/>
                <a:gd name="csX6" fmla="*/ 5837 w 143794"/>
                <a:gd name="csY6" fmla="*/ 0 h 28226"/>
                <a:gd name="csX7" fmla="*/ 109333 w 143794"/>
                <a:gd name="csY7" fmla="*/ 8644 h 282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3794" h="28226">
                  <a:moveTo>
                    <a:pt x="109218" y="8644"/>
                  </a:moveTo>
                  <a:lnTo>
                    <a:pt x="135150" y="8644"/>
                  </a:lnTo>
                  <a:lnTo>
                    <a:pt x="143794" y="26854"/>
                  </a:lnTo>
                  <a:cubicBezTo>
                    <a:pt x="140797" y="25701"/>
                    <a:pt x="123049" y="20630"/>
                    <a:pt x="117516" y="21207"/>
                  </a:cubicBezTo>
                  <a:lnTo>
                    <a:pt x="56433" y="27776"/>
                  </a:lnTo>
                  <a:cubicBezTo>
                    <a:pt x="40528" y="30196"/>
                    <a:pt x="13328" y="22705"/>
                    <a:pt x="5491" y="9335"/>
                  </a:cubicBezTo>
                  <a:cubicBezTo>
                    <a:pt x="-2000" y="6454"/>
                    <a:pt x="-1770" y="3342"/>
                    <a:pt x="5837" y="0"/>
                  </a:cubicBezTo>
                  <a:cubicBezTo>
                    <a:pt x="40067" y="4841"/>
                    <a:pt x="75219" y="8644"/>
                    <a:pt x="109333" y="8644"/>
                  </a:cubicBezTo>
                  <a:close/>
                </a:path>
              </a:pathLst>
            </a:custGeom>
            <a:solidFill>
              <a:srgbClr val="27A766"/>
            </a:solidFill>
            <a:ln w="11507" cap="flat">
              <a:noFill/>
              <a:prstDash val="solid"/>
              <a:miter/>
            </a:ln>
          </p:spPr>
          <p:txBody>
            <a:bodyPr/>
            <a:lstStyle/>
            <a:p>
              <a:endParaRPr lang="en-US"/>
            </a:p>
          </p:txBody>
        </p:sp>
        <p:sp>
          <p:nvSpPr>
            <p:cNvPr id="559" name="Freeform: Shape 558">
              <a:extLst>
                <a:ext uri="{FF2B5EF4-FFF2-40B4-BE49-F238E27FC236}">
                  <a16:creationId xmlns:a16="http://schemas.microsoft.com/office/drawing/2014/main" id="{46AF88E1-B732-C951-DE9D-2A542677624A}"/>
                </a:ext>
              </a:extLst>
            </p:cNvPr>
            <p:cNvSpPr/>
            <p:nvPr/>
          </p:nvSpPr>
          <p:spPr>
            <a:xfrm>
              <a:off x="8215227" y="4079154"/>
              <a:ext cx="24567" cy="29415"/>
            </a:xfrm>
            <a:custGeom>
              <a:avLst/>
              <a:gdLst>
                <a:gd name="csX0" fmla="*/ 8511 w 24567"/>
                <a:gd name="csY0" fmla="*/ 24549 h 29415"/>
                <a:gd name="csX1" fmla="*/ 1711 w 24567"/>
                <a:gd name="csY1" fmla="*/ 10603 h 29415"/>
                <a:gd name="csX2" fmla="*/ 20613 w 24567"/>
                <a:gd name="csY2" fmla="*/ 0 h 29415"/>
                <a:gd name="csX3" fmla="*/ 23724 w 24567"/>
                <a:gd name="csY3" fmla="*/ 10488 h 29415"/>
                <a:gd name="csX4" fmla="*/ 8511 w 24567"/>
                <a:gd name="csY4" fmla="*/ 24664 h 29415"/>
              </a:gdLst>
              <a:ahLst/>
              <a:cxnLst>
                <a:cxn ang="0">
                  <a:pos x="csX0" y="csY0"/>
                </a:cxn>
                <a:cxn ang="0">
                  <a:pos x="csX1" y="csY1"/>
                </a:cxn>
                <a:cxn ang="0">
                  <a:pos x="csX2" y="csY2"/>
                </a:cxn>
                <a:cxn ang="0">
                  <a:pos x="csX3" y="csY3"/>
                </a:cxn>
                <a:cxn ang="0">
                  <a:pos x="csX4" y="csY4"/>
                </a:cxn>
              </a:cxnLst>
              <a:rect l="l" t="t" r="r" b="b"/>
              <a:pathLst>
                <a:path w="24567" h="29415">
                  <a:moveTo>
                    <a:pt x="8511" y="24549"/>
                  </a:moveTo>
                  <a:cubicBezTo>
                    <a:pt x="2633" y="40223"/>
                    <a:pt x="-2899" y="13254"/>
                    <a:pt x="1711" y="10603"/>
                  </a:cubicBezTo>
                  <a:lnTo>
                    <a:pt x="20613" y="0"/>
                  </a:lnTo>
                  <a:cubicBezTo>
                    <a:pt x="22802" y="1729"/>
                    <a:pt x="26145" y="8183"/>
                    <a:pt x="23724" y="10488"/>
                  </a:cubicBezTo>
                  <a:lnTo>
                    <a:pt x="8511" y="24664"/>
                  </a:lnTo>
                  <a:close/>
                </a:path>
              </a:pathLst>
            </a:custGeom>
            <a:solidFill>
              <a:srgbClr val="A68507"/>
            </a:solidFill>
            <a:ln w="11507" cap="flat">
              <a:noFill/>
              <a:prstDash val="solid"/>
              <a:miter/>
            </a:ln>
          </p:spPr>
          <p:txBody>
            <a:bodyPr/>
            <a:lstStyle/>
            <a:p>
              <a:endParaRPr lang="en-US"/>
            </a:p>
          </p:txBody>
        </p:sp>
        <p:sp>
          <p:nvSpPr>
            <p:cNvPr id="560" name="Freeform: Shape 559">
              <a:extLst>
                <a:ext uri="{FF2B5EF4-FFF2-40B4-BE49-F238E27FC236}">
                  <a16:creationId xmlns:a16="http://schemas.microsoft.com/office/drawing/2014/main" id="{1D32520A-19C9-2DFF-7A8A-5D61A1B6EFF3}"/>
                </a:ext>
              </a:extLst>
            </p:cNvPr>
            <p:cNvSpPr/>
            <p:nvPr/>
          </p:nvSpPr>
          <p:spPr>
            <a:xfrm>
              <a:off x="8143284" y="3939825"/>
              <a:ext cx="46212" cy="51852"/>
            </a:xfrm>
            <a:custGeom>
              <a:avLst/>
              <a:gdLst>
                <a:gd name="csX0" fmla="*/ 36542 w 46212"/>
                <a:gd name="csY0" fmla="*/ 15203 h 51852"/>
                <a:gd name="csX1" fmla="*/ 45878 w 46212"/>
                <a:gd name="csY1" fmla="*/ 17392 h 51852"/>
                <a:gd name="csX2" fmla="*/ 45878 w 46212"/>
                <a:gd name="csY2" fmla="*/ 26036 h 51852"/>
                <a:gd name="csX3" fmla="*/ 19946 w 46212"/>
                <a:gd name="csY3" fmla="*/ 51853 h 51852"/>
                <a:gd name="csX4" fmla="*/ 2658 w 46212"/>
                <a:gd name="csY4" fmla="*/ 17392 h 51852"/>
                <a:gd name="csX5" fmla="*/ 19370 w 46212"/>
                <a:gd name="csY5" fmla="*/ 8748 h 51852"/>
                <a:gd name="csX6" fmla="*/ 36542 w 46212"/>
                <a:gd name="csY6" fmla="*/ 15203 h 518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212" h="51852">
                  <a:moveTo>
                    <a:pt x="36542" y="15203"/>
                  </a:moveTo>
                  <a:cubicBezTo>
                    <a:pt x="38732" y="16009"/>
                    <a:pt x="43573" y="16931"/>
                    <a:pt x="45878" y="17392"/>
                  </a:cubicBezTo>
                  <a:cubicBezTo>
                    <a:pt x="45993" y="20389"/>
                    <a:pt x="46569" y="24077"/>
                    <a:pt x="45878" y="26036"/>
                  </a:cubicBezTo>
                  <a:cubicBezTo>
                    <a:pt x="37579" y="31453"/>
                    <a:pt x="28014" y="41711"/>
                    <a:pt x="19946" y="51853"/>
                  </a:cubicBezTo>
                  <a:cubicBezTo>
                    <a:pt x="16373" y="41595"/>
                    <a:pt x="8766" y="26843"/>
                    <a:pt x="2658" y="17392"/>
                  </a:cubicBezTo>
                  <a:cubicBezTo>
                    <a:pt x="-4833" y="1257"/>
                    <a:pt x="4387" y="3793"/>
                    <a:pt x="19370" y="8748"/>
                  </a:cubicBezTo>
                  <a:cubicBezTo>
                    <a:pt x="20753" y="-7502"/>
                    <a:pt x="36081" y="1372"/>
                    <a:pt x="36542" y="15203"/>
                  </a:cubicBezTo>
                  <a:close/>
                </a:path>
              </a:pathLst>
            </a:custGeom>
            <a:solidFill>
              <a:srgbClr val="586210"/>
            </a:solidFill>
            <a:ln w="11507" cap="flat">
              <a:noFill/>
              <a:prstDash val="solid"/>
              <a:miter/>
            </a:ln>
          </p:spPr>
          <p:txBody>
            <a:bodyPr/>
            <a:lstStyle/>
            <a:p>
              <a:endParaRPr lang="en-US"/>
            </a:p>
          </p:txBody>
        </p:sp>
        <p:sp>
          <p:nvSpPr>
            <p:cNvPr id="561" name="Freeform: Shape 560">
              <a:extLst>
                <a:ext uri="{FF2B5EF4-FFF2-40B4-BE49-F238E27FC236}">
                  <a16:creationId xmlns:a16="http://schemas.microsoft.com/office/drawing/2014/main" id="{DD194D66-B194-C311-A39C-DAA6023395C1}"/>
                </a:ext>
              </a:extLst>
            </p:cNvPr>
            <p:cNvSpPr/>
            <p:nvPr/>
          </p:nvSpPr>
          <p:spPr>
            <a:xfrm>
              <a:off x="8114435" y="3923095"/>
              <a:ext cx="48749" cy="34122"/>
            </a:xfrm>
            <a:custGeom>
              <a:avLst/>
              <a:gdLst>
                <a:gd name="csX0" fmla="*/ 48219 w 48749"/>
                <a:gd name="csY0" fmla="*/ 25478 h 34122"/>
                <a:gd name="csX1" fmla="*/ 31507 w 48749"/>
                <a:gd name="csY1" fmla="*/ 34122 h 34122"/>
                <a:gd name="csX2" fmla="*/ 5575 w 48749"/>
                <a:gd name="csY2" fmla="*/ 25478 h 34122"/>
                <a:gd name="csX3" fmla="*/ 5575 w 48749"/>
                <a:gd name="csY3" fmla="*/ 16834 h 34122"/>
                <a:gd name="csX4" fmla="*/ 21941 w 48749"/>
                <a:gd name="csY4" fmla="*/ 8075 h 34122"/>
                <a:gd name="csX5" fmla="*/ 48104 w 48749"/>
                <a:gd name="csY5" fmla="*/ 25363 h 34122"/>
              </a:gdLst>
              <a:ahLst/>
              <a:cxnLst>
                <a:cxn ang="0">
                  <a:pos x="csX0" y="csY0"/>
                </a:cxn>
                <a:cxn ang="0">
                  <a:pos x="csX1" y="csY1"/>
                </a:cxn>
                <a:cxn ang="0">
                  <a:pos x="csX2" y="csY2"/>
                </a:cxn>
                <a:cxn ang="0">
                  <a:pos x="csX3" y="csY3"/>
                </a:cxn>
                <a:cxn ang="0">
                  <a:pos x="csX4" y="csY4"/>
                </a:cxn>
                <a:cxn ang="0">
                  <a:pos x="csX5" y="csY5"/>
                </a:cxn>
              </a:cxnLst>
              <a:rect l="l" t="t" r="r" b="b"/>
              <a:pathLst>
                <a:path w="48749" h="34122">
                  <a:moveTo>
                    <a:pt x="48219" y="25478"/>
                  </a:moveTo>
                  <a:lnTo>
                    <a:pt x="31507" y="34122"/>
                  </a:lnTo>
                  <a:cubicBezTo>
                    <a:pt x="27589" y="28014"/>
                    <a:pt x="13067" y="25478"/>
                    <a:pt x="5575" y="25478"/>
                  </a:cubicBezTo>
                  <a:cubicBezTo>
                    <a:pt x="-1916" y="22712"/>
                    <a:pt x="-1801" y="19831"/>
                    <a:pt x="5575" y="16834"/>
                  </a:cubicBezTo>
                  <a:cubicBezTo>
                    <a:pt x="-302" y="1621"/>
                    <a:pt x="9725" y="-2759"/>
                    <a:pt x="21941" y="8075"/>
                  </a:cubicBezTo>
                  <a:cubicBezTo>
                    <a:pt x="29202" y="-11864"/>
                    <a:pt x="52944" y="9458"/>
                    <a:pt x="48104" y="25363"/>
                  </a:cubicBezTo>
                  <a:close/>
                </a:path>
              </a:pathLst>
            </a:custGeom>
            <a:solidFill>
              <a:srgbClr val="A7800D"/>
            </a:solidFill>
            <a:ln w="11507" cap="flat">
              <a:noFill/>
              <a:prstDash val="solid"/>
              <a:miter/>
            </a:ln>
          </p:spPr>
          <p:txBody>
            <a:bodyPr/>
            <a:lstStyle/>
            <a:p>
              <a:endParaRPr lang="en-US"/>
            </a:p>
          </p:txBody>
        </p:sp>
        <p:sp>
          <p:nvSpPr>
            <p:cNvPr id="562" name="Freeform: Shape 561">
              <a:extLst>
                <a:ext uri="{FF2B5EF4-FFF2-40B4-BE49-F238E27FC236}">
                  <a16:creationId xmlns:a16="http://schemas.microsoft.com/office/drawing/2014/main" id="{844CE6E0-B24A-091D-3FC3-7B04C30A9926}"/>
                </a:ext>
              </a:extLst>
            </p:cNvPr>
            <p:cNvSpPr/>
            <p:nvPr/>
          </p:nvSpPr>
          <p:spPr>
            <a:xfrm>
              <a:off x="8181325" y="3842151"/>
              <a:ext cx="74960" cy="96434"/>
            </a:xfrm>
            <a:custGeom>
              <a:avLst/>
              <a:gdLst>
                <a:gd name="csX0" fmla="*/ 69843 w 74960"/>
                <a:gd name="csY0" fmla="*/ 26783 h 96434"/>
                <a:gd name="csX1" fmla="*/ 74914 w 74960"/>
                <a:gd name="csY1" fmla="*/ 39460 h 96434"/>
                <a:gd name="csX2" fmla="*/ 45410 w 74960"/>
                <a:gd name="csY2" fmla="*/ 89710 h 96434"/>
                <a:gd name="csX3" fmla="*/ 0 w 74960"/>
                <a:gd name="csY3" fmla="*/ 2580 h 96434"/>
                <a:gd name="csX4" fmla="*/ 69843 w 74960"/>
                <a:gd name="csY4" fmla="*/ 26783 h 96434"/>
              </a:gdLst>
              <a:ahLst/>
              <a:cxnLst>
                <a:cxn ang="0">
                  <a:pos x="csX0" y="csY0"/>
                </a:cxn>
                <a:cxn ang="0">
                  <a:pos x="csX1" y="csY1"/>
                </a:cxn>
                <a:cxn ang="0">
                  <a:pos x="csX2" y="csY2"/>
                </a:cxn>
                <a:cxn ang="0">
                  <a:pos x="csX3" y="csY3"/>
                </a:cxn>
                <a:cxn ang="0">
                  <a:pos x="csX4" y="csY4"/>
                </a:cxn>
              </a:cxnLst>
              <a:rect l="l" t="t" r="r" b="b"/>
              <a:pathLst>
                <a:path w="74960" h="96434">
                  <a:moveTo>
                    <a:pt x="69843" y="26783"/>
                  </a:moveTo>
                  <a:cubicBezTo>
                    <a:pt x="74684" y="30010"/>
                    <a:pt x="75145" y="34159"/>
                    <a:pt x="74914" y="39460"/>
                  </a:cubicBezTo>
                  <a:cubicBezTo>
                    <a:pt x="73646" y="63663"/>
                    <a:pt x="68691" y="114720"/>
                    <a:pt x="45410" y="89710"/>
                  </a:cubicBezTo>
                  <a:cubicBezTo>
                    <a:pt x="20515" y="66314"/>
                    <a:pt x="4264" y="36349"/>
                    <a:pt x="0" y="2580"/>
                  </a:cubicBezTo>
                  <a:cubicBezTo>
                    <a:pt x="34806" y="-4681"/>
                    <a:pt x="58087" y="3386"/>
                    <a:pt x="69843" y="26783"/>
                  </a:cubicBezTo>
                  <a:close/>
                </a:path>
              </a:pathLst>
            </a:custGeom>
            <a:solidFill>
              <a:srgbClr val="64BDBD"/>
            </a:solidFill>
            <a:ln w="11507" cap="flat">
              <a:noFill/>
              <a:prstDash val="solid"/>
              <a:miter/>
            </a:ln>
          </p:spPr>
          <p:txBody>
            <a:bodyPr/>
            <a:lstStyle/>
            <a:p>
              <a:endParaRPr lang="en-US"/>
            </a:p>
          </p:txBody>
        </p:sp>
        <p:sp>
          <p:nvSpPr>
            <p:cNvPr id="563" name="Freeform: Shape 562">
              <a:extLst>
                <a:ext uri="{FF2B5EF4-FFF2-40B4-BE49-F238E27FC236}">
                  <a16:creationId xmlns:a16="http://schemas.microsoft.com/office/drawing/2014/main" id="{24030926-59C6-40AC-471F-D2413F7EE15D}"/>
                </a:ext>
              </a:extLst>
            </p:cNvPr>
            <p:cNvSpPr/>
            <p:nvPr/>
          </p:nvSpPr>
          <p:spPr>
            <a:xfrm>
              <a:off x="8135224" y="3804940"/>
              <a:ext cx="79870" cy="143766"/>
            </a:xfrm>
            <a:custGeom>
              <a:avLst/>
              <a:gdLst>
                <a:gd name="csX0" fmla="*/ 28928 w 79870"/>
                <a:gd name="csY0" fmla="*/ 23310 h 143766"/>
                <a:gd name="csX1" fmla="*/ 28122 w 79870"/>
                <a:gd name="csY1" fmla="*/ 31838 h 143766"/>
                <a:gd name="csX2" fmla="*/ 79870 w 79870"/>
                <a:gd name="csY2" fmla="*/ 143749 h 143766"/>
                <a:gd name="csX3" fmla="*/ 62582 w 79870"/>
                <a:gd name="csY3" fmla="*/ 143749 h 143766"/>
                <a:gd name="csX4" fmla="*/ 17057 w 79870"/>
                <a:gd name="csY4" fmla="*/ 92922 h 143766"/>
                <a:gd name="csX5" fmla="*/ 0 w 79870"/>
                <a:gd name="csY5" fmla="*/ 5100 h 143766"/>
                <a:gd name="csX6" fmla="*/ 20745 w 79870"/>
                <a:gd name="csY6" fmla="*/ 4869 h 143766"/>
                <a:gd name="csX7" fmla="*/ 28928 w 79870"/>
                <a:gd name="csY7" fmla="*/ 23310 h 14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9870" h="143766">
                  <a:moveTo>
                    <a:pt x="28928" y="23310"/>
                  </a:moveTo>
                  <a:cubicBezTo>
                    <a:pt x="36305" y="25615"/>
                    <a:pt x="35613" y="28496"/>
                    <a:pt x="28122" y="31838"/>
                  </a:cubicBezTo>
                  <a:cubicBezTo>
                    <a:pt x="31694" y="62611"/>
                    <a:pt x="61199" y="114129"/>
                    <a:pt x="79870" y="143749"/>
                  </a:cubicBezTo>
                  <a:lnTo>
                    <a:pt x="62582" y="143749"/>
                  </a:lnTo>
                  <a:cubicBezTo>
                    <a:pt x="35613" y="144555"/>
                    <a:pt x="-3573" y="117817"/>
                    <a:pt x="17057" y="92922"/>
                  </a:cubicBezTo>
                  <a:cubicBezTo>
                    <a:pt x="12678" y="64455"/>
                    <a:pt x="7030" y="35181"/>
                    <a:pt x="0" y="5100"/>
                  </a:cubicBezTo>
                  <a:cubicBezTo>
                    <a:pt x="6454" y="835"/>
                    <a:pt x="13369" y="1181"/>
                    <a:pt x="20745" y="4869"/>
                  </a:cubicBezTo>
                  <a:cubicBezTo>
                    <a:pt x="29044" y="-5503"/>
                    <a:pt x="31810" y="720"/>
                    <a:pt x="28928" y="23310"/>
                  </a:cubicBezTo>
                  <a:close/>
                </a:path>
              </a:pathLst>
            </a:custGeom>
            <a:solidFill>
              <a:srgbClr val="158D48"/>
            </a:solidFill>
            <a:ln w="11507" cap="flat">
              <a:noFill/>
              <a:prstDash val="solid"/>
              <a:miter/>
            </a:ln>
          </p:spPr>
          <p:txBody>
            <a:bodyPr/>
            <a:lstStyle/>
            <a:p>
              <a:endParaRPr lang="en-US"/>
            </a:p>
          </p:txBody>
        </p:sp>
        <p:sp>
          <p:nvSpPr>
            <p:cNvPr id="564" name="Freeform: Shape 563">
              <a:extLst>
                <a:ext uri="{FF2B5EF4-FFF2-40B4-BE49-F238E27FC236}">
                  <a16:creationId xmlns:a16="http://schemas.microsoft.com/office/drawing/2014/main" id="{5F3B2515-AB33-26BE-6BD3-D483FBE7E015}"/>
                </a:ext>
              </a:extLst>
            </p:cNvPr>
            <p:cNvSpPr/>
            <p:nvPr/>
          </p:nvSpPr>
          <p:spPr>
            <a:xfrm>
              <a:off x="8232530" y="3940897"/>
              <a:ext cx="52672" cy="76108"/>
            </a:xfrm>
            <a:custGeom>
              <a:avLst/>
              <a:gdLst>
                <a:gd name="csX0" fmla="*/ 51255 w 52672"/>
                <a:gd name="csY0" fmla="*/ 60116 h 76108"/>
                <a:gd name="csX1" fmla="*/ 23479 w 52672"/>
                <a:gd name="csY1" fmla="*/ 75099 h 76108"/>
                <a:gd name="csX2" fmla="*/ 659 w 52672"/>
                <a:gd name="csY2" fmla="*/ 51357 h 76108"/>
                <a:gd name="csX3" fmla="*/ 51255 w 52672"/>
                <a:gd name="csY3" fmla="*/ 60116 h 76108"/>
              </a:gdLst>
              <a:ahLst/>
              <a:cxnLst>
                <a:cxn ang="0">
                  <a:pos x="csX0" y="csY0"/>
                </a:cxn>
                <a:cxn ang="0">
                  <a:pos x="csX1" y="csY1"/>
                </a:cxn>
                <a:cxn ang="0">
                  <a:pos x="csX2" y="csY2"/>
                </a:cxn>
                <a:cxn ang="0">
                  <a:pos x="csX3" y="csY3"/>
                </a:cxn>
              </a:cxnLst>
              <a:rect l="l" t="t" r="r" b="b"/>
              <a:pathLst>
                <a:path w="52672" h="76108">
                  <a:moveTo>
                    <a:pt x="51255" y="60116"/>
                  </a:moveTo>
                  <a:cubicBezTo>
                    <a:pt x="48719" y="66801"/>
                    <a:pt x="30509" y="79824"/>
                    <a:pt x="23479" y="75099"/>
                  </a:cubicBezTo>
                  <a:cubicBezTo>
                    <a:pt x="16448" y="70373"/>
                    <a:pt x="5384" y="58618"/>
                    <a:pt x="659" y="51357"/>
                  </a:cubicBezTo>
                  <a:cubicBezTo>
                    <a:pt x="-7524" y="-31855"/>
                    <a:pt x="63471" y="-2927"/>
                    <a:pt x="51255" y="60116"/>
                  </a:cubicBezTo>
                  <a:close/>
                </a:path>
              </a:pathLst>
            </a:custGeom>
            <a:solidFill>
              <a:srgbClr val="71C1C2"/>
            </a:solidFill>
            <a:ln w="11507" cap="flat">
              <a:noFill/>
              <a:prstDash val="solid"/>
              <a:miter/>
            </a:ln>
          </p:spPr>
          <p:txBody>
            <a:bodyPr/>
            <a:lstStyle/>
            <a:p>
              <a:endParaRPr lang="en-US"/>
            </a:p>
          </p:txBody>
        </p:sp>
        <p:sp>
          <p:nvSpPr>
            <p:cNvPr id="565" name="Freeform: Shape 564">
              <a:extLst>
                <a:ext uri="{FF2B5EF4-FFF2-40B4-BE49-F238E27FC236}">
                  <a16:creationId xmlns:a16="http://schemas.microsoft.com/office/drawing/2014/main" id="{F3A1B84B-CE3E-7C97-1323-6FD951DF58BD}"/>
                </a:ext>
              </a:extLst>
            </p:cNvPr>
            <p:cNvSpPr/>
            <p:nvPr/>
          </p:nvSpPr>
          <p:spPr>
            <a:xfrm>
              <a:off x="8224978" y="3862953"/>
              <a:ext cx="73855" cy="138175"/>
            </a:xfrm>
            <a:custGeom>
              <a:avLst/>
              <a:gdLst>
                <a:gd name="csX0" fmla="*/ 35987 w 73855"/>
                <a:gd name="csY0" fmla="*/ 22692 h 138175"/>
                <a:gd name="csX1" fmla="*/ 56041 w 73855"/>
                <a:gd name="csY1" fmla="*/ 77898 h 138175"/>
                <a:gd name="csX2" fmla="*/ 68257 w 73855"/>
                <a:gd name="csY2" fmla="*/ 130454 h 138175"/>
                <a:gd name="csX3" fmla="*/ 58807 w 73855"/>
                <a:gd name="csY3" fmla="*/ 138175 h 138175"/>
                <a:gd name="csX4" fmla="*/ 45322 w 73855"/>
                <a:gd name="csY4" fmla="*/ 89539 h 138175"/>
                <a:gd name="csX5" fmla="*/ 8211 w 73855"/>
                <a:gd name="csY5" fmla="*/ 129301 h 138175"/>
                <a:gd name="csX6" fmla="*/ 1757 w 73855"/>
                <a:gd name="csY6" fmla="*/ 68793 h 138175"/>
                <a:gd name="csX7" fmla="*/ 26190 w 73855"/>
                <a:gd name="csY7" fmla="*/ 5866 h 138175"/>
                <a:gd name="csX8" fmla="*/ 34488 w 73855"/>
                <a:gd name="csY8" fmla="*/ 5289 h 138175"/>
                <a:gd name="csX9" fmla="*/ 35871 w 73855"/>
                <a:gd name="csY9" fmla="*/ 22692 h 138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855" h="138175">
                  <a:moveTo>
                    <a:pt x="35987" y="22692"/>
                  </a:moveTo>
                  <a:cubicBezTo>
                    <a:pt x="41403" y="41479"/>
                    <a:pt x="48088" y="59919"/>
                    <a:pt x="56041" y="77898"/>
                  </a:cubicBezTo>
                  <a:cubicBezTo>
                    <a:pt x="69756" y="79973"/>
                    <a:pt x="81050" y="121579"/>
                    <a:pt x="68257" y="130454"/>
                  </a:cubicBezTo>
                  <a:lnTo>
                    <a:pt x="58807" y="138175"/>
                  </a:lnTo>
                  <a:lnTo>
                    <a:pt x="45322" y="89539"/>
                  </a:lnTo>
                  <a:cubicBezTo>
                    <a:pt x="19736" y="95763"/>
                    <a:pt x="8095" y="108671"/>
                    <a:pt x="8211" y="129301"/>
                  </a:cubicBezTo>
                  <a:cubicBezTo>
                    <a:pt x="-1586" y="114088"/>
                    <a:pt x="-1009" y="88963"/>
                    <a:pt x="1757" y="68793"/>
                  </a:cubicBezTo>
                  <a:cubicBezTo>
                    <a:pt x="24116" y="62455"/>
                    <a:pt x="27688" y="29838"/>
                    <a:pt x="26190" y="5866"/>
                  </a:cubicBezTo>
                  <a:cubicBezTo>
                    <a:pt x="28034" y="-1856"/>
                    <a:pt x="30800" y="-1856"/>
                    <a:pt x="34488" y="5289"/>
                  </a:cubicBezTo>
                  <a:cubicBezTo>
                    <a:pt x="49125" y="1140"/>
                    <a:pt x="47397" y="15777"/>
                    <a:pt x="35871" y="22692"/>
                  </a:cubicBezTo>
                  <a:close/>
                </a:path>
              </a:pathLst>
            </a:custGeom>
            <a:solidFill>
              <a:srgbClr val="29B1BE"/>
            </a:solidFill>
            <a:ln w="11507" cap="flat">
              <a:noFill/>
              <a:prstDash val="solid"/>
              <a:miter/>
            </a:ln>
          </p:spPr>
          <p:txBody>
            <a:bodyPr/>
            <a:lstStyle/>
            <a:p>
              <a:endParaRPr lang="en-US"/>
            </a:p>
          </p:txBody>
        </p:sp>
        <p:sp>
          <p:nvSpPr>
            <p:cNvPr id="566" name="Freeform: Shape 565">
              <a:extLst>
                <a:ext uri="{FF2B5EF4-FFF2-40B4-BE49-F238E27FC236}">
                  <a16:creationId xmlns:a16="http://schemas.microsoft.com/office/drawing/2014/main" id="{B053B277-1A6E-92F3-ADAC-82A6F8C07FC1}"/>
                </a:ext>
              </a:extLst>
            </p:cNvPr>
            <p:cNvSpPr/>
            <p:nvPr/>
          </p:nvSpPr>
          <p:spPr>
            <a:xfrm>
              <a:off x="8171735" y="3817616"/>
              <a:ext cx="88427" cy="51317"/>
            </a:xfrm>
            <a:custGeom>
              <a:avLst/>
              <a:gdLst>
                <a:gd name="csX0" fmla="*/ 77473 w 88427"/>
                <a:gd name="csY0" fmla="*/ 19969 h 51317"/>
                <a:gd name="csX1" fmla="*/ 79433 w 88427"/>
                <a:gd name="csY1" fmla="*/ 51318 h 51317"/>
                <a:gd name="csX2" fmla="*/ 9589 w 88427"/>
                <a:gd name="csY2" fmla="*/ 27115 h 51317"/>
                <a:gd name="csX3" fmla="*/ 2213 w 88427"/>
                <a:gd name="csY3" fmla="*/ 19163 h 51317"/>
                <a:gd name="csX4" fmla="*/ 17311 w 88427"/>
                <a:gd name="csY4" fmla="*/ 11441 h 51317"/>
                <a:gd name="csX5" fmla="*/ 77473 w 88427"/>
                <a:gd name="csY5" fmla="*/ 19969 h 51317"/>
              </a:gdLst>
              <a:ahLst/>
              <a:cxnLst>
                <a:cxn ang="0">
                  <a:pos x="csX0" y="csY0"/>
                </a:cxn>
                <a:cxn ang="0">
                  <a:pos x="csX1" y="csY1"/>
                </a:cxn>
                <a:cxn ang="0">
                  <a:pos x="csX2" y="csY2"/>
                </a:cxn>
                <a:cxn ang="0">
                  <a:pos x="csX3" y="csY3"/>
                </a:cxn>
                <a:cxn ang="0">
                  <a:pos x="csX4" y="csY4"/>
                </a:cxn>
                <a:cxn ang="0">
                  <a:pos x="csX5" y="csY5"/>
                </a:cxn>
              </a:cxnLst>
              <a:rect l="l" t="t" r="r" b="b"/>
              <a:pathLst>
                <a:path w="88427" h="51317">
                  <a:moveTo>
                    <a:pt x="77473" y="19969"/>
                  </a:moveTo>
                  <a:cubicBezTo>
                    <a:pt x="94992" y="13746"/>
                    <a:pt x="88307" y="40484"/>
                    <a:pt x="79433" y="51318"/>
                  </a:cubicBezTo>
                  <a:cubicBezTo>
                    <a:pt x="41169" y="22505"/>
                    <a:pt x="46240" y="66647"/>
                    <a:pt x="9589" y="27115"/>
                  </a:cubicBezTo>
                  <a:lnTo>
                    <a:pt x="2213" y="19163"/>
                  </a:lnTo>
                  <a:cubicBezTo>
                    <a:pt x="-4932" y="3373"/>
                    <a:pt x="6593" y="-2735"/>
                    <a:pt x="17311" y="11441"/>
                  </a:cubicBezTo>
                  <a:cubicBezTo>
                    <a:pt x="20423" y="-7922"/>
                    <a:pt x="76436" y="-1122"/>
                    <a:pt x="77473" y="19969"/>
                  </a:cubicBezTo>
                  <a:close/>
                </a:path>
              </a:pathLst>
            </a:custGeom>
            <a:solidFill>
              <a:srgbClr val="3CB4DB"/>
            </a:solidFill>
            <a:ln w="11507" cap="flat">
              <a:noFill/>
              <a:prstDash val="solid"/>
              <a:miter/>
            </a:ln>
          </p:spPr>
          <p:txBody>
            <a:bodyPr/>
            <a:lstStyle/>
            <a:p>
              <a:endParaRPr lang="en-US"/>
            </a:p>
          </p:txBody>
        </p:sp>
        <p:sp>
          <p:nvSpPr>
            <p:cNvPr id="567" name="Freeform: Shape 566">
              <a:extLst>
                <a:ext uri="{FF2B5EF4-FFF2-40B4-BE49-F238E27FC236}">
                  <a16:creationId xmlns:a16="http://schemas.microsoft.com/office/drawing/2014/main" id="{905A9C34-FC8E-050E-D65D-44125E8F7350}"/>
                </a:ext>
              </a:extLst>
            </p:cNvPr>
            <p:cNvSpPr/>
            <p:nvPr/>
          </p:nvSpPr>
          <p:spPr>
            <a:xfrm>
              <a:off x="8304371" y="3980460"/>
              <a:ext cx="100428" cy="45793"/>
            </a:xfrm>
            <a:custGeom>
              <a:avLst/>
              <a:gdLst>
                <a:gd name="csX0" fmla="*/ 57324 w 100428"/>
                <a:gd name="csY0" fmla="*/ 11333 h 45793"/>
                <a:gd name="csX1" fmla="*/ 65968 w 100428"/>
                <a:gd name="csY1" fmla="*/ 11333 h 45793"/>
                <a:gd name="csX2" fmla="*/ 100428 w 100428"/>
                <a:gd name="csY2" fmla="*/ 37150 h 45793"/>
                <a:gd name="csX3" fmla="*/ 100428 w 100428"/>
                <a:gd name="csY3" fmla="*/ 45794 h 45793"/>
                <a:gd name="csX4" fmla="*/ 48680 w 100428"/>
                <a:gd name="csY4" fmla="*/ 28621 h 45793"/>
                <a:gd name="csX5" fmla="*/ 5575 w 100428"/>
                <a:gd name="csY5" fmla="*/ 11449 h 45793"/>
                <a:gd name="csX6" fmla="*/ 5575 w 100428"/>
                <a:gd name="csY6" fmla="*/ 2805 h 45793"/>
                <a:gd name="csX7" fmla="*/ 57324 w 100428"/>
                <a:gd name="csY7" fmla="*/ 11449 h 45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0428" h="45793">
                  <a:moveTo>
                    <a:pt x="57324" y="11333"/>
                  </a:moveTo>
                  <a:cubicBezTo>
                    <a:pt x="59975" y="4072"/>
                    <a:pt x="62856" y="4188"/>
                    <a:pt x="65968" y="11333"/>
                  </a:cubicBezTo>
                  <a:cubicBezTo>
                    <a:pt x="74496" y="21476"/>
                    <a:pt x="87520" y="30580"/>
                    <a:pt x="100428" y="37150"/>
                  </a:cubicBezTo>
                  <a:lnTo>
                    <a:pt x="100428" y="45794"/>
                  </a:lnTo>
                  <a:lnTo>
                    <a:pt x="48680" y="28621"/>
                  </a:lnTo>
                  <a:cubicBezTo>
                    <a:pt x="32775" y="25048"/>
                    <a:pt x="17446" y="21476"/>
                    <a:pt x="5575" y="11449"/>
                  </a:cubicBezTo>
                  <a:cubicBezTo>
                    <a:pt x="-1916" y="9028"/>
                    <a:pt x="-1801" y="6147"/>
                    <a:pt x="5575" y="2805"/>
                  </a:cubicBezTo>
                  <a:cubicBezTo>
                    <a:pt x="20673" y="-2843"/>
                    <a:pt x="37846" y="39"/>
                    <a:pt x="57324" y="11449"/>
                  </a:cubicBezTo>
                  <a:close/>
                </a:path>
              </a:pathLst>
            </a:custGeom>
            <a:solidFill>
              <a:srgbClr val="0C8151"/>
            </a:solidFill>
            <a:ln w="11507" cap="flat">
              <a:noFill/>
              <a:prstDash val="solid"/>
              <a:miter/>
            </a:ln>
          </p:spPr>
          <p:txBody>
            <a:bodyPr/>
            <a:lstStyle/>
            <a:p>
              <a:endParaRPr lang="en-US"/>
            </a:p>
          </p:txBody>
        </p:sp>
        <p:sp>
          <p:nvSpPr>
            <p:cNvPr id="568" name="Freeform: Shape 567">
              <a:extLst>
                <a:ext uri="{FF2B5EF4-FFF2-40B4-BE49-F238E27FC236}">
                  <a16:creationId xmlns:a16="http://schemas.microsoft.com/office/drawing/2014/main" id="{AC4B0D82-032B-23D1-462E-604AA0A3E5A1}"/>
                </a:ext>
              </a:extLst>
            </p:cNvPr>
            <p:cNvSpPr/>
            <p:nvPr/>
          </p:nvSpPr>
          <p:spPr>
            <a:xfrm>
              <a:off x="8276270" y="3919702"/>
              <a:ext cx="39251" cy="73704"/>
            </a:xfrm>
            <a:custGeom>
              <a:avLst/>
              <a:gdLst>
                <a:gd name="csX0" fmla="*/ 25032 w 39251"/>
                <a:gd name="csY0" fmla="*/ 28986 h 73704"/>
                <a:gd name="csX1" fmla="*/ 33676 w 39251"/>
                <a:gd name="csY1" fmla="*/ 54803 h 73704"/>
                <a:gd name="csX2" fmla="*/ 33676 w 39251"/>
                <a:gd name="csY2" fmla="*/ 63447 h 73704"/>
                <a:gd name="csX3" fmla="*/ 33676 w 39251"/>
                <a:gd name="csY3" fmla="*/ 72090 h 73704"/>
                <a:gd name="csX4" fmla="*/ 16965 w 39251"/>
                <a:gd name="csY4" fmla="*/ 73704 h 73704"/>
                <a:gd name="csX5" fmla="*/ 4748 w 39251"/>
                <a:gd name="csY5" fmla="*/ 21149 h 73704"/>
                <a:gd name="csX6" fmla="*/ 6477 w 39251"/>
                <a:gd name="csY6" fmla="*/ 12044 h 73704"/>
                <a:gd name="csX7" fmla="*/ 16388 w 39251"/>
                <a:gd name="csY7" fmla="*/ 11813 h 73704"/>
                <a:gd name="csX8" fmla="*/ 25032 w 39251"/>
                <a:gd name="csY8" fmla="*/ 28986 h 737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251" h="73704">
                  <a:moveTo>
                    <a:pt x="25032" y="28986"/>
                  </a:moveTo>
                  <a:cubicBezTo>
                    <a:pt x="30334" y="29793"/>
                    <a:pt x="33215" y="38321"/>
                    <a:pt x="33676" y="54803"/>
                  </a:cubicBezTo>
                  <a:cubicBezTo>
                    <a:pt x="41168" y="57223"/>
                    <a:pt x="41052" y="60104"/>
                    <a:pt x="33676" y="63447"/>
                  </a:cubicBezTo>
                  <a:lnTo>
                    <a:pt x="33676" y="72090"/>
                  </a:lnTo>
                  <a:lnTo>
                    <a:pt x="16965" y="73704"/>
                  </a:lnTo>
                  <a:lnTo>
                    <a:pt x="4748" y="21149"/>
                  </a:lnTo>
                  <a:cubicBezTo>
                    <a:pt x="-2167" y="17115"/>
                    <a:pt x="-1476" y="14118"/>
                    <a:pt x="6477" y="12044"/>
                  </a:cubicBezTo>
                  <a:cubicBezTo>
                    <a:pt x="4287" y="-4091"/>
                    <a:pt x="10510" y="-3861"/>
                    <a:pt x="16388" y="11813"/>
                  </a:cubicBezTo>
                  <a:cubicBezTo>
                    <a:pt x="20999" y="10661"/>
                    <a:pt x="23880" y="16423"/>
                    <a:pt x="25032" y="28986"/>
                  </a:cubicBezTo>
                  <a:close/>
                </a:path>
              </a:pathLst>
            </a:custGeom>
            <a:solidFill>
              <a:srgbClr val="039AA7"/>
            </a:solidFill>
            <a:ln w="11507" cap="flat">
              <a:noFill/>
              <a:prstDash val="solid"/>
              <a:miter/>
            </a:ln>
          </p:spPr>
          <p:txBody>
            <a:bodyPr/>
            <a:lstStyle/>
            <a:p>
              <a:endParaRPr lang="en-US"/>
            </a:p>
          </p:txBody>
        </p:sp>
        <p:sp>
          <p:nvSpPr>
            <p:cNvPr id="569" name="Freeform: Shape 568">
              <a:extLst>
                <a:ext uri="{FF2B5EF4-FFF2-40B4-BE49-F238E27FC236}">
                  <a16:creationId xmlns:a16="http://schemas.microsoft.com/office/drawing/2014/main" id="{8C3B0499-7707-DEAE-EA70-532BD993E011}"/>
                </a:ext>
              </a:extLst>
            </p:cNvPr>
            <p:cNvSpPr/>
            <p:nvPr/>
          </p:nvSpPr>
          <p:spPr>
            <a:xfrm>
              <a:off x="8161663" y="3796934"/>
              <a:ext cx="37025" cy="39728"/>
            </a:xfrm>
            <a:custGeom>
              <a:avLst/>
              <a:gdLst>
                <a:gd name="csX0" fmla="*/ 16435 w 37025"/>
                <a:gd name="csY0" fmla="*/ 5499 h 39728"/>
                <a:gd name="csX1" fmla="*/ 27384 w 37025"/>
                <a:gd name="csY1" fmla="*/ 32007 h 39728"/>
                <a:gd name="csX2" fmla="*/ 12286 w 37025"/>
                <a:gd name="csY2" fmla="*/ 39729 h 39728"/>
                <a:gd name="csX3" fmla="*/ 1567 w 37025"/>
                <a:gd name="csY3" fmla="*/ 39729 h 39728"/>
                <a:gd name="csX4" fmla="*/ 2374 w 37025"/>
                <a:gd name="csY4" fmla="*/ 31200 h 39728"/>
                <a:gd name="csX5" fmla="*/ 16435 w 37025"/>
                <a:gd name="csY5" fmla="*/ 5499 h 39728"/>
              </a:gdLst>
              <a:ahLst/>
              <a:cxnLst>
                <a:cxn ang="0">
                  <a:pos x="csX0" y="csY0"/>
                </a:cxn>
                <a:cxn ang="0">
                  <a:pos x="csX1" y="csY1"/>
                </a:cxn>
                <a:cxn ang="0">
                  <a:pos x="csX2" y="csY2"/>
                </a:cxn>
                <a:cxn ang="0">
                  <a:pos x="csX3" y="csY3"/>
                </a:cxn>
                <a:cxn ang="0">
                  <a:pos x="csX4" y="csY4"/>
                </a:cxn>
                <a:cxn ang="0">
                  <a:pos x="csX5" y="csY5"/>
                </a:cxn>
              </a:cxnLst>
              <a:rect l="l" t="t" r="r" b="b"/>
              <a:pathLst>
                <a:path w="37025" h="39728">
                  <a:moveTo>
                    <a:pt x="16435" y="5499"/>
                  </a:moveTo>
                  <a:cubicBezTo>
                    <a:pt x="39601" y="14373"/>
                    <a:pt x="43173" y="23132"/>
                    <a:pt x="27384" y="32007"/>
                  </a:cubicBezTo>
                  <a:lnTo>
                    <a:pt x="12286" y="39729"/>
                  </a:lnTo>
                  <a:lnTo>
                    <a:pt x="1567" y="39729"/>
                  </a:lnTo>
                  <a:cubicBezTo>
                    <a:pt x="1337" y="37539"/>
                    <a:pt x="2028" y="33735"/>
                    <a:pt x="2374" y="31200"/>
                  </a:cubicBezTo>
                  <a:cubicBezTo>
                    <a:pt x="-1660" y="12759"/>
                    <a:pt x="-2582" y="-10867"/>
                    <a:pt x="16435" y="5499"/>
                  </a:cubicBezTo>
                  <a:close/>
                </a:path>
              </a:pathLst>
            </a:custGeom>
            <a:solidFill>
              <a:srgbClr val="0AAAD2"/>
            </a:solidFill>
            <a:ln w="11507" cap="flat">
              <a:noFill/>
              <a:prstDash val="solid"/>
              <a:miter/>
            </a:ln>
          </p:spPr>
          <p:txBody>
            <a:bodyPr/>
            <a:lstStyle/>
            <a:p>
              <a:endParaRPr lang="en-US"/>
            </a:p>
          </p:txBody>
        </p:sp>
        <p:sp>
          <p:nvSpPr>
            <p:cNvPr id="570" name="Freeform: Shape 569">
              <a:extLst>
                <a:ext uri="{FF2B5EF4-FFF2-40B4-BE49-F238E27FC236}">
                  <a16:creationId xmlns:a16="http://schemas.microsoft.com/office/drawing/2014/main" id="{01EC00A1-0428-D54E-F09F-9415B9A9C0D9}"/>
                </a:ext>
              </a:extLst>
            </p:cNvPr>
            <p:cNvSpPr/>
            <p:nvPr/>
          </p:nvSpPr>
          <p:spPr>
            <a:xfrm>
              <a:off x="7072941" y="3569738"/>
              <a:ext cx="26260" cy="65044"/>
            </a:xfrm>
            <a:custGeom>
              <a:avLst/>
              <a:gdLst>
                <a:gd name="csX0" fmla="*/ 11871 w 26260"/>
                <a:gd name="csY0" fmla="*/ 25817 h 65044"/>
                <a:gd name="csX1" fmla="*/ 22705 w 26260"/>
                <a:gd name="csY1" fmla="*/ 50365 h 65044"/>
                <a:gd name="csX2" fmla="*/ 11871 w 26260"/>
                <a:gd name="csY2" fmla="*/ 59125 h 65044"/>
                <a:gd name="csX3" fmla="*/ 0 w 26260"/>
                <a:gd name="csY3" fmla="*/ 24895 h 65044"/>
                <a:gd name="csX4" fmla="*/ 3227 w 26260"/>
                <a:gd name="csY4" fmla="*/ 0 h 65044"/>
                <a:gd name="csX5" fmla="*/ 11871 w 26260"/>
                <a:gd name="csY5" fmla="*/ 0 h 65044"/>
                <a:gd name="csX6" fmla="*/ 11871 w 26260"/>
                <a:gd name="csY6" fmla="*/ 25817 h 65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260" h="65044">
                  <a:moveTo>
                    <a:pt x="11871" y="25817"/>
                  </a:moveTo>
                  <a:lnTo>
                    <a:pt x="22705" y="50365"/>
                  </a:lnTo>
                  <a:cubicBezTo>
                    <a:pt x="30427" y="65463"/>
                    <a:pt x="25010" y="69843"/>
                    <a:pt x="11871" y="59125"/>
                  </a:cubicBezTo>
                  <a:lnTo>
                    <a:pt x="0" y="24895"/>
                  </a:lnTo>
                  <a:lnTo>
                    <a:pt x="3227" y="0"/>
                  </a:lnTo>
                  <a:lnTo>
                    <a:pt x="11871" y="0"/>
                  </a:lnTo>
                  <a:cubicBezTo>
                    <a:pt x="21552" y="2420"/>
                    <a:pt x="23742" y="23166"/>
                    <a:pt x="11871" y="25817"/>
                  </a:cubicBezTo>
                  <a:close/>
                </a:path>
              </a:pathLst>
            </a:custGeom>
            <a:solidFill>
              <a:srgbClr val="0D936A"/>
            </a:solidFill>
            <a:ln w="11507" cap="flat">
              <a:noFill/>
              <a:prstDash val="solid"/>
              <a:miter/>
            </a:ln>
          </p:spPr>
          <p:txBody>
            <a:bodyPr/>
            <a:lstStyle/>
            <a:p>
              <a:endParaRPr lang="en-US"/>
            </a:p>
          </p:txBody>
        </p:sp>
        <p:sp>
          <p:nvSpPr>
            <p:cNvPr id="571" name="Freeform: Shape 570">
              <a:extLst>
                <a:ext uri="{FF2B5EF4-FFF2-40B4-BE49-F238E27FC236}">
                  <a16:creationId xmlns:a16="http://schemas.microsoft.com/office/drawing/2014/main" id="{CBDCFB3D-EA39-4C5A-BFE3-3CCEBE984F32}"/>
                </a:ext>
              </a:extLst>
            </p:cNvPr>
            <p:cNvSpPr/>
            <p:nvPr/>
          </p:nvSpPr>
          <p:spPr>
            <a:xfrm>
              <a:off x="7084812" y="3561094"/>
              <a:ext cx="16711" cy="34460"/>
            </a:xfrm>
            <a:custGeom>
              <a:avLst/>
              <a:gdLst>
                <a:gd name="csX0" fmla="*/ 16712 w 16711"/>
                <a:gd name="csY0" fmla="*/ 32040 h 34460"/>
                <a:gd name="csX1" fmla="*/ 0 w 16711"/>
                <a:gd name="csY1" fmla="*/ 34460 h 34460"/>
                <a:gd name="csX2" fmla="*/ 0 w 16711"/>
                <a:gd name="csY2" fmla="*/ 8644 h 34460"/>
                <a:gd name="csX3" fmla="*/ 8644 w 16711"/>
                <a:gd name="csY3" fmla="*/ 0 h 34460"/>
                <a:gd name="csX4" fmla="*/ 16712 w 16711"/>
                <a:gd name="csY4" fmla="*/ 32040 h 34460"/>
              </a:gdLst>
              <a:ahLst/>
              <a:cxnLst>
                <a:cxn ang="0">
                  <a:pos x="csX0" y="csY0"/>
                </a:cxn>
                <a:cxn ang="0">
                  <a:pos x="csX1" y="csY1"/>
                </a:cxn>
                <a:cxn ang="0">
                  <a:pos x="csX2" y="csY2"/>
                </a:cxn>
                <a:cxn ang="0">
                  <a:pos x="csX3" y="csY3"/>
                </a:cxn>
                <a:cxn ang="0">
                  <a:pos x="csX4" y="csY4"/>
                </a:cxn>
              </a:cxnLst>
              <a:rect l="l" t="t" r="r" b="b"/>
              <a:pathLst>
                <a:path w="16711" h="34460">
                  <a:moveTo>
                    <a:pt x="16712" y="32040"/>
                  </a:moveTo>
                  <a:lnTo>
                    <a:pt x="0" y="34460"/>
                  </a:lnTo>
                  <a:lnTo>
                    <a:pt x="0" y="8644"/>
                  </a:lnTo>
                  <a:lnTo>
                    <a:pt x="8644" y="0"/>
                  </a:lnTo>
                  <a:lnTo>
                    <a:pt x="16712" y="32040"/>
                  </a:lnTo>
                  <a:close/>
                </a:path>
              </a:pathLst>
            </a:custGeom>
            <a:solidFill>
              <a:srgbClr val="029DAA"/>
            </a:solidFill>
            <a:ln w="11507" cap="flat">
              <a:noFill/>
              <a:prstDash val="solid"/>
              <a:miter/>
            </a:ln>
          </p:spPr>
          <p:txBody>
            <a:bodyPr/>
            <a:lstStyle/>
            <a:p>
              <a:endParaRPr lang="en-US"/>
            </a:p>
          </p:txBody>
        </p:sp>
        <p:sp>
          <p:nvSpPr>
            <p:cNvPr id="572" name="Freeform: Shape 571">
              <a:extLst>
                <a:ext uri="{FF2B5EF4-FFF2-40B4-BE49-F238E27FC236}">
                  <a16:creationId xmlns:a16="http://schemas.microsoft.com/office/drawing/2014/main" id="{95C6B91F-4FF7-4E34-BF39-D4A38CE8CCBB}"/>
                </a:ext>
              </a:extLst>
            </p:cNvPr>
            <p:cNvSpPr/>
            <p:nvPr/>
          </p:nvSpPr>
          <p:spPr>
            <a:xfrm>
              <a:off x="7898811" y="3430744"/>
              <a:ext cx="117073" cy="73273"/>
            </a:xfrm>
            <a:custGeom>
              <a:avLst/>
              <a:gdLst>
                <a:gd name="csX0" fmla="*/ 85663 w 117073"/>
                <a:gd name="csY0" fmla="*/ 9796 h 73273"/>
                <a:gd name="csX1" fmla="*/ 102374 w 117073"/>
                <a:gd name="csY1" fmla="*/ 20054 h 73273"/>
                <a:gd name="csX2" fmla="*/ 108828 w 117073"/>
                <a:gd name="csY2" fmla="*/ 61891 h 73273"/>
                <a:gd name="csX3" fmla="*/ 24348 w 117073"/>
                <a:gd name="csY3" fmla="*/ 53938 h 73273"/>
                <a:gd name="csX4" fmla="*/ 5677 w 117073"/>
                <a:gd name="csY4" fmla="*/ 27200 h 73273"/>
                <a:gd name="csX5" fmla="*/ 14321 w 117073"/>
                <a:gd name="csY5" fmla="*/ 18556 h 73273"/>
                <a:gd name="csX6" fmla="*/ 47975 w 117073"/>
                <a:gd name="csY6" fmla="*/ 0 h 73273"/>
                <a:gd name="csX7" fmla="*/ 85663 w 117073"/>
                <a:gd name="csY7" fmla="*/ 9912 h 7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7073" h="73273">
                  <a:moveTo>
                    <a:pt x="85663" y="9796"/>
                  </a:moveTo>
                  <a:cubicBezTo>
                    <a:pt x="97649" y="-1844"/>
                    <a:pt x="109174" y="2190"/>
                    <a:pt x="102374" y="20054"/>
                  </a:cubicBezTo>
                  <a:cubicBezTo>
                    <a:pt x="118625" y="25701"/>
                    <a:pt x="122313" y="53708"/>
                    <a:pt x="108828" y="61891"/>
                  </a:cubicBezTo>
                  <a:cubicBezTo>
                    <a:pt x="93615" y="82636"/>
                    <a:pt x="37833" y="72033"/>
                    <a:pt x="24348" y="53938"/>
                  </a:cubicBezTo>
                  <a:cubicBezTo>
                    <a:pt x="9827" y="68921"/>
                    <a:pt x="722" y="42067"/>
                    <a:pt x="5677" y="27200"/>
                  </a:cubicBezTo>
                  <a:cubicBezTo>
                    <a:pt x="-4119" y="20284"/>
                    <a:pt x="-1238" y="17403"/>
                    <a:pt x="14321" y="18556"/>
                  </a:cubicBezTo>
                  <a:lnTo>
                    <a:pt x="47975" y="0"/>
                  </a:lnTo>
                  <a:cubicBezTo>
                    <a:pt x="56965" y="6569"/>
                    <a:pt x="73100" y="9796"/>
                    <a:pt x="85663" y="9912"/>
                  </a:cubicBezTo>
                  <a:close/>
                </a:path>
              </a:pathLst>
            </a:custGeom>
            <a:solidFill>
              <a:srgbClr val="49AB52"/>
            </a:solidFill>
            <a:ln w="11507" cap="flat">
              <a:noFill/>
              <a:prstDash val="solid"/>
              <a:miter/>
            </a:ln>
          </p:spPr>
          <p:txBody>
            <a:bodyPr/>
            <a:lstStyle/>
            <a:p>
              <a:endParaRPr lang="en-US"/>
            </a:p>
          </p:txBody>
        </p:sp>
        <p:sp>
          <p:nvSpPr>
            <p:cNvPr id="573" name="Freeform: Shape 572">
              <a:extLst>
                <a:ext uri="{FF2B5EF4-FFF2-40B4-BE49-F238E27FC236}">
                  <a16:creationId xmlns:a16="http://schemas.microsoft.com/office/drawing/2014/main" id="{EC2014D5-2A37-3DE7-8817-806419A1654F}"/>
                </a:ext>
              </a:extLst>
            </p:cNvPr>
            <p:cNvSpPr/>
            <p:nvPr/>
          </p:nvSpPr>
          <p:spPr>
            <a:xfrm>
              <a:off x="7862208" y="3439964"/>
              <a:ext cx="50923" cy="30968"/>
            </a:xfrm>
            <a:custGeom>
              <a:avLst/>
              <a:gdLst>
                <a:gd name="csX0" fmla="*/ 50924 w 50923"/>
                <a:gd name="csY0" fmla="*/ 9220 h 30968"/>
                <a:gd name="csX1" fmla="*/ 42280 w 50923"/>
                <a:gd name="csY1" fmla="*/ 17864 h 30968"/>
                <a:gd name="csX2" fmla="*/ 33636 w 50923"/>
                <a:gd name="csY2" fmla="*/ 17864 h 30968"/>
                <a:gd name="csX3" fmla="*/ 17039 w 50923"/>
                <a:gd name="csY3" fmla="*/ 20400 h 30968"/>
                <a:gd name="csX4" fmla="*/ 18538 w 50923"/>
                <a:gd name="csY4" fmla="*/ 0 h 30968"/>
                <a:gd name="csX5" fmla="*/ 50808 w 50923"/>
                <a:gd name="csY5" fmla="*/ 9220 h 30968"/>
              </a:gdLst>
              <a:ahLst/>
              <a:cxnLst>
                <a:cxn ang="0">
                  <a:pos x="csX0" y="csY0"/>
                </a:cxn>
                <a:cxn ang="0">
                  <a:pos x="csX1" y="csY1"/>
                </a:cxn>
                <a:cxn ang="0">
                  <a:pos x="csX2" y="csY2"/>
                </a:cxn>
                <a:cxn ang="0">
                  <a:pos x="csX3" y="csY3"/>
                </a:cxn>
                <a:cxn ang="0">
                  <a:pos x="csX4" y="csY4"/>
                </a:cxn>
                <a:cxn ang="0">
                  <a:pos x="csX5" y="csY5"/>
                </a:cxn>
              </a:cxnLst>
              <a:rect l="l" t="t" r="r" b="b"/>
              <a:pathLst>
                <a:path w="50923" h="30968">
                  <a:moveTo>
                    <a:pt x="50924" y="9220"/>
                  </a:moveTo>
                  <a:lnTo>
                    <a:pt x="42280" y="17864"/>
                  </a:lnTo>
                  <a:cubicBezTo>
                    <a:pt x="39859" y="25356"/>
                    <a:pt x="36978" y="25240"/>
                    <a:pt x="33636" y="17864"/>
                  </a:cubicBezTo>
                  <a:cubicBezTo>
                    <a:pt x="31677" y="34345"/>
                    <a:pt x="23955" y="35383"/>
                    <a:pt x="17039" y="20400"/>
                  </a:cubicBezTo>
                  <a:cubicBezTo>
                    <a:pt x="-6933" y="17288"/>
                    <a:pt x="-4859" y="4956"/>
                    <a:pt x="18538" y="0"/>
                  </a:cubicBezTo>
                  <a:lnTo>
                    <a:pt x="50808" y="9220"/>
                  </a:lnTo>
                  <a:close/>
                </a:path>
              </a:pathLst>
            </a:custGeom>
            <a:solidFill>
              <a:srgbClr val="899019"/>
            </a:solidFill>
            <a:ln w="11507" cap="flat">
              <a:noFill/>
              <a:prstDash val="solid"/>
              <a:miter/>
            </a:ln>
          </p:spPr>
          <p:txBody>
            <a:bodyPr/>
            <a:lstStyle/>
            <a:p>
              <a:endParaRPr lang="en-US"/>
            </a:p>
          </p:txBody>
        </p:sp>
        <p:sp>
          <p:nvSpPr>
            <p:cNvPr id="574" name="Freeform: Shape 573">
              <a:extLst>
                <a:ext uri="{FF2B5EF4-FFF2-40B4-BE49-F238E27FC236}">
                  <a16:creationId xmlns:a16="http://schemas.microsoft.com/office/drawing/2014/main" id="{AC9CDB72-12F6-48DD-E879-016CB44E2276}"/>
                </a:ext>
              </a:extLst>
            </p:cNvPr>
            <p:cNvSpPr/>
            <p:nvPr/>
          </p:nvSpPr>
          <p:spPr>
            <a:xfrm>
              <a:off x="7776191" y="3389678"/>
              <a:ext cx="104554" cy="98202"/>
            </a:xfrm>
            <a:custGeom>
              <a:avLst/>
              <a:gdLst>
                <a:gd name="csX0" fmla="*/ 70325 w 104554"/>
                <a:gd name="csY0" fmla="*/ 17093 h 98202"/>
                <a:gd name="csX1" fmla="*/ 84962 w 104554"/>
                <a:gd name="csY1" fmla="*/ 32191 h 98202"/>
                <a:gd name="csX2" fmla="*/ 104555 w 104554"/>
                <a:gd name="csY2" fmla="*/ 50286 h 98202"/>
                <a:gd name="csX3" fmla="*/ 103057 w 104554"/>
                <a:gd name="csY3" fmla="*/ 70685 h 98202"/>
                <a:gd name="csX4" fmla="*/ 35980 w 104554"/>
                <a:gd name="csY4" fmla="*/ 60428 h 98202"/>
                <a:gd name="csX5" fmla="*/ 15580 w 104554"/>
                <a:gd name="csY5" fmla="*/ 41872 h 98202"/>
                <a:gd name="csX6" fmla="*/ 16387 w 104554"/>
                <a:gd name="csY6" fmla="*/ 26198 h 98202"/>
                <a:gd name="csX7" fmla="*/ 41858 w 104554"/>
                <a:gd name="csY7" fmla="*/ 16517 h 98202"/>
                <a:gd name="csX8" fmla="*/ 41858 w 104554"/>
                <a:gd name="csY8" fmla="*/ 7873 h 98202"/>
                <a:gd name="csX9" fmla="*/ 50732 w 104554"/>
                <a:gd name="csY9" fmla="*/ 8334 h 98202"/>
                <a:gd name="csX10" fmla="*/ 70210 w 104554"/>
                <a:gd name="csY10" fmla="*/ 17093 h 98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4554" h="98202">
                  <a:moveTo>
                    <a:pt x="70325" y="17093"/>
                  </a:moveTo>
                  <a:cubicBezTo>
                    <a:pt x="92108" y="5337"/>
                    <a:pt x="95796" y="11100"/>
                    <a:pt x="84962" y="32191"/>
                  </a:cubicBezTo>
                  <a:lnTo>
                    <a:pt x="104555" y="50286"/>
                  </a:lnTo>
                  <a:lnTo>
                    <a:pt x="103057" y="70685"/>
                  </a:lnTo>
                  <a:cubicBezTo>
                    <a:pt x="80352" y="100190"/>
                    <a:pt x="2211" y="117824"/>
                    <a:pt x="35980" y="60428"/>
                  </a:cubicBezTo>
                  <a:cubicBezTo>
                    <a:pt x="33675" y="51092"/>
                    <a:pt x="26875" y="44869"/>
                    <a:pt x="15580" y="41872"/>
                  </a:cubicBezTo>
                  <a:cubicBezTo>
                    <a:pt x="-1823" y="52360"/>
                    <a:pt x="-8623" y="21012"/>
                    <a:pt x="16387" y="26198"/>
                  </a:cubicBezTo>
                  <a:cubicBezTo>
                    <a:pt x="21573" y="18822"/>
                    <a:pt x="30102" y="15595"/>
                    <a:pt x="41858" y="16517"/>
                  </a:cubicBezTo>
                  <a:cubicBezTo>
                    <a:pt x="36786" y="13981"/>
                    <a:pt x="36902" y="11100"/>
                    <a:pt x="41858" y="7873"/>
                  </a:cubicBezTo>
                  <a:cubicBezTo>
                    <a:pt x="44739" y="497"/>
                    <a:pt x="47620" y="727"/>
                    <a:pt x="50732" y="8334"/>
                  </a:cubicBezTo>
                  <a:cubicBezTo>
                    <a:pt x="58339" y="-6764"/>
                    <a:pt x="75166" y="151"/>
                    <a:pt x="70210" y="17093"/>
                  </a:cubicBezTo>
                  <a:close/>
                </a:path>
              </a:pathLst>
            </a:custGeom>
            <a:solidFill>
              <a:srgbClr val="344390"/>
            </a:solidFill>
            <a:ln w="11507" cap="flat">
              <a:noFill/>
              <a:prstDash val="solid"/>
              <a:miter/>
            </a:ln>
          </p:spPr>
          <p:txBody>
            <a:bodyPr/>
            <a:lstStyle/>
            <a:p>
              <a:endParaRPr lang="en-US"/>
            </a:p>
          </p:txBody>
        </p:sp>
        <p:sp>
          <p:nvSpPr>
            <p:cNvPr id="575" name="Freeform: Shape 574">
              <a:extLst>
                <a:ext uri="{FF2B5EF4-FFF2-40B4-BE49-F238E27FC236}">
                  <a16:creationId xmlns:a16="http://schemas.microsoft.com/office/drawing/2014/main" id="{4365F617-C99D-3471-BAAF-6BF88E1FB5AE}"/>
                </a:ext>
              </a:extLst>
            </p:cNvPr>
            <p:cNvSpPr/>
            <p:nvPr/>
          </p:nvSpPr>
          <p:spPr>
            <a:xfrm>
              <a:off x="7809044" y="3347373"/>
              <a:ext cx="69512" cy="51281"/>
            </a:xfrm>
            <a:custGeom>
              <a:avLst/>
              <a:gdLst>
                <a:gd name="csX0" fmla="*/ 69513 w 69512"/>
                <a:gd name="csY0" fmla="*/ 15718 h 51281"/>
                <a:gd name="csX1" fmla="*/ 69513 w 69512"/>
                <a:gd name="csY1" fmla="*/ 24362 h 51281"/>
                <a:gd name="csX2" fmla="*/ 69513 w 69512"/>
                <a:gd name="csY2" fmla="*/ 33006 h 51281"/>
                <a:gd name="csX3" fmla="*/ 58910 w 69512"/>
                <a:gd name="csY3" fmla="*/ 34965 h 51281"/>
                <a:gd name="csX4" fmla="*/ 17995 w 69512"/>
                <a:gd name="csY4" fmla="*/ 50640 h 51281"/>
                <a:gd name="csX5" fmla="*/ 9120 w 69512"/>
                <a:gd name="csY5" fmla="*/ 50179 h 51281"/>
                <a:gd name="csX6" fmla="*/ 477 w 69512"/>
                <a:gd name="csY6" fmla="*/ 41535 h 51281"/>
                <a:gd name="csX7" fmla="*/ 1514 w 69512"/>
                <a:gd name="csY7" fmla="*/ 22864 h 51281"/>
                <a:gd name="csX8" fmla="*/ 69513 w 69512"/>
                <a:gd name="csY8" fmla="*/ 15718 h 512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9512" h="51281">
                  <a:moveTo>
                    <a:pt x="69513" y="15718"/>
                  </a:moveTo>
                  <a:lnTo>
                    <a:pt x="69513" y="24362"/>
                  </a:lnTo>
                  <a:cubicBezTo>
                    <a:pt x="69513" y="26782"/>
                    <a:pt x="69167" y="30816"/>
                    <a:pt x="69513" y="33006"/>
                  </a:cubicBezTo>
                  <a:cubicBezTo>
                    <a:pt x="68936" y="47412"/>
                    <a:pt x="65018" y="48219"/>
                    <a:pt x="58910" y="34965"/>
                  </a:cubicBezTo>
                  <a:cubicBezTo>
                    <a:pt x="47154" y="43033"/>
                    <a:pt x="33554" y="48334"/>
                    <a:pt x="17995" y="50640"/>
                  </a:cubicBezTo>
                  <a:lnTo>
                    <a:pt x="9120" y="50179"/>
                  </a:lnTo>
                  <a:cubicBezTo>
                    <a:pt x="1744" y="53406"/>
                    <a:pt x="-1252" y="49257"/>
                    <a:pt x="477" y="41535"/>
                  </a:cubicBezTo>
                  <a:lnTo>
                    <a:pt x="1514" y="22864"/>
                  </a:lnTo>
                  <a:cubicBezTo>
                    <a:pt x="2782" y="-3529"/>
                    <a:pt x="59832" y="-8600"/>
                    <a:pt x="69513" y="15718"/>
                  </a:cubicBezTo>
                  <a:close/>
                </a:path>
              </a:pathLst>
            </a:custGeom>
            <a:solidFill>
              <a:srgbClr val="B6BE16"/>
            </a:solidFill>
            <a:ln w="11507" cap="flat">
              <a:noFill/>
              <a:prstDash val="solid"/>
              <a:miter/>
            </a:ln>
          </p:spPr>
          <p:txBody>
            <a:bodyPr/>
            <a:lstStyle/>
            <a:p>
              <a:endParaRPr lang="en-US"/>
            </a:p>
          </p:txBody>
        </p:sp>
        <p:sp>
          <p:nvSpPr>
            <p:cNvPr id="576" name="Freeform: Shape 575">
              <a:extLst>
                <a:ext uri="{FF2B5EF4-FFF2-40B4-BE49-F238E27FC236}">
                  <a16:creationId xmlns:a16="http://schemas.microsoft.com/office/drawing/2014/main" id="{01D11623-6C42-5359-1CFA-5861A7BC8047}"/>
                </a:ext>
              </a:extLst>
            </p:cNvPr>
            <p:cNvSpPr/>
            <p:nvPr/>
          </p:nvSpPr>
          <p:spPr>
            <a:xfrm>
              <a:off x="7843899" y="3380263"/>
              <a:ext cx="35134" cy="41606"/>
            </a:xfrm>
            <a:custGeom>
              <a:avLst/>
              <a:gdLst>
                <a:gd name="csX0" fmla="*/ 17254 w 35134"/>
                <a:gd name="csY0" fmla="*/ 41606 h 41606"/>
                <a:gd name="csX1" fmla="*/ 2617 w 35134"/>
                <a:gd name="csY1" fmla="*/ 26508 h 41606"/>
                <a:gd name="csX2" fmla="*/ 24054 w 35134"/>
                <a:gd name="csY2" fmla="*/ 1959 h 41606"/>
                <a:gd name="csX3" fmla="*/ 34657 w 35134"/>
                <a:gd name="csY3" fmla="*/ 0 h 41606"/>
                <a:gd name="csX4" fmla="*/ 17254 w 35134"/>
                <a:gd name="csY4" fmla="*/ 41491 h 41606"/>
              </a:gdLst>
              <a:ahLst/>
              <a:cxnLst>
                <a:cxn ang="0">
                  <a:pos x="csX0" y="csY0"/>
                </a:cxn>
                <a:cxn ang="0">
                  <a:pos x="csX1" y="csY1"/>
                </a:cxn>
                <a:cxn ang="0">
                  <a:pos x="csX2" y="csY2"/>
                </a:cxn>
                <a:cxn ang="0">
                  <a:pos x="csX3" y="csY3"/>
                </a:cxn>
                <a:cxn ang="0">
                  <a:pos x="csX4" y="csY4"/>
                </a:cxn>
              </a:cxnLst>
              <a:rect l="l" t="t" r="r" b="b"/>
              <a:pathLst>
                <a:path w="35134" h="41606">
                  <a:moveTo>
                    <a:pt x="17254" y="41606"/>
                  </a:moveTo>
                  <a:lnTo>
                    <a:pt x="2617" y="26508"/>
                  </a:lnTo>
                  <a:cubicBezTo>
                    <a:pt x="-6603" y="9912"/>
                    <a:pt x="10454" y="3919"/>
                    <a:pt x="24054" y="1959"/>
                  </a:cubicBezTo>
                  <a:lnTo>
                    <a:pt x="34657" y="0"/>
                  </a:lnTo>
                  <a:cubicBezTo>
                    <a:pt x="36732" y="14868"/>
                    <a:pt x="32237" y="39647"/>
                    <a:pt x="17254" y="41491"/>
                  </a:cubicBezTo>
                  <a:close/>
                </a:path>
              </a:pathLst>
            </a:custGeom>
            <a:solidFill>
              <a:srgbClr val="CCA90E"/>
            </a:solidFill>
            <a:ln w="11507" cap="flat">
              <a:noFill/>
              <a:prstDash val="solid"/>
              <a:miter/>
            </a:ln>
          </p:spPr>
          <p:txBody>
            <a:bodyPr/>
            <a:lstStyle/>
            <a:p>
              <a:endParaRPr lang="en-US"/>
            </a:p>
          </p:txBody>
        </p:sp>
        <p:sp>
          <p:nvSpPr>
            <p:cNvPr id="577" name="Freeform: Shape 576">
              <a:extLst>
                <a:ext uri="{FF2B5EF4-FFF2-40B4-BE49-F238E27FC236}">
                  <a16:creationId xmlns:a16="http://schemas.microsoft.com/office/drawing/2014/main" id="{3378E3EF-FA4B-23A7-33DE-7ED85D78C40E}"/>
                </a:ext>
              </a:extLst>
            </p:cNvPr>
            <p:cNvSpPr/>
            <p:nvPr/>
          </p:nvSpPr>
          <p:spPr>
            <a:xfrm>
              <a:off x="7984473" y="3422425"/>
              <a:ext cx="71822" cy="109784"/>
            </a:xfrm>
            <a:custGeom>
              <a:avLst/>
              <a:gdLst>
                <a:gd name="csX0" fmla="*/ 32155 w 71822"/>
                <a:gd name="csY0" fmla="*/ 942 h 109784"/>
                <a:gd name="csX1" fmla="*/ 56243 w 71822"/>
                <a:gd name="csY1" fmla="*/ 11430 h 109784"/>
                <a:gd name="csX2" fmla="*/ 57050 w 71822"/>
                <a:gd name="csY2" fmla="*/ 34827 h 109784"/>
                <a:gd name="csX3" fmla="*/ 58318 w 71822"/>
                <a:gd name="csY3" fmla="*/ 59836 h 109784"/>
                <a:gd name="csX4" fmla="*/ 49443 w 71822"/>
                <a:gd name="csY4" fmla="*/ 104209 h 109784"/>
                <a:gd name="csX5" fmla="*/ 40799 w 71822"/>
                <a:gd name="csY5" fmla="*/ 104209 h 109784"/>
                <a:gd name="csX6" fmla="*/ 32386 w 71822"/>
                <a:gd name="csY6" fmla="*/ 100636 h 109784"/>
                <a:gd name="csX7" fmla="*/ 16712 w 71822"/>
                <a:gd name="csY7" fmla="*/ 28257 h 109784"/>
                <a:gd name="csX8" fmla="*/ 0 w 71822"/>
                <a:gd name="csY8" fmla="*/ 18000 h 109784"/>
                <a:gd name="csX9" fmla="*/ 32155 w 71822"/>
                <a:gd name="csY9" fmla="*/ 827 h 109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1822" h="109784">
                  <a:moveTo>
                    <a:pt x="32155" y="942"/>
                  </a:moveTo>
                  <a:lnTo>
                    <a:pt x="56243" y="11430"/>
                  </a:lnTo>
                  <a:lnTo>
                    <a:pt x="57050" y="34827"/>
                  </a:lnTo>
                  <a:cubicBezTo>
                    <a:pt x="73992" y="43471"/>
                    <a:pt x="78833" y="53498"/>
                    <a:pt x="58318" y="59836"/>
                  </a:cubicBezTo>
                  <a:cubicBezTo>
                    <a:pt x="62928" y="74243"/>
                    <a:pt x="60969" y="95565"/>
                    <a:pt x="49443" y="104209"/>
                  </a:cubicBezTo>
                  <a:cubicBezTo>
                    <a:pt x="47023" y="111700"/>
                    <a:pt x="44142" y="111585"/>
                    <a:pt x="40799" y="104209"/>
                  </a:cubicBezTo>
                  <a:lnTo>
                    <a:pt x="32386" y="100636"/>
                  </a:lnTo>
                  <a:cubicBezTo>
                    <a:pt x="35498" y="72284"/>
                    <a:pt x="30311" y="48196"/>
                    <a:pt x="16712" y="28257"/>
                  </a:cubicBezTo>
                  <a:lnTo>
                    <a:pt x="0" y="18000"/>
                  </a:lnTo>
                  <a:cubicBezTo>
                    <a:pt x="2420" y="8319"/>
                    <a:pt x="22935" y="-3207"/>
                    <a:pt x="32155" y="827"/>
                  </a:cubicBezTo>
                  <a:close/>
                </a:path>
              </a:pathLst>
            </a:custGeom>
            <a:solidFill>
              <a:srgbClr val="0399A2"/>
            </a:solidFill>
            <a:ln w="11507" cap="flat">
              <a:noFill/>
              <a:prstDash val="solid"/>
              <a:miter/>
            </a:ln>
          </p:spPr>
          <p:txBody>
            <a:bodyPr/>
            <a:lstStyle/>
            <a:p>
              <a:endParaRPr lang="en-US"/>
            </a:p>
          </p:txBody>
        </p:sp>
        <p:sp>
          <p:nvSpPr>
            <p:cNvPr id="578" name="Freeform: Shape 577">
              <a:extLst>
                <a:ext uri="{FF2B5EF4-FFF2-40B4-BE49-F238E27FC236}">
                  <a16:creationId xmlns:a16="http://schemas.microsoft.com/office/drawing/2014/main" id="{E33B8CF8-F09D-1A57-7AC1-165BFF73EA73}"/>
                </a:ext>
              </a:extLst>
            </p:cNvPr>
            <p:cNvSpPr/>
            <p:nvPr/>
          </p:nvSpPr>
          <p:spPr>
            <a:xfrm>
              <a:off x="7810557" y="3326671"/>
              <a:ext cx="67999" cy="43565"/>
            </a:xfrm>
            <a:custGeom>
              <a:avLst/>
              <a:gdLst>
                <a:gd name="csX0" fmla="*/ 67077 w 67999"/>
                <a:gd name="csY0" fmla="*/ 7837 h 43565"/>
                <a:gd name="csX1" fmla="*/ 67999 w 67999"/>
                <a:gd name="csY1" fmla="*/ 36420 h 43565"/>
                <a:gd name="csX2" fmla="*/ 0 w 67999"/>
                <a:gd name="csY2" fmla="*/ 43565 h 43565"/>
                <a:gd name="csX3" fmla="*/ 346 w 67999"/>
                <a:gd name="csY3" fmla="*/ 36996 h 43565"/>
                <a:gd name="csX4" fmla="*/ 8990 w 67999"/>
                <a:gd name="csY4" fmla="*/ 0 h 43565"/>
                <a:gd name="csX5" fmla="*/ 67077 w 67999"/>
                <a:gd name="csY5" fmla="*/ 7837 h 43565"/>
              </a:gdLst>
              <a:ahLst/>
              <a:cxnLst>
                <a:cxn ang="0">
                  <a:pos x="csX0" y="csY0"/>
                </a:cxn>
                <a:cxn ang="0">
                  <a:pos x="csX1" y="csY1"/>
                </a:cxn>
                <a:cxn ang="0">
                  <a:pos x="csX2" y="csY2"/>
                </a:cxn>
                <a:cxn ang="0">
                  <a:pos x="csX3" y="csY3"/>
                </a:cxn>
                <a:cxn ang="0">
                  <a:pos x="csX4" y="csY4"/>
                </a:cxn>
                <a:cxn ang="0">
                  <a:pos x="csX5" y="csY5"/>
                </a:cxn>
              </a:cxnLst>
              <a:rect l="l" t="t" r="r" b="b"/>
              <a:pathLst>
                <a:path w="67999" h="43565">
                  <a:moveTo>
                    <a:pt x="67077" y="7837"/>
                  </a:moveTo>
                  <a:lnTo>
                    <a:pt x="67999" y="36420"/>
                  </a:lnTo>
                  <a:lnTo>
                    <a:pt x="0" y="43565"/>
                  </a:lnTo>
                  <a:lnTo>
                    <a:pt x="346" y="36996"/>
                  </a:lnTo>
                  <a:cubicBezTo>
                    <a:pt x="461" y="26508"/>
                    <a:pt x="3458" y="8068"/>
                    <a:pt x="8990" y="0"/>
                  </a:cubicBezTo>
                  <a:cubicBezTo>
                    <a:pt x="28467" y="1614"/>
                    <a:pt x="48752" y="4149"/>
                    <a:pt x="67077" y="7837"/>
                  </a:cubicBezTo>
                  <a:close/>
                </a:path>
              </a:pathLst>
            </a:custGeom>
            <a:solidFill>
              <a:srgbClr val="42AB53"/>
            </a:solidFill>
            <a:ln w="11507" cap="flat">
              <a:noFill/>
              <a:prstDash val="solid"/>
              <a:miter/>
            </a:ln>
          </p:spPr>
          <p:txBody>
            <a:bodyPr/>
            <a:lstStyle/>
            <a:p>
              <a:endParaRPr lang="en-US"/>
            </a:p>
          </p:txBody>
        </p:sp>
        <p:sp>
          <p:nvSpPr>
            <p:cNvPr id="579" name="Freeform: Shape 578">
              <a:extLst>
                <a:ext uri="{FF2B5EF4-FFF2-40B4-BE49-F238E27FC236}">
                  <a16:creationId xmlns:a16="http://schemas.microsoft.com/office/drawing/2014/main" id="{F34CBD7C-7A6E-4209-B696-7FEC241A0520}"/>
                </a:ext>
              </a:extLst>
            </p:cNvPr>
            <p:cNvSpPr/>
            <p:nvPr/>
          </p:nvSpPr>
          <p:spPr>
            <a:xfrm>
              <a:off x="7015660" y="3991562"/>
              <a:ext cx="48003" cy="86439"/>
            </a:xfrm>
            <a:custGeom>
              <a:avLst/>
              <a:gdLst>
                <a:gd name="csX0" fmla="*/ 42413 w 48003"/>
                <a:gd name="csY0" fmla="*/ 16481 h 86439"/>
                <a:gd name="csX1" fmla="*/ 36189 w 48003"/>
                <a:gd name="csY1" fmla="*/ 46447 h 86439"/>
                <a:gd name="csX2" fmla="*/ 26047 w 48003"/>
                <a:gd name="csY2" fmla="*/ 86439 h 86439"/>
                <a:gd name="csX3" fmla="*/ 14868 w 48003"/>
                <a:gd name="csY3" fmla="*/ 75951 h 86439"/>
                <a:gd name="csX4" fmla="*/ 0 w 48003"/>
                <a:gd name="csY4" fmla="*/ 52786 h 86439"/>
                <a:gd name="csX5" fmla="*/ 17288 w 48003"/>
                <a:gd name="csY5" fmla="*/ 17749 h 86439"/>
                <a:gd name="csX6" fmla="*/ 42182 w 48003"/>
                <a:gd name="csY6" fmla="*/ 0 h 86439"/>
                <a:gd name="csX7" fmla="*/ 42413 w 48003"/>
                <a:gd name="csY7" fmla="*/ 16596 h 86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003" h="86439">
                  <a:moveTo>
                    <a:pt x="42413" y="16481"/>
                  </a:moveTo>
                  <a:lnTo>
                    <a:pt x="36189" y="46447"/>
                  </a:lnTo>
                  <a:cubicBezTo>
                    <a:pt x="39762" y="66616"/>
                    <a:pt x="36420" y="79985"/>
                    <a:pt x="26047" y="86439"/>
                  </a:cubicBezTo>
                  <a:cubicBezTo>
                    <a:pt x="23281" y="83789"/>
                    <a:pt x="16942" y="79179"/>
                    <a:pt x="14868" y="75951"/>
                  </a:cubicBezTo>
                  <a:lnTo>
                    <a:pt x="0" y="52786"/>
                  </a:lnTo>
                  <a:lnTo>
                    <a:pt x="17288" y="17749"/>
                  </a:lnTo>
                  <a:cubicBezTo>
                    <a:pt x="20745" y="10834"/>
                    <a:pt x="35383" y="3458"/>
                    <a:pt x="42182" y="0"/>
                  </a:cubicBezTo>
                  <a:cubicBezTo>
                    <a:pt x="50135" y="1729"/>
                    <a:pt x="49674" y="12908"/>
                    <a:pt x="42413" y="16596"/>
                  </a:cubicBezTo>
                  <a:close/>
                </a:path>
              </a:pathLst>
            </a:custGeom>
            <a:solidFill>
              <a:srgbClr val="066189"/>
            </a:solidFill>
            <a:ln w="11507" cap="flat">
              <a:noFill/>
              <a:prstDash val="solid"/>
              <a:miter/>
            </a:ln>
          </p:spPr>
          <p:txBody>
            <a:bodyPr/>
            <a:lstStyle/>
            <a:p>
              <a:endParaRPr lang="en-US"/>
            </a:p>
          </p:txBody>
        </p:sp>
        <p:sp>
          <p:nvSpPr>
            <p:cNvPr id="580" name="Freeform: Shape 579">
              <a:extLst>
                <a:ext uri="{FF2B5EF4-FFF2-40B4-BE49-F238E27FC236}">
                  <a16:creationId xmlns:a16="http://schemas.microsoft.com/office/drawing/2014/main" id="{47A38687-C750-19AD-F992-E5AB8AC7A4A3}"/>
                </a:ext>
              </a:extLst>
            </p:cNvPr>
            <p:cNvSpPr/>
            <p:nvPr/>
          </p:nvSpPr>
          <p:spPr>
            <a:xfrm>
              <a:off x="7041091" y="4008044"/>
              <a:ext cx="32008" cy="87130"/>
            </a:xfrm>
            <a:custGeom>
              <a:avLst/>
              <a:gdLst>
                <a:gd name="csX0" fmla="*/ 26433 w 32008"/>
                <a:gd name="csY0" fmla="*/ 69843 h 87130"/>
                <a:gd name="csX1" fmla="*/ 26433 w 32008"/>
                <a:gd name="csY1" fmla="*/ 78487 h 87130"/>
                <a:gd name="csX2" fmla="*/ 26433 w 32008"/>
                <a:gd name="csY2" fmla="*/ 87131 h 87130"/>
                <a:gd name="csX3" fmla="*/ 9145 w 32008"/>
                <a:gd name="csY3" fmla="*/ 78487 h 87130"/>
                <a:gd name="csX4" fmla="*/ 501 w 32008"/>
                <a:gd name="csY4" fmla="*/ 69843 h 87130"/>
                <a:gd name="csX5" fmla="*/ 16867 w 32008"/>
                <a:gd name="csY5" fmla="*/ 0 h 87130"/>
                <a:gd name="csX6" fmla="*/ 26433 w 32008"/>
                <a:gd name="csY6" fmla="*/ 69843 h 871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08" h="87130">
                  <a:moveTo>
                    <a:pt x="26433" y="69843"/>
                  </a:moveTo>
                  <a:cubicBezTo>
                    <a:pt x="32772" y="72379"/>
                    <a:pt x="32657" y="75260"/>
                    <a:pt x="26433" y="78487"/>
                  </a:cubicBezTo>
                  <a:cubicBezTo>
                    <a:pt x="33925" y="80907"/>
                    <a:pt x="33809" y="83789"/>
                    <a:pt x="26433" y="87131"/>
                  </a:cubicBezTo>
                  <a:lnTo>
                    <a:pt x="9145" y="78487"/>
                  </a:lnTo>
                  <a:cubicBezTo>
                    <a:pt x="6379" y="77104"/>
                    <a:pt x="2691" y="72033"/>
                    <a:pt x="501" y="69843"/>
                  </a:cubicBezTo>
                  <a:cubicBezTo>
                    <a:pt x="-1343" y="45179"/>
                    <a:pt x="1423" y="17057"/>
                    <a:pt x="16867" y="0"/>
                  </a:cubicBezTo>
                  <a:cubicBezTo>
                    <a:pt x="27931" y="19593"/>
                    <a:pt x="34962" y="46908"/>
                    <a:pt x="26433" y="69843"/>
                  </a:cubicBezTo>
                  <a:close/>
                </a:path>
              </a:pathLst>
            </a:custGeom>
            <a:solidFill>
              <a:srgbClr val="0F65A9"/>
            </a:solidFill>
            <a:ln w="11507" cap="flat">
              <a:noFill/>
              <a:prstDash val="solid"/>
              <a:miter/>
            </a:ln>
          </p:spPr>
          <p:txBody>
            <a:bodyPr/>
            <a:lstStyle/>
            <a:p>
              <a:endParaRPr lang="en-US"/>
            </a:p>
          </p:txBody>
        </p:sp>
        <p:sp>
          <p:nvSpPr>
            <p:cNvPr id="581" name="Freeform: Shape 580">
              <a:extLst>
                <a:ext uri="{FF2B5EF4-FFF2-40B4-BE49-F238E27FC236}">
                  <a16:creationId xmlns:a16="http://schemas.microsoft.com/office/drawing/2014/main" id="{E523BBD3-57DA-8B26-F251-31E963C0F79E}"/>
                </a:ext>
              </a:extLst>
            </p:cNvPr>
            <p:cNvSpPr/>
            <p:nvPr/>
          </p:nvSpPr>
          <p:spPr>
            <a:xfrm>
              <a:off x="7193626" y="4002560"/>
              <a:ext cx="69838" cy="170525"/>
            </a:xfrm>
            <a:custGeom>
              <a:avLst/>
              <a:gdLst>
                <a:gd name="csX0" fmla="*/ 55075 w 69838"/>
                <a:gd name="csY0" fmla="*/ 15050 h 170525"/>
                <a:gd name="csX1" fmla="*/ 46431 w 69838"/>
                <a:gd name="csY1" fmla="*/ 32222 h 170525"/>
                <a:gd name="csX2" fmla="*/ 48390 w 69838"/>
                <a:gd name="csY2" fmla="*/ 126845 h 170525"/>
                <a:gd name="csX3" fmla="*/ 62336 w 69838"/>
                <a:gd name="csY3" fmla="*/ 162573 h 170525"/>
                <a:gd name="csX4" fmla="*/ 38478 w 69838"/>
                <a:gd name="csY4" fmla="*/ 170525 h 170525"/>
                <a:gd name="csX5" fmla="*/ 11855 w 69838"/>
                <a:gd name="csY5" fmla="*/ 161420 h 170525"/>
                <a:gd name="csX6" fmla="*/ 11855 w 69838"/>
                <a:gd name="csY6" fmla="*/ 143326 h 170525"/>
                <a:gd name="csX7" fmla="*/ 10933 w 69838"/>
                <a:gd name="csY7" fmla="*/ 66452 h 170525"/>
                <a:gd name="csX8" fmla="*/ 20384 w 69838"/>
                <a:gd name="csY8" fmla="*/ 15972 h 170525"/>
                <a:gd name="csX9" fmla="*/ 46200 w 69838"/>
                <a:gd name="csY9" fmla="*/ 6291 h 170525"/>
                <a:gd name="csX10" fmla="*/ 54844 w 69838"/>
                <a:gd name="csY10" fmla="*/ 14935 h 1705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9838" h="170525">
                  <a:moveTo>
                    <a:pt x="55075" y="15050"/>
                  </a:moveTo>
                  <a:cubicBezTo>
                    <a:pt x="63027" y="21158"/>
                    <a:pt x="57841" y="35680"/>
                    <a:pt x="46431" y="32222"/>
                  </a:cubicBezTo>
                  <a:cubicBezTo>
                    <a:pt x="39746" y="63456"/>
                    <a:pt x="40092" y="95957"/>
                    <a:pt x="48390" y="126845"/>
                  </a:cubicBezTo>
                  <a:cubicBezTo>
                    <a:pt x="61529" y="127421"/>
                    <a:pt x="80545" y="154160"/>
                    <a:pt x="62336" y="162573"/>
                  </a:cubicBezTo>
                  <a:lnTo>
                    <a:pt x="38478" y="170525"/>
                  </a:lnTo>
                  <a:lnTo>
                    <a:pt x="11855" y="161420"/>
                  </a:lnTo>
                  <a:cubicBezTo>
                    <a:pt x="-2897" y="162688"/>
                    <a:pt x="-4972" y="144939"/>
                    <a:pt x="11855" y="143326"/>
                  </a:cubicBezTo>
                  <a:cubicBezTo>
                    <a:pt x="3326" y="123041"/>
                    <a:pt x="2981" y="97455"/>
                    <a:pt x="10933" y="66452"/>
                  </a:cubicBezTo>
                  <a:cubicBezTo>
                    <a:pt x="2750" y="45246"/>
                    <a:pt x="-5548" y="21965"/>
                    <a:pt x="20384" y="15972"/>
                  </a:cubicBezTo>
                  <a:cubicBezTo>
                    <a:pt x="13123" y="874"/>
                    <a:pt x="21767" y="-2353"/>
                    <a:pt x="46200" y="6291"/>
                  </a:cubicBezTo>
                  <a:cubicBezTo>
                    <a:pt x="58302" y="-5119"/>
                    <a:pt x="62797" y="-279"/>
                    <a:pt x="54844" y="14935"/>
                  </a:cubicBezTo>
                  <a:close/>
                </a:path>
              </a:pathLst>
            </a:custGeom>
            <a:solidFill>
              <a:srgbClr val="33A75A"/>
            </a:solidFill>
            <a:ln w="11507" cap="flat">
              <a:noFill/>
              <a:prstDash val="solid"/>
              <a:miter/>
            </a:ln>
          </p:spPr>
          <p:txBody>
            <a:bodyPr/>
            <a:lstStyle/>
            <a:p>
              <a:endParaRPr lang="en-US"/>
            </a:p>
          </p:txBody>
        </p:sp>
        <p:sp>
          <p:nvSpPr>
            <p:cNvPr id="582" name="Freeform: Shape 581">
              <a:extLst>
                <a:ext uri="{FF2B5EF4-FFF2-40B4-BE49-F238E27FC236}">
                  <a16:creationId xmlns:a16="http://schemas.microsoft.com/office/drawing/2014/main" id="{734FC2DC-8DE7-A501-8481-94C3A2F824EB}"/>
                </a:ext>
              </a:extLst>
            </p:cNvPr>
            <p:cNvSpPr/>
            <p:nvPr/>
          </p:nvSpPr>
          <p:spPr>
            <a:xfrm>
              <a:off x="7256077" y="4117461"/>
              <a:ext cx="67905" cy="70786"/>
            </a:xfrm>
            <a:custGeom>
              <a:avLst/>
              <a:gdLst>
                <a:gd name="csX0" fmla="*/ 53592 w 67905"/>
                <a:gd name="csY0" fmla="*/ 45712 h 70786"/>
                <a:gd name="csX1" fmla="*/ 32040 w 67905"/>
                <a:gd name="csY1" fmla="*/ 68648 h 70786"/>
                <a:gd name="csX2" fmla="*/ 5993 w 67905"/>
                <a:gd name="csY2" fmla="*/ 64153 h 70786"/>
                <a:gd name="csX3" fmla="*/ 0 w 67905"/>
                <a:gd name="csY3" fmla="*/ 47672 h 70786"/>
                <a:gd name="csX4" fmla="*/ 6454 w 67905"/>
                <a:gd name="csY4" fmla="*/ 27387 h 70786"/>
                <a:gd name="csX5" fmla="*/ 46101 w 67905"/>
                <a:gd name="csY5" fmla="*/ 5259 h 70786"/>
                <a:gd name="csX6" fmla="*/ 53477 w 67905"/>
                <a:gd name="csY6" fmla="*/ 45712 h 707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7905" h="70786">
                  <a:moveTo>
                    <a:pt x="53592" y="45712"/>
                  </a:moveTo>
                  <a:lnTo>
                    <a:pt x="32040" y="68648"/>
                  </a:lnTo>
                  <a:cubicBezTo>
                    <a:pt x="27776" y="73143"/>
                    <a:pt x="8183" y="70031"/>
                    <a:pt x="5993" y="64153"/>
                  </a:cubicBezTo>
                  <a:lnTo>
                    <a:pt x="0" y="47672"/>
                  </a:lnTo>
                  <a:lnTo>
                    <a:pt x="6454" y="27387"/>
                  </a:lnTo>
                  <a:cubicBezTo>
                    <a:pt x="22244" y="39374"/>
                    <a:pt x="35383" y="31997"/>
                    <a:pt x="46101" y="5259"/>
                  </a:cubicBezTo>
                  <a:cubicBezTo>
                    <a:pt x="75029" y="-16293"/>
                    <a:pt x="72724" y="34648"/>
                    <a:pt x="53477" y="45712"/>
                  </a:cubicBezTo>
                  <a:close/>
                </a:path>
              </a:pathLst>
            </a:custGeom>
            <a:solidFill>
              <a:srgbClr val="0D8B5B"/>
            </a:solidFill>
            <a:ln w="11507" cap="flat">
              <a:noFill/>
              <a:prstDash val="solid"/>
              <a:miter/>
            </a:ln>
          </p:spPr>
          <p:txBody>
            <a:bodyPr/>
            <a:lstStyle/>
            <a:p>
              <a:endParaRPr lang="en-US"/>
            </a:p>
          </p:txBody>
        </p:sp>
        <p:sp>
          <p:nvSpPr>
            <p:cNvPr id="583" name="Freeform: Shape 582">
              <a:extLst>
                <a:ext uri="{FF2B5EF4-FFF2-40B4-BE49-F238E27FC236}">
                  <a16:creationId xmlns:a16="http://schemas.microsoft.com/office/drawing/2014/main" id="{081FF3AF-6102-486F-E4BF-C27EBFED92B9}"/>
                </a:ext>
              </a:extLst>
            </p:cNvPr>
            <p:cNvSpPr/>
            <p:nvPr/>
          </p:nvSpPr>
          <p:spPr>
            <a:xfrm>
              <a:off x="7298858" y="4088346"/>
              <a:ext cx="45595" cy="84162"/>
            </a:xfrm>
            <a:custGeom>
              <a:avLst/>
              <a:gdLst>
                <a:gd name="csX0" fmla="*/ 29137 w 45595"/>
                <a:gd name="csY0" fmla="*/ 9479 h 84162"/>
                <a:gd name="csX1" fmla="*/ 21992 w 45595"/>
                <a:gd name="csY1" fmla="*/ 83126 h 84162"/>
                <a:gd name="csX2" fmla="*/ 10351 w 45595"/>
                <a:gd name="csY2" fmla="*/ 84163 h 84162"/>
                <a:gd name="csX3" fmla="*/ 10812 w 45595"/>
                <a:gd name="csY3" fmla="*/ 74712 h 84162"/>
                <a:gd name="csX4" fmla="*/ 17151 w 45595"/>
                <a:gd name="csY4" fmla="*/ 47513 h 84162"/>
                <a:gd name="csX5" fmla="*/ 3436 w 45595"/>
                <a:gd name="csY5" fmla="*/ 34259 h 84162"/>
                <a:gd name="csX6" fmla="*/ 29252 w 45595"/>
                <a:gd name="csY6" fmla="*/ 9364 h 8416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595" h="84162">
                  <a:moveTo>
                    <a:pt x="29137" y="9479"/>
                  </a:moveTo>
                  <a:cubicBezTo>
                    <a:pt x="59218" y="16394"/>
                    <a:pt x="42737" y="70102"/>
                    <a:pt x="21992" y="83126"/>
                  </a:cubicBezTo>
                  <a:lnTo>
                    <a:pt x="10351" y="84163"/>
                  </a:lnTo>
                  <a:lnTo>
                    <a:pt x="10812" y="74712"/>
                  </a:lnTo>
                  <a:lnTo>
                    <a:pt x="17151" y="47513"/>
                  </a:lnTo>
                  <a:cubicBezTo>
                    <a:pt x="18303" y="42557"/>
                    <a:pt x="7815" y="36909"/>
                    <a:pt x="3436" y="34259"/>
                  </a:cubicBezTo>
                  <a:cubicBezTo>
                    <a:pt x="-8205" y="17201"/>
                    <a:pt x="12080" y="-16337"/>
                    <a:pt x="29252" y="9364"/>
                  </a:cubicBezTo>
                  <a:close/>
                </a:path>
              </a:pathLst>
            </a:custGeom>
            <a:solidFill>
              <a:srgbClr val="067B4B"/>
            </a:solidFill>
            <a:ln w="11507" cap="flat">
              <a:noFill/>
              <a:prstDash val="solid"/>
              <a:miter/>
            </a:ln>
          </p:spPr>
          <p:txBody>
            <a:bodyPr/>
            <a:lstStyle/>
            <a:p>
              <a:endParaRPr lang="en-US"/>
            </a:p>
          </p:txBody>
        </p:sp>
        <p:sp>
          <p:nvSpPr>
            <p:cNvPr id="584" name="Freeform: Shape 583">
              <a:extLst>
                <a:ext uri="{FF2B5EF4-FFF2-40B4-BE49-F238E27FC236}">
                  <a16:creationId xmlns:a16="http://schemas.microsoft.com/office/drawing/2014/main" id="{614F473D-E96C-5198-7429-625F0BB280A3}"/>
                </a:ext>
              </a:extLst>
            </p:cNvPr>
            <p:cNvSpPr/>
            <p:nvPr/>
          </p:nvSpPr>
          <p:spPr>
            <a:xfrm>
              <a:off x="7251698" y="4200515"/>
              <a:ext cx="66154" cy="49558"/>
            </a:xfrm>
            <a:custGeom>
              <a:avLst/>
              <a:gdLst>
                <a:gd name="csX0" fmla="*/ 47023 w 66154"/>
                <a:gd name="csY0" fmla="*/ 14522 h 49558"/>
                <a:gd name="csX1" fmla="*/ 66155 w 66154"/>
                <a:gd name="csY1" fmla="*/ 49559 h 49558"/>
                <a:gd name="csX2" fmla="*/ 48867 w 66154"/>
                <a:gd name="csY2" fmla="*/ 49559 h 49558"/>
                <a:gd name="csX3" fmla="*/ 0 w 66154"/>
                <a:gd name="csY3" fmla="*/ 16827 h 49558"/>
                <a:gd name="csX4" fmla="*/ 15790 w 66154"/>
                <a:gd name="csY4" fmla="*/ 0 h 49558"/>
                <a:gd name="csX5" fmla="*/ 47023 w 66154"/>
                <a:gd name="csY5" fmla="*/ 14522 h 49558"/>
              </a:gdLst>
              <a:ahLst/>
              <a:cxnLst>
                <a:cxn ang="0">
                  <a:pos x="csX0" y="csY0"/>
                </a:cxn>
                <a:cxn ang="0">
                  <a:pos x="csX1" y="csY1"/>
                </a:cxn>
                <a:cxn ang="0">
                  <a:pos x="csX2" y="csY2"/>
                </a:cxn>
                <a:cxn ang="0">
                  <a:pos x="csX3" y="csY3"/>
                </a:cxn>
                <a:cxn ang="0">
                  <a:pos x="csX4" y="csY4"/>
                </a:cxn>
                <a:cxn ang="0">
                  <a:pos x="csX5" y="csY5"/>
                </a:cxn>
              </a:cxnLst>
              <a:rect l="l" t="t" r="r" b="b"/>
              <a:pathLst>
                <a:path w="66154" h="49558">
                  <a:moveTo>
                    <a:pt x="47023" y="14522"/>
                  </a:moveTo>
                  <a:cubicBezTo>
                    <a:pt x="56243" y="18786"/>
                    <a:pt x="62352" y="40108"/>
                    <a:pt x="66155" y="49559"/>
                  </a:cubicBezTo>
                  <a:lnTo>
                    <a:pt x="48867" y="49559"/>
                  </a:lnTo>
                  <a:lnTo>
                    <a:pt x="0" y="16827"/>
                  </a:lnTo>
                  <a:lnTo>
                    <a:pt x="15790" y="0"/>
                  </a:lnTo>
                  <a:cubicBezTo>
                    <a:pt x="35844" y="24203"/>
                    <a:pt x="46216" y="29044"/>
                    <a:pt x="47023" y="14522"/>
                  </a:cubicBezTo>
                  <a:close/>
                </a:path>
              </a:pathLst>
            </a:custGeom>
            <a:solidFill>
              <a:srgbClr val="2F4F1C"/>
            </a:solidFill>
            <a:ln w="11507" cap="flat">
              <a:noFill/>
              <a:prstDash val="solid"/>
              <a:miter/>
            </a:ln>
          </p:spPr>
          <p:txBody>
            <a:bodyPr/>
            <a:lstStyle/>
            <a:p>
              <a:endParaRPr lang="en-US"/>
            </a:p>
          </p:txBody>
        </p:sp>
        <p:sp>
          <p:nvSpPr>
            <p:cNvPr id="585" name="Freeform: Shape 584">
              <a:extLst>
                <a:ext uri="{FF2B5EF4-FFF2-40B4-BE49-F238E27FC236}">
                  <a16:creationId xmlns:a16="http://schemas.microsoft.com/office/drawing/2014/main" id="{00D0C9FA-04AA-A708-967D-BA0F2F5995FB}"/>
                </a:ext>
              </a:extLst>
            </p:cNvPr>
            <p:cNvSpPr/>
            <p:nvPr/>
          </p:nvSpPr>
          <p:spPr>
            <a:xfrm>
              <a:off x="7267372" y="4200515"/>
              <a:ext cx="31348" cy="35613"/>
            </a:xfrm>
            <a:custGeom>
              <a:avLst/>
              <a:gdLst>
                <a:gd name="csX0" fmla="*/ 31349 w 31348"/>
                <a:gd name="csY0" fmla="*/ 14522 h 35613"/>
                <a:gd name="csX1" fmla="*/ 29274 w 31348"/>
                <a:gd name="csY1" fmla="*/ 35613 h 35613"/>
                <a:gd name="csX2" fmla="*/ 0 w 31348"/>
                <a:gd name="csY2" fmla="*/ 0 h 35613"/>
                <a:gd name="csX3" fmla="*/ 31233 w 31348"/>
                <a:gd name="csY3" fmla="*/ 14522 h 35613"/>
              </a:gdLst>
              <a:ahLst/>
              <a:cxnLst>
                <a:cxn ang="0">
                  <a:pos x="csX0" y="csY0"/>
                </a:cxn>
                <a:cxn ang="0">
                  <a:pos x="csX1" y="csY1"/>
                </a:cxn>
                <a:cxn ang="0">
                  <a:pos x="csX2" y="csY2"/>
                </a:cxn>
                <a:cxn ang="0">
                  <a:pos x="csX3" y="csY3"/>
                </a:cxn>
              </a:cxnLst>
              <a:rect l="l" t="t" r="r" b="b"/>
              <a:pathLst>
                <a:path w="31348" h="35613">
                  <a:moveTo>
                    <a:pt x="31349" y="14522"/>
                  </a:moveTo>
                  <a:lnTo>
                    <a:pt x="29274" y="35613"/>
                  </a:lnTo>
                  <a:cubicBezTo>
                    <a:pt x="15444" y="29044"/>
                    <a:pt x="2190" y="14637"/>
                    <a:pt x="0" y="0"/>
                  </a:cubicBezTo>
                  <a:lnTo>
                    <a:pt x="31233" y="14522"/>
                  </a:lnTo>
                  <a:close/>
                </a:path>
              </a:pathLst>
            </a:custGeom>
            <a:solidFill>
              <a:srgbClr val="7C5C0C"/>
            </a:solidFill>
            <a:ln w="11507" cap="flat">
              <a:noFill/>
              <a:prstDash val="solid"/>
              <a:miter/>
            </a:ln>
          </p:spPr>
          <p:txBody>
            <a:bodyPr/>
            <a:lstStyle/>
            <a:p>
              <a:endParaRPr lang="en-US"/>
            </a:p>
          </p:txBody>
        </p:sp>
        <p:sp>
          <p:nvSpPr>
            <p:cNvPr id="586" name="Freeform: Shape 585">
              <a:extLst>
                <a:ext uri="{FF2B5EF4-FFF2-40B4-BE49-F238E27FC236}">
                  <a16:creationId xmlns:a16="http://schemas.microsoft.com/office/drawing/2014/main" id="{49C82610-9BA3-F4C0-31E8-9500D0A90444}"/>
                </a:ext>
              </a:extLst>
            </p:cNvPr>
            <p:cNvSpPr/>
            <p:nvPr/>
          </p:nvSpPr>
          <p:spPr>
            <a:xfrm>
              <a:off x="7101862" y="4046999"/>
              <a:ext cx="74921" cy="82520"/>
            </a:xfrm>
            <a:custGeom>
              <a:avLst/>
              <a:gdLst>
                <a:gd name="csX0" fmla="*/ 69275 w 74921"/>
                <a:gd name="csY0" fmla="*/ 56704 h 82520"/>
                <a:gd name="csX1" fmla="*/ 66393 w 74921"/>
                <a:gd name="csY1" fmla="*/ 73070 h 82520"/>
                <a:gd name="csX2" fmla="*/ 35967 w 74921"/>
                <a:gd name="csY2" fmla="*/ 82521 h 82520"/>
                <a:gd name="csX3" fmla="*/ 8537 w 74921"/>
                <a:gd name="csY3" fmla="*/ 62928 h 82520"/>
                <a:gd name="csX4" fmla="*/ 17757 w 74921"/>
                <a:gd name="csY4" fmla="*/ 37918 h 82520"/>
                <a:gd name="csX5" fmla="*/ 26746 w 74921"/>
                <a:gd name="csY5" fmla="*/ 38264 h 82520"/>
                <a:gd name="csX6" fmla="*/ 43343 w 74921"/>
                <a:gd name="csY6" fmla="*/ 22474 h 82520"/>
                <a:gd name="csX7" fmla="*/ 43689 w 74921"/>
                <a:gd name="csY7" fmla="*/ 4495 h 82520"/>
                <a:gd name="csX8" fmla="*/ 54292 w 74921"/>
                <a:gd name="csY8" fmla="*/ 0 h 82520"/>
                <a:gd name="csX9" fmla="*/ 69275 w 74921"/>
                <a:gd name="csY9" fmla="*/ 56819 h 825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921" h="82520">
                  <a:moveTo>
                    <a:pt x="69275" y="56704"/>
                  </a:moveTo>
                  <a:cubicBezTo>
                    <a:pt x="77803" y="59355"/>
                    <a:pt x="76536" y="72263"/>
                    <a:pt x="66393" y="73070"/>
                  </a:cubicBezTo>
                  <a:cubicBezTo>
                    <a:pt x="54868" y="70074"/>
                    <a:pt x="42190" y="73185"/>
                    <a:pt x="35967" y="82521"/>
                  </a:cubicBezTo>
                  <a:lnTo>
                    <a:pt x="8537" y="62928"/>
                  </a:lnTo>
                  <a:cubicBezTo>
                    <a:pt x="-8867" y="60277"/>
                    <a:pt x="3465" y="38840"/>
                    <a:pt x="17757" y="37918"/>
                  </a:cubicBezTo>
                  <a:cubicBezTo>
                    <a:pt x="20638" y="30427"/>
                    <a:pt x="23635" y="30657"/>
                    <a:pt x="26746" y="38264"/>
                  </a:cubicBezTo>
                  <a:cubicBezTo>
                    <a:pt x="34238" y="40223"/>
                    <a:pt x="39770" y="34922"/>
                    <a:pt x="43343" y="22474"/>
                  </a:cubicBezTo>
                  <a:cubicBezTo>
                    <a:pt x="24902" y="25240"/>
                    <a:pt x="25709" y="7146"/>
                    <a:pt x="43689" y="4495"/>
                  </a:cubicBezTo>
                  <a:lnTo>
                    <a:pt x="54292" y="0"/>
                  </a:lnTo>
                  <a:lnTo>
                    <a:pt x="69275" y="56819"/>
                  </a:lnTo>
                  <a:close/>
                </a:path>
              </a:pathLst>
            </a:custGeom>
            <a:solidFill>
              <a:srgbClr val="189781"/>
            </a:solidFill>
            <a:ln w="11507" cap="flat">
              <a:noFill/>
              <a:prstDash val="solid"/>
              <a:miter/>
            </a:ln>
          </p:spPr>
          <p:txBody>
            <a:bodyPr/>
            <a:lstStyle/>
            <a:p>
              <a:endParaRPr lang="en-US"/>
            </a:p>
          </p:txBody>
        </p:sp>
        <p:sp>
          <p:nvSpPr>
            <p:cNvPr id="587" name="Freeform: Shape 586">
              <a:extLst>
                <a:ext uri="{FF2B5EF4-FFF2-40B4-BE49-F238E27FC236}">
                  <a16:creationId xmlns:a16="http://schemas.microsoft.com/office/drawing/2014/main" id="{9A278E15-0ADA-FE79-3546-7C343D09F6A8}"/>
                </a:ext>
              </a:extLst>
            </p:cNvPr>
            <p:cNvSpPr/>
            <p:nvPr/>
          </p:nvSpPr>
          <p:spPr>
            <a:xfrm>
              <a:off x="7168255" y="4091256"/>
              <a:ext cx="37457" cy="72724"/>
            </a:xfrm>
            <a:custGeom>
              <a:avLst/>
              <a:gdLst>
                <a:gd name="csX0" fmla="*/ 37342 w 37457"/>
                <a:gd name="csY0" fmla="*/ 54630 h 72724"/>
                <a:gd name="csX1" fmla="*/ 37342 w 37457"/>
                <a:gd name="csY1" fmla="*/ 72724 h 72724"/>
                <a:gd name="csX2" fmla="*/ 20054 w 37457"/>
                <a:gd name="csY2" fmla="*/ 72724 h 72724"/>
                <a:gd name="csX3" fmla="*/ 0 w 37457"/>
                <a:gd name="csY3" fmla="*/ 28813 h 72724"/>
                <a:gd name="csX4" fmla="*/ 2881 w 37457"/>
                <a:gd name="csY4" fmla="*/ 12447 h 72724"/>
                <a:gd name="csX5" fmla="*/ 12678 w 37457"/>
                <a:gd name="csY5" fmla="*/ 12447 h 72724"/>
                <a:gd name="csX6" fmla="*/ 37457 w 37457"/>
                <a:gd name="csY6" fmla="*/ 54630 h 727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457" h="72724">
                  <a:moveTo>
                    <a:pt x="37342" y="54630"/>
                  </a:moveTo>
                  <a:lnTo>
                    <a:pt x="37342" y="72724"/>
                  </a:lnTo>
                  <a:lnTo>
                    <a:pt x="20054" y="72724"/>
                  </a:lnTo>
                  <a:cubicBezTo>
                    <a:pt x="12217" y="60623"/>
                    <a:pt x="3112" y="41837"/>
                    <a:pt x="0" y="28813"/>
                  </a:cubicBezTo>
                  <a:cubicBezTo>
                    <a:pt x="346" y="24894"/>
                    <a:pt x="2997" y="16596"/>
                    <a:pt x="2881" y="12447"/>
                  </a:cubicBezTo>
                  <a:cubicBezTo>
                    <a:pt x="1498" y="-4149"/>
                    <a:pt x="8068" y="-4149"/>
                    <a:pt x="12678" y="12447"/>
                  </a:cubicBezTo>
                  <a:cubicBezTo>
                    <a:pt x="29159" y="14752"/>
                    <a:pt x="37457" y="28813"/>
                    <a:pt x="37457" y="54630"/>
                  </a:cubicBezTo>
                  <a:close/>
                </a:path>
              </a:pathLst>
            </a:custGeom>
            <a:solidFill>
              <a:srgbClr val="23AE98"/>
            </a:solidFill>
            <a:ln w="11507" cap="flat">
              <a:noFill/>
              <a:prstDash val="solid"/>
              <a:miter/>
            </a:ln>
          </p:spPr>
          <p:txBody>
            <a:bodyPr/>
            <a:lstStyle/>
            <a:p>
              <a:endParaRPr lang="en-US"/>
            </a:p>
          </p:txBody>
        </p:sp>
        <p:sp>
          <p:nvSpPr>
            <p:cNvPr id="588" name="Freeform: Shape 587">
              <a:extLst>
                <a:ext uri="{FF2B5EF4-FFF2-40B4-BE49-F238E27FC236}">
                  <a16:creationId xmlns:a16="http://schemas.microsoft.com/office/drawing/2014/main" id="{BA62040F-55F8-BA30-C827-2716AC62F15F}"/>
                </a:ext>
              </a:extLst>
            </p:cNvPr>
            <p:cNvSpPr/>
            <p:nvPr/>
          </p:nvSpPr>
          <p:spPr>
            <a:xfrm>
              <a:off x="7079047" y="4040542"/>
              <a:ext cx="54032" cy="69269"/>
            </a:xfrm>
            <a:custGeom>
              <a:avLst/>
              <a:gdLst>
                <a:gd name="csX0" fmla="*/ 40571 w 54032"/>
                <a:gd name="csY0" fmla="*/ 44260 h 69269"/>
                <a:gd name="csX1" fmla="*/ 31351 w 54032"/>
                <a:gd name="csY1" fmla="*/ 69270 h 69269"/>
                <a:gd name="csX2" fmla="*/ 6571 w 54032"/>
                <a:gd name="csY2" fmla="*/ 68809 h 69269"/>
                <a:gd name="csX3" fmla="*/ 7378 w 54032"/>
                <a:gd name="csY3" fmla="*/ 63507 h 69269"/>
                <a:gd name="csX4" fmla="*/ 14754 w 54032"/>
                <a:gd name="csY4" fmla="*/ 54402 h 69269"/>
                <a:gd name="csX5" fmla="*/ 28815 w 54032"/>
                <a:gd name="csY5" fmla="*/ 30891 h 69269"/>
                <a:gd name="csX6" fmla="*/ 31581 w 54032"/>
                <a:gd name="csY6" fmla="*/ 20057 h 69269"/>
                <a:gd name="csX7" fmla="*/ 31581 w 54032"/>
                <a:gd name="csY7" fmla="*/ 2884 h 69269"/>
                <a:gd name="csX8" fmla="*/ 40456 w 54032"/>
                <a:gd name="csY8" fmla="*/ 44260 h 692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4032" h="69269">
                  <a:moveTo>
                    <a:pt x="40571" y="44260"/>
                  </a:moveTo>
                  <a:lnTo>
                    <a:pt x="31351" y="69270"/>
                  </a:lnTo>
                  <a:lnTo>
                    <a:pt x="6571" y="68809"/>
                  </a:lnTo>
                  <a:lnTo>
                    <a:pt x="7378" y="63507"/>
                  </a:lnTo>
                  <a:cubicBezTo>
                    <a:pt x="-5185" y="52789"/>
                    <a:pt x="-1035" y="47948"/>
                    <a:pt x="14754" y="54402"/>
                  </a:cubicBezTo>
                  <a:cubicBezTo>
                    <a:pt x="11297" y="39074"/>
                    <a:pt x="12103" y="31697"/>
                    <a:pt x="28815" y="30891"/>
                  </a:cubicBezTo>
                  <a:cubicBezTo>
                    <a:pt x="12795" y="27318"/>
                    <a:pt x="14639" y="21209"/>
                    <a:pt x="31581" y="20057"/>
                  </a:cubicBezTo>
                  <a:cubicBezTo>
                    <a:pt x="20286" y="13603"/>
                    <a:pt x="18212" y="5766"/>
                    <a:pt x="31581" y="2884"/>
                  </a:cubicBezTo>
                  <a:cubicBezTo>
                    <a:pt x="56591" y="-11753"/>
                    <a:pt x="62353" y="33541"/>
                    <a:pt x="40456" y="44260"/>
                  </a:cubicBezTo>
                  <a:close/>
                </a:path>
              </a:pathLst>
            </a:custGeom>
            <a:solidFill>
              <a:srgbClr val="19A78A"/>
            </a:solidFill>
            <a:ln w="11507" cap="flat">
              <a:noFill/>
              <a:prstDash val="solid"/>
              <a:miter/>
            </a:ln>
          </p:spPr>
          <p:txBody>
            <a:bodyPr/>
            <a:lstStyle/>
            <a:p>
              <a:endParaRPr lang="en-US"/>
            </a:p>
          </p:txBody>
        </p:sp>
        <p:sp>
          <p:nvSpPr>
            <p:cNvPr id="589" name="Freeform: Shape 588">
              <a:extLst>
                <a:ext uri="{FF2B5EF4-FFF2-40B4-BE49-F238E27FC236}">
                  <a16:creationId xmlns:a16="http://schemas.microsoft.com/office/drawing/2014/main" id="{84EAA5F4-02F2-98FA-A337-08D2AAB6EA15}"/>
                </a:ext>
              </a:extLst>
            </p:cNvPr>
            <p:cNvSpPr/>
            <p:nvPr/>
          </p:nvSpPr>
          <p:spPr>
            <a:xfrm>
              <a:off x="7067639" y="4074287"/>
              <a:ext cx="29859" cy="29761"/>
            </a:xfrm>
            <a:custGeom>
              <a:avLst/>
              <a:gdLst>
                <a:gd name="csX0" fmla="*/ 26278 w 29859"/>
                <a:gd name="csY0" fmla="*/ 20657 h 29761"/>
                <a:gd name="csX1" fmla="*/ 18901 w 29859"/>
                <a:gd name="csY1" fmla="*/ 29762 h 29761"/>
                <a:gd name="csX2" fmla="*/ 0 w 29859"/>
                <a:gd name="csY2" fmla="*/ 20772 h 29761"/>
                <a:gd name="csX3" fmla="*/ 0 w 29859"/>
                <a:gd name="csY3" fmla="*/ 12128 h 29761"/>
                <a:gd name="csX4" fmla="*/ 17288 w 29859"/>
                <a:gd name="csY4" fmla="*/ 3484 h 29761"/>
                <a:gd name="csX5" fmla="*/ 26393 w 29859"/>
                <a:gd name="csY5" fmla="*/ 20657 h 29761"/>
              </a:gdLst>
              <a:ahLst/>
              <a:cxnLst>
                <a:cxn ang="0">
                  <a:pos x="csX0" y="csY0"/>
                </a:cxn>
                <a:cxn ang="0">
                  <a:pos x="csX1" y="csY1"/>
                </a:cxn>
                <a:cxn ang="0">
                  <a:pos x="csX2" y="csY2"/>
                </a:cxn>
                <a:cxn ang="0">
                  <a:pos x="csX3" y="csY3"/>
                </a:cxn>
                <a:cxn ang="0">
                  <a:pos x="csX4" y="csY4"/>
                </a:cxn>
                <a:cxn ang="0">
                  <a:pos x="csX5" y="csY5"/>
                </a:cxn>
              </a:cxnLst>
              <a:rect l="l" t="t" r="r" b="b"/>
              <a:pathLst>
                <a:path w="29859" h="29761">
                  <a:moveTo>
                    <a:pt x="26278" y="20657"/>
                  </a:moveTo>
                  <a:lnTo>
                    <a:pt x="18901" y="29762"/>
                  </a:lnTo>
                  <a:lnTo>
                    <a:pt x="0" y="20772"/>
                  </a:lnTo>
                  <a:lnTo>
                    <a:pt x="0" y="12128"/>
                  </a:lnTo>
                  <a:cubicBezTo>
                    <a:pt x="3803" y="2908"/>
                    <a:pt x="9796" y="-4699"/>
                    <a:pt x="17288" y="3484"/>
                  </a:cubicBezTo>
                  <a:cubicBezTo>
                    <a:pt x="32847" y="-4007"/>
                    <a:pt x="31464" y="6942"/>
                    <a:pt x="26393" y="20657"/>
                  </a:cubicBezTo>
                  <a:close/>
                </a:path>
              </a:pathLst>
            </a:custGeom>
            <a:solidFill>
              <a:srgbClr val="1799CE"/>
            </a:solidFill>
            <a:ln w="11507" cap="flat">
              <a:noFill/>
              <a:prstDash val="solid"/>
              <a:miter/>
            </a:ln>
          </p:spPr>
          <p:txBody>
            <a:bodyPr/>
            <a:lstStyle/>
            <a:p>
              <a:endParaRPr lang="en-US"/>
            </a:p>
          </p:txBody>
        </p:sp>
        <p:sp>
          <p:nvSpPr>
            <p:cNvPr id="590" name="Freeform: Shape 589">
              <a:extLst>
                <a:ext uri="{FF2B5EF4-FFF2-40B4-BE49-F238E27FC236}">
                  <a16:creationId xmlns:a16="http://schemas.microsoft.com/office/drawing/2014/main" id="{712B0FB7-BDDF-39A9-1BD8-1B4FC0E475E2}"/>
                </a:ext>
              </a:extLst>
            </p:cNvPr>
            <p:cNvSpPr/>
            <p:nvPr/>
          </p:nvSpPr>
          <p:spPr>
            <a:xfrm>
              <a:off x="7382048" y="4247105"/>
              <a:ext cx="34768" cy="85517"/>
            </a:xfrm>
            <a:custGeom>
              <a:avLst/>
              <a:gdLst>
                <a:gd name="csX0" fmla="*/ 20976 w 34768"/>
                <a:gd name="csY0" fmla="*/ 10921 h 85517"/>
                <a:gd name="csX1" fmla="*/ 23742 w 34768"/>
                <a:gd name="csY1" fmla="*/ 26595 h 85517"/>
                <a:gd name="csX2" fmla="*/ 31003 w 34768"/>
                <a:gd name="csY2" fmla="*/ 81110 h 85517"/>
                <a:gd name="csX3" fmla="*/ 5302 w 34768"/>
                <a:gd name="csY3" fmla="*/ 63245 h 85517"/>
                <a:gd name="csX4" fmla="*/ 0 w 34768"/>
                <a:gd name="csY4" fmla="*/ 18988 h 85517"/>
                <a:gd name="csX5" fmla="*/ 5532 w 34768"/>
                <a:gd name="csY5" fmla="*/ 11497 h 85517"/>
                <a:gd name="csX6" fmla="*/ 20976 w 34768"/>
                <a:gd name="csY6" fmla="*/ 10921 h 855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768" h="85517">
                  <a:moveTo>
                    <a:pt x="20976" y="10921"/>
                  </a:moveTo>
                  <a:cubicBezTo>
                    <a:pt x="38149" y="12073"/>
                    <a:pt x="39532" y="19565"/>
                    <a:pt x="23742" y="26595"/>
                  </a:cubicBezTo>
                  <a:cubicBezTo>
                    <a:pt x="34230" y="47341"/>
                    <a:pt x="36650" y="65435"/>
                    <a:pt x="31003" y="81110"/>
                  </a:cubicBezTo>
                  <a:cubicBezTo>
                    <a:pt x="24664" y="94479"/>
                    <a:pt x="11871" y="74194"/>
                    <a:pt x="5302" y="63245"/>
                  </a:cubicBezTo>
                  <a:cubicBezTo>
                    <a:pt x="5302" y="48032"/>
                    <a:pt x="4264" y="31897"/>
                    <a:pt x="0" y="18988"/>
                  </a:cubicBezTo>
                  <a:lnTo>
                    <a:pt x="5532" y="11497"/>
                  </a:lnTo>
                  <a:cubicBezTo>
                    <a:pt x="2305" y="-5099"/>
                    <a:pt x="13830" y="-2333"/>
                    <a:pt x="20976" y="10921"/>
                  </a:cubicBezTo>
                  <a:close/>
                </a:path>
              </a:pathLst>
            </a:custGeom>
            <a:solidFill>
              <a:srgbClr val="18802D"/>
            </a:solidFill>
            <a:ln w="11507" cap="flat">
              <a:noFill/>
              <a:prstDash val="solid"/>
              <a:miter/>
            </a:ln>
          </p:spPr>
          <p:txBody>
            <a:bodyPr/>
            <a:lstStyle/>
            <a:p>
              <a:endParaRPr lang="en-US"/>
            </a:p>
          </p:txBody>
        </p:sp>
        <p:sp>
          <p:nvSpPr>
            <p:cNvPr id="591" name="Freeform: Shape 590">
              <a:extLst>
                <a:ext uri="{FF2B5EF4-FFF2-40B4-BE49-F238E27FC236}">
                  <a16:creationId xmlns:a16="http://schemas.microsoft.com/office/drawing/2014/main" id="{17DDA70D-C3D3-EB09-51D7-6750C5AF0960}"/>
                </a:ext>
              </a:extLst>
            </p:cNvPr>
            <p:cNvSpPr/>
            <p:nvPr/>
          </p:nvSpPr>
          <p:spPr>
            <a:xfrm>
              <a:off x="7357125" y="4271050"/>
              <a:ext cx="19852" cy="52439"/>
            </a:xfrm>
            <a:custGeom>
              <a:avLst/>
              <a:gdLst>
                <a:gd name="csX0" fmla="*/ 19852 w 19852"/>
                <a:gd name="csY0" fmla="*/ 52440 h 52439"/>
                <a:gd name="csX1" fmla="*/ 18354 w 19852"/>
                <a:gd name="csY1" fmla="*/ 0 h 52439"/>
                <a:gd name="csX2" fmla="*/ 19852 w 19852"/>
                <a:gd name="csY2" fmla="*/ 52440 h 52439"/>
              </a:gdLst>
              <a:ahLst/>
              <a:cxnLst>
                <a:cxn ang="0">
                  <a:pos x="csX0" y="csY0"/>
                </a:cxn>
                <a:cxn ang="0">
                  <a:pos x="csX1" y="csY1"/>
                </a:cxn>
                <a:cxn ang="0">
                  <a:pos x="csX2" y="csY2"/>
                </a:cxn>
              </a:cxnLst>
              <a:rect l="l" t="t" r="r" b="b"/>
              <a:pathLst>
                <a:path w="19852" h="52439">
                  <a:moveTo>
                    <a:pt x="19852" y="52440"/>
                  </a:moveTo>
                  <a:cubicBezTo>
                    <a:pt x="-7117" y="38264"/>
                    <a:pt x="-5619" y="15213"/>
                    <a:pt x="18354" y="0"/>
                  </a:cubicBezTo>
                  <a:lnTo>
                    <a:pt x="19852" y="52440"/>
                  </a:lnTo>
                  <a:close/>
                </a:path>
              </a:pathLst>
            </a:custGeom>
            <a:solidFill>
              <a:srgbClr val="799215"/>
            </a:solidFill>
            <a:ln w="11507" cap="flat">
              <a:noFill/>
              <a:prstDash val="solid"/>
              <a:miter/>
            </a:ln>
          </p:spPr>
          <p:txBody>
            <a:bodyPr/>
            <a:lstStyle/>
            <a:p>
              <a:endParaRPr lang="en-US"/>
            </a:p>
          </p:txBody>
        </p:sp>
        <p:sp>
          <p:nvSpPr>
            <p:cNvPr id="592" name="Freeform: Shape 591">
              <a:extLst>
                <a:ext uri="{FF2B5EF4-FFF2-40B4-BE49-F238E27FC236}">
                  <a16:creationId xmlns:a16="http://schemas.microsoft.com/office/drawing/2014/main" id="{2A349888-86DB-C129-F9AE-D26F6D39842C}"/>
                </a:ext>
              </a:extLst>
            </p:cNvPr>
            <p:cNvSpPr/>
            <p:nvPr/>
          </p:nvSpPr>
          <p:spPr>
            <a:xfrm>
              <a:off x="7387235" y="4310351"/>
              <a:ext cx="40382" cy="34575"/>
            </a:xfrm>
            <a:custGeom>
              <a:avLst/>
              <a:gdLst>
                <a:gd name="csX0" fmla="*/ 25701 w 40382"/>
                <a:gd name="csY0" fmla="*/ 17864 h 34575"/>
                <a:gd name="csX1" fmla="*/ 32040 w 40382"/>
                <a:gd name="csY1" fmla="*/ 33654 h 34575"/>
                <a:gd name="csX2" fmla="*/ 22474 w 40382"/>
                <a:gd name="csY2" fmla="*/ 34576 h 34575"/>
                <a:gd name="csX3" fmla="*/ 0 w 40382"/>
                <a:gd name="csY3" fmla="*/ 0 h 34575"/>
                <a:gd name="csX4" fmla="*/ 25701 w 40382"/>
                <a:gd name="csY4" fmla="*/ 17864 h 34575"/>
              </a:gdLst>
              <a:ahLst/>
              <a:cxnLst>
                <a:cxn ang="0">
                  <a:pos x="csX0" y="csY0"/>
                </a:cxn>
                <a:cxn ang="0">
                  <a:pos x="csX1" y="csY1"/>
                </a:cxn>
                <a:cxn ang="0">
                  <a:pos x="csX2" y="csY2"/>
                </a:cxn>
                <a:cxn ang="0">
                  <a:pos x="csX3" y="csY3"/>
                </a:cxn>
                <a:cxn ang="0">
                  <a:pos x="csX4" y="csY4"/>
                </a:cxn>
              </a:cxnLst>
              <a:rect l="l" t="t" r="r" b="b"/>
              <a:pathLst>
                <a:path w="40382" h="34575">
                  <a:moveTo>
                    <a:pt x="25701" y="17864"/>
                  </a:moveTo>
                  <a:cubicBezTo>
                    <a:pt x="40108" y="14176"/>
                    <a:pt x="46908" y="25932"/>
                    <a:pt x="32040" y="33654"/>
                  </a:cubicBezTo>
                  <a:lnTo>
                    <a:pt x="22474" y="34576"/>
                  </a:lnTo>
                  <a:cubicBezTo>
                    <a:pt x="11525" y="29505"/>
                    <a:pt x="0" y="12447"/>
                    <a:pt x="0" y="0"/>
                  </a:cubicBezTo>
                  <a:lnTo>
                    <a:pt x="25701" y="17864"/>
                  </a:lnTo>
                  <a:close/>
                </a:path>
              </a:pathLst>
            </a:custGeom>
            <a:solidFill>
              <a:srgbClr val="056F33"/>
            </a:solidFill>
            <a:ln w="11507" cap="flat">
              <a:noFill/>
              <a:prstDash val="solid"/>
              <a:miter/>
            </a:ln>
          </p:spPr>
          <p:txBody>
            <a:bodyPr/>
            <a:lstStyle/>
            <a:p>
              <a:endParaRPr lang="en-US"/>
            </a:p>
          </p:txBody>
        </p:sp>
        <p:sp>
          <p:nvSpPr>
            <p:cNvPr id="593" name="Freeform: Shape 592">
              <a:extLst>
                <a:ext uri="{FF2B5EF4-FFF2-40B4-BE49-F238E27FC236}">
                  <a16:creationId xmlns:a16="http://schemas.microsoft.com/office/drawing/2014/main" id="{05FC6C77-9ED3-3186-5D78-17C86F080563}"/>
                </a:ext>
              </a:extLst>
            </p:cNvPr>
            <p:cNvSpPr/>
            <p:nvPr/>
          </p:nvSpPr>
          <p:spPr>
            <a:xfrm>
              <a:off x="7315951" y="4162707"/>
              <a:ext cx="61100" cy="93849"/>
            </a:xfrm>
            <a:custGeom>
              <a:avLst/>
              <a:gdLst>
                <a:gd name="csX0" fmla="*/ 16424 w 61100"/>
                <a:gd name="csY0" fmla="*/ 8188 h 93849"/>
                <a:gd name="csX1" fmla="*/ 44545 w 61100"/>
                <a:gd name="csY1" fmla="*/ 62357 h 93849"/>
                <a:gd name="csX2" fmla="*/ 52037 w 61100"/>
                <a:gd name="csY2" fmla="*/ 86675 h 93849"/>
                <a:gd name="csX3" fmla="*/ 33251 w 61100"/>
                <a:gd name="csY3" fmla="*/ 93821 h 93849"/>
                <a:gd name="csX4" fmla="*/ 4783 w 61100"/>
                <a:gd name="csY4" fmla="*/ 8880 h 93849"/>
                <a:gd name="csX5" fmla="*/ 16308 w 61100"/>
                <a:gd name="csY5" fmla="*/ 8188 h 93849"/>
              </a:gdLst>
              <a:ahLst/>
              <a:cxnLst>
                <a:cxn ang="0">
                  <a:pos x="csX0" y="csY0"/>
                </a:cxn>
                <a:cxn ang="0">
                  <a:pos x="csX1" y="csY1"/>
                </a:cxn>
                <a:cxn ang="0">
                  <a:pos x="csX2" y="csY2"/>
                </a:cxn>
                <a:cxn ang="0">
                  <a:pos x="csX3" y="csY3"/>
                </a:cxn>
                <a:cxn ang="0">
                  <a:pos x="csX4" y="csY4"/>
                </a:cxn>
                <a:cxn ang="0">
                  <a:pos x="csX5" y="csY5"/>
                </a:cxn>
              </a:cxnLst>
              <a:rect l="l" t="t" r="r" b="b"/>
              <a:pathLst>
                <a:path w="61100" h="93849">
                  <a:moveTo>
                    <a:pt x="16424" y="8188"/>
                  </a:moveTo>
                  <a:cubicBezTo>
                    <a:pt x="30369" y="23632"/>
                    <a:pt x="39820" y="41727"/>
                    <a:pt x="44545" y="62357"/>
                  </a:cubicBezTo>
                  <a:cubicBezTo>
                    <a:pt x="61833" y="54405"/>
                    <a:pt x="67596" y="79645"/>
                    <a:pt x="52037" y="86675"/>
                  </a:cubicBezTo>
                  <a:lnTo>
                    <a:pt x="33251" y="93821"/>
                  </a:lnTo>
                  <a:cubicBezTo>
                    <a:pt x="30946" y="94743"/>
                    <a:pt x="-14579" y="73536"/>
                    <a:pt x="4783" y="8880"/>
                  </a:cubicBezTo>
                  <a:cubicBezTo>
                    <a:pt x="9854" y="-2069"/>
                    <a:pt x="11698" y="-3567"/>
                    <a:pt x="16308" y="8188"/>
                  </a:cubicBezTo>
                  <a:close/>
                </a:path>
              </a:pathLst>
            </a:custGeom>
            <a:solidFill>
              <a:srgbClr val="04A6B0"/>
            </a:solidFill>
            <a:ln w="11507" cap="flat">
              <a:noFill/>
              <a:prstDash val="solid"/>
              <a:miter/>
            </a:ln>
          </p:spPr>
          <p:txBody>
            <a:bodyPr/>
            <a:lstStyle/>
            <a:p>
              <a:endParaRPr lang="en-US"/>
            </a:p>
          </p:txBody>
        </p:sp>
        <p:sp>
          <p:nvSpPr>
            <p:cNvPr id="594" name="Freeform: Shape 593">
              <a:extLst>
                <a:ext uri="{FF2B5EF4-FFF2-40B4-BE49-F238E27FC236}">
                  <a16:creationId xmlns:a16="http://schemas.microsoft.com/office/drawing/2014/main" id="{5C6E97C0-E2D3-013A-ECA0-4AA206D79946}"/>
                </a:ext>
              </a:extLst>
            </p:cNvPr>
            <p:cNvSpPr/>
            <p:nvPr/>
          </p:nvSpPr>
          <p:spPr>
            <a:xfrm>
              <a:off x="7349747" y="4174277"/>
              <a:ext cx="66253" cy="84440"/>
            </a:xfrm>
            <a:custGeom>
              <a:avLst/>
              <a:gdLst>
                <a:gd name="csX0" fmla="*/ 45440 w 66253"/>
                <a:gd name="csY0" fmla="*/ 22550 h 84440"/>
                <a:gd name="csX1" fmla="*/ 54315 w 66253"/>
                <a:gd name="csY1" fmla="*/ 73031 h 84440"/>
                <a:gd name="csX2" fmla="*/ 53278 w 66253"/>
                <a:gd name="csY2" fmla="*/ 83865 h 84440"/>
                <a:gd name="csX3" fmla="*/ 37834 w 66253"/>
                <a:gd name="csY3" fmla="*/ 84441 h 84440"/>
                <a:gd name="csX4" fmla="*/ 18356 w 66253"/>
                <a:gd name="csY4" fmla="*/ 75105 h 84440"/>
                <a:gd name="csX5" fmla="*/ 10865 w 66253"/>
                <a:gd name="csY5" fmla="*/ 50787 h 84440"/>
                <a:gd name="csX6" fmla="*/ 17665 w 66253"/>
                <a:gd name="csY6" fmla="*/ 14828 h 84440"/>
                <a:gd name="csX7" fmla="*/ 35644 w 66253"/>
                <a:gd name="csY7" fmla="*/ 7452 h 84440"/>
                <a:gd name="csX8" fmla="*/ 45556 w 66253"/>
                <a:gd name="csY8" fmla="*/ 22550 h 84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253" h="84440">
                  <a:moveTo>
                    <a:pt x="45440" y="22550"/>
                  </a:moveTo>
                  <a:cubicBezTo>
                    <a:pt x="46478" y="37187"/>
                    <a:pt x="49474" y="54014"/>
                    <a:pt x="54315" y="73031"/>
                  </a:cubicBezTo>
                  <a:cubicBezTo>
                    <a:pt x="70796" y="74644"/>
                    <a:pt x="69989" y="81675"/>
                    <a:pt x="53278" y="83865"/>
                  </a:cubicBezTo>
                  <a:lnTo>
                    <a:pt x="37834" y="84441"/>
                  </a:lnTo>
                  <a:lnTo>
                    <a:pt x="18356" y="75105"/>
                  </a:lnTo>
                  <a:lnTo>
                    <a:pt x="10865" y="50787"/>
                  </a:lnTo>
                  <a:cubicBezTo>
                    <a:pt x="-4810" y="36957"/>
                    <a:pt x="-4349" y="19093"/>
                    <a:pt x="17665" y="14828"/>
                  </a:cubicBezTo>
                  <a:cubicBezTo>
                    <a:pt x="23312" y="1344"/>
                    <a:pt x="26885" y="-6724"/>
                    <a:pt x="35644" y="7452"/>
                  </a:cubicBezTo>
                  <a:cubicBezTo>
                    <a:pt x="53162" y="-2920"/>
                    <a:pt x="61691" y="5262"/>
                    <a:pt x="45556" y="22550"/>
                  </a:cubicBezTo>
                  <a:close/>
                </a:path>
              </a:pathLst>
            </a:custGeom>
            <a:solidFill>
              <a:srgbClr val="19A26D"/>
            </a:solidFill>
            <a:ln w="11507" cap="flat">
              <a:noFill/>
              <a:prstDash val="solid"/>
              <a:miter/>
            </a:ln>
          </p:spPr>
          <p:txBody>
            <a:bodyPr/>
            <a:lstStyle/>
            <a:p>
              <a:endParaRPr lang="en-US"/>
            </a:p>
          </p:txBody>
        </p:sp>
        <p:sp>
          <p:nvSpPr>
            <p:cNvPr id="595" name="Freeform: Shape 594">
              <a:extLst>
                <a:ext uri="{FF2B5EF4-FFF2-40B4-BE49-F238E27FC236}">
                  <a16:creationId xmlns:a16="http://schemas.microsoft.com/office/drawing/2014/main" id="{327B145A-8DFC-28D3-D35C-9C9F93513BA8}"/>
                </a:ext>
              </a:extLst>
            </p:cNvPr>
            <p:cNvSpPr/>
            <p:nvPr/>
          </p:nvSpPr>
          <p:spPr>
            <a:xfrm>
              <a:off x="7405675" y="4267967"/>
              <a:ext cx="98814" cy="77611"/>
            </a:xfrm>
            <a:custGeom>
              <a:avLst/>
              <a:gdLst>
                <a:gd name="csX0" fmla="*/ 93239 w 98814"/>
                <a:gd name="csY0" fmla="*/ 59672 h 77611"/>
                <a:gd name="csX1" fmla="*/ 93239 w 98814"/>
                <a:gd name="csY1" fmla="*/ 68316 h 77611"/>
                <a:gd name="csX2" fmla="*/ 75951 w 98814"/>
                <a:gd name="csY2" fmla="*/ 70967 h 77611"/>
                <a:gd name="csX3" fmla="*/ 13600 w 98814"/>
                <a:gd name="csY3" fmla="*/ 76038 h 77611"/>
                <a:gd name="csX4" fmla="*/ 7261 w 98814"/>
                <a:gd name="csY4" fmla="*/ 60248 h 77611"/>
                <a:gd name="csX5" fmla="*/ 0 w 98814"/>
                <a:gd name="csY5" fmla="*/ 5734 h 77611"/>
                <a:gd name="csX6" fmla="*/ 7491 w 98814"/>
                <a:gd name="csY6" fmla="*/ 5503 h 77611"/>
                <a:gd name="csX7" fmla="*/ 16366 w 98814"/>
                <a:gd name="csY7" fmla="*/ 11496 h 77611"/>
                <a:gd name="csX8" fmla="*/ 55898 w 98814"/>
                <a:gd name="csY8" fmla="*/ 55408 h 77611"/>
                <a:gd name="csX9" fmla="*/ 93239 w 98814"/>
                <a:gd name="csY9" fmla="*/ 59557 h 776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8814" h="77611">
                  <a:moveTo>
                    <a:pt x="93239" y="59672"/>
                  </a:moveTo>
                  <a:cubicBezTo>
                    <a:pt x="100731" y="62092"/>
                    <a:pt x="100616" y="64974"/>
                    <a:pt x="93239" y="68316"/>
                  </a:cubicBezTo>
                  <a:cubicBezTo>
                    <a:pt x="88283" y="79034"/>
                    <a:pt x="81829" y="81224"/>
                    <a:pt x="75951" y="70967"/>
                  </a:cubicBezTo>
                  <a:lnTo>
                    <a:pt x="13600" y="76038"/>
                  </a:lnTo>
                  <a:lnTo>
                    <a:pt x="7261" y="60248"/>
                  </a:lnTo>
                  <a:lnTo>
                    <a:pt x="0" y="5734"/>
                  </a:lnTo>
                  <a:cubicBezTo>
                    <a:pt x="1037" y="-1988"/>
                    <a:pt x="3573" y="-1758"/>
                    <a:pt x="7491" y="5503"/>
                  </a:cubicBezTo>
                  <a:lnTo>
                    <a:pt x="16366" y="11496"/>
                  </a:lnTo>
                  <a:cubicBezTo>
                    <a:pt x="19939" y="39849"/>
                    <a:pt x="33078" y="54486"/>
                    <a:pt x="55898" y="55408"/>
                  </a:cubicBezTo>
                  <a:cubicBezTo>
                    <a:pt x="73416" y="51835"/>
                    <a:pt x="85863" y="53218"/>
                    <a:pt x="93239" y="59557"/>
                  </a:cubicBezTo>
                  <a:close/>
                </a:path>
              </a:pathLst>
            </a:custGeom>
            <a:solidFill>
              <a:srgbClr val="198E34"/>
            </a:solidFill>
            <a:ln w="11507" cap="flat">
              <a:noFill/>
              <a:prstDash val="solid"/>
              <a:miter/>
            </a:ln>
          </p:spPr>
          <p:txBody>
            <a:bodyPr/>
            <a:lstStyle/>
            <a:p>
              <a:endParaRPr lang="en-US"/>
            </a:p>
          </p:txBody>
        </p:sp>
        <p:sp>
          <p:nvSpPr>
            <p:cNvPr id="596" name="Freeform: Shape 595">
              <a:extLst>
                <a:ext uri="{FF2B5EF4-FFF2-40B4-BE49-F238E27FC236}">
                  <a16:creationId xmlns:a16="http://schemas.microsoft.com/office/drawing/2014/main" id="{A88FB983-15C9-ACC6-75CD-B266F51B3004}"/>
                </a:ext>
              </a:extLst>
            </p:cNvPr>
            <p:cNvSpPr/>
            <p:nvPr/>
          </p:nvSpPr>
          <p:spPr>
            <a:xfrm>
              <a:off x="7474942" y="4336167"/>
              <a:ext cx="35139" cy="24894"/>
            </a:xfrm>
            <a:custGeom>
              <a:avLst/>
              <a:gdLst>
                <a:gd name="csX0" fmla="*/ 23973 w 35139"/>
                <a:gd name="csY0" fmla="*/ 0 h 24894"/>
                <a:gd name="csX1" fmla="*/ 23973 w 35139"/>
                <a:gd name="csY1" fmla="*/ 11064 h 24894"/>
                <a:gd name="csX2" fmla="*/ 692 w 35139"/>
                <a:gd name="csY2" fmla="*/ 24894 h 24894"/>
                <a:gd name="csX3" fmla="*/ 0 w 35139"/>
                <a:gd name="csY3" fmla="*/ 9220 h 24894"/>
                <a:gd name="csX4" fmla="*/ 6569 w 35139"/>
                <a:gd name="csY4" fmla="*/ 2651 h 24894"/>
                <a:gd name="csX5" fmla="*/ 23857 w 35139"/>
                <a:gd name="csY5" fmla="*/ 0 h 24894"/>
              </a:gdLst>
              <a:ahLst/>
              <a:cxnLst>
                <a:cxn ang="0">
                  <a:pos x="csX0" y="csY0"/>
                </a:cxn>
                <a:cxn ang="0">
                  <a:pos x="csX1" y="csY1"/>
                </a:cxn>
                <a:cxn ang="0">
                  <a:pos x="csX2" y="csY2"/>
                </a:cxn>
                <a:cxn ang="0">
                  <a:pos x="csX3" y="csY3"/>
                </a:cxn>
                <a:cxn ang="0">
                  <a:pos x="csX4" y="csY4"/>
                </a:cxn>
                <a:cxn ang="0">
                  <a:pos x="csX5" y="csY5"/>
                </a:cxn>
              </a:cxnLst>
              <a:rect l="l" t="t" r="r" b="b"/>
              <a:pathLst>
                <a:path w="35139" h="24894">
                  <a:moveTo>
                    <a:pt x="23973" y="0"/>
                  </a:moveTo>
                  <a:cubicBezTo>
                    <a:pt x="39993" y="0"/>
                    <a:pt x="37688" y="3458"/>
                    <a:pt x="23973" y="11064"/>
                  </a:cubicBezTo>
                  <a:lnTo>
                    <a:pt x="692" y="24894"/>
                  </a:lnTo>
                  <a:lnTo>
                    <a:pt x="0" y="9220"/>
                  </a:lnTo>
                  <a:cubicBezTo>
                    <a:pt x="1729" y="7722"/>
                    <a:pt x="4610" y="4610"/>
                    <a:pt x="6569" y="2651"/>
                  </a:cubicBezTo>
                  <a:cubicBezTo>
                    <a:pt x="10949" y="2305"/>
                    <a:pt x="19132" y="807"/>
                    <a:pt x="23857" y="0"/>
                  </a:cubicBezTo>
                  <a:close/>
                </a:path>
              </a:pathLst>
            </a:custGeom>
            <a:solidFill>
              <a:srgbClr val="5E891E"/>
            </a:solidFill>
            <a:ln w="11507" cap="flat">
              <a:noFill/>
              <a:prstDash val="solid"/>
              <a:miter/>
            </a:ln>
          </p:spPr>
          <p:txBody>
            <a:bodyPr/>
            <a:lstStyle/>
            <a:p>
              <a:endParaRPr lang="en-US"/>
            </a:p>
          </p:txBody>
        </p:sp>
        <p:sp>
          <p:nvSpPr>
            <p:cNvPr id="597" name="Freeform: Shape 596">
              <a:extLst>
                <a:ext uri="{FF2B5EF4-FFF2-40B4-BE49-F238E27FC236}">
                  <a16:creationId xmlns:a16="http://schemas.microsoft.com/office/drawing/2014/main" id="{C2B0960F-6B75-122A-372C-F27025A3CAB4}"/>
                </a:ext>
              </a:extLst>
            </p:cNvPr>
            <p:cNvSpPr/>
            <p:nvPr/>
          </p:nvSpPr>
          <p:spPr>
            <a:xfrm>
              <a:off x="7499145" y="4313417"/>
              <a:ext cx="104188" cy="40329"/>
            </a:xfrm>
            <a:custGeom>
              <a:avLst/>
              <a:gdLst>
                <a:gd name="csX0" fmla="*/ 43104 w 104188"/>
                <a:gd name="csY0" fmla="*/ 13070 h 40329"/>
                <a:gd name="csX1" fmla="*/ 94738 w 104188"/>
                <a:gd name="csY1" fmla="*/ 22866 h 40329"/>
                <a:gd name="csX2" fmla="*/ 104188 w 104188"/>
                <a:gd name="csY2" fmla="*/ 30012 h 40329"/>
                <a:gd name="csX3" fmla="*/ 34345 w 104188"/>
                <a:gd name="csY3" fmla="*/ 38195 h 40329"/>
                <a:gd name="csX4" fmla="*/ 25701 w 104188"/>
                <a:gd name="csY4" fmla="*/ 26554 h 40329"/>
                <a:gd name="csX5" fmla="*/ 7837 w 104188"/>
                <a:gd name="csY5" fmla="*/ 33700 h 40329"/>
                <a:gd name="csX6" fmla="*/ 0 w 104188"/>
                <a:gd name="csY6" fmla="*/ 33930 h 40329"/>
                <a:gd name="csX7" fmla="*/ 0 w 104188"/>
                <a:gd name="csY7" fmla="*/ 22866 h 40329"/>
                <a:gd name="csX8" fmla="*/ 0 w 104188"/>
                <a:gd name="csY8" fmla="*/ 14222 h 40329"/>
                <a:gd name="csX9" fmla="*/ 19247 w 104188"/>
                <a:gd name="csY9" fmla="*/ 5809 h 40329"/>
                <a:gd name="csX10" fmla="*/ 43220 w 104188"/>
                <a:gd name="csY10" fmla="*/ 13070 h 4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4188" h="40329">
                  <a:moveTo>
                    <a:pt x="43104" y="13070"/>
                  </a:moveTo>
                  <a:lnTo>
                    <a:pt x="94738" y="22866"/>
                  </a:lnTo>
                  <a:lnTo>
                    <a:pt x="104188" y="30012"/>
                  </a:lnTo>
                  <a:cubicBezTo>
                    <a:pt x="87016" y="41537"/>
                    <a:pt x="56820" y="41998"/>
                    <a:pt x="34345" y="38195"/>
                  </a:cubicBezTo>
                  <a:lnTo>
                    <a:pt x="25701" y="26554"/>
                  </a:lnTo>
                  <a:cubicBezTo>
                    <a:pt x="22820" y="22635"/>
                    <a:pt x="10488" y="31625"/>
                    <a:pt x="7837" y="33700"/>
                  </a:cubicBezTo>
                  <a:lnTo>
                    <a:pt x="0" y="33930"/>
                  </a:lnTo>
                  <a:lnTo>
                    <a:pt x="0" y="22866"/>
                  </a:lnTo>
                  <a:cubicBezTo>
                    <a:pt x="0" y="22866"/>
                    <a:pt x="0" y="14222"/>
                    <a:pt x="0" y="14222"/>
                  </a:cubicBezTo>
                  <a:cubicBezTo>
                    <a:pt x="0" y="968"/>
                    <a:pt x="10718" y="-5486"/>
                    <a:pt x="19247" y="5809"/>
                  </a:cubicBezTo>
                  <a:cubicBezTo>
                    <a:pt x="21206" y="-5025"/>
                    <a:pt x="41376" y="2582"/>
                    <a:pt x="43220" y="13070"/>
                  </a:cubicBezTo>
                  <a:close/>
                </a:path>
              </a:pathLst>
            </a:custGeom>
            <a:solidFill>
              <a:srgbClr val="AABC0B"/>
            </a:solidFill>
            <a:ln w="11507" cap="flat">
              <a:noFill/>
              <a:prstDash val="solid"/>
              <a:miter/>
            </a:ln>
          </p:spPr>
          <p:txBody>
            <a:bodyPr/>
            <a:lstStyle/>
            <a:p>
              <a:endParaRPr lang="en-US"/>
            </a:p>
          </p:txBody>
        </p:sp>
        <p:sp>
          <p:nvSpPr>
            <p:cNvPr id="598" name="Freeform: Shape 597">
              <a:extLst>
                <a:ext uri="{FF2B5EF4-FFF2-40B4-BE49-F238E27FC236}">
                  <a16:creationId xmlns:a16="http://schemas.microsoft.com/office/drawing/2014/main" id="{D7D76C2C-3D44-F200-0E01-D3AD3BF3319B}"/>
                </a:ext>
              </a:extLst>
            </p:cNvPr>
            <p:cNvSpPr/>
            <p:nvPr/>
          </p:nvSpPr>
          <p:spPr>
            <a:xfrm>
              <a:off x="6979817" y="3759213"/>
              <a:ext cx="36074" cy="80007"/>
            </a:xfrm>
            <a:custGeom>
              <a:avLst/>
              <a:gdLst>
                <a:gd name="csX0" fmla="*/ 35959 w 36074"/>
                <a:gd name="csY0" fmla="*/ 0 h 80007"/>
                <a:gd name="csX1" fmla="*/ 28006 w 36074"/>
                <a:gd name="csY1" fmla="*/ 17749 h 80007"/>
                <a:gd name="csX2" fmla="*/ 28237 w 36074"/>
                <a:gd name="csY2" fmla="*/ 67192 h 80007"/>
                <a:gd name="csX3" fmla="*/ 17749 w 36074"/>
                <a:gd name="csY3" fmla="*/ 68921 h 80007"/>
                <a:gd name="csX4" fmla="*/ 0 w 36074"/>
                <a:gd name="csY4" fmla="*/ 52670 h 80007"/>
                <a:gd name="csX5" fmla="*/ 10142 w 36074"/>
                <a:gd name="csY5" fmla="*/ 8644 h 80007"/>
                <a:gd name="csX6" fmla="*/ 36074 w 36074"/>
                <a:gd name="csY6" fmla="*/ 0 h 800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074" h="80007">
                  <a:moveTo>
                    <a:pt x="35959" y="0"/>
                  </a:moveTo>
                  <a:lnTo>
                    <a:pt x="28006" y="17749"/>
                  </a:lnTo>
                  <a:cubicBezTo>
                    <a:pt x="27776" y="34921"/>
                    <a:pt x="27776" y="51403"/>
                    <a:pt x="28237" y="67192"/>
                  </a:cubicBezTo>
                  <a:cubicBezTo>
                    <a:pt x="32501" y="83443"/>
                    <a:pt x="25586" y="84480"/>
                    <a:pt x="17749" y="68921"/>
                  </a:cubicBezTo>
                  <a:lnTo>
                    <a:pt x="0" y="52670"/>
                  </a:lnTo>
                  <a:lnTo>
                    <a:pt x="10142" y="8644"/>
                  </a:lnTo>
                  <a:lnTo>
                    <a:pt x="36074" y="0"/>
                  </a:lnTo>
                  <a:close/>
                </a:path>
              </a:pathLst>
            </a:custGeom>
            <a:solidFill>
              <a:srgbClr val="07ABB3"/>
            </a:solidFill>
            <a:ln w="11507" cap="flat">
              <a:noFill/>
              <a:prstDash val="solid"/>
              <a:miter/>
            </a:ln>
          </p:spPr>
          <p:txBody>
            <a:bodyPr/>
            <a:lstStyle/>
            <a:p>
              <a:endParaRPr lang="en-US"/>
            </a:p>
          </p:txBody>
        </p:sp>
        <p:sp>
          <p:nvSpPr>
            <p:cNvPr id="599" name="Freeform: Shape 598">
              <a:extLst>
                <a:ext uri="{FF2B5EF4-FFF2-40B4-BE49-F238E27FC236}">
                  <a16:creationId xmlns:a16="http://schemas.microsoft.com/office/drawing/2014/main" id="{8C30BF6B-A31E-F7B0-A683-8BE947D6BC25}"/>
                </a:ext>
              </a:extLst>
            </p:cNvPr>
            <p:cNvSpPr/>
            <p:nvPr/>
          </p:nvSpPr>
          <p:spPr>
            <a:xfrm>
              <a:off x="7019491" y="3733310"/>
              <a:ext cx="56676" cy="120384"/>
            </a:xfrm>
            <a:custGeom>
              <a:avLst/>
              <a:gdLst>
                <a:gd name="csX0" fmla="*/ 56677 w 56676"/>
                <a:gd name="csY0" fmla="*/ 87 h 120384"/>
                <a:gd name="csX1" fmla="*/ 48033 w 56676"/>
                <a:gd name="csY1" fmla="*/ 34547 h 120384"/>
                <a:gd name="csX2" fmla="*/ 39389 w 56676"/>
                <a:gd name="csY2" fmla="*/ 77651 h 120384"/>
                <a:gd name="csX3" fmla="*/ 39389 w 56676"/>
                <a:gd name="csY3" fmla="*/ 94824 h 120384"/>
                <a:gd name="csX4" fmla="*/ 30745 w 56676"/>
                <a:gd name="csY4" fmla="*/ 103468 h 120384"/>
                <a:gd name="csX5" fmla="*/ 22101 w 56676"/>
                <a:gd name="csY5" fmla="*/ 112112 h 120384"/>
                <a:gd name="csX6" fmla="*/ 5966 w 56676"/>
                <a:gd name="csY6" fmla="*/ 110498 h 120384"/>
                <a:gd name="csX7" fmla="*/ 4122 w 56676"/>
                <a:gd name="csY7" fmla="*/ 103698 h 120384"/>
                <a:gd name="csX8" fmla="*/ 56562 w 56676"/>
                <a:gd name="csY8" fmla="*/ 87 h 1203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676" h="120384">
                  <a:moveTo>
                    <a:pt x="56677" y="87"/>
                  </a:moveTo>
                  <a:lnTo>
                    <a:pt x="48033" y="34547"/>
                  </a:lnTo>
                  <a:lnTo>
                    <a:pt x="39389" y="77651"/>
                  </a:lnTo>
                  <a:cubicBezTo>
                    <a:pt x="61172" y="79841"/>
                    <a:pt x="60595" y="88831"/>
                    <a:pt x="39389" y="94824"/>
                  </a:cubicBezTo>
                  <a:cubicBezTo>
                    <a:pt x="38236" y="100356"/>
                    <a:pt x="37314" y="104044"/>
                    <a:pt x="30745" y="103468"/>
                  </a:cubicBezTo>
                  <a:cubicBezTo>
                    <a:pt x="29593" y="109000"/>
                    <a:pt x="28671" y="112803"/>
                    <a:pt x="22101" y="112112"/>
                  </a:cubicBezTo>
                  <a:cubicBezTo>
                    <a:pt x="18874" y="123061"/>
                    <a:pt x="7118" y="123752"/>
                    <a:pt x="5966" y="110498"/>
                  </a:cubicBezTo>
                  <a:cubicBezTo>
                    <a:pt x="-1526" y="112342"/>
                    <a:pt x="-1756" y="109922"/>
                    <a:pt x="4122" y="103698"/>
                  </a:cubicBezTo>
                  <a:cubicBezTo>
                    <a:pt x="25443" y="97936"/>
                    <a:pt x="17606" y="-3371"/>
                    <a:pt x="56562" y="87"/>
                  </a:cubicBezTo>
                  <a:close/>
                </a:path>
              </a:pathLst>
            </a:custGeom>
            <a:solidFill>
              <a:srgbClr val="31A559"/>
            </a:solidFill>
            <a:ln w="11507" cap="flat">
              <a:noFill/>
              <a:prstDash val="solid"/>
              <a:miter/>
            </a:ln>
          </p:spPr>
          <p:txBody>
            <a:bodyPr/>
            <a:lstStyle/>
            <a:p>
              <a:endParaRPr lang="en-US"/>
            </a:p>
          </p:txBody>
        </p:sp>
        <p:sp>
          <p:nvSpPr>
            <p:cNvPr id="600" name="Freeform: Shape 599">
              <a:extLst>
                <a:ext uri="{FF2B5EF4-FFF2-40B4-BE49-F238E27FC236}">
                  <a16:creationId xmlns:a16="http://schemas.microsoft.com/office/drawing/2014/main" id="{9F2B93CC-B8A6-481B-EE81-786B409B5065}"/>
                </a:ext>
              </a:extLst>
            </p:cNvPr>
            <p:cNvSpPr/>
            <p:nvPr/>
          </p:nvSpPr>
          <p:spPr>
            <a:xfrm>
              <a:off x="6996415" y="3815604"/>
              <a:ext cx="44127" cy="69911"/>
            </a:xfrm>
            <a:custGeom>
              <a:avLst/>
              <a:gdLst>
                <a:gd name="csX0" fmla="*/ 23970 w 44127"/>
                <a:gd name="csY0" fmla="*/ 11954 h 69911"/>
                <a:gd name="csX1" fmla="*/ 27313 w 44127"/>
                <a:gd name="csY1" fmla="*/ 21405 h 69911"/>
                <a:gd name="csX2" fmla="*/ 29157 w 44127"/>
                <a:gd name="csY2" fmla="*/ 28204 h 69911"/>
                <a:gd name="csX3" fmla="*/ 28004 w 44127"/>
                <a:gd name="csY3" fmla="*/ 46991 h 69911"/>
                <a:gd name="csX4" fmla="*/ 36648 w 44127"/>
                <a:gd name="csY4" fmla="*/ 64163 h 69911"/>
                <a:gd name="csX5" fmla="*/ 26967 w 44127"/>
                <a:gd name="csY5" fmla="*/ 64163 h 69911"/>
                <a:gd name="csX6" fmla="*/ 2303 w 44127"/>
                <a:gd name="csY6" fmla="*/ 46414 h 69911"/>
                <a:gd name="csX7" fmla="*/ 1150 w 44127"/>
                <a:gd name="csY7" fmla="*/ 12530 h 69911"/>
                <a:gd name="csX8" fmla="*/ 11638 w 44127"/>
                <a:gd name="csY8" fmla="*/ 10801 h 69911"/>
                <a:gd name="csX9" fmla="*/ 23970 w 44127"/>
                <a:gd name="csY9" fmla="*/ 11839 h 699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4127" h="69911">
                  <a:moveTo>
                    <a:pt x="23970" y="11954"/>
                  </a:moveTo>
                  <a:lnTo>
                    <a:pt x="27313" y="21405"/>
                  </a:lnTo>
                  <a:cubicBezTo>
                    <a:pt x="27889" y="23133"/>
                    <a:pt x="28696" y="26130"/>
                    <a:pt x="29157" y="28204"/>
                  </a:cubicBezTo>
                  <a:cubicBezTo>
                    <a:pt x="39414" y="32930"/>
                    <a:pt x="36879" y="39499"/>
                    <a:pt x="28004" y="46991"/>
                  </a:cubicBezTo>
                  <a:cubicBezTo>
                    <a:pt x="45868" y="42496"/>
                    <a:pt x="49096" y="52407"/>
                    <a:pt x="36648" y="64163"/>
                  </a:cubicBezTo>
                  <a:cubicBezTo>
                    <a:pt x="33767" y="71885"/>
                    <a:pt x="30540" y="71770"/>
                    <a:pt x="26967" y="64163"/>
                  </a:cubicBezTo>
                  <a:cubicBezTo>
                    <a:pt x="15327" y="77417"/>
                    <a:pt x="-7263" y="63587"/>
                    <a:pt x="2303" y="46414"/>
                  </a:cubicBezTo>
                  <a:cubicBezTo>
                    <a:pt x="2418" y="38001"/>
                    <a:pt x="1842" y="20944"/>
                    <a:pt x="1150" y="12530"/>
                  </a:cubicBezTo>
                  <a:lnTo>
                    <a:pt x="11638" y="10801"/>
                  </a:lnTo>
                  <a:cubicBezTo>
                    <a:pt x="14289" y="-4988"/>
                    <a:pt x="17977" y="-2453"/>
                    <a:pt x="23970" y="11839"/>
                  </a:cubicBezTo>
                  <a:close/>
                </a:path>
              </a:pathLst>
            </a:custGeom>
            <a:solidFill>
              <a:srgbClr val="0A97B8"/>
            </a:solidFill>
            <a:ln w="11507" cap="flat">
              <a:noFill/>
              <a:prstDash val="solid"/>
              <a:miter/>
            </a:ln>
          </p:spPr>
          <p:txBody>
            <a:bodyPr/>
            <a:lstStyle/>
            <a:p>
              <a:endParaRPr lang="en-US"/>
            </a:p>
          </p:txBody>
        </p:sp>
        <p:sp>
          <p:nvSpPr>
            <p:cNvPr id="601" name="Freeform: Shape 600">
              <a:extLst>
                <a:ext uri="{FF2B5EF4-FFF2-40B4-BE49-F238E27FC236}">
                  <a16:creationId xmlns:a16="http://schemas.microsoft.com/office/drawing/2014/main" id="{2A1EEBDA-6978-CDC2-5072-1C0FF8F238E8}"/>
                </a:ext>
              </a:extLst>
            </p:cNvPr>
            <p:cNvSpPr/>
            <p:nvPr/>
          </p:nvSpPr>
          <p:spPr>
            <a:xfrm>
              <a:off x="6999284" y="3777077"/>
              <a:ext cx="21101" cy="50480"/>
            </a:xfrm>
            <a:custGeom>
              <a:avLst/>
              <a:gdLst>
                <a:gd name="csX0" fmla="*/ 21102 w 21101"/>
                <a:gd name="csY0" fmla="*/ 50481 h 50480"/>
                <a:gd name="csX1" fmla="*/ 8770 w 21101"/>
                <a:gd name="csY1" fmla="*/ 49443 h 50480"/>
                <a:gd name="csX2" fmla="*/ 8539 w 21101"/>
                <a:gd name="csY2" fmla="*/ 0 h 50480"/>
                <a:gd name="csX3" fmla="*/ 21102 w 21101"/>
                <a:gd name="csY3" fmla="*/ 50481 h 50480"/>
              </a:gdLst>
              <a:ahLst/>
              <a:cxnLst>
                <a:cxn ang="0">
                  <a:pos x="csX0" y="csY0"/>
                </a:cxn>
                <a:cxn ang="0">
                  <a:pos x="csX1" y="csY1"/>
                </a:cxn>
                <a:cxn ang="0">
                  <a:pos x="csX2" y="csY2"/>
                </a:cxn>
                <a:cxn ang="0">
                  <a:pos x="csX3" y="csY3"/>
                </a:cxn>
              </a:cxnLst>
              <a:rect l="l" t="t" r="r" b="b"/>
              <a:pathLst>
                <a:path w="21101" h="50480">
                  <a:moveTo>
                    <a:pt x="21102" y="50481"/>
                  </a:moveTo>
                  <a:lnTo>
                    <a:pt x="8770" y="49443"/>
                  </a:lnTo>
                  <a:cubicBezTo>
                    <a:pt x="-2179" y="35267"/>
                    <a:pt x="-3562" y="10834"/>
                    <a:pt x="8539" y="0"/>
                  </a:cubicBezTo>
                  <a:cubicBezTo>
                    <a:pt x="13380" y="15559"/>
                    <a:pt x="17990" y="34576"/>
                    <a:pt x="21102" y="50481"/>
                  </a:cubicBezTo>
                  <a:close/>
                </a:path>
              </a:pathLst>
            </a:custGeom>
            <a:solidFill>
              <a:srgbClr val="60BDC0"/>
            </a:solidFill>
            <a:ln w="11507" cap="flat">
              <a:noFill/>
              <a:prstDash val="solid"/>
              <a:miter/>
            </a:ln>
          </p:spPr>
          <p:txBody>
            <a:bodyPr/>
            <a:lstStyle/>
            <a:p>
              <a:endParaRPr lang="en-US"/>
            </a:p>
          </p:txBody>
        </p:sp>
        <p:sp>
          <p:nvSpPr>
            <p:cNvPr id="602" name="Freeform: Shape 601">
              <a:extLst>
                <a:ext uri="{FF2B5EF4-FFF2-40B4-BE49-F238E27FC236}">
                  <a16:creationId xmlns:a16="http://schemas.microsoft.com/office/drawing/2014/main" id="{A69CE79F-4DBD-9E71-514A-46634A2A255D}"/>
                </a:ext>
              </a:extLst>
            </p:cNvPr>
            <p:cNvSpPr/>
            <p:nvPr/>
          </p:nvSpPr>
          <p:spPr>
            <a:xfrm>
              <a:off x="7087693" y="3642140"/>
              <a:ext cx="54611" cy="58010"/>
            </a:xfrm>
            <a:custGeom>
              <a:avLst/>
              <a:gdLst>
                <a:gd name="csX0" fmla="*/ 38840 w 54611"/>
                <a:gd name="csY0" fmla="*/ 23142 h 58010"/>
                <a:gd name="csX1" fmla="*/ 33077 w 54611"/>
                <a:gd name="csY1" fmla="*/ 48267 h 58010"/>
                <a:gd name="csX2" fmla="*/ 24088 w 54611"/>
                <a:gd name="csY2" fmla="*/ 55989 h 58010"/>
                <a:gd name="csX3" fmla="*/ 5878 w 54611"/>
                <a:gd name="csY3" fmla="*/ 56335 h 58010"/>
                <a:gd name="csX4" fmla="*/ 0 w 54611"/>
                <a:gd name="csY4" fmla="*/ 22336 h 58010"/>
                <a:gd name="csX5" fmla="*/ 5763 w 54611"/>
                <a:gd name="csY5" fmla="*/ 14844 h 58010"/>
                <a:gd name="csX6" fmla="*/ 38840 w 54611"/>
                <a:gd name="csY6" fmla="*/ 23027 h 580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611" h="58010">
                  <a:moveTo>
                    <a:pt x="38840" y="23142"/>
                  </a:moveTo>
                  <a:cubicBezTo>
                    <a:pt x="63274" y="31095"/>
                    <a:pt x="57742" y="43427"/>
                    <a:pt x="33077" y="48267"/>
                  </a:cubicBezTo>
                  <a:cubicBezTo>
                    <a:pt x="37342" y="57027"/>
                    <a:pt x="32616" y="60600"/>
                    <a:pt x="24088" y="55989"/>
                  </a:cubicBezTo>
                  <a:lnTo>
                    <a:pt x="5878" y="56335"/>
                  </a:lnTo>
                  <a:lnTo>
                    <a:pt x="0" y="22336"/>
                  </a:lnTo>
                  <a:lnTo>
                    <a:pt x="5763" y="14844"/>
                  </a:lnTo>
                  <a:cubicBezTo>
                    <a:pt x="11756" y="-9589"/>
                    <a:pt x="39186" y="-1752"/>
                    <a:pt x="38840" y="23027"/>
                  </a:cubicBezTo>
                  <a:close/>
                </a:path>
              </a:pathLst>
            </a:custGeom>
            <a:solidFill>
              <a:srgbClr val="61861A"/>
            </a:solidFill>
            <a:ln w="11507" cap="flat">
              <a:noFill/>
              <a:prstDash val="solid"/>
              <a:miter/>
            </a:ln>
          </p:spPr>
          <p:txBody>
            <a:bodyPr/>
            <a:lstStyle/>
            <a:p>
              <a:endParaRPr lang="en-US"/>
            </a:p>
          </p:txBody>
        </p:sp>
        <p:sp>
          <p:nvSpPr>
            <p:cNvPr id="603" name="Freeform: Shape 602">
              <a:extLst>
                <a:ext uri="{FF2B5EF4-FFF2-40B4-BE49-F238E27FC236}">
                  <a16:creationId xmlns:a16="http://schemas.microsoft.com/office/drawing/2014/main" id="{19BE7676-E337-1EAB-4BBE-191B7F2EA69D}"/>
                </a:ext>
              </a:extLst>
            </p:cNvPr>
            <p:cNvSpPr/>
            <p:nvPr/>
          </p:nvSpPr>
          <p:spPr>
            <a:xfrm>
              <a:off x="7093456" y="3689947"/>
              <a:ext cx="41681" cy="45193"/>
            </a:xfrm>
            <a:custGeom>
              <a:avLst/>
              <a:gdLst>
                <a:gd name="csX0" fmla="*/ 33308 w 41681"/>
                <a:gd name="csY0" fmla="*/ 0 h 45193"/>
                <a:gd name="csX1" fmla="*/ 10142 w 41681"/>
                <a:gd name="csY1" fmla="*/ 33999 h 45193"/>
                <a:gd name="csX2" fmla="*/ 0 w 41681"/>
                <a:gd name="csY2" fmla="*/ 26278 h 45193"/>
                <a:gd name="csX3" fmla="*/ 18325 w 41681"/>
                <a:gd name="csY3" fmla="*/ 8298 h 45193"/>
                <a:gd name="csX4" fmla="*/ 27315 w 41681"/>
                <a:gd name="csY4" fmla="*/ 576 h 45193"/>
                <a:gd name="csX5" fmla="*/ 33308 w 41681"/>
                <a:gd name="csY5" fmla="*/ 115 h 45193"/>
              </a:gdLst>
              <a:ahLst/>
              <a:cxnLst>
                <a:cxn ang="0">
                  <a:pos x="csX0" y="csY0"/>
                </a:cxn>
                <a:cxn ang="0">
                  <a:pos x="csX1" y="csY1"/>
                </a:cxn>
                <a:cxn ang="0">
                  <a:pos x="csX2" y="csY2"/>
                </a:cxn>
                <a:cxn ang="0">
                  <a:pos x="csX3" y="csY3"/>
                </a:cxn>
                <a:cxn ang="0">
                  <a:pos x="csX4" y="csY4"/>
                </a:cxn>
                <a:cxn ang="0">
                  <a:pos x="csX5" y="csY5"/>
                </a:cxn>
              </a:cxnLst>
              <a:rect l="l" t="t" r="r" b="b"/>
              <a:pathLst>
                <a:path w="41681" h="45193">
                  <a:moveTo>
                    <a:pt x="33308" y="0"/>
                  </a:moveTo>
                  <a:cubicBezTo>
                    <a:pt x="55552" y="8529"/>
                    <a:pt x="28467" y="69958"/>
                    <a:pt x="10142" y="33999"/>
                  </a:cubicBezTo>
                  <a:lnTo>
                    <a:pt x="0" y="26278"/>
                  </a:lnTo>
                  <a:lnTo>
                    <a:pt x="18325" y="8298"/>
                  </a:lnTo>
                  <a:cubicBezTo>
                    <a:pt x="20400" y="6224"/>
                    <a:pt x="24779" y="2651"/>
                    <a:pt x="27315" y="576"/>
                  </a:cubicBezTo>
                  <a:lnTo>
                    <a:pt x="33308" y="115"/>
                  </a:lnTo>
                  <a:close/>
                </a:path>
              </a:pathLst>
            </a:custGeom>
            <a:solidFill>
              <a:srgbClr val="28A246"/>
            </a:solidFill>
            <a:ln w="11507" cap="flat">
              <a:noFill/>
              <a:prstDash val="solid"/>
              <a:miter/>
            </a:ln>
          </p:spPr>
          <p:txBody>
            <a:bodyPr/>
            <a:lstStyle/>
            <a:p>
              <a:endParaRPr lang="en-US"/>
            </a:p>
          </p:txBody>
        </p:sp>
        <p:sp>
          <p:nvSpPr>
            <p:cNvPr id="604" name="Freeform: Shape 603">
              <a:extLst>
                <a:ext uri="{FF2B5EF4-FFF2-40B4-BE49-F238E27FC236}">
                  <a16:creationId xmlns:a16="http://schemas.microsoft.com/office/drawing/2014/main" id="{36F477C8-E543-9AAF-84E9-787921E9D70B}"/>
                </a:ext>
              </a:extLst>
            </p:cNvPr>
            <p:cNvSpPr/>
            <p:nvPr/>
          </p:nvSpPr>
          <p:spPr>
            <a:xfrm>
              <a:off x="7075724" y="3670859"/>
              <a:ext cx="78001" cy="206232"/>
            </a:xfrm>
            <a:custGeom>
              <a:avLst/>
              <a:gdLst>
                <a:gd name="csX0" fmla="*/ 27183 w 78001"/>
                <a:gd name="csY0" fmla="*/ 200264 h 206232"/>
                <a:gd name="csX1" fmla="*/ 14966 w 78001"/>
                <a:gd name="csY1" fmla="*/ 188393 h 206232"/>
                <a:gd name="csX2" fmla="*/ 18308 w 78001"/>
                <a:gd name="csY2" fmla="*/ 63229 h 206232"/>
                <a:gd name="csX3" fmla="*/ 27874 w 78001"/>
                <a:gd name="csY3" fmla="*/ 53087 h 206232"/>
                <a:gd name="csX4" fmla="*/ 47006 w 78001"/>
                <a:gd name="csY4" fmla="*/ 44212 h 206232"/>
                <a:gd name="csX5" fmla="*/ 51040 w 78001"/>
                <a:gd name="csY5" fmla="*/ 19203 h 206232"/>
                <a:gd name="csX6" fmla="*/ 77894 w 78001"/>
                <a:gd name="csY6" fmla="*/ 33263 h 206232"/>
                <a:gd name="csX7" fmla="*/ 27183 w 78001"/>
                <a:gd name="csY7" fmla="*/ 200495 h 206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001" h="206232">
                  <a:moveTo>
                    <a:pt x="27183" y="200264"/>
                  </a:moveTo>
                  <a:cubicBezTo>
                    <a:pt x="15657" y="213173"/>
                    <a:pt x="9895" y="203261"/>
                    <a:pt x="14966" y="188393"/>
                  </a:cubicBezTo>
                  <a:cubicBezTo>
                    <a:pt x="-6010" y="154509"/>
                    <a:pt x="-4973" y="112788"/>
                    <a:pt x="18308" y="63229"/>
                  </a:cubicBezTo>
                  <a:lnTo>
                    <a:pt x="27874" y="53087"/>
                  </a:lnTo>
                  <a:cubicBezTo>
                    <a:pt x="34098" y="51704"/>
                    <a:pt x="45969" y="49975"/>
                    <a:pt x="47006" y="44212"/>
                  </a:cubicBezTo>
                  <a:lnTo>
                    <a:pt x="51040" y="19203"/>
                  </a:lnTo>
                  <a:cubicBezTo>
                    <a:pt x="60836" y="-15027"/>
                    <a:pt x="74782" y="762"/>
                    <a:pt x="77894" y="33263"/>
                  </a:cubicBezTo>
                  <a:cubicBezTo>
                    <a:pt x="80084" y="56775"/>
                    <a:pt x="48274" y="187356"/>
                    <a:pt x="27183" y="200495"/>
                  </a:cubicBezTo>
                  <a:close/>
                </a:path>
              </a:pathLst>
            </a:custGeom>
            <a:solidFill>
              <a:srgbClr val="46AE62"/>
            </a:solidFill>
            <a:ln w="11507" cap="flat">
              <a:noFill/>
              <a:prstDash val="solid"/>
              <a:miter/>
            </a:ln>
          </p:spPr>
          <p:txBody>
            <a:bodyPr/>
            <a:lstStyle/>
            <a:p>
              <a:endParaRPr lang="en-US"/>
            </a:p>
          </p:txBody>
        </p:sp>
        <p:sp>
          <p:nvSpPr>
            <p:cNvPr id="605" name="Freeform: Shape 604">
              <a:extLst>
                <a:ext uri="{FF2B5EF4-FFF2-40B4-BE49-F238E27FC236}">
                  <a16:creationId xmlns:a16="http://schemas.microsoft.com/office/drawing/2014/main" id="{A6D8AD10-03A1-5BCA-6FDE-0E74CA43F476}"/>
                </a:ext>
              </a:extLst>
            </p:cNvPr>
            <p:cNvSpPr/>
            <p:nvPr/>
          </p:nvSpPr>
          <p:spPr>
            <a:xfrm>
              <a:off x="7058880" y="3733973"/>
              <a:ext cx="35152" cy="132204"/>
            </a:xfrm>
            <a:custGeom>
              <a:avLst/>
              <a:gdLst>
                <a:gd name="csX0" fmla="*/ 31810 w 35152"/>
                <a:gd name="csY0" fmla="*/ 125279 h 132204"/>
                <a:gd name="csX1" fmla="*/ 25240 w 35152"/>
                <a:gd name="csY1" fmla="*/ 126432 h 132204"/>
                <a:gd name="csX2" fmla="*/ 8644 w 35152"/>
                <a:gd name="csY2" fmla="*/ 111334 h 132204"/>
                <a:gd name="csX3" fmla="*/ 0 w 35152"/>
                <a:gd name="csY3" fmla="*/ 102690 h 132204"/>
                <a:gd name="csX4" fmla="*/ 0 w 35152"/>
                <a:gd name="csY4" fmla="*/ 76873 h 132204"/>
                <a:gd name="csX5" fmla="*/ 8644 w 35152"/>
                <a:gd name="csY5" fmla="*/ 42413 h 132204"/>
                <a:gd name="csX6" fmla="*/ 35152 w 35152"/>
                <a:gd name="csY6" fmla="*/ 0 h 132204"/>
                <a:gd name="csX7" fmla="*/ 31810 w 35152"/>
                <a:gd name="csY7" fmla="*/ 125164 h 1322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5152" h="132204">
                  <a:moveTo>
                    <a:pt x="31810" y="125279"/>
                  </a:moveTo>
                  <a:cubicBezTo>
                    <a:pt x="32271" y="132886"/>
                    <a:pt x="30081" y="133117"/>
                    <a:pt x="25240" y="126432"/>
                  </a:cubicBezTo>
                  <a:cubicBezTo>
                    <a:pt x="16481" y="137611"/>
                    <a:pt x="10949" y="132540"/>
                    <a:pt x="8644" y="111334"/>
                  </a:cubicBezTo>
                  <a:cubicBezTo>
                    <a:pt x="4610" y="116520"/>
                    <a:pt x="1729" y="113639"/>
                    <a:pt x="0" y="102690"/>
                  </a:cubicBezTo>
                  <a:lnTo>
                    <a:pt x="0" y="76873"/>
                  </a:lnTo>
                  <a:lnTo>
                    <a:pt x="8644" y="42413"/>
                  </a:lnTo>
                  <a:lnTo>
                    <a:pt x="35152" y="0"/>
                  </a:lnTo>
                  <a:lnTo>
                    <a:pt x="31810" y="125164"/>
                  </a:lnTo>
                  <a:close/>
                </a:path>
              </a:pathLst>
            </a:custGeom>
            <a:solidFill>
              <a:srgbClr val="55B7AA"/>
            </a:solidFill>
            <a:ln w="11507" cap="flat">
              <a:noFill/>
              <a:prstDash val="solid"/>
              <a:miter/>
            </a:ln>
          </p:spPr>
          <p:txBody>
            <a:bodyPr/>
            <a:lstStyle/>
            <a:p>
              <a:endParaRPr lang="en-US"/>
            </a:p>
          </p:txBody>
        </p:sp>
        <p:sp>
          <p:nvSpPr>
            <p:cNvPr id="606" name="Freeform: Shape 605">
              <a:extLst>
                <a:ext uri="{FF2B5EF4-FFF2-40B4-BE49-F238E27FC236}">
                  <a16:creationId xmlns:a16="http://schemas.microsoft.com/office/drawing/2014/main" id="{3E982DD6-283B-946E-2446-E7467923999B}"/>
                </a:ext>
              </a:extLst>
            </p:cNvPr>
            <p:cNvSpPr/>
            <p:nvPr/>
          </p:nvSpPr>
          <p:spPr>
            <a:xfrm>
              <a:off x="7058880" y="3767857"/>
              <a:ext cx="8643" cy="43104"/>
            </a:xfrm>
            <a:custGeom>
              <a:avLst/>
              <a:gdLst>
                <a:gd name="csX0" fmla="*/ 8644 w 8643"/>
                <a:gd name="csY0" fmla="*/ 8644 h 43104"/>
                <a:gd name="csX1" fmla="*/ 0 w 8643"/>
                <a:gd name="csY1" fmla="*/ 43104 h 43104"/>
                <a:gd name="csX2" fmla="*/ 8644 w 8643"/>
                <a:gd name="csY2" fmla="*/ 0 h 43104"/>
                <a:gd name="csX3" fmla="*/ 8644 w 8643"/>
                <a:gd name="csY3" fmla="*/ 8644 h 43104"/>
              </a:gdLst>
              <a:ahLst/>
              <a:cxnLst>
                <a:cxn ang="0">
                  <a:pos x="csX0" y="csY0"/>
                </a:cxn>
                <a:cxn ang="0">
                  <a:pos x="csX1" y="csY1"/>
                </a:cxn>
                <a:cxn ang="0">
                  <a:pos x="csX2" y="csY2"/>
                </a:cxn>
                <a:cxn ang="0">
                  <a:pos x="csX3" y="csY3"/>
                </a:cxn>
              </a:cxnLst>
              <a:rect l="l" t="t" r="r" b="b"/>
              <a:pathLst>
                <a:path w="8643" h="43104">
                  <a:moveTo>
                    <a:pt x="8644" y="8644"/>
                  </a:moveTo>
                  <a:cubicBezTo>
                    <a:pt x="8644" y="19708"/>
                    <a:pt x="5071" y="35959"/>
                    <a:pt x="0" y="43104"/>
                  </a:cubicBezTo>
                  <a:cubicBezTo>
                    <a:pt x="0" y="28583"/>
                    <a:pt x="3688" y="12908"/>
                    <a:pt x="8644" y="0"/>
                  </a:cubicBezTo>
                  <a:lnTo>
                    <a:pt x="8644" y="8644"/>
                  </a:lnTo>
                  <a:close/>
                </a:path>
              </a:pathLst>
            </a:custGeom>
            <a:solidFill>
              <a:srgbClr val="0E9B8E"/>
            </a:solidFill>
            <a:ln w="11507" cap="flat">
              <a:noFill/>
              <a:prstDash val="solid"/>
              <a:miter/>
            </a:ln>
          </p:spPr>
          <p:txBody>
            <a:bodyPr/>
            <a:lstStyle/>
            <a:p>
              <a:endParaRPr lang="en-US"/>
            </a:p>
          </p:txBody>
        </p:sp>
        <p:sp>
          <p:nvSpPr>
            <p:cNvPr id="607" name="Freeform: Shape 606">
              <a:extLst>
                <a:ext uri="{FF2B5EF4-FFF2-40B4-BE49-F238E27FC236}">
                  <a16:creationId xmlns:a16="http://schemas.microsoft.com/office/drawing/2014/main" id="{4808F08D-F151-C296-5E19-85AC3C3770A4}"/>
                </a:ext>
              </a:extLst>
            </p:cNvPr>
            <p:cNvSpPr/>
            <p:nvPr/>
          </p:nvSpPr>
          <p:spPr>
            <a:xfrm>
              <a:off x="7084697" y="3607109"/>
              <a:ext cx="67447" cy="65351"/>
            </a:xfrm>
            <a:custGeom>
              <a:avLst/>
              <a:gdLst>
                <a:gd name="csX0" fmla="*/ 51748 w 67447"/>
                <a:gd name="csY0" fmla="*/ 5734 h 65351"/>
                <a:gd name="csX1" fmla="*/ 41837 w 67447"/>
                <a:gd name="csY1" fmla="*/ 58174 h 65351"/>
                <a:gd name="csX2" fmla="*/ 8759 w 67447"/>
                <a:gd name="csY2" fmla="*/ 49991 h 65351"/>
                <a:gd name="csX3" fmla="*/ 0 w 67447"/>
                <a:gd name="csY3" fmla="*/ 21639 h 65351"/>
                <a:gd name="csX4" fmla="*/ 10834 w 67447"/>
                <a:gd name="csY4" fmla="*/ 12880 h 65351"/>
                <a:gd name="csX5" fmla="*/ 43335 w 67447"/>
                <a:gd name="csY5" fmla="*/ 5619 h 65351"/>
                <a:gd name="csX6" fmla="*/ 51748 w 67447"/>
                <a:gd name="csY6" fmla="*/ 5619 h 653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7447" h="65351">
                  <a:moveTo>
                    <a:pt x="51748" y="5734"/>
                  </a:moveTo>
                  <a:cubicBezTo>
                    <a:pt x="77911" y="7578"/>
                    <a:pt x="69152" y="89638"/>
                    <a:pt x="41837" y="58174"/>
                  </a:cubicBezTo>
                  <a:lnTo>
                    <a:pt x="8759" y="49991"/>
                  </a:lnTo>
                  <a:lnTo>
                    <a:pt x="0" y="21639"/>
                  </a:lnTo>
                  <a:lnTo>
                    <a:pt x="10834" y="12880"/>
                  </a:lnTo>
                  <a:lnTo>
                    <a:pt x="43335" y="5619"/>
                  </a:lnTo>
                  <a:cubicBezTo>
                    <a:pt x="44948" y="-1988"/>
                    <a:pt x="47715" y="-1757"/>
                    <a:pt x="51748" y="5619"/>
                  </a:cubicBezTo>
                  <a:close/>
                </a:path>
              </a:pathLst>
            </a:custGeom>
            <a:solidFill>
              <a:srgbClr val="47AB4F"/>
            </a:solidFill>
            <a:ln w="11507" cap="flat">
              <a:noFill/>
              <a:prstDash val="solid"/>
              <a:miter/>
            </a:ln>
          </p:spPr>
          <p:txBody>
            <a:bodyPr/>
            <a:lstStyle/>
            <a:p>
              <a:endParaRPr lang="en-US"/>
            </a:p>
          </p:txBody>
        </p:sp>
        <p:sp>
          <p:nvSpPr>
            <p:cNvPr id="608" name="Freeform: Shape 607">
              <a:extLst>
                <a:ext uri="{FF2B5EF4-FFF2-40B4-BE49-F238E27FC236}">
                  <a16:creationId xmlns:a16="http://schemas.microsoft.com/office/drawing/2014/main" id="{F06B33C3-CF66-BE1E-CA87-990E663323A7}"/>
                </a:ext>
              </a:extLst>
            </p:cNvPr>
            <p:cNvSpPr/>
            <p:nvPr/>
          </p:nvSpPr>
          <p:spPr>
            <a:xfrm>
              <a:off x="7237660" y="3379226"/>
              <a:ext cx="175045" cy="110040"/>
            </a:xfrm>
            <a:custGeom>
              <a:avLst/>
              <a:gdLst>
                <a:gd name="csX0" fmla="*/ 174930 w 175045"/>
                <a:gd name="csY0" fmla="*/ 0 h 110040"/>
                <a:gd name="csX1" fmla="*/ 141737 w 175045"/>
                <a:gd name="csY1" fmla="*/ 28352 h 110040"/>
                <a:gd name="csX2" fmla="*/ 165594 w 175045"/>
                <a:gd name="csY2" fmla="*/ 33193 h 110040"/>
                <a:gd name="csX3" fmla="*/ 155913 w 175045"/>
                <a:gd name="csY3" fmla="*/ 45870 h 110040"/>
                <a:gd name="csX4" fmla="*/ 141046 w 175045"/>
                <a:gd name="csY4" fmla="*/ 52209 h 110040"/>
                <a:gd name="csX5" fmla="*/ 105202 w 175045"/>
                <a:gd name="csY5" fmla="*/ 72609 h 110040"/>
                <a:gd name="csX6" fmla="*/ 82152 w 175045"/>
                <a:gd name="csY6" fmla="*/ 78602 h 110040"/>
                <a:gd name="csX7" fmla="*/ 56565 w 175045"/>
                <a:gd name="csY7" fmla="*/ 85056 h 110040"/>
                <a:gd name="csX8" fmla="*/ 37664 w 175045"/>
                <a:gd name="csY8" fmla="*/ 89436 h 110040"/>
                <a:gd name="csX9" fmla="*/ 12308 w 175045"/>
                <a:gd name="csY9" fmla="*/ 96351 h 110040"/>
                <a:gd name="csX10" fmla="*/ 13115 w 175045"/>
                <a:gd name="csY10" fmla="*/ 86324 h 110040"/>
                <a:gd name="csX11" fmla="*/ 97365 w 175045"/>
                <a:gd name="csY11" fmla="*/ 33308 h 110040"/>
                <a:gd name="csX12" fmla="*/ 175045 w 175045"/>
                <a:gd name="csY12" fmla="*/ 0 h 1100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5045" h="110040">
                  <a:moveTo>
                    <a:pt x="174930" y="0"/>
                  </a:moveTo>
                  <a:lnTo>
                    <a:pt x="141737" y="28352"/>
                  </a:lnTo>
                  <a:lnTo>
                    <a:pt x="165594" y="33193"/>
                  </a:lnTo>
                  <a:cubicBezTo>
                    <a:pt x="178848" y="42413"/>
                    <a:pt x="170666" y="53016"/>
                    <a:pt x="155913" y="45870"/>
                  </a:cubicBezTo>
                  <a:cubicBezTo>
                    <a:pt x="152686" y="60969"/>
                    <a:pt x="149920" y="66385"/>
                    <a:pt x="141046" y="52209"/>
                  </a:cubicBezTo>
                  <a:cubicBezTo>
                    <a:pt x="129751" y="63619"/>
                    <a:pt x="117765" y="70419"/>
                    <a:pt x="105202" y="72609"/>
                  </a:cubicBezTo>
                  <a:cubicBezTo>
                    <a:pt x="96904" y="95429"/>
                    <a:pt x="89297" y="97388"/>
                    <a:pt x="82152" y="78602"/>
                  </a:cubicBezTo>
                  <a:cubicBezTo>
                    <a:pt x="72586" y="98310"/>
                    <a:pt x="70972" y="98541"/>
                    <a:pt x="56565" y="85056"/>
                  </a:cubicBezTo>
                  <a:lnTo>
                    <a:pt x="37664" y="89436"/>
                  </a:lnTo>
                  <a:cubicBezTo>
                    <a:pt x="43542" y="113408"/>
                    <a:pt x="24179" y="117442"/>
                    <a:pt x="12308" y="96351"/>
                  </a:cubicBezTo>
                  <a:cubicBezTo>
                    <a:pt x="-4518" y="96582"/>
                    <a:pt x="-3942" y="89782"/>
                    <a:pt x="13115" y="86324"/>
                  </a:cubicBezTo>
                  <a:cubicBezTo>
                    <a:pt x="34091" y="62236"/>
                    <a:pt x="64979" y="47254"/>
                    <a:pt x="97365" y="33308"/>
                  </a:cubicBezTo>
                  <a:lnTo>
                    <a:pt x="175045" y="0"/>
                  </a:lnTo>
                  <a:close/>
                </a:path>
              </a:pathLst>
            </a:custGeom>
            <a:solidFill>
              <a:srgbClr val="4BAE57"/>
            </a:solidFill>
            <a:ln w="11507" cap="flat">
              <a:noFill/>
              <a:prstDash val="solid"/>
              <a:miter/>
            </a:ln>
          </p:spPr>
          <p:txBody>
            <a:bodyPr/>
            <a:lstStyle/>
            <a:p>
              <a:endParaRPr lang="en-US"/>
            </a:p>
          </p:txBody>
        </p:sp>
        <p:sp>
          <p:nvSpPr>
            <p:cNvPr id="609" name="Freeform: Shape 608">
              <a:extLst>
                <a:ext uri="{FF2B5EF4-FFF2-40B4-BE49-F238E27FC236}">
                  <a16:creationId xmlns:a16="http://schemas.microsoft.com/office/drawing/2014/main" id="{68615EB6-F59A-B4A6-A38F-391A9081B4D6}"/>
                </a:ext>
              </a:extLst>
            </p:cNvPr>
            <p:cNvSpPr/>
            <p:nvPr/>
          </p:nvSpPr>
          <p:spPr>
            <a:xfrm>
              <a:off x="7205315" y="3457598"/>
              <a:ext cx="51123" cy="40122"/>
            </a:xfrm>
            <a:custGeom>
              <a:avLst/>
              <a:gdLst>
                <a:gd name="csX0" fmla="*/ 25522 w 51123"/>
                <a:gd name="csY0" fmla="*/ 0 h 40122"/>
                <a:gd name="csX1" fmla="*/ 45230 w 51123"/>
                <a:gd name="csY1" fmla="*/ 7837 h 40122"/>
                <a:gd name="csX2" fmla="*/ 44423 w 51123"/>
                <a:gd name="csY2" fmla="*/ 17864 h 40122"/>
                <a:gd name="csX3" fmla="*/ 24830 w 51123"/>
                <a:gd name="csY3" fmla="*/ 33769 h 40122"/>
                <a:gd name="csX4" fmla="*/ 10309 w 51123"/>
                <a:gd name="csY4" fmla="*/ 8413 h 40122"/>
                <a:gd name="csX5" fmla="*/ 10309 w 51123"/>
                <a:gd name="csY5" fmla="*/ 1498 h 40122"/>
                <a:gd name="csX6" fmla="*/ 25637 w 51123"/>
                <a:gd name="csY6" fmla="*/ 0 h 401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123" h="40122">
                  <a:moveTo>
                    <a:pt x="25522" y="0"/>
                  </a:moveTo>
                  <a:lnTo>
                    <a:pt x="45230" y="7837"/>
                  </a:lnTo>
                  <a:lnTo>
                    <a:pt x="44423" y="17864"/>
                  </a:lnTo>
                  <a:cubicBezTo>
                    <a:pt x="60789" y="36535"/>
                    <a:pt x="44423" y="47945"/>
                    <a:pt x="24830" y="33769"/>
                  </a:cubicBezTo>
                  <a:cubicBezTo>
                    <a:pt x="397" y="45871"/>
                    <a:pt x="-8939" y="26969"/>
                    <a:pt x="10309" y="8413"/>
                  </a:cubicBezTo>
                  <a:cubicBezTo>
                    <a:pt x="9963" y="6685"/>
                    <a:pt x="10193" y="3803"/>
                    <a:pt x="10309" y="1498"/>
                  </a:cubicBezTo>
                  <a:lnTo>
                    <a:pt x="25637" y="0"/>
                  </a:lnTo>
                  <a:close/>
                </a:path>
              </a:pathLst>
            </a:custGeom>
            <a:solidFill>
              <a:srgbClr val="47AA85"/>
            </a:solidFill>
            <a:ln w="11507" cap="flat">
              <a:noFill/>
              <a:prstDash val="solid"/>
              <a:miter/>
            </a:ln>
          </p:spPr>
          <p:txBody>
            <a:bodyPr/>
            <a:lstStyle/>
            <a:p>
              <a:endParaRPr lang="en-US"/>
            </a:p>
          </p:txBody>
        </p:sp>
        <p:sp>
          <p:nvSpPr>
            <p:cNvPr id="610" name="Freeform: Shape 609">
              <a:extLst>
                <a:ext uri="{FF2B5EF4-FFF2-40B4-BE49-F238E27FC236}">
                  <a16:creationId xmlns:a16="http://schemas.microsoft.com/office/drawing/2014/main" id="{3CD9F092-913E-006D-A760-4C50185EE686}"/>
                </a:ext>
              </a:extLst>
            </p:cNvPr>
            <p:cNvSpPr/>
            <p:nvPr/>
          </p:nvSpPr>
          <p:spPr>
            <a:xfrm>
              <a:off x="7425685" y="3386167"/>
              <a:ext cx="152759" cy="59982"/>
            </a:xfrm>
            <a:custGeom>
              <a:avLst/>
              <a:gdLst>
                <a:gd name="csX0" fmla="*/ 30471 w 152759"/>
                <a:gd name="csY0" fmla="*/ 3086 h 59982"/>
                <a:gd name="csX1" fmla="*/ 97893 w 152759"/>
                <a:gd name="csY1" fmla="*/ 27405 h 59982"/>
                <a:gd name="csX2" fmla="*/ 139730 w 152759"/>
                <a:gd name="csY2" fmla="*/ 320 h 59982"/>
                <a:gd name="csX3" fmla="*/ 141459 w 152759"/>
                <a:gd name="csY3" fmla="*/ 11154 h 59982"/>
                <a:gd name="csX4" fmla="*/ 134083 w 152759"/>
                <a:gd name="csY4" fmla="*/ 28096 h 59982"/>
                <a:gd name="csX5" fmla="*/ 122557 w 152759"/>
                <a:gd name="csY5" fmla="*/ 50916 h 59982"/>
                <a:gd name="csX6" fmla="*/ 115527 w 152759"/>
                <a:gd name="csY6" fmla="*/ 51377 h 59982"/>
                <a:gd name="csX7" fmla="*/ 81758 w 152759"/>
                <a:gd name="csY7" fmla="*/ 45499 h 59982"/>
                <a:gd name="csX8" fmla="*/ 12606 w 152759"/>
                <a:gd name="csY8" fmla="*/ 27289 h 59982"/>
                <a:gd name="csX9" fmla="*/ 5807 w 152759"/>
                <a:gd name="csY9" fmla="*/ 27289 h 59982"/>
                <a:gd name="csX10" fmla="*/ 5346 w 152759"/>
                <a:gd name="csY10" fmla="*/ 19106 h 59982"/>
                <a:gd name="csX11" fmla="*/ 30240 w 152759"/>
                <a:gd name="csY11" fmla="*/ 2856 h 59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2759" h="59982">
                  <a:moveTo>
                    <a:pt x="30471" y="3086"/>
                  </a:moveTo>
                  <a:cubicBezTo>
                    <a:pt x="43955" y="14957"/>
                    <a:pt x="82219" y="37547"/>
                    <a:pt x="97893" y="27405"/>
                  </a:cubicBezTo>
                  <a:lnTo>
                    <a:pt x="139730" y="320"/>
                  </a:lnTo>
                  <a:cubicBezTo>
                    <a:pt x="156326" y="-1524"/>
                    <a:pt x="157248" y="4930"/>
                    <a:pt x="141459" y="11154"/>
                  </a:cubicBezTo>
                  <a:cubicBezTo>
                    <a:pt x="154367" y="18069"/>
                    <a:pt x="151140" y="33167"/>
                    <a:pt x="134083" y="28096"/>
                  </a:cubicBezTo>
                  <a:cubicBezTo>
                    <a:pt x="135466" y="40428"/>
                    <a:pt x="136734" y="53221"/>
                    <a:pt x="122557" y="50916"/>
                  </a:cubicBezTo>
                  <a:cubicBezTo>
                    <a:pt x="121635" y="58523"/>
                    <a:pt x="119215" y="58523"/>
                    <a:pt x="115527" y="51377"/>
                  </a:cubicBezTo>
                  <a:cubicBezTo>
                    <a:pt x="104809" y="67512"/>
                    <a:pt x="92938" y="58292"/>
                    <a:pt x="81758" y="45499"/>
                  </a:cubicBezTo>
                  <a:cubicBezTo>
                    <a:pt x="69657" y="57716"/>
                    <a:pt x="29779" y="40198"/>
                    <a:pt x="12606" y="27289"/>
                  </a:cubicBezTo>
                  <a:cubicBezTo>
                    <a:pt x="11800" y="34896"/>
                    <a:pt x="9495" y="34665"/>
                    <a:pt x="5807" y="27289"/>
                  </a:cubicBezTo>
                  <a:cubicBezTo>
                    <a:pt x="-1915" y="25906"/>
                    <a:pt x="-1800" y="23140"/>
                    <a:pt x="5346" y="19106"/>
                  </a:cubicBezTo>
                  <a:lnTo>
                    <a:pt x="30240" y="2856"/>
                  </a:lnTo>
                  <a:close/>
                </a:path>
              </a:pathLst>
            </a:custGeom>
            <a:solidFill>
              <a:srgbClr val="1B61A1"/>
            </a:solidFill>
            <a:ln w="11507" cap="flat">
              <a:noFill/>
              <a:prstDash val="solid"/>
              <a:miter/>
            </a:ln>
          </p:spPr>
          <p:txBody>
            <a:bodyPr/>
            <a:lstStyle/>
            <a:p>
              <a:endParaRPr lang="en-US"/>
            </a:p>
          </p:txBody>
        </p:sp>
        <p:sp>
          <p:nvSpPr>
            <p:cNvPr id="611" name="Freeform: Shape 610">
              <a:extLst>
                <a:ext uri="{FF2B5EF4-FFF2-40B4-BE49-F238E27FC236}">
                  <a16:creationId xmlns:a16="http://schemas.microsoft.com/office/drawing/2014/main" id="{32D7B320-1B27-8334-09C6-2D32B302E742}"/>
                </a:ext>
              </a:extLst>
            </p:cNvPr>
            <p:cNvSpPr/>
            <p:nvPr/>
          </p:nvSpPr>
          <p:spPr>
            <a:xfrm>
              <a:off x="7361674" y="3405503"/>
              <a:ext cx="75390" cy="79697"/>
            </a:xfrm>
            <a:custGeom>
              <a:avLst/>
              <a:gdLst>
                <a:gd name="csX0" fmla="*/ 69587 w 75390"/>
                <a:gd name="csY0" fmla="*/ 115 h 79697"/>
                <a:gd name="csX1" fmla="*/ 70048 w 75390"/>
                <a:gd name="csY1" fmla="*/ 8298 h 79697"/>
                <a:gd name="csX2" fmla="*/ 60251 w 75390"/>
                <a:gd name="csY2" fmla="*/ 17864 h 79697"/>
                <a:gd name="csX3" fmla="*/ 51031 w 75390"/>
                <a:gd name="csY3" fmla="*/ 35037 h 79697"/>
                <a:gd name="csX4" fmla="*/ 42387 w 75390"/>
                <a:gd name="csY4" fmla="*/ 60853 h 79697"/>
                <a:gd name="csX5" fmla="*/ 5391 w 75390"/>
                <a:gd name="csY5" fmla="*/ 61545 h 79697"/>
                <a:gd name="csX6" fmla="*/ 5852 w 75390"/>
                <a:gd name="csY6" fmla="*/ 53247 h 79697"/>
                <a:gd name="csX7" fmla="*/ 31899 w 75390"/>
                <a:gd name="csY7" fmla="*/ 19593 h 79697"/>
                <a:gd name="csX8" fmla="*/ 41580 w 75390"/>
                <a:gd name="csY8" fmla="*/ 6915 h 79697"/>
                <a:gd name="csX9" fmla="*/ 69587 w 75390"/>
                <a:gd name="csY9" fmla="*/ 0 h 796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5390" h="79697">
                  <a:moveTo>
                    <a:pt x="69587" y="115"/>
                  </a:moveTo>
                  <a:lnTo>
                    <a:pt x="70048" y="8298"/>
                  </a:lnTo>
                  <a:cubicBezTo>
                    <a:pt x="80305" y="20976"/>
                    <a:pt x="75119" y="25471"/>
                    <a:pt x="60251" y="17864"/>
                  </a:cubicBezTo>
                  <a:cubicBezTo>
                    <a:pt x="67858" y="35728"/>
                    <a:pt x="64746" y="41491"/>
                    <a:pt x="51031" y="35037"/>
                  </a:cubicBezTo>
                  <a:cubicBezTo>
                    <a:pt x="54719" y="52670"/>
                    <a:pt x="51838" y="61314"/>
                    <a:pt x="42387" y="60853"/>
                  </a:cubicBezTo>
                  <a:cubicBezTo>
                    <a:pt x="38930" y="86094"/>
                    <a:pt x="11960" y="85633"/>
                    <a:pt x="5391" y="61545"/>
                  </a:cubicBezTo>
                  <a:cubicBezTo>
                    <a:pt x="-1985" y="58779"/>
                    <a:pt x="-1755" y="56013"/>
                    <a:pt x="5852" y="53247"/>
                  </a:cubicBezTo>
                  <a:lnTo>
                    <a:pt x="31899" y="19593"/>
                  </a:lnTo>
                  <a:cubicBezTo>
                    <a:pt x="34319" y="16251"/>
                    <a:pt x="38238" y="9105"/>
                    <a:pt x="41580" y="6915"/>
                  </a:cubicBezTo>
                  <a:cubicBezTo>
                    <a:pt x="47689" y="2881"/>
                    <a:pt x="61750" y="1153"/>
                    <a:pt x="69587" y="0"/>
                  </a:cubicBezTo>
                  <a:close/>
                </a:path>
              </a:pathLst>
            </a:custGeom>
            <a:solidFill>
              <a:srgbClr val="8F930B"/>
            </a:solidFill>
            <a:ln w="11507" cap="flat">
              <a:noFill/>
              <a:prstDash val="solid"/>
              <a:miter/>
            </a:ln>
          </p:spPr>
          <p:txBody>
            <a:bodyPr/>
            <a:lstStyle/>
            <a:p>
              <a:endParaRPr lang="en-US"/>
            </a:p>
          </p:txBody>
        </p:sp>
        <p:sp>
          <p:nvSpPr>
            <p:cNvPr id="612" name="Freeform: Shape 611">
              <a:extLst>
                <a:ext uri="{FF2B5EF4-FFF2-40B4-BE49-F238E27FC236}">
                  <a16:creationId xmlns:a16="http://schemas.microsoft.com/office/drawing/2014/main" id="{05DECBE1-D841-0A9D-DB54-F85680A6F8C9}"/>
                </a:ext>
              </a:extLst>
            </p:cNvPr>
            <p:cNvSpPr/>
            <p:nvPr/>
          </p:nvSpPr>
          <p:spPr>
            <a:xfrm>
              <a:off x="7126072" y="3536315"/>
              <a:ext cx="52358" cy="93374"/>
            </a:xfrm>
            <a:custGeom>
              <a:avLst/>
              <a:gdLst>
                <a:gd name="csX0" fmla="*/ 33539 w 52358"/>
                <a:gd name="csY0" fmla="*/ 576 h 93374"/>
                <a:gd name="csX1" fmla="*/ 38034 w 52358"/>
                <a:gd name="csY1" fmla="*/ 33423 h 93374"/>
                <a:gd name="csX2" fmla="*/ 35613 w 52358"/>
                <a:gd name="csY2" fmla="*/ 75145 h 93374"/>
                <a:gd name="csX3" fmla="*/ 10488 w 52358"/>
                <a:gd name="csY3" fmla="*/ 76412 h 93374"/>
                <a:gd name="csX4" fmla="*/ 2075 w 52358"/>
                <a:gd name="csY4" fmla="*/ 76412 h 93374"/>
                <a:gd name="csX5" fmla="*/ 26854 w 52358"/>
                <a:gd name="csY5" fmla="*/ 0 h 93374"/>
                <a:gd name="csX6" fmla="*/ 33539 w 52358"/>
                <a:gd name="csY6" fmla="*/ 461 h 9337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358" h="93374">
                  <a:moveTo>
                    <a:pt x="33539" y="576"/>
                  </a:moveTo>
                  <a:cubicBezTo>
                    <a:pt x="45295" y="-115"/>
                    <a:pt x="46793" y="10834"/>
                    <a:pt x="38034" y="33423"/>
                  </a:cubicBezTo>
                  <a:cubicBezTo>
                    <a:pt x="57742" y="37918"/>
                    <a:pt x="57281" y="73877"/>
                    <a:pt x="35613" y="75145"/>
                  </a:cubicBezTo>
                  <a:cubicBezTo>
                    <a:pt x="26047" y="99002"/>
                    <a:pt x="22590" y="99463"/>
                    <a:pt x="10488" y="76412"/>
                  </a:cubicBezTo>
                  <a:cubicBezTo>
                    <a:pt x="8414" y="76412"/>
                    <a:pt x="4610" y="76412"/>
                    <a:pt x="2075" y="76412"/>
                  </a:cubicBezTo>
                  <a:cubicBezTo>
                    <a:pt x="-6108" y="47599"/>
                    <a:pt x="11526" y="23512"/>
                    <a:pt x="26854" y="0"/>
                  </a:cubicBezTo>
                  <a:lnTo>
                    <a:pt x="33539" y="461"/>
                  </a:lnTo>
                  <a:close/>
                </a:path>
              </a:pathLst>
            </a:custGeom>
            <a:solidFill>
              <a:srgbClr val="21842B"/>
            </a:solidFill>
            <a:ln w="11507" cap="flat">
              <a:noFill/>
              <a:prstDash val="solid"/>
              <a:miter/>
            </a:ln>
          </p:spPr>
          <p:txBody>
            <a:bodyPr/>
            <a:lstStyle/>
            <a:p>
              <a:endParaRPr lang="en-US"/>
            </a:p>
          </p:txBody>
        </p:sp>
        <p:sp>
          <p:nvSpPr>
            <p:cNvPr id="613" name="Freeform: Shape 612">
              <a:extLst>
                <a:ext uri="{FF2B5EF4-FFF2-40B4-BE49-F238E27FC236}">
                  <a16:creationId xmlns:a16="http://schemas.microsoft.com/office/drawing/2014/main" id="{1E915C49-3138-528F-028D-3F9EF53D2DB8}"/>
                </a:ext>
              </a:extLst>
            </p:cNvPr>
            <p:cNvSpPr/>
            <p:nvPr/>
          </p:nvSpPr>
          <p:spPr>
            <a:xfrm>
              <a:off x="7162492" y="3466011"/>
              <a:ext cx="79707" cy="74815"/>
            </a:xfrm>
            <a:custGeom>
              <a:avLst/>
              <a:gdLst>
                <a:gd name="csX0" fmla="*/ 67653 w 79707"/>
                <a:gd name="csY0" fmla="*/ 25356 h 74815"/>
                <a:gd name="csX1" fmla="*/ 51633 w 79707"/>
                <a:gd name="csY1" fmla="*/ 53016 h 74815"/>
                <a:gd name="csX2" fmla="*/ 42182 w 79707"/>
                <a:gd name="csY2" fmla="*/ 59816 h 74815"/>
                <a:gd name="csX3" fmla="*/ 26854 w 79707"/>
                <a:gd name="csY3" fmla="*/ 61430 h 74815"/>
                <a:gd name="csX4" fmla="*/ 0 w 79707"/>
                <a:gd name="csY4" fmla="*/ 60623 h 74815"/>
                <a:gd name="csX5" fmla="*/ 28122 w 79707"/>
                <a:gd name="csY5" fmla="*/ 11179 h 74815"/>
                <a:gd name="csX6" fmla="*/ 53131 w 79707"/>
                <a:gd name="csY6" fmla="*/ 0 h 74815"/>
                <a:gd name="csX7" fmla="*/ 67653 w 79707"/>
                <a:gd name="csY7" fmla="*/ 25356 h 748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9707" h="74815">
                  <a:moveTo>
                    <a:pt x="67653" y="25356"/>
                  </a:moveTo>
                  <a:cubicBezTo>
                    <a:pt x="87938" y="31810"/>
                    <a:pt x="82636" y="41145"/>
                    <a:pt x="51633" y="53016"/>
                  </a:cubicBezTo>
                  <a:cubicBezTo>
                    <a:pt x="61660" y="65924"/>
                    <a:pt x="56128" y="69497"/>
                    <a:pt x="42182" y="59816"/>
                  </a:cubicBezTo>
                  <a:cubicBezTo>
                    <a:pt x="32732" y="71918"/>
                    <a:pt x="27545" y="72494"/>
                    <a:pt x="26854" y="61430"/>
                  </a:cubicBezTo>
                  <a:cubicBezTo>
                    <a:pt x="11295" y="79524"/>
                    <a:pt x="2420" y="79294"/>
                    <a:pt x="0" y="60623"/>
                  </a:cubicBezTo>
                  <a:cubicBezTo>
                    <a:pt x="18901" y="50481"/>
                    <a:pt x="29966" y="32040"/>
                    <a:pt x="28122" y="11179"/>
                  </a:cubicBezTo>
                  <a:cubicBezTo>
                    <a:pt x="35267" y="9335"/>
                    <a:pt x="45064" y="4610"/>
                    <a:pt x="53131" y="0"/>
                  </a:cubicBezTo>
                  <a:cubicBezTo>
                    <a:pt x="54975" y="8298"/>
                    <a:pt x="61775" y="20169"/>
                    <a:pt x="67653" y="25356"/>
                  </a:cubicBezTo>
                  <a:close/>
                </a:path>
              </a:pathLst>
            </a:custGeom>
            <a:solidFill>
              <a:srgbClr val="298A31"/>
            </a:solidFill>
            <a:ln w="11507" cap="flat">
              <a:noFill/>
              <a:prstDash val="solid"/>
              <a:miter/>
            </a:ln>
          </p:spPr>
          <p:txBody>
            <a:bodyPr/>
            <a:lstStyle/>
            <a:p>
              <a:endParaRPr lang="en-US"/>
            </a:p>
          </p:txBody>
        </p:sp>
        <p:sp>
          <p:nvSpPr>
            <p:cNvPr id="614" name="Freeform: Shape 613">
              <a:extLst>
                <a:ext uri="{FF2B5EF4-FFF2-40B4-BE49-F238E27FC236}">
                  <a16:creationId xmlns:a16="http://schemas.microsoft.com/office/drawing/2014/main" id="{63B5AB87-75ED-47E7-E239-9DE8B67A965B}"/>
                </a:ext>
              </a:extLst>
            </p:cNvPr>
            <p:cNvSpPr/>
            <p:nvPr/>
          </p:nvSpPr>
          <p:spPr>
            <a:xfrm>
              <a:off x="7159086" y="3526749"/>
              <a:ext cx="31428" cy="44036"/>
            </a:xfrm>
            <a:custGeom>
              <a:avLst/>
              <a:gdLst>
                <a:gd name="csX0" fmla="*/ 30260 w 31428"/>
                <a:gd name="csY0" fmla="*/ 692 h 44036"/>
                <a:gd name="csX1" fmla="*/ 5019 w 31428"/>
                <a:gd name="csY1" fmla="*/ 42989 h 44036"/>
                <a:gd name="csX2" fmla="*/ 524 w 31428"/>
                <a:gd name="csY2" fmla="*/ 10142 h 44036"/>
                <a:gd name="csX3" fmla="*/ 3406 w 31428"/>
                <a:gd name="csY3" fmla="*/ 0 h 44036"/>
                <a:gd name="csX4" fmla="*/ 30260 w 31428"/>
                <a:gd name="csY4" fmla="*/ 807 h 44036"/>
              </a:gdLst>
              <a:ahLst/>
              <a:cxnLst>
                <a:cxn ang="0">
                  <a:pos x="csX0" y="csY0"/>
                </a:cxn>
                <a:cxn ang="0">
                  <a:pos x="csX1" y="csY1"/>
                </a:cxn>
                <a:cxn ang="0">
                  <a:pos x="csX2" y="csY2"/>
                </a:cxn>
                <a:cxn ang="0">
                  <a:pos x="csX3" y="csY3"/>
                </a:cxn>
                <a:cxn ang="0">
                  <a:pos x="csX4" y="csY4"/>
                </a:cxn>
              </a:cxnLst>
              <a:rect l="l" t="t" r="r" b="b"/>
              <a:pathLst>
                <a:path w="31428" h="44036">
                  <a:moveTo>
                    <a:pt x="30260" y="692"/>
                  </a:moveTo>
                  <a:cubicBezTo>
                    <a:pt x="35561" y="10142"/>
                    <a:pt x="22077" y="51057"/>
                    <a:pt x="5019" y="42989"/>
                  </a:cubicBezTo>
                  <a:cubicBezTo>
                    <a:pt x="4212" y="34230"/>
                    <a:pt x="-1781" y="18325"/>
                    <a:pt x="524" y="10142"/>
                  </a:cubicBezTo>
                  <a:lnTo>
                    <a:pt x="3406" y="0"/>
                  </a:lnTo>
                  <a:lnTo>
                    <a:pt x="30260" y="807"/>
                  </a:lnTo>
                  <a:close/>
                </a:path>
              </a:pathLst>
            </a:custGeom>
            <a:solidFill>
              <a:srgbClr val="18692D"/>
            </a:solidFill>
            <a:ln w="11507" cap="flat">
              <a:noFill/>
              <a:prstDash val="solid"/>
              <a:miter/>
            </a:ln>
          </p:spPr>
          <p:txBody>
            <a:bodyPr/>
            <a:lstStyle/>
            <a:p>
              <a:endParaRPr lang="en-US"/>
            </a:p>
          </p:txBody>
        </p:sp>
        <p:sp>
          <p:nvSpPr>
            <p:cNvPr id="615" name="Freeform: Shape 614">
              <a:extLst>
                <a:ext uri="{FF2B5EF4-FFF2-40B4-BE49-F238E27FC236}">
                  <a16:creationId xmlns:a16="http://schemas.microsoft.com/office/drawing/2014/main" id="{1D68F4FF-5FF8-81D5-F700-6DBEF9E47BD6}"/>
                </a:ext>
              </a:extLst>
            </p:cNvPr>
            <p:cNvSpPr/>
            <p:nvPr/>
          </p:nvSpPr>
          <p:spPr>
            <a:xfrm>
              <a:off x="7550202" y="3342614"/>
              <a:ext cx="96402" cy="74879"/>
            </a:xfrm>
            <a:custGeom>
              <a:avLst/>
              <a:gdLst>
                <a:gd name="csX0" fmla="*/ 23051 w 96402"/>
                <a:gd name="csY0" fmla="*/ 768 h 74879"/>
                <a:gd name="csX1" fmla="*/ 79755 w 96402"/>
                <a:gd name="csY1" fmla="*/ 19670 h 74879"/>
                <a:gd name="csX2" fmla="*/ 88744 w 96402"/>
                <a:gd name="csY2" fmla="*/ 29812 h 74879"/>
                <a:gd name="csX3" fmla="*/ 26278 w 96402"/>
                <a:gd name="csY3" fmla="*/ 54822 h 74879"/>
                <a:gd name="csX4" fmla="*/ 17057 w 96402"/>
                <a:gd name="csY4" fmla="*/ 54822 h 74879"/>
                <a:gd name="csX5" fmla="*/ 15329 w 96402"/>
                <a:gd name="csY5" fmla="*/ 43988 h 74879"/>
                <a:gd name="csX6" fmla="*/ 25817 w 96402"/>
                <a:gd name="csY6" fmla="*/ 14944 h 74879"/>
                <a:gd name="csX7" fmla="*/ 0 w 96402"/>
                <a:gd name="csY7" fmla="*/ 9758 h 74879"/>
                <a:gd name="csX8" fmla="*/ 23166 w 96402"/>
                <a:gd name="csY8" fmla="*/ 653 h 748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6402" h="74879">
                  <a:moveTo>
                    <a:pt x="23051" y="768"/>
                  </a:moveTo>
                  <a:cubicBezTo>
                    <a:pt x="41260" y="-3035"/>
                    <a:pt x="63965" y="7914"/>
                    <a:pt x="79755" y="19670"/>
                  </a:cubicBezTo>
                  <a:cubicBezTo>
                    <a:pt x="81714" y="22321"/>
                    <a:pt x="85517" y="28544"/>
                    <a:pt x="88744" y="29812"/>
                  </a:cubicBezTo>
                  <a:cubicBezTo>
                    <a:pt x="118019" y="68998"/>
                    <a:pt x="56013" y="94814"/>
                    <a:pt x="26278" y="54822"/>
                  </a:cubicBezTo>
                  <a:cubicBezTo>
                    <a:pt x="23627" y="62313"/>
                    <a:pt x="20515" y="62198"/>
                    <a:pt x="17057" y="54822"/>
                  </a:cubicBezTo>
                  <a:lnTo>
                    <a:pt x="15329" y="43988"/>
                  </a:lnTo>
                  <a:lnTo>
                    <a:pt x="25817" y="14944"/>
                  </a:lnTo>
                  <a:lnTo>
                    <a:pt x="0" y="9758"/>
                  </a:lnTo>
                  <a:cubicBezTo>
                    <a:pt x="1268" y="6301"/>
                    <a:pt x="16827" y="-1652"/>
                    <a:pt x="23166" y="653"/>
                  </a:cubicBezTo>
                  <a:close/>
                </a:path>
              </a:pathLst>
            </a:custGeom>
            <a:solidFill>
              <a:srgbClr val="284999"/>
            </a:solidFill>
            <a:ln w="11507" cap="flat">
              <a:noFill/>
              <a:prstDash val="solid"/>
              <a:miter/>
            </a:ln>
          </p:spPr>
          <p:txBody>
            <a:bodyPr/>
            <a:lstStyle/>
            <a:p>
              <a:endParaRPr lang="en-US"/>
            </a:p>
          </p:txBody>
        </p:sp>
        <p:sp>
          <p:nvSpPr>
            <p:cNvPr id="616" name="Freeform: Shape 615">
              <a:extLst>
                <a:ext uri="{FF2B5EF4-FFF2-40B4-BE49-F238E27FC236}">
                  <a16:creationId xmlns:a16="http://schemas.microsoft.com/office/drawing/2014/main" id="{8F2B9AD7-05BD-3F91-7A02-4BDDABFCE572}"/>
                </a:ext>
              </a:extLst>
            </p:cNvPr>
            <p:cNvSpPr/>
            <p:nvPr/>
          </p:nvSpPr>
          <p:spPr>
            <a:xfrm>
              <a:off x="7572676" y="3336006"/>
              <a:ext cx="57280" cy="26277"/>
            </a:xfrm>
            <a:custGeom>
              <a:avLst/>
              <a:gdLst>
                <a:gd name="csX0" fmla="*/ 57281 w 57280"/>
                <a:gd name="csY0" fmla="*/ 26278 h 26277"/>
                <a:gd name="csX1" fmla="*/ 576 w 57280"/>
                <a:gd name="csY1" fmla="*/ 7376 h 26277"/>
                <a:gd name="csX2" fmla="*/ 0 w 57280"/>
                <a:gd name="csY2" fmla="*/ 0 h 26277"/>
                <a:gd name="csX3" fmla="*/ 57281 w 57280"/>
                <a:gd name="csY3" fmla="*/ 26278 h 26277"/>
              </a:gdLst>
              <a:ahLst/>
              <a:cxnLst>
                <a:cxn ang="0">
                  <a:pos x="csX0" y="csY0"/>
                </a:cxn>
                <a:cxn ang="0">
                  <a:pos x="csX1" y="csY1"/>
                </a:cxn>
                <a:cxn ang="0">
                  <a:pos x="csX2" y="csY2"/>
                </a:cxn>
                <a:cxn ang="0">
                  <a:pos x="csX3" y="csY3"/>
                </a:cxn>
              </a:cxnLst>
              <a:rect l="l" t="t" r="r" b="b"/>
              <a:pathLst>
                <a:path w="57280" h="26277">
                  <a:moveTo>
                    <a:pt x="57281" y="26278"/>
                  </a:moveTo>
                  <a:cubicBezTo>
                    <a:pt x="41491" y="21667"/>
                    <a:pt x="15905" y="12908"/>
                    <a:pt x="576" y="7376"/>
                  </a:cubicBezTo>
                  <a:lnTo>
                    <a:pt x="0" y="0"/>
                  </a:lnTo>
                  <a:cubicBezTo>
                    <a:pt x="21667" y="1037"/>
                    <a:pt x="50250" y="8298"/>
                    <a:pt x="57281" y="26278"/>
                  </a:cubicBezTo>
                  <a:close/>
                </a:path>
              </a:pathLst>
            </a:custGeom>
            <a:solidFill>
              <a:srgbClr val="43AD94"/>
            </a:solidFill>
            <a:ln w="11507" cap="flat">
              <a:noFill/>
              <a:prstDash val="solid"/>
              <a:miter/>
            </a:ln>
          </p:spPr>
          <p:txBody>
            <a:bodyPr/>
            <a:lstStyle/>
            <a:p>
              <a:endParaRPr lang="en-US"/>
            </a:p>
          </p:txBody>
        </p:sp>
        <p:sp>
          <p:nvSpPr>
            <p:cNvPr id="617" name="Freeform: Shape 616">
              <a:extLst>
                <a:ext uri="{FF2B5EF4-FFF2-40B4-BE49-F238E27FC236}">
                  <a16:creationId xmlns:a16="http://schemas.microsoft.com/office/drawing/2014/main" id="{CE164EA0-D823-0192-6887-6F914DB93DD2}"/>
                </a:ext>
              </a:extLst>
            </p:cNvPr>
            <p:cNvSpPr/>
            <p:nvPr/>
          </p:nvSpPr>
          <p:spPr>
            <a:xfrm>
              <a:off x="7611862" y="3297038"/>
              <a:ext cx="46560" cy="23802"/>
            </a:xfrm>
            <a:custGeom>
              <a:avLst/>
              <a:gdLst>
                <a:gd name="csX0" fmla="*/ 46447 w 46560"/>
                <a:gd name="csY0" fmla="*/ 4739 h 23802"/>
                <a:gd name="csX1" fmla="*/ 22935 w 46560"/>
                <a:gd name="csY1" fmla="*/ 22718 h 23802"/>
                <a:gd name="csX2" fmla="*/ 0 w 46560"/>
                <a:gd name="csY2" fmla="*/ 5315 h 23802"/>
                <a:gd name="csX3" fmla="*/ 46447 w 46560"/>
                <a:gd name="csY3" fmla="*/ 4739 h 23802"/>
              </a:gdLst>
              <a:ahLst/>
              <a:cxnLst>
                <a:cxn ang="0">
                  <a:pos x="csX0" y="csY0"/>
                </a:cxn>
                <a:cxn ang="0">
                  <a:pos x="csX1" y="csY1"/>
                </a:cxn>
                <a:cxn ang="0">
                  <a:pos x="csX2" y="csY2"/>
                </a:cxn>
                <a:cxn ang="0">
                  <a:pos x="csX3" y="csY3"/>
                </a:cxn>
              </a:cxnLst>
              <a:rect l="l" t="t" r="r" b="b"/>
              <a:pathLst>
                <a:path w="46560" h="23802">
                  <a:moveTo>
                    <a:pt x="46447" y="4739"/>
                  </a:moveTo>
                  <a:cubicBezTo>
                    <a:pt x="48176" y="13267"/>
                    <a:pt x="29735" y="27904"/>
                    <a:pt x="22935" y="22718"/>
                  </a:cubicBezTo>
                  <a:lnTo>
                    <a:pt x="0" y="5315"/>
                  </a:lnTo>
                  <a:cubicBezTo>
                    <a:pt x="10027" y="-2638"/>
                    <a:pt x="31810" y="-678"/>
                    <a:pt x="46447" y="4739"/>
                  </a:cubicBezTo>
                  <a:close/>
                </a:path>
              </a:pathLst>
            </a:custGeom>
            <a:solidFill>
              <a:srgbClr val="6ABEB7"/>
            </a:solidFill>
            <a:ln w="11507" cap="flat">
              <a:noFill/>
              <a:prstDash val="solid"/>
              <a:miter/>
            </a:ln>
          </p:spPr>
          <p:txBody>
            <a:bodyPr/>
            <a:lstStyle/>
            <a:p>
              <a:endParaRPr lang="en-US"/>
            </a:p>
          </p:txBody>
        </p:sp>
        <p:sp>
          <p:nvSpPr>
            <p:cNvPr id="618" name="Freeform: Shape 617">
              <a:extLst>
                <a:ext uri="{FF2B5EF4-FFF2-40B4-BE49-F238E27FC236}">
                  <a16:creationId xmlns:a16="http://schemas.microsoft.com/office/drawing/2014/main" id="{36D54CD9-86E2-E039-A7D3-291FE27A7E0A}"/>
                </a:ext>
              </a:extLst>
            </p:cNvPr>
            <p:cNvSpPr/>
            <p:nvPr/>
          </p:nvSpPr>
          <p:spPr>
            <a:xfrm>
              <a:off x="7570366" y="3372426"/>
              <a:ext cx="210690" cy="93234"/>
            </a:xfrm>
            <a:custGeom>
              <a:avLst/>
              <a:gdLst>
                <a:gd name="csX0" fmla="*/ 82065 w 210690"/>
                <a:gd name="csY0" fmla="*/ 5302 h 93234"/>
                <a:gd name="csX1" fmla="*/ 94282 w 210690"/>
                <a:gd name="csY1" fmla="*/ 23396 h 93234"/>
                <a:gd name="csX2" fmla="*/ 127244 w 210690"/>
                <a:gd name="csY2" fmla="*/ 40338 h 93234"/>
                <a:gd name="csX3" fmla="*/ 153522 w 210690"/>
                <a:gd name="csY3" fmla="*/ 25586 h 93234"/>
                <a:gd name="csX4" fmla="*/ 178647 w 210690"/>
                <a:gd name="csY4" fmla="*/ 16712 h 93234"/>
                <a:gd name="csX5" fmla="*/ 187521 w 210690"/>
                <a:gd name="csY5" fmla="*/ 16481 h 93234"/>
                <a:gd name="csX6" fmla="*/ 188328 w 210690"/>
                <a:gd name="csY6" fmla="*/ 25817 h 93234"/>
                <a:gd name="csX7" fmla="*/ 202158 w 210690"/>
                <a:gd name="csY7" fmla="*/ 67538 h 93234"/>
                <a:gd name="csX8" fmla="*/ 138769 w 210690"/>
                <a:gd name="csY8" fmla="*/ 92317 h 93234"/>
                <a:gd name="csX9" fmla="*/ 83333 w 210690"/>
                <a:gd name="csY9" fmla="*/ 68114 h 93234"/>
                <a:gd name="csX10" fmla="*/ 60859 w 210690"/>
                <a:gd name="csY10" fmla="*/ 75836 h 93234"/>
                <a:gd name="csX11" fmla="*/ 15565 w 210690"/>
                <a:gd name="csY11" fmla="*/ 43681 h 93234"/>
                <a:gd name="csX12" fmla="*/ 6114 w 210690"/>
                <a:gd name="csY12" fmla="*/ 25010 h 93234"/>
                <a:gd name="csX13" fmla="*/ 47950 w 210690"/>
                <a:gd name="csY13" fmla="*/ 29620 h 93234"/>
                <a:gd name="csX14" fmla="*/ 68581 w 210690"/>
                <a:gd name="csY14" fmla="*/ 0 h 93234"/>
                <a:gd name="csX15" fmla="*/ 82065 w 210690"/>
                <a:gd name="csY15" fmla="*/ 5186 h 932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10690" h="93234">
                  <a:moveTo>
                    <a:pt x="82065" y="5302"/>
                  </a:moveTo>
                  <a:cubicBezTo>
                    <a:pt x="103041" y="-4956"/>
                    <a:pt x="109841" y="5763"/>
                    <a:pt x="94282" y="23396"/>
                  </a:cubicBezTo>
                  <a:cubicBezTo>
                    <a:pt x="107306" y="25701"/>
                    <a:pt x="118600" y="30311"/>
                    <a:pt x="127244" y="40338"/>
                  </a:cubicBezTo>
                  <a:cubicBezTo>
                    <a:pt x="119522" y="15329"/>
                    <a:pt x="133468" y="12332"/>
                    <a:pt x="153522" y="25586"/>
                  </a:cubicBezTo>
                  <a:cubicBezTo>
                    <a:pt x="145800" y="2190"/>
                    <a:pt x="165047" y="-3227"/>
                    <a:pt x="178647" y="16712"/>
                  </a:cubicBezTo>
                  <a:cubicBezTo>
                    <a:pt x="180952" y="9105"/>
                    <a:pt x="183949" y="9105"/>
                    <a:pt x="187521" y="16481"/>
                  </a:cubicBezTo>
                  <a:cubicBezTo>
                    <a:pt x="195243" y="18440"/>
                    <a:pt x="195474" y="21552"/>
                    <a:pt x="188328" y="25817"/>
                  </a:cubicBezTo>
                  <a:cubicBezTo>
                    <a:pt x="216104" y="18671"/>
                    <a:pt x="214606" y="53016"/>
                    <a:pt x="202158" y="67538"/>
                  </a:cubicBezTo>
                  <a:cubicBezTo>
                    <a:pt x="210226" y="94161"/>
                    <a:pt x="158362" y="94738"/>
                    <a:pt x="138769" y="92317"/>
                  </a:cubicBezTo>
                  <a:cubicBezTo>
                    <a:pt x="119177" y="89897"/>
                    <a:pt x="95665" y="85517"/>
                    <a:pt x="83333" y="68114"/>
                  </a:cubicBezTo>
                  <a:cubicBezTo>
                    <a:pt x="82181" y="78141"/>
                    <a:pt x="74689" y="80677"/>
                    <a:pt x="60859" y="75836"/>
                  </a:cubicBezTo>
                  <a:cubicBezTo>
                    <a:pt x="44378" y="98771"/>
                    <a:pt x="22941" y="62582"/>
                    <a:pt x="15565" y="43681"/>
                  </a:cubicBezTo>
                  <a:cubicBezTo>
                    <a:pt x="466" y="52670"/>
                    <a:pt x="-5527" y="35152"/>
                    <a:pt x="6114" y="25010"/>
                  </a:cubicBezTo>
                  <a:cubicBezTo>
                    <a:pt x="17870" y="28698"/>
                    <a:pt x="38039" y="33769"/>
                    <a:pt x="47950" y="29620"/>
                  </a:cubicBezTo>
                  <a:cubicBezTo>
                    <a:pt x="56479" y="26047"/>
                    <a:pt x="66391" y="8068"/>
                    <a:pt x="68581" y="0"/>
                  </a:cubicBezTo>
                  <a:lnTo>
                    <a:pt x="82065" y="5186"/>
                  </a:lnTo>
                  <a:close/>
                </a:path>
              </a:pathLst>
            </a:custGeom>
            <a:solidFill>
              <a:srgbClr val="1168A6"/>
            </a:solidFill>
            <a:ln w="11507" cap="flat">
              <a:noFill/>
              <a:prstDash val="solid"/>
              <a:miter/>
            </a:ln>
          </p:spPr>
          <p:txBody>
            <a:bodyPr/>
            <a:lstStyle/>
            <a:p>
              <a:endParaRPr lang="en-US"/>
            </a:p>
          </p:txBody>
        </p:sp>
        <p:sp>
          <p:nvSpPr>
            <p:cNvPr id="619" name="Freeform: Shape 618">
              <a:extLst>
                <a:ext uri="{FF2B5EF4-FFF2-40B4-BE49-F238E27FC236}">
                  <a16:creationId xmlns:a16="http://schemas.microsoft.com/office/drawing/2014/main" id="{FA9E54A8-9109-4681-FEA7-474B9D8542DD}"/>
                </a:ext>
              </a:extLst>
            </p:cNvPr>
            <p:cNvSpPr/>
            <p:nvPr/>
          </p:nvSpPr>
          <p:spPr>
            <a:xfrm>
              <a:off x="7652431" y="3355087"/>
              <a:ext cx="75395" cy="57677"/>
            </a:xfrm>
            <a:custGeom>
              <a:avLst/>
              <a:gdLst>
                <a:gd name="csX0" fmla="*/ 27661 w 75395"/>
                <a:gd name="csY0" fmla="*/ 8004 h 57677"/>
                <a:gd name="csX1" fmla="*/ 54053 w 75395"/>
                <a:gd name="csY1" fmla="*/ 25983 h 57677"/>
                <a:gd name="csX2" fmla="*/ 71457 w 75395"/>
                <a:gd name="csY2" fmla="*/ 42926 h 57677"/>
                <a:gd name="csX3" fmla="*/ 45179 w 75395"/>
                <a:gd name="csY3" fmla="*/ 57678 h 57677"/>
                <a:gd name="csX4" fmla="*/ 12217 w 75395"/>
                <a:gd name="csY4" fmla="*/ 40736 h 57677"/>
                <a:gd name="csX5" fmla="*/ 0 w 75395"/>
                <a:gd name="csY5" fmla="*/ 22641 h 57677"/>
                <a:gd name="csX6" fmla="*/ 115 w 75395"/>
                <a:gd name="csY6" fmla="*/ 15611 h 57677"/>
                <a:gd name="csX7" fmla="*/ 27661 w 75395"/>
                <a:gd name="csY7" fmla="*/ 8119 h 576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5395" h="57677">
                  <a:moveTo>
                    <a:pt x="27661" y="8004"/>
                  </a:moveTo>
                  <a:cubicBezTo>
                    <a:pt x="45064" y="-7786"/>
                    <a:pt x="50250" y="7543"/>
                    <a:pt x="54053" y="25983"/>
                  </a:cubicBezTo>
                  <a:cubicBezTo>
                    <a:pt x="72955" y="13190"/>
                    <a:pt x="80792" y="22295"/>
                    <a:pt x="71457" y="42926"/>
                  </a:cubicBezTo>
                  <a:lnTo>
                    <a:pt x="45179" y="57678"/>
                  </a:lnTo>
                  <a:cubicBezTo>
                    <a:pt x="33884" y="54681"/>
                    <a:pt x="22935" y="49034"/>
                    <a:pt x="12217" y="40736"/>
                  </a:cubicBezTo>
                  <a:lnTo>
                    <a:pt x="0" y="22641"/>
                  </a:lnTo>
                  <a:cubicBezTo>
                    <a:pt x="0" y="20567"/>
                    <a:pt x="0" y="17339"/>
                    <a:pt x="115" y="15611"/>
                  </a:cubicBezTo>
                  <a:cubicBezTo>
                    <a:pt x="2536" y="-1331"/>
                    <a:pt x="17864" y="-5481"/>
                    <a:pt x="27661" y="8119"/>
                  </a:cubicBezTo>
                  <a:close/>
                </a:path>
              </a:pathLst>
            </a:custGeom>
            <a:solidFill>
              <a:srgbClr val="2AA24E"/>
            </a:solidFill>
            <a:ln w="11507" cap="flat">
              <a:noFill/>
              <a:prstDash val="solid"/>
              <a:miter/>
            </a:ln>
          </p:spPr>
          <p:txBody>
            <a:bodyPr/>
            <a:lstStyle/>
            <a:p>
              <a:endParaRPr lang="en-US"/>
            </a:p>
          </p:txBody>
        </p:sp>
        <p:sp>
          <p:nvSpPr>
            <p:cNvPr id="620" name="Freeform: Shape 619">
              <a:extLst>
                <a:ext uri="{FF2B5EF4-FFF2-40B4-BE49-F238E27FC236}">
                  <a16:creationId xmlns:a16="http://schemas.microsoft.com/office/drawing/2014/main" id="{E8A3BB45-DFCC-9FCE-8054-1D7656999758}"/>
                </a:ext>
              </a:extLst>
            </p:cNvPr>
            <p:cNvSpPr/>
            <p:nvPr/>
          </p:nvSpPr>
          <p:spPr>
            <a:xfrm>
              <a:off x="7651956" y="3316990"/>
              <a:ext cx="80013" cy="36339"/>
            </a:xfrm>
            <a:custGeom>
              <a:avLst/>
              <a:gdLst>
                <a:gd name="csX0" fmla="*/ 62711 w 80013"/>
                <a:gd name="csY0" fmla="*/ 11641 h 36339"/>
                <a:gd name="csX1" fmla="*/ 79999 w 80013"/>
                <a:gd name="csY1" fmla="*/ 20284 h 36339"/>
                <a:gd name="csX2" fmla="*/ 79999 w 80013"/>
                <a:gd name="csY2" fmla="*/ 28928 h 36339"/>
                <a:gd name="csX3" fmla="*/ 62711 w 80013"/>
                <a:gd name="csY3" fmla="*/ 28928 h 36339"/>
                <a:gd name="csX4" fmla="*/ 10963 w 80013"/>
                <a:gd name="csY4" fmla="*/ 28928 h 36339"/>
                <a:gd name="csX5" fmla="*/ 2319 w 80013"/>
                <a:gd name="csY5" fmla="*/ 28928 h 36339"/>
                <a:gd name="csX6" fmla="*/ 22718 w 80013"/>
                <a:gd name="csY6" fmla="*/ 0 h 36339"/>
                <a:gd name="csX7" fmla="*/ 32169 w 80013"/>
                <a:gd name="csY7" fmla="*/ 12678 h 36339"/>
                <a:gd name="csX8" fmla="*/ 62826 w 80013"/>
                <a:gd name="csY8" fmla="*/ 11756 h 363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013" h="36339">
                  <a:moveTo>
                    <a:pt x="62711" y="11641"/>
                  </a:moveTo>
                  <a:lnTo>
                    <a:pt x="79999" y="20284"/>
                  </a:lnTo>
                  <a:lnTo>
                    <a:pt x="79999" y="28928"/>
                  </a:lnTo>
                  <a:cubicBezTo>
                    <a:pt x="80460" y="40569"/>
                    <a:pt x="69972" y="36881"/>
                    <a:pt x="62711" y="28928"/>
                  </a:cubicBezTo>
                  <a:cubicBezTo>
                    <a:pt x="46115" y="22705"/>
                    <a:pt x="27559" y="22705"/>
                    <a:pt x="10963" y="28928"/>
                  </a:cubicBezTo>
                  <a:cubicBezTo>
                    <a:pt x="8542" y="36420"/>
                    <a:pt x="5661" y="36305"/>
                    <a:pt x="2319" y="28928"/>
                  </a:cubicBezTo>
                  <a:cubicBezTo>
                    <a:pt x="-6441" y="21091"/>
                    <a:pt x="11654" y="5647"/>
                    <a:pt x="22718" y="0"/>
                  </a:cubicBezTo>
                  <a:cubicBezTo>
                    <a:pt x="25023" y="6685"/>
                    <a:pt x="27444" y="12793"/>
                    <a:pt x="32169" y="12678"/>
                  </a:cubicBezTo>
                  <a:lnTo>
                    <a:pt x="62826" y="11756"/>
                  </a:lnTo>
                  <a:close/>
                </a:path>
              </a:pathLst>
            </a:custGeom>
            <a:solidFill>
              <a:srgbClr val="0D7F44"/>
            </a:solidFill>
            <a:ln w="11507" cap="flat">
              <a:noFill/>
              <a:prstDash val="solid"/>
              <a:miter/>
            </a:ln>
          </p:spPr>
          <p:txBody>
            <a:bodyPr/>
            <a:lstStyle/>
            <a:p>
              <a:endParaRPr lang="en-US"/>
            </a:p>
          </p:txBody>
        </p:sp>
        <p:sp>
          <p:nvSpPr>
            <p:cNvPr id="621" name="Freeform: Shape 620">
              <a:extLst>
                <a:ext uri="{FF2B5EF4-FFF2-40B4-BE49-F238E27FC236}">
                  <a16:creationId xmlns:a16="http://schemas.microsoft.com/office/drawing/2014/main" id="{17E67482-3C9C-1030-8333-F6ED2644182B}"/>
                </a:ext>
              </a:extLst>
            </p:cNvPr>
            <p:cNvSpPr/>
            <p:nvPr/>
          </p:nvSpPr>
          <p:spPr>
            <a:xfrm>
              <a:off x="7652546" y="3341365"/>
              <a:ext cx="45064" cy="29101"/>
            </a:xfrm>
            <a:custGeom>
              <a:avLst/>
              <a:gdLst>
                <a:gd name="csX0" fmla="*/ 36189 w 45064"/>
                <a:gd name="csY0" fmla="*/ 4437 h 29101"/>
                <a:gd name="csX1" fmla="*/ 27545 w 45064"/>
                <a:gd name="csY1" fmla="*/ 21610 h 29101"/>
                <a:gd name="csX2" fmla="*/ 0 w 45064"/>
                <a:gd name="csY2" fmla="*/ 29101 h 29101"/>
                <a:gd name="csX3" fmla="*/ 1614 w 45064"/>
                <a:gd name="csY3" fmla="*/ 4322 h 29101"/>
                <a:gd name="csX4" fmla="*/ 10257 w 45064"/>
                <a:gd name="csY4" fmla="*/ 4322 h 29101"/>
                <a:gd name="csX5" fmla="*/ 36189 w 45064"/>
                <a:gd name="csY5" fmla="*/ 4322 h 29101"/>
              </a:gdLst>
              <a:ahLst/>
              <a:cxnLst>
                <a:cxn ang="0">
                  <a:pos x="csX0" y="csY0"/>
                </a:cxn>
                <a:cxn ang="0">
                  <a:pos x="csX1" y="csY1"/>
                </a:cxn>
                <a:cxn ang="0">
                  <a:pos x="csX2" y="csY2"/>
                </a:cxn>
                <a:cxn ang="0">
                  <a:pos x="csX3" y="csY3"/>
                </a:cxn>
                <a:cxn ang="0">
                  <a:pos x="csX4" y="csY4"/>
                </a:cxn>
                <a:cxn ang="0">
                  <a:pos x="csX5" y="csY5"/>
                </a:cxn>
              </a:cxnLst>
              <a:rect l="l" t="t" r="r" b="b"/>
              <a:pathLst>
                <a:path w="45064" h="29101">
                  <a:moveTo>
                    <a:pt x="36189" y="4437"/>
                  </a:moveTo>
                  <a:cubicBezTo>
                    <a:pt x="51633" y="15501"/>
                    <a:pt x="45755" y="29678"/>
                    <a:pt x="27545" y="21610"/>
                  </a:cubicBezTo>
                  <a:lnTo>
                    <a:pt x="0" y="29101"/>
                  </a:lnTo>
                  <a:lnTo>
                    <a:pt x="1614" y="4322"/>
                  </a:lnTo>
                  <a:lnTo>
                    <a:pt x="10257" y="4322"/>
                  </a:lnTo>
                  <a:cubicBezTo>
                    <a:pt x="21322" y="-1441"/>
                    <a:pt x="29966" y="-1441"/>
                    <a:pt x="36189" y="4322"/>
                  </a:cubicBezTo>
                  <a:close/>
                </a:path>
              </a:pathLst>
            </a:custGeom>
            <a:solidFill>
              <a:srgbClr val="32AE85"/>
            </a:solidFill>
            <a:ln w="11507" cap="flat">
              <a:noFill/>
              <a:prstDash val="solid"/>
              <a:miter/>
            </a:ln>
          </p:spPr>
          <p:txBody>
            <a:bodyPr/>
            <a:lstStyle/>
            <a:p>
              <a:endParaRPr lang="en-US"/>
            </a:p>
          </p:txBody>
        </p:sp>
        <p:sp>
          <p:nvSpPr>
            <p:cNvPr id="622" name="Freeform: Shape 621">
              <a:extLst>
                <a:ext uri="{FF2B5EF4-FFF2-40B4-BE49-F238E27FC236}">
                  <a16:creationId xmlns:a16="http://schemas.microsoft.com/office/drawing/2014/main" id="{FDD8C0C4-501F-F22A-1880-98490543AA3F}"/>
                </a:ext>
              </a:extLst>
            </p:cNvPr>
            <p:cNvSpPr/>
            <p:nvPr/>
          </p:nvSpPr>
          <p:spPr>
            <a:xfrm>
              <a:off x="7549651" y="4181373"/>
              <a:ext cx="57073" cy="113750"/>
            </a:xfrm>
            <a:custGeom>
              <a:avLst/>
              <a:gdLst>
                <a:gd name="csX0" fmla="*/ 44577 w 57073"/>
                <a:gd name="csY0" fmla="*/ 16492 h 113750"/>
                <a:gd name="csX1" fmla="*/ 51262 w 57073"/>
                <a:gd name="csY1" fmla="*/ 93826 h 113750"/>
                <a:gd name="csX2" fmla="*/ 34896 w 57073"/>
                <a:gd name="csY2" fmla="*/ 105812 h 113750"/>
                <a:gd name="csX3" fmla="*/ 205 w 57073"/>
                <a:gd name="csY3" fmla="*/ 33549 h 113750"/>
                <a:gd name="csX4" fmla="*/ 21181 w 57073"/>
                <a:gd name="csY4" fmla="*/ 11 h 113750"/>
                <a:gd name="csX5" fmla="*/ 44692 w 57073"/>
                <a:gd name="csY5" fmla="*/ 16376 h 113750"/>
              </a:gdLst>
              <a:ahLst/>
              <a:cxnLst>
                <a:cxn ang="0">
                  <a:pos x="csX0" y="csY0"/>
                </a:cxn>
                <a:cxn ang="0">
                  <a:pos x="csX1" y="csY1"/>
                </a:cxn>
                <a:cxn ang="0">
                  <a:pos x="csX2" y="csY2"/>
                </a:cxn>
                <a:cxn ang="0">
                  <a:pos x="csX3" y="csY3"/>
                </a:cxn>
                <a:cxn ang="0">
                  <a:pos x="csX4" y="csY4"/>
                </a:cxn>
                <a:cxn ang="0">
                  <a:pos x="csX5" y="csY5"/>
                </a:cxn>
              </a:cxnLst>
              <a:rect l="l" t="t" r="r" b="b"/>
              <a:pathLst>
                <a:path w="57073" h="113750">
                  <a:moveTo>
                    <a:pt x="44577" y="16492"/>
                  </a:moveTo>
                  <a:cubicBezTo>
                    <a:pt x="38238" y="38159"/>
                    <a:pt x="38469" y="76769"/>
                    <a:pt x="51262" y="93826"/>
                  </a:cubicBezTo>
                  <a:cubicBezTo>
                    <a:pt x="64401" y="114111"/>
                    <a:pt x="53682" y="120334"/>
                    <a:pt x="34896" y="105812"/>
                  </a:cubicBezTo>
                  <a:cubicBezTo>
                    <a:pt x="2741" y="98897"/>
                    <a:pt x="-1063" y="66396"/>
                    <a:pt x="205" y="33549"/>
                  </a:cubicBezTo>
                  <a:cubicBezTo>
                    <a:pt x="666" y="22370"/>
                    <a:pt x="11730" y="-566"/>
                    <a:pt x="21181" y="11"/>
                  </a:cubicBezTo>
                  <a:cubicBezTo>
                    <a:pt x="29018" y="587"/>
                    <a:pt x="40889" y="10038"/>
                    <a:pt x="44692" y="16376"/>
                  </a:cubicBezTo>
                  <a:close/>
                </a:path>
              </a:pathLst>
            </a:custGeom>
            <a:solidFill>
              <a:srgbClr val="58B690"/>
            </a:solidFill>
            <a:ln w="11507" cap="flat">
              <a:noFill/>
              <a:prstDash val="solid"/>
              <a:miter/>
            </a:ln>
          </p:spPr>
          <p:txBody>
            <a:bodyPr/>
            <a:lstStyle/>
            <a:p>
              <a:endParaRPr lang="en-US"/>
            </a:p>
          </p:txBody>
        </p:sp>
        <p:sp>
          <p:nvSpPr>
            <p:cNvPr id="623" name="Freeform: Shape 622">
              <a:extLst>
                <a:ext uri="{FF2B5EF4-FFF2-40B4-BE49-F238E27FC236}">
                  <a16:creationId xmlns:a16="http://schemas.microsoft.com/office/drawing/2014/main" id="{7ECE5890-64BB-7632-DC0C-DF9269469D2D}"/>
                </a:ext>
              </a:extLst>
            </p:cNvPr>
            <p:cNvSpPr/>
            <p:nvPr/>
          </p:nvSpPr>
          <p:spPr>
            <a:xfrm>
              <a:off x="7584547" y="4275199"/>
              <a:ext cx="42895" cy="44520"/>
            </a:xfrm>
            <a:custGeom>
              <a:avLst/>
              <a:gdLst>
                <a:gd name="csX0" fmla="*/ 16366 w 42895"/>
                <a:gd name="csY0" fmla="*/ 0 h 44520"/>
                <a:gd name="csX1" fmla="*/ 42643 w 42895"/>
                <a:gd name="csY1" fmla="*/ 34921 h 44520"/>
                <a:gd name="csX2" fmla="*/ 26854 w 42895"/>
                <a:gd name="csY2" fmla="*/ 44487 h 44520"/>
                <a:gd name="csX3" fmla="*/ 18095 w 42895"/>
                <a:gd name="csY3" fmla="*/ 43335 h 44520"/>
                <a:gd name="csX4" fmla="*/ 0 w 42895"/>
                <a:gd name="csY4" fmla="*/ 11986 h 44520"/>
                <a:gd name="csX5" fmla="*/ 16366 w 42895"/>
                <a:gd name="csY5" fmla="*/ 0 h 44520"/>
              </a:gdLst>
              <a:ahLst/>
              <a:cxnLst>
                <a:cxn ang="0">
                  <a:pos x="csX0" y="csY0"/>
                </a:cxn>
                <a:cxn ang="0">
                  <a:pos x="csX1" y="csY1"/>
                </a:cxn>
                <a:cxn ang="0">
                  <a:pos x="csX2" y="csY2"/>
                </a:cxn>
                <a:cxn ang="0">
                  <a:pos x="csX3" y="csY3"/>
                </a:cxn>
                <a:cxn ang="0">
                  <a:pos x="csX4" y="csY4"/>
                </a:cxn>
                <a:cxn ang="0">
                  <a:pos x="csX5" y="csY5"/>
                </a:cxn>
              </a:cxnLst>
              <a:rect l="l" t="t" r="r" b="b"/>
              <a:pathLst>
                <a:path w="42895" h="44520">
                  <a:moveTo>
                    <a:pt x="16366" y="0"/>
                  </a:moveTo>
                  <a:lnTo>
                    <a:pt x="42643" y="34921"/>
                  </a:lnTo>
                  <a:cubicBezTo>
                    <a:pt x="44949" y="38033"/>
                    <a:pt x="30772" y="45064"/>
                    <a:pt x="26854" y="44487"/>
                  </a:cubicBezTo>
                  <a:lnTo>
                    <a:pt x="18095" y="43335"/>
                  </a:lnTo>
                  <a:lnTo>
                    <a:pt x="0" y="11986"/>
                  </a:lnTo>
                  <a:lnTo>
                    <a:pt x="16366" y="0"/>
                  </a:lnTo>
                  <a:close/>
                </a:path>
              </a:pathLst>
            </a:custGeom>
            <a:solidFill>
              <a:srgbClr val="69BDB2"/>
            </a:solidFill>
            <a:ln w="11507" cap="flat">
              <a:noFill/>
              <a:prstDash val="solid"/>
              <a:miter/>
            </a:ln>
          </p:spPr>
          <p:txBody>
            <a:bodyPr/>
            <a:lstStyle/>
            <a:p>
              <a:endParaRPr lang="en-US"/>
            </a:p>
          </p:txBody>
        </p:sp>
        <p:sp>
          <p:nvSpPr>
            <p:cNvPr id="624" name="Freeform: Shape 623">
              <a:extLst>
                <a:ext uri="{FF2B5EF4-FFF2-40B4-BE49-F238E27FC236}">
                  <a16:creationId xmlns:a16="http://schemas.microsoft.com/office/drawing/2014/main" id="{B22866CD-B324-17CA-E566-98FB1037D862}"/>
                </a:ext>
              </a:extLst>
            </p:cNvPr>
            <p:cNvSpPr/>
            <p:nvPr/>
          </p:nvSpPr>
          <p:spPr>
            <a:xfrm>
              <a:off x="7506615" y="4295368"/>
              <a:ext cx="78623" cy="36037"/>
            </a:xfrm>
            <a:custGeom>
              <a:avLst/>
              <a:gdLst>
                <a:gd name="csX0" fmla="*/ 77355 w 78623"/>
                <a:gd name="csY0" fmla="*/ 21091 h 36037"/>
                <a:gd name="csX1" fmla="*/ 78623 w 78623"/>
                <a:gd name="csY1" fmla="*/ 32271 h 36037"/>
                <a:gd name="csX2" fmla="*/ 35634 w 78623"/>
                <a:gd name="csY2" fmla="*/ 31118 h 36037"/>
                <a:gd name="csX3" fmla="*/ 11662 w 78623"/>
                <a:gd name="csY3" fmla="*/ 23857 h 36037"/>
                <a:gd name="csX4" fmla="*/ 12123 w 78623"/>
                <a:gd name="csY4" fmla="*/ 9220 h 36037"/>
                <a:gd name="csX5" fmla="*/ 19614 w 78623"/>
                <a:gd name="csY5" fmla="*/ 0 h 36037"/>
                <a:gd name="csX6" fmla="*/ 77355 w 78623"/>
                <a:gd name="csY6" fmla="*/ 21091 h 3603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8623" h="36037">
                  <a:moveTo>
                    <a:pt x="77355" y="21091"/>
                  </a:moveTo>
                  <a:lnTo>
                    <a:pt x="78623" y="32271"/>
                  </a:lnTo>
                  <a:cubicBezTo>
                    <a:pt x="67444" y="37688"/>
                    <a:pt x="53152" y="37227"/>
                    <a:pt x="35634" y="31118"/>
                  </a:cubicBezTo>
                  <a:lnTo>
                    <a:pt x="11662" y="23857"/>
                  </a:lnTo>
                  <a:cubicBezTo>
                    <a:pt x="-4474" y="20745"/>
                    <a:pt x="-3437" y="14176"/>
                    <a:pt x="12123" y="9220"/>
                  </a:cubicBezTo>
                  <a:lnTo>
                    <a:pt x="19614" y="0"/>
                  </a:lnTo>
                  <a:lnTo>
                    <a:pt x="77355" y="21091"/>
                  </a:lnTo>
                  <a:close/>
                </a:path>
              </a:pathLst>
            </a:custGeom>
            <a:solidFill>
              <a:srgbClr val="296920"/>
            </a:solidFill>
            <a:ln w="11507" cap="flat">
              <a:noFill/>
              <a:prstDash val="solid"/>
              <a:miter/>
            </a:ln>
          </p:spPr>
          <p:txBody>
            <a:bodyPr/>
            <a:lstStyle/>
            <a:p>
              <a:endParaRPr lang="en-US"/>
            </a:p>
          </p:txBody>
        </p:sp>
        <p:sp>
          <p:nvSpPr>
            <p:cNvPr id="625" name="Freeform: Shape 624">
              <a:extLst>
                <a:ext uri="{FF2B5EF4-FFF2-40B4-BE49-F238E27FC236}">
                  <a16:creationId xmlns:a16="http://schemas.microsoft.com/office/drawing/2014/main" id="{34A0AF3B-DA4E-FD38-F608-22D6C6175B98}"/>
                </a:ext>
              </a:extLst>
            </p:cNvPr>
            <p:cNvSpPr/>
            <p:nvPr/>
          </p:nvSpPr>
          <p:spPr>
            <a:xfrm>
              <a:off x="7542249" y="4326486"/>
              <a:ext cx="51633" cy="9962"/>
            </a:xfrm>
            <a:custGeom>
              <a:avLst/>
              <a:gdLst>
                <a:gd name="csX0" fmla="*/ 42989 w 51633"/>
                <a:gd name="csY0" fmla="*/ 1153 h 9962"/>
                <a:gd name="csX1" fmla="*/ 51633 w 51633"/>
                <a:gd name="csY1" fmla="*/ 9797 h 9962"/>
                <a:gd name="csX2" fmla="*/ 0 w 51633"/>
                <a:gd name="csY2" fmla="*/ 0 h 9962"/>
                <a:gd name="csX3" fmla="*/ 42989 w 51633"/>
                <a:gd name="csY3" fmla="*/ 1153 h 9962"/>
              </a:gdLst>
              <a:ahLst/>
              <a:cxnLst>
                <a:cxn ang="0">
                  <a:pos x="csX0" y="csY0"/>
                </a:cxn>
                <a:cxn ang="0">
                  <a:pos x="csX1" y="csY1"/>
                </a:cxn>
                <a:cxn ang="0">
                  <a:pos x="csX2" y="csY2"/>
                </a:cxn>
                <a:cxn ang="0">
                  <a:pos x="csX3" y="csY3"/>
                </a:cxn>
              </a:cxnLst>
              <a:rect l="l" t="t" r="r" b="b"/>
              <a:pathLst>
                <a:path w="51633" h="9962">
                  <a:moveTo>
                    <a:pt x="42989" y="1153"/>
                  </a:moveTo>
                  <a:lnTo>
                    <a:pt x="51633" y="9797"/>
                  </a:lnTo>
                  <a:cubicBezTo>
                    <a:pt x="33769" y="10718"/>
                    <a:pt x="13485" y="7837"/>
                    <a:pt x="0" y="0"/>
                  </a:cubicBezTo>
                  <a:lnTo>
                    <a:pt x="42989" y="1153"/>
                  </a:lnTo>
                  <a:close/>
                </a:path>
              </a:pathLst>
            </a:custGeom>
            <a:solidFill>
              <a:srgbClr val="658219"/>
            </a:solidFill>
            <a:ln w="11507" cap="flat">
              <a:noFill/>
              <a:prstDash val="solid"/>
              <a:miter/>
            </a:ln>
          </p:spPr>
          <p:txBody>
            <a:bodyPr/>
            <a:lstStyle/>
            <a:p>
              <a:endParaRPr lang="en-US"/>
            </a:p>
          </p:txBody>
        </p:sp>
        <p:sp>
          <p:nvSpPr>
            <p:cNvPr id="626" name="Freeform: Shape 625">
              <a:extLst>
                <a:ext uri="{FF2B5EF4-FFF2-40B4-BE49-F238E27FC236}">
                  <a16:creationId xmlns:a16="http://schemas.microsoft.com/office/drawing/2014/main" id="{CE6D0593-6776-D545-E4CC-E549BB3D0F58}"/>
                </a:ext>
              </a:extLst>
            </p:cNvPr>
            <p:cNvSpPr/>
            <p:nvPr/>
          </p:nvSpPr>
          <p:spPr>
            <a:xfrm>
              <a:off x="8108829" y="3571888"/>
              <a:ext cx="59198" cy="76411"/>
            </a:xfrm>
            <a:custGeom>
              <a:avLst/>
              <a:gdLst>
                <a:gd name="csX0" fmla="*/ 46564 w 59198"/>
                <a:gd name="csY0" fmla="*/ 15138 h 76411"/>
                <a:gd name="csX1" fmla="*/ 53940 w 59198"/>
                <a:gd name="csY1" fmla="*/ 23436 h 76411"/>
                <a:gd name="csX2" fmla="*/ 53825 w 59198"/>
                <a:gd name="csY2" fmla="*/ 32080 h 76411"/>
                <a:gd name="csX3" fmla="*/ 46103 w 59198"/>
                <a:gd name="csY3" fmla="*/ 75530 h 76411"/>
                <a:gd name="csX4" fmla="*/ 11873 w 59198"/>
                <a:gd name="csY4" fmla="*/ 6840 h 76411"/>
                <a:gd name="csX5" fmla="*/ 46679 w 59198"/>
                <a:gd name="csY5" fmla="*/ 15368 h 76411"/>
              </a:gdLst>
              <a:ahLst/>
              <a:cxnLst>
                <a:cxn ang="0">
                  <a:pos x="csX0" y="csY0"/>
                </a:cxn>
                <a:cxn ang="0">
                  <a:pos x="csX1" y="csY1"/>
                </a:cxn>
                <a:cxn ang="0">
                  <a:pos x="csX2" y="csY2"/>
                </a:cxn>
                <a:cxn ang="0">
                  <a:pos x="csX3" y="csY3"/>
                </a:cxn>
                <a:cxn ang="0">
                  <a:pos x="csX4" y="csY4"/>
                </a:cxn>
                <a:cxn ang="0">
                  <a:pos x="csX5" y="csY5"/>
                </a:cxn>
              </a:cxnLst>
              <a:rect l="l" t="t" r="r" b="b"/>
              <a:pathLst>
                <a:path w="59198" h="76411">
                  <a:moveTo>
                    <a:pt x="46564" y="15138"/>
                  </a:moveTo>
                  <a:lnTo>
                    <a:pt x="53940" y="23436"/>
                  </a:lnTo>
                  <a:cubicBezTo>
                    <a:pt x="61085" y="25971"/>
                    <a:pt x="60855" y="28853"/>
                    <a:pt x="53825" y="32080"/>
                  </a:cubicBezTo>
                  <a:cubicBezTo>
                    <a:pt x="50482" y="45334"/>
                    <a:pt x="47831" y="60893"/>
                    <a:pt x="46103" y="75530"/>
                  </a:cubicBezTo>
                  <a:cubicBezTo>
                    <a:pt x="22245" y="84865"/>
                    <a:pt x="-20974" y="17212"/>
                    <a:pt x="11873" y="6840"/>
                  </a:cubicBezTo>
                  <a:cubicBezTo>
                    <a:pt x="14408" y="-4570"/>
                    <a:pt x="26049" y="-1689"/>
                    <a:pt x="46679" y="15368"/>
                  </a:cubicBezTo>
                  <a:close/>
                </a:path>
              </a:pathLst>
            </a:custGeom>
            <a:solidFill>
              <a:srgbClr val="165FA6"/>
            </a:solidFill>
            <a:ln w="11507" cap="flat">
              <a:noFill/>
              <a:prstDash val="solid"/>
              <a:miter/>
            </a:ln>
          </p:spPr>
          <p:txBody>
            <a:bodyPr/>
            <a:lstStyle/>
            <a:p>
              <a:endParaRPr lang="en-US"/>
            </a:p>
          </p:txBody>
        </p:sp>
        <p:sp>
          <p:nvSpPr>
            <p:cNvPr id="627" name="Freeform: Shape 626">
              <a:extLst>
                <a:ext uri="{FF2B5EF4-FFF2-40B4-BE49-F238E27FC236}">
                  <a16:creationId xmlns:a16="http://schemas.microsoft.com/office/drawing/2014/main" id="{409FFD99-0496-3F8D-72EE-A3F478F5114A}"/>
                </a:ext>
              </a:extLst>
            </p:cNvPr>
            <p:cNvSpPr/>
            <p:nvPr/>
          </p:nvSpPr>
          <p:spPr>
            <a:xfrm>
              <a:off x="8072377" y="3520809"/>
              <a:ext cx="82900" cy="66216"/>
            </a:xfrm>
            <a:custGeom>
              <a:avLst/>
              <a:gdLst>
                <a:gd name="csX0" fmla="*/ 40949 w 82900"/>
                <a:gd name="csY0" fmla="*/ 22536 h 66216"/>
                <a:gd name="csX1" fmla="*/ 82901 w 82900"/>
                <a:gd name="csY1" fmla="*/ 66217 h 66216"/>
                <a:gd name="csX2" fmla="*/ 48094 w 82900"/>
                <a:gd name="csY2" fmla="*/ 57688 h 66216"/>
                <a:gd name="csX3" fmla="*/ 21817 w 82900"/>
                <a:gd name="csY3" fmla="*/ 48929 h 66216"/>
                <a:gd name="csX4" fmla="*/ 5336 w 82900"/>
                <a:gd name="csY4" fmla="*/ 22997 h 66216"/>
                <a:gd name="csX5" fmla="*/ 5912 w 82900"/>
                <a:gd name="csY5" fmla="*/ 13316 h 66216"/>
                <a:gd name="csX6" fmla="*/ 40949 w 82900"/>
                <a:gd name="csY6" fmla="*/ 22421 h 662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900" h="66216">
                  <a:moveTo>
                    <a:pt x="40949" y="22536"/>
                  </a:moveTo>
                  <a:lnTo>
                    <a:pt x="82901" y="66217"/>
                  </a:lnTo>
                  <a:lnTo>
                    <a:pt x="48094" y="57688"/>
                  </a:lnTo>
                  <a:cubicBezTo>
                    <a:pt x="36454" y="57688"/>
                    <a:pt x="27695" y="54807"/>
                    <a:pt x="21817" y="48929"/>
                  </a:cubicBezTo>
                  <a:cubicBezTo>
                    <a:pt x="7295" y="45471"/>
                    <a:pt x="149" y="37634"/>
                    <a:pt x="5336" y="22997"/>
                  </a:cubicBezTo>
                  <a:cubicBezTo>
                    <a:pt x="-2040" y="19770"/>
                    <a:pt x="-1695" y="16543"/>
                    <a:pt x="5912" y="13316"/>
                  </a:cubicBezTo>
                  <a:cubicBezTo>
                    <a:pt x="8332" y="-9158"/>
                    <a:pt x="46711" y="-1206"/>
                    <a:pt x="40949" y="22421"/>
                  </a:cubicBezTo>
                  <a:close/>
                </a:path>
              </a:pathLst>
            </a:custGeom>
            <a:solidFill>
              <a:srgbClr val="3EA555"/>
            </a:solidFill>
            <a:ln w="11507" cap="flat">
              <a:noFill/>
              <a:prstDash val="solid"/>
              <a:miter/>
            </a:ln>
          </p:spPr>
          <p:txBody>
            <a:bodyPr/>
            <a:lstStyle/>
            <a:p>
              <a:endParaRPr lang="en-US"/>
            </a:p>
          </p:txBody>
        </p:sp>
        <p:sp>
          <p:nvSpPr>
            <p:cNvPr id="628" name="Freeform: Shape 627">
              <a:extLst>
                <a:ext uri="{FF2B5EF4-FFF2-40B4-BE49-F238E27FC236}">
                  <a16:creationId xmlns:a16="http://schemas.microsoft.com/office/drawing/2014/main" id="{1048290E-94E8-2709-69C3-B2B39D4DF51F}"/>
                </a:ext>
              </a:extLst>
            </p:cNvPr>
            <p:cNvSpPr/>
            <p:nvPr/>
          </p:nvSpPr>
          <p:spPr>
            <a:xfrm>
              <a:off x="8162609" y="3595209"/>
              <a:ext cx="46439" cy="59239"/>
            </a:xfrm>
            <a:custGeom>
              <a:avLst/>
              <a:gdLst>
                <a:gd name="csX0" fmla="*/ 26553 w 46439"/>
                <a:gd name="csY0" fmla="*/ 9796 h 59239"/>
                <a:gd name="csX1" fmla="*/ 43956 w 46439"/>
                <a:gd name="csY1" fmla="*/ 59240 h 59239"/>
                <a:gd name="csX2" fmla="*/ 45 w 46439"/>
                <a:gd name="csY2" fmla="*/ 8644 h 59239"/>
                <a:gd name="csX3" fmla="*/ 45 w 46439"/>
                <a:gd name="csY3" fmla="*/ 0 h 59239"/>
                <a:gd name="csX4" fmla="*/ 26553 w 46439"/>
                <a:gd name="csY4" fmla="*/ 9681 h 59239"/>
              </a:gdLst>
              <a:ahLst/>
              <a:cxnLst>
                <a:cxn ang="0">
                  <a:pos x="csX0" y="csY0"/>
                </a:cxn>
                <a:cxn ang="0">
                  <a:pos x="csX1" y="csY1"/>
                </a:cxn>
                <a:cxn ang="0">
                  <a:pos x="csX2" y="csY2"/>
                </a:cxn>
                <a:cxn ang="0">
                  <a:pos x="csX3" y="csY3"/>
                </a:cxn>
                <a:cxn ang="0">
                  <a:pos x="csX4" y="csY4"/>
                </a:cxn>
              </a:cxnLst>
              <a:rect l="l" t="t" r="r" b="b"/>
              <a:pathLst>
                <a:path w="46439" h="59239">
                  <a:moveTo>
                    <a:pt x="26553" y="9796"/>
                  </a:moveTo>
                  <a:cubicBezTo>
                    <a:pt x="37156" y="24088"/>
                    <a:pt x="52484" y="48176"/>
                    <a:pt x="43956" y="59240"/>
                  </a:cubicBezTo>
                  <a:cubicBezTo>
                    <a:pt x="24824" y="51633"/>
                    <a:pt x="-1223" y="30888"/>
                    <a:pt x="45" y="8644"/>
                  </a:cubicBezTo>
                  <a:lnTo>
                    <a:pt x="45" y="0"/>
                  </a:lnTo>
                  <a:cubicBezTo>
                    <a:pt x="45" y="0"/>
                    <a:pt x="26553" y="9681"/>
                    <a:pt x="26553" y="9681"/>
                  </a:cubicBezTo>
                  <a:close/>
                </a:path>
              </a:pathLst>
            </a:custGeom>
            <a:solidFill>
              <a:srgbClr val="05A0CC"/>
            </a:solidFill>
            <a:ln w="11507" cap="flat">
              <a:noFill/>
              <a:prstDash val="solid"/>
              <a:miter/>
            </a:ln>
          </p:spPr>
          <p:txBody>
            <a:bodyPr/>
            <a:lstStyle/>
            <a:p>
              <a:endParaRPr lang="en-US"/>
            </a:p>
          </p:txBody>
        </p:sp>
        <p:sp>
          <p:nvSpPr>
            <p:cNvPr id="629" name="Freeform: Shape 628">
              <a:extLst>
                <a:ext uri="{FF2B5EF4-FFF2-40B4-BE49-F238E27FC236}">
                  <a16:creationId xmlns:a16="http://schemas.microsoft.com/office/drawing/2014/main" id="{9A90427D-CE06-D6E6-396B-C3232605A304}"/>
                </a:ext>
              </a:extLst>
            </p:cNvPr>
            <p:cNvSpPr/>
            <p:nvPr/>
          </p:nvSpPr>
          <p:spPr>
            <a:xfrm>
              <a:off x="8056544" y="3499941"/>
              <a:ext cx="72110" cy="43766"/>
            </a:xfrm>
            <a:custGeom>
              <a:avLst/>
              <a:gdLst>
                <a:gd name="csX0" fmla="*/ 54938 w 72110"/>
                <a:gd name="csY0" fmla="*/ 9520 h 43766"/>
                <a:gd name="csX1" fmla="*/ 72110 w 72110"/>
                <a:gd name="csY1" fmla="*/ 36719 h 43766"/>
                <a:gd name="csX2" fmla="*/ 56782 w 72110"/>
                <a:gd name="csY2" fmla="*/ 43289 h 43766"/>
                <a:gd name="csX3" fmla="*/ 21745 w 72110"/>
                <a:gd name="csY3" fmla="*/ 34184 h 43766"/>
                <a:gd name="csX4" fmla="*/ 3189 w 72110"/>
                <a:gd name="csY4" fmla="*/ 26692 h 43766"/>
                <a:gd name="csX5" fmla="*/ 54938 w 72110"/>
                <a:gd name="csY5" fmla="*/ 9520 h 43766"/>
              </a:gdLst>
              <a:ahLst/>
              <a:cxnLst>
                <a:cxn ang="0">
                  <a:pos x="csX0" y="csY0"/>
                </a:cxn>
                <a:cxn ang="0">
                  <a:pos x="csX1" y="csY1"/>
                </a:cxn>
                <a:cxn ang="0">
                  <a:pos x="csX2" y="csY2"/>
                </a:cxn>
                <a:cxn ang="0">
                  <a:pos x="csX3" y="csY3"/>
                </a:cxn>
                <a:cxn ang="0">
                  <a:pos x="csX4" y="csY4"/>
                </a:cxn>
                <a:cxn ang="0">
                  <a:pos x="csX5" y="csY5"/>
                </a:cxn>
              </a:cxnLst>
              <a:rect l="l" t="t" r="r" b="b"/>
              <a:pathLst>
                <a:path w="72110" h="43766">
                  <a:moveTo>
                    <a:pt x="54938" y="9520"/>
                  </a:moveTo>
                  <a:lnTo>
                    <a:pt x="72110" y="36719"/>
                  </a:lnTo>
                  <a:lnTo>
                    <a:pt x="56782" y="43289"/>
                  </a:lnTo>
                  <a:cubicBezTo>
                    <a:pt x="50328" y="36604"/>
                    <a:pt x="31311" y="34875"/>
                    <a:pt x="21745" y="34184"/>
                  </a:cubicBezTo>
                  <a:cubicBezTo>
                    <a:pt x="15867" y="52394"/>
                    <a:pt x="8376" y="41675"/>
                    <a:pt x="3189" y="26692"/>
                  </a:cubicBezTo>
                  <a:cubicBezTo>
                    <a:pt x="-13061" y="-1199"/>
                    <a:pt x="37189" y="-7768"/>
                    <a:pt x="54938" y="9520"/>
                  </a:cubicBezTo>
                  <a:close/>
                </a:path>
              </a:pathLst>
            </a:custGeom>
            <a:solidFill>
              <a:srgbClr val="62B99D"/>
            </a:solidFill>
            <a:ln w="11507" cap="flat">
              <a:noFill/>
              <a:prstDash val="solid"/>
              <a:miter/>
            </a:ln>
          </p:spPr>
          <p:txBody>
            <a:bodyPr/>
            <a:lstStyle/>
            <a:p>
              <a:endParaRPr lang="en-US"/>
            </a:p>
          </p:txBody>
        </p:sp>
        <p:sp>
          <p:nvSpPr>
            <p:cNvPr id="630" name="Freeform: Shape 629">
              <a:extLst>
                <a:ext uri="{FF2B5EF4-FFF2-40B4-BE49-F238E27FC236}">
                  <a16:creationId xmlns:a16="http://schemas.microsoft.com/office/drawing/2014/main" id="{9D0E8166-54C1-DD4F-7683-6416933DEEB3}"/>
                </a:ext>
              </a:extLst>
            </p:cNvPr>
            <p:cNvSpPr/>
            <p:nvPr/>
          </p:nvSpPr>
          <p:spPr>
            <a:xfrm>
              <a:off x="8039645" y="3478064"/>
              <a:ext cx="71951" cy="64832"/>
            </a:xfrm>
            <a:custGeom>
              <a:avLst/>
              <a:gdLst>
                <a:gd name="csX0" fmla="*/ 40258 w 71951"/>
                <a:gd name="csY0" fmla="*/ 11689 h 64832"/>
                <a:gd name="csX1" fmla="*/ 71952 w 71951"/>
                <a:gd name="csY1" fmla="*/ 22753 h 64832"/>
                <a:gd name="csX2" fmla="*/ 71952 w 71951"/>
                <a:gd name="csY2" fmla="*/ 31397 h 64832"/>
                <a:gd name="csX3" fmla="*/ 20204 w 71951"/>
                <a:gd name="csY3" fmla="*/ 48570 h 64832"/>
                <a:gd name="csX4" fmla="*/ 8909 w 71951"/>
                <a:gd name="csY4" fmla="*/ 59519 h 64832"/>
                <a:gd name="csX5" fmla="*/ 2109 w 71951"/>
                <a:gd name="csY5" fmla="*/ 58712 h 64832"/>
                <a:gd name="csX6" fmla="*/ 11675 w 71951"/>
                <a:gd name="csY6" fmla="*/ 22638 h 64832"/>
                <a:gd name="csX7" fmla="*/ 40373 w 71951"/>
                <a:gd name="csY7" fmla="*/ 11574 h 648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1951" h="64832">
                  <a:moveTo>
                    <a:pt x="40258" y="11689"/>
                  </a:moveTo>
                  <a:lnTo>
                    <a:pt x="71952" y="22753"/>
                  </a:lnTo>
                  <a:lnTo>
                    <a:pt x="71952" y="31397"/>
                  </a:lnTo>
                  <a:cubicBezTo>
                    <a:pt x="51668" y="30129"/>
                    <a:pt x="20549" y="25980"/>
                    <a:pt x="20204" y="48570"/>
                  </a:cubicBezTo>
                  <a:cubicBezTo>
                    <a:pt x="19051" y="61824"/>
                    <a:pt x="15248" y="65512"/>
                    <a:pt x="8909" y="59519"/>
                  </a:cubicBezTo>
                  <a:cubicBezTo>
                    <a:pt x="7180" y="67010"/>
                    <a:pt x="4875" y="66434"/>
                    <a:pt x="2109" y="58712"/>
                  </a:cubicBezTo>
                  <a:cubicBezTo>
                    <a:pt x="-2616" y="47302"/>
                    <a:pt x="611" y="27479"/>
                    <a:pt x="11675" y="22638"/>
                  </a:cubicBezTo>
                  <a:cubicBezTo>
                    <a:pt x="3261" y="-1680"/>
                    <a:pt x="26081" y="-8019"/>
                    <a:pt x="40373" y="11574"/>
                  </a:cubicBezTo>
                  <a:close/>
                </a:path>
              </a:pathLst>
            </a:custGeom>
            <a:solidFill>
              <a:srgbClr val="39AACF"/>
            </a:solidFill>
            <a:ln w="11507" cap="flat">
              <a:noFill/>
              <a:prstDash val="solid"/>
              <a:miter/>
            </a:ln>
          </p:spPr>
          <p:txBody>
            <a:bodyPr/>
            <a:lstStyle/>
            <a:p>
              <a:endParaRPr lang="en-US"/>
            </a:p>
          </p:txBody>
        </p:sp>
        <p:sp>
          <p:nvSpPr>
            <p:cNvPr id="631" name="Freeform: Shape 630">
              <a:extLst>
                <a:ext uri="{FF2B5EF4-FFF2-40B4-BE49-F238E27FC236}">
                  <a16:creationId xmlns:a16="http://schemas.microsoft.com/office/drawing/2014/main" id="{6A968D60-C966-42AD-F54F-3AFAC375E214}"/>
                </a:ext>
              </a:extLst>
            </p:cNvPr>
            <p:cNvSpPr/>
            <p:nvPr/>
          </p:nvSpPr>
          <p:spPr>
            <a:xfrm>
              <a:off x="8041523" y="3457252"/>
              <a:ext cx="38379" cy="43818"/>
            </a:xfrm>
            <a:custGeom>
              <a:avLst/>
              <a:gdLst>
                <a:gd name="csX0" fmla="*/ 38379 w 38379"/>
                <a:gd name="csY0" fmla="*/ 32501 h 43818"/>
                <a:gd name="csX1" fmla="*/ 9681 w 38379"/>
                <a:gd name="csY1" fmla="*/ 43565 h 43818"/>
                <a:gd name="csX2" fmla="*/ 1268 w 38379"/>
                <a:gd name="csY2" fmla="*/ 25010 h 43818"/>
                <a:gd name="csX3" fmla="*/ 0 w 38379"/>
                <a:gd name="csY3" fmla="*/ 0 h 43818"/>
                <a:gd name="csX4" fmla="*/ 38264 w 38379"/>
                <a:gd name="csY4" fmla="*/ 32501 h 43818"/>
              </a:gdLst>
              <a:ahLst/>
              <a:cxnLst>
                <a:cxn ang="0">
                  <a:pos x="csX0" y="csY0"/>
                </a:cxn>
                <a:cxn ang="0">
                  <a:pos x="csX1" y="csY1"/>
                </a:cxn>
                <a:cxn ang="0">
                  <a:pos x="csX2" y="csY2"/>
                </a:cxn>
                <a:cxn ang="0">
                  <a:pos x="csX3" y="csY3"/>
                </a:cxn>
                <a:cxn ang="0">
                  <a:pos x="csX4" y="csY4"/>
                </a:cxn>
              </a:cxnLst>
              <a:rect l="l" t="t" r="r" b="b"/>
              <a:pathLst>
                <a:path w="38379" h="43818">
                  <a:moveTo>
                    <a:pt x="38379" y="32501"/>
                  </a:moveTo>
                  <a:lnTo>
                    <a:pt x="9681" y="43565"/>
                  </a:lnTo>
                  <a:cubicBezTo>
                    <a:pt x="4149" y="45179"/>
                    <a:pt x="1383" y="39071"/>
                    <a:pt x="1268" y="25010"/>
                  </a:cubicBezTo>
                  <a:lnTo>
                    <a:pt x="0" y="0"/>
                  </a:lnTo>
                  <a:cubicBezTo>
                    <a:pt x="18556" y="2305"/>
                    <a:pt x="38610" y="14407"/>
                    <a:pt x="38264" y="32501"/>
                  </a:cubicBezTo>
                  <a:close/>
                </a:path>
              </a:pathLst>
            </a:custGeom>
            <a:solidFill>
              <a:srgbClr val="1287C4"/>
            </a:solidFill>
            <a:ln w="11507" cap="flat">
              <a:noFill/>
              <a:prstDash val="solid"/>
              <a:miter/>
            </a:ln>
          </p:spPr>
          <p:txBody>
            <a:bodyPr/>
            <a:lstStyle/>
            <a:p>
              <a:endParaRPr lang="en-US"/>
            </a:p>
          </p:txBody>
        </p:sp>
        <p:sp>
          <p:nvSpPr>
            <p:cNvPr id="632" name="Freeform: Shape 631">
              <a:extLst>
                <a:ext uri="{FF2B5EF4-FFF2-40B4-BE49-F238E27FC236}">
                  <a16:creationId xmlns:a16="http://schemas.microsoft.com/office/drawing/2014/main" id="{FAF69669-42D6-2548-DF82-F2F464BF07B3}"/>
                </a:ext>
              </a:extLst>
            </p:cNvPr>
            <p:cNvSpPr/>
            <p:nvPr/>
          </p:nvSpPr>
          <p:spPr>
            <a:xfrm>
              <a:off x="7073665" y="3859253"/>
              <a:ext cx="48591" cy="174750"/>
            </a:xfrm>
            <a:custGeom>
              <a:avLst/>
              <a:gdLst>
                <a:gd name="csX0" fmla="*/ 29242 w 48591"/>
                <a:gd name="csY0" fmla="*/ 11871 h 174750"/>
                <a:gd name="csX1" fmla="*/ 19791 w 48591"/>
                <a:gd name="csY1" fmla="*/ 29044 h 174750"/>
                <a:gd name="csX2" fmla="*/ 35235 w 48591"/>
                <a:gd name="csY2" fmla="*/ 117442 h 174750"/>
                <a:gd name="csX3" fmla="*/ 39499 w 48591"/>
                <a:gd name="csY3" fmla="*/ 149482 h 174750"/>
                <a:gd name="csX4" fmla="*/ 39730 w 48591"/>
                <a:gd name="csY4" fmla="*/ 158011 h 174750"/>
                <a:gd name="csX5" fmla="*/ 19791 w 48591"/>
                <a:gd name="csY5" fmla="*/ 166886 h 174750"/>
                <a:gd name="csX6" fmla="*/ 11147 w 48591"/>
                <a:gd name="csY6" fmla="*/ 166886 h 174750"/>
                <a:gd name="csX7" fmla="*/ 11147 w 48591"/>
                <a:gd name="csY7" fmla="*/ 158242 h 174750"/>
                <a:gd name="csX8" fmla="*/ 1927 w 48591"/>
                <a:gd name="csY8" fmla="*/ 105571 h 174750"/>
                <a:gd name="csX9" fmla="*/ 2157 w 48591"/>
                <a:gd name="csY9" fmla="*/ 97849 h 174750"/>
                <a:gd name="csX10" fmla="*/ 10571 w 48591"/>
                <a:gd name="csY10" fmla="*/ 1153 h 174750"/>
                <a:gd name="csX11" fmla="*/ 17140 w 48591"/>
                <a:gd name="csY11" fmla="*/ 0 h 174750"/>
                <a:gd name="csX12" fmla="*/ 29357 w 48591"/>
                <a:gd name="csY12" fmla="*/ 11871 h 174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8591" h="174750">
                  <a:moveTo>
                    <a:pt x="29242" y="11871"/>
                  </a:moveTo>
                  <a:cubicBezTo>
                    <a:pt x="43072" y="18325"/>
                    <a:pt x="35004" y="36420"/>
                    <a:pt x="19791" y="29044"/>
                  </a:cubicBezTo>
                  <a:lnTo>
                    <a:pt x="35235" y="117442"/>
                  </a:lnTo>
                  <a:cubicBezTo>
                    <a:pt x="52869" y="119171"/>
                    <a:pt x="51716" y="138188"/>
                    <a:pt x="39499" y="149482"/>
                  </a:cubicBezTo>
                  <a:cubicBezTo>
                    <a:pt x="47336" y="151442"/>
                    <a:pt x="47336" y="154323"/>
                    <a:pt x="39730" y="158011"/>
                  </a:cubicBezTo>
                  <a:cubicBezTo>
                    <a:pt x="36042" y="173109"/>
                    <a:pt x="29357" y="182099"/>
                    <a:pt x="19791" y="166886"/>
                  </a:cubicBezTo>
                  <a:cubicBezTo>
                    <a:pt x="17371" y="174377"/>
                    <a:pt x="14489" y="174262"/>
                    <a:pt x="11147" y="166886"/>
                  </a:cubicBezTo>
                  <a:cubicBezTo>
                    <a:pt x="3656" y="164465"/>
                    <a:pt x="3771" y="161584"/>
                    <a:pt x="11147" y="158242"/>
                  </a:cubicBezTo>
                  <a:lnTo>
                    <a:pt x="1927" y="105571"/>
                  </a:lnTo>
                  <a:cubicBezTo>
                    <a:pt x="1927" y="103612"/>
                    <a:pt x="1927" y="99693"/>
                    <a:pt x="2157" y="97849"/>
                  </a:cubicBezTo>
                  <a:cubicBezTo>
                    <a:pt x="-2453" y="66270"/>
                    <a:pt x="313" y="34115"/>
                    <a:pt x="10571" y="1153"/>
                  </a:cubicBezTo>
                  <a:lnTo>
                    <a:pt x="17140" y="0"/>
                  </a:lnTo>
                  <a:lnTo>
                    <a:pt x="29357" y="11871"/>
                  </a:lnTo>
                  <a:close/>
                </a:path>
              </a:pathLst>
            </a:custGeom>
            <a:solidFill>
              <a:srgbClr val="73C0B2"/>
            </a:solidFill>
            <a:ln w="11507" cap="flat">
              <a:noFill/>
              <a:prstDash val="solid"/>
              <a:miter/>
            </a:ln>
          </p:spPr>
          <p:txBody>
            <a:bodyPr/>
            <a:lstStyle/>
            <a:p>
              <a:endParaRPr lang="en-US"/>
            </a:p>
          </p:txBody>
        </p:sp>
        <p:sp>
          <p:nvSpPr>
            <p:cNvPr id="633" name="Freeform: Shape 632">
              <a:extLst>
                <a:ext uri="{FF2B5EF4-FFF2-40B4-BE49-F238E27FC236}">
                  <a16:creationId xmlns:a16="http://schemas.microsoft.com/office/drawing/2014/main" id="{C27B6B3C-47F8-9464-C257-93EF82EF0F3F}"/>
                </a:ext>
              </a:extLst>
            </p:cNvPr>
            <p:cNvSpPr/>
            <p:nvPr/>
          </p:nvSpPr>
          <p:spPr>
            <a:xfrm>
              <a:off x="7057728" y="3991121"/>
              <a:ext cx="29632" cy="86765"/>
            </a:xfrm>
            <a:custGeom>
              <a:avLst/>
              <a:gdLst>
                <a:gd name="csX0" fmla="*/ 9796 w 29632"/>
                <a:gd name="csY0" fmla="*/ 672 h 86765"/>
                <a:gd name="csX1" fmla="*/ 18440 w 29632"/>
                <a:gd name="csY1" fmla="*/ 43777 h 86765"/>
                <a:gd name="csX2" fmla="*/ 27084 w 29632"/>
                <a:gd name="csY2" fmla="*/ 60949 h 86765"/>
                <a:gd name="csX3" fmla="*/ 9796 w 29632"/>
                <a:gd name="csY3" fmla="*/ 86766 h 86765"/>
                <a:gd name="csX4" fmla="*/ 231 w 29632"/>
                <a:gd name="csY4" fmla="*/ 16923 h 86765"/>
                <a:gd name="csX5" fmla="*/ 0 w 29632"/>
                <a:gd name="csY5" fmla="*/ 327 h 86765"/>
                <a:gd name="csX6" fmla="*/ 9681 w 29632"/>
                <a:gd name="csY6" fmla="*/ 672 h 867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632" h="86765">
                  <a:moveTo>
                    <a:pt x="9796" y="672"/>
                  </a:moveTo>
                  <a:cubicBezTo>
                    <a:pt x="17403" y="11506"/>
                    <a:pt x="22935" y="29946"/>
                    <a:pt x="18440" y="43777"/>
                  </a:cubicBezTo>
                  <a:cubicBezTo>
                    <a:pt x="30081" y="35248"/>
                    <a:pt x="32040" y="50461"/>
                    <a:pt x="27084" y="60949"/>
                  </a:cubicBezTo>
                  <a:cubicBezTo>
                    <a:pt x="25817" y="77776"/>
                    <a:pt x="20054" y="86420"/>
                    <a:pt x="9796" y="86766"/>
                  </a:cubicBezTo>
                  <a:cubicBezTo>
                    <a:pt x="1498" y="66597"/>
                    <a:pt x="576" y="41126"/>
                    <a:pt x="231" y="16923"/>
                  </a:cubicBezTo>
                  <a:lnTo>
                    <a:pt x="0" y="327"/>
                  </a:lnTo>
                  <a:cubicBezTo>
                    <a:pt x="3227" y="-250"/>
                    <a:pt x="5647" y="-19"/>
                    <a:pt x="9681" y="672"/>
                  </a:cubicBezTo>
                  <a:close/>
                </a:path>
              </a:pathLst>
            </a:custGeom>
            <a:solidFill>
              <a:srgbClr val="2675B7"/>
            </a:solidFill>
            <a:ln w="11507" cap="flat">
              <a:noFill/>
              <a:prstDash val="solid"/>
              <a:miter/>
            </a:ln>
          </p:spPr>
          <p:txBody>
            <a:bodyPr/>
            <a:lstStyle/>
            <a:p>
              <a:endParaRPr lang="en-US"/>
            </a:p>
          </p:txBody>
        </p:sp>
        <p:sp>
          <p:nvSpPr>
            <p:cNvPr id="634" name="Freeform: Shape 633">
              <a:extLst>
                <a:ext uri="{FF2B5EF4-FFF2-40B4-BE49-F238E27FC236}">
                  <a16:creationId xmlns:a16="http://schemas.microsoft.com/office/drawing/2014/main" id="{9C87AF88-23B0-9A05-D925-B41F6AFBF72B}"/>
                </a:ext>
              </a:extLst>
            </p:cNvPr>
            <p:cNvSpPr/>
            <p:nvPr/>
          </p:nvSpPr>
          <p:spPr>
            <a:xfrm>
              <a:off x="7042664" y="3836778"/>
              <a:ext cx="31890" cy="111910"/>
            </a:xfrm>
            <a:custGeom>
              <a:avLst/>
              <a:gdLst>
                <a:gd name="csX0" fmla="*/ 24860 w 31890"/>
                <a:gd name="csY0" fmla="*/ 8529 h 111910"/>
                <a:gd name="csX1" fmla="*/ 31890 w 31890"/>
                <a:gd name="csY1" fmla="*/ 25125 h 111910"/>
                <a:gd name="csX2" fmla="*/ 24860 w 31890"/>
                <a:gd name="csY2" fmla="*/ 103266 h 111910"/>
                <a:gd name="csX3" fmla="*/ 24860 w 31890"/>
                <a:gd name="csY3" fmla="*/ 111910 h 111910"/>
                <a:gd name="csX4" fmla="*/ 8609 w 31890"/>
                <a:gd name="csY4" fmla="*/ 105571 h 111910"/>
                <a:gd name="csX5" fmla="*/ 7572 w 31890"/>
                <a:gd name="csY5" fmla="*/ 86094 h 111910"/>
                <a:gd name="csX6" fmla="*/ 7572 w 31890"/>
                <a:gd name="csY6" fmla="*/ 51633 h 111910"/>
                <a:gd name="csX7" fmla="*/ 16216 w 31890"/>
                <a:gd name="csY7" fmla="*/ 0 h 111910"/>
                <a:gd name="csX8" fmla="*/ 24860 w 31890"/>
                <a:gd name="csY8" fmla="*/ 8644 h 111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1890" h="111910">
                  <a:moveTo>
                    <a:pt x="24860" y="8529"/>
                  </a:moveTo>
                  <a:lnTo>
                    <a:pt x="31890" y="25125"/>
                  </a:lnTo>
                  <a:cubicBezTo>
                    <a:pt x="23016" y="51518"/>
                    <a:pt x="20711" y="77565"/>
                    <a:pt x="24860" y="103266"/>
                  </a:cubicBezTo>
                  <a:cubicBezTo>
                    <a:pt x="30968" y="105802"/>
                    <a:pt x="30853" y="108683"/>
                    <a:pt x="24860" y="111910"/>
                  </a:cubicBezTo>
                  <a:cubicBezTo>
                    <a:pt x="20941" y="111219"/>
                    <a:pt x="8955" y="110181"/>
                    <a:pt x="8609" y="105571"/>
                  </a:cubicBezTo>
                  <a:cubicBezTo>
                    <a:pt x="8263" y="100961"/>
                    <a:pt x="7572" y="90704"/>
                    <a:pt x="7572" y="86094"/>
                  </a:cubicBezTo>
                  <a:cubicBezTo>
                    <a:pt x="-6028" y="86785"/>
                    <a:pt x="1694" y="62121"/>
                    <a:pt x="7572" y="51633"/>
                  </a:cubicBezTo>
                  <a:cubicBezTo>
                    <a:pt x="9070" y="33654"/>
                    <a:pt x="11951" y="16366"/>
                    <a:pt x="16216" y="0"/>
                  </a:cubicBezTo>
                  <a:lnTo>
                    <a:pt x="24860" y="8644"/>
                  </a:lnTo>
                  <a:close/>
                </a:path>
              </a:pathLst>
            </a:custGeom>
            <a:solidFill>
              <a:srgbClr val="15B1DA"/>
            </a:solidFill>
            <a:ln w="11507" cap="flat">
              <a:noFill/>
              <a:prstDash val="solid"/>
              <a:miter/>
            </a:ln>
          </p:spPr>
          <p:txBody>
            <a:bodyPr/>
            <a:lstStyle/>
            <a:p>
              <a:endParaRPr lang="en-US"/>
            </a:p>
          </p:txBody>
        </p:sp>
        <p:sp>
          <p:nvSpPr>
            <p:cNvPr id="635" name="Freeform: Shape 634">
              <a:extLst>
                <a:ext uri="{FF2B5EF4-FFF2-40B4-BE49-F238E27FC236}">
                  <a16:creationId xmlns:a16="http://schemas.microsoft.com/office/drawing/2014/main" id="{01531F19-AC69-7E91-8D98-3B35603E5EC4}"/>
                </a:ext>
              </a:extLst>
            </p:cNvPr>
            <p:cNvSpPr/>
            <p:nvPr/>
          </p:nvSpPr>
          <p:spPr>
            <a:xfrm>
              <a:off x="7065405" y="3860405"/>
              <a:ext cx="18830" cy="96696"/>
            </a:xfrm>
            <a:custGeom>
              <a:avLst/>
              <a:gdLst>
                <a:gd name="csX0" fmla="*/ 10417 w 18830"/>
                <a:gd name="csY0" fmla="*/ 96697 h 96696"/>
                <a:gd name="csX1" fmla="*/ 2234 w 18830"/>
                <a:gd name="csY1" fmla="*/ 88283 h 96696"/>
                <a:gd name="csX2" fmla="*/ 2234 w 18830"/>
                <a:gd name="csY2" fmla="*/ 79639 h 96696"/>
                <a:gd name="csX3" fmla="*/ 18830 w 18830"/>
                <a:gd name="csY3" fmla="*/ 0 h 96696"/>
                <a:gd name="csX4" fmla="*/ 10417 w 18830"/>
                <a:gd name="csY4" fmla="*/ 96697 h 96696"/>
              </a:gdLst>
              <a:ahLst/>
              <a:cxnLst>
                <a:cxn ang="0">
                  <a:pos x="csX0" y="csY0"/>
                </a:cxn>
                <a:cxn ang="0">
                  <a:pos x="csX1" y="csY1"/>
                </a:cxn>
                <a:cxn ang="0">
                  <a:pos x="csX2" y="csY2"/>
                </a:cxn>
                <a:cxn ang="0">
                  <a:pos x="csX3" y="csY3"/>
                </a:cxn>
                <a:cxn ang="0">
                  <a:pos x="csX4" y="csY4"/>
                </a:cxn>
              </a:cxnLst>
              <a:rect l="l" t="t" r="r" b="b"/>
              <a:pathLst>
                <a:path w="18830" h="96696">
                  <a:moveTo>
                    <a:pt x="10417" y="96697"/>
                  </a:moveTo>
                  <a:lnTo>
                    <a:pt x="2234" y="88283"/>
                  </a:lnTo>
                  <a:lnTo>
                    <a:pt x="2234" y="79639"/>
                  </a:lnTo>
                  <a:cubicBezTo>
                    <a:pt x="-1800" y="55321"/>
                    <a:pt x="-2491" y="9105"/>
                    <a:pt x="18830" y="0"/>
                  </a:cubicBezTo>
                  <a:lnTo>
                    <a:pt x="10417" y="96697"/>
                  </a:lnTo>
                  <a:close/>
                </a:path>
              </a:pathLst>
            </a:custGeom>
            <a:solidFill>
              <a:srgbClr val="68C0C6"/>
            </a:solidFill>
            <a:ln w="11507" cap="flat">
              <a:noFill/>
              <a:prstDash val="solid"/>
              <a:miter/>
            </a:ln>
          </p:spPr>
          <p:txBody>
            <a:bodyPr/>
            <a:lstStyle/>
            <a:p>
              <a:endParaRPr lang="en-US"/>
            </a:p>
          </p:txBody>
        </p:sp>
        <p:sp>
          <p:nvSpPr>
            <p:cNvPr id="636" name="Freeform: Shape 635">
              <a:extLst>
                <a:ext uri="{FF2B5EF4-FFF2-40B4-BE49-F238E27FC236}">
                  <a16:creationId xmlns:a16="http://schemas.microsoft.com/office/drawing/2014/main" id="{86A14391-00D1-2D00-1A13-CC58A9DF3A29}"/>
                </a:ext>
              </a:extLst>
            </p:cNvPr>
            <p:cNvSpPr/>
            <p:nvPr/>
          </p:nvSpPr>
          <p:spPr>
            <a:xfrm>
              <a:off x="7067524" y="3991793"/>
              <a:ext cx="20681" cy="45668"/>
            </a:xfrm>
            <a:custGeom>
              <a:avLst/>
              <a:gdLst>
                <a:gd name="csX0" fmla="*/ 17288 w 20681"/>
                <a:gd name="csY0" fmla="*/ 25817 h 45668"/>
                <a:gd name="csX1" fmla="*/ 17288 w 20681"/>
                <a:gd name="csY1" fmla="*/ 34460 h 45668"/>
                <a:gd name="csX2" fmla="*/ 8644 w 20681"/>
                <a:gd name="csY2" fmla="*/ 43104 h 45668"/>
                <a:gd name="csX3" fmla="*/ 0 w 20681"/>
                <a:gd name="csY3" fmla="*/ 0 h 45668"/>
                <a:gd name="csX4" fmla="*/ 8644 w 20681"/>
                <a:gd name="csY4" fmla="*/ 0 h 45668"/>
                <a:gd name="csX5" fmla="*/ 17288 w 20681"/>
                <a:gd name="csY5" fmla="*/ 25817 h 45668"/>
              </a:gdLst>
              <a:ahLst/>
              <a:cxnLst>
                <a:cxn ang="0">
                  <a:pos x="csX0" y="csY0"/>
                </a:cxn>
                <a:cxn ang="0">
                  <a:pos x="csX1" y="csY1"/>
                </a:cxn>
                <a:cxn ang="0">
                  <a:pos x="csX2" y="csY2"/>
                </a:cxn>
                <a:cxn ang="0">
                  <a:pos x="csX3" y="csY3"/>
                </a:cxn>
                <a:cxn ang="0">
                  <a:pos x="csX4" y="csY4"/>
                </a:cxn>
                <a:cxn ang="0">
                  <a:pos x="csX5" y="csY5"/>
                </a:cxn>
              </a:cxnLst>
              <a:rect l="l" t="t" r="r" b="b"/>
              <a:pathLst>
                <a:path w="20681" h="45668">
                  <a:moveTo>
                    <a:pt x="17288" y="25817"/>
                  </a:moveTo>
                  <a:lnTo>
                    <a:pt x="17288" y="34460"/>
                  </a:lnTo>
                  <a:cubicBezTo>
                    <a:pt x="24203" y="44718"/>
                    <a:pt x="20169" y="48752"/>
                    <a:pt x="8644" y="43104"/>
                  </a:cubicBezTo>
                  <a:cubicBezTo>
                    <a:pt x="2651" y="31118"/>
                    <a:pt x="115" y="14983"/>
                    <a:pt x="0" y="0"/>
                  </a:cubicBezTo>
                  <a:lnTo>
                    <a:pt x="8644" y="0"/>
                  </a:lnTo>
                  <a:cubicBezTo>
                    <a:pt x="13485" y="5417"/>
                    <a:pt x="16366" y="13946"/>
                    <a:pt x="17288" y="25817"/>
                  </a:cubicBezTo>
                  <a:close/>
                </a:path>
              </a:pathLst>
            </a:custGeom>
            <a:solidFill>
              <a:srgbClr val="37AECB"/>
            </a:solidFill>
            <a:ln w="11507" cap="flat">
              <a:noFill/>
              <a:prstDash val="solid"/>
              <a:miter/>
            </a:ln>
          </p:spPr>
          <p:txBody>
            <a:bodyPr/>
            <a:lstStyle/>
            <a:p>
              <a:endParaRPr lang="en-US"/>
            </a:p>
          </p:txBody>
        </p:sp>
        <p:sp>
          <p:nvSpPr>
            <p:cNvPr id="637" name="Freeform: Shape 636">
              <a:extLst>
                <a:ext uri="{FF2B5EF4-FFF2-40B4-BE49-F238E27FC236}">
                  <a16:creationId xmlns:a16="http://schemas.microsoft.com/office/drawing/2014/main" id="{992E1BC5-D73C-7486-8ACA-20A7C5E2851E}"/>
                </a:ext>
              </a:extLst>
            </p:cNvPr>
            <p:cNvSpPr/>
            <p:nvPr/>
          </p:nvSpPr>
          <p:spPr>
            <a:xfrm>
              <a:off x="7029658" y="3874192"/>
              <a:ext cx="20578" cy="50178"/>
            </a:xfrm>
            <a:custGeom>
              <a:avLst/>
              <a:gdLst>
                <a:gd name="csX0" fmla="*/ 20578 w 20578"/>
                <a:gd name="csY0" fmla="*/ 14219 h 50178"/>
                <a:gd name="csX1" fmla="*/ 20578 w 20578"/>
                <a:gd name="csY1" fmla="*/ 48680 h 50178"/>
                <a:gd name="csX2" fmla="*/ 3521 w 20578"/>
                <a:gd name="csY2" fmla="*/ 50178 h 50178"/>
                <a:gd name="csX3" fmla="*/ 11934 w 20578"/>
                <a:gd name="csY3" fmla="*/ 22748 h 50178"/>
                <a:gd name="csX4" fmla="*/ 11934 w 20578"/>
                <a:gd name="csY4" fmla="*/ 5575 h 50178"/>
                <a:gd name="csX5" fmla="*/ 20578 w 20578"/>
                <a:gd name="csY5" fmla="*/ 5575 h 50178"/>
                <a:gd name="csX6" fmla="*/ 20578 w 20578"/>
                <a:gd name="csY6" fmla="*/ 14219 h 501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78" h="50178">
                  <a:moveTo>
                    <a:pt x="20578" y="14219"/>
                  </a:moveTo>
                  <a:lnTo>
                    <a:pt x="20578" y="48680"/>
                  </a:lnTo>
                  <a:lnTo>
                    <a:pt x="3521" y="50178"/>
                  </a:lnTo>
                  <a:lnTo>
                    <a:pt x="11934" y="22748"/>
                  </a:lnTo>
                  <a:cubicBezTo>
                    <a:pt x="-4662" y="23785"/>
                    <a:pt x="-3279" y="10416"/>
                    <a:pt x="11934" y="5575"/>
                  </a:cubicBezTo>
                  <a:cubicBezTo>
                    <a:pt x="14355" y="-1916"/>
                    <a:pt x="17236" y="-1801"/>
                    <a:pt x="20578" y="5575"/>
                  </a:cubicBezTo>
                  <a:lnTo>
                    <a:pt x="20578" y="14219"/>
                  </a:lnTo>
                  <a:close/>
                </a:path>
              </a:pathLst>
            </a:custGeom>
            <a:solidFill>
              <a:srgbClr val="028B9E"/>
            </a:solidFill>
            <a:ln w="11507" cap="flat">
              <a:noFill/>
              <a:prstDash val="solid"/>
              <a:miter/>
            </a:ln>
          </p:spPr>
          <p:txBody>
            <a:bodyPr/>
            <a:lstStyle/>
            <a:p>
              <a:endParaRPr lang="en-US"/>
            </a:p>
          </p:txBody>
        </p:sp>
        <p:sp>
          <p:nvSpPr>
            <p:cNvPr id="638" name="Freeform: Shape 637">
              <a:extLst>
                <a:ext uri="{FF2B5EF4-FFF2-40B4-BE49-F238E27FC236}">
                  <a16:creationId xmlns:a16="http://schemas.microsoft.com/office/drawing/2014/main" id="{77A56258-54F9-0652-5632-21DB8C9BBB30}"/>
                </a:ext>
              </a:extLst>
            </p:cNvPr>
            <p:cNvSpPr/>
            <p:nvPr/>
          </p:nvSpPr>
          <p:spPr>
            <a:xfrm>
              <a:off x="7075592" y="3964939"/>
              <a:ext cx="9272" cy="52670"/>
            </a:xfrm>
            <a:custGeom>
              <a:avLst/>
              <a:gdLst>
                <a:gd name="csX0" fmla="*/ 9220 w 9272"/>
                <a:gd name="csY0" fmla="*/ 52670 h 52670"/>
                <a:gd name="csX1" fmla="*/ 576 w 9272"/>
                <a:gd name="csY1" fmla="*/ 26854 h 52670"/>
                <a:gd name="csX2" fmla="*/ 0 w 9272"/>
                <a:gd name="csY2" fmla="*/ 0 h 52670"/>
                <a:gd name="csX3" fmla="*/ 9220 w 9272"/>
                <a:gd name="csY3" fmla="*/ 52670 h 52670"/>
              </a:gdLst>
              <a:ahLst/>
              <a:cxnLst>
                <a:cxn ang="0">
                  <a:pos x="csX0" y="csY0"/>
                </a:cxn>
                <a:cxn ang="0">
                  <a:pos x="csX1" y="csY1"/>
                </a:cxn>
                <a:cxn ang="0">
                  <a:pos x="csX2" y="csY2"/>
                </a:cxn>
                <a:cxn ang="0">
                  <a:pos x="csX3" y="csY3"/>
                </a:cxn>
              </a:cxnLst>
              <a:rect l="l" t="t" r="r" b="b"/>
              <a:pathLst>
                <a:path w="9272" h="52670">
                  <a:moveTo>
                    <a:pt x="9220" y="52670"/>
                  </a:moveTo>
                  <a:cubicBezTo>
                    <a:pt x="5763" y="46331"/>
                    <a:pt x="807" y="33884"/>
                    <a:pt x="576" y="26854"/>
                  </a:cubicBezTo>
                  <a:lnTo>
                    <a:pt x="0" y="0"/>
                  </a:lnTo>
                  <a:cubicBezTo>
                    <a:pt x="7146" y="13254"/>
                    <a:pt x="9681" y="34806"/>
                    <a:pt x="9220" y="52670"/>
                  </a:cubicBezTo>
                  <a:close/>
                </a:path>
              </a:pathLst>
            </a:custGeom>
            <a:solidFill>
              <a:srgbClr val="68C0C6"/>
            </a:solidFill>
            <a:ln w="11507" cap="flat">
              <a:noFill/>
              <a:prstDash val="solid"/>
              <a:miter/>
            </a:ln>
          </p:spPr>
          <p:txBody>
            <a:bodyPr/>
            <a:lstStyle/>
            <a:p>
              <a:endParaRPr lang="en-US"/>
            </a:p>
          </p:txBody>
        </p:sp>
        <p:sp>
          <p:nvSpPr>
            <p:cNvPr id="639" name="Freeform: Shape 638">
              <a:extLst>
                <a:ext uri="{FF2B5EF4-FFF2-40B4-BE49-F238E27FC236}">
                  <a16:creationId xmlns:a16="http://schemas.microsoft.com/office/drawing/2014/main" id="{5E98782B-E9DA-48FD-217E-396EE3D7B5C5}"/>
                </a:ext>
              </a:extLst>
            </p:cNvPr>
            <p:cNvSpPr/>
            <p:nvPr/>
          </p:nvSpPr>
          <p:spPr>
            <a:xfrm>
              <a:off x="6981630" y="3862019"/>
              <a:ext cx="50263" cy="35070"/>
            </a:xfrm>
            <a:custGeom>
              <a:avLst/>
              <a:gdLst>
                <a:gd name="csX0" fmla="*/ 17089 w 50263"/>
                <a:gd name="csY0" fmla="*/ 0 h 35070"/>
                <a:gd name="csX1" fmla="*/ 41753 w 50263"/>
                <a:gd name="csY1" fmla="*/ 17749 h 35070"/>
                <a:gd name="csX2" fmla="*/ 34146 w 50263"/>
                <a:gd name="csY2" fmla="*/ 35037 h 35070"/>
                <a:gd name="csX3" fmla="*/ 723 w 50263"/>
                <a:gd name="csY3" fmla="*/ 21091 h 35070"/>
                <a:gd name="csX4" fmla="*/ 5794 w 50263"/>
                <a:gd name="csY4" fmla="*/ 1959 h 35070"/>
                <a:gd name="csX5" fmla="*/ 17204 w 50263"/>
                <a:gd name="csY5" fmla="*/ 0 h 35070"/>
              </a:gdLst>
              <a:ahLst/>
              <a:cxnLst>
                <a:cxn ang="0">
                  <a:pos x="csX0" y="csY0"/>
                </a:cxn>
                <a:cxn ang="0">
                  <a:pos x="csX1" y="csY1"/>
                </a:cxn>
                <a:cxn ang="0">
                  <a:pos x="csX2" y="csY2"/>
                </a:cxn>
                <a:cxn ang="0">
                  <a:pos x="csX3" y="csY3"/>
                </a:cxn>
                <a:cxn ang="0">
                  <a:pos x="csX4" y="csY4"/>
                </a:cxn>
                <a:cxn ang="0">
                  <a:pos x="csX5" y="csY5"/>
                </a:cxn>
              </a:cxnLst>
              <a:rect l="l" t="t" r="r" b="b"/>
              <a:pathLst>
                <a:path w="50263" h="35070">
                  <a:moveTo>
                    <a:pt x="17089" y="0"/>
                  </a:moveTo>
                  <a:cubicBezTo>
                    <a:pt x="22390" y="6454"/>
                    <a:pt x="34031" y="15790"/>
                    <a:pt x="41753" y="17749"/>
                  </a:cubicBezTo>
                  <a:cubicBezTo>
                    <a:pt x="56736" y="25701"/>
                    <a:pt x="50512" y="35728"/>
                    <a:pt x="34146" y="35037"/>
                  </a:cubicBezTo>
                  <a:cubicBezTo>
                    <a:pt x="25272" y="32040"/>
                    <a:pt x="9136" y="25356"/>
                    <a:pt x="723" y="21091"/>
                  </a:cubicBezTo>
                  <a:cubicBezTo>
                    <a:pt x="-1813" y="19823"/>
                    <a:pt x="2913" y="2420"/>
                    <a:pt x="5794" y="1959"/>
                  </a:cubicBezTo>
                  <a:lnTo>
                    <a:pt x="17204" y="0"/>
                  </a:lnTo>
                  <a:close/>
                </a:path>
              </a:pathLst>
            </a:custGeom>
            <a:solidFill>
              <a:srgbClr val="34ABD7"/>
            </a:solidFill>
            <a:ln w="11507" cap="flat">
              <a:noFill/>
              <a:prstDash val="solid"/>
              <a:miter/>
            </a:ln>
          </p:spPr>
          <p:txBody>
            <a:bodyPr/>
            <a:lstStyle/>
            <a:p>
              <a:endParaRPr lang="en-US"/>
            </a:p>
          </p:txBody>
        </p:sp>
        <p:sp>
          <p:nvSpPr>
            <p:cNvPr id="640" name="Freeform: Shape 639">
              <a:extLst>
                <a:ext uri="{FF2B5EF4-FFF2-40B4-BE49-F238E27FC236}">
                  <a16:creationId xmlns:a16="http://schemas.microsoft.com/office/drawing/2014/main" id="{A0BDEB65-2C2D-0840-01B4-1438F93F64DE}"/>
                </a:ext>
              </a:extLst>
            </p:cNvPr>
            <p:cNvSpPr/>
            <p:nvPr/>
          </p:nvSpPr>
          <p:spPr>
            <a:xfrm>
              <a:off x="7015776" y="3874077"/>
              <a:ext cx="26550" cy="31507"/>
            </a:xfrm>
            <a:custGeom>
              <a:avLst/>
              <a:gdLst>
                <a:gd name="csX0" fmla="*/ 25932 w 26550"/>
                <a:gd name="csY0" fmla="*/ 5691 h 31507"/>
                <a:gd name="csX1" fmla="*/ 25932 w 26550"/>
                <a:gd name="csY1" fmla="*/ 22863 h 31507"/>
                <a:gd name="csX2" fmla="*/ 0 w 26550"/>
                <a:gd name="csY2" fmla="*/ 31507 h 31507"/>
                <a:gd name="csX3" fmla="*/ 0 w 26550"/>
                <a:gd name="csY3" fmla="*/ 22863 h 31507"/>
                <a:gd name="csX4" fmla="*/ 7607 w 26550"/>
                <a:gd name="csY4" fmla="*/ 5575 h 31507"/>
                <a:gd name="csX5" fmla="*/ 17288 w 26550"/>
                <a:gd name="csY5" fmla="*/ 5575 h 31507"/>
                <a:gd name="csX6" fmla="*/ 25932 w 26550"/>
                <a:gd name="csY6" fmla="*/ 5575 h 315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50" h="31507">
                  <a:moveTo>
                    <a:pt x="25932" y="5691"/>
                  </a:moveTo>
                  <a:cubicBezTo>
                    <a:pt x="26162" y="10186"/>
                    <a:pt x="27200" y="18829"/>
                    <a:pt x="25932" y="22863"/>
                  </a:cubicBezTo>
                  <a:lnTo>
                    <a:pt x="0" y="31507"/>
                  </a:lnTo>
                  <a:lnTo>
                    <a:pt x="0" y="22863"/>
                  </a:lnTo>
                  <a:lnTo>
                    <a:pt x="7607" y="5575"/>
                  </a:lnTo>
                  <a:cubicBezTo>
                    <a:pt x="9796" y="6152"/>
                    <a:pt x="14061" y="5575"/>
                    <a:pt x="17288" y="5575"/>
                  </a:cubicBezTo>
                  <a:cubicBezTo>
                    <a:pt x="19708" y="-1916"/>
                    <a:pt x="22590" y="-1801"/>
                    <a:pt x="25932" y="5575"/>
                  </a:cubicBezTo>
                  <a:close/>
                </a:path>
              </a:pathLst>
            </a:custGeom>
            <a:solidFill>
              <a:srgbClr val="41AD97"/>
            </a:solidFill>
            <a:ln w="11507" cap="flat">
              <a:noFill/>
              <a:prstDash val="solid"/>
              <a:miter/>
            </a:ln>
          </p:spPr>
          <p:txBody>
            <a:bodyPr/>
            <a:lstStyle/>
            <a:p>
              <a:endParaRPr lang="en-US"/>
            </a:p>
          </p:txBody>
        </p:sp>
        <p:sp>
          <p:nvSpPr>
            <p:cNvPr id="641" name="Freeform: Shape 640">
              <a:extLst>
                <a:ext uri="{FF2B5EF4-FFF2-40B4-BE49-F238E27FC236}">
                  <a16:creationId xmlns:a16="http://schemas.microsoft.com/office/drawing/2014/main" id="{F658D14A-DFB1-B0DA-906D-67398D3CEABD}"/>
                </a:ext>
              </a:extLst>
            </p:cNvPr>
            <p:cNvSpPr/>
            <p:nvPr/>
          </p:nvSpPr>
          <p:spPr>
            <a:xfrm>
              <a:off x="8257843" y="3810616"/>
              <a:ext cx="69275" cy="94560"/>
            </a:xfrm>
            <a:custGeom>
              <a:avLst/>
              <a:gdLst>
                <a:gd name="csX0" fmla="*/ 59364 w 69275"/>
                <a:gd name="csY0" fmla="*/ 115 h 94560"/>
                <a:gd name="csX1" fmla="*/ 69276 w 69275"/>
                <a:gd name="csY1" fmla="*/ 23627 h 94560"/>
                <a:gd name="csX2" fmla="*/ 57520 w 69275"/>
                <a:gd name="csY2" fmla="*/ 23627 h 94560"/>
                <a:gd name="csX3" fmla="*/ 17527 w 69275"/>
                <a:gd name="csY3" fmla="*/ 86324 h 94560"/>
                <a:gd name="csX4" fmla="*/ 3006 w 69275"/>
                <a:gd name="csY4" fmla="*/ 74914 h 94560"/>
                <a:gd name="csX5" fmla="*/ 1622 w 69275"/>
                <a:gd name="csY5" fmla="*/ 57511 h 94560"/>
                <a:gd name="csX6" fmla="*/ 17527 w 69275"/>
                <a:gd name="csY6" fmla="*/ 231 h 94560"/>
                <a:gd name="csX7" fmla="*/ 59364 w 69275"/>
                <a:gd name="csY7" fmla="*/ 0 h 945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9275" h="94560">
                  <a:moveTo>
                    <a:pt x="59364" y="115"/>
                  </a:moveTo>
                  <a:lnTo>
                    <a:pt x="69276" y="23627"/>
                  </a:lnTo>
                  <a:cubicBezTo>
                    <a:pt x="66510" y="22590"/>
                    <a:pt x="60401" y="23281"/>
                    <a:pt x="57520" y="23627"/>
                  </a:cubicBezTo>
                  <a:cubicBezTo>
                    <a:pt x="42307" y="43565"/>
                    <a:pt x="28361" y="65233"/>
                    <a:pt x="17527" y="86324"/>
                  </a:cubicBezTo>
                  <a:cubicBezTo>
                    <a:pt x="7155" y="103497"/>
                    <a:pt x="5080" y="90934"/>
                    <a:pt x="3006" y="74914"/>
                  </a:cubicBezTo>
                  <a:cubicBezTo>
                    <a:pt x="3697" y="70650"/>
                    <a:pt x="2199" y="62121"/>
                    <a:pt x="1622" y="57511"/>
                  </a:cubicBezTo>
                  <a:cubicBezTo>
                    <a:pt x="-1144" y="38955"/>
                    <a:pt x="-2757" y="5417"/>
                    <a:pt x="17527" y="231"/>
                  </a:cubicBezTo>
                  <a:lnTo>
                    <a:pt x="59364" y="0"/>
                  </a:lnTo>
                  <a:close/>
                </a:path>
              </a:pathLst>
            </a:custGeom>
            <a:solidFill>
              <a:srgbClr val="039FA5"/>
            </a:solidFill>
            <a:ln w="11507" cap="flat">
              <a:noFill/>
              <a:prstDash val="solid"/>
              <a:miter/>
            </a:ln>
          </p:spPr>
          <p:txBody>
            <a:bodyPr/>
            <a:lstStyle/>
            <a:p>
              <a:endParaRPr lang="en-US"/>
            </a:p>
          </p:txBody>
        </p:sp>
        <p:sp>
          <p:nvSpPr>
            <p:cNvPr id="642" name="Freeform: Shape 641">
              <a:extLst>
                <a:ext uri="{FF2B5EF4-FFF2-40B4-BE49-F238E27FC236}">
                  <a16:creationId xmlns:a16="http://schemas.microsoft.com/office/drawing/2014/main" id="{E1A0C894-26B5-4833-ED73-DC221399B9B8}"/>
                </a:ext>
              </a:extLst>
            </p:cNvPr>
            <p:cNvSpPr/>
            <p:nvPr/>
          </p:nvSpPr>
          <p:spPr>
            <a:xfrm>
              <a:off x="8231612" y="3801050"/>
              <a:ext cx="43758" cy="67768"/>
            </a:xfrm>
            <a:custGeom>
              <a:avLst/>
              <a:gdLst>
                <a:gd name="csX0" fmla="*/ 43759 w 43758"/>
                <a:gd name="csY0" fmla="*/ 9912 h 67768"/>
                <a:gd name="csX1" fmla="*/ 27854 w 43758"/>
                <a:gd name="csY1" fmla="*/ 67192 h 67768"/>
                <a:gd name="csX2" fmla="*/ 19556 w 43758"/>
                <a:gd name="csY2" fmla="*/ 67768 h 67768"/>
                <a:gd name="csX3" fmla="*/ 17596 w 43758"/>
                <a:gd name="csY3" fmla="*/ 36420 h 67768"/>
                <a:gd name="csX4" fmla="*/ 17942 w 43758"/>
                <a:gd name="csY4" fmla="*/ 9796 h 67768"/>
                <a:gd name="csX5" fmla="*/ 26471 w 43758"/>
                <a:gd name="csY5" fmla="*/ 0 h 67768"/>
                <a:gd name="csX6" fmla="*/ 43759 w 43758"/>
                <a:gd name="csY6" fmla="*/ 9912 h 677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758" h="67768">
                  <a:moveTo>
                    <a:pt x="43759" y="9912"/>
                  </a:moveTo>
                  <a:cubicBezTo>
                    <a:pt x="42376" y="29505"/>
                    <a:pt x="36728" y="49098"/>
                    <a:pt x="27854" y="67192"/>
                  </a:cubicBezTo>
                  <a:lnTo>
                    <a:pt x="19556" y="67768"/>
                  </a:lnTo>
                  <a:lnTo>
                    <a:pt x="17596" y="36420"/>
                  </a:lnTo>
                  <a:cubicBezTo>
                    <a:pt x="-4878" y="26162"/>
                    <a:pt x="-6952" y="16481"/>
                    <a:pt x="17942" y="9796"/>
                  </a:cubicBezTo>
                  <a:cubicBezTo>
                    <a:pt x="11949" y="5071"/>
                    <a:pt x="14715" y="1844"/>
                    <a:pt x="26471" y="0"/>
                  </a:cubicBezTo>
                  <a:lnTo>
                    <a:pt x="43759" y="9912"/>
                  </a:lnTo>
                  <a:close/>
                </a:path>
              </a:pathLst>
            </a:custGeom>
            <a:solidFill>
              <a:srgbClr val="08A9D1"/>
            </a:solidFill>
            <a:ln w="11507" cap="flat">
              <a:noFill/>
              <a:prstDash val="solid"/>
              <a:miter/>
            </a:ln>
          </p:spPr>
          <p:txBody>
            <a:bodyPr/>
            <a:lstStyle/>
            <a:p>
              <a:endParaRPr lang="en-US"/>
            </a:p>
          </p:txBody>
        </p:sp>
        <p:sp>
          <p:nvSpPr>
            <p:cNvPr id="643" name="Freeform: Shape 642">
              <a:extLst>
                <a:ext uri="{FF2B5EF4-FFF2-40B4-BE49-F238E27FC236}">
                  <a16:creationId xmlns:a16="http://schemas.microsoft.com/office/drawing/2014/main" id="{1AAC7983-97FE-D3C0-9A6D-F09AB207E0C8}"/>
                </a:ext>
              </a:extLst>
            </p:cNvPr>
            <p:cNvSpPr/>
            <p:nvPr/>
          </p:nvSpPr>
          <p:spPr>
            <a:xfrm>
              <a:off x="8166269" y="3775579"/>
              <a:ext cx="91814" cy="29388"/>
            </a:xfrm>
            <a:custGeom>
              <a:avLst/>
              <a:gdLst>
                <a:gd name="csX0" fmla="*/ 65075 w 91814"/>
                <a:gd name="csY0" fmla="*/ 0 h 29388"/>
                <a:gd name="csX1" fmla="*/ 91814 w 91814"/>
                <a:gd name="csY1" fmla="*/ 25471 h 29388"/>
                <a:gd name="csX2" fmla="*/ 12405 w 91814"/>
                <a:gd name="csY2" fmla="*/ 10027 h 29388"/>
                <a:gd name="csX3" fmla="*/ 12751 w 91814"/>
                <a:gd name="csY3" fmla="*/ 0 h 29388"/>
                <a:gd name="csX4" fmla="*/ 65075 w 91814"/>
                <a:gd name="csY4" fmla="*/ 0 h 29388"/>
              </a:gdLst>
              <a:ahLst/>
              <a:cxnLst>
                <a:cxn ang="0">
                  <a:pos x="csX0" y="csY0"/>
                </a:cxn>
                <a:cxn ang="0">
                  <a:pos x="csX1" y="csY1"/>
                </a:cxn>
                <a:cxn ang="0">
                  <a:pos x="csX2" y="csY2"/>
                </a:cxn>
                <a:cxn ang="0">
                  <a:pos x="csX3" y="csY3"/>
                </a:cxn>
                <a:cxn ang="0">
                  <a:pos x="csX4" y="csY4"/>
                </a:cxn>
              </a:cxnLst>
              <a:rect l="l" t="t" r="r" b="b"/>
              <a:pathLst>
                <a:path w="91814" h="29388">
                  <a:moveTo>
                    <a:pt x="65075" y="0"/>
                  </a:moveTo>
                  <a:lnTo>
                    <a:pt x="91814" y="25471"/>
                  </a:lnTo>
                  <a:cubicBezTo>
                    <a:pt x="68879" y="33538"/>
                    <a:pt x="24622" y="29505"/>
                    <a:pt x="12405" y="10027"/>
                  </a:cubicBezTo>
                  <a:cubicBezTo>
                    <a:pt x="-4307" y="11064"/>
                    <a:pt x="-4076" y="4380"/>
                    <a:pt x="12751" y="0"/>
                  </a:cubicBezTo>
                  <a:lnTo>
                    <a:pt x="65075" y="0"/>
                  </a:lnTo>
                  <a:close/>
                </a:path>
              </a:pathLst>
            </a:custGeom>
            <a:solidFill>
              <a:srgbClr val="2672B4"/>
            </a:solidFill>
            <a:ln w="11507" cap="flat">
              <a:noFill/>
              <a:prstDash val="solid"/>
              <a:miter/>
            </a:ln>
          </p:spPr>
          <p:txBody>
            <a:bodyPr/>
            <a:lstStyle/>
            <a:p>
              <a:endParaRPr lang="en-US"/>
            </a:p>
          </p:txBody>
        </p:sp>
        <p:sp>
          <p:nvSpPr>
            <p:cNvPr id="644" name="Freeform: Shape 643">
              <a:extLst>
                <a:ext uri="{FF2B5EF4-FFF2-40B4-BE49-F238E27FC236}">
                  <a16:creationId xmlns:a16="http://schemas.microsoft.com/office/drawing/2014/main" id="{2257D3C2-90D5-7F32-CCE8-25C6B2BACA9E}"/>
                </a:ext>
              </a:extLst>
            </p:cNvPr>
            <p:cNvSpPr/>
            <p:nvPr/>
          </p:nvSpPr>
          <p:spPr>
            <a:xfrm>
              <a:off x="7755837" y="3369368"/>
              <a:ext cx="62327" cy="42016"/>
            </a:xfrm>
            <a:custGeom>
              <a:avLst/>
              <a:gdLst>
                <a:gd name="csX0" fmla="*/ 19223 w 62327"/>
                <a:gd name="csY0" fmla="*/ 10895 h 42016"/>
                <a:gd name="csX1" fmla="*/ 53683 w 62327"/>
                <a:gd name="csY1" fmla="*/ 19539 h 42016"/>
                <a:gd name="csX2" fmla="*/ 62327 w 62327"/>
                <a:gd name="csY2" fmla="*/ 28183 h 42016"/>
                <a:gd name="csX3" fmla="*/ 62327 w 62327"/>
                <a:gd name="csY3" fmla="*/ 36827 h 42016"/>
                <a:gd name="csX4" fmla="*/ 45039 w 62327"/>
                <a:gd name="csY4" fmla="*/ 28183 h 42016"/>
                <a:gd name="csX5" fmla="*/ 2741 w 62327"/>
                <a:gd name="csY5" fmla="*/ 28875 h 42016"/>
                <a:gd name="csX6" fmla="*/ 1935 w 62327"/>
                <a:gd name="csY6" fmla="*/ 19539 h 42016"/>
                <a:gd name="csX7" fmla="*/ 19223 w 62327"/>
                <a:gd name="csY7" fmla="*/ 10895 h 420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2327" h="42016">
                  <a:moveTo>
                    <a:pt x="19223" y="10895"/>
                  </a:moveTo>
                  <a:cubicBezTo>
                    <a:pt x="28212" y="11356"/>
                    <a:pt x="45500" y="15851"/>
                    <a:pt x="53683" y="19539"/>
                  </a:cubicBezTo>
                  <a:cubicBezTo>
                    <a:pt x="56449" y="20807"/>
                    <a:pt x="60253" y="25763"/>
                    <a:pt x="62327" y="28183"/>
                  </a:cubicBezTo>
                  <a:lnTo>
                    <a:pt x="62327" y="36827"/>
                  </a:lnTo>
                  <a:cubicBezTo>
                    <a:pt x="54259" y="43396"/>
                    <a:pt x="40544" y="40515"/>
                    <a:pt x="45039" y="28183"/>
                  </a:cubicBezTo>
                  <a:cubicBezTo>
                    <a:pt x="34666" y="46278"/>
                    <a:pt x="13229" y="46739"/>
                    <a:pt x="2741" y="28875"/>
                  </a:cubicBezTo>
                  <a:lnTo>
                    <a:pt x="1935" y="19539"/>
                  </a:lnTo>
                  <a:cubicBezTo>
                    <a:pt x="-4404" y="-2013"/>
                    <a:pt x="5738" y="-6969"/>
                    <a:pt x="19223" y="10895"/>
                  </a:cubicBezTo>
                  <a:close/>
                </a:path>
              </a:pathLst>
            </a:custGeom>
            <a:solidFill>
              <a:srgbClr val="195285"/>
            </a:solidFill>
            <a:ln w="11507" cap="flat">
              <a:noFill/>
              <a:prstDash val="solid"/>
              <a:miter/>
            </a:ln>
          </p:spPr>
          <p:txBody>
            <a:bodyPr/>
            <a:lstStyle/>
            <a:p>
              <a:endParaRPr lang="en-US"/>
            </a:p>
          </p:txBody>
        </p:sp>
        <p:sp>
          <p:nvSpPr>
            <p:cNvPr id="645" name="Freeform: Shape 644">
              <a:extLst>
                <a:ext uri="{FF2B5EF4-FFF2-40B4-BE49-F238E27FC236}">
                  <a16:creationId xmlns:a16="http://schemas.microsoft.com/office/drawing/2014/main" id="{0BB6B747-9E96-FE5A-775B-477931D4F505}"/>
                </a:ext>
              </a:extLst>
            </p:cNvPr>
            <p:cNvSpPr/>
            <p:nvPr/>
          </p:nvSpPr>
          <p:spPr>
            <a:xfrm>
              <a:off x="7732153" y="3346884"/>
              <a:ext cx="42906" cy="42253"/>
            </a:xfrm>
            <a:custGeom>
              <a:avLst/>
              <a:gdLst>
                <a:gd name="csX0" fmla="*/ 34263 w 42906"/>
                <a:gd name="csY0" fmla="*/ 16207 h 42253"/>
                <a:gd name="csX1" fmla="*/ 42907 w 42906"/>
                <a:gd name="csY1" fmla="*/ 33379 h 42253"/>
                <a:gd name="csX2" fmla="*/ 25619 w 42906"/>
                <a:gd name="csY2" fmla="*/ 42023 h 42253"/>
                <a:gd name="csX3" fmla="*/ 16744 w 42906"/>
                <a:gd name="csY3" fmla="*/ 42254 h 42253"/>
                <a:gd name="csX4" fmla="*/ 16975 w 42906"/>
                <a:gd name="csY4" fmla="*/ 24735 h 42253"/>
                <a:gd name="csX5" fmla="*/ 16975 w 42906"/>
                <a:gd name="csY5" fmla="*/ 7563 h 42253"/>
                <a:gd name="csX6" fmla="*/ 34263 w 42906"/>
                <a:gd name="csY6" fmla="*/ 16207 h 4225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906" h="42253">
                  <a:moveTo>
                    <a:pt x="34263" y="16207"/>
                  </a:moveTo>
                  <a:lnTo>
                    <a:pt x="42907" y="33379"/>
                  </a:lnTo>
                  <a:cubicBezTo>
                    <a:pt x="37951" y="33149"/>
                    <a:pt x="29653" y="39142"/>
                    <a:pt x="25619" y="42023"/>
                  </a:cubicBezTo>
                  <a:lnTo>
                    <a:pt x="16744" y="42254"/>
                  </a:lnTo>
                  <a:cubicBezTo>
                    <a:pt x="-6191" y="39142"/>
                    <a:pt x="-5038" y="31189"/>
                    <a:pt x="16975" y="24735"/>
                  </a:cubicBezTo>
                  <a:cubicBezTo>
                    <a:pt x="2223" y="12518"/>
                    <a:pt x="2223" y="6756"/>
                    <a:pt x="16975" y="7563"/>
                  </a:cubicBezTo>
                  <a:cubicBezTo>
                    <a:pt x="21816" y="-7651"/>
                    <a:pt x="33917" y="2607"/>
                    <a:pt x="34263" y="16207"/>
                  </a:cubicBezTo>
                  <a:close/>
                </a:path>
              </a:pathLst>
            </a:custGeom>
            <a:solidFill>
              <a:srgbClr val="189A5D"/>
            </a:solidFill>
            <a:ln w="11507" cap="flat">
              <a:noFill/>
              <a:prstDash val="solid"/>
              <a:miter/>
            </a:ln>
          </p:spPr>
          <p:txBody>
            <a:bodyPr/>
            <a:lstStyle/>
            <a:p>
              <a:endParaRPr lang="en-US"/>
            </a:p>
          </p:txBody>
        </p:sp>
        <p:sp>
          <p:nvSpPr>
            <p:cNvPr id="646" name="Freeform: Shape 645">
              <a:extLst>
                <a:ext uri="{FF2B5EF4-FFF2-40B4-BE49-F238E27FC236}">
                  <a16:creationId xmlns:a16="http://schemas.microsoft.com/office/drawing/2014/main" id="{03183CBD-A5CF-C674-36F5-BAA45ED80D5E}"/>
                </a:ext>
              </a:extLst>
            </p:cNvPr>
            <p:cNvSpPr/>
            <p:nvPr/>
          </p:nvSpPr>
          <p:spPr>
            <a:xfrm>
              <a:off x="7749128" y="3330013"/>
              <a:ext cx="20911" cy="33293"/>
            </a:xfrm>
            <a:custGeom>
              <a:avLst/>
              <a:gdLst>
                <a:gd name="csX0" fmla="*/ 17288 w 20911"/>
                <a:gd name="csY0" fmla="*/ 33077 h 33293"/>
                <a:gd name="csX1" fmla="*/ 0 w 20911"/>
                <a:gd name="csY1" fmla="*/ 24434 h 33293"/>
                <a:gd name="csX2" fmla="*/ 4149 w 20911"/>
                <a:gd name="csY2" fmla="*/ 0 h 33293"/>
                <a:gd name="csX3" fmla="*/ 16942 w 20911"/>
                <a:gd name="csY3" fmla="*/ 12563 h 33293"/>
                <a:gd name="csX4" fmla="*/ 17403 w 20911"/>
                <a:gd name="csY4" fmla="*/ 33193 h 33293"/>
              </a:gdLst>
              <a:ahLst/>
              <a:cxnLst>
                <a:cxn ang="0">
                  <a:pos x="csX0" y="csY0"/>
                </a:cxn>
                <a:cxn ang="0">
                  <a:pos x="csX1" y="csY1"/>
                </a:cxn>
                <a:cxn ang="0">
                  <a:pos x="csX2" y="csY2"/>
                </a:cxn>
                <a:cxn ang="0">
                  <a:pos x="csX3" y="csY3"/>
                </a:cxn>
                <a:cxn ang="0">
                  <a:pos x="csX4" y="csY4"/>
                </a:cxn>
              </a:cxnLst>
              <a:rect l="l" t="t" r="r" b="b"/>
              <a:pathLst>
                <a:path w="20911" h="33293">
                  <a:moveTo>
                    <a:pt x="17288" y="33077"/>
                  </a:moveTo>
                  <a:lnTo>
                    <a:pt x="0" y="24434"/>
                  </a:lnTo>
                  <a:lnTo>
                    <a:pt x="4149" y="0"/>
                  </a:lnTo>
                  <a:lnTo>
                    <a:pt x="16942" y="12563"/>
                  </a:lnTo>
                  <a:cubicBezTo>
                    <a:pt x="20976" y="16481"/>
                    <a:pt x="23166" y="34806"/>
                    <a:pt x="17403" y="33193"/>
                  </a:cubicBezTo>
                  <a:close/>
                </a:path>
              </a:pathLst>
            </a:custGeom>
            <a:solidFill>
              <a:srgbClr val="485D15"/>
            </a:solidFill>
            <a:ln w="11507" cap="flat">
              <a:noFill/>
              <a:prstDash val="solid"/>
              <a:miter/>
            </a:ln>
          </p:spPr>
          <p:txBody>
            <a:bodyPr/>
            <a:lstStyle/>
            <a:p>
              <a:endParaRPr lang="en-US"/>
            </a:p>
          </p:txBody>
        </p:sp>
        <p:sp>
          <p:nvSpPr>
            <p:cNvPr id="647" name="Freeform: Shape 646">
              <a:extLst>
                <a:ext uri="{FF2B5EF4-FFF2-40B4-BE49-F238E27FC236}">
                  <a16:creationId xmlns:a16="http://schemas.microsoft.com/office/drawing/2014/main" id="{52C5D491-2D62-E5B7-0502-00A2F53EA0C0}"/>
                </a:ext>
              </a:extLst>
            </p:cNvPr>
            <p:cNvSpPr/>
            <p:nvPr/>
          </p:nvSpPr>
          <p:spPr>
            <a:xfrm>
              <a:off x="7680207" y="3341048"/>
              <a:ext cx="69036" cy="39950"/>
            </a:xfrm>
            <a:custGeom>
              <a:avLst/>
              <a:gdLst>
                <a:gd name="csX0" fmla="*/ 34460 w 69036"/>
                <a:gd name="csY0" fmla="*/ 4754 h 39950"/>
                <a:gd name="csX1" fmla="*/ 51748 w 69036"/>
                <a:gd name="csY1" fmla="*/ 4754 h 39950"/>
                <a:gd name="csX2" fmla="*/ 69036 w 69036"/>
                <a:gd name="csY2" fmla="*/ 13398 h 39950"/>
                <a:gd name="csX3" fmla="*/ 69036 w 69036"/>
                <a:gd name="csY3" fmla="*/ 30571 h 39950"/>
                <a:gd name="csX4" fmla="*/ 26393 w 69036"/>
                <a:gd name="csY4" fmla="*/ 39906 h 39950"/>
                <a:gd name="csX5" fmla="*/ 0 w 69036"/>
                <a:gd name="csY5" fmla="*/ 21927 h 39950"/>
                <a:gd name="csX6" fmla="*/ 8644 w 69036"/>
                <a:gd name="csY6" fmla="*/ 4754 h 39950"/>
                <a:gd name="csX7" fmla="*/ 34576 w 69036"/>
                <a:gd name="csY7" fmla="*/ 4754 h 39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9036" h="39950">
                  <a:moveTo>
                    <a:pt x="34460" y="4754"/>
                  </a:moveTo>
                  <a:lnTo>
                    <a:pt x="51748" y="4754"/>
                  </a:lnTo>
                  <a:lnTo>
                    <a:pt x="69036" y="13398"/>
                  </a:lnTo>
                  <a:lnTo>
                    <a:pt x="69036" y="30571"/>
                  </a:lnTo>
                  <a:cubicBezTo>
                    <a:pt x="59009" y="37255"/>
                    <a:pt x="44833" y="40367"/>
                    <a:pt x="26393" y="39906"/>
                  </a:cubicBezTo>
                  <a:lnTo>
                    <a:pt x="0" y="21927"/>
                  </a:lnTo>
                  <a:cubicBezTo>
                    <a:pt x="5071" y="20544"/>
                    <a:pt x="7952" y="9595"/>
                    <a:pt x="8644" y="4754"/>
                  </a:cubicBezTo>
                  <a:cubicBezTo>
                    <a:pt x="12332" y="-1585"/>
                    <a:pt x="20976" y="-1585"/>
                    <a:pt x="34576" y="4754"/>
                  </a:cubicBezTo>
                  <a:close/>
                </a:path>
              </a:pathLst>
            </a:custGeom>
            <a:solidFill>
              <a:srgbClr val="19A67D"/>
            </a:solidFill>
            <a:ln w="11507" cap="flat">
              <a:noFill/>
              <a:prstDash val="solid"/>
              <a:miter/>
            </a:ln>
          </p:spPr>
          <p:txBody>
            <a:bodyPr/>
            <a:lstStyle/>
            <a:p>
              <a:endParaRPr lang="en-US"/>
            </a:p>
          </p:txBody>
        </p:sp>
        <p:sp>
          <p:nvSpPr>
            <p:cNvPr id="648" name="Freeform: Shape 647">
              <a:extLst>
                <a:ext uri="{FF2B5EF4-FFF2-40B4-BE49-F238E27FC236}">
                  <a16:creationId xmlns:a16="http://schemas.microsoft.com/office/drawing/2014/main" id="{ED644557-1B99-61D0-4776-0C048D63DA07}"/>
                </a:ext>
              </a:extLst>
            </p:cNvPr>
            <p:cNvSpPr/>
            <p:nvPr/>
          </p:nvSpPr>
          <p:spPr>
            <a:xfrm>
              <a:off x="8274536" y="3834243"/>
              <a:ext cx="40827" cy="67579"/>
            </a:xfrm>
            <a:custGeom>
              <a:avLst/>
              <a:gdLst>
                <a:gd name="csX0" fmla="*/ 40827 w 40827"/>
                <a:gd name="csY0" fmla="*/ 115 h 67579"/>
                <a:gd name="csX1" fmla="*/ 39675 w 40827"/>
                <a:gd name="csY1" fmla="*/ 21667 h 67579"/>
                <a:gd name="csX2" fmla="*/ 16624 w 40827"/>
                <a:gd name="csY2" fmla="*/ 61314 h 67579"/>
                <a:gd name="csX3" fmla="*/ 8787 w 40827"/>
                <a:gd name="csY3" fmla="*/ 61545 h 67579"/>
                <a:gd name="csX4" fmla="*/ 835 w 40827"/>
                <a:gd name="csY4" fmla="*/ 62697 h 67579"/>
                <a:gd name="csX5" fmla="*/ 40827 w 40827"/>
                <a:gd name="csY5" fmla="*/ 0 h 67579"/>
              </a:gdLst>
              <a:ahLst/>
              <a:cxnLst>
                <a:cxn ang="0">
                  <a:pos x="csX0" y="csY0"/>
                </a:cxn>
                <a:cxn ang="0">
                  <a:pos x="csX1" y="csY1"/>
                </a:cxn>
                <a:cxn ang="0">
                  <a:pos x="csX2" y="csY2"/>
                </a:cxn>
                <a:cxn ang="0">
                  <a:pos x="csX3" y="csY3"/>
                </a:cxn>
                <a:cxn ang="0">
                  <a:pos x="csX4" y="csY4"/>
                </a:cxn>
                <a:cxn ang="0">
                  <a:pos x="csX5" y="csY5"/>
                </a:cxn>
              </a:cxnLst>
              <a:rect l="l" t="t" r="r" b="b"/>
              <a:pathLst>
                <a:path w="40827" h="67579">
                  <a:moveTo>
                    <a:pt x="40827" y="115"/>
                  </a:moveTo>
                  <a:lnTo>
                    <a:pt x="39675" y="21667"/>
                  </a:lnTo>
                  <a:cubicBezTo>
                    <a:pt x="26536" y="30196"/>
                    <a:pt x="17546" y="45986"/>
                    <a:pt x="16624" y="61314"/>
                  </a:cubicBezTo>
                  <a:cubicBezTo>
                    <a:pt x="15126" y="68921"/>
                    <a:pt x="12475" y="68806"/>
                    <a:pt x="8787" y="61545"/>
                  </a:cubicBezTo>
                  <a:cubicBezTo>
                    <a:pt x="8211" y="69267"/>
                    <a:pt x="5445" y="69497"/>
                    <a:pt x="835" y="62697"/>
                  </a:cubicBezTo>
                  <a:cubicBezTo>
                    <a:pt x="-4928" y="35613"/>
                    <a:pt x="20312" y="2190"/>
                    <a:pt x="40827" y="0"/>
                  </a:cubicBezTo>
                  <a:close/>
                </a:path>
              </a:pathLst>
            </a:custGeom>
            <a:solidFill>
              <a:srgbClr val="10854B"/>
            </a:solidFill>
            <a:ln w="11507" cap="flat">
              <a:noFill/>
              <a:prstDash val="solid"/>
              <a:miter/>
            </a:ln>
          </p:spPr>
          <p:txBody>
            <a:bodyPr/>
            <a:lstStyle/>
            <a:p>
              <a:endParaRPr lang="en-US"/>
            </a:p>
          </p:txBody>
        </p:sp>
        <p:sp>
          <p:nvSpPr>
            <p:cNvPr id="649" name="Freeform: Shape 648">
              <a:extLst>
                <a:ext uri="{FF2B5EF4-FFF2-40B4-BE49-F238E27FC236}">
                  <a16:creationId xmlns:a16="http://schemas.microsoft.com/office/drawing/2014/main" id="{337AAAA7-CD69-0F71-69A9-FAD04DE22C62}"/>
                </a:ext>
              </a:extLst>
            </p:cNvPr>
            <p:cNvSpPr/>
            <p:nvPr/>
          </p:nvSpPr>
          <p:spPr>
            <a:xfrm>
              <a:off x="8319822" y="3948804"/>
              <a:ext cx="55818" cy="43171"/>
            </a:xfrm>
            <a:custGeom>
              <a:avLst/>
              <a:gdLst>
                <a:gd name="csX0" fmla="*/ 50517 w 55818"/>
                <a:gd name="csY0" fmla="*/ 42989 h 43171"/>
                <a:gd name="csX1" fmla="*/ 41873 w 55818"/>
                <a:gd name="csY1" fmla="*/ 42989 h 43171"/>
                <a:gd name="csX2" fmla="*/ 15941 w 55818"/>
                <a:gd name="csY2" fmla="*/ 25817 h 43171"/>
                <a:gd name="csX3" fmla="*/ 7297 w 55818"/>
                <a:gd name="csY3" fmla="*/ 0 h 43171"/>
                <a:gd name="csX4" fmla="*/ 55818 w 55818"/>
                <a:gd name="csY4" fmla="*/ 29389 h 43171"/>
                <a:gd name="csX5" fmla="*/ 50401 w 55818"/>
                <a:gd name="csY5" fmla="*/ 42989 h 43171"/>
              </a:gdLst>
              <a:ahLst/>
              <a:cxnLst>
                <a:cxn ang="0">
                  <a:pos x="csX0" y="csY0"/>
                </a:cxn>
                <a:cxn ang="0">
                  <a:pos x="csX1" y="csY1"/>
                </a:cxn>
                <a:cxn ang="0">
                  <a:pos x="csX2" y="csY2"/>
                </a:cxn>
                <a:cxn ang="0">
                  <a:pos x="csX3" y="csY3"/>
                </a:cxn>
                <a:cxn ang="0">
                  <a:pos x="csX4" y="csY4"/>
                </a:cxn>
                <a:cxn ang="0">
                  <a:pos x="csX5" y="csY5"/>
                </a:cxn>
              </a:cxnLst>
              <a:rect l="l" t="t" r="r" b="b"/>
              <a:pathLst>
                <a:path w="55818" h="43171">
                  <a:moveTo>
                    <a:pt x="50517" y="42989"/>
                  </a:moveTo>
                  <a:cubicBezTo>
                    <a:pt x="47751" y="43104"/>
                    <a:pt x="44063" y="43335"/>
                    <a:pt x="41873" y="42989"/>
                  </a:cubicBezTo>
                  <a:cubicBezTo>
                    <a:pt x="26083" y="39877"/>
                    <a:pt x="17439" y="34230"/>
                    <a:pt x="15941" y="25817"/>
                  </a:cubicBezTo>
                  <a:cubicBezTo>
                    <a:pt x="-1462" y="24318"/>
                    <a:pt x="-5035" y="10488"/>
                    <a:pt x="7297" y="0"/>
                  </a:cubicBezTo>
                  <a:lnTo>
                    <a:pt x="55818" y="29389"/>
                  </a:lnTo>
                  <a:lnTo>
                    <a:pt x="50401" y="42989"/>
                  </a:lnTo>
                  <a:close/>
                </a:path>
              </a:pathLst>
            </a:custGeom>
            <a:solidFill>
              <a:srgbClr val="7AB847"/>
            </a:solidFill>
            <a:ln w="11507" cap="flat">
              <a:noFill/>
              <a:prstDash val="solid"/>
              <a:miter/>
            </a:ln>
          </p:spPr>
          <p:txBody>
            <a:bodyPr/>
            <a:lstStyle/>
            <a:p>
              <a:endParaRPr lang="en-US"/>
            </a:p>
          </p:txBody>
        </p:sp>
        <p:sp>
          <p:nvSpPr>
            <p:cNvPr id="650" name="Freeform: Shape 649">
              <a:extLst>
                <a:ext uri="{FF2B5EF4-FFF2-40B4-BE49-F238E27FC236}">
                  <a16:creationId xmlns:a16="http://schemas.microsoft.com/office/drawing/2014/main" id="{61F1EBE6-EB0A-19EA-3C13-253A49CDA4B7}"/>
                </a:ext>
              </a:extLst>
            </p:cNvPr>
            <p:cNvSpPr/>
            <p:nvPr/>
          </p:nvSpPr>
          <p:spPr>
            <a:xfrm>
              <a:off x="8306381" y="3940045"/>
              <a:ext cx="29497" cy="41007"/>
            </a:xfrm>
            <a:custGeom>
              <a:avLst/>
              <a:gdLst>
                <a:gd name="csX0" fmla="*/ 20853 w 29497"/>
                <a:gd name="csY0" fmla="*/ 8644 h 41007"/>
                <a:gd name="csX1" fmla="*/ 29497 w 29497"/>
                <a:gd name="csY1" fmla="*/ 34461 h 41007"/>
                <a:gd name="csX2" fmla="*/ 3566 w 29497"/>
                <a:gd name="csY2" fmla="*/ 34461 h 41007"/>
                <a:gd name="csX3" fmla="*/ 12209 w 29497"/>
                <a:gd name="csY3" fmla="*/ 0 h 41007"/>
                <a:gd name="csX4" fmla="*/ 20853 w 29497"/>
                <a:gd name="csY4" fmla="*/ 8644 h 41007"/>
              </a:gdLst>
              <a:ahLst/>
              <a:cxnLst>
                <a:cxn ang="0">
                  <a:pos x="csX0" y="csY0"/>
                </a:cxn>
                <a:cxn ang="0">
                  <a:pos x="csX1" y="csY1"/>
                </a:cxn>
                <a:cxn ang="0">
                  <a:pos x="csX2" y="csY2"/>
                </a:cxn>
                <a:cxn ang="0">
                  <a:pos x="csX3" y="csY3"/>
                </a:cxn>
                <a:cxn ang="0">
                  <a:pos x="csX4" y="csY4"/>
                </a:cxn>
              </a:cxnLst>
              <a:rect l="l" t="t" r="r" b="b"/>
              <a:pathLst>
                <a:path w="29497" h="41007">
                  <a:moveTo>
                    <a:pt x="20853" y="8644"/>
                  </a:moveTo>
                  <a:lnTo>
                    <a:pt x="29497" y="34461"/>
                  </a:lnTo>
                  <a:cubicBezTo>
                    <a:pt x="29497" y="44833"/>
                    <a:pt x="10365" y="41376"/>
                    <a:pt x="3566" y="34461"/>
                  </a:cubicBezTo>
                  <a:cubicBezTo>
                    <a:pt x="-929" y="20861"/>
                    <a:pt x="-3926" y="807"/>
                    <a:pt x="12209" y="0"/>
                  </a:cubicBezTo>
                  <a:cubicBezTo>
                    <a:pt x="14399" y="2305"/>
                    <a:pt x="18203" y="7030"/>
                    <a:pt x="20853" y="8644"/>
                  </a:cubicBezTo>
                  <a:close/>
                </a:path>
              </a:pathLst>
            </a:custGeom>
            <a:solidFill>
              <a:srgbClr val="8DB637"/>
            </a:solidFill>
            <a:ln w="11507" cap="flat">
              <a:noFill/>
              <a:prstDash val="solid"/>
              <a:miter/>
            </a:ln>
          </p:spPr>
          <p:txBody>
            <a:bodyPr/>
            <a:lstStyle/>
            <a:p>
              <a:endParaRPr lang="en-US"/>
            </a:p>
          </p:txBody>
        </p:sp>
        <p:sp>
          <p:nvSpPr>
            <p:cNvPr id="651" name="Freeform: Shape 650">
              <a:extLst>
                <a:ext uri="{FF2B5EF4-FFF2-40B4-BE49-F238E27FC236}">
                  <a16:creationId xmlns:a16="http://schemas.microsoft.com/office/drawing/2014/main" id="{7A44B2A9-6A9D-3E4A-C214-514CFA29099C}"/>
                </a:ext>
              </a:extLst>
            </p:cNvPr>
            <p:cNvSpPr/>
            <p:nvPr/>
          </p:nvSpPr>
          <p:spPr>
            <a:xfrm>
              <a:off x="8281859" y="3895672"/>
              <a:ext cx="27222" cy="53016"/>
            </a:xfrm>
            <a:custGeom>
              <a:avLst/>
              <a:gdLst>
                <a:gd name="csX0" fmla="*/ 19443 w 27222"/>
                <a:gd name="csY0" fmla="*/ 27200 h 53016"/>
                <a:gd name="csX1" fmla="*/ 19443 w 27222"/>
                <a:gd name="csY1" fmla="*/ 53016 h 53016"/>
                <a:gd name="csX2" fmla="*/ 10799 w 27222"/>
                <a:gd name="csY2" fmla="*/ 35844 h 53016"/>
                <a:gd name="csX3" fmla="*/ 1464 w 27222"/>
                <a:gd name="csY3" fmla="*/ 231 h 53016"/>
                <a:gd name="csX4" fmla="*/ 9301 w 27222"/>
                <a:gd name="csY4" fmla="*/ 0 h 53016"/>
                <a:gd name="csX5" fmla="*/ 19328 w 27222"/>
                <a:gd name="csY5" fmla="*/ 27315 h 53016"/>
              </a:gdLst>
              <a:ahLst/>
              <a:cxnLst>
                <a:cxn ang="0">
                  <a:pos x="csX0" y="csY0"/>
                </a:cxn>
                <a:cxn ang="0">
                  <a:pos x="csX1" y="csY1"/>
                </a:cxn>
                <a:cxn ang="0">
                  <a:pos x="csX2" y="csY2"/>
                </a:cxn>
                <a:cxn ang="0">
                  <a:pos x="csX3" y="csY3"/>
                </a:cxn>
                <a:cxn ang="0">
                  <a:pos x="csX4" y="csY4"/>
                </a:cxn>
                <a:cxn ang="0">
                  <a:pos x="csX5" y="csY5"/>
                </a:cxn>
              </a:cxnLst>
              <a:rect l="l" t="t" r="r" b="b"/>
              <a:pathLst>
                <a:path w="27222" h="53016">
                  <a:moveTo>
                    <a:pt x="19443" y="27200"/>
                  </a:moveTo>
                  <a:cubicBezTo>
                    <a:pt x="29816" y="41260"/>
                    <a:pt x="29816" y="49789"/>
                    <a:pt x="19443" y="53016"/>
                  </a:cubicBezTo>
                  <a:cubicBezTo>
                    <a:pt x="16792" y="48521"/>
                    <a:pt x="12067" y="40454"/>
                    <a:pt x="10799" y="35844"/>
                  </a:cubicBezTo>
                  <a:cubicBezTo>
                    <a:pt x="1118" y="31003"/>
                    <a:pt x="-2224" y="10834"/>
                    <a:pt x="1464" y="231"/>
                  </a:cubicBezTo>
                  <a:lnTo>
                    <a:pt x="9301" y="0"/>
                  </a:lnTo>
                  <a:lnTo>
                    <a:pt x="19328" y="27315"/>
                  </a:lnTo>
                  <a:close/>
                </a:path>
              </a:pathLst>
            </a:custGeom>
            <a:solidFill>
              <a:srgbClr val="0A6C51"/>
            </a:solidFill>
            <a:ln w="11507" cap="flat">
              <a:noFill/>
              <a:prstDash val="solid"/>
              <a:miter/>
            </a:ln>
          </p:spPr>
          <p:txBody>
            <a:bodyPr/>
            <a:lstStyle/>
            <a:p>
              <a:endParaRPr lang="en-US"/>
            </a:p>
          </p:txBody>
        </p:sp>
        <p:sp>
          <p:nvSpPr>
            <p:cNvPr id="652" name="Freeform: Shape 651">
              <a:extLst>
                <a:ext uri="{FF2B5EF4-FFF2-40B4-BE49-F238E27FC236}">
                  <a16:creationId xmlns:a16="http://schemas.microsoft.com/office/drawing/2014/main" id="{77DF1E77-B9CE-3226-F7E5-CD1302922684}"/>
                </a:ext>
              </a:extLst>
            </p:cNvPr>
            <p:cNvSpPr/>
            <p:nvPr/>
          </p:nvSpPr>
          <p:spPr>
            <a:xfrm>
              <a:off x="8301303" y="3922872"/>
              <a:ext cx="17287" cy="51633"/>
            </a:xfrm>
            <a:custGeom>
              <a:avLst/>
              <a:gdLst>
                <a:gd name="csX0" fmla="*/ 17288 w 17287"/>
                <a:gd name="csY0" fmla="*/ 17173 h 51633"/>
                <a:gd name="csX1" fmla="*/ 8644 w 17287"/>
                <a:gd name="csY1" fmla="*/ 51633 h 51633"/>
                <a:gd name="csX2" fmla="*/ 0 w 17287"/>
                <a:gd name="csY2" fmla="*/ 25817 h 51633"/>
                <a:gd name="csX3" fmla="*/ 0 w 17287"/>
                <a:gd name="csY3" fmla="*/ 0 h 51633"/>
                <a:gd name="csX4" fmla="*/ 17288 w 17287"/>
                <a:gd name="csY4" fmla="*/ 17173 h 51633"/>
              </a:gdLst>
              <a:ahLst/>
              <a:cxnLst>
                <a:cxn ang="0">
                  <a:pos x="csX0" y="csY0"/>
                </a:cxn>
                <a:cxn ang="0">
                  <a:pos x="csX1" y="csY1"/>
                </a:cxn>
                <a:cxn ang="0">
                  <a:pos x="csX2" y="csY2"/>
                </a:cxn>
                <a:cxn ang="0">
                  <a:pos x="csX3" y="csY3"/>
                </a:cxn>
                <a:cxn ang="0">
                  <a:pos x="csX4" y="csY4"/>
                </a:cxn>
              </a:cxnLst>
              <a:rect l="l" t="t" r="r" b="b"/>
              <a:pathLst>
                <a:path w="17287" h="51633">
                  <a:moveTo>
                    <a:pt x="17288" y="17173"/>
                  </a:moveTo>
                  <a:cubicBezTo>
                    <a:pt x="12332" y="24318"/>
                    <a:pt x="8644" y="40569"/>
                    <a:pt x="8644" y="51633"/>
                  </a:cubicBezTo>
                  <a:cubicBezTo>
                    <a:pt x="2881" y="49789"/>
                    <a:pt x="115" y="33078"/>
                    <a:pt x="0" y="25817"/>
                  </a:cubicBezTo>
                  <a:lnTo>
                    <a:pt x="0" y="0"/>
                  </a:lnTo>
                  <a:lnTo>
                    <a:pt x="17288" y="17173"/>
                  </a:lnTo>
                  <a:close/>
                </a:path>
              </a:pathLst>
            </a:custGeom>
            <a:solidFill>
              <a:srgbClr val="4B8733"/>
            </a:solidFill>
            <a:ln w="11507" cap="flat">
              <a:noFill/>
              <a:prstDash val="solid"/>
              <a:miter/>
            </a:ln>
          </p:spPr>
          <p:txBody>
            <a:bodyPr/>
            <a:lstStyle/>
            <a:p>
              <a:endParaRPr lang="en-US"/>
            </a:p>
          </p:txBody>
        </p:sp>
        <p:sp>
          <p:nvSpPr>
            <p:cNvPr id="653" name="Freeform: Shape 652">
              <a:extLst>
                <a:ext uri="{FF2B5EF4-FFF2-40B4-BE49-F238E27FC236}">
                  <a16:creationId xmlns:a16="http://schemas.microsoft.com/office/drawing/2014/main" id="{B4CF17DB-88A6-A8FD-5EA6-00981D621DA3}"/>
                </a:ext>
              </a:extLst>
            </p:cNvPr>
            <p:cNvSpPr/>
            <p:nvPr/>
          </p:nvSpPr>
          <p:spPr>
            <a:xfrm>
              <a:off x="8149189" y="3655662"/>
              <a:ext cx="77424" cy="67965"/>
            </a:xfrm>
            <a:custGeom>
              <a:avLst/>
              <a:gdLst>
                <a:gd name="csX0" fmla="*/ 71898 w 77424"/>
                <a:gd name="csY0" fmla="*/ 32902 h 67965"/>
                <a:gd name="csX1" fmla="*/ 71898 w 77424"/>
                <a:gd name="csY1" fmla="*/ 41431 h 67965"/>
                <a:gd name="csX2" fmla="*/ 56570 w 77424"/>
                <a:gd name="csY2" fmla="*/ 51573 h 67965"/>
                <a:gd name="csX3" fmla="*/ 6550 w 77424"/>
                <a:gd name="csY3" fmla="*/ 47193 h 67965"/>
                <a:gd name="csX4" fmla="*/ 13811 w 77424"/>
                <a:gd name="csY4" fmla="*/ 170 h 67965"/>
                <a:gd name="csX5" fmla="*/ 71898 w 77424"/>
                <a:gd name="csY5" fmla="*/ 32902 h 67965"/>
              </a:gdLst>
              <a:ahLst/>
              <a:cxnLst>
                <a:cxn ang="0">
                  <a:pos x="csX0" y="csY0"/>
                </a:cxn>
                <a:cxn ang="0">
                  <a:pos x="csX1" y="csY1"/>
                </a:cxn>
                <a:cxn ang="0">
                  <a:pos x="csX2" y="csY2"/>
                </a:cxn>
                <a:cxn ang="0">
                  <a:pos x="csX3" y="csY3"/>
                </a:cxn>
                <a:cxn ang="0">
                  <a:pos x="csX4" y="csY4"/>
                </a:cxn>
                <a:cxn ang="0">
                  <a:pos x="csX5" y="csY5"/>
                </a:cxn>
              </a:cxnLst>
              <a:rect l="l" t="t" r="r" b="b"/>
              <a:pathLst>
                <a:path w="77424" h="67965">
                  <a:moveTo>
                    <a:pt x="71898" y="32902"/>
                  </a:moveTo>
                  <a:cubicBezTo>
                    <a:pt x="71552" y="36129"/>
                    <a:pt x="70630" y="39587"/>
                    <a:pt x="71898" y="41431"/>
                  </a:cubicBezTo>
                  <a:cubicBezTo>
                    <a:pt x="84922" y="58718"/>
                    <a:pt x="72935" y="66556"/>
                    <a:pt x="56570" y="51573"/>
                  </a:cubicBezTo>
                  <a:cubicBezTo>
                    <a:pt x="54380" y="75200"/>
                    <a:pt x="8509" y="72894"/>
                    <a:pt x="6550" y="47193"/>
                  </a:cubicBezTo>
                  <a:cubicBezTo>
                    <a:pt x="1594" y="31749"/>
                    <a:pt x="-8318" y="-2711"/>
                    <a:pt x="13811" y="170"/>
                  </a:cubicBezTo>
                  <a:cubicBezTo>
                    <a:pt x="36400" y="2590"/>
                    <a:pt x="57146" y="15038"/>
                    <a:pt x="71898" y="32902"/>
                  </a:cubicBezTo>
                  <a:close/>
                </a:path>
              </a:pathLst>
            </a:custGeom>
            <a:solidFill>
              <a:srgbClr val="1C5EA7"/>
            </a:solidFill>
            <a:ln w="11507" cap="flat">
              <a:noFill/>
              <a:prstDash val="solid"/>
              <a:miter/>
            </a:ln>
          </p:spPr>
          <p:txBody>
            <a:bodyPr/>
            <a:lstStyle/>
            <a:p>
              <a:endParaRPr lang="en-US"/>
            </a:p>
          </p:txBody>
        </p:sp>
        <p:sp>
          <p:nvSpPr>
            <p:cNvPr id="654" name="Freeform: Shape 653">
              <a:extLst>
                <a:ext uri="{FF2B5EF4-FFF2-40B4-BE49-F238E27FC236}">
                  <a16:creationId xmlns:a16="http://schemas.microsoft.com/office/drawing/2014/main" id="{AC1B7091-3BD6-9391-E3FA-662FCDCDC3E3}"/>
                </a:ext>
              </a:extLst>
            </p:cNvPr>
            <p:cNvSpPr/>
            <p:nvPr/>
          </p:nvSpPr>
          <p:spPr>
            <a:xfrm>
              <a:off x="8089205" y="3575145"/>
              <a:ext cx="73909" cy="132005"/>
            </a:xfrm>
            <a:custGeom>
              <a:avLst/>
              <a:gdLst>
                <a:gd name="csX0" fmla="*/ 31381 w 73909"/>
                <a:gd name="csY0" fmla="*/ 3468 h 132005"/>
                <a:gd name="csX1" fmla="*/ 31958 w 73909"/>
                <a:gd name="csY1" fmla="*/ 30091 h 132005"/>
                <a:gd name="csX2" fmla="*/ 65727 w 73909"/>
                <a:gd name="csY2" fmla="*/ 72158 h 132005"/>
                <a:gd name="csX3" fmla="*/ 73910 w 73909"/>
                <a:gd name="csY3" fmla="*/ 80687 h 132005"/>
                <a:gd name="csX4" fmla="*/ 66649 w 73909"/>
                <a:gd name="csY4" fmla="*/ 127710 h 132005"/>
                <a:gd name="csX5" fmla="*/ 59388 w 73909"/>
                <a:gd name="csY5" fmla="*/ 126673 h 132005"/>
                <a:gd name="csX6" fmla="*/ 56968 w 73909"/>
                <a:gd name="csY6" fmla="*/ 115263 h 132005"/>
                <a:gd name="csX7" fmla="*/ 20778 w 73909"/>
                <a:gd name="csY7" fmla="*/ 63053 h 132005"/>
                <a:gd name="csX8" fmla="*/ 4297 w 73909"/>
                <a:gd name="csY8" fmla="*/ 5888 h 132005"/>
                <a:gd name="csX9" fmla="*/ 31612 w 73909"/>
                <a:gd name="csY9" fmla="*/ 3583 h 1320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909" h="132005">
                  <a:moveTo>
                    <a:pt x="31381" y="3468"/>
                  </a:moveTo>
                  <a:cubicBezTo>
                    <a:pt x="30459" y="7847"/>
                    <a:pt x="28154" y="25366"/>
                    <a:pt x="31958" y="30091"/>
                  </a:cubicBezTo>
                  <a:lnTo>
                    <a:pt x="65727" y="72158"/>
                  </a:lnTo>
                  <a:cubicBezTo>
                    <a:pt x="67571" y="74463"/>
                    <a:pt x="71605" y="78382"/>
                    <a:pt x="73910" y="80687"/>
                  </a:cubicBezTo>
                  <a:cubicBezTo>
                    <a:pt x="69645" y="94287"/>
                    <a:pt x="67456" y="111920"/>
                    <a:pt x="66649" y="127710"/>
                  </a:cubicBezTo>
                  <a:cubicBezTo>
                    <a:pt x="64113" y="133818"/>
                    <a:pt x="61693" y="133357"/>
                    <a:pt x="59388" y="126673"/>
                  </a:cubicBezTo>
                  <a:cubicBezTo>
                    <a:pt x="47747" y="129323"/>
                    <a:pt x="47171" y="123215"/>
                    <a:pt x="56968" y="115263"/>
                  </a:cubicBezTo>
                  <a:cubicBezTo>
                    <a:pt x="45903" y="96707"/>
                    <a:pt x="35415" y="79189"/>
                    <a:pt x="20778" y="63053"/>
                  </a:cubicBezTo>
                  <a:cubicBezTo>
                    <a:pt x="7870" y="55447"/>
                    <a:pt x="-7689" y="18220"/>
                    <a:pt x="4297" y="5888"/>
                  </a:cubicBezTo>
                  <a:cubicBezTo>
                    <a:pt x="6256" y="-1142"/>
                    <a:pt x="15361" y="-1834"/>
                    <a:pt x="31612" y="3583"/>
                  </a:cubicBezTo>
                  <a:close/>
                </a:path>
              </a:pathLst>
            </a:custGeom>
            <a:solidFill>
              <a:srgbClr val="166DB1"/>
            </a:solidFill>
            <a:ln w="11507" cap="flat">
              <a:noFill/>
              <a:prstDash val="solid"/>
              <a:miter/>
            </a:ln>
          </p:spPr>
          <p:txBody>
            <a:bodyPr/>
            <a:lstStyle/>
            <a:p>
              <a:endParaRPr lang="en-US"/>
            </a:p>
          </p:txBody>
        </p:sp>
        <p:sp>
          <p:nvSpPr>
            <p:cNvPr id="655" name="Freeform: Shape 654">
              <a:extLst>
                <a:ext uri="{FF2B5EF4-FFF2-40B4-BE49-F238E27FC236}">
                  <a16:creationId xmlns:a16="http://schemas.microsoft.com/office/drawing/2014/main" id="{68B9DEE8-E5E9-09D6-44DC-64B33289A43C}"/>
                </a:ext>
              </a:extLst>
            </p:cNvPr>
            <p:cNvSpPr/>
            <p:nvPr/>
          </p:nvSpPr>
          <p:spPr>
            <a:xfrm>
              <a:off x="8197345" y="3697092"/>
              <a:ext cx="41752" cy="46398"/>
            </a:xfrm>
            <a:custGeom>
              <a:avLst/>
              <a:gdLst>
                <a:gd name="csX0" fmla="*/ 23627 w 41752"/>
                <a:gd name="csY0" fmla="*/ 0 h 46398"/>
                <a:gd name="csX1" fmla="*/ 36881 w 41752"/>
                <a:gd name="csY1" fmla="*/ 19939 h 46398"/>
                <a:gd name="csX2" fmla="*/ 36651 w 41752"/>
                <a:gd name="csY2" fmla="*/ 27661 h 46398"/>
                <a:gd name="csX3" fmla="*/ 26969 w 41752"/>
                <a:gd name="csY3" fmla="*/ 44948 h 46398"/>
                <a:gd name="csX4" fmla="*/ 8183 w 41752"/>
                <a:gd name="csY4" fmla="*/ 30542 h 46398"/>
                <a:gd name="csX5" fmla="*/ 8414 w 41752"/>
                <a:gd name="csY5" fmla="*/ 10142 h 46398"/>
                <a:gd name="csX6" fmla="*/ 23742 w 41752"/>
                <a:gd name="csY6" fmla="*/ 0 h 46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752" h="46398">
                  <a:moveTo>
                    <a:pt x="23627" y="0"/>
                  </a:moveTo>
                  <a:lnTo>
                    <a:pt x="36881" y="19939"/>
                  </a:lnTo>
                  <a:lnTo>
                    <a:pt x="36651" y="27661"/>
                  </a:lnTo>
                  <a:cubicBezTo>
                    <a:pt x="45755" y="40223"/>
                    <a:pt x="42759" y="50250"/>
                    <a:pt x="26969" y="44948"/>
                  </a:cubicBezTo>
                  <a:lnTo>
                    <a:pt x="8183" y="30542"/>
                  </a:lnTo>
                  <a:cubicBezTo>
                    <a:pt x="-2766" y="20400"/>
                    <a:pt x="-2766" y="13600"/>
                    <a:pt x="8414" y="10142"/>
                  </a:cubicBezTo>
                  <a:lnTo>
                    <a:pt x="23742" y="0"/>
                  </a:lnTo>
                  <a:close/>
                </a:path>
              </a:pathLst>
            </a:custGeom>
            <a:solidFill>
              <a:srgbClr val="166CA0"/>
            </a:solidFill>
            <a:ln w="11507" cap="flat">
              <a:noFill/>
              <a:prstDash val="solid"/>
              <a:miter/>
            </a:ln>
          </p:spPr>
          <p:txBody>
            <a:bodyPr/>
            <a:lstStyle/>
            <a:p>
              <a:endParaRPr lang="en-US"/>
            </a:p>
          </p:txBody>
        </p:sp>
        <p:sp>
          <p:nvSpPr>
            <p:cNvPr id="656" name="Freeform: Shape 655">
              <a:extLst>
                <a:ext uri="{FF2B5EF4-FFF2-40B4-BE49-F238E27FC236}">
                  <a16:creationId xmlns:a16="http://schemas.microsoft.com/office/drawing/2014/main" id="{BF04CFFE-5C20-2968-91B0-D2F257833B20}"/>
                </a:ext>
              </a:extLst>
            </p:cNvPr>
            <p:cNvSpPr/>
            <p:nvPr/>
          </p:nvSpPr>
          <p:spPr>
            <a:xfrm>
              <a:off x="8145447" y="3701818"/>
              <a:ext cx="68081" cy="53988"/>
            </a:xfrm>
            <a:custGeom>
              <a:avLst/>
              <a:gdLst>
                <a:gd name="csX0" fmla="*/ 60311 w 68081"/>
                <a:gd name="csY0" fmla="*/ 5417 h 53988"/>
                <a:gd name="csX1" fmla="*/ 67918 w 68081"/>
                <a:gd name="csY1" fmla="*/ 10834 h 53988"/>
                <a:gd name="csX2" fmla="*/ 60196 w 68081"/>
                <a:gd name="csY2" fmla="*/ 25817 h 53988"/>
                <a:gd name="csX3" fmla="*/ 27003 w 68081"/>
                <a:gd name="csY3" fmla="*/ 48982 h 53988"/>
                <a:gd name="csX4" fmla="*/ 18129 w 68081"/>
                <a:gd name="csY4" fmla="*/ 48176 h 53988"/>
                <a:gd name="csX5" fmla="*/ 3146 w 68081"/>
                <a:gd name="csY5" fmla="*/ 0 h 53988"/>
                <a:gd name="csX6" fmla="*/ 10407 w 68081"/>
                <a:gd name="csY6" fmla="*/ 1037 h 53988"/>
                <a:gd name="csX7" fmla="*/ 60427 w 68081"/>
                <a:gd name="csY7" fmla="*/ 5417 h 539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8081" h="53988">
                  <a:moveTo>
                    <a:pt x="60311" y="5417"/>
                  </a:moveTo>
                  <a:cubicBezTo>
                    <a:pt x="63884" y="6915"/>
                    <a:pt x="69071" y="8529"/>
                    <a:pt x="67918" y="10834"/>
                  </a:cubicBezTo>
                  <a:lnTo>
                    <a:pt x="60196" y="25817"/>
                  </a:lnTo>
                  <a:lnTo>
                    <a:pt x="27003" y="48982"/>
                  </a:lnTo>
                  <a:cubicBezTo>
                    <a:pt x="23315" y="55897"/>
                    <a:pt x="20319" y="55667"/>
                    <a:pt x="18129" y="48176"/>
                  </a:cubicBezTo>
                  <a:cubicBezTo>
                    <a:pt x="7180" y="38033"/>
                    <a:pt x="-6189" y="12102"/>
                    <a:pt x="3146" y="0"/>
                  </a:cubicBezTo>
                  <a:cubicBezTo>
                    <a:pt x="5336" y="346"/>
                    <a:pt x="8563" y="922"/>
                    <a:pt x="10407" y="1037"/>
                  </a:cubicBezTo>
                  <a:lnTo>
                    <a:pt x="60427" y="5417"/>
                  </a:lnTo>
                  <a:close/>
                </a:path>
              </a:pathLst>
            </a:custGeom>
            <a:solidFill>
              <a:srgbClr val="2F7FBD"/>
            </a:solidFill>
            <a:ln w="11507" cap="flat">
              <a:noFill/>
              <a:prstDash val="solid"/>
              <a:miter/>
            </a:ln>
          </p:spPr>
          <p:txBody>
            <a:bodyPr/>
            <a:lstStyle/>
            <a:p>
              <a:endParaRPr lang="en-US"/>
            </a:p>
          </p:txBody>
        </p:sp>
        <p:sp>
          <p:nvSpPr>
            <p:cNvPr id="657" name="Freeform: Shape 656">
              <a:extLst>
                <a:ext uri="{FF2B5EF4-FFF2-40B4-BE49-F238E27FC236}">
                  <a16:creationId xmlns:a16="http://schemas.microsoft.com/office/drawing/2014/main" id="{A6F740F2-790E-C163-7875-1756757D0752}"/>
                </a:ext>
              </a:extLst>
            </p:cNvPr>
            <p:cNvSpPr/>
            <p:nvPr/>
          </p:nvSpPr>
          <p:spPr>
            <a:xfrm>
              <a:off x="8137887" y="3744804"/>
              <a:ext cx="53523" cy="83445"/>
            </a:xfrm>
            <a:custGeom>
              <a:avLst/>
              <a:gdLst>
                <a:gd name="csX0" fmla="*/ 34448 w 53523"/>
                <a:gd name="csY0" fmla="*/ 5881 h 83445"/>
                <a:gd name="csX1" fmla="*/ 41133 w 53523"/>
                <a:gd name="csY1" fmla="*/ 30775 h 83445"/>
                <a:gd name="csX2" fmla="*/ 40787 w 53523"/>
                <a:gd name="csY2" fmla="*/ 40802 h 83445"/>
                <a:gd name="csX3" fmla="*/ 40326 w 53523"/>
                <a:gd name="csY3" fmla="*/ 57745 h 83445"/>
                <a:gd name="csX4" fmla="*/ 26265 w 53523"/>
                <a:gd name="csY4" fmla="*/ 83446 h 83445"/>
                <a:gd name="csX5" fmla="*/ 18082 w 53523"/>
                <a:gd name="csY5" fmla="*/ 65005 h 83445"/>
                <a:gd name="csX6" fmla="*/ 17276 w 53523"/>
                <a:gd name="csY6" fmla="*/ 40918 h 83445"/>
                <a:gd name="csX7" fmla="*/ 14394 w 53523"/>
                <a:gd name="csY7" fmla="*/ 22477 h 83445"/>
                <a:gd name="csX8" fmla="*/ 17506 w 53523"/>
                <a:gd name="csY8" fmla="*/ 5881 h 83445"/>
                <a:gd name="csX9" fmla="*/ 25574 w 53523"/>
                <a:gd name="csY9" fmla="*/ 5189 h 83445"/>
                <a:gd name="csX10" fmla="*/ 34448 w 53523"/>
                <a:gd name="csY10" fmla="*/ 5996 h 834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3523" h="83445">
                  <a:moveTo>
                    <a:pt x="34448" y="5881"/>
                  </a:moveTo>
                  <a:lnTo>
                    <a:pt x="41133" y="30775"/>
                  </a:lnTo>
                  <a:lnTo>
                    <a:pt x="40787" y="40802"/>
                  </a:lnTo>
                  <a:cubicBezTo>
                    <a:pt x="57383" y="48063"/>
                    <a:pt x="58306" y="53711"/>
                    <a:pt x="40326" y="57745"/>
                  </a:cubicBezTo>
                  <a:cubicBezTo>
                    <a:pt x="32489" y="56131"/>
                    <a:pt x="26381" y="75263"/>
                    <a:pt x="26265" y="83446"/>
                  </a:cubicBezTo>
                  <a:lnTo>
                    <a:pt x="18082" y="65005"/>
                  </a:lnTo>
                  <a:cubicBezTo>
                    <a:pt x="-5775" y="66965"/>
                    <a:pt x="-6005" y="47141"/>
                    <a:pt x="17276" y="40918"/>
                  </a:cubicBezTo>
                  <a:cubicBezTo>
                    <a:pt x="5866" y="30660"/>
                    <a:pt x="4944" y="24552"/>
                    <a:pt x="14394" y="22477"/>
                  </a:cubicBezTo>
                  <a:cubicBezTo>
                    <a:pt x="7940" y="10722"/>
                    <a:pt x="8977" y="5305"/>
                    <a:pt x="17506" y="5881"/>
                  </a:cubicBezTo>
                  <a:cubicBezTo>
                    <a:pt x="18543" y="-1841"/>
                    <a:pt x="21309" y="-1841"/>
                    <a:pt x="25574" y="5189"/>
                  </a:cubicBezTo>
                  <a:cubicBezTo>
                    <a:pt x="27879" y="4959"/>
                    <a:pt x="31797" y="5650"/>
                    <a:pt x="34448" y="5996"/>
                  </a:cubicBezTo>
                  <a:close/>
                </a:path>
              </a:pathLst>
            </a:custGeom>
            <a:solidFill>
              <a:srgbClr val="0F89BF"/>
            </a:solidFill>
            <a:ln w="11507" cap="flat">
              <a:noFill/>
              <a:prstDash val="solid"/>
              <a:miter/>
            </a:ln>
          </p:spPr>
          <p:txBody>
            <a:bodyPr/>
            <a:lstStyle/>
            <a:p>
              <a:endParaRPr lang="en-US"/>
            </a:p>
          </p:txBody>
        </p:sp>
        <p:sp>
          <p:nvSpPr>
            <p:cNvPr id="658" name="Freeform: Shape 657">
              <a:extLst>
                <a:ext uri="{FF2B5EF4-FFF2-40B4-BE49-F238E27FC236}">
                  <a16:creationId xmlns:a16="http://schemas.microsoft.com/office/drawing/2014/main" id="{4F95B402-2B0E-35D0-857B-2213A9851DDE}"/>
                </a:ext>
              </a:extLst>
            </p:cNvPr>
            <p:cNvSpPr/>
            <p:nvPr/>
          </p:nvSpPr>
          <p:spPr>
            <a:xfrm>
              <a:off x="8224314" y="3724638"/>
              <a:ext cx="25355" cy="34806"/>
            </a:xfrm>
            <a:custGeom>
              <a:avLst/>
              <a:gdLst>
                <a:gd name="csX0" fmla="*/ 25356 w 25355"/>
                <a:gd name="csY0" fmla="*/ 16712 h 34806"/>
                <a:gd name="csX1" fmla="*/ 15444 w 25355"/>
                <a:gd name="csY1" fmla="*/ 34806 h 34806"/>
                <a:gd name="csX2" fmla="*/ 0 w 25355"/>
                <a:gd name="csY2" fmla="*/ 17288 h 34806"/>
                <a:gd name="csX3" fmla="*/ 9681 w 25355"/>
                <a:gd name="csY3" fmla="*/ 0 h 34806"/>
                <a:gd name="csX4" fmla="*/ 25356 w 25355"/>
                <a:gd name="csY4" fmla="*/ 16712 h 34806"/>
              </a:gdLst>
              <a:ahLst/>
              <a:cxnLst>
                <a:cxn ang="0">
                  <a:pos x="csX0" y="csY0"/>
                </a:cxn>
                <a:cxn ang="0">
                  <a:pos x="csX1" y="csY1"/>
                </a:cxn>
                <a:cxn ang="0">
                  <a:pos x="csX2" y="csY2"/>
                </a:cxn>
                <a:cxn ang="0">
                  <a:pos x="csX3" y="csY3"/>
                </a:cxn>
                <a:cxn ang="0">
                  <a:pos x="csX4" y="csY4"/>
                </a:cxn>
              </a:cxnLst>
              <a:rect l="l" t="t" r="r" b="b"/>
              <a:pathLst>
                <a:path w="25355" h="34806">
                  <a:moveTo>
                    <a:pt x="25356" y="16712"/>
                  </a:moveTo>
                  <a:lnTo>
                    <a:pt x="15444" y="34806"/>
                  </a:lnTo>
                  <a:cubicBezTo>
                    <a:pt x="10488" y="31464"/>
                    <a:pt x="4725" y="20976"/>
                    <a:pt x="0" y="17288"/>
                  </a:cubicBezTo>
                  <a:lnTo>
                    <a:pt x="9681" y="0"/>
                  </a:lnTo>
                  <a:lnTo>
                    <a:pt x="25356" y="16712"/>
                  </a:lnTo>
                  <a:close/>
                </a:path>
              </a:pathLst>
            </a:custGeom>
            <a:solidFill>
              <a:srgbClr val="828F0F"/>
            </a:solidFill>
            <a:ln w="11507" cap="flat">
              <a:noFill/>
              <a:prstDash val="solid"/>
              <a:miter/>
            </a:ln>
          </p:spPr>
          <p:txBody>
            <a:bodyPr/>
            <a:lstStyle/>
            <a:p>
              <a:endParaRPr lang="en-US"/>
            </a:p>
          </p:txBody>
        </p:sp>
        <p:sp>
          <p:nvSpPr>
            <p:cNvPr id="659" name="Freeform: Shape 658">
              <a:extLst>
                <a:ext uri="{FF2B5EF4-FFF2-40B4-BE49-F238E27FC236}">
                  <a16:creationId xmlns:a16="http://schemas.microsoft.com/office/drawing/2014/main" id="{86B6D64E-9EAD-C21B-6388-C78762D1074B}"/>
                </a:ext>
              </a:extLst>
            </p:cNvPr>
            <p:cNvSpPr/>
            <p:nvPr/>
          </p:nvSpPr>
          <p:spPr>
            <a:xfrm>
              <a:off x="7396193" y="4067706"/>
              <a:ext cx="207009" cy="193185"/>
            </a:xfrm>
            <a:custGeom>
              <a:avLst/>
              <a:gdLst>
                <a:gd name="csX0" fmla="*/ 171643 w 207009"/>
                <a:gd name="csY0" fmla="*/ 11218 h 193185"/>
                <a:gd name="csX1" fmla="*/ 179250 w 207009"/>
                <a:gd name="csY1" fmla="*/ 67461 h 193185"/>
                <a:gd name="csX2" fmla="*/ 206219 w 207009"/>
                <a:gd name="csY2" fmla="*/ 87745 h 193185"/>
                <a:gd name="csX3" fmla="*/ 195385 w 207009"/>
                <a:gd name="csY3" fmla="*/ 89705 h 193185"/>
                <a:gd name="csX4" fmla="*/ 144674 w 207009"/>
                <a:gd name="csY4" fmla="*/ 88783 h 193185"/>
                <a:gd name="csX5" fmla="*/ 102491 w 207009"/>
                <a:gd name="csY5" fmla="*/ 121169 h 193185"/>
                <a:gd name="csX6" fmla="*/ 94769 w 207009"/>
                <a:gd name="csY6" fmla="*/ 132233 h 193185"/>
                <a:gd name="csX7" fmla="*/ 78634 w 207009"/>
                <a:gd name="csY7" fmla="*/ 146870 h 193185"/>
                <a:gd name="csX8" fmla="*/ 68953 w 207009"/>
                <a:gd name="csY8" fmla="*/ 147907 h 193185"/>
                <a:gd name="csX9" fmla="*/ 45557 w 207009"/>
                <a:gd name="csY9" fmla="*/ 154361 h 193185"/>
                <a:gd name="csX10" fmla="*/ 40831 w 207009"/>
                <a:gd name="csY10" fmla="*/ 155514 h 193185"/>
                <a:gd name="csX11" fmla="*/ 26194 w 207009"/>
                <a:gd name="csY11" fmla="*/ 181676 h 193185"/>
                <a:gd name="csX12" fmla="*/ 13286 w 207009"/>
                <a:gd name="csY12" fmla="*/ 179832 h 193185"/>
                <a:gd name="csX13" fmla="*/ 9137 w 207009"/>
                <a:gd name="csY13" fmla="*/ 129121 h 193185"/>
                <a:gd name="csX14" fmla="*/ 13747 w 207009"/>
                <a:gd name="csY14" fmla="*/ 109298 h 193185"/>
                <a:gd name="csX15" fmla="*/ 50167 w 207009"/>
                <a:gd name="csY15" fmla="*/ 41068 h 193185"/>
                <a:gd name="csX16" fmla="*/ 58465 w 207009"/>
                <a:gd name="csY16" fmla="*/ 35882 h 193185"/>
                <a:gd name="csX17" fmla="*/ 68377 w 207009"/>
                <a:gd name="csY17" fmla="*/ 35882 h 193185"/>
                <a:gd name="csX18" fmla="*/ 134762 w 207009"/>
                <a:gd name="csY18" fmla="*/ 1191 h 193185"/>
                <a:gd name="csX19" fmla="*/ 171643 w 207009"/>
                <a:gd name="csY19" fmla="*/ 11102 h 193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07009" h="193185">
                  <a:moveTo>
                    <a:pt x="171643" y="11218"/>
                  </a:moveTo>
                  <a:cubicBezTo>
                    <a:pt x="186741" y="25048"/>
                    <a:pt x="188931" y="40376"/>
                    <a:pt x="179250" y="67461"/>
                  </a:cubicBezTo>
                  <a:lnTo>
                    <a:pt x="206219" y="87745"/>
                  </a:lnTo>
                  <a:cubicBezTo>
                    <a:pt x="209100" y="103304"/>
                    <a:pt x="203798" y="103074"/>
                    <a:pt x="195385" y="89705"/>
                  </a:cubicBezTo>
                  <a:lnTo>
                    <a:pt x="144674" y="88783"/>
                  </a:lnTo>
                  <a:cubicBezTo>
                    <a:pt x="129691" y="100769"/>
                    <a:pt x="115515" y="111603"/>
                    <a:pt x="102491" y="121169"/>
                  </a:cubicBezTo>
                  <a:cubicBezTo>
                    <a:pt x="110329" y="129812"/>
                    <a:pt x="106756" y="134653"/>
                    <a:pt x="94769" y="132233"/>
                  </a:cubicBezTo>
                  <a:cubicBezTo>
                    <a:pt x="99380" y="142490"/>
                    <a:pt x="89698" y="151134"/>
                    <a:pt x="78634" y="146870"/>
                  </a:cubicBezTo>
                  <a:cubicBezTo>
                    <a:pt x="76675" y="154707"/>
                    <a:pt x="73448" y="154822"/>
                    <a:pt x="68953" y="147907"/>
                  </a:cubicBezTo>
                  <a:cubicBezTo>
                    <a:pt x="60194" y="147677"/>
                    <a:pt x="52587" y="147907"/>
                    <a:pt x="45557" y="154361"/>
                  </a:cubicBezTo>
                  <a:cubicBezTo>
                    <a:pt x="27462" y="177296"/>
                    <a:pt x="13171" y="117019"/>
                    <a:pt x="40831" y="155514"/>
                  </a:cubicBezTo>
                  <a:cubicBezTo>
                    <a:pt x="46824" y="163927"/>
                    <a:pt x="38180" y="179947"/>
                    <a:pt x="26194" y="181676"/>
                  </a:cubicBezTo>
                  <a:cubicBezTo>
                    <a:pt x="22276" y="197927"/>
                    <a:pt x="15706" y="196659"/>
                    <a:pt x="13286" y="179832"/>
                  </a:cubicBezTo>
                  <a:cubicBezTo>
                    <a:pt x="-3541" y="167039"/>
                    <a:pt x="-3771" y="143873"/>
                    <a:pt x="9137" y="129121"/>
                  </a:cubicBezTo>
                  <a:cubicBezTo>
                    <a:pt x="3605" y="121053"/>
                    <a:pt x="5794" y="113101"/>
                    <a:pt x="13747" y="109298"/>
                  </a:cubicBezTo>
                  <a:cubicBezTo>
                    <a:pt x="43021" y="95121"/>
                    <a:pt x="51434" y="75989"/>
                    <a:pt x="50167" y="41068"/>
                  </a:cubicBezTo>
                  <a:lnTo>
                    <a:pt x="58465" y="35882"/>
                  </a:lnTo>
                  <a:cubicBezTo>
                    <a:pt x="56967" y="19401"/>
                    <a:pt x="63651" y="19401"/>
                    <a:pt x="68377" y="35882"/>
                  </a:cubicBezTo>
                  <a:cubicBezTo>
                    <a:pt x="91888" y="38878"/>
                    <a:pt x="114017" y="27353"/>
                    <a:pt x="134762" y="1191"/>
                  </a:cubicBezTo>
                  <a:cubicBezTo>
                    <a:pt x="150552" y="-2036"/>
                    <a:pt x="162884" y="1306"/>
                    <a:pt x="171643" y="11102"/>
                  </a:cubicBezTo>
                  <a:close/>
                </a:path>
              </a:pathLst>
            </a:custGeom>
            <a:solidFill>
              <a:srgbClr val="34A84E"/>
            </a:solidFill>
            <a:ln w="11507" cap="flat">
              <a:noFill/>
              <a:prstDash val="solid"/>
              <a:miter/>
            </a:ln>
          </p:spPr>
          <p:txBody>
            <a:bodyPr/>
            <a:lstStyle/>
            <a:p>
              <a:endParaRPr lang="en-US"/>
            </a:p>
          </p:txBody>
        </p:sp>
        <p:sp>
          <p:nvSpPr>
            <p:cNvPr id="660" name="Freeform: Shape 659">
              <a:extLst>
                <a:ext uri="{FF2B5EF4-FFF2-40B4-BE49-F238E27FC236}">
                  <a16:creationId xmlns:a16="http://schemas.microsoft.com/office/drawing/2014/main" id="{B31CD896-C223-3B7E-9397-AED3FF6E7242}"/>
                </a:ext>
              </a:extLst>
            </p:cNvPr>
            <p:cNvSpPr/>
            <p:nvPr/>
          </p:nvSpPr>
          <p:spPr>
            <a:xfrm>
              <a:off x="7471221" y="4190862"/>
              <a:ext cx="112865" cy="126033"/>
            </a:xfrm>
            <a:custGeom>
              <a:avLst/>
              <a:gdLst>
                <a:gd name="csX0" fmla="*/ 112750 w 112865"/>
                <a:gd name="csY0" fmla="*/ 125597 h 126033"/>
                <a:gd name="csX1" fmla="*/ 47517 w 112865"/>
                <a:gd name="csY1" fmla="*/ 113726 h 126033"/>
                <a:gd name="csX2" fmla="*/ 36453 w 112865"/>
                <a:gd name="csY2" fmla="*/ 110844 h 126033"/>
                <a:gd name="csX3" fmla="*/ 18243 w 112865"/>
                <a:gd name="csY3" fmla="*/ 31551 h 126033"/>
                <a:gd name="csX4" fmla="*/ 25274 w 112865"/>
                <a:gd name="csY4" fmla="*/ 24059 h 126033"/>
                <a:gd name="csX5" fmla="*/ 37260 w 112865"/>
                <a:gd name="csY5" fmla="*/ 5619 h 126033"/>
                <a:gd name="csX6" fmla="*/ 45328 w 112865"/>
                <a:gd name="csY6" fmla="*/ 5619 h 126033"/>
                <a:gd name="csX7" fmla="*/ 64690 w 112865"/>
                <a:gd name="csY7" fmla="*/ 96207 h 126033"/>
                <a:gd name="csX8" fmla="*/ 112866 w 112865"/>
                <a:gd name="csY8" fmla="*/ 125597 h 1260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2865" h="126033">
                  <a:moveTo>
                    <a:pt x="112750" y="125597"/>
                  </a:moveTo>
                  <a:cubicBezTo>
                    <a:pt x="93273" y="127671"/>
                    <a:pt x="65036" y="122139"/>
                    <a:pt x="47517" y="113726"/>
                  </a:cubicBezTo>
                  <a:cubicBezTo>
                    <a:pt x="43253" y="128593"/>
                    <a:pt x="36223" y="127210"/>
                    <a:pt x="36453" y="110844"/>
                  </a:cubicBezTo>
                  <a:cubicBezTo>
                    <a:pt x="-4001" y="121793"/>
                    <a:pt x="-11838" y="44344"/>
                    <a:pt x="18243" y="31551"/>
                  </a:cubicBezTo>
                  <a:cubicBezTo>
                    <a:pt x="8908" y="24405"/>
                    <a:pt x="13518" y="20486"/>
                    <a:pt x="25274" y="24059"/>
                  </a:cubicBezTo>
                  <a:cubicBezTo>
                    <a:pt x="28270" y="15531"/>
                    <a:pt x="32304" y="9422"/>
                    <a:pt x="37260" y="5619"/>
                  </a:cubicBezTo>
                  <a:cubicBezTo>
                    <a:pt x="38989" y="-1988"/>
                    <a:pt x="41755" y="-1757"/>
                    <a:pt x="45328" y="5619"/>
                  </a:cubicBezTo>
                  <a:cubicBezTo>
                    <a:pt x="36568" y="28554"/>
                    <a:pt x="43714" y="84567"/>
                    <a:pt x="64690" y="96207"/>
                  </a:cubicBezTo>
                  <a:cubicBezTo>
                    <a:pt x="85666" y="107848"/>
                    <a:pt x="100879" y="116377"/>
                    <a:pt x="112866" y="125597"/>
                  </a:cubicBezTo>
                  <a:close/>
                </a:path>
              </a:pathLst>
            </a:custGeom>
            <a:solidFill>
              <a:srgbClr val="188030"/>
            </a:solidFill>
            <a:ln w="11507" cap="flat">
              <a:noFill/>
              <a:prstDash val="solid"/>
              <a:miter/>
            </a:ln>
          </p:spPr>
          <p:txBody>
            <a:bodyPr/>
            <a:lstStyle/>
            <a:p>
              <a:endParaRPr lang="en-US"/>
            </a:p>
          </p:txBody>
        </p:sp>
        <p:sp>
          <p:nvSpPr>
            <p:cNvPr id="661" name="Freeform: Shape 660">
              <a:extLst>
                <a:ext uri="{FF2B5EF4-FFF2-40B4-BE49-F238E27FC236}">
                  <a16:creationId xmlns:a16="http://schemas.microsoft.com/office/drawing/2014/main" id="{8E2B36AC-F029-0439-5C0B-B594F7C90882}"/>
                </a:ext>
              </a:extLst>
            </p:cNvPr>
            <p:cNvSpPr/>
            <p:nvPr/>
          </p:nvSpPr>
          <p:spPr>
            <a:xfrm>
              <a:off x="7498084" y="4155447"/>
              <a:ext cx="42781" cy="45118"/>
            </a:xfrm>
            <a:custGeom>
              <a:avLst/>
              <a:gdLst>
                <a:gd name="csX0" fmla="*/ 42782 w 42781"/>
                <a:gd name="csY0" fmla="*/ 1157 h 45118"/>
                <a:gd name="csX1" fmla="*/ 18348 w 42781"/>
                <a:gd name="csY1" fmla="*/ 40919 h 45118"/>
                <a:gd name="csX2" fmla="*/ 10281 w 42781"/>
                <a:gd name="csY2" fmla="*/ 40919 h 45118"/>
                <a:gd name="csX3" fmla="*/ 484 w 42781"/>
                <a:gd name="csY3" fmla="*/ 33542 h 45118"/>
                <a:gd name="csX4" fmla="*/ 42667 w 42781"/>
                <a:gd name="csY4" fmla="*/ 1157 h 45118"/>
              </a:gdLst>
              <a:ahLst/>
              <a:cxnLst>
                <a:cxn ang="0">
                  <a:pos x="csX0" y="csY0"/>
                </a:cxn>
                <a:cxn ang="0">
                  <a:pos x="csX1" y="csY1"/>
                </a:cxn>
                <a:cxn ang="0">
                  <a:pos x="csX2" y="csY2"/>
                </a:cxn>
                <a:cxn ang="0">
                  <a:pos x="csX3" y="csY3"/>
                </a:cxn>
                <a:cxn ang="0">
                  <a:pos x="csX4" y="csY4"/>
                </a:cxn>
              </a:cxnLst>
              <a:rect l="l" t="t" r="r" b="b"/>
              <a:pathLst>
                <a:path w="42781" h="45118">
                  <a:moveTo>
                    <a:pt x="42782" y="1157"/>
                  </a:moveTo>
                  <a:cubicBezTo>
                    <a:pt x="35636" y="11529"/>
                    <a:pt x="22497" y="29970"/>
                    <a:pt x="18348" y="40919"/>
                  </a:cubicBezTo>
                  <a:lnTo>
                    <a:pt x="10281" y="40919"/>
                  </a:lnTo>
                  <a:cubicBezTo>
                    <a:pt x="2098" y="48986"/>
                    <a:pt x="-1360" y="44837"/>
                    <a:pt x="484" y="33542"/>
                  </a:cubicBezTo>
                  <a:cubicBezTo>
                    <a:pt x="8091" y="12682"/>
                    <a:pt x="24687" y="-4721"/>
                    <a:pt x="42667" y="1157"/>
                  </a:cubicBezTo>
                  <a:close/>
                </a:path>
              </a:pathLst>
            </a:custGeom>
            <a:solidFill>
              <a:srgbClr val="10702D"/>
            </a:solidFill>
            <a:ln w="11507" cap="flat">
              <a:noFill/>
              <a:prstDash val="solid"/>
              <a:miter/>
            </a:ln>
          </p:spPr>
          <p:txBody>
            <a:bodyPr/>
            <a:lstStyle/>
            <a:p>
              <a:endParaRPr lang="en-US"/>
            </a:p>
          </p:txBody>
        </p:sp>
        <p:sp>
          <p:nvSpPr>
            <p:cNvPr id="662" name="Freeform: Shape 661">
              <a:extLst>
                <a:ext uri="{FF2B5EF4-FFF2-40B4-BE49-F238E27FC236}">
                  <a16:creationId xmlns:a16="http://schemas.microsoft.com/office/drawing/2014/main" id="{C86E6E73-81F4-C419-E935-630130F6CA05}"/>
                </a:ext>
              </a:extLst>
            </p:cNvPr>
            <p:cNvSpPr/>
            <p:nvPr/>
          </p:nvSpPr>
          <p:spPr>
            <a:xfrm>
              <a:off x="7591577" y="4155567"/>
              <a:ext cx="29850" cy="42412"/>
            </a:xfrm>
            <a:custGeom>
              <a:avLst/>
              <a:gdLst>
                <a:gd name="csX0" fmla="*/ 20400 w 29850"/>
                <a:gd name="csY0" fmla="*/ 8529 h 42412"/>
                <a:gd name="csX1" fmla="*/ 29850 w 29850"/>
                <a:gd name="csY1" fmla="*/ 18095 h 42412"/>
                <a:gd name="csX2" fmla="*/ 18440 w 29850"/>
                <a:gd name="csY2" fmla="*/ 42413 h 42412"/>
                <a:gd name="csX3" fmla="*/ 0 w 29850"/>
                <a:gd name="csY3" fmla="*/ 1959 h 42412"/>
                <a:gd name="csX4" fmla="*/ 10834 w 29850"/>
                <a:gd name="csY4" fmla="*/ 0 h 42412"/>
                <a:gd name="csX5" fmla="*/ 20284 w 29850"/>
                <a:gd name="csY5" fmla="*/ 8529 h 42412"/>
              </a:gdLst>
              <a:ahLst/>
              <a:cxnLst>
                <a:cxn ang="0">
                  <a:pos x="csX0" y="csY0"/>
                </a:cxn>
                <a:cxn ang="0">
                  <a:pos x="csX1" y="csY1"/>
                </a:cxn>
                <a:cxn ang="0">
                  <a:pos x="csX2" y="csY2"/>
                </a:cxn>
                <a:cxn ang="0">
                  <a:pos x="csX3" y="csY3"/>
                </a:cxn>
                <a:cxn ang="0">
                  <a:pos x="csX4" y="csY4"/>
                </a:cxn>
                <a:cxn ang="0">
                  <a:pos x="csX5" y="csY5"/>
                </a:cxn>
              </a:cxnLst>
              <a:rect l="l" t="t" r="r" b="b"/>
              <a:pathLst>
                <a:path w="29850" h="42412">
                  <a:moveTo>
                    <a:pt x="20400" y="8529"/>
                  </a:moveTo>
                  <a:lnTo>
                    <a:pt x="29850" y="18095"/>
                  </a:lnTo>
                  <a:lnTo>
                    <a:pt x="18440" y="42413"/>
                  </a:lnTo>
                  <a:lnTo>
                    <a:pt x="0" y="1959"/>
                  </a:lnTo>
                  <a:lnTo>
                    <a:pt x="10834" y="0"/>
                  </a:lnTo>
                  <a:cubicBezTo>
                    <a:pt x="13369" y="1959"/>
                    <a:pt x="17749" y="6224"/>
                    <a:pt x="20284" y="8529"/>
                  </a:cubicBezTo>
                  <a:close/>
                </a:path>
              </a:pathLst>
            </a:custGeom>
            <a:solidFill>
              <a:srgbClr val="0E9342"/>
            </a:solidFill>
            <a:ln w="11507" cap="flat">
              <a:noFill/>
              <a:prstDash val="solid"/>
              <a:miter/>
            </a:ln>
          </p:spPr>
          <p:txBody>
            <a:bodyPr/>
            <a:lstStyle/>
            <a:p>
              <a:endParaRPr lang="en-US"/>
            </a:p>
          </p:txBody>
        </p:sp>
        <p:sp>
          <p:nvSpPr>
            <p:cNvPr id="663" name="Freeform: Shape 662">
              <a:extLst>
                <a:ext uri="{FF2B5EF4-FFF2-40B4-BE49-F238E27FC236}">
                  <a16:creationId xmlns:a16="http://schemas.microsoft.com/office/drawing/2014/main" id="{044DF75C-6AD3-C61C-EC81-361CE980F445}"/>
                </a:ext>
              </a:extLst>
            </p:cNvPr>
            <p:cNvSpPr/>
            <p:nvPr/>
          </p:nvSpPr>
          <p:spPr>
            <a:xfrm>
              <a:off x="7636756" y="4189566"/>
              <a:ext cx="26508" cy="51978"/>
            </a:xfrm>
            <a:custGeom>
              <a:avLst/>
              <a:gdLst>
                <a:gd name="csX0" fmla="*/ 26508 w 26508"/>
                <a:gd name="csY0" fmla="*/ 0 h 51978"/>
                <a:gd name="csX1" fmla="*/ 17518 w 26508"/>
                <a:gd name="csY1" fmla="*/ 26162 h 51978"/>
                <a:gd name="csX2" fmla="*/ 17518 w 26508"/>
                <a:gd name="csY2" fmla="*/ 51979 h 51978"/>
                <a:gd name="csX3" fmla="*/ 231 w 26508"/>
                <a:gd name="csY3" fmla="*/ 34806 h 51978"/>
                <a:gd name="csX4" fmla="*/ 231 w 26508"/>
                <a:gd name="csY4" fmla="*/ 17634 h 51978"/>
                <a:gd name="csX5" fmla="*/ 0 w 26508"/>
                <a:gd name="csY5" fmla="*/ 0 h 51978"/>
                <a:gd name="csX6" fmla="*/ 26508 w 26508"/>
                <a:gd name="csY6" fmla="*/ 230 h 519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08" h="51978">
                  <a:moveTo>
                    <a:pt x="26508" y="0"/>
                  </a:moveTo>
                  <a:lnTo>
                    <a:pt x="17518" y="26162"/>
                  </a:lnTo>
                  <a:cubicBezTo>
                    <a:pt x="30081" y="29505"/>
                    <a:pt x="28583" y="47023"/>
                    <a:pt x="17518" y="51979"/>
                  </a:cubicBezTo>
                  <a:lnTo>
                    <a:pt x="231" y="34806"/>
                  </a:lnTo>
                  <a:lnTo>
                    <a:pt x="231" y="17634"/>
                  </a:lnTo>
                  <a:lnTo>
                    <a:pt x="0" y="0"/>
                  </a:lnTo>
                  <a:lnTo>
                    <a:pt x="26508" y="230"/>
                  </a:lnTo>
                  <a:close/>
                </a:path>
              </a:pathLst>
            </a:custGeom>
            <a:solidFill>
              <a:srgbClr val="88870B"/>
            </a:solidFill>
            <a:ln w="11507" cap="flat">
              <a:noFill/>
              <a:prstDash val="solid"/>
              <a:miter/>
            </a:ln>
          </p:spPr>
          <p:txBody>
            <a:bodyPr/>
            <a:lstStyle/>
            <a:p>
              <a:endParaRPr lang="en-US"/>
            </a:p>
          </p:txBody>
        </p:sp>
        <p:sp>
          <p:nvSpPr>
            <p:cNvPr id="664" name="Freeform: Shape 663">
              <a:extLst>
                <a:ext uri="{FF2B5EF4-FFF2-40B4-BE49-F238E27FC236}">
                  <a16:creationId xmlns:a16="http://schemas.microsoft.com/office/drawing/2014/main" id="{7B36993C-C220-D543-0FC8-22C4026272B1}"/>
                </a:ext>
              </a:extLst>
            </p:cNvPr>
            <p:cNvSpPr/>
            <p:nvPr/>
          </p:nvSpPr>
          <p:spPr>
            <a:xfrm>
              <a:off x="7654160" y="4215728"/>
              <a:ext cx="17287" cy="26541"/>
            </a:xfrm>
            <a:custGeom>
              <a:avLst/>
              <a:gdLst>
                <a:gd name="csX0" fmla="*/ 17288 w 17287"/>
                <a:gd name="csY0" fmla="*/ 17173 h 26541"/>
                <a:gd name="csX1" fmla="*/ 0 w 17287"/>
                <a:gd name="csY1" fmla="*/ 25817 h 26541"/>
                <a:gd name="csX2" fmla="*/ 0 w 17287"/>
                <a:gd name="csY2" fmla="*/ 0 h 26541"/>
                <a:gd name="csX3" fmla="*/ 15559 w 17287"/>
                <a:gd name="csY3" fmla="*/ 4956 h 26541"/>
                <a:gd name="csX4" fmla="*/ 17288 w 17287"/>
                <a:gd name="csY4" fmla="*/ 17173 h 26541"/>
              </a:gdLst>
              <a:ahLst/>
              <a:cxnLst>
                <a:cxn ang="0">
                  <a:pos x="csX0" y="csY0"/>
                </a:cxn>
                <a:cxn ang="0">
                  <a:pos x="csX1" y="csY1"/>
                </a:cxn>
                <a:cxn ang="0">
                  <a:pos x="csX2" y="csY2"/>
                </a:cxn>
                <a:cxn ang="0">
                  <a:pos x="csX3" y="csY3"/>
                </a:cxn>
                <a:cxn ang="0">
                  <a:pos x="csX4" y="csY4"/>
                </a:cxn>
              </a:cxnLst>
              <a:rect l="l" t="t" r="r" b="b"/>
              <a:pathLst>
                <a:path w="17287" h="26541">
                  <a:moveTo>
                    <a:pt x="17288" y="17173"/>
                  </a:moveTo>
                  <a:cubicBezTo>
                    <a:pt x="14637" y="19362"/>
                    <a:pt x="3573" y="29274"/>
                    <a:pt x="0" y="25817"/>
                  </a:cubicBezTo>
                  <a:lnTo>
                    <a:pt x="0" y="0"/>
                  </a:lnTo>
                  <a:cubicBezTo>
                    <a:pt x="3919" y="346"/>
                    <a:pt x="15444" y="461"/>
                    <a:pt x="15559" y="4956"/>
                  </a:cubicBezTo>
                  <a:cubicBezTo>
                    <a:pt x="15559" y="8183"/>
                    <a:pt x="16827" y="14522"/>
                    <a:pt x="17288" y="17173"/>
                  </a:cubicBezTo>
                  <a:close/>
                </a:path>
              </a:pathLst>
            </a:custGeom>
            <a:solidFill>
              <a:srgbClr val="9F6E05"/>
            </a:solidFill>
            <a:ln w="11507" cap="flat">
              <a:noFill/>
              <a:prstDash val="solid"/>
              <a:miter/>
            </a:ln>
          </p:spPr>
          <p:txBody>
            <a:bodyPr/>
            <a:lstStyle/>
            <a:p>
              <a:endParaRPr lang="en-US"/>
            </a:p>
          </p:txBody>
        </p:sp>
        <p:sp>
          <p:nvSpPr>
            <p:cNvPr id="665" name="Freeform: Shape 664">
              <a:extLst>
                <a:ext uri="{FF2B5EF4-FFF2-40B4-BE49-F238E27FC236}">
                  <a16:creationId xmlns:a16="http://schemas.microsoft.com/office/drawing/2014/main" id="{B7B4BF72-DC84-8339-124C-1CA858921D38}"/>
                </a:ext>
              </a:extLst>
            </p:cNvPr>
            <p:cNvSpPr/>
            <p:nvPr/>
          </p:nvSpPr>
          <p:spPr>
            <a:xfrm>
              <a:off x="7799839" y="4163980"/>
              <a:ext cx="52900" cy="25816"/>
            </a:xfrm>
            <a:custGeom>
              <a:avLst/>
              <a:gdLst>
                <a:gd name="csX0" fmla="*/ 52901 w 52900"/>
                <a:gd name="csY0" fmla="*/ 8644 h 25816"/>
                <a:gd name="csX1" fmla="*/ 9796 w 52900"/>
                <a:gd name="csY1" fmla="*/ 25817 h 25816"/>
                <a:gd name="csX2" fmla="*/ 1153 w 52900"/>
                <a:gd name="csY2" fmla="*/ 25817 h 25816"/>
                <a:gd name="csX3" fmla="*/ 0 w 52900"/>
                <a:gd name="csY3" fmla="*/ 0 h 25816"/>
                <a:gd name="csX4" fmla="*/ 52901 w 52900"/>
                <a:gd name="csY4" fmla="*/ 8644 h 25816"/>
              </a:gdLst>
              <a:ahLst/>
              <a:cxnLst>
                <a:cxn ang="0">
                  <a:pos x="csX0" y="csY0"/>
                </a:cxn>
                <a:cxn ang="0">
                  <a:pos x="csX1" y="csY1"/>
                </a:cxn>
                <a:cxn ang="0">
                  <a:pos x="csX2" y="csY2"/>
                </a:cxn>
                <a:cxn ang="0">
                  <a:pos x="csX3" y="csY3"/>
                </a:cxn>
                <a:cxn ang="0">
                  <a:pos x="csX4" y="csY4"/>
                </a:cxn>
              </a:cxnLst>
              <a:rect l="l" t="t" r="r" b="b"/>
              <a:pathLst>
                <a:path w="52900" h="25816">
                  <a:moveTo>
                    <a:pt x="52901" y="8644"/>
                  </a:moveTo>
                  <a:lnTo>
                    <a:pt x="9796" y="25817"/>
                  </a:lnTo>
                  <a:lnTo>
                    <a:pt x="1153" y="25817"/>
                  </a:lnTo>
                  <a:lnTo>
                    <a:pt x="0" y="0"/>
                  </a:lnTo>
                  <a:cubicBezTo>
                    <a:pt x="11756" y="6915"/>
                    <a:pt x="39301" y="8529"/>
                    <a:pt x="52901" y="8644"/>
                  </a:cubicBezTo>
                  <a:close/>
                </a:path>
              </a:pathLst>
            </a:custGeom>
            <a:solidFill>
              <a:srgbClr val="57550E"/>
            </a:solidFill>
            <a:ln w="11507" cap="flat">
              <a:noFill/>
              <a:prstDash val="solid"/>
              <a:miter/>
            </a:ln>
          </p:spPr>
          <p:txBody>
            <a:bodyPr/>
            <a:lstStyle/>
            <a:p>
              <a:endParaRPr lang="en-US"/>
            </a:p>
          </p:txBody>
        </p:sp>
        <p:sp>
          <p:nvSpPr>
            <p:cNvPr id="666" name="Freeform: Shape 665">
              <a:extLst>
                <a:ext uri="{FF2B5EF4-FFF2-40B4-BE49-F238E27FC236}">
                  <a16:creationId xmlns:a16="http://schemas.microsoft.com/office/drawing/2014/main" id="{AFC97660-733D-2C81-9D80-F143FE371BDA}"/>
                </a:ext>
              </a:extLst>
            </p:cNvPr>
            <p:cNvSpPr/>
            <p:nvPr/>
          </p:nvSpPr>
          <p:spPr>
            <a:xfrm>
              <a:off x="7459846" y="4035004"/>
              <a:ext cx="116901" cy="98204"/>
            </a:xfrm>
            <a:custGeom>
              <a:avLst/>
              <a:gdLst>
                <a:gd name="csX0" fmla="*/ 90125 w 116901"/>
                <a:gd name="csY0" fmla="*/ 24327 h 98204"/>
                <a:gd name="csX1" fmla="*/ 116518 w 116901"/>
                <a:gd name="csY1" fmla="*/ 41154 h 98204"/>
                <a:gd name="csX2" fmla="*/ 108104 w 116901"/>
                <a:gd name="csY2" fmla="*/ 44036 h 98204"/>
                <a:gd name="csX3" fmla="*/ 53359 w 116901"/>
                <a:gd name="csY3" fmla="*/ 74808 h 98204"/>
                <a:gd name="csX4" fmla="*/ 11062 w 116901"/>
                <a:gd name="csY4" fmla="*/ 98204 h 98204"/>
                <a:gd name="csX5" fmla="*/ 4953 w 116901"/>
                <a:gd name="csY5" fmla="*/ 68700 h 98204"/>
                <a:gd name="csX6" fmla="*/ 22472 w 116901"/>
                <a:gd name="csY6" fmla="*/ 16605 h 98204"/>
                <a:gd name="csX7" fmla="*/ 90240 w 116901"/>
                <a:gd name="csY7" fmla="*/ 24327 h 982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6901" h="98204">
                  <a:moveTo>
                    <a:pt x="90125" y="24327"/>
                  </a:moveTo>
                  <a:cubicBezTo>
                    <a:pt x="101881" y="8883"/>
                    <a:pt x="119745" y="25595"/>
                    <a:pt x="116518" y="41154"/>
                  </a:cubicBezTo>
                  <a:lnTo>
                    <a:pt x="108104" y="44036"/>
                  </a:lnTo>
                  <a:cubicBezTo>
                    <a:pt x="84132" y="40808"/>
                    <a:pt x="68112" y="51296"/>
                    <a:pt x="53359" y="74808"/>
                  </a:cubicBezTo>
                  <a:lnTo>
                    <a:pt x="11062" y="98204"/>
                  </a:lnTo>
                  <a:lnTo>
                    <a:pt x="4953" y="68700"/>
                  </a:lnTo>
                  <a:cubicBezTo>
                    <a:pt x="-5650" y="53025"/>
                    <a:pt x="1035" y="6694"/>
                    <a:pt x="22472" y="16605"/>
                  </a:cubicBezTo>
                  <a:cubicBezTo>
                    <a:pt x="32614" y="-8520"/>
                    <a:pt x="84823" y="-4486"/>
                    <a:pt x="90240" y="24327"/>
                  </a:cubicBezTo>
                  <a:close/>
                </a:path>
              </a:pathLst>
            </a:custGeom>
            <a:solidFill>
              <a:srgbClr val="3EAF7E"/>
            </a:solidFill>
            <a:ln w="11507" cap="flat">
              <a:noFill/>
              <a:prstDash val="solid"/>
              <a:miter/>
            </a:ln>
          </p:spPr>
          <p:txBody>
            <a:bodyPr/>
            <a:lstStyle/>
            <a:p>
              <a:endParaRPr lang="en-US"/>
            </a:p>
          </p:txBody>
        </p:sp>
        <p:sp>
          <p:nvSpPr>
            <p:cNvPr id="667" name="Freeform: Shape 666">
              <a:extLst>
                <a:ext uri="{FF2B5EF4-FFF2-40B4-BE49-F238E27FC236}">
                  <a16:creationId xmlns:a16="http://schemas.microsoft.com/office/drawing/2014/main" id="{FFFBD70B-269D-53E1-DA4F-018256288474}"/>
                </a:ext>
              </a:extLst>
            </p:cNvPr>
            <p:cNvSpPr/>
            <p:nvPr/>
          </p:nvSpPr>
          <p:spPr>
            <a:xfrm>
              <a:off x="7579399" y="3936204"/>
              <a:ext cx="50519" cy="150326"/>
            </a:xfrm>
            <a:custGeom>
              <a:avLst/>
              <a:gdLst>
                <a:gd name="csX0" fmla="*/ 40645 w 50519"/>
                <a:gd name="csY0" fmla="*/ 14328 h 150326"/>
                <a:gd name="csX1" fmla="*/ 38686 w 50519"/>
                <a:gd name="csY1" fmla="*/ 31040 h 150326"/>
                <a:gd name="csX2" fmla="*/ 32117 w 50519"/>
                <a:gd name="csY2" fmla="*/ 62619 h 150326"/>
                <a:gd name="csX3" fmla="*/ 32578 w 50519"/>
                <a:gd name="csY3" fmla="*/ 81175 h 150326"/>
                <a:gd name="csX4" fmla="*/ 39493 w 50519"/>
                <a:gd name="csY4" fmla="*/ 143411 h 150326"/>
                <a:gd name="csX5" fmla="*/ 31771 w 50519"/>
                <a:gd name="csY5" fmla="*/ 150326 h 150326"/>
                <a:gd name="csX6" fmla="*/ 12754 w 50519"/>
                <a:gd name="csY6" fmla="*/ 139953 h 150326"/>
                <a:gd name="csX7" fmla="*/ 15059 w 50519"/>
                <a:gd name="csY7" fmla="*/ 124279 h 150326"/>
                <a:gd name="csX8" fmla="*/ 5839 w 50519"/>
                <a:gd name="csY8" fmla="*/ 46945 h 150326"/>
                <a:gd name="csX9" fmla="*/ 31771 w 50519"/>
                <a:gd name="csY9" fmla="*/ 3840 h 150326"/>
                <a:gd name="csX10" fmla="*/ 40645 w 50519"/>
                <a:gd name="csY10" fmla="*/ 14328 h 1503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0519" h="150326">
                  <a:moveTo>
                    <a:pt x="40645" y="14328"/>
                  </a:moveTo>
                  <a:cubicBezTo>
                    <a:pt x="52516" y="24470"/>
                    <a:pt x="55743" y="30464"/>
                    <a:pt x="38686" y="31040"/>
                  </a:cubicBezTo>
                  <a:cubicBezTo>
                    <a:pt x="35344" y="41528"/>
                    <a:pt x="33154" y="52131"/>
                    <a:pt x="32117" y="62619"/>
                  </a:cubicBezTo>
                  <a:cubicBezTo>
                    <a:pt x="41683" y="73453"/>
                    <a:pt x="41798" y="79561"/>
                    <a:pt x="32578" y="81175"/>
                  </a:cubicBezTo>
                  <a:cubicBezTo>
                    <a:pt x="29005" y="101690"/>
                    <a:pt x="31310" y="122320"/>
                    <a:pt x="39493" y="143411"/>
                  </a:cubicBezTo>
                  <a:lnTo>
                    <a:pt x="31771" y="150326"/>
                  </a:lnTo>
                  <a:lnTo>
                    <a:pt x="12754" y="139953"/>
                  </a:lnTo>
                  <a:cubicBezTo>
                    <a:pt x="-2574" y="133269"/>
                    <a:pt x="-1422" y="125893"/>
                    <a:pt x="15059" y="124279"/>
                  </a:cubicBezTo>
                  <a:cubicBezTo>
                    <a:pt x="2727" y="108259"/>
                    <a:pt x="-5340" y="63772"/>
                    <a:pt x="5839" y="46945"/>
                  </a:cubicBezTo>
                  <a:cubicBezTo>
                    <a:pt x="-7645" y="22165"/>
                    <a:pt x="2727" y="-3190"/>
                    <a:pt x="31771" y="3840"/>
                  </a:cubicBezTo>
                  <a:cubicBezTo>
                    <a:pt x="46638" y="-4227"/>
                    <a:pt x="51133" y="959"/>
                    <a:pt x="40645" y="14328"/>
                  </a:cubicBezTo>
                  <a:close/>
                </a:path>
              </a:pathLst>
            </a:custGeom>
            <a:solidFill>
              <a:srgbClr val="1E9948"/>
            </a:solidFill>
            <a:ln w="11507" cap="flat">
              <a:noFill/>
              <a:prstDash val="solid"/>
              <a:miter/>
            </a:ln>
          </p:spPr>
          <p:txBody>
            <a:bodyPr/>
            <a:lstStyle/>
            <a:p>
              <a:endParaRPr lang="en-US"/>
            </a:p>
          </p:txBody>
        </p:sp>
        <p:sp>
          <p:nvSpPr>
            <p:cNvPr id="668" name="Freeform: Shape 667">
              <a:extLst>
                <a:ext uri="{FF2B5EF4-FFF2-40B4-BE49-F238E27FC236}">
                  <a16:creationId xmlns:a16="http://schemas.microsoft.com/office/drawing/2014/main" id="{85AA95BB-CB8E-9D96-DFE9-667D9B969FFA}"/>
                </a:ext>
              </a:extLst>
            </p:cNvPr>
            <p:cNvSpPr/>
            <p:nvPr/>
          </p:nvSpPr>
          <p:spPr>
            <a:xfrm>
              <a:off x="7602397" y="4017447"/>
              <a:ext cx="33778" cy="78995"/>
            </a:xfrm>
            <a:custGeom>
              <a:avLst/>
              <a:gdLst>
                <a:gd name="csX0" fmla="*/ 17302 w 33778"/>
                <a:gd name="csY0" fmla="*/ 34623 h 78995"/>
                <a:gd name="csX1" fmla="*/ 27905 w 33778"/>
                <a:gd name="csY1" fmla="*/ 70582 h 78995"/>
                <a:gd name="csX2" fmla="*/ 26868 w 33778"/>
                <a:gd name="csY2" fmla="*/ 78995 h 78995"/>
                <a:gd name="csX3" fmla="*/ 8773 w 33778"/>
                <a:gd name="csY3" fmla="*/ 69083 h 78995"/>
                <a:gd name="csX4" fmla="*/ 129 w 33778"/>
                <a:gd name="csY4" fmla="*/ 25518 h 78995"/>
                <a:gd name="csX5" fmla="*/ 9580 w 33778"/>
                <a:gd name="csY5" fmla="*/ 47 h 78995"/>
                <a:gd name="csX6" fmla="*/ 17417 w 33778"/>
                <a:gd name="csY6" fmla="*/ 34738 h 78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778" h="78995">
                  <a:moveTo>
                    <a:pt x="17302" y="34623"/>
                  </a:moveTo>
                  <a:cubicBezTo>
                    <a:pt x="34820" y="30704"/>
                    <a:pt x="38393" y="42691"/>
                    <a:pt x="27905" y="70582"/>
                  </a:cubicBezTo>
                  <a:cubicBezTo>
                    <a:pt x="28482" y="72541"/>
                    <a:pt x="27329" y="75999"/>
                    <a:pt x="26868" y="78995"/>
                  </a:cubicBezTo>
                  <a:lnTo>
                    <a:pt x="8773" y="69083"/>
                  </a:lnTo>
                  <a:lnTo>
                    <a:pt x="129" y="25518"/>
                  </a:lnTo>
                  <a:cubicBezTo>
                    <a:pt x="-1138" y="19179"/>
                    <a:pt x="7275" y="-1105"/>
                    <a:pt x="9580" y="47"/>
                  </a:cubicBezTo>
                  <a:cubicBezTo>
                    <a:pt x="23641" y="6040"/>
                    <a:pt x="28366" y="22982"/>
                    <a:pt x="17417" y="34738"/>
                  </a:cubicBezTo>
                  <a:close/>
                </a:path>
              </a:pathLst>
            </a:custGeom>
            <a:solidFill>
              <a:srgbClr val="206026"/>
            </a:solidFill>
            <a:ln w="11507" cap="flat">
              <a:noFill/>
              <a:prstDash val="solid"/>
              <a:miter/>
            </a:ln>
          </p:spPr>
          <p:txBody>
            <a:bodyPr/>
            <a:lstStyle/>
            <a:p>
              <a:endParaRPr lang="en-US"/>
            </a:p>
          </p:txBody>
        </p:sp>
        <p:sp>
          <p:nvSpPr>
            <p:cNvPr id="669" name="Freeform: Shape 668">
              <a:extLst>
                <a:ext uri="{FF2B5EF4-FFF2-40B4-BE49-F238E27FC236}">
                  <a16:creationId xmlns:a16="http://schemas.microsoft.com/office/drawing/2014/main" id="{2CC19DB9-93EF-EC9C-A934-3E925F84BFD4}"/>
                </a:ext>
              </a:extLst>
            </p:cNvPr>
            <p:cNvSpPr/>
            <p:nvPr/>
          </p:nvSpPr>
          <p:spPr>
            <a:xfrm>
              <a:off x="7540749" y="4031013"/>
              <a:ext cx="53663" cy="45029"/>
            </a:xfrm>
            <a:custGeom>
              <a:avLst/>
              <a:gdLst>
                <a:gd name="csX0" fmla="*/ 41608 w 53663"/>
                <a:gd name="csY0" fmla="*/ 27050 h 45029"/>
                <a:gd name="csX1" fmla="*/ 53594 w 53663"/>
                <a:gd name="csY1" fmla="*/ 29355 h 45029"/>
                <a:gd name="csX2" fmla="*/ 51289 w 53663"/>
                <a:gd name="csY2" fmla="*/ 45029 h 45029"/>
                <a:gd name="csX3" fmla="*/ 35500 w 53663"/>
                <a:gd name="csY3" fmla="*/ 45029 h 45029"/>
                <a:gd name="csX4" fmla="*/ 9107 w 53663"/>
                <a:gd name="csY4" fmla="*/ 28202 h 45029"/>
                <a:gd name="csX5" fmla="*/ 41608 w 53663"/>
                <a:gd name="csY5" fmla="*/ 26934 h 45029"/>
              </a:gdLst>
              <a:ahLst/>
              <a:cxnLst>
                <a:cxn ang="0">
                  <a:pos x="csX0" y="csY0"/>
                </a:cxn>
                <a:cxn ang="0">
                  <a:pos x="csX1" y="csY1"/>
                </a:cxn>
                <a:cxn ang="0">
                  <a:pos x="csX2" y="csY2"/>
                </a:cxn>
                <a:cxn ang="0">
                  <a:pos x="csX3" y="csY3"/>
                </a:cxn>
                <a:cxn ang="0">
                  <a:pos x="csX4" y="csY4"/>
                </a:cxn>
                <a:cxn ang="0">
                  <a:pos x="csX5" y="csY5"/>
                </a:cxn>
              </a:cxnLst>
              <a:rect l="l" t="t" r="r" b="b"/>
              <a:pathLst>
                <a:path w="53663" h="45029">
                  <a:moveTo>
                    <a:pt x="41608" y="27050"/>
                  </a:moveTo>
                  <a:cubicBezTo>
                    <a:pt x="44489" y="11375"/>
                    <a:pt x="48869" y="14141"/>
                    <a:pt x="53594" y="29355"/>
                  </a:cubicBezTo>
                  <a:cubicBezTo>
                    <a:pt x="54055" y="33273"/>
                    <a:pt x="52096" y="40880"/>
                    <a:pt x="51289" y="45029"/>
                  </a:cubicBezTo>
                  <a:lnTo>
                    <a:pt x="35500" y="45029"/>
                  </a:lnTo>
                  <a:cubicBezTo>
                    <a:pt x="29506" y="39728"/>
                    <a:pt x="16713" y="30392"/>
                    <a:pt x="9107" y="28202"/>
                  </a:cubicBezTo>
                  <a:cubicBezTo>
                    <a:pt x="-20513" y="-7065"/>
                    <a:pt x="30659" y="-11214"/>
                    <a:pt x="41608" y="26934"/>
                  </a:cubicBezTo>
                  <a:close/>
                </a:path>
              </a:pathLst>
            </a:custGeom>
            <a:solidFill>
              <a:srgbClr val="63BAA1"/>
            </a:solidFill>
            <a:ln w="11507" cap="flat">
              <a:noFill/>
              <a:prstDash val="solid"/>
              <a:miter/>
            </a:ln>
          </p:spPr>
          <p:txBody>
            <a:bodyPr/>
            <a:lstStyle/>
            <a:p>
              <a:endParaRPr lang="en-US"/>
            </a:p>
          </p:txBody>
        </p:sp>
        <p:sp>
          <p:nvSpPr>
            <p:cNvPr id="670" name="Freeform: Shape 669">
              <a:extLst>
                <a:ext uri="{FF2B5EF4-FFF2-40B4-BE49-F238E27FC236}">
                  <a16:creationId xmlns:a16="http://schemas.microsoft.com/office/drawing/2014/main" id="{D1D8C260-EEF8-89A6-BD2E-2F1ACE5D8907}"/>
                </a:ext>
              </a:extLst>
            </p:cNvPr>
            <p:cNvSpPr/>
            <p:nvPr/>
          </p:nvSpPr>
          <p:spPr>
            <a:xfrm>
              <a:off x="7672600" y="4045945"/>
              <a:ext cx="180924" cy="66573"/>
            </a:xfrm>
            <a:custGeom>
              <a:avLst/>
              <a:gdLst>
                <a:gd name="csX0" fmla="*/ 134385 w 180924"/>
                <a:gd name="csY0" fmla="*/ 45887 h 66573"/>
                <a:gd name="csX1" fmla="*/ 171381 w 180924"/>
                <a:gd name="csY1" fmla="*/ 49115 h 66573"/>
                <a:gd name="csX2" fmla="*/ 180831 w 180924"/>
                <a:gd name="csY2" fmla="*/ 48999 h 66573"/>
                <a:gd name="csX3" fmla="*/ 110988 w 180924"/>
                <a:gd name="csY3" fmla="*/ 49115 h 66573"/>
                <a:gd name="csX4" fmla="*/ 22705 w 180924"/>
                <a:gd name="csY4" fmla="*/ 39894 h 66573"/>
                <a:gd name="csX5" fmla="*/ 0 w 180924"/>
                <a:gd name="csY5" fmla="*/ 40240 h 66573"/>
                <a:gd name="csX6" fmla="*/ 42643 w 180924"/>
                <a:gd name="csY6" fmla="*/ 8546 h 66573"/>
                <a:gd name="csX7" fmla="*/ 50711 w 180924"/>
                <a:gd name="csY7" fmla="*/ 8546 h 66573"/>
                <a:gd name="csX8" fmla="*/ 134500 w 180924"/>
                <a:gd name="csY8" fmla="*/ 45887 h 665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0924" h="66573">
                  <a:moveTo>
                    <a:pt x="134385" y="45887"/>
                  </a:moveTo>
                  <a:cubicBezTo>
                    <a:pt x="139340" y="34247"/>
                    <a:pt x="162852" y="40701"/>
                    <a:pt x="171381" y="49115"/>
                  </a:cubicBezTo>
                  <a:cubicBezTo>
                    <a:pt x="174377" y="44735"/>
                    <a:pt x="177604" y="44735"/>
                    <a:pt x="180831" y="48999"/>
                  </a:cubicBezTo>
                  <a:cubicBezTo>
                    <a:pt x="183597" y="75046"/>
                    <a:pt x="124012" y="69630"/>
                    <a:pt x="110988" y="49115"/>
                  </a:cubicBezTo>
                  <a:cubicBezTo>
                    <a:pt x="82521" y="36667"/>
                    <a:pt x="53131" y="33555"/>
                    <a:pt x="22705" y="39894"/>
                  </a:cubicBezTo>
                  <a:lnTo>
                    <a:pt x="0" y="40240"/>
                  </a:lnTo>
                  <a:cubicBezTo>
                    <a:pt x="11180" y="29867"/>
                    <a:pt x="28583" y="17996"/>
                    <a:pt x="42643" y="8546"/>
                  </a:cubicBezTo>
                  <a:cubicBezTo>
                    <a:pt x="44026" y="939"/>
                    <a:pt x="46793" y="1285"/>
                    <a:pt x="50711" y="8546"/>
                  </a:cubicBezTo>
                  <a:cubicBezTo>
                    <a:pt x="84595" y="-14735"/>
                    <a:pt x="121246" y="13502"/>
                    <a:pt x="134500" y="45887"/>
                  </a:cubicBezTo>
                  <a:close/>
                </a:path>
              </a:pathLst>
            </a:custGeom>
            <a:solidFill>
              <a:srgbClr val="0C7F7F"/>
            </a:solidFill>
            <a:ln w="11507" cap="flat">
              <a:noFill/>
              <a:prstDash val="solid"/>
              <a:miter/>
            </a:ln>
          </p:spPr>
          <p:txBody>
            <a:bodyPr/>
            <a:lstStyle/>
            <a:p>
              <a:endParaRPr lang="en-US"/>
            </a:p>
          </p:txBody>
        </p:sp>
        <p:sp>
          <p:nvSpPr>
            <p:cNvPr id="671" name="Freeform: Shape 670">
              <a:extLst>
                <a:ext uri="{FF2B5EF4-FFF2-40B4-BE49-F238E27FC236}">
                  <a16:creationId xmlns:a16="http://schemas.microsoft.com/office/drawing/2014/main" id="{E42905FB-1F22-DBA9-31BC-299DEC2D94F9}"/>
                </a:ext>
              </a:extLst>
            </p:cNvPr>
            <p:cNvSpPr/>
            <p:nvPr/>
          </p:nvSpPr>
          <p:spPr>
            <a:xfrm>
              <a:off x="7695420" y="4076434"/>
              <a:ext cx="91611" cy="27269"/>
            </a:xfrm>
            <a:custGeom>
              <a:avLst/>
              <a:gdLst>
                <a:gd name="csX0" fmla="*/ 88283 w 91611"/>
                <a:gd name="csY0" fmla="*/ 18626 h 27269"/>
                <a:gd name="csX1" fmla="*/ 88283 w 91611"/>
                <a:gd name="csY1" fmla="*/ 27269 h 27269"/>
                <a:gd name="csX2" fmla="*/ 19247 w 91611"/>
                <a:gd name="csY2" fmla="*/ 18626 h 27269"/>
                <a:gd name="csX3" fmla="*/ 0 w 91611"/>
                <a:gd name="csY3" fmla="*/ 9405 h 27269"/>
                <a:gd name="csX4" fmla="*/ 88283 w 91611"/>
                <a:gd name="csY4" fmla="*/ 18626 h 27269"/>
              </a:gdLst>
              <a:ahLst/>
              <a:cxnLst>
                <a:cxn ang="0">
                  <a:pos x="csX0" y="csY0"/>
                </a:cxn>
                <a:cxn ang="0">
                  <a:pos x="csX1" y="csY1"/>
                </a:cxn>
                <a:cxn ang="0">
                  <a:pos x="csX2" y="csY2"/>
                </a:cxn>
                <a:cxn ang="0">
                  <a:pos x="csX3" y="csY3"/>
                </a:cxn>
                <a:cxn ang="0">
                  <a:pos x="csX4" y="csY4"/>
                </a:cxn>
              </a:cxnLst>
              <a:rect l="l" t="t" r="r" b="b"/>
              <a:pathLst>
                <a:path w="91611" h="27269">
                  <a:moveTo>
                    <a:pt x="88283" y="18626"/>
                  </a:moveTo>
                  <a:cubicBezTo>
                    <a:pt x="92778" y="21276"/>
                    <a:pt x="92663" y="24158"/>
                    <a:pt x="88283" y="27269"/>
                  </a:cubicBezTo>
                  <a:cubicBezTo>
                    <a:pt x="68921" y="12748"/>
                    <a:pt x="35152" y="2029"/>
                    <a:pt x="19247" y="18626"/>
                  </a:cubicBezTo>
                  <a:cubicBezTo>
                    <a:pt x="13830" y="17127"/>
                    <a:pt x="4264" y="12056"/>
                    <a:pt x="0" y="9405"/>
                  </a:cubicBezTo>
                  <a:cubicBezTo>
                    <a:pt x="30196" y="-7191"/>
                    <a:pt x="63158" y="-391"/>
                    <a:pt x="88283" y="18626"/>
                  </a:cubicBezTo>
                  <a:close/>
                </a:path>
              </a:pathLst>
            </a:custGeom>
            <a:solidFill>
              <a:srgbClr val="56B7AE"/>
            </a:solidFill>
            <a:ln w="11507" cap="flat">
              <a:noFill/>
              <a:prstDash val="solid"/>
              <a:miter/>
            </a:ln>
          </p:spPr>
          <p:txBody>
            <a:bodyPr/>
            <a:lstStyle/>
            <a:p>
              <a:endParaRPr lang="en-US"/>
            </a:p>
          </p:txBody>
        </p:sp>
        <p:sp>
          <p:nvSpPr>
            <p:cNvPr id="672" name="Freeform: Shape 671">
              <a:extLst>
                <a:ext uri="{FF2B5EF4-FFF2-40B4-BE49-F238E27FC236}">
                  <a16:creationId xmlns:a16="http://schemas.microsoft.com/office/drawing/2014/main" id="{C16E40F1-FE09-4D42-7BBC-B75F1F8FABDA}"/>
                </a:ext>
              </a:extLst>
            </p:cNvPr>
            <p:cNvSpPr/>
            <p:nvPr/>
          </p:nvSpPr>
          <p:spPr>
            <a:xfrm>
              <a:off x="7637534" y="3986448"/>
              <a:ext cx="100731" cy="71273"/>
            </a:xfrm>
            <a:custGeom>
              <a:avLst/>
              <a:gdLst>
                <a:gd name="csX0" fmla="*/ 80476 w 100731"/>
                <a:gd name="csY0" fmla="*/ 45337 h 71273"/>
                <a:gd name="csX1" fmla="*/ 50971 w 100731"/>
                <a:gd name="csY1" fmla="*/ 66429 h 71273"/>
                <a:gd name="csX2" fmla="*/ 26422 w 100731"/>
                <a:gd name="csY2" fmla="*/ 67466 h 71273"/>
                <a:gd name="csX3" fmla="*/ 17894 w 100731"/>
                <a:gd name="csY3" fmla="*/ 58246 h 71273"/>
                <a:gd name="csX4" fmla="*/ 51202 w 100731"/>
                <a:gd name="csY4" fmla="*/ 5230 h 71273"/>
                <a:gd name="csX5" fmla="*/ 59845 w 100731"/>
                <a:gd name="csY5" fmla="*/ 5230 h 71273"/>
                <a:gd name="csX6" fmla="*/ 80476 w 100731"/>
                <a:gd name="csY6" fmla="*/ 45337 h 712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0731" h="71273">
                  <a:moveTo>
                    <a:pt x="80476" y="45337"/>
                  </a:moveTo>
                  <a:cubicBezTo>
                    <a:pt x="84279" y="57209"/>
                    <a:pt x="74367" y="64239"/>
                    <a:pt x="50971" y="66429"/>
                  </a:cubicBezTo>
                  <a:cubicBezTo>
                    <a:pt x="44863" y="66083"/>
                    <a:pt x="32876" y="67235"/>
                    <a:pt x="26422" y="67466"/>
                  </a:cubicBezTo>
                  <a:cubicBezTo>
                    <a:pt x="15473" y="75188"/>
                    <a:pt x="11324" y="70693"/>
                    <a:pt x="17894" y="58246"/>
                  </a:cubicBezTo>
                  <a:cubicBezTo>
                    <a:pt x="-17835" y="21134"/>
                    <a:pt x="3372" y="-1801"/>
                    <a:pt x="51202" y="5230"/>
                  </a:cubicBezTo>
                  <a:cubicBezTo>
                    <a:pt x="53622" y="-1801"/>
                    <a:pt x="56503" y="-1685"/>
                    <a:pt x="59845" y="5230"/>
                  </a:cubicBezTo>
                  <a:cubicBezTo>
                    <a:pt x="97648" y="-12289"/>
                    <a:pt x="118740" y="25629"/>
                    <a:pt x="80476" y="45337"/>
                  </a:cubicBezTo>
                  <a:close/>
                </a:path>
              </a:pathLst>
            </a:custGeom>
            <a:solidFill>
              <a:srgbClr val="4EAF57"/>
            </a:solidFill>
            <a:ln w="11507" cap="flat">
              <a:noFill/>
              <a:prstDash val="solid"/>
              <a:miter/>
            </a:ln>
          </p:spPr>
          <p:txBody>
            <a:bodyPr/>
            <a:lstStyle/>
            <a:p>
              <a:endParaRPr lang="en-US"/>
            </a:p>
          </p:txBody>
        </p:sp>
        <p:sp>
          <p:nvSpPr>
            <p:cNvPr id="673" name="Freeform: Shape 672">
              <a:extLst>
                <a:ext uri="{FF2B5EF4-FFF2-40B4-BE49-F238E27FC236}">
                  <a16:creationId xmlns:a16="http://schemas.microsoft.com/office/drawing/2014/main" id="{4E8BC3AE-C79F-95BD-6276-AFE642021335}"/>
                </a:ext>
              </a:extLst>
            </p:cNvPr>
            <p:cNvSpPr/>
            <p:nvPr/>
          </p:nvSpPr>
          <p:spPr>
            <a:xfrm>
              <a:off x="7619660" y="4027836"/>
              <a:ext cx="44296" cy="60077"/>
            </a:xfrm>
            <a:custGeom>
              <a:avLst/>
              <a:gdLst>
                <a:gd name="csX0" fmla="*/ 35768 w 44296"/>
                <a:gd name="csY0" fmla="*/ 16858 h 60077"/>
                <a:gd name="csX1" fmla="*/ 44296 w 44296"/>
                <a:gd name="csY1" fmla="*/ 26078 h 60077"/>
                <a:gd name="csX2" fmla="*/ 34615 w 44296"/>
                <a:gd name="csY2" fmla="*/ 49936 h 60077"/>
                <a:gd name="csX3" fmla="*/ 18019 w 44296"/>
                <a:gd name="csY3" fmla="*/ 59617 h 60077"/>
                <a:gd name="csX4" fmla="*/ 10758 w 44296"/>
                <a:gd name="csY4" fmla="*/ 60078 h 60077"/>
                <a:gd name="csX5" fmla="*/ 154 w 44296"/>
                <a:gd name="csY5" fmla="*/ 24119 h 60077"/>
                <a:gd name="csX6" fmla="*/ 18134 w 44296"/>
                <a:gd name="csY6" fmla="*/ 8560 h 60077"/>
                <a:gd name="csX7" fmla="*/ 35768 w 44296"/>
                <a:gd name="csY7" fmla="*/ 16858 h 600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296" h="60077">
                  <a:moveTo>
                    <a:pt x="35768" y="16858"/>
                  </a:moveTo>
                  <a:cubicBezTo>
                    <a:pt x="37151" y="19739"/>
                    <a:pt x="40954" y="26194"/>
                    <a:pt x="44296" y="26078"/>
                  </a:cubicBezTo>
                  <a:lnTo>
                    <a:pt x="34615" y="49936"/>
                  </a:lnTo>
                  <a:cubicBezTo>
                    <a:pt x="29429" y="44864"/>
                    <a:pt x="23897" y="48092"/>
                    <a:pt x="18019" y="59617"/>
                  </a:cubicBezTo>
                  <a:lnTo>
                    <a:pt x="10758" y="60078"/>
                  </a:lnTo>
                  <a:cubicBezTo>
                    <a:pt x="8222" y="50627"/>
                    <a:pt x="3497" y="33916"/>
                    <a:pt x="154" y="24119"/>
                  </a:cubicBezTo>
                  <a:cubicBezTo>
                    <a:pt x="-537" y="6255"/>
                    <a:pt x="385" y="-3657"/>
                    <a:pt x="18134" y="8560"/>
                  </a:cubicBezTo>
                  <a:cubicBezTo>
                    <a:pt x="20093" y="-5155"/>
                    <a:pt x="25971" y="-2389"/>
                    <a:pt x="35768" y="16858"/>
                  </a:cubicBezTo>
                  <a:close/>
                </a:path>
              </a:pathLst>
            </a:custGeom>
            <a:solidFill>
              <a:srgbClr val="73610A"/>
            </a:solidFill>
            <a:ln w="11507" cap="flat">
              <a:noFill/>
              <a:prstDash val="solid"/>
              <a:miter/>
            </a:ln>
          </p:spPr>
          <p:txBody>
            <a:bodyPr/>
            <a:lstStyle/>
            <a:p>
              <a:endParaRPr lang="en-US"/>
            </a:p>
          </p:txBody>
        </p:sp>
        <p:sp>
          <p:nvSpPr>
            <p:cNvPr id="674" name="Freeform: Shape 673">
              <a:extLst>
                <a:ext uri="{FF2B5EF4-FFF2-40B4-BE49-F238E27FC236}">
                  <a16:creationId xmlns:a16="http://schemas.microsoft.com/office/drawing/2014/main" id="{38546EC3-2115-7F8A-4494-28A4E3677CC9}"/>
                </a:ext>
              </a:extLst>
            </p:cNvPr>
            <p:cNvSpPr/>
            <p:nvPr/>
          </p:nvSpPr>
          <p:spPr>
            <a:xfrm>
              <a:off x="7688505" y="4009321"/>
              <a:ext cx="84916" cy="45168"/>
            </a:xfrm>
            <a:custGeom>
              <a:avLst/>
              <a:gdLst>
                <a:gd name="csX0" fmla="*/ 62236 w 84916"/>
                <a:gd name="csY0" fmla="*/ 14051 h 45168"/>
                <a:gd name="csX1" fmla="*/ 72724 w 84916"/>
                <a:gd name="csY1" fmla="*/ 14512 h 45168"/>
                <a:gd name="csX2" fmla="*/ 72033 w 84916"/>
                <a:gd name="csY2" fmla="*/ 25461 h 45168"/>
                <a:gd name="csX3" fmla="*/ 34806 w 84916"/>
                <a:gd name="csY3" fmla="*/ 45169 h 45168"/>
                <a:gd name="csX4" fmla="*/ 26739 w 84916"/>
                <a:gd name="csY4" fmla="*/ 45169 h 45168"/>
                <a:gd name="csX5" fmla="*/ 0 w 84916"/>
                <a:gd name="csY5" fmla="*/ 43555 h 45168"/>
                <a:gd name="csX6" fmla="*/ 29505 w 84916"/>
                <a:gd name="csY6" fmla="*/ 22464 h 45168"/>
                <a:gd name="csX7" fmla="*/ 62236 w 84916"/>
                <a:gd name="csY7" fmla="*/ 14051 h 451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4916" h="45168">
                  <a:moveTo>
                    <a:pt x="62236" y="14051"/>
                  </a:moveTo>
                  <a:cubicBezTo>
                    <a:pt x="65924" y="6214"/>
                    <a:pt x="69497" y="6444"/>
                    <a:pt x="72724" y="14512"/>
                  </a:cubicBezTo>
                  <a:cubicBezTo>
                    <a:pt x="89321" y="16241"/>
                    <a:pt x="88860" y="22810"/>
                    <a:pt x="72033" y="25461"/>
                  </a:cubicBezTo>
                  <a:cubicBezTo>
                    <a:pt x="68460" y="34681"/>
                    <a:pt x="56013" y="41250"/>
                    <a:pt x="34806" y="45169"/>
                  </a:cubicBezTo>
                  <a:cubicBezTo>
                    <a:pt x="32847" y="45169"/>
                    <a:pt x="28813" y="45169"/>
                    <a:pt x="26739" y="45169"/>
                  </a:cubicBezTo>
                  <a:lnTo>
                    <a:pt x="0" y="43555"/>
                  </a:lnTo>
                  <a:cubicBezTo>
                    <a:pt x="7491" y="37677"/>
                    <a:pt x="20745" y="24769"/>
                    <a:pt x="29505" y="22464"/>
                  </a:cubicBezTo>
                  <a:cubicBezTo>
                    <a:pt x="35959" y="-2085"/>
                    <a:pt x="47254" y="-8884"/>
                    <a:pt x="62236" y="14051"/>
                  </a:cubicBezTo>
                  <a:close/>
                </a:path>
              </a:pathLst>
            </a:custGeom>
            <a:solidFill>
              <a:srgbClr val="2B993C"/>
            </a:solidFill>
            <a:ln w="11507" cap="flat">
              <a:noFill/>
              <a:prstDash val="solid"/>
              <a:miter/>
            </a:ln>
          </p:spPr>
          <p:txBody>
            <a:bodyPr/>
            <a:lstStyle/>
            <a:p>
              <a:endParaRPr lang="en-US"/>
            </a:p>
          </p:txBody>
        </p:sp>
        <p:sp>
          <p:nvSpPr>
            <p:cNvPr id="675" name="Freeform: Shape 674">
              <a:extLst>
                <a:ext uri="{FF2B5EF4-FFF2-40B4-BE49-F238E27FC236}">
                  <a16:creationId xmlns:a16="http://schemas.microsoft.com/office/drawing/2014/main" id="{0D5344CF-60E0-0205-4268-B8F5FDC6D641}"/>
                </a:ext>
              </a:extLst>
            </p:cNvPr>
            <p:cNvSpPr/>
            <p:nvPr/>
          </p:nvSpPr>
          <p:spPr>
            <a:xfrm>
              <a:off x="7637678" y="4060478"/>
              <a:ext cx="16596" cy="27089"/>
            </a:xfrm>
            <a:custGeom>
              <a:avLst/>
              <a:gdLst>
                <a:gd name="csX0" fmla="*/ 16596 w 16596"/>
                <a:gd name="csY0" fmla="*/ 17408 h 27089"/>
                <a:gd name="csX1" fmla="*/ 0 w 16596"/>
                <a:gd name="csY1" fmla="*/ 27090 h 27089"/>
                <a:gd name="csX2" fmla="*/ 807 w 16596"/>
                <a:gd name="csY2" fmla="*/ 1388 h 27089"/>
                <a:gd name="csX3" fmla="*/ 16596 w 16596"/>
                <a:gd name="csY3" fmla="*/ 4961 h 27089"/>
                <a:gd name="csX4" fmla="*/ 16596 w 16596"/>
                <a:gd name="csY4" fmla="*/ 17408 h 27089"/>
              </a:gdLst>
              <a:ahLst/>
              <a:cxnLst>
                <a:cxn ang="0">
                  <a:pos x="csX0" y="csY0"/>
                </a:cxn>
                <a:cxn ang="0">
                  <a:pos x="csX1" y="csY1"/>
                </a:cxn>
                <a:cxn ang="0">
                  <a:pos x="csX2" y="csY2"/>
                </a:cxn>
                <a:cxn ang="0">
                  <a:pos x="csX3" y="csY3"/>
                </a:cxn>
                <a:cxn ang="0">
                  <a:pos x="csX4" y="csY4"/>
                </a:cxn>
              </a:cxnLst>
              <a:rect l="l" t="t" r="r" b="b"/>
              <a:pathLst>
                <a:path w="16596" h="27089">
                  <a:moveTo>
                    <a:pt x="16596" y="17408"/>
                  </a:moveTo>
                  <a:lnTo>
                    <a:pt x="0" y="27090"/>
                  </a:lnTo>
                  <a:lnTo>
                    <a:pt x="807" y="1388"/>
                  </a:lnTo>
                  <a:cubicBezTo>
                    <a:pt x="807" y="-2069"/>
                    <a:pt x="16596" y="1619"/>
                    <a:pt x="16596" y="4961"/>
                  </a:cubicBezTo>
                  <a:lnTo>
                    <a:pt x="16596" y="17408"/>
                  </a:lnTo>
                  <a:close/>
                </a:path>
              </a:pathLst>
            </a:custGeom>
            <a:solidFill>
              <a:srgbClr val="9E7303"/>
            </a:solidFill>
            <a:ln w="11507" cap="flat">
              <a:noFill/>
              <a:prstDash val="solid"/>
              <a:miter/>
            </a:ln>
          </p:spPr>
          <p:txBody>
            <a:bodyPr/>
            <a:lstStyle/>
            <a:p>
              <a:endParaRPr lang="en-US"/>
            </a:p>
          </p:txBody>
        </p:sp>
        <p:sp>
          <p:nvSpPr>
            <p:cNvPr id="676" name="Freeform: Shape 675">
              <a:extLst>
                <a:ext uri="{FF2B5EF4-FFF2-40B4-BE49-F238E27FC236}">
                  <a16:creationId xmlns:a16="http://schemas.microsoft.com/office/drawing/2014/main" id="{7F2A9341-CFD1-31D9-CFD6-DB5F5B91CB78}"/>
                </a:ext>
              </a:extLst>
            </p:cNvPr>
            <p:cNvSpPr/>
            <p:nvPr/>
          </p:nvSpPr>
          <p:spPr>
            <a:xfrm>
              <a:off x="7893856" y="4202925"/>
              <a:ext cx="35641" cy="86591"/>
            </a:xfrm>
            <a:custGeom>
              <a:avLst/>
              <a:gdLst>
                <a:gd name="csX0" fmla="*/ 35642 w 35641"/>
                <a:gd name="csY0" fmla="*/ 56484 h 86591"/>
                <a:gd name="csX1" fmla="*/ 28381 w 35641"/>
                <a:gd name="csY1" fmla="*/ 84606 h 86591"/>
                <a:gd name="csX2" fmla="*/ 12130 w 35641"/>
                <a:gd name="csY2" fmla="*/ 80687 h 86591"/>
                <a:gd name="csX3" fmla="*/ 19161 w 35641"/>
                <a:gd name="csY3" fmla="*/ 10 h 86591"/>
                <a:gd name="csX4" fmla="*/ 35526 w 35641"/>
                <a:gd name="csY4" fmla="*/ 56369 h 86591"/>
              </a:gdLst>
              <a:ahLst/>
              <a:cxnLst>
                <a:cxn ang="0">
                  <a:pos x="csX0" y="csY0"/>
                </a:cxn>
                <a:cxn ang="0">
                  <a:pos x="csX1" y="csY1"/>
                </a:cxn>
                <a:cxn ang="0">
                  <a:pos x="csX2" y="csY2"/>
                </a:cxn>
                <a:cxn ang="0">
                  <a:pos x="csX3" y="csY3"/>
                </a:cxn>
                <a:cxn ang="0">
                  <a:pos x="csX4" y="csY4"/>
                </a:cxn>
              </a:cxnLst>
              <a:rect l="l" t="t" r="r" b="b"/>
              <a:pathLst>
                <a:path w="35641" h="86591">
                  <a:moveTo>
                    <a:pt x="35642" y="56484"/>
                  </a:moveTo>
                  <a:cubicBezTo>
                    <a:pt x="35181" y="62823"/>
                    <a:pt x="31608" y="74579"/>
                    <a:pt x="28381" y="84606"/>
                  </a:cubicBezTo>
                  <a:cubicBezTo>
                    <a:pt x="26882" y="89446"/>
                    <a:pt x="16971" y="84375"/>
                    <a:pt x="12130" y="80687"/>
                  </a:cubicBezTo>
                  <a:cubicBezTo>
                    <a:pt x="-9307" y="66511"/>
                    <a:pt x="605" y="1278"/>
                    <a:pt x="19161" y="10"/>
                  </a:cubicBezTo>
                  <a:cubicBezTo>
                    <a:pt x="30340" y="-796"/>
                    <a:pt x="35296" y="45766"/>
                    <a:pt x="35526" y="56369"/>
                  </a:cubicBezTo>
                  <a:close/>
                </a:path>
              </a:pathLst>
            </a:custGeom>
            <a:solidFill>
              <a:srgbClr val="43AF75"/>
            </a:solidFill>
            <a:ln w="11507" cap="flat">
              <a:noFill/>
              <a:prstDash val="solid"/>
              <a:miter/>
            </a:ln>
          </p:spPr>
          <p:txBody>
            <a:bodyPr/>
            <a:lstStyle/>
            <a:p>
              <a:endParaRPr lang="en-US"/>
            </a:p>
          </p:txBody>
        </p:sp>
        <p:sp>
          <p:nvSpPr>
            <p:cNvPr id="677" name="Freeform: Shape 676">
              <a:extLst>
                <a:ext uri="{FF2B5EF4-FFF2-40B4-BE49-F238E27FC236}">
                  <a16:creationId xmlns:a16="http://schemas.microsoft.com/office/drawing/2014/main" id="{EB0C3E57-CDA2-0829-3EAB-1884E0D03C9A}"/>
                </a:ext>
              </a:extLst>
            </p:cNvPr>
            <p:cNvSpPr/>
            <p:nvPr/>
          </p:nvSpPr>
          <p:spPr>
            <a:xfrm>
              <a:off x="7887608" y="4196597"/>
              <a:ext cx="44540" cy="87130"/>
            </a:xfrm>
            <a:custGeom>
              <a:avLst/>
              <a:gdLst>
                <a:gd name="csX0" fmla="*/ 44540 w 44540"/>
                <a:gd name="csY0" fmla="*/ 20861 h 87130"/>
                <a:gd name="csX1" fmla="*/ 41774 w 44540"/>
                <a:gd name="csY1" fmla="*/ 62813 h 87130"/>
                <a:gd name="csX2" fmla="*/ 26100 w 44540"/>
                <a:gd name="csY2" fmla="*/ 12562 h 87130"/>
                <a:gd name="csX3" fmla="*/ 18263 w 44540"/>
                <a:gd name="csY3" fmla="*/ 87131 h 87130"/>
                <a:gd name="csX4" fmla="*/ 8120 w 44540"/>
                <a:gd name="csY4" fmla="*/ 79409 h 87130"/>
                <a:gd name="csX5" fmla="*/ 25178 w 44540"/>
                <a:gd name="csY5" fmla="*/ 0 h 87130"/>
                <a:gd name="csX6" fmla="*/ 44540 w 44540"/>
                <a:gd name="csY6" fmla="*/ 20976 h 871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540" h="87130">
                  <a:moveTo>
                    <a:pt x="44540" y="20861"/>
                  </a:moveTo>
                  <a:lnTo>
                    <a:pt x="41774" y="62813"/>
                  </a:lnTo>
                  <a:lnTo>
                    <a:pt x="26100" y="12562"/>
                  </a:lnTo>
                  <a:cubicBezTo>
                    <a:pt x="4663" y="39762"/>
                    <a:pt x="9734" y="62236"/>
                    <a:pt x="18263" y="87131"/>
                  </a:cubicBezTo>
                  <a:cubicBezTo>
                    <a:pt x="15497" y="85172"/>
                    <a:pt x="9965" y="81945"/>
                    <a:pt x="8120" y="79409"/>
                  </a:cubicBezTo>
                  <a:cubicBezTo>
                    <a:pt x="-4673" y="62121"/>
                    <a:pt x="-4673" y="14061"/>
                    <a:pt x="25178" y="0"/>
                  </a:cubicBezTo>
                  <a:lnTo>
                    <a:pt x="44540" y="20976"/>
                  </a:lnTo>
                  <a:close/>
                </a:path>
              </a:pathLst>
            </a:custGeom>
            <a:solidFill>
              <a:srgbClr val="33A97C"/>
            </a:solidFill>
            <a:ln w="11507" cap="flat">
              <a:noFill/>
              <a:prstDash val="solid"/>
              <a:miter/>
            </a:ln>
          </p:spPr>
          <p:txBody>
            <a:bodyPr/>
            <a:lstStyle/>
            <a:p>
              <a:endParaRPr lang="en-US"/>
            </a:p>
          </p:txBody>
        </p:sp>
        <p:sp>
          <p:nvSpPr>
            <p:cNvPr id="678" name="Freeform: Shape 677">
              <a:extLst>
                <a:ext uri="{FF2B5EF4-FFF2-40B4-BE49-F238E27FC236}">
                  <a16:creationId xmlns:a16="http://schemas.microsoft.com/office/drawing/2014/main" id="{0B35720F-7B40-7577-0C4F-32CAEA18F60C}"/>
                </a:ext>
              </a:extLst>
            </p:cNvPr>
            <p:cNvSpPr/>
            <p:nvPr/>
          </p:nvSpPr>
          <p:spPr>
            <a:xfrm>
              <a:off x="7949206" y="4167375"/>
              <a:ext cx="22589" cy="20747"/>
            </a:xfrm>
            <a:custGeom>
              <a:avLst/>
              <a:gdLst>
                <a:gd name="csX0" fmla="*/ 22474 w 22589"/>
                <a:gd name="csY0" fmla="*/ 14354 h 20747"/>
                <a:gd name="csX1" fmla="*/ 11180 w 22589"/>
                <a:gd name="csY1" fmla="*/ 20347 h 20747"/>
                <a:gd name="csX2" fmla="*/ 0 w 22589"/>
                <a:gd name="csY2" fmla="*/ 11703 h 20747"/>
                <a:gd name="csX3" fmla="*/ 12217 w 22589"/>
                <a:gd name="csY3" fmla="*/ 293 h 20747"/>
                <a:gd name="csX4" fmla="*/ 22589 w 22589"/>
                <a:gd name="csY4" fmla="*/ 14354 h 20747"/>
              </a:gdLst>
              <a:ahLst/>
              <a:cxnLst>
                <a:cxn ang="0">
                  <a:pos x="csX0" y="csY0"/>
                </a:cxn>
                <a:cxn ang="0">
                  <a:pos x="csX1" y="csY1"/>
                </a:cxn>
                <a:cxn ang="0">
                  <a:pos x="csX2" y="csY2"/>
                </a:cxn>
                <a:cxn ang="0">
                  <a:pos x="csX3" y="csY3"/>
                </a:cxn>
                <a:cxn ang="0">
                  <a:pos x="csX4" y="csY4"/>
                </a:cxn>
              </a:cxnLst>
              <a:rect l="l" t="t" r="r" b="b"/>
              <a:pathLst>
                <a:path w="22589" h="20747">
                  <a:moveTo>
                    <a:pt x="22474" y="14354"/>
                  </a:moveTo>
                  <a:cubicBezTo>
                    <a:pt x="19823" y="16544"/>
                    <a:pt x="14061" y="22307"/>
                    <a:pt x="11180" y="20347"/>
                  </a:cubicBezTo>
                  <a:cubicBezTo>
                    <a:pt x="8298" y="18388"/>
                    <a:pt x="3112" y="13317"/>
                    <a:pt x="0" y="11703"/>
                  </a:cubicBezTo>
                  <a:cubicBezTo>
                    <a:pt x="3112" y="7785"/>
                    <a:pt x="8183" y="2714"/>
                    <a:pt x="12217" y="293"/>
                  </a:cubicBezTo>
                  <a:cubicBezTo>
                    <a:pt x="16251" y="-2127"/>
                    <a:pt x="22359" y="11127"/>
                    <a:pt x="22589" y="14354"/>
                  </a:cubicBezTo>
                  <a:close/>
                </a:path>
              </a:pathLst>
            </a:custGeom>
            <a:solidFill>
              <a:srgbClr val="8FB21C"/>
            </a:solidFill>
            <a:ln w="11507" cap="flat">
              <a:noFill/>
              <a:prstDash val="solid"/>
              <a:miter/>
            </a:ln>
          </p:spPr>
          <p:txBody>
            <a:bodyPr/>
            <a:lstStyle/>
            <a:p>
              <a:endParaRPr lang="en-US"/>
            </a:p>
          </p:txBody>
        </p:sp>
        <p:sp>
          <p:nvSpPr>
            <p:cNvPr id="679" name="Freeform: Shape 678">
              <a:extLst>
                <a:ext uri="{FF2B5EF4-FFF2-40B4-BE49-F238E27FC236}">
                  <a16:creationId xmlns:a16="http://schemas.microsoft.com/office/drawing/2014/main" id="{E1AE26DB-92DE-C485-D558-0225C1D7DF20}"/>
                </a:ext>
              </a:extLst>
            </p:cNvPr>
            <p:cNvSpPr/>
            <p:nvPr/>
          </p:nvSpPr>
          <p:spPr>
            <a:xfrm>
              <a:off x="7783703" y="4072945"/>
              <a:ext cx="163889" cy="47909"/>
            </a:xfrm>
            <a:custGeom>
              <a:avLst/>
              <a:gdLst>
                <a:gd name="csX0" fmla="*/ 163889 w 163889"/>
                <a:gd name="csY0" fmla="*/ 4942 h 47909"/>
                <a:gd name="csX1" fmla="*/ 163889 w 163889"/>
                <a:gd name="csY1" fmla="*/ 13586 h 47909"/>
                <a:gd name="csX2" fmla="*/ 128852 w 163889"/>
                <a:gd name="csY2" fmla="*/ 22691 h 47909"/>
                <a:gd name="csX3" fmla="*/ 64772 w 163889"/>
                <a:gd name="csY3" fmla="*/ 45280 h 47909"/>
                <a:gd name="csX4" fmla="*/ 0 w 163889"/>
                <a:gd name="csY4" fmla="*/ 30874 h 47909"/>
                <a:gd name="csX5" fmla="*/ 0 w 163889"/>
                <a:gd name="csY5" fmla="*/ 22230 h 47909"/>
                <a:gd name="csX6" fmla="*/ 69843 w 163889"/>
                <a:gd name="csY6" fmla="*/ 22114 h 47909"/>
                <a:gd name="csX7" fmla="*/ 101883 w 163889"/>
                <a:gd name="csY7" fmla="*/ 12664 h 47909"/>
                <a:gd name="csX8" fmla="*/ 163889 w 163889"/>
                <a:gd name="csY8" fmla="*/ 5057 h 47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889" h="47909">
                  <a:moveTo>
                    <a:pt x="163889" y="4942"/>
                  </a:moveTo>
                  <a:lnTo>
                    <a:pt x="163889" y="13586"/>
                  </a:lnTo>
                  <a:cubicBezTo>
                    <a:pt x="155015" y="19348"/>
                    <a:pt x="143374" y="22460"/>
                    <a:pt x="128852" y="22691"/>
                  </a:cubicBezTo>
                  <a:lnTo>
                    <a:pt x="64772" y="45280"/>
                  </a:lnTo>
                  <a:cubicBezTo>
                    <a:pt x="43450" y="52772"/>
                    <a:pt x="16251" y="43090"/>
                    <a:pt x="0" y="30874"/>
                  </a:cubicBezTo>
                  <a:lnTo>
                    <a:pt x="0" y="22230"/>
                  </a:lnTo>
                  <a:cubicBezTo>
                    <a:pt x="16942" y="35138"/>
                    <a:pt x="54976" y="32372"/>
                    <a:pt x="69843" y="22114"/>
                  </a:cubicBezTo>
                  <a:cubicBezTo>
                    <a:pt x="72379" y="6671"/>
                    <a:pt x="93470" y="-6583"/>
                    <a:pt x="101883" y="12664"/>
                  </a:cubicBezTo>
                  <a:cubicBezTo>
                    <a:pt x="116059" y="-2089"/>
                    <a:pt x="146025" y="-3011"/>
                    <a:pt x="163889" y="5057"/>
                  </a:cubicBezTo>
                  <a:close/>
                </a:path>
              </a:pathLst>
            </a:custGeom>
            <a:solidFill>
              <a:srgbClr val="0A9CC9"/>
            </a:solidFill>
            <a:ln w="11507" cap="flat">
              <a:noFill/>
              <a:prstDash val="solid"/>
              <a:miter/>
            </a:ln>
          </p:spPr>
          <p:txBody>
            <a:bodyPr/>
            <a:lstStyle/>
            <a:p>
              <a:endParaRPr lang="en-US"/>
            </a:p>
          </p:txBody>
        </p:sp>
        <p:sp>
          <p:nvSpPr>
            <p:cNvPr id="680" name="Freeform: Shape 679">
              <a:extLst>
                <a:ext uri="{FF2B5EF4-FFF2-40B4-BE49-F238E27FC236}">
                  <a16:creationId xmlns:a16="http://schemas.microsoft.com/office/drawing/2014/main" id="{4D312546-C5D9-655A-20BA-D295D471AC91}"/>
                </a:ext>
              </a:extLst>
            </p:cNvPr>
            <p:cNvSpPr/>
            <p:nvPr/>
          </p:nvSpPr>
          <p:spPr>
            <a:xfrm>
              <a:off x="7912556" y="4086415"/>
              <a:ext cx="43680" cy="9104"/>
            </a:xfrm>
            <a:custGeom>
              <a:avLst/>
              <a:gdLst>
                <a:gd name="csX0" fmla="*/ 35037 w 43680"/>
                <a:gd name="csY0" fmla="*/ 0 h 9104"/>
                <a:gd name="csX1" fmla="*/ 43681 w 43680"/>
                <a:gd name="csY1" fmla="*/ 8644 h 9104"/>
                <a:gd name="csX2" fmla="*/ 0 w 43680"/>
                <a:gd name="csY2" fmla="*/ 9105 h 9104"/>
                <a:gd name="csX3" fmla="*/ 35037 w 43680"/>
                <a:gd name="csY3" fmla="*/ 0 h 9104"/>
              </a:gdLst>
              <a:ahLst/>
              <a:cxnLst>
                <a:cxn ang="0">
                  <a:pos x="csX0" y="csY0"/>
                </a:cxn>
                <a:cxn ang="0">
                  <a:pos x="csX1" y="csY1"/>
                </a:cxn>
                <a:cxn ang="0">
                  <a:pos x="csX2" y="csY2"/>
                </a:cxn>
                <a:cxn ang="0">
                  <a:pos x="csX3" y="csY3"/>
                </a:cxn>
              </a:cxnLst>
              <a:rect l="l" t="t" r="r" b="b"/>
              <a:pathLst>
                <a:path w="43680" h="9104">
                  <a:moveTo>
                    <a:pt x="35037" y="0"/>
                  </a:moveTo>
                  <a:lnTo>
                    <a:pt x="43681" y="8644"/>
                  </a:lnTo>
                  <a:lnTo>
                    <a:pt x="0" y="9105"/>
                  </a:lnTo>
                  <a:cubicBezTo>
                    <a:pt x="10373" y="5417"/>
                    <a:pt x="23857" y="1844"/>
                    <a:pt x="35037" y="0"/>
                  </a:cubicBezTo>
                  <a:close/>
                </a:path>
              </a:pathLst>
            </a:custGeom>
            <a:solidFill>
              <a:srgbClr val="37B8BD"/>
            </a:solidFill>
            <a:ln w="11507" cap="flat">
              <a:noFill/>
              <a:prstDash val="solid"/>
              <a:miter/>
            </a:ln>
          </p:spPr>
          <p:txBody>
            <a:bodyPr/>
            <a:lstStyle/>
            <a:p>
              <a:endParaRPr lang="en-US"/>
            </a:p>
          </p:txBody>
        </p:sp>
        <p:sp>
          <p:nvSpPr>
            <p:cNvPr id="681" name="Freeform: Shape 680">
              <a:extLst>
                <a:ext uri="{FF2B5EF4-FFF2-40B4-BE49-F238E27FC236}">
                  <a16:creationId xmlns:a16="http://schemas.microsoft.com/office/drawing/2014/main" id="{11AEDF0B-2985-C2DF-F99E-42A7879EBE3C}"/>
                </a:ext>
              </a:extLst>
            </p:cNvPr>
            <p:cNvSpPr/>
            <p:nvPr/>
          </p:nvSpPr>
          <p:spPr>
            <a:xfrm>
              <a:off x="8007754" y="4053563"/>
              <a:ext cx="67653" cy="34695"/>
            </a:xfrm>
            <a:custGeom>
              <a:avLst/>
              <a:gdLst>
                <a:gd name="csX0" fmla="*/ 30772 w 67653"/>
                <a:gd name="csY0" fmla="*/ 5767 h 34695"/>
                <a:gd name="csX1" fmla="*/ 58433 w 67653"/>
                <a:gd name="csY1" fmla="*/ 14872 h 34695"/>
                <a:gd name="csX2" fmla="*/ 67653 w 67653"/>
                <a:gd name="csY2" fmla="*/ 34696 h 34695"/>
                <a:gd name="csX3" fmla="*/ 8990 w 67653"/>
                <a:gd name="csY3" fmla="*/ 25476 h 34695"/>
                <a:gd name="csX4" fmla="*/ 0 w 67653"/>
                <a:gd name="csY4" fmla="*/ 6574 h 34695"/>
                <a:gd name="csX5" fmla="*/ 30888 w 67653"/>
                <a:gd name="csY5" fmla="*/ 5883 h 34695"/>
              </a:gdLst>
              <a:ahLst/>
              <a:cxnLst>
                <a:cxn ang="0">
                  <a:pos x="csX0" y="csY0"/>
                </a:cxn>
                <a:cxn ang="0">
                  <a:pos x="csX1" y="csY1"/>
                </a:cxn>
                <a:cxn ang="0">
                  <a:pos x="csX2" y="csY2"/>
                </a:cxn>
                <a:cxn ang="0">
                  <a:pos x="csX3" y="csY3"/>
                </a:cxn>
                <a:cxn ang="0">
                  <a:pos x="csX4" y="csY4"/>
                </a:cxn>
                <a:cxn ang="0">
                  <a:pos x="csX5" y="csY5"/>
                </a:cxn>
              </a:cxnLst>
              <a:rect l="l" t="t" r="r" b="b"/>
              <a:pathLst>
                <a:path w="67653" h="34695">
                  <a:moveTo>
                    <a:pt x="30772" y="5767"/>
                  </a:moveTo>
                  <a:lnTo>
                    <a:pt x="58433" y="14872"/>
                  </a:lnTo>
                  <a:cubicBezTo>
                    <a:pt x="64196" y="16716"/>
                    <a:pt x="67192" y="26859"/>
                    <a:pt x="67653" y="34696"/>
                  </a:cubicBezTo>
                  <a:lnTo>
                    <a:pt x="8990" y="25476"/>
                  </a:lnTo>
                  <a:lnTo>
                    <a:pt x="0" y="6574"/>
                  </a:lnTo>
                  <a:cubicBezTo>
                    <a:pt x="4841" y="-1955"/>
                    <a:pt x="15098" y="-2185"/>
                    <a:pt x="30888" y="5883"/>
                  </a:cubicBezTo>
                  <a:close/>
                </a:path>
              </a:pathLst>
            </a:custGeom>
            <a:solidFill>
              <a:srgbClr val="3E922B"/>
            </a:solidFill>
            <a:ln w="11507" cap="flat">
              <a:noFill/>
              <a:prstDash val="solid"/>
              <a:miter/>
            </a:ln>
          </p:spPr>
          <p:txBody>
            <a:bodyPr/>
            <a:lstStyle/>
            <a:p>
              <a:endParaRPr lang="en-US"/>
            </a:p>
          </p:txBody>
        </p:sp>
        <p:sp>
          <p:nvSpPr>
            <p:cNvPr id="682" name="Freeform: Shape 681">
              <a:extLst>
                <a:ext uri="{FF2B5EF4-FFF2-40B4-BE49-F238E27FC236}">
                  <a16:creationId xmlns:a16="http://schemas.microsoft.com/office/drawing/2014/main" id="{49350ED7-EAF0-86B3-5B56-6117B5A07450}"/>
                </a:ext>
              </a:extLst>
            </p:cNvPr>
            <p:cNvSpPr/>
            <p:nvPr/>
          </p:nvSpPr>
          <p:spPr>
            <a:xfrm>
              <a:off x="7903542" y="4025072"/>
              <a:ext cx="86463" cy="51228"/>
            </a:xfrm>
            <a:custGeom>
              <a:avLst/>
              <a:gdLst>
                <a:gd name="csX0" fmla="*/ 44051 w 86463"/>
                <a:gd name="csY0" fmla="*/ 9711 h 51228"/>
                <a:gd name="csX1" fmla="*/ 60647 w 86463"/>
                <a:gd name="csY1" fmla="*/ 19392 h 51228"/>
                <a:gd name="csX2" fmla="*/ 86464 w 86463"/>
                <a:gd name="csY2" fmla="*/ 38754 h 51228"/>
                <a:gd name="csX3" fmla="*/ 69982 w 86463"/>
                <a:gd name="csY3" fmla="*/ 44171 h 51228"/>
                <a:gd name="csX4" fmla="*/ 44051 w 86463"/>
                <a:gd name="csY4" fmla="*/ 44171 h 51228"/>
                <a:gd name="csX5" fmla="*/ 35407 w 86463"/>
                <a:gd name="csY5" fmla="*/ 35527 h 51228"/>
                <a:gd name="csX6" fmla="*/ 946 w 86463"/>
                <a:gd name="csY6" fmla="*/ 9711 h 51228"/>
                <a:gd name="csX7" fmla="*/ 44051 w 86463"/>
                <a:gd name="csY7" fmla="*/ 9711 h 512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6463" h="51228">
                  <a:moveTo>
                    <a:pt x="44051" y="9711"/>
                  </a:moveTo>
                  <a:cubicBezTo>
                    <a:pt x="53386" y="10517"/>
                    <a:pt x="58918" y="13744"/>
                    <a:pt x="60647" y="19392"/>
                  </a:cubicBezTo>
                  <a:lnTo>
                    <a:pt x="86464" y="38754"/>
                  </a:lnTo>
                  <a:lnTo>
                    <a:pt x="69982" y="44171"/>
                  </a:lnTo>
                  <a:cubicBezTo>
                    <a:pt x="70904" y="55696"/>
                    <a:pt x="51427" y="51201"/>
                    <a:pt x="44051" y="44171"/>
                  </a:cubicBezTo>
                  <a:cubicBezTo>
                    <a:pt x="36444" y="43249"/>
                    <a:pt x="33563" y="40368"/>
                    <a:pt x="35407" y="35527"/>
                  </a:cubicBezTo>
                  <a:cubicBezTo>
                    <a:pt x="7977" y="32185"/>
                    <a:pt x="-3549" y="23541"/>
                    <a:pt x="946" y="9711"/>
                  </a:cubicBezTo>
                  <a:cubicBezTo>
                    <a:pt x="1983" y="-5387"/>
                    <a:pt x="36559" y="-893"/>
                    <a:pt x="44051" y="9711"/>
                  </a:cubicBezTo>
                  <a:close/>
                </a:path>
              </a:pathLst>
            </a:custGeom>
            <a:solidFill>
              <a:srgbClr val="B28805"/>
            </a:solidFill>
            <a:ln w="11507" cap="flat">
              <a:noFill/>
              <a:prstDash val="solid"/>
              <a:miter/>
            </a:ln>
          </p:spPr>
          <p:txBody>
            <a:bodyPr/>
            <a:lstStyle/>
            <a:p>
              <a:endParaRPr lang="en-US"/>
            </a:p>
          </p:txBody>
        </p:sp>
        <p:sp>
          <p:nvSpPr>
            <p:cNvPr id="683" name="Freeform: Shape 682">
              <a:extLst>
                <a:ext uri="{FF2B5EF4-FFF2-40B4-BE49-F238E27FC236}">
                  <a16:creationId xmlns:a16="http://schemas.microsoft.com/office/drawing/2014/main" id="{1E2A665B-6AA5-4A01-7F11-E0534C992A0A}"/>
                </a:ext>
              </a:extLst>
            </p:cNvPr>
            <p:cNvSpPr/>
            <p:nvPr/>
          </p:nvSpPr>
          <p:spPr>
            <a:xfrm>
              <a:off x="7947593" y="4027849"/>
              <a:ext cx="90934" cy="33830"/>
            </a:xfrm>
            <a:custGeom>
              <a:avLst/>
              <a:gdLst>
                <a:gd name="csX0" fmla="*/ 34230 w 90934"/>
                <a:gd name="csY0" fmla="*/ 7625 h 33830"/>
                <a:gd name="csX1" fmla="*/ 85172 w 90934"/>
                <a:gd name="csY1" fmla="*/ 26066 h 33830"/>
                <a:gd name="csX2" fmla="*/ 90934 w 90934"/>
                <a:gd name="csY2" fmla="*/ 31367 h 33830"/>
                <a:gd name="csX3" fmla="*/ 60047 w 90934"/>
                <a:gd name="csY3" fmla="*/ 32059 h 33830"/>
                <a:gd name="csX4" fmla="*/ 16596 w 90934"/>
                <a:gd name="csY4" fmla="*/ 16500 h 33830"/>
                <a:gd name="csX5" fmla="*/ 0 w 90934"/>
                <a:gd name="csY5" fmla="*/ 6818 h 33830"/>
                <a:gd name="csX6" fmla="*/ 34230 w 90934"/>
                <a:gd name="csY6" fmla="*/ 7510 h 338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0934" h="33830">
                  <a:moveTo>
                    <a:pt x="34230" y="7625"/>
                  </a:moveTo>
                  <a:cubicBezTo>
                    <a:pt x="48637" y="7971"/>
                    <a:pt x="74453" y="17191"/>
                    <a:pt x="85172" y="26066"/>
                  </a:cubicBezTo>
                  <a:cubicBezTo>
                    <a:pt x="86670" y="27333"/>
                    <a:pt x="89205" y="29869"/>
                    <a:pt x="90934" y="31367"/>
                  </a:cubicBezTo>
                  <a:cubicBezTo>
                    <a:pt x="83558" y="34018"/>
                    <a:pt x="67884" y="34940"/>
                    <a:pt x="60047" y="32059"/>
                  </a:cubicBezTo>
                  <a:lnTo>
                    <a:pt x="16596" y="16500"/>
                  </a:lnTo>
                  <a:cubicBezTo>
                    <a:pt x="11871" y="14771"/>
                    <a:pt x="4034" y="9815"/>
                    <a:pt x="0" y="6818"/>
                  </a:cubicBezTo>
                  <a:cubicBezTo>
                    <a:pt x="1153" y="-4361"/>
                    <a:pt x="26278" y="-97"/>
                    <a:pt x="34230" y="7510"/>
                  </a:cubicBezTo>
                  <a:close/>
                </a:path>
              </a:pathLst>
            </a:custGeom>
            <a:solidFill>
              <a:srgbClr val="1F591E"/>
            </a:solidFill>
            <a:ln w="11507" cap="flat">
              <a:noFill/>
              <a:prstDash val="solid"/>
              <a:miter/>
            </a:ln>
          </p:spPr>
          <p:txBody>
            <a:bodyPr/>
            <a:lstStyle/>
            <a:p>
              <a:endParaRPr lang="en-US"/>
            </a:p>
          </p:txBody>
        </p:sp>
        <p:sp>
          <p:nvSpPr>
            <p:cNvPr id="684" name="Freeform: Shape 683">
              <a:extLst>
                <a:ext uri="{FF2B5EF4-FFF2-40B4-BE49-F238E27FC236}">
                  <a16:creationId xmlns:a16="http://schemas.microsoft.com/office/drawing/2014/main" id="{1B90EFD5-964E-80D9-12DD-E6681129D09F}"/>
                </a:ext>
              </a:extLst>
            </p:cNvPr>
            <p:cNvSpPr/>
            <p:nvPr/>
          </p:nvSpPr>
          <p:spPr>
            <a:xfrm>
              <a:off x="7879565" y="4063777"/>
              <a:ext cx="102603" cy="22638"/>
            </a:xfrm>
            <a:custGeom>
              <a:avLst/>
              <a:gdLst>
                <a:gd name="csX0" fmla="*/ 68027 w 102603"/>
                <a:gd name="csY0" fmla="*/ 5466 h 22638"/>
                <a:gd name="csX1" fmla="*/ 93959 w 102603"/>
                <a:gd name="csY1" fmla="*/ 5466 h 22638"/>
                <a:gd name="csX2" fmla="*/ 102603 w 102603"/>
                <a:gd name="csY2" fmla="*/ 22638 h 22638"/>
                <a:gd name="csX3" fmla="*/ 68143 w 102603"/>
                <a:gd name="csY3" fmla="*/ 13994 h 22638"/>
                <a:gd name="csX4" fmla="*/ 6137 w 102603"/>
                <a:gd name="csY4" fmla="*/ 21601 h 22638"/>
                <a:gd name="csX5" fmla="*/ 68143 w 102603"/>
                <a:gd name="csY5" fmla="*/ 5351 h 22638"/>
              </a:gdLst>
              <a:ahLst/>
              <a:cxnLst>
                <a:cxn ang="0">
                  <a:pos x="csX0" y="csY0"/>
                </a:cxn>
                <a:cxn ang="0">
                  <a:pos x="csX1" y="csY1"/>
                </a:cxn>
                <a:cxn ang="0">
                  <a:pos x="csX2" y="csY2"/>
                </a:cxn>
                <a:cxn ang="0">
                  <a:pos x="csX3" y="csY3"/>
                </a:cxn>
                <a:cxn ang="0">
                  <a:pos x="csX4" y="csY4"/>
                </a:cxn>
                <a:cxn ang="0">
                  <a:pos x="csX5" y="csY5"/>
                </a:cxn>
              </a:cxnLst>
              <a:rect l="l" t="t" r="r" b="b"/>
              <a:pathLst>
                <a:path w="102603" h="22638">
                  <a:moveTo>
                    <a:pt x="68027" y="5466"/>
                  </a:moveTo>
                  <a:lnTo>
                    <a:pt x="93959" y="5466"/>
                  </a:lnTo>
                  <a:lnTo>
                    <a:pt x="102603" y="22638"/>
                  </a:lnTo>
                  <a:cubicBezTo>
                    <a:pt x="93729" y="19988"/>
                    <a:pt x="76902" y="15147"/>
                    <a:pt x="68143" y="13994"/>
                  </a:cubicBezTo>
                  <a:cubicBezTo>
                    <a:pt x="51777" y="11805"/>
                    <a:pt x="22618" y="16760"/>
                    <a:pt x="6137" y="21601"/>
                  </a:cubicBezTo>
                  <a:cubicBezTo>
                    <a:pt x="-20832" y="-5253"/>
                    <a:pt x="48665" y="-2371"/>
                    <a:pt x="68143" y="5351"/>
                  </a:cubicBezTo>
                  <a:close/>
                </a:path>
              </a:pathLst>
            </a:custGeom>
            <a:solidFill>
              <a:srgbClr val="027190"/>
            </a:solidFill>
            <a:ln w="11507" cap="flat">
              <a:noFill/>
              <a:prstDash val="solid"/>
              <a:miter/>
            </a:ln>
          </p:spPr>
          <p:txBody>
            <a:bodyPr/>
            <a:lstStyle/>
            <a:p>
              <a:endParaRPr lang="en-US"/>
            </a:p>
          </p:txBody>
        </p:sp>
        <p:sp>
          <p:nvSpPr>
            <p:cNvPr id="685" name="Freeform: Shape 684">
              <a:extLst>
                <a:ext uri="{FF2B5EF4-FFF2-40B4-BE49-F238E27FC236}">
                  <a16:creationId xmlns:a16="http://schemas.microsoft.com/office/drawing/2014/main" id="{724CACFF-7DCC-F70C-58CC-27182974BC5B}"/>
                </a:ext>
              </a:extLst>
            </p:cNvPr>
            <p:cNvSpPr/>
            <p:nvPr/>
          </p:nvSpPr>
          <p:spPr>
            <a:xfrm>
              <a:off x="8130197" y="3884167"/>
              <a:ext cx="67609" cy="70860"/>
            </a:xfrm>
            <a:custGeom>
              <a:avLst/>
              <a:gdLst>
                <a:gd name="csX0" fmla="*/ 22084 w 67609"/>
                <a:gd name="csY0" fmla="*/ 13695 h 70860"/>
                <a:gd name="csX1" fmla="*/ 67609 w 67609"/>
                <a:gd name="csY1" fmla="*/ 64521 h 70860"/>
                <a:gd name="csX2" fmla="*/ 49630 w 67609"/>
                <a:gd name="csY2" fmla="*/ 70860 h 70860"/>
                <a:gd name="csX3" fmla="*/ 32457 w 67609"/>
                <a:gd name="csY3" fmla="*/ 64406 h 70860"/>
                <a:gd name="csX4" fmla="*/ 6295 w 67609"/>
                <a:gd name="csY4" fmla="*/ 47118 h 70860"/>
                <a:gd name="csX5" fmla="*/ 5949 w 67609"/>
                <a:gd name="csY5" fmla="*/ 38474 h 70860"/>
                <a:gd name="csX6" fmla="*/ 9176 w 67609"/>
                <a:gd name="csY6" fmla="*/ 11044 h 70860"/>
                <a:gd name="csX7" fmla="*/ 21854 w 67609"/>
                <a:gd name="csY7" fmla="*/ 13695 h 708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609" h="70860">
                  <a:moveTo>
                    <a:pt x="22084" y="13695"/>
                  </a:moveTo>
                  <a:cubicBezTo>
                    <a:pt x="22430" y="34210"/>
                    <a:pt x="49284" y="53342"/>
                    <a:pt x="67609" y="64521"/>
                  </a:cubicBezTo>
                  <a:lnTo>
                    <a:pt x="49630" y="70860"/>
                  </a:lnTo>
                  <a:lnTo>
                    <a:pt x="32457" y="64406"/>
                  </a:lnTo>
                  <a:lnTo>
                    <a:pt x="6295" y="47118"/>
                  </a:lnTo>
                  <a:cubicBezTo>
                    <a:pt x="-1542" y="45735"/>
                    <a:pt x="-1427" y="42738"/>
                    <a:pt x="5949" y="38474"/>
                  </a:cubicBezTo>
                  <a:cubicBezTo>
                    <a:pt x="-2925" y="21532"/>
                    <a:pt x="-1888" y="12427"/>
                    <a:pt x="9176" y="11044"/>
                  </a:cubicBezTo>
                  <a:cubicBezTo>
                    <a:pt x="14247" y="-4861"/>
                    <a:pt x="20586" y="-3247"/>
                    <a:pt x="21854" y="13695"/>
                  </a:cubicBezTo>
                  <a:close/>
                </a:path>
              </a:pathLst>
            </a:custGeom>
            <a:solidFill>
              <a:srgbClr val="3D8427"/>
            </a:solidFill>
            <a:ln w="11507" cap="flat">
              <a:noFill/>
              <a:prstDash val="solid"/>
              <a:miter/>
            </a:ln>
          </p:spPr>
          <p:txBody>
            <a:bodyPr/>
            <a:lstStyle/>
            <a:p>
              <a:endParaRPr lang="en-US"/>
            </a:p>
          </p:txBody>
        </p:sp>
        <p:sp>
          <p:nvSpPr>
            <p:cNvPr id="686" name="Freeform: Shape 685">
              <a:extLst>
                <a:ext uri="{FF2B5EF4-FFF2-40B4-BE49-F238E27FC236}">
                  <a16:creationId xmlns:a16="http://schemas.microsoft.com/office/drawing/2014/main" id="{1B40CFC2-6029-9D55-D8EE-0CBCC388173B}"/>
                </a:ext>
              </a:extLst>
            </p:cNvPr>
            <p:cNvSpPr/>
            <p:nvPr/>
          </p:nvSpPr>
          <p:spPr>
            <a:xfrm>
              <a:off x="7910827" y="3942622"/>
              <a:ext cx="97157" cy="58282"/>
            </a:xfrm>
            <a:custGeom>
              <a:avLst/>
              <a:gdLst>
                <a:gd name="csX0" fmla="*/ 54169 w 97157"/>
                <a:gd name="csY0" fmla="*/ 6873 h 58282"/>
                <a:gd name="csX1" fmla="*/ 69613 w 97157"/>
                <a:gd name="csY1" fmla="*/ 21971 h 58282"/>
                <a:gd name="csX2" fmla="*/ 97158 w 97157"/>
                <a:gd name="csY2" fmla="*/ 40527 h 58282"/>
                <a:gd name="csX3" fmla="*/ 97158 w 97157"/>
                <a:gd name="csY3" fmla="*/ 49171 h 58282"/>
                <a:gd name="csX4" fmla="*/ 63735 w 97157"/>
                <a:gd name="csY4" fmla="*/ 50669 h 58282"/>
                <a:gd name="csX5" fmla="*/ 54284 w 97157"/>
                <a:gd name="csY5" fmla="*/ 58276 h 58282"/>
                <a:gd name="csX6" fmla="*/ 0 w 97157"/>
                <a:gd name="csY6" fmla="*/ 9409 h 58282"/>
                <a:gd name="csX7" fmla="*/ 54169 w 97157"/>
                <a:gd name="csY7" fmla="*/ 6989 h 582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7157" h="58282">
                  <a:moveTo>
                    <a:pt x="54169" y="6873"/>
                  </a:moveTo>
                  <a:cubicBezTo>
                    <a:pt x="61084" y="-4306"/>
                    <a:pt x="66270" y="650"/>
                    <a:pt x="69613" y="21971"/>
                  </a:cubicBezTo>
                  <a:cubicBezTo>
                    <a:pt x="85056" y="25198"/>
                    <a:pt x="94277" y="31307"/>
                    <a:pt x="97158" y="40527"/>
                  </a:cubicBezTo>
                  <a:lnTo>
                    <a:pt x="97158" y="49171"/>
                  </a:lnTo>
                  <a:lnTo>
                    <a:pt x="63735" y="50669"/>
                  </a:lnTo>
                  <a:cubicBezTo>
                    <a:pt x="60623" y="54818"/>
                    <a:pt x="57511" y="58045"/>
                    <a:pt x="54284" y="58276"/>
                  </a:cubicBezTo>
                  <a:cubicBezTo>
                    <a:pt x="42759" y="58852"/>
                    <a:pt x="8529" y="21741"/>
                    <a:pt x="0" y="9409"/>
                  </a:cubicBezTo>
                  <a:cubicBezTo>
                    <a:pt x="8759" y="-6842"/>
                    <a:pt x="37342" y="1802"/>
                    <a:pt x="54169" y="6989"/>
                  </a:cubicBezTo>
                  <a:close/>
                </a:path>
              </a:pathLst>
            </a:custGeom>
            <a:solidFill>
              <a:srgbClr val="459ACF"/>
            </a:solidFill>
            <a:ln w="11507" cap="flat">
              <a:noFill/>
              <a:prstDash val="solid"/>
              <a:miter/>
            </a:ln>
          </p:spPr>
          <p:txBody>
            <a:bodyPr/>
            <a:lstStyle/>
            <a:p>
              <a:endParaRPr lang="en-US"/>
            </a:p>
          </p:txBody>
        </p:sp>
        <p:sp>
          <p:nvSpPr>
            <p:cNvPr id="687" name="Freeform: Shape 686">
              <a:extLst>
                <a:ext uri="{FF2B5EF4-FFF2-40B4-BE49-F238E27FC236}">
                  <a16:creationId xmlns:a16="http://schemas.microsoft.com/office/drawing/2014/main" id="{14D77A74-6ABA-86F5-82A4-4C60987EA628}"/>
                </a:ext>
              </a:extLst>
            </p:cNvPr>
            <p:cNvSpPr/>
            <p:nvPr/>
          </p:nvSpPr>
          <p:spPr>
            <a:xfrm>
              <a:off x="7844010" y="3945639"/>
              <a:ext cx="132050" cy="73486"/>
            </a:xfrm>
            <a:custGeom>
              <a:avLst/>
              <a:gdLst>
                <a:gd name="csX0" fmla="*/ 66817 w 132050"/>
                <a:gd name="csY0" fmla="*/ 6391 h 73486"/>
                <a:gd name="csX1" fmla="*/ 130552 w 132050"/>
                <a:gd name="csY1" fmla="*/ 47652 h 73486"/>
                <a:gd name="csX2" fmla="*/ 132050 w 132050"/>
                <a:gd name="csY2" fmla="*/ 69896 h 73486"/>
                <a:gd name="csX3" fmla="*/ 100586 w 132050"/>
                <a:gd name="csY3" fmla="*/ 60906 h 73486"/>
                <a:gd name="csX4" fmla="*/ 86756 w 132050"/>
                <a:gd name="csY4" fmla="*/ 64248 h 73486"/>
                <a:gd name="csX5" fmla="*/ 34547 w 132050"/>
                <a:gd name="csY5" fmla="*/ 37625 h 73486"/>
                <a:gd name="csX6" fmla="*/ 86 w 132050"/>
                <a:gd name="csY6" fmla="*/ 20452 h 73486"/>
                <a:gd name="csX7" fmla="*/ 34431 w 132050"/>
                <a:gd name="csY7" fmla="*/ 13076 h 73486"/>
                <a:gd name="csX8" fmla="*/ 58750 w 132050"/>
                <a:gd name="csY8" fmla="*/ 5008 h 73486"/>
                <a:gd name="csX9" fmla="*/ 66817 w 132050"/>
                <a:gd name="csY9" fmla="*/ 6507 h 734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2050" h="73486">
                  <a:moveTo>
                    <a:pt x="66817" y="6391"/>
                  </a:moveTo>
                  <a:lnTo>
                    <a:pt x="130552" y="47652"/>
                  </a:lnTo>
                  <a:lnTo>
                    <a:pt x="132050" y="69896"/>
                  </a:lnTo>
                  <a:cubicBezTo>
                    <a:pt x="127094" y="77617"/>
                    <a:pt x="102430" y="72085"/>
                    <a:pt x="100586" y="60906"/>
                  </a:cubicBezTo>
                  <a:lnTo>
                    <a:pt x="86756" y="64248"/>
                  </a:lnTo>
                  <a:cubicBezTo>
                    <a:pt x="73041" y="47421"/>
                    <a:pt x="55753" y="38547"/>
                    <a:pt x="34547" y="37625"/>
                  </a:cubicBezTo>
                  <a:cubicBezTo>
                    <a:pt x="16913" y="45923"/>
                    <a:pt x="-1412" y="41082"/>
                    <a:pt x="86" y="20452"/>
                  </a:cubicBezTo>
                  <a:cubicBezTo>
                    <a:pt x="10805" y="-2483"/>
                    <a:pt x="22215" y="-4903"/>
                    <a:pt x="34431" y="13076"/>
                  </a:cubicBezTo>
                  <a:cubicBezTo>
                    <a:pt x="33279" y="3280"/>
                    <a:pt x="52987" y="-6056"/>
                    <a:pt x="58750" y="5008"/>
                  </a:cubicBezTo>
                  <a:cubicBezTo>
                    <a:pt x="61746" y="-639"/>
                    <a:pt x="64397" y="53"/>
                    <a:pt x="66817" y="6507"/>
                  </a:cubicBezTo>
                  <a:close/>
                </a:path>
              </a:pathLst>
            </a:custGeom>
            <a:solidFill>
              <a:srgbClr val="29B0D6"/>
            </a:solidFill>
            <a:ln w="11507" cap="flat">
              <a:noFill/>
              <a:prstDash val="solid"/>
              <a:miter/>
            </a:ln>
          </p:spPr>
          <p:txBody>
            <a:bodyPr/>
            <a:lstStyle/>
            <a:p>
              <a:endParaRPr lang="en-US"/>
            </a:p>
          </p:txBody>
        </p:sp>
        <p:sp>
          <p:nvSpPr>
            <p:cNvPr id="688" name="Freeform: Shape 687">
              <a:extLst>
                <a:ext uri="{FF2B5EF4-FFF2-40B4-BE49-F238E27FC236}">
                  <a16:creationId xmlns:a16="http://schemas.microsoft.com/office/drawing/2014/main" id="{737B74F5-3C2B-D093-DDE9-092CD6B41440}"/>
                </a:ext>
              </a:extLst>
            </p:cNvPr>
            <p:cNvSpPr/>
            <p:nvPr/>
          </p:nvSpPr>
          <p:spPr>
            <a:xfrm>
              <a:off x="7915289" y="3994189"/>
              <a:ext cx="67685" cy="35646"/>
            </a:xfrm>
            <a:custGeom>
              <a:avLst/>
              <a:gdLst>
                <a:gd name="csX0" fmla="*/ 29307 w 67685"/>
                <a:gd name="csY0" fmla="*/ 12241 h 35646"/>
                <a:gd name="csX1" fmla="*/ 60771 w 67685"/>
                <a:gd name="csY1" fmla="*/ 21231 h 35646"/>
                <a:gd name="csX2" fmla="*/ 67686 w 67685"/>
                <a:gd name="csY2" fmla="*/ 21922 h 35646"/>
                <a:gd name="csX3" fmla="*/ 66879 w 67685"/>
                <a:gd name="csY3" fmla="*/ 31949 h 35646"/>
                <a:gd name="csX4" fmla="*/ 6487 w 67685"/>
                <a:gd name="csY4" fmla="*/ 23305 h 35646"/>
                <a:gd name="csX5" fmla="*/ 29307 w 67685"/>
                <a:gd name="csY5" fmla="*/ 12241 h 35646"/>
              </a:gdLst>
              <a:ahLst/>
              <a:cxnLst>
                <a:cxn ang="0">
                  <a:pos x="csX0" y="csY0"/>
                </a:cxn>
                <a:cxn ang="0">
                  <a:pos x="csX1" y="csY1"/>
                </a:cxn>
                <a:cxn ang="0">
                  <a:pos x="csX2" y="csY2"/>
                </a:cxn>
                <a:cxn ang="0">
                  <a:pos x="csX3" y="csY3"/>
                </a:cxn>
                <a:cxn ang="0">
                  <a:pos x="csX4" y="csY4"/>
                </a:cxn>
                <a:cxn ang="0">
                  <a:pos x="csX5" y="csY5"/>
                </a:cxn>
              </a:cxnLst>
              <a:rect l="l" t="t" r="r" b="b"/>
              <a:pathLst>
                <a:path w="67685" h="35646">
                  <a:moveTo>
                    <a:pt x="29307" y="12241"/>
                  </a:moveTo>
                  <a:lnTo>
                    <a:pt x="60771" y="21231"/>
                  </a:lnTo>
                  <a:cubicBezTo>
                    <a:pt x="62384" y="21692"/>
                    <a:pt x="65496" y="21807"/>
                    <a:pt x="67686" y="21922"/>
                  </a:cubicBezTo>
                  <a:lnTo>
                    <a:pt x="66879" y="31949"/>
                  </a:lnTo>
                  <a:cubicBezTo>
                    <a:pt x="51666" y="37712"/>
                    <a:pt x="14324" y="38058"/>
                    <a:pt x="6487" y="23305"/>
                  </a:cubicBezTo>
                  <a:cubicBezTo>
                    <a:pt x="-11378" y="1638"/>
                    <a:pt x="11442" y="-10579"/>
                    <a:pt x="29307" y="12241"/>
                  </a:cubicBezTo>
                  <a:close/>
                </a:path>
              </a:pathLst>
            </a:custGeom>
            <a:solidFill>
              <a:srgbClr val="24A47F"/>
            </a:solidFill>
            <a:ln w="11507" cap="flat">
              <a:noFill/>
              <a:prstDash val="solid"/>
              <a:miter/>
            </a:ln>
          </p:spPr>
          <p:txBody>
            <a:bodyPr/>
            <a:lstStyle/>
            <a:p>
              <a:endParaRPr lang="en-US"/>
            </a:p>
          </p:txBody>
        </p:sp>
        <p:sp>
          <p:nvSpPr>
            <p:cNvPr id="689" name="Freeform: Shape 688">
              <a:extLst>
                <a:ext uri="{FF2B5EF4-FFF2-40B4-BE49-F238E27FC236}">
                  <a16:creationId xmlns:a16="http://schemas.microsoft.com/office/drawing/2014/main" id="{B2E81901-D0F3-7587-5D73-AC94F707D13A}"/>
                </a:ext>
              </a:extLst>
            </p:cNvPr>
            <p:cNvSpPr/>
            <p:nvPr/>
          </p:nvSpPr>
          <p:spPr>
            <a:xfrm>
              <a:off x="7980439" y="3942650"/>
              <a:ext cx="131042" cy="42050"/>
            </a:xfrm>
            <a:custGeom>
              <a:avLst/>
              <a:gdLst>
                <a:gd name="csX0" fmla="*/ 131042 w 131042"/>
                <a:gd name="csY0" fmla="*/ 6038 h 42050"/>
                <a:gd name="csX1" fmla="*/ 27545 w 131042"/>
                <a:gd name="csY1" fmla="*/ 40499 h 42050"/>
                <a:gd name="csX2" fmla="*/ 0 w 131042"/>
                <a:gd name="csY2" fmla="*/ 21943 h 42050"/>
                <a:gd name="csX3" fmla="*/ 41606 w 131042"/>
                <a:gd name="csY3" fmla="*/ 16872 h 42050"/>
                <a:gd name="csX4" fmla="*/ 87938 w 131042"/>
                <a:gd name="csY4" fmla="*/ 14682 h 42050"/>
                <a:gd name="csX5" fmla="*/ 131042 w 131042"/>
                <a:gd name="csY5" fmla="*/ 6038 h 42050"/>
              </a:gdLst>
              <a:ahLst/>
              <a:cxnLst>
                <a:cxn ang="0">
                  <a:pos x="csX0" y="csY0"/>
                </a:cxn>
                <a:cxn ang="0">
                  <a:pos x="csX1" y="csY1"/>
                </a:cxn>
                <a:cxn ang="0">
                  <a:pos x="csX2" y="csY2"/>
                </a:cxn>
                <a:cxn ang="0">
                  <a:pos x="csX3" y="csY3"/>
                </a:cxn>
                <a:cxn ang="0">
                  <a:pos x="csX4" y="csY4"/>
                </a:cxn>
                <a:cxn ang="0">
                  <a:pos x="csX5" y="csY5"/>
                </a:cxn>
              </a:cxnLst>
              <a:rect l="l" t="t" r="r" b="b"/>
              <a:pathLst>
                <a:path w="131042" h="42050">
                  <a:moveTo>
                    <a:pt x="131042" y="6038"/>
                  </a:moveTo>
                  <a:cubicBezTo>
                    <a:pt x="109029" y="40614"/>
                    <a:pt x="67077" y="45224"/>
                    <a:pt x="27545" y="40499"/>
                  </a:cubicBezTo>
                  <a:cubicBezTo>
                    <a:pt x="18325" y="39346"/>
                    <a:pt x="5878" y="29895"/>
                    <a:pt x="0" y="21943"/>
                  </a:cubicBezTo>
                  <a:cubicBezTo>
                    <a:pt x="5532" y="10533"/>
                    <a:pt x="19362" y="8804"/>
                    <a:pt x="41606" y="16872"/>
                  </a:cubicBezTo>
                  <a:lnTo>
                    <a:pt x="87938" y="14682"/>
                  </a:lnTo>
                  <a:cubicBezTo>
                    <a:pt x="107415" y="-1453"/>
                    <a:pt x="121822" y="-4219"/>
                    <a:pt x="131042" y="6038"/>
                  </a:cubicBezTo>
                  <a:close/>
                </a:path>
              </a:pathLst>
            </a:custGeom>
            <a:solidFill>
              <a:srgbClr val="10649F"/>
            </a:solidFill>
            <a:ln w="11507" cap="flat">
              <a:noFill/>
              <a:prstDash val="solid"/>
              <a:miter/>
            </a:ln>
          </p:spPr>
          <p:txBody>
            <a:bodyPr/>
            <a:lstStyle/>
            <a:p>
              <a:endParaRPr lang="en-US"/>
            </a:p>
          </p:txBody>
        </p:sp>
        <p:sp>
          <p:nvSpPr>
            <p:cNvPr id="690" name="Freeform: Shape 689">
              <a:extLst>
                <a:ext uri="{FF2B5EF4-FFF2-40B4-BE49-F238E27FC236}">
                  <a16:creationId xmlns:a16="http://schemas.microsoft.com/office/drawing/2014/main" id="{69A22545-68E0-03D5-4792-350B4CA51262}"/>
                </a:ext>
              </a:extLst>
            </p:cNvPr>
            <p:cNvSpPr/>
            <p:nvPr/>
          </p:nvSpPr>
          <p:spPr>
            <a:xfrm>
              <a:off x="8063205" y="3923440"/>
              <a:ext cx="58262" cy="33892"/>
            </a:xfrm>
            <a:custGeom>
              <a:avLst/>
              <a:gdLst>
                <a:gd name="csX0" fmla="*/ 56921 w 58262"/>
                <a:gd name="csY0" fmla="*/ 16605 h 33892"/>
                <a:gd name="csX1" fmla="*/ 56921 w 58262"/>
                <a:gd name="csY1" fmla="*/ 25249 h 33892"/>
                <a:gd name="csX2" fmla="*/ 48277 w 58262"/>
                <a:gd name="csY2" fmla="*/ 25249 h 33892"/>
                <a:gd name="csX3" fmla="*/ 5172 w 58262"/>
                <a:gd name="csY3" fmla="*/ 33893 h 33892"/>
                <a:gd name="csX4" fmla="*/ 31104 w 58262"/>
                <a:gd name="csY4" fmla="*/ 8076 h 33892"/>
                <a:gd name="csX5" fmla="*/ 39748 w 58262"/>
                <a:gd name="csY5" fmla="*/ 8076 h 33892"/>
                <a:gd name="csX6" fmla="*/ 57036 w 58262"/>
                <a:gd name="csY6" fmla="*/ 16720 h 338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262" h="33892">
                  <a:moveTo>
                    <a:pt x="56921" y="16605"/>
                  </a:moveTo>
                  <a:cubicBezTo>
                    <a:pt x="56921" y="19140"/>
                    <a:pt x="56921" y="23059"/>
                    <a:pt x="56921" y="25249"/>
                  </a:cubicBezTo>
                  <a:lnTo>
                    <a:pt x="48277" y="25249"/>
                  </a:lnTo>
                  <a:lnTo>
                    <a:pt x="5172" y="33893"/>
                  </a:lnTo>
                  <a:cubicBezTo>
                    <a:pt x="-10617" y="15683"/>
                    <a:pt x="13125" y="3927"/>
                    <a:pt x="31104" y="8076"/>
                  </a:cubicBezTo>
                  <a:cubicBezTo>
                    <a:pt x="33524" y="585"/>
                    <a:pt x="36406" y="700"/>
                    <a:pt x="39748" y="8076"/>
                  </a:cubicBezTo>
                  <a:cubicBezTo>
                    <a:pt x="46778" y="-6561"/>
                    <a:pt x="62799" y="124"/>
                    <a:pt x="57036" y="16720"/>
                  </a:cubicBezTo>
                  <a:close/>
                </a:path>
              </a:pathLst>
            </a:custGeom>
            <a:solidFill>
              <a:srgbClr val="125B35"/>
            </a:solidFill>
            <a:ln w="11507" cap="flat">
              <a:noFill/>
              <a:prstDash val="solid"/>
              <a:miter/>
            </a:ln>
          </p:spPr>
          <p:txBody>
            <a:bodyPr/>
            <a:lstStyle/>
            <a:p>
              <a:endParaRPr lang="en-US"/>
            </a:p>
          </p:txBody>
        </p:sp>
        <p:sp>
          <p:nvSpPr>
            <p:cNvPr id="691" name="Freeform: Shape 690">
              <a:extLst>
                <a:ext uri="{FF2B5EF4-FFF2-40B4-BE49-F238E27FC236}">
                  <a16:creationId xmlns:a16="http://schemas.microsoft.com/office/drawing/2014/main" id="{30411153-5DF7-0E5A-27A7-267C9F30C4A7}"/>
                </a:ext>
              </a:extLst>
            </p:cNvPr>
            <p:cNvSpPr/>
            <p:nvPr/>
          </p:nvSpPr>
          <p:spPr>
            <a:xfrm>
              <a:off x="7797979" y="3974680"/>
              <a:ext cx="184074" cy="70918"/>
            </a:xfrm>
            <a:custGeom>
              <a:avLst/>
              <a:gdLst>
                <a:gd name="csX0" fmla="*/ 20185 w 184074"/>
                <a:gd name="csY0" fmla="*/ 17113 h 70918"/>
                <a:gd name="csX1" fmla="*/ 111235 w 184074"/>
                <a:gd name="csY1" fmla="*/ 24835 h 70918"/>
                <a:gd name="csX2" fmla="*/ 123682 w 184074"/>
                <a:gd name="csY2" fmla="*/ 42930 h 70918"/>
                <a:gd name="csX3" fmla="*/ 184074 w 184074"/>
                <a:gd name="csY3" fmla="*/ 51574 h 70918"/>
                <a:gd name="csX4" fmla="*/ 183729 w 184074"/>
                <a:gd name="csY4" fmla="*/ 60909 h 70918"/>
                <a:gd name="csX5" fmla="*/ 149498 w 184074"/>
                <a:gd name="csY5" fmla="*/ 60217 h 70918"/>
                <a:gd name="csX6" fmla="*/ 106394 w 184074"/>
                <a:gd name="csY6" fmla="*/ 60217 h 70918"/>
                <a:gd name="csX7" fmla="*/ 97750 w 184074"/>
                <a:gd name="csY7" fmla="*/ 60217 h 70918"/>
                <a:gd name="csX8" fmla="*/ 87954 w 184074"/>
                <a:gd name="csY8" fmla="*/ 64136 h 70918"/>
                <a:gd name="csX9" fmla="*/ 28714 w 184074"/>
                <a:gd name="csY9" fmla="*/ 51689 h 70918"/>
                <a:gd name="csX10" fmla="*/ 2782 w 184074"/>
                <a:gd name="csY10" fmla="*/ 8584 h 70918"/>
                <a:gd name="csX11" fmla="*/ 20070 w 184074"/>
                <a:gd name="csY11" fmla="*/ 17228 h 70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84074" h="70918">
                  <a:moveTo>
                    <a:pt x="20185" y="17113"/>
                  </a:moveTo>
                  <a:cubicBezTo>
                    <a:pt x="47154" y="30367"/>
                    <a:pt x="77466" y="32903"/>
                    <a:pt x="111235" y="24835"/>
                  </a:cubicBezTo>
                  <a:lnTo>
                    <a:pt x="123682" y="42930"/>
                  </a:lnTo>
                  <a:lnTo>
                    <a:pt x="184074" y="51574"/>
                  </a:lnTo>
                  <a:lnTo>
                    <a:pt x="183729" y="60909"/>
                  </a:lnTo>
                  <a:lnTo>
                    <a:pt x="149498" y="60217"/>
                  </a:lnTo>
                  <a:lnTo>
                    <a:pt x="106394" y="60217"/>
                  </a:lnTo>
                  <a:cubicBezTo>
                    <a:pt x="104781" y="67939"/>
                    <a:pt x="101784" y="67709"/>
                    <a:pt x="97750" y="60217"/>
                  </a:cubicBezTo>
                  <a:cubicBezTo>
                    <a:pt x="95099" y="72665"/>
                    <a:pt x="91872" y="74624"/>
                    <a:pt x="87954" y="64136"/>
                  </a:cubicBezTo>
                  <a:cubicBezTo>
                    <a:pt x="64788" y="66095"/>
                    <a:pt x="45080" y="61946"/>
                    <a:pt x="28714" y="51689"/>
                  </a:cubicBezTo>
                  <a:cubicBezTo>
                    <a:pt x="11311" y="50421"/>
                    <a:pt x="-7130" y="23337"/>
                    <a:pt x="2782" y="8584"/>
                  </a:cubicBezTo>
                  <a:cubicBezTo>
                    <a:pt x="3935" y="-5246"/>
                    <a:pt x="9697" y="-2365"/>
                    <a:pt x="20070" y="17228"/>
                  </a:cubicBezTo>
                  <a:close/>
                </a:path>
              </a:pathLst>
            </a:custGeom>
            <a:solidFill>
              <a:srgbClr val="28A058"/>
            </a:solidFill>
            <a:ln w="11507" cap="flat">
              <a:noFill/>
              <a:prstDash val="solid"/>
              <a:miter/>
            </a:ln>
          </p:spPr>
          <p:txBody>
            <a:bodyPr/>
            <a:lstStyle/>
            <a:p>
              <a:endParaRPr lang="en-US"/>
            </a:p>
          </p:txBody>
        </p:sp>
        <p:sp>
          <p:nvSpPr>
            <p:cNvPr id="692" name="Freeform: Shape 691">
              <a:extLst>
                <a:ext uri="{FF2B5EF4-FFF2-40B4-BE49-F238E27FC236}">
                  <a16:creationId xmlns:a16="http://schemas.microsoft.com/office/drawing/2014/main" id="{2C20960E-C8CB-F417-696C-FC5F08A311B9}"/>
                </a:ext>
              </a:extLst>
            </p:cNvPr>
            <p:cNvSpPr/>
            <p:nvPr/>
          </p:nvSpPr>
          <p:spPr>
            <a:xfrm>
              <a:off x="8092535" y="3904716"/>
              <a:ext cx="44072" cy="35692"/>
            </a:xfrm>
            <a:custGeom>
              <a:avLst/>
              <a:gdLst>
                <a:gd name="csX0" fmla="*/ 36235 w 44072"/>
                <a:gd name="csY0" fmla="*/ 9512 h 35692"/>
                <a:gd name="csX1" fmla="*/ 43726 w 44072"/>
                <a:gd name="csY1" fmla="*/ 17926 h 35692"/>
                <a:gd name="csX2" fmla="*/ 44072 w 44072"/>
                <a:gd name="csY2" fmla="*/ 26569 h 35692"/>
                <a:gd name="csX3" fmla="*/ 27706 w 44072"/>
                <a:gd name="csY3" fmla="*/ 35329 h 35692"/>
                <a:gd name="csX4" fmla="*/ 10418 w 44072"/>
                <a:gd name="csY4" fmla="*/ 26685 h 35692"/>
                <a:gd name="csX5" fmla="*/ 10418 w 44072"/>
                <a:gd name="csY5" fmla="*/ 9512 h 35692"/>
                <a:gd name="csX6" fmla="*/ 36350 w 44072"/>
                <a:gd name="csY6" fmla="*/ 9512 h 356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072" h="35692">
                  <a:moveTo>
                    <a:pt x="36235" y="9512"/>
                  </a:moveTo>
                  <a:cubicBezTo>
                    <a:pt x="40615" y="4902"/>
                    <a:pt x="43150" y="7783"/>
                    <a:pt x="43726" y="17926"/>
                  </a:cubicBezTo>
                  <a:cubicBezTo>
                    <a:pt x="43496" y="20000"/>
                    <a:pt x="43842" y="23803"/>
                    <a:pt x="44072" y="26569"/>
                  </a:cubicBezTo>
                  <a:cubicBezTo>
                    <a:pt x="40730" y="29220"/>
                    <a:pt x="31971" y="37518"/>
                    <a:pt x="27706" y="35329"/>
                  </a:cubicBezTo>
                  <a:lnTo>
                    <a:pt x="10418" y="26685"/>
                  </a:lnTo>
                  <a:cubicBezTo>
                    <a:pt x="-1568" y="21729"/>
                    <a:pt x="-5256" y="11010"/>
                    <a:pt x="10418" y="9512"/>
                  </a:cubicBezTo>
                  <a:cubicBezTo>
                    <a:pt x="9842" y="-4895"/>
                    <a:pt x="28283" y="-1322"/>
                    <a:pt x="36350" y="9512"/>
                  </a:cubicBezTo>
                  <a:close/>
                </a:path>
              </a:pathLst>
            </a:custGeom>
            <a:solidFill>
              <a:srgbClr val="CE900A"/>
            </a:solidFill>
            <a:ln w="11507" cap="flat">
              <a:noFill/>
              <a:prstDash val="solid"/>
              <a:miter/>
            </a:ln>
          </p:spPr>
          <p:txBody>
            <a:bodyPr/>
            <a:lstStyle/>
            <a:p>
              <a:endParaRPr lang="en-US"/>
            </a:p>
          </p:txBody>
        </p:sp>
        <p:sp>
          <p:nvSpPr>
            <p:cNvPr id="693" name="Freeform: Shape 692">
              <a:extLst>
                <a:ext uri="{FF2B5EF4-FFF2-40B4-BE49-F238E27FC236}">
                  <a16:creationId xmlns:a16="http://schemas.microsoft.com/office/drawing/2014/main" id="{2B9887CB-84BB-6543-469E-4F1F035F4921}"/>
                </a:ext>
              </a:extLst>
            </p:cNvPr>
            <p:cNvSpPr/>
            <p:nvPr/>
          </p:nvSpPr>
          <p:spPr>
            <a:xfrm>
              <a:off x="8071561" y="3720709"/>
              <a:ext cx="87447" cy="177153"/>
            </a:xfrm>
            <a:custGeom>
              <a:avLst/>
              <a:gdLst>
                <a:gd name="csX0" fmla="*/ 83601 w 87447"/>
                <a:gd name="csY0" fmla="*/ 65013 h 177153"/>
                <a:gd name="csX1" fmla="*/ 84408 w 87447"/>
                <a:gd name="csY1" fmla="*/ 89101 h 177153"/>
                <a:gd name="csX2" fmla="*/ 80720 w 87447"/>
                <a:gd name="csY2" fmla="*/ 177154 h 177153"/>
                <a:gd name="csX3" fmla="*/ 68042 w 87447"/>
                <a:gd name="csY3" fmla="*/ 174503 h 177153"/>
                <a:gd name="csX4" fmla="*/ 59514 w 87447"/>
                <a:gd name="csY4" fmla="*/ 169432 h 177153"/>
                <a:gd name="csX5" fmla="*/ 54673 w 87447"/>
                <a:gd name="csY5" fmla="*/ 89677 h 177153"/>
                <a:gd name="csX6" fmla="*/ 25514 w 87447"/>
                <a:gd name="csY6" fmla="*/ 49223 h 177153"/>
                <a:gd name="csX7" fmla="*/ 15026 w 87447"/>
                <a:gd name="csY7" fmla="*/ 37813 h 177153"/>
                <a:gd name="csX8" fmla="*/ 5575 w 87447"/>
                <a:gd name="csY8" fmla="*/ 29976 h 177153"/>
                <a:gd name="csX9" fmla="*/ 5575 w 87447"/>
                <a:gd name="csY9" fmla="*/ 21332 h 177153"/>
                <a:gd name="csX10" fmla="*/ 31738 w 87447"/>
                <a:gd name="csY10" fmla="*/ 13380 h 177153"/>
                <a:gd name="csX11" fmla="*/ 43839 w 87447"/>
                <a:gd name="csY11" fmla="*/ 12458 h 177153"/>
                <a:gd name="csX12" fmla="*/ 83717 w 87447"/>
                <a:gd name="csY12" fmla="*/ 65128 h 1771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7447" h="177153">
                  <a:moveTo>
                    <a:pt x="83601" y="65013"/>
                  </a:moveTo>
                  <a:lnTo>
                    <a:pt x="84408" y="89101"/>
                  </a:lnTo>
                  <a:cubicBezTo>
                    <a:pt x="54558" y="112958"/>
                    <a:pt x="104693" y="150761"/>
                    <a:pt x="80720" y="177154"/>
                  </a:cubicBezTo>
                  <a:lnTo>
                    <a:pt x="68042" y="174503"/>
                  </a:lnTo>
                  <a:lnTo>
                    <a:pt x="59514" y="169432"/>
                  </a:lnTo>
                  <a:cubicBezTo>
                    <a:pt x="63432" y="142693"/>
                    <a:pt x="61819" y="116070"/>
                    <a:pt x="54673" y="89677"/>
                  </a:cubicBezTo>
                  <a:cubicBezTo>
                    <a:pt x="37039" y="87833"/>
                    <a:pt x="27358" y="74348"/>
                    <a:pt x="25514" y="49223"/>
                  </a:cubicBezTo>
                  <a:cubicBezTo>
                    <a:pt x="20904" y="56599"/>
                    <a:pt x="17446" y="52911"/>
                    <a:pt x="15026" y="37813"/>
                  </a:cubicBezTo>
                  <a:cubicBezTo>
                    <a:pt x="3386" y="49569"/>
                    <a:pt x="-1916" y="45074"/>
                    <a:pt x="5575" y="29976"/>
                  </a:cubicBezTo>
                  <a:cubicBezTo>
                    <a:pt x="-1916" y="27556"/>
                    <a:pt x="-1801" y="24674"/>
                    <a:pt x="5575" y="21332"/>
                  </a:cubicBezTo>
                  <a:cubicBezTo>
                    <a:pt x="2809" y="-4023"/>
                    <a:pt x="17907" y="-6905"/>
                    <a:pt x="31738" y="13380"/>
                  </a:cubicBezTo>
                  <a:lnTo>
                    <a:pt x="43839" y="12458"/>
                  </a:lnTo>
                  <a:lnTo>
                    <a:pt x="83717" y="65128"/>
                  </a:lnTo>
                  <a:close/>
                </a:path>
              </a:pathLst>
            </a:custGeom>
            <a:solidFill>
              <a:srgbClr val="226432"/>
            </a:solidFill>
            <a:ln w="11507" cap="flat">
              <a:noFill/>
              <a:prstDash val="solid"/>
              <a:miter/>
            </a:ln>
          </p:spPr>
          <p:txBody>
            <a:bodyPr/>
            <a:lstStyle/>
            <a:p>
              <a:endParaRPr lang="en-US"/>
            </a:p>
          </p:txBody>
        </p:sp>
        <p:sp>
          <p:nvSpPr>
            <p:cNvPr id="694" name="Freeform: Shape 693">
              <a:extLst>
                <a:ext uri="{FF2B5EF4-FFF2-40B4-BE49-F238E27FC236}">
                  <a16:creationId xmlns:a16="http://schemas.microsoft.com/office/drawing/2014/main" id="{73C1ABBC-E772-D706-BED0-4A6E44AFBAC4}"/>
                </a:ext>
              </a:extLst>
            </p:cNvPr>
            <p:cNvSpPr/>
            <p:nvPr/>
          </p:nvSpPr>
          <p:spPr>
            <a:xfrm>
              <a:off x="8253819" y="3885645"/>
              <a:ext cx="31378" cy="55205"/>
            </a:xfrm>
            <a:custGeom>
              <a:avLst/>
              <a:gdLst>
                <a:gd name="csX0" fmla="*/ 21668 w 31378"/>
                <a:gd name="csY0" fmla="*/ 11410 h 55205"/>
                <a:gd name="csX1" fmla="*/ 29044 w 31378"/>
                <a:gd name="csY1" fmla="*/ 46101 h 55205"/>
                <a:gd name="csX2" fmla="*/ 27315 w 31378"/>
                <a:gd name="csY2" fmla="*/ 55206 h 55205"/>
                <a:gd name="csX3" fmla="*/ 0 w 31378"/>
                <a:gd name="csY3" fmla="*/ 49098 h 55205"/>
                <a:gd name="csX4" fmla="*/ 7261 w 31378"/>
                <a:gd name="csY4" fmla="*/ 0 h 55205"/>
                <a:gd name="csX5" fmla="*/ 21783 w 31378"/>
                <a:gd name="csY5" fmla="*/ 11410 h 55205"/>
              </a:gdLst>
              <a:ahLst/>
              <a:cxnLst>
                <a:cxn ang="0">
                  <a:pos x="csX0" y="csY0"/>
                </a:cxn>
                <a:cxn ang="0">
                  <a:pos x="csX1" y="csY1"/>
                </a:cxn>
                <a:cxn ang="0">
                  <a:pos x="csX2" y="csY2"/>
                </a:cxn>
                <a:cxn ang="0">
                  <a:pos x="csX3" y="csY3"/>
                </a:cxn>
                <a:cxn ang="0">
                  <a:pos x="csX4" y="csY4"/>
                </a:cxn>
                <a:cxn ang="0">
                  <a:pos x="csX5" y="csY5"/>
                </a:cxn>
              </a:cxnLst>
              <a:rect l="l" t="t" r="r" b="b"/>
              <a:pathLst>
                <a:path w="31378" h="55205">
                  <a:moveTo>
                    <a:pt x="21668" y="11410"/>
                  </a:moveTo>
                  <a:cubicBezTo>
                    <a:pt x="30081" y="16712"/>
                    <a:pt x="34345" y="36766"/>
                    <a:pt x="29044" y="46101"/>
                  </a:cubicBezTo>
                  <a:lnTo>
                    <a:pt x="27315" y="55206"/>
                  </a:lnTo>
                  <a:lnTo>
                    <a:pt x="0" y="49098"/>
                  </a:lnTo>
                  <a:lnTo>
                    <a:pt x="7261" y="0"/>
                  </a:lnTo>
                  <a:lnTo>
                    <a:pt x="21783" y="11410"/>
                  </a:lnTo>
                  <a:close/>
                </a:path>
              </a:pathLst>
            </a:custGeom>
            <a:solidFill>
              <a:srgbClr val="03A9D2"/>
            </a:solidFill>
            <a:ln w="11507" cap="flat">
              <a:noFill/>
              <a:prstDash val="solid"/>
              <a:miter/>
            </a:ln>
          </p:spPr>
          <p:txBody>
            <a:bodyPr/>
            <a:lstStyle/>
            <a:p>
              <a:endParaRPr lang="en-US"/>
            </a:p>
          </p:txBody>
        </p:sp>
        <p:sp>
          <p:nvSpPr>
            <p:cNvPr id="695" name="Freeform: Shape 694">
              <a:extLst>
                <a:ext uri="{FF2B5EF4-FFF2-40B4-BE49-F238E27FC236}">
                  <a16:creationId xmlns:a16="http://schemas.microsoft.com/office/drawing/2014/main" id="{A15A9EBE-8510-6759-19EF-6237FD1E7F22}"/>
                </a:ext>
              </a:extLst>
            </p:cNvPr>
            <p:cNvSpPr/>
            <p:nvPr/>
          </p:nvSpPr>
          <p:spPr>
            <a:xfrm>
              <a:off x="8178098" y="3799299"/>
              <a:ext cx="71456" cy="38170"/>
            </a:xfrm>
            <a:custGeom>
              <a:avLst/>
              <a:gdLst>
                <a:gd name="csX0" fmla="*/ 71457 w 71456"/>
                <a:gd name="csY0" fmla="*/ 11547 h 38170"/>
                <a:gd name="csX1" fmla="*/ 71111 w 71456"/>
                <a:gd name="csY1" fmla="*/ 38171 h 38170"/>
                <a:gd name="csX2" fmla="*/ 10949 w 71456"/>
                <a:gd name="csY2" fmla="*/ 29642 h 38170"/>
                <a:gd name="csX3" fmla="*/ 0 w 71456"/>
                <a:gd name="csY3" fmla="*/ 3134 h 38170"/>
                <a:gd name="csX4" fmla="*/ 63965 w 71456"/>
                <a:gd name="csY4" fmla="*/ 6361 h 38170"/>
                <a:gd name="csX5" fmla="*/ 71341 w 71456"/>
                <a:gd name="csY5" fmla="*/ 11547 h 38170"/>
              </a:gdLst>
              <a:ahLst/>
              <a:cxnLst>
                <a:cxn ang="0">
                  <a:pos x="csX0" y="csY0"/>
                </a:cxn>
                <a:cxn ang="0">
                  <a:pos x="csX1" y="csY1"/>
                </a:cxn>
                <a:cxn ang="0">
                  <a:pos x="csX2" y="csY2"/>
                </a:cxn>
                <a:cxn ang="0">
                  <a:pos x="csX3" y="csY3"/>
                </a:cxn>
                <a:cxn ang="0">
                  <a:pos x="csX4" y="csY4"/>
                </a:cxn>
                <a:cxn ang="0">
                  <a:pos x="csX5" y="csY5"/>
                </a:cxn>
              </a:cxnLst>
              <a:rect l="l" t="t" r="r" b="b"/>
              <a:pathLst>
                <a:path w="71456" h="38170">
                  <a:moveTo>
                    <a:pt x="71457" y="11547"/>
                  </a:moveTo>
                  <a:cubicBezTo>
                    <a:pt x="71226" y="18923"/>
                    <a:pt x="70650" y="31601"/>
                    <a:pt x="71111" y="38171"/>
                  </a:cubicBezTo>
                  <a:cubicBezTo>
                    <a:pt x="55091" y="31025"/>
                    <a:pt x="28352" y="28028"/>
                    <a:pt x="10949" y="29642"/>
                  </a:cubicBezTo>
                  <a:lnTo>
                    <a:pt x="0" y="3134"/>
                  </a:lnTo>
                  <a:cubicBezTo>
                    <a:pt x="10027" y="-3781"/>
                    <a:pt x="46562" y="2327"/>
                    <a:pt x="63965" y="6361"/>
                  </a:cubicBezTo>
                  <a:cubicBezTo>
                    <a:pt x="66731" y="7052"/>
                    <a:pt x="69152" y="9127"/>
                    <a:pt x="71341" y="11547"/>
                  </a:cubicBezTo>
                  <a:close/>
                </a:path>
              </a:pathLst>
            </a:custGeom>
            <a:solidFill>
              <a:srgbClr val="3F9ACF"/>
            </a:solidFill>
            <a:ln w="11507" cap="flat">
              <a:noFill/>
              <a:prstDash val="solid"/>
              <a:miter/>
            </a:ln>
          </p:spPr>
          <p:txBody>
            <a:bodyPr/>
            <a:lstStyle/>
            <a:p>
              <a:endParaRPr lang="en-US"/>
            </a:p>
          </p:txBody>
        </p:sp>
        <p:sp>
          <p:nvSpPr>
            <p:cNvPr id="696" name="Freeform: Shape 695">
              <a:extLst>
                <a:ext uri="{FF2B5EF4-FFF2-40B4-BE49-F238E27FC236}">
                  <a16:creationId xmlns:a16="http://schemas.microsoft.com/office/drawing/2014/main" id="{D8998936-2DA5-7D14-8822-5AD1CE7D3242}"/>
                </a:ext>
              </a:extLst>
            </p:cNvPr>
            <p:cNvSpPr/>
            <p:nvPr/>
          </p:nvSpPr>
          <p:spPr>
            <a:xfrm>
              <a:off x="8309947" y="3974505"/>
              <a:ext cx="51748" cy="17287"/>
            </a:xfrm>
            <a:custGeom>
              <a:avLst/>
              <a:gdLst>
                <a:gd name="csX0" fmla="*/ 25932 w 51748"/>
                <a:gd name="csY0" fmla="*/ 0 h 17287"/>
                <a:gd name="csX1" fmla="*/ 51748 w 51748"/>
                <a:gd name="csY1" fmla="*/ 17288 h 17287"/>
                <a:gd name="csX2" fmla="*/ 0 w 51748"/>
                <a:gd name="csY2" fmla="*/ 8644 h 17287"/>
                <a:gd name="csX3" fmla="*/ 0 w 51748"/>
                <a:gd name="csY3" fmla="*/ 0 h 17287"/>
                <a:gd name="csX4" fmla="*/ 25932 w 51748"/>
                <a:gd name="csY4" fmla="*/ 0 h 17287"/>
              </a:gdLst>
              <a:ahLst/>
              <a:cxnLst>
                <a:cxn ang="0">
                  <a:pos x="csX0" y="csY0"/>
                </a:cxn>
                <a:cxn ang="0">
                  <a:pos x="csX1" y="csY1"/>
                </a:cxn>
                <a:cxn ang="0">
                  <a:pos x="csX2" y="csY2"/>
                </a:cxn>
                <a:cxn ang="0">
                  <a:pos x="csX3" y="csY3"/>
                </a:cxn>
                <a:cxn ang="0">
                  <a:pos x="csX4" y="csY4"/>
                </a:cxn>
              </a:cxnLst>
              <a:rect l="l" t="t" r="r" b="b"/>
              <a:pathLst>
                <a:path w="51748" h="17287">
                  <a:moveTo>
                    <a:pt x="25932" y="0"/>
                  </a:moveTo>
                  <a:lnTo>
                    <a:pt x="51748" y="17288"/>
                  </a:lnTo>
                  <a:lnTo>
                    <a:pt x="0" y="8644"/>
                  </a:lnTo>
                  <a:lnTo>
                    <a:pt x="0" y="0"/>
                  </a:lnTo>
                  <a:lnTo>
                    <a:pt x="25932" y="0"/>
                  </a:lnTo>
                  <a:close/>
                </a:path>
              </a:pathLst>
            </a:custGeom>
            <a:solidFill>
              <a:srgbClr val="267131"/>
            </a:solidFill>
            <a:ln w="11507" cap="flat">
              <a:noFill/>
              <a:prstDash val="solid"/>
              <a:miter/>
            </a:ln>
          </p:spPr>
          <p:txBody>
            <a:bodyPr/>
            <a:lstStyle/>
            <a:p>
              <a:endParaRPr lang="en-US"/>
            </a:p>
          </p:txBody>
        </p:sp>
        <p:sp>
          <p:nvSpPr>
            <p:cNvPr id="697" name="Freeform: Shape 696">
              <a:extLst>
                <a:ext uri="{FF2B5EF4-FFF2-40B4-BE49-F238E27FC236}">
                  <a16:creationId xmlns:a16="http://schemas.microsoft.com/office/drawing/2014/main" id="{C844A483-923B-20A6-D9ED-8B713553EC9B}"/>
                </a:ext>
              </a:extLst>
            </p:cNvPr>
            <p:cNvSpPr/>
            <p:nvPr/>
          </p:nvSpPr>
          <p:spPr>
            <a:xfrm>
              <a:off x="8275486" y="3895788"/>
              <a:ext cx="17172" cy="35958"/>
            </a:xfrm>
            <a:custGeom>
              <a:avLst/>
              <a:gdLst>
                <a:gd name="csX0" fmla="*/ 17173 w 17172"/>
                <a:gd name="csY0" fmla="*/ 35613 h 35958"/>
                <a:gd name="csX1" fmla="*/ 7261 w 17172"/>
                <a:gd name="csY1" fmla="*/ 35959 h 35958"/>
                <a:gd name="csX2" fmla="*/ 0 w 17172"/>
                <a:gd name="csY2" fmla="*/ 1268 h 35958"/>
                <a:gd name="csX3" fmla="*/ 7952 w 17172"/>
                <a:gd name="csY3" fmla="*/ 0 h 35958"/>
                <a:gd name="csX4" fmla="*/ 17173 w 17172"/>
                <a:gd name="csY4" fmla="*/ 35613 h 35958"/>
              </a:gdLst>
              <a:ahLst/>
              <a:cxnLst>
                <a:cxn ang="0">
                  <a:pos x="csX0" y="csY0"/>
                </a:cxn>
                <a:cxn ang="0">
                  <a:pos x="csX1" y="csY1"/>
                </a:cxn>
                <a:cxn ang="0">
                  <a:pos x="csX2" y="csY2"/>
                </a:cxn>
                <a:cxn ang="0">
                  <a:pos x="csX3" y="csY3"/>
                </a:cxn>
                <a:cxn ang="0">
                  <a:pos x="csX4" y="csY4"/>
                </a:cxn>
              </a:cxnLst>
              <a:rect l="l" t="t" r="r" b="b"/>
              <a:pathLst>
                <a:path w="17172" h="35958">
                  <a:moveTo>
                    <a:pt x="17173" y="35613"/>
                  </a:moveTo>
                  <a:lnTo>
                    <a:pt x="7261" y="35959"/>
                  </a:lnTo>
                  <a:lnTo>
                    <a:pt x="0" y="1268"/>
                  </a:lnTo>
                  <a:lnTo>
                    <a:pt x="7952" y="0"/>
                  </a:lnTo>
                  <a:lnTo>
                    <a:pt x="17173" y="35613"/>
                  </a:lnTo>
                  <a:close/>
                </a:path>
              </a:pathLst>
            </a:custGeom>
            <a:solidFill>
              <a:srgbClr val="0389A0"/>
            </a:solidFill>
            <a:ln w="11507" cap="flat">
              <a:noFill/>
              <a:prstDash val="solid"/>
              <a:miter/>
            </a:ln>
          </p:spPr>
          <p:txBody>
            <a:bodyPr/>
            <a:lstStyle/>
            <a:p>
              <a:endParaRPr lang="en-US"/>
            </a:p>
          </p:txBody>
        </p:sp>
        <p:sp>
          <p:nvSpPr>
            <p:cNvPr id="698" name="Freeform: Shape 697">
              <a:extLst>
                <a:ext uri="{FF2B5EF4-FFF2-40B4-BE49-F238E27FC236}">
                  <a16:creationId xmlns:a16="http://schemas.microsoft.com/office/drawing/2014/main" id="{90717CDF-1879-8A80-AC95-74D4E3647F1E}"/>
                </a:ext>
              </a:extLst>
            </p:cNvPr>
            <p:cNvSpPr/>
            <p:nvPr/>
          </p:nvSpPr>
          <p:spPr>
            <a:xfrm>
              <a:off x="7904586" y="3481372"/>
              <a:ext cx="112115" cy="53996"/>
            </a:xfrm>
            <a:custGeom>
              <a:avLst/>
              <a:gdLst>
                <a:gd name="csX0" fmla="*/ 102938 w 112115"/>
                <a:gd name="csY0" fmla="*/ 11148 h 53996"/>
                <a:gd name="csX1" fmla="*/ 101439 w 112115"/>
                <a:gd name="csY1" fmla="*/ 27744 h 53996"/>
                <a:gd name="csX2" fmla="*/ 92334 w 112115"/>
                <a:gd name="csY2" fmla="*/ 43649 h 53996"/>
                <a:gd name="csX3" fmla="*/ 3821 w 112115"/>
                <a:gd name="csY3" fmla="*/ 20829 h 53996"/>
                <a:gd name="csX4" fmla="*/ 18573 w 112115"/>
                <a:gd name="csY4" fmla="*/ 3195 h 53996"/>
                <a:gd name="csX5" fmla="*/ 103053 w 112115"/>
                <a:gd name="csY5" fmla="*/ 11148 h 53996"/>
              </a:gdLst>
              <a:ahLst/>
              <a:cxnLst>
                <a:cxn ang="0">
                  <a:pos x="csX0" y="csY0"/>
                </a:cxn>
                <a:cxn ang="0">
                  <a:pos x="csX1" y="csY1"/>
                </a:cxn>
                <a:cxn ang="0">
                  <a:pos x="csX2" y="csY2"/>
                </a:cxn>
                <a:cxn ang="0">
                  <a:pos x="csX3" y="csY3"/>
                </a:cxn>
                <a:cxn ang="0">
                  <a:pos x="csX4" y="csY4"/>
                </a:cxn>
                <a:cxn ang="0">
                  <a:pos x="csX5" y="csY5"/>
                </a:cxn>
              </a:cxnLst>
              <a:rect l="l" t="t" r="r" b="b"/>
              <a:pathLst>
                <a:path w="112115" h="53996">
                  <a:moveTo>
                    <a:pt x="102938" y="11148"/>
                  </a:moveTo>
                  <a:cubicBezTo>
                    <a:pt x="116077" y="12070"/>
                    <a:pt x="114694" y="25785"/>
                    <a:pt x="101439" y="27744"/>
                  </a:cubicBezTo>
                  <a:cubicBezTo>
                    <a:pt x="101900" y="38923"/>
                    <a:pt x="98789" y="44225"/>
                    <a:pt x="92334" y="43649"/>
                  </a:cubicBezTo>
                  <a:cubicBezTo>
                    <a:pt x="63867" y="65316"/>
                    <a:pt x="21108" y="50679"/>
                    <a:pt x="3821" y="20829"/>
                  </a:cubicBezTo>
                  <a:cubicBezTo>
                    <a:pt x="-4708" y="5846"/>
                    <a:pt x="1400" y="-5910"/>
                    <a:pt x="18573" y="3195"/>
                  </a:cubicBezTo>
                  <a:cubicBezTo>
                    <a:pt x="47386" y="1812"/>
                    <a:pt x="77582" y="2158"/>
                    <a:pt x="103053" y="11148"/>
                  </a:cubicBezTo>
                  <a:close/>
                </a:path>
              </a:pathLst>
            </a:custGeom>
            <a:solidFill>
              <a:srgbClr val="D4C412"/>
            </a:solidFill>
            <a:ln w="11507" cap="flat">
              <a:noFill/>
              <a:prstDash val="solid"/>
              <a:miter/>
            </a:ln>
          </p:spPr>
          <p:txBody>
            <a:bodyPr/>
            <a:lstStyle/>
            <a:p>
              <a:endParaRPr lang="en-US"/>
            </a:p>
          </p:txBody>
        </p:sp>
        <p:sp>
          <p:nvSpPr>
            <p:cNvPr id="699" name="Freeform: Shape 698">
              <a:extLst>
                <a:ext uri="{FF2B5EF4-FFF2-40B4-BE49-F238E27FC236}">
                  <a16:creationId xmlns:a16="http://schemas.microsoft.com/office/drawing/2014/main" id="{771614C4-B153-077A-B460-F25254AFC333}"/>
                </a:ext>
              </a:extLst>
            </p:cNvPr>
            <p:cNvSpPr/>
            <p:nvPr/>
          </p:nvSpPr>
          <p:spPr>
            <a:xfrm>
              <a:off x="7999943" y="3450675"/>
              <a:ext cx="36421" cy="136164"/>
            </a:xfrm>
            <a:custGeom>
              <a:avLst/>
              <a:gdLst>
                <a:gd name="csX0" fmla="*/ 25330 w 36421"/>
                <a:gd name="csY0" fmla="*/ 76074 h 136164"/>
                <a:gd name="csX1" fmla="*/ 26482 w 36421"/>
                <a:gd name="csY1" fmla="*/ 101200 h 136164"/>
                <a:gd name="csX2" fmla="*/ 27174 w 36421"/>
                <a:gd name="csY2" fmla="*/ 130474 h 136164"/>
                <a:gd name="csX3" fmla="*/ 18991 w 36421"/>
                <a:gd name="csY3" fmla="*/ 130704 h 136164"/>
                <a:gd name="csX4" fmla="*/ 1012 w 36421"/>
                <a:gd name="csY4" fmla="*/ 128399 h 136164"/>
                <a:gd name="csX5" fmla="*/ 6083 w 36421"/>
                <a:gd name="csY5" fmla="*/ 58556 h 136164"/>
                <a:gd name="csX6" fmla="*/ 7581 w 36421"/>
                <a:gd name="csY6" fmla="*/ 41960 h 136164"/>
                <a:gd name="csX7" fmla="*/ 1127 w 36421"/>
                <a:gd name="csY7" fmla="*/ 123 h 136164"/>
                <a:gd name="csX8" fmla="*/ 24293 w 36421"/>
                <a:gd name="csY8" fmla="*/ 9228 h 136164"/>
                <a:gd name="csX9" fmla="*/ 25215 w 36421"/>
                <a:gd name="csY9" fmla="*/ 76074 h 1361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6421" h="136164">
                  <a:moveTo>
                    <a:pt x="25330" y="76074"/>
                  </a:moveTo>
                  <a:cubicBezTo>
                    <a:pt x="35587" y="81952"/>
                    <a:pt x="43540" y="97857"/>
                    <a:pt x="26482" y="101200"/>
                  </a:cubicBezTo>
                  <a:cubicBezTo>
                    <a:pt x="36740" y="116989"/>
                    <a:pt x="36970" y="126786"/>
                    <a:pt x="27174" y="130474"/>
                  </a:cubicBezTo>
                  <a:cubicBezTo>
                    <a:pt x="25560" y="138080"/>
                    <a:pt x="22794" y="137965"/>
                    <a:pt x="18991" y="130704"/>
                  </a:cubicBezTo>
                  <a:cubicBezTo>
                    <a:pt x="12422" y="132894"/>
                    <a:pt x="5045" y="133355"/>
                    <a:pt x="1012" y="128399"/>
                  </a:cubicBezTo>
                  <a:cubicBezTo>
                    <a:pt x="-2446" y="124020"/>
                    <a:pt x="3893" y="70197"/>
                    <a:pt x="6083" y="58556"/>
                  </a:cubicBezTo>
                  <a:cubicBezTo>
                    <a:pt x="5391" y="54522"/>
                    <a:pt x="7120" y="46109"/>
                    <a:pt x="7581" y="41960"/>
                  </a:cubicBezTo>
                  <a:lnTo>
                    <a:pt x="1127" y="123"/>
                  </a:lnTo>
                  <a:cubicBezTo>
                    <a:pt x="2856" y="-799"/>
                    <a:pt x="24177" y="3581"/>
                    <a:pt x="24293" y="9228"/>
                  </a:cubicBezTo>
                  <a:lnTo>
                    <a:pt x="25215" y="76074"/>
                  </a:lnTo>
                  <a:close/>
                </a:path>
              </a:pathLst>
            </a:custGeom>
            <a:solidFill>
              <a:srgbClr val="097C5A"/>
            </a:solidFill>
            <a:ln w="11507" cap="flat">
              <a:noFill/>
              <a:prstDash val="solid"/>
              <a:miter/>
            </a:ln>
          </p:spPr>
          <p:txBody>
            <a:bodyPr/>
            <a:lstStyle/>
            <a:p>
              <a:endParaRPr lang="en-US"/>
            </a:p>
          </p:txBody>
        </p:sp>
        <p:sp>
          <p:nvSpPr>
            <p:cNvPr id="700" name="Freeform: Shape 699">
              <a:extLst>
                <a:ext uri="{FF2B5EF4-FFF2-40B4-BE49-F238E27FC236}">
                  <a16:creationId xmlns:a16="http://schemas.microsoft.com/office/drawing/2014/main" id="{F57A730E-15F7-71C1-B057-6DDA827C57EA}"/>
                </a:ext>
              </a:extLst>
            </p:cNvPr>
            <p:cNvSpPr/>
            <p:nvPr/>
          </p:nvSpPr>
          <p:spPr>
            <a:xfrm>
              <a:off x="7884541" y="3457828"/>
              <a:ext cx="38502" cy="52874"/>
            </a:xfrm>
            <a:custGeom>
              <a:avLst/>
              <a:gdLst>
                <a:gd name="csX0" fmla="*/ 38503 w 38502"/>
                <a:gd name="csY0" fmla="*/ 26739 h 52874"/>
                <a:gd name="csX1" fmla="*/ 23751 w 38502"/>
                <a:gd name="csY1" fmla="*/ 44372 h 52874"/>
                <a:gd name="csX2" fmla="*/ 20754 w 38502"/>
                <a:gd name="csY2" fmla="*/ 51633 h 52874"/>
                <a:gd name="csX3" fmla="*/ 11188 w 38502"/>
                <a:gd name="csY3" fmla="*/ 0 h 52874"/>
                <a:gd name="csX4" fmla="*/ 19832 w 38502"/>
                <a:gd name="csY4" fmla="*/ 0 h 52874"/>
                <a:gd name="csX5" fmla="*/ 38503 w 38502"/>
                <a:gd name="csY5" fmla="*/ 26739 h 52874"/>
              </a:gdLst>
              <a:ahLst/>
              <a:cxnLst>
                <a:cxn ang="0">
                  <a:pos x="csX0" y="csY0"/>
                </a:cxn>
                <a:cxn ang="0">
                  <a:pos x="csX1" y="csY1"/>
                </a:cxn>
                <a:cxn ang="0">
                  <a:pos x="csX2" y="csY2"/>
                </a:cxn>
                <a:cxn ang="0">
                  <a:pos x="csX3" y="csY3"/>
                </a:cxn>
                <a:cxn ang="0">
                  <a:pos x="csX4" y="csY4"/>
                </a:cxn>
                <a:cxn ang="0">
                  <a:pos x="csX5" y="csY5"/>
                </a:cxn>
              </a:cxnLst>
              <a:rect l="l" t="t" r="r" b="b"/>
              <a:pathLst>
                <a:path w="38502" h="52874">
                  <a:moveTo>
                    <a:pt x="38503" y="26739"/>
                  </a:moveTo>
                  <a:lnTo>
                    <a:pt x="23751" y="44372"/>
                  </a:lnTo>
                  <a:cubicBezTo>
                    <a:pt x="30089" y="48867"/>
                    <a:pt x="28937" y="51172"/>
                    <a:pt x="20754" y="51633"/>
                  </a:cubicBezTo>
                  <a:cubicBezTo>
                    <a:pt x="-3219" y="57857"/>
                    <a:pt x="-6446" y="40684"/>
                    <a:pt x="11188" y="0"/>
                  </a:cubicBezTo>
                  <a:lnTo>
                    <a:pt x="19832" y="0"/>
                  </a:lnTo>
                  <a:lnTo>
                    <a:pt x="38503" y="26739"/>
                  </a:lnTo>
                  <a:close/>
                </a:path>
              </a:pathLst>
            </a:custGeom>
            <a:solidFill>
              <a:srgbClr val="76991E"/>
            </a:solidFill>
            <a:ln w="11507" cap="flat">
              <a:noFill/>
              <a:prstDash val="solid"/>
              <a:miter/>
            </a:ln>
          </p:spPr>
          <p:txBody>
            <a:bodyPr/>
            <a:lstStyle/>
            <a:p>
              <a:endParaRPr lang="en-US"/>
            </a:p>
          </p:txBody>
        </p:sp>
        <p:sp>
          <p:nvSpPr>
            <p:cNvPr id="701" name="Freeform: Shape 700">
              <a:extLst>
                <a:ext uri="{FF2B5EF4-FFF2-40B4-BE49-F238E27FC236}">
                  <a16:creationId xmlns:a16="http://schemas.microsoft.com/office/drawing/2014/main" id="{99818E05-AA40-AA89-20D2-5CE95D902C31}"/>
                </a:ext>
              </a:extLst>
            </p:cNvPr>
            <p:cNvSpPr/>
            <p:nvPr/>
          </p:nvSpPr>
          <p:spPr>
            <a:xfrm>
              <a:off x="7814400" y="3457828"/>
              <a:ext cx="111675" cy="99298"/>
            </a:xfrm>
            <a:custGeom>
              <a:avLst/>
              <a:gdLst>
                <a:gd name="csX0" fmla="*/ 81444 w 111675"/>
                <a:gd name="csY0" fmla="*/ 0 h 99298"/>
                <a:gd name="csX1" fmla="*/ 91010 w 111675"/>
                <a:gd name="csY1" fmla="*/ 51633 h 99298"/>
                <a:gd name="csX2" fmla="*/ 104264 w 111675"/>
                <a:gd name="csY2" fmla="*/ 76067 h 99298"/>
                <a:gd name="csX3" fmla="*/ 81444 w 111675"/>
                <a:gd name="csY3" fmla="*/ 78026 h 99298"/>
                <a:gd name="csX4" fmla="*/ 46062 w 111675"/>
                <a:gd name="csY4" fmla="*/ 77450 h 99298"/>
                <a:gd name="csX5" fmla="*/ 14828 w 111675"/>
                <a:gd name="csY5" fmla="*/ 95544 h 99298"/>
                <a:gd name="csX6" fmla="*/ 19899 w 111675"/>
                <a:gd name="csY6" fmla="*/ 61775 h 99298"/>
                <a:gd name="csX7" fmla="*/ 45485 w 111675"/>
                <a:gd name="csY7" fmla="*/ 43335 h 99298"/>
                <a:gd name="csX8" fmla="*/ 64963 w 111675"/>
                <a:gd name="csY8" fmla="*/ 9451 h 99298"/>
                <a:gd name="csX9" fmla="*/ 64963 w 111675"/>
                <a:gd name="csY9" fmla="*/ 2766 h 99298"/>
                <a:gd name="csX10" fmla="*/ 81559 w 111675"/>
                <a:gd name="csY10" fmla="*/ 231 h 99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1675" h="99298">
                  <a:moveTo>
                    <a:pt x="81444" y="0"/>
                  </a:moveTo>
                  <a:cubicBezTo>
                    <a:pt x="80637" y="17518"/>
                    <a:pt x="83058" y="39647"/>
                    <a:pt x="91010" y="51633"/>
                  </a:cubicBezTo>
                  <a:cubicBezTo>
                    <a:pt x="106800" y="50135"/>
                    <a:pt x="120745" y="63158"/>
                    <a:pt x="104264" y="76067"/>
                  </a:cubicBezTo>
                  <a:cubicBezTo>
                    <a:pt x="104264" y="93816"/>
                    <a:pt x="86400" y="94392"/>
                    <a:pt x="81444" y="78026"/>
                  </a:cubicBezTo>
                  <a:cubicBezTo>
                    <a:pt x="69227" y="78487"/>
                    <a:pt x="57356" y="78256"/>
                    <a:pt x="46062" y="77450"/>
                  </a:cubicBezTo>
                  <a:cubicBezTo>
                    <a:pt x="36265" y="98080"/>
                    <a:pt x="25777" y="104073"/>
                    <a:pt x="14828" y="95544"/>
                  </a:cubicBezTo>
                  <a:cubicBezTo>
                    <a:pt x="-12026" y="91165"/>
                    <a:pt x="2496" y="74107"/>
                    <a:pt x="19899" y="61775"/>
                  </a:cubicBezTo>
                  <a:cubicBezTo>
                    <a:pt x="11716" y="44948"/>
                    <a:pt x="32001" y="33654"/>
                    <a:pt x="45485" y="43335"/>
                  </a:cubicBezTo>
                  <a:cubicBezTo>
                    <a:pt x="62312" y="30657"/>
                    <a:pt x="68766" y="19362"/>
                    <a:pt x="64963" y="9451"/>
                  </a:cubicBezTo>
                  <a:cubicBezTo>
                    <a:pt x="57126" y="9335"/>
                    <a:pt x="57587" y="7030"/>
                    <a:pt x="64963" y="2766"/>
                  </a:cubicBezTo>
                  <a:cubicBezTo>
                    <a:pt x="68882" y="1268"/>
                    <a:pt x="77295" y="231"/>
                    <a:pt x="81559" y="231"/>
                  </a:cubicBezTo>
                  <a:close/>
                </a:path>
              </a:pathLst>
            </a:custGeom>
            <a:solidFill>
              <a:srgbClr val="228B3A"/>
            </a:solidFill>
            <a:ln w="11507" cap="flat">
              <a:noFill/>
              <a:prstDash val="solid"/>
              <a:miter/>
            </a:ln>
          </p:spPr>
          <p:txBody>
            <a:bodyPr/>
            <a:lstStyle/>
            <a:p>
              <a:endParaRPr lang="en-US"/>
            </a:p>
          </p:txBody>
        </p:sp>
        <p:sp>
          <p:nvSpPr>
            <p:cNvPr id="702" name="Freeform: Shape 701">
              <a:extLst>
                <a:ext uri="{FF2B5EF4-FFF2-40B4-BE49-F238E27FC236}">
                  <a16:creationId xmlns:a16="http://schemas.microsoft.com/office/drawing/2014/main" id="{1476D144-609A-A89C-A9DB-A28C235784FB}"/>
                </a:ext>
              </a:extLst>
            </p:cNvPr>
            <p:cNvSpPr/>
            <p:nvPr/>
          </p:nvSpPr>
          <p:spPr>
            <a:xfrm>
              <a:off x="7759773" y="3431551"/>
              <a:ext cx="122037" cy="95214"/>
            </a:xfrm>
            <a:custGeom>
              <a:avLst/>
              <a:gdLst>
                <a:gd name="csX0" fmla="*/ 119475 w 122037"/>
                <a:gd name="csY0" fmla="*/ 28813 h 95214"/>
                <a:gd name="csX1" fmla="*/ 119475 w 122037"/>
                <a:gd name="csY1" fmla="*/ 35498 h 95214"/>
                <a:gd name="csX2" fmla="*/ 99421 w 122037"/>
                <a:gd name="csY2" fmla="*/ 53708 h 95214"/>
                <a:gd name="csX3" fmla="*/ 67727 w 122037"/>
                <a:gd name="csY3" fmla="*/ 61545 h 95214"/>
                <a:gd name="csX4" fmla="*/ 33151 w 122037"/>
                <a:gd name="csY4" fmla="*/ 78026 h 95214"/>
                <a:gd name="csX5" fmla="*/ 15287 w 122037"/>
                <a:gd name="csY5" fmla="*/ 79294 h 95214"/>
                <a:gd name="csX6" fmla="*/ 22893 w 122037"/>
                <a:gd name="csY6" fmla="*/ 45409 h 95214"/>
                <a:gd name="csX7" fmla="*/ 23815 w 122037"/>
                <a:gd name="csY7" fmla="*/ 35844 h 95214"/>
                <a:gd name="csX8" fmla="*/ 39605 w 122037"/>
                <a:gd name="csY8" fmla="*/ 11871 h 95214"/>
                <a:gd name="csX9" fmla="*/ 31998 w 122037"/>
                <a:gd name="csY9" fmla="*/ 0 h 95214"/>
                <a:gd name="csX10" fmla="*/ 63462 w 122037"/>
                <a:gd name="csY10" fmla="*/ 2075 h 95214"/>
                <a:gd name="csX11" fmla="*/ 59659 w 122037"/>
                <a:gd name="csY11" fmla="*/ 52440 h 95214"/>
                <a:gd name="csX12" fmla="*/ 119475 w 122037"/>
                <a:gd name="csY12" fmla="*/ 28813 h 952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2037" h="95214">
                  <a:moveTo>
                    <a:pt x="119475" y="28813"/>
                  </a:moveTo>
                  <a:cubicBezTo>
                    <a:pt x="119360" y="30427"/>
                    <a:pt x="119475" y="33423"/>
                    <a:pt x="119475" y="35498"/>
                  </a:cubicBezTo>
                  <a:cubicBezTo>
                    <a:pt x="128580" y="52325"/>
                    <a:pt x="111407" y="64657"/>
                    <a:pt x="99421" y="53708"/>
                  </a:cubicBezTo>
                  <a:cubicBezTo>
                    <a:pt x="95272" y="67999"/>
                    <a:pt x="74066" y="78372"/>
                    <a:pt x="67727" y="61545"/>
                  </a:cubicBezTo>
                  <a:cubicBezTo>
                    <a:pt x="56662" y="83558"/>
                    <a:pt x="45137" y="89090"/>
                    <a:pt x="33151" y="78026"/>
                  </a:cubicBezTo>
                  <a:cubicBezTo>
                    <a:pt x="31998" y="100961"/>
                    <a:pt x="23585" y="100500"/>
                    <a:pt x="15287" y="79294"/>
                  </a:cubicBezTo>
                  <a:cubicBezTo>
                    <a:pt x="-9838" y="72724"/>
                    <a:pt x="-1655" y="47715"/>
                    <a:pt x="22893" y="45409"/>
                  </a:cubicBezTo>
                  <a:cubicBezTo>
                    <a:pt x="15978" y="42067"/>
                    <a:pt x="16439" y="38840"/>
                    <a:pt x="23815" y="35844"/>
                  </a:cubicBezTo>
                  <a:cubicBezTo>
                    <a:pt x="16785" y="17518"/>
                    <a:pt x="33842" y="-1498"/>
                    <a:pt x="39605" y="11871"/>
                  </a:cubicBezTo>
                  <a:cubicBezTo>
                    <a:pt x="46866" y="28813"/>
                    <a:pt x="19551" y="21898"/>
                    <a:pt x="31998" y="0"/>
                  </a:cubicBezTo>
                  <a:lnTo>
                    <a:pt x="63462" y="2075"/>
                  </a:lnTo>
                  <a:lnTo>
                    <a:pt x="59659" y="52440"/>
                  </a:lnTo>
                  <a:lnTo>
                    <a:pt x="119475" y="28813"/>
                  </a:lnTo>
                  <a:close/>
                </a:path>
              </a:pathLst>
            </a:custGeom>
            <a:solidFill>
              <a:srgbClr val="1E5896"/>
            </a:solidFill>
            <a:ln w="11507" cap="flat">
              <a:noFill/>
              <a:prstDash val="solid"/>
              <a:miter/>
            </a:ln>
          </p:spPr>
          <p:txBody>
            <a:bodyPr/>
            <a:lstStyle/>
            <a:p>
              <a:endParaRPr lang="en-US"/>
            </a:p>
          </p:txBody>
        </p:sp>
        <p:sp>
          <p:nvSpPr>
            <p:cNvPr id="703" name="Freeform: Shape 702">
              <a:extLst>
                <a:ext uri="{FF2B5EF4-FFF2-40B4-BE49-F238E27FC236}">
                  <a16:creationId xmlns:a16="http://schemas.microsoft.com/office/drawing/2014/main" id="{2D7D94BD-111A-00A5-75AA-AC85C7733A8F}"/>
                </a:ext>
              </a:extLst>
            </p:cNvPr>
            <p:cNvSpPr/>
            <p:nvPr/>
          </p:nvSpPr>
          <p:spPr>
            <a:xfrm>
              <a:off x="7758578" y="3393437"/>
              <a:ext cx="51633" cy="73885"/>
            </a:xfrm>
            <a:custGeom>
              <a:avLst/>
              <a:gdLst>
                <a:gd name="csX0" fmla="*/ 42298 w 51633"/>
                <a:gd name="csY0" fmla="*/ 4114 h 73885"/>
                <a:gd name="csX1" fmla="*/ 34115 w 51633"/>
                <a:gd name="csY1" fmla="*/ 22324 h 73885"/>
                <a:gd name="csX2" fmla="*/ 28006 w 51633"/>
                <a:gd name="csY2" fmla="*/ 29009 h 73885"/>
                <a:gd name="csX3" fmla="*/ 33308 w 51633"/>
                <a:gd name="csY3" fmla="*/ 37999 h 73885"/>
                <a:gd name="csX4" fmla="*/ 51633 w 51633"/>
                <a:gd name="csY4" fmla="*/ 54825 h 73885"/>
                <a:gd name="csX5" fmla="*/ 25125 w 51633"/>
                <a:gd name="csY5" fmla="*/ 73842 h 73885"/>
                <a:gd name="csX6" fmla="*/ 13830 w 51633"/>
                <a:gd name="csY6" fmla="*/ 46527 h 73885"/>
                <a:gd name="csX7" fmla="*/ 0 w 51633"/>
                <a:gd name="csY7" fmla="*/ 4806 h 73885"/>
                <a:gd name="csX8" fmla="*/ 42298 w 51633"/>
                <a:gd name="csY8" fmla="*/ 4114 h 738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633" h="73885">
                  <a:moveTo>
                    <a:pt x="42298" y="4114"/>
                  </a:moveTo>
                  <a:cubicBezTo>
                    <a:pt x="58318" y="10338"/>
                    <a:pt x="47599" y="17714"/>
                    <a:pt x="34115" y="22324"/>
                  </a:cubicBezTo>
                  <a:cubicBezTo>
                    <a:pt x="32847" y="23707"/>
                    <a:pt x="28352" y="29470"/>
                    <a:pt x="28006" y="29009"/>
                  </a:cubicBezTo>
                  <a:cubicBezTo>
                    <a:pt x="27315" y="28317"/>
                    <a:pt x="32155" y="36039"/>
                    <a:pt x="33308" y="37999"/>
                  </a:cubicBezTo>
                  <a:lnTo>
                    <a:pt x="51633" y="54825"/>
                  </a:lnTo>
                  <a:lnTo>
                    <a:pt x="25125" y="73842"/>
                  </a:lnTo>
                  <a:cubicBezTo>
                    <a:pt x="1268" y="74649"/>
                    <a:pt x="-807" y="64276"/>
                    <a:pt x="13830" y="46527"/>
                  </a:cubicBezTo>
                  <a:lnTo>
                    <a:pt x="0" y="4806"/>
                  </a:lnTo>
                  <a:cubicBezTo>
                    <a:pt x="10027" y="-1303"/>
                    <a:pt x="30657" y="-1648"/>
                    <a:pt x="42298" y="4114"/>
                  </a:cubicBezTo>
                  <a:close/>
                </a:path>
              </a:pathLst>
            </a:custGeom>
            <a:solidFill>
              <a:srgbClr val="1C59A4"/>
            </a:solidFill>
            <a:ln w="11507" cap="flat">
              <a:noFill/>
              <a:prstDash val="solid"/>
              <a:miter/>
            </a:ln>
          </p:spPr>
          <p:txBody>
            <a:bodyPr/>
            <a:lstStyle/>
            <a:p>
              <a:endParaRPr lang="en-US"/>
            </a:p>
          </p:txBody>
        </p:sp>
        <p:sp>
          <p:nvSpPr>
            <p:cNvPr id="704" name="Freeform: Shape 703">
              <a:extLst>
                <a:ext uri="{FF2B5EF4-FFF2-40B4-BE49-F238E27FC236}">
                  <a16:creationId xmlns:a16="http://schemas.microsoft.com/office/drawing/2014/main" id="{658C9C61-3761-9F82-6D3D-637E365C2DD8}"/>
                </a:ext>
              </a:extLst>
            </p:cNvPr>
            <p:cNvSpPr/>
            <p:nvPr/>
          </p:nvSpPr>
          <p:spPr>
            <a:xfrm>
              <a:off x="7827038" y="3379550"/>
              <a:ext cx="41029" cy="27221"/>
            </a:xfrm>
            <a:custGeom>
              <a:avLst/>
              <a:gdLst>
                <a:gd name="csX0" fmla="*/ 40915 w 41029"/>
                <a:gd name="csY0" fmla="*/ 2673 h 27221"/>
                <a:gd name="csX1" fmla="*/ 19478 w 41029"/>
                <a:gd name="csY1" fmla="*/ 27221 h 27221"/>
                <a:gd name="csX2" fmla="*/ 0 w 41029"/>
                <a:gd name="csY2" fmla="*/ 18462 h 27221"/>
                <a:gd name="csX3" fmla="*/ 11871 w 41029"/>
                <a:gd name="csY3" fmla="*/ 22 h 27221"/>
                <a:gd name="csX4" fmla="*/ 41030 w 41029"/>
                <a:gd name="csY4" fmla="*/ 2788 h 27221"/>
              </a:gdLst>
              <a:ahLst/>
              <a:cxnLst>
                <a:cxn ang="0">
                  <a:pos x="csX0" y="csY0"/>
                </a:cxn>
                <a:cxn ang="0">
                  <a:pos x="csX1" y="csY1"/>
                </a:cxn>
                <a:cxn ang="0">
                  <a:pos x="csX2" y="csY2"/>
                </a:cxn>
                <a:cxn ang="0">
                  <a:pos x="csX3" y="csY3"/>
                </a:cxn>
                <a:cxn ang="0">
                  <a:pos x="csX4" y="csY4"/>
                </a:cxn>
              </a:cxnLst>
              <a:rect l="l" t="t" r="r" b="b"/>
              <a:pathLst>
                <a:path w="41029" h="27221">
                  <a:moveTo>
                    <a:pt x="40915" y="2673"/>
                  </a:moveTo>
                  <a:cubicBezTo>
                    <a:pt x="38494" y="13737"/>
                    <a:pt x="29850" y="23994"/>
                    <a:pt x="19478" y="27221"/>
                  </a:cubicBezTo>
                  <a:lnTo>
                    <a:pt x="0" y="18462"/>
                  </a:lnTo>
                  <a:cubicBezTo>
                    <a:pt x="922" y="10395"/>
                    <a:pt x="5417" y="-554"/>
                    <a:pt x="11871" y="22"/>
                  </a:cubicBezTo>
                  <a:lnTo>
                    <a:pt x="41030" y="2788"/>
                  </a:lnTo>
                  <a:close/>
                </a:path>
              </a:pathLst>
            </a:custGeom>
            <a:solidFill>
              <a:srgbClr val="DEC010"/>
            </a:solidFill>
            <a:ln w="11507" cap="flat">
              <a:noFill/>
              <a:prstDash val="solid"/>
              <a:miter/>
            </a:ln>
          </p:spPr>
          <p:txBody>
            <a:bodyPr/>
            <a:lstStyle/>
            <a:p>
              <a:endParaRPr lang="en-US"/>
            </a:p>
          </p:txBody>
        </p:sp>
        <p:sp>
          <p:nvSpPr>
            <p:cNvPr id="705" name="Freeform: Shape 704">
              <a:extLst>
                <a:ext uri="{FF2B5EF4-FFF2-40B4-BE49-F238E27FC236}">
                  <a16:creationId xmlns:a16="http://schemas.microsoft.com/office/drawing/2014/main" id="{BE64F2D0-979C-0BE3-1689-1B2096E85226}"/>
                </a:ext>
              </a:extLst>
            </p:cNvPr>
            <p:cNvSpPr/>
            <p:nvPr/>
          </p:nvSpPr>
          <p:spPr>
            <a:xfrm>
              <a:off x="7792693" y="3397551"/>
              <a:ext cx="27598" cy="18214"/>
            </a:xfrm>
            <a:custGeom>
              <a:avLst/>
              <a:gdLst>
                <a:gd name="csX0" fmla="*/ 25471 w 27598"/>
                <a:gd name="csY0" fmla="*/ 8529 h 18214"/>
                <a:gd name="csX1" fmla="*/ 0 w 27598"/>
                <a:gd name="csY1" fmla="*/ 18210 h 18214"/>
                <a:gd name="csX2" fmla="*/ 8183 w 27598"/>
                <a:gd name="csY2" fmla="*/ 0 h 18214"/>
                <a:gd name="csX3" fmla="*/ 25471 w 27598"/>
                <a:gd name="csY3" fmla="*/ 8644 h 18214"/>
              </a:gdLst>
              <a:ahLst/>
              <a:cxnLst>
                <a:cxn ang="0">
                  <a:pos x="csX0" y="csY0"/>
                </a:cxn>
                <a:cxn ang="0">
                  <a:pos x="csX1" y="csY1"/>
                </a:cxn>
                <a:cxn ang="0">
                  <a:pos x="csX2" y="csY2"/>
                </a:cxn>
                <a:cxn ang="0">
                  <a:pos x="csX3" y="csY3"/>
                </a:cxn>
              </a:cxnLst>
              <a:rect l="l" t="t" r="r" b="b"/>
              <a:pathLst>
                <a:path w="27598" h="18214">
                  <a:moveTo>
                    <a:pt x="25471" y="8529"/>
                  </a:moveTo>
                  <a:cubicBezTo>
                    <a:pt x="35844" y="16135"/>
                    <a:pt x="5186" y="18325"/>
                    <a:pt x="0" y="18210"/>
                  </a:cubicBezTo>
                  <a:lnTo>
                    <a:pt x="8183" y="0"/>
                  </a:lnTo>
                  <a:lnTo>
                    <a:pt x="25471" y="8644"/>
                  </a:lnTo>
                  <a:close/>
                </a:path>
              </a:pathLst>
            </a:custGeom>
            <a:solidFill>
              <a:srgbClr val="1E5896"/>
            </a:solidFill>
            <a:ln w="11507" cap="flat">
              <a:noFill/>
              <a:prstDash val="solid"/>
              <a:miter/>
            </a:ln>
          </p:spPr>
          <p:txBody>
            <a:bodyPr/>
            <a:lstStyle/>
            <a:p>
              <a:endParaRPr lang="en-US"/>
            </a:p>
          </p:txBody>
        </p:sp>
        <p:sp>
          <p:nvSpPr>
            <p:cNvPr id="706" name="Freeform: Shape 705">
              <a:extLst>
                <a:ext uri="{FF2B5EF4-FFF2-40B4-BE49-F238E27FC236}">
                  <a16:creationId xmlns:a16="http://schemas.microsoft.com/office/drawing/2014/main" id="{5064E0CF-E22E-0506-2658-13CB1ABEA23F}"/>
                </a:ext>
              </a:extLst>
            </p:cNvPr>
            <p:cNvSpPr/>
            <p:nvPr/>
          </p:nvSpPr>
          <p:spPr>
            <a:xfrm>
              <a:off x="8025273" y="3524791"/>
              <a:ext cx="32038" cy="46242"/>
            </a:xfrm>
            <a:custGeom>
              <a:avLst/>
              <a:gdLst>
                <a:gd name="csX0" fmla="*/ 16366 w 32038"/>
                <a:gd name="csY0" fmla="*/ 12100 h 46242"/>
                <a:gd name="csX1" fmla="*/ 23166 w 32038"/>
                <a:gd name="csY1" fmla="*/ 12907 h 46242"/>
                <a:gd name="csX2" fmla="*/ 16020 w 32038"/>
                <a:gd name="csY2" fmla="*/ 44255 h 46242"/>
                <a:gd name="csX3" fmla="*/ 1153 w 32038"/>
                <a:gd name="csY3" fmla="*/ 27198 h 46242"/>
                <a:gd name="csX4" fmla="*/ 0 w 32038"/>
                <a:gd name="csY4" fmla="*/ 2073 h 46242"/>
                <a:gd name="csX5" fmla="*/ 8644 w 32038"/>
                <a:gd name="csY5" fmla="*/ 2073 h 46242"/>
                <a:gd name="csX6" fmla="*/ 16366 w 32038"/>
                <a:gd name="csY6" fmla="*/ 12215 h 46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38" h="46242">
                  <a:moveTo>
                    <a:pt x="16366" y="12100"/>
                  </a:moveTo>
                  <a:lnTo>
                    <a:pt x="23166" y="12907"/>
                  </a:lnTo>
                  <a:cubicBezTo>
                    <a:pt x="34461" y="20629"/>
                    <a:pt x="37803" y="47021"/>
                    <a:pt x="16020" y="44255"/>
                  </a:cubicBezTo>
                  <a:cubicBezTo>
                    <a:pt x="8874" y="49672"/>
                    <a:pt x="3919" y="44025"/>
                    <a:pt x="1153" y="27198"/>
                  </a:cubicBezTo>
                  <a:lnTo>
                    <a:pt x="0" y="2073"/>
                  </a:lnTo>
                  <a:lnTo>
                    <a:pt x="8644" y="2073"/>
                  </a:lnTo>
                  <a:cubicBezTo>
                    <a:pt x="14061" y="-2652"/>
                    <a:pt x="16596" y="690"/>
                    <a:pt x="16366" y="12215"/>
                  </a:cubicBezTo>
                  <a:close/>
                </a:path>
              </a:pathLst>
            </a:custGeom>
            <a:solidFill>
              <a:srgbClr val="1AAEA5"/>
            </a:solidFill>
            <a:ln w="11507" cap="flat">
              <a:noFill/>
              <a:prstDash val="solid"/>
              <a:miter/>
            </a:ln>
          </p:spPr>
          <p:txBody>
            <a:bodyPr/>
            <a:lstStyle/>
            <a:p>
              <a:endParaRPr lang="en-US"/>
            </a:p>
          </p:txBody>
        </p:sp>
        <p:sp>
          <p:nvSpPr>
            <p:cNvPr id="707" name="Freeform: Shape 706">
              <a:extLst>
                <a:ext uri="{FF2B5EF4-FFF2-40B4-BE49-F238E27FC236}">
                  <a16:creationId xmlns:a16="http://schemas.microsoft.com/office/drawing/2014/main" id="{768986C3-A430-E6BE-9D4F-670B04B443E3}"/>
                </a:ext>
              </a:extLst>
            </p:cNvPr>
            <p:cNvSpPr/>
            <p:nvPr/>
          </p:nvSpPr>
          <p:spPr>
            <a:xfrm>
              <a:off x="8033744" y="3482377"/>
              <a:ext cx="17490" cy="54514"/>
            </a:xfrm>
            <a:custGeom>
              <a:avLst/>
              <a:gdLst>
                <a:gd name="csX0" fmla="*/ 17345 w 17490"/>
                <a:gd name="csY0" fmla="*/ 18440 h 54514"/>
                <a:gd name="csX1" fmla="*/ 7779 w 17490"/>
                <a:gd name="csY1" fmla="*/ 54514 h 54514"/>
                <a:gd name="csX2" fmla="*/ 57 w 17490"/>
                <a:gd name="csY2" fmla="*/ 44372 h 54514"/>
                <a:gd name="csX3" fmla="*/ 8932 w 17490"/>
                <a:gd name="csY3" fmla="*/ 0 h 54514"/>
                <a:gd name="csX4" fmla="*/ 17345 w 17490"/>
                <a:gd name="csY4" fmla="*/ 18556 h 54514"/>
              </a:gdLst>
              <a:ahLst/>
              <a:cxnLst>
                <a:cxn ang="0">
                  <a:pos x="csX0" y="csY0"/>
                </a:cxn>
                <a:cxn ang="0">
                  <a:pos x="csX1" y="csY1"/>
                </a:cxn>
                <a:cxn ang="0">
                  <a:pos x="csX2" y="csY2"/>
                </a:cxn>
                <a:cxn ang="0">
                  <a:pos x="csX3" y="csY3"/>
                </a:cxn>
                <a:cxn ang="0">
                  <a:pos x="csX4" y="csY4"/>
                </a:cxn>
              </a:cxnLst>
              <a:rect l="l" t="t" r="r" b="b"/>
              <a:pathLst>
                <a:path w="17490" h="54514">
                  <a:moveTo>
                    <a:pt x="17345" y="18440"/>
                  </a:moveTo>
                  <a:lnTo>
                    <a:pt x="7779" y="54514"/>
                  </a:lnTo>
                  <a:cubicBezTo>
                    <a:pt x="5128" y="52325"/>
                    <a:pt x="-634" y="47599"/>
                    <a:pt x="57" y="44372"/>
                  </a:cubicBezTo>
                  <a:lnTo>
                    <a:pt x="8932" y="0"/>
                  </a:lnTo>
                  <a:cubicBezTo>
                    <a:pt x="11237" y="1498"/>
                    <a:pt x="18613" y="13369"/>
                    <a:pt x="17345" y="18556"/>
                  </a:cubicBezTo>
                  <a:close/>
                </a:path>
              </a:pathLst>
            </a:custGeom>
            <a:solidFill>
              <a:srgbClr val="0BA8C0"/>
            </a:solidFill>
            <a:ln w="11507" cap="flat">
              <a:noFill/>
              <a:prstDash val="solid"/>
              <a:miter/>
            </a:ln>
          </p:spPr>
          <p:txBody>
            <a:bodyPr/>
            <a:lstStyle/>
            <a:p>
              <a:endParaRPr lang="en-US"/>
            </a:p>
          </p:txBody>
        </p:sp>
        <p:sp>
          <p:nvSpPr>
            <p:cNvPr id="708" name="Freeform: Shape 707">
              <a:extLst>
                <a:ext uri="{FF2B5EF4-FFF2-40B4-BE49-F238E27FC236}">
                  <a16:creationId xmlns:a16="http://schemas.microsoft.com/office/drawing/2014/main" id="{F170EDA5-504D-8E83-8772-A4B3715F36E9}"/>
                </a:ext>
              </a:extLst>
            </p:cNvPr>
            <p:cNvSpPr/>
            <p:nvPr/>
          </p:nvSpPr>
          <p:spPr>
            <a:xfrm>
              <a:off x="7067524" y="4052070"/>
              <a:ext cx="28759" cy="34460"/>
            </a:xfrm>
            <a:custGeom>
              <a:avLst/>
              <a:gdLst>
                <a:gd name="csX0" fmla="*/ 17288 w 28759"/>
                <a:gd name="csY0" fmla="*/ 17173 h 34460"/>
                <a:gd name="csX1" fmla="*/ 17288 w 28759"/>
                <a:gd name="csY1" fmla="*/ 25817 h 34460"/>
                <a:gd name="csX2" fmla="*/ 0 w 28759"/>
                <a:gd name="csY2" fmla="*/ 34460 h 34460"/>
                <a:gd name="csX3" fmla="*/ 0 w 28759"/>
                <a:gd name="csY3" fmla="*/ 25817 h 34460"/>
                <a:gd name="csX4" fmla="*/ 17288 w 28759"/>
                <a:gd name="csY4" fmla="*/ 0 h 34460"/>
                <a:gd name="csX5" fmla="*/ 17288 w 28759"/>
                <a:gd name="csY5" fmla="*/ 17173 h 34460"/>
              </a:gdLst>
              <a:ahLst/>
              <a:cxnLst>
                <a:cxn ang="0">
                  <a:pos x="csX0" y="csY0"/>
                </a:cxn>
                <a:cxn ang="0">
                  <a:pos x="csX1" y="csY1"/>
                </a:cxn>
                <a:cxn ang="0">
                  <a:pos x="csX2" y="csY2"/>
                </a:cxn>
                <a:cxn ang="0">
                  <a:pos x="csX3" y="csY3"/>
                </a:cxn>
                <a:cxn ang="0">
                  <a:pos x="csX4" y="csY4"/>
                </a:cxn>
                <a:cxn ang="0">
                  <a:pos x="csX5" y="csY5"/>
                </a:cxn>
              </a:cxnLst>
              <a:rect l="l" t="t" r="r" b="b"/>
              <a:pathLst>
                <a:path w="28759" h="34460">
                  <a:moveTo>
                    <a:pt x="17288" y="17173"/>
                  </a:moveTo>
                  <a:cubicBezTo>
                    <a:pt x="24434" y="19823"/>
                    <a:pt x="24318" y="22705"/>
                    <a:pt x="17288" y="25817"/>
                  </a:cubicBezTo>
                  <a:lnTo>
                    <a:pt x="0" y="34460"/>
                  </a:lnTo>
                  <a:lnTo>
                    <a:pt x="0" y="25817"/>
                  </a:lnTo>
                  <a:lnTo>
                    <a:pt x="17288" y="0"/>
                  </a:lnTo>
                  <a:cubicBezTo>
                    <a:pt x="31349" y="5993"/>
                    <a:pt x="33769" y="15329"/>
                    <a:pt x="17288" y="17173"/>
                  </a:cubicBezTo>
                  <a:close/>
                </a:path>
              </a:pathLst>
            </a:custGeom>
            <a:solidFill>
              <a:srgbClr val="3883C0"/>
            </a:solidFill>
            <a:ln w="11507" cap="flat">
              <a:noFill/>
              <a:prstDash val="solid"/>
              <a:miter/>
            </a:ln>
          </p:spPr>
          <p:txBody>
            <a:bodyPr/>
            <a:lstStyle/>
            <a:p>
              <a:endParaRPr lang="en-US"/>
            </a:p>
          </p:txBody>
        </p:sp>
        <p:sp>
          <p:nvSpPr>
            <p:cNvPr id="709" name="Freeform: Shape 708">
              <a:extLst>
                <a:ext uri="{FF2B5EF4-FFF2-40B4-BE49-F238E27FC236}">
                  <a16:creationId xmlns:a16="http://schemas.microsoft.com/office/drawing/2014/main" id="{D37C10E4-C9D4-E920-6C66-93BCB280314E}"/>
                </a:ext>
              </a:extLst>
            </p:cNvPr>
            <p:cNvSpPr/>
            <p:nvPr/>
          </p:nvSpPr>
          <p:spPr>
            <a:xfrm>
              <a:off x="7167602" y="3867319"/>
              <a:ext cx="57663" cy="205372"/>
            </a:xfrm>
            <a:custGeom>
              <a:avLst/>
              <a:gdLst>
                <a:gd name="csX0" fmla="*/ 46639 w 57663"/>
                <a:gd name="csY0" fmla="*/ 29736 h 205372"/>
                <a:gd name="csX1" fmla="*/ 37534 w 57663"/>
                <a:gd name="csY1" fmla="*/ 115830 h 205372"/>
                <a:gd name="csX2" fmla="*/ 46754 w 57663"/>
                <a:gd name="csY2" fmla="*/ 151328 h 205372"/>
                <a:gd name="csX3" fmla="*/ 37303 w 57663"/>
                <a:gd name="csY3" fmla="*/ 201809 h 205372"/>
                <a:gd name="csX4" fmla="*/ 13331 w 57663"/>
                <a:gd name="csY4" fmla="*/ 149945 h 205372"/>
                <a:gd name="csX5" fmla="*/ 20592 w 57663"/>
                <a:gd name="csY5" fmla="*/ 124705 h 205372"/>
                <a:gd name="csX6" fmla="*/ 18863 w 57663"/>
                <a:gd name="csY6" fmla="*/ 21208 h 205372"/>
                <a:gd name="csX7" fmla="*/ 37764 w 57663"/>
                <a:gd name="csY7" fmla="*/ 12103 h 205372"/>
                <a:gd name="csX8" fmla="*/ 47561 w 57663"/>
                <a:gd name="csY8" fmla="*/ 12449 h 205372"/>
                <a:gd name="csX9" fmla="*/ 46754 w 57663"/>
                <a:gd name="csY9" fmla="*/ 29621 h 205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7663" h="205372">
                  <a:moveTo>
                    <a:pt x="46639" y="29736"/>
                  </a:moveTo>
                  <a:cubicBezTo>
                    <a:pt x="63581" y="42414"/>
                    <a:pt x="55859" y="101539"/>
                    <a:pt x="37534" y="115830"/>
                  </a:cubicBezTo>
                  <a:cubicBezTo>
                    <a:pt x="53900" y="135077"/>
                    <a:pt x="56896" y="146833"/>
                    <a:pt x="46754" y="151328"/>
                  </a:cubicBezTo>
                  <a:cubicBezTo>
                    <a:pt x="42720" y="167463"/>
                    <a:pt x="39493" y="184982"/>
                    <a:pt x="37303" y="201809"/>
                  </a:cubicBezTo>
                  <a:cubicBezTo>
                    <a:pt x="8721" y="218751"/>
                    <a:pt x="4687" y="170921"/>
                    <a:pt x="13331" y="149945"/>
                  </a:cubicBezTo>
                  <a:cubicBezTo>
                    <a:pt x="-7415" y="136460"/>
                    <a:pt x="-3150" y="128508"/>
                    <a:pt x="20592" y="124705"/>
                  </a:cubicBezTo>
                  <a:cubicBezTo>
                    <a:pt x="16327" y="91512"/>
                    <a:pt x="15751" y="57051"/>
                    <a:pt x="18863" y="21208"/>
                  </a:cubicBezTo>
                  <a:lnTo>
                    <a:pt x="37764" y="12103"/>
                  </a:lnTo>
                  <a:cubicBezTo>
                    <a:pt x="36612" y="-4263"/>
                    <a:pt x="42951" y="-3917"/>
                    <a:pt x="47561" y="12449"/>
                  </a:cubicBezTo>
                  <a:cubicBezTo>
                    <a:pt x="61276" y="13486"/>
                    <a:pt x="61045" y="19249"/>
                    <a:pt x="46754" y="29621"/>
                  </a:cubicBezTo>
                  <a:close/>
                </a:path>
              </a:pathLst>
            </a:custGeom>
            <a:solidFill>
              <a:srgbClr val="32AC76"/>
            </a:solidFill>
            <a:ln w="11507" cap="flat">
              <a:noFill/>
              <a:prstDash val="solid"/>
              <a:miter/>
            </a:ln>
          </p:spPr>
          <p:txBody>
            <a:bodyPr/>
            <a:lstStyle/>
            <a:p>
              <a:endParaRPr lang="en-US"/>
            </a:p>
          </p:txBody>
        </p:sp>
        <p:sp>
          <p:nvSpPr>
            <p:cNvPr id="710" name="Freeform: Shape 709">
              <a:extLst>
                <a:ext uri="{FF2B5EF4-FFF2-40B4-BE49-F238E27FC236}">
                  <a16:creationId xmlns:a16="http://schemas.microsoft.com/office/drawing/2014/main" id="{5804FEC0-A926-ADE9-1B7F-FA333348287E}"/>
                </a:ext>
              </a:extLst>
            </p:cNvPr>
            <p:cNvSpPr/>
            <p:nvPr/>
          </p:nvSpPr>
          <p:spPr>
            <a:xfrm>
              <a:off x="7235374" y="4005090"/>
              <a:ext cx="101955" cy="160042"/>
            </a:xfrm>
            <a:custGeom>
              <a:avLst/>
              <a:gdLst>
                <a:gd name="csX0" fmla="*/ 101841 w 101955"/>
                <a:gd name="csY0" fmla="*/ 91698 h 160042"/>
                <a:gd name="csX1" fmla="*/ 92620 w 101955"/>
                <a:gd name="csY1" fmla="*/ 92735 h 160042"/>
                <a:gd name="csX2" fmla="*/ 73373 w 101955"/>
                <a:gd name="csY2" fmla="*/ 94810 h 160042"/>
                <a:gd name="csX3" fmla="*/ 66804 w 101955"/>
                <a:gd name="csY3" fmla="*/ 117630 h 160042"/>
                <a:gd name="csX4" fmla="*/ 57238 w 101955"/>
                <a:gd name="csY4" fmla="*/ 147135 h 160042"/>
                <a:gd name="csX5" fmla="*/ 20703 w 101955"/>
                <a:gd name="csY5" fmla="*/ 160043 h 160042"/>
                <a:gd name="csX6" fmla="*/ 6757 w 101955"/>
                <a:gd name="csY6" fmla="*/ 124315 h 160042"/>
                <a:gd name="csX7" fmla="*/ 4798 w 101955"/>
                <a:gd name="csY7" fmla="*/ 29692 h 160042"/>
                <a:gd name="csX8" fmla="*/ 13442 w 101955"/>
                <a:gd name="csY8" fmla="*/ 12520 h 160042"/>
                <a:gd name="csX9" fmla="*/ 23238 w 101955"/>
                <a:gd name="csY9" fmla="*/ 12289 h 160042"/>
                <a:gd name="csX10" fmla="*/ 39835 w 101955"/>
                <a:gd name="csY10" fmla="*/ 22892 h 160042"/>
                <a:gd name="csX11" fmla="*/ 36838 w 101955"/>
                <a:gd name="csY11" fmla="*/ 113942 h 160042"/>
                <a:gd name="csX12" fmla="*/ 101956 w 101955"/>
                <a:gd name="csY12" fmla="*/ 91813 h 1600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1955" h="160042">
                  <a:moveTo>
                    <a:pt x="101841" y="91698"/>
                  </a:moveTo>
                  <a:cubicBezTo>
                    <a:pt x="99997" y="99420"/>
                    <a:pt x="96885" y="99651"/>
                    <a:pt x="92620" y="92735"/>
                  </a:cubicBezTo>
                  <a:cubicBezTo>
                    <a:pt x="87895" y="92735"/>
                    <a:pt x="77753" y="92851"/>
                    <a:pt x="73373" y="94810"/>
                  </a:cubicBezTo>
                  <a:cubicBezTo>
                    <a:pt x="67611" y="97346"/>
                    <a:pt x="67380" y="111176"/>
                    <a:pt x="66804" y="117630"/>
                  </a:cubicBezTo>
                  <a:cubicBezTo>
                    <a:pt x="65997" y="125582"/>
                    <a:pt x="64614" y="144023"/>
                    <a:pt x="57238" y="147135"/>
                  </a:cubicBezTo>
                  <a:cubicBezTo>
                    <a:pt x="47902" y="151168"/>
                    <a:pt x="31076" y="156585"/>
                    <a:pt x="20703" y="160043"/>
                  </a:cubicBezTo>
                  <a:cubicBezTo>
                    <a:pt x="17130" y="150131"/>
                    <a:pt x="11713" y="132728"/>
                    <a:pt x="6757" y="124315"/>
                  </a:cubicBezTo>
                  <a:cubicBezTo>
                    <a:pt x="-1771" y="93657"/>
                    <a:pt x="-2002" y="60810"/>
                    <a:pt x="4798" y="29692"/>
                  </a:cubicBezTo>
                  <a:lnTo>
                    <a:pt x="13442" y="12520"/>
                  </a:lnTo>
                  <a:cubicBezTo>
                    <a:pt x="11483" y="-4077"/>
                    <a:pt x="18167" y="-4192"/>
                    <a:pt x="23238" y="12289"/>
                  </a:cubicBezTo>
                  <a:lnTo>
                    <a:pt x="39835" y="22892"/>
                  </a:lnTo>
                  <a:cubicBezTo>
                    <a:pt x="34879" y="53204"/>
                    <a:pt x="33957" y="83630"/>
                    <a:pt x="36838" y="113942"/>
                  </a:cubicBezTo>
                  <a:cubicBezTo>
                    <a:pt x="43869" y="60349"/>
                    <a:pt x="99190" y="24045"/>
                    <a:pt x="101956" y="91813"/>
                  </a:cubicBezTo>
                  <a:close/>
                </a:path>
              </a:pathLst>
            </a:custGeom>
            <a:solidFill>
              <a:srgbClr val="048F8E"/>
            </a:solidFill>
            <a:ln w="11507" cap="flat">
              <a:noFill/>
              <a:prstDash val="solid"/>
              <a:miter/>
            </a:ln>
          </p:spPr>
          <p:txBody>
            <a:bodyPr/>
            <a:lstStyle/>
            <a:p>
              <a:endParaRPr lang="en-US"/>
            </a:p>
          </p:txBody>
        </p:sp>
        <p:sp>
          <p:nvSpPr>
            <p:cNvPr id="711" name="Freeform: Shape 710">
              <a:extLst>
                <a:ext uri="{FF2B5EF4-FFF2-40B4-BE49-F238E27FC236}">
                  <a16:creationId xmlns:a16="http://schemas.microsoft.com/office/drawing/2014/main" id="{89EE2EA2-FD7F-97C8-0B60-107B77F8EA69}"/>
                </a:ext>
              </a:extLst>
            </p:cNvPr>
            <p:cNvSpPr/>
            <p:nvPr/>
          </p:nvSpPr>
          <p:spPr>
            <a:xfrm>
              <a:off x="7205020" y="3857019"/>
              <a:ext cx="69350" cy="161627"/>
            </a:xfrm>
            <a:custGeom>
              <a:avLst/>
              <a:gdLst>
                <a:gd name="csX0" fmla="*/ 43681 w 69350"/>
                <a:gd name="csY0" fmla="*/ 126130 h 161627"/>
                <a:gd name="csX1" fmla="*/ 35037 w 69350"/>
                <a:gd name="csY1" fmla="*/ 151946 h 161627"/>
                <a:gd name="csX2" fmla="*/ 9220 w 69350"/>
                <a:gd name="csY2" fmla="*/ 161627 h 161627"/>
                <a:gd name="csX3" fmla="*/ 0 w 69350"/>
                <a:gd name="csY3" fmla="*/ 126130 h 161627"/>
                <a:gd name="csX4" fmla="*/ 14637 w 69350"/>
                <a:gd name="csY4" fmla="*/ 114950 h 161627"/>
                <a:gd name="csX5" fmla="*/ 42298 w 69350"/>
                <a:gd name="csY5" fmla="*/ 23440 h 161627"/>
                <a:gd name="csX6" fmla="*/ 43681 w 69350"/>
                <a:gd name="csY6" fmla="*/ 5575 h 161627"/>
                <a:gd name="csX7" fmla="*/ 52325 w 69350"/>
                <a:gd name="csY7" fmla="*/ 5575 h 161627"/>
                <a:gd name="csX8" fmla="*/ 50481 w 69350"/>
                <a:gd name="csY8" fmla="*/ 87059 h 161627"/>
                <a:gd name="csX9" fmla="*/ 43681 w 69350"/>
                <a:gd name="csY9" fmla="*/ 126130 h 161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350" h="161627">
                  <a:moveTo>
                    <a:pt x="43681" y="126130"/>
                  </a:moveTo>
                  <a:cubicBezTo>
                    <a:pt x="58433" y="128896"/>
                    <a:pt x="48521" y="151946"/>
                    <a:pt x="35037" y="151946"/>
                  </a:cubicBezTo>
                  <a:lnTo>
                    <a:pt x="9220" y="161627"/>
                  </a:lnTo>
                  <a:lnTo>
                    <a:pt x="0" y="126130"/>
                  </a:lnTo>
                  <a:lnTo>
                    <a:pt x="14637" y="114950"/>
                  </a:lnTo>
                  <a:cubicBezTo>
                    <a:pt x="9796" y="77032"/>
                    <a:pt x="19017" y="46605"/>
                    <a:pt x="42298" y="23440"/>
                  </a:cubicBezTo>
                  <a:cubicBezTo>
                    <a:pt x="20284" y="19521"/>
                    <a:pt x="22820" y="12030"/>
                    <a:pt x="43681" y="5575"/>
                  </a:cubicBezTo>
                  <a:cubicBezTo>
                    <a:pt x="46101" y="-1916"/>
                    <a:pt x="48982" y="-1801"/>
                    <a:pt x="52325" y="5575"/>
                  </a:cubicBezTo>
                  <a:cubicBezTo>
                    <a:pt x="75606" y="14796"/>
                    <a:pt x="75029" y="41880"/>
                    <a:pt x="50481" y="87059"/>
                  </a:cubicBezTo>
                  <a:lnTo>
                    <a:pt x="43681" y="126130"/>
                  </a:lnTo>
                  <a:close/>
                </a:path>
              </a:pathLst>
            </a:custGeom>
            <a:solidFill>
              <a:srgbClr val="47B07E"/>
            </a:solidFill>
            <a:ln w="11507" cap="flat">
              <a:noFill/>
              <a:prstDash val="solid"/>
              <a:miter/>
            </a:ln>
          </p:spPr>
          <p:txBody>
            <a:bodyPr/>
            <a:lstStyle/>
            <a:p>
              <a:endParaRPr lang="en-US"/>
            </a:p>
          </p:txBody>
        </p:sp>
        <p:sp>
          <p:nvSpPr>
            <p:cNvPr id="712" name="Freeform: Shape 711">
              <a:extLst>
                <a:ext uri="{FF2B5EF4-FFF2-40B4-BE49-F238E27FC236}">
                  <a16:creationId xmlns:a16="http://schemas.microsoft.com/office/drawing/2014/main" id="{678C4C9F-2393-3F7D-75E5-AAF449FD7F70}"/>
                </a:ext>
              </a:extLst>
            </p:cNvPr>
            <p:cNvSpPr/>
            <p:nvPr/>
          </p:nvSpPr>
          <p:spPr>
            <a:xfrm>
              <a:off x="7178925" y="4069012"/>
              <a:ext cx="37120" cy="77005"/>
            </a:xfrm>
            <a:custGeom>
              <a:avLst/>
              <a:gdLst>
                <a:gd name="csX0" fmla="*/ 26671 w 37120"/>
                <a:gd name="csY0" fmla="*/ 76873 h 77005"/>
                <a:gd name="csX1" fmla="*/ 1892 w 37120"/>
                <a:gd name="csY1" fmla="*/ 34691 h 77005"/>
                <a:gd name="csX2" fmla="*/ 25749 w 37120"/>
                <a:gd name="csY2" fmla="*/ 0 h 77005"/>
                <a:gd name="csX3" fmla="*/ 26671 w 37120"/>
                <a:gd name="csY3" fmla="*/ 76873 h 77005"/>
              </a:gdLst>
              <a:ahLst/>
              <a:cxnLst>
                <a:cxn ang="0">
                  <a:pos x="csX0" y="csY0"/>
                </a:cxn>
                <a:cxn ang="0">
                  <a:pos x="csX1" y="csY1"/>
                </a:cxn>
                <a:cxn ang="0">
                  <a:pos x="csX2" y="csY2"/>
                </a:cxn>
                <a:cxn ang="0">
                  <a:pos x="csX3" y="csY3"/>
                </a:cxn>
              </a:cxnLst>
              <a:rect l="l" t="t" r="r" b="b"/>
              <a:pathLst>
                <a:path w="37120" h="77005">
                  <a:moveTo>
                    <a:pt x="26671" y="76873"/>
                  </a:moveTo>
                  <a:cubicBezTo>
                    <a:pt x="10882" y="79179"/>
                    <a:pt x="1200" y="50826"/>
                    <a:pt x="1892" y="34691"/>
                  </a:cubicBezTo>
                  <a:cubicBezTo>
                    <a:pt x="-4217" y="15098"/>
                    <a:pt x="4658" y="461"/>
                    <a:pt x="25749" y="0"/>
                  </a:cubicBezTo>
                  <a:cubicBezTo>
                    <a:pt x="43959" y="18786"/>
                    <a:pt x="37274" y="52670"/>
                    <a:pt x="26671" y="76873"/>
                  </a:cubicBezTo>
                  <a:close/>
                </a:path>
              </a:pathLst>
            </a:custGeom>
            <a:solidFill>
              <a:srgbClr val="40B086"/>
            </a:solidFill>
            <a:ln w="11507" cap="flat">
              <a:noFill/>
              <a:prstDash val="solid"/>
              <a:miter/>
            </a:ln>
          </p:spPr>
          <p:txBody>
            <a:bodyPr/>
            <a:lstStyle/>
            <a:p>
              <a:endParaRPr lang="en-US"/>
            </a:p>
          </p:txBody>
        </p:sp>
        <p:sp>
          <p:nvSpPr>
            <p:cNvPr id="713" name="Freeform: Shape 712">
              <a:extLst>
                <a:ext uri="{FF2B5EF4-FFF2-40B4-BE49-F238E27FC236}">
                  <a16:creationId xmlns:a16="http://schemas.microsoft.com/office/drawing/2014/main" id="{333BE1A6-938B-A627-92CF-754A405F9EFB}"/>
                </a:ext>
              </a:extLst>
            </p:cNvPr>
            <p:cNvSpPr/>
            <p:nvPr/>
          </p:nvSpPr>
          <p:spPr>
            <a:xfrm>
              <a:off x="7240057" y="3922872"/>
              <a:ext cx="48330" cy="94737"/>
            </a:xfrm>
            <a:custGeom>
              <a:avLst/>
              <a:gdLst>
                <a:gd name="csX0" fmla="*/ 37111 w 48330"/>
                <a:gd name="csY0" fmla="*/ 51172 h 94737"/>
                <a:gd name="csX1" fmla="*/ 18671 w 48330"/>
                <a:gd name="csY1" fmla="*/ 84480 h 94737"/>
                <a:gd name="csX2" fmla="*/ 18440 w 48330"/>
                <a:gd name="csY2" fmla="*/ 94507 h 94737"/>
                <a:gd name="csX3" fmla="*/ 8644 w 48330"/>
                <a:gd name="csY3" fmla="*/ 94738 h 94737"/>
                <a:gd name="csX4" fmla="*/ 0 w 48330"/>
                <a:gd name="csY4" fmla="*/ 86094 h 94737"/>
                <a:gd name="csX5" fmla="*/ 8644 w 48330"/>
                <a:gd name="csY5" fmla="*/ 60277 h 94737"/>
                <a:gd name="csX6" fmla="*/ 34576 w 48330"/>
                <a:gd name="csY6" fmla="*/ 0 h 94737"/>
                <a:gd name="csX7" fmla="*/ 37111 w 48330"/>
                <a:gd name="csY7" fmla="*/ 51172 h 947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330" h="94737">
                  <a:moveTo>
                    <a:pt x="37111" y="51172"/>
                  </a:moveTo>
                  <a:cubicBezTo>
                    <a:pt x="53477" y="64080"/>
                    <a:pt x="47369" y="75260"/>
                    <a:pt x="18671" y="84480"/>
                  </a:cubicBezTo>
                  <a:cubicBezTo>
                    <a:pt x="24664" y="87822"/>
                    <a:pt x="24549" y="91165"/>
                    <a:pt x="18440" y="94507"/>
                  </a:cubicBezTo>
                  <a:lnTo>
                    <a:pt x="8644" y="94738"/>
                  </a:lnTo>
                  <a:lnTo>
                    <a:pt x="0" y="86094"/>
                  </a:lnTo>
                  <a:lnTo>
                    <a:pt x="8644" y="60277"/>
                  </a:lnTo>
                  <a:cubicBezTo>
                    <a:pt x="8413" y="26739"/>
                    <a:pt x="17057" y="6569"/>
                    <a:pt x="34576" y="0"/>
                  </a:cubicBezTo>
                  <a:cubicBezTo>
                    <a:pt x="41491" y="11756"/>
                    <a:pt x="60277" y="47945"/>
                    <a:pt x="37111" y="51172"/>
                  </a:cubicBezTo>
                  <a:close/>
                </a:path>
              </a:pathLst>
            </a:custGeom>
            <a:solidFill>
              <a:srgbClr val="0A7946"/>
            </a:solidFill>
            <a:ln w="11507" cap="flat">
              <a:noFill/>
              <a:prstDash val="solid"/>
              <a:miter/>
            </a:ln>
          </p:spPr>
          <p:txBody>
            <a:bodyPr/>
            <a:lstStyle/>
            <a:p>
              <a:endParaRPr lang="en-US"/>
            </a:p>
          </p:txBody>
        </p:sp>
        <p:sp>
          <p:nvSpPr>
            <p:cNvPr id="714" name="Freeform: Shape 713">
              <a:extLst>
                <a:ext uri="{FF2B5EF4-FFF2-40B4-BE49-F238E27FC236}">
                  <a16:creationId xmlns:a16="http://schemas.microsoft.com/office/drawing/2014/main" id="{B0BF40BD-F0A9-9A08-F50F-0B73E4DACFE7}"/>
                </a:ext>
              </a:extLst>
            </p:cNvPr>
            <p:cNvSpPr/>
            <p:nvPr/>
          </p:nvSpPr>
          <p:spPr>
            <a:xfrm>
              <a:off x="7229853" y="4034782"/>
              <a:ext cx="12278" cy="94622"/>
            </a:xfrm>
            <a:custGeom>
              <a:avLst/>
              <a:gdLst>
                <a:gd name="csX0" fmla="*/ 12278 w 12278"/>
                <a:gd name="csY0" fmla="*/ 94622 h 94622"/>
                <a:gd name="csX1" fmla="*/ 10319 w 12278"/>
                <a:gd name="csY1" fmla="*/ 0 h 94622"/>
                <a:gd name="csX2" fmla="*/ 12278 w 12278"/>
                <a:gd name="csY2" fmla="*/ 94622 h 94622"/>
              </a:gdLst>
              <a:ahLst/>
              <a:cxnLst>
                <a:cxn ang="0">
                  <a:pos x="csX0" y="csY0"/>
                </a:cxn>
                <a:cxn ang="0">
                  <a:pos x="csX1" y="csY1"/>
                </a:cxn>
                <a:cxn ang="0">
                  <a:pos x="csX2" y="csY2"/>
                </a:cxn>
              </a:cxnLst>
              <a:rect l="l" t="t" r="r" b="b"/>
              <a:pathLst>
                <a:path w="12278" h="94622">
                  <a:moveTo>
                    <a:pt x="12278" y="94622"/>
                  </a:moveTo>
                  <a:cubicBezTo>
                    <a:pt x="-3511" y="67999"/>
                    <a:pt x="-3972" y="28583"/>
                    <a:pt x="10319" y="0"/>
                  </a:cubicBezTo>
                  <a:lnTo>
                    <a:pt x="12278" y="94622"/>
                  </a:lnTo>
                  <a:close/>
                </a:path>
              </a:pathLst>
            </a:custGeom>
            <a:solidFill>
              <a:srgbClr val="118944"/>
            </a:solidFill>
            <a:ln w="11507" cap="flat">
              <a:noFill/>
              <a:prstDash val="solid"/>
              <a:miter/>
            </a:ln>
          </p:spPr>
          <p:txBody>
            <a:bodyPr/>
            <a:lstStyle/>
            <a:p>
              <a:endParaRPr lang="en-US"/>
            </a:p>
          </p:txBody>
        </p:sp>
        <p:sp>
          <p:nvSpPr>
            <p:cNvPr id="715" name="Freeform: Shape 714">
              <a:extLst>
                <a:ext uri="{FF2B5EF4-FFF2-40B4-BE49-F238E27FC236}">
                  <a16:creationId xmlns:a16="http://schemas.microsoft.com/office/drawing/2014/main" id="{E73FAA4D-2E5A-ADD6-A49E-F37C576A64B7}"/>
                </a:ext>
              </a:extLst>
            </p:cNvPr>
            <p:cNvSpPr/>
            <p:nvPr/>
          </p:nvSpPr>
          <p:spPr>
            <a:xfrm>
              <a:off x="7320849" y="4090861"/>
              <a:ext cx="50553" cy="85843"/>
            </a:xfrm>
            <a:custGeom>
              <a:avLst/>
              <a:gdLst>
                <a:gd name="csX0" fmla="*/ 28122 w 50553"/>
                <a:gd name="csY0" fmla="*/ 11113 h 85843"/>
                <a:gd name="csX1" fmla="*/ 40223 w 50553"/>
                <a:gd name="csY1" fmla="*/ 14571 h 85843"/>
                <a:gd name="csX2" fmla="*/ 22474 w 50553"/>
                <a:gd name="csY2" fmla="*/ 72773 h 85843"/>
                <a:gd name="csX3" fmla="*/ 11525 w 50553"/>
                <a:gd name="csY3" fmla="*/ 80034 h 85843"/>
                <a:gd name="csX4" fmla="*/ 0 w 50553"/>
                <a:gd name="csY4" fmla="*/ 80726 h 85843"/>
                <a:gd name="csX5" fmla="*/ 10027 w 50553"/>
                <a:gd name="csY5" fmla="*/ 47418 h 85843"/>
                <a:gd name="csX6" fmla="*/ 7261 w 50553"/>
                <a:gd name="csY6" fmla="*/ 7079 h 85843"/>
                <a:gd name="csX7" fmla="*/ 16481 w 50553"/>
                <a:gd name="csY7" fmla="*/ 6042 h 85843"/>
                <a:gd name="csX8" fmla="*/ 28237 w 50553"/>
                <a:gd name="csY8" fmla="*/ 11228 h 85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553" h="85843">
                  <a:moveTo>
                    <a:pt x="28122" y="11113"/>
                  </a:moveTo>
                  <a:cubicBezTo>
                    <a:pt x="34115" y="5350"/>
                    <a:pt x="38149" y="6503"/>
                    <a:pt x="40223" y="14571"/>
                  </a:cubicBezTo>
                  <a:cubicBezTo>
                    <a:pt x="61891" y="28747"/>
                    <a:pt x="46331" y="67241"/>
                    <a:pt x="22474" y="72773"/>
                  </a:cubicBezTo>
                  <a:cubicBezTo>
                    <a:pt x="23281" y="86949"/>
                    <a:pt x="22935" y="89946"/>
                    <a:pt x="11525" y="80034"/>
                  </a:cubicBezTo>
                  <a:lnTo>
                    <a:pt x="0" y="80726"/>
                  </a:lnTo>
                  <a:lnTo>
                    <a:pt x="10027" y="47418"/>
                  </a:lnTo>
                  <a:cubicBezTo>
                    <a:pt x="13024" y="37391"/>
                    <a:pt x="11525" y="17452"/>
                    <a:pt x="7261" y="7079"/>
                  </a:cubicBezTo>
                  <a:lnTo>
                    <a:pt x="16481" y="6042"/>
                  </a:lnTo>
                  <a:cubicBezTo>
                    <a:pt x="23051" y="-4561"/>
                    <a:pt x="24895" y="-182"/>
                    <a:pt x="28237" y="11228"/>
                  </a:cubicBezTo>
                  <a:close/>
                </a:path>
              </a:pathLst>
            </a:custGeom>
            <a:solidFill>
              <a:srgbClr val="0F9F7C"/>
            </a:solidFill>
            <a:ln w="11507" cap="flat">
              <a:noFill/>
              <a:prstDash val="solid"/>
              <a:miter/>
            </a:ln>
          </p:spPr>
          <p:txBody>
            <a:bodyPr/>
            <a:lstStyle/>
            <a:p>
              <a:endParaRPr lang="en-US"/>
            </a:p>
          </p:txBody>
        </p:sp>
        <p:sp>
          <p:nvSpPr>
            <p:cNvPr id="716" name="Freeform: Shape 715">
              <a:extLst>
                <a:ext uri="{FF2B5EF4-FFF2-40B4-BE49-F238E27FC236}">
                  <a16:creationId xmlns:a16="http://schemas.microsoft.com/office/drawing/2014/main" id="{9ED869FC-191A-9E38-7ADF-B08436E95376}"/>
                </a:ext>
              </a:extLst>
            </p:cNvPr>
            <p:cNvSpPr/>
            <p:nvPr/>
          </p:nvSpPr>
          <p:spPr>
            <a:xfrm>
              <a:off x="7120572" y="3874334"/>
              <a:ext cx="67420" cy="229368"/>
            </a:xfrm>
            <a:custGeom>
              <a:avLst/>
              <a:gdLst>
                <a:gd name="csX0" fmla="*/ 39845 w 67420"/>
                <a:gd name="csY0" fmla="*/ 73663 h 229368"/>
                <a:gd name="csX1" fmla="*/ 52293 w 67420"/>
                <a:gd name="csY1" fmla="*/ 92334 h 229368"/>
                <a:gd name="csX2" fmla="*/ 67391 w 67420"/>
                <a:gd name="csY2" fmla="*/ 117689 h 229368"/>
                <a:gd name="csX3" fmla="*/ 60130 w 67420"/>
                <a:gd name="csY3" fmla="*/ 142929 h 229368"/>
                <a:gd name="csX4" fmla="*/ 56903 w 67420"/>
                <a:gd name="csY4" fmla="*/ 161485 h 229368"/>
                <a:gd name="csX5" fmla="*/ 50564 w 67420"/>
                <a:gd name="csY5" fmla="*/ 229369 h 229368"/>
                <a:gd name="csX6" fmla="*/ 24978 w 67420"/>
                <a:gd name="csY6" fmla="*/ 177044 h 229368"/>
                <a:gd name="csX7" fmla="*/ 15988 w 67420"/>
                <a:gd name="csY7" fmla="*/ 144889 h 229368"/>
                <a:gd name="csX8" fmla="*/ 14720 w 67420"/>
                <a:gd name="csY8" fmla="*/ 119072 h 229368"/>
                <a:gd name="csX9" fmla="*/ 2273 w 67420"/>
                <a:gd name="csY9" fmla="*/ 112733 h 229368"/>
                <a:gd name="csX10" fmla="*/ 8151 w 67420"/>
                <a:gd name="csY10" fmla="*/ 132 h 229368"/>
                <a:gd name="csX11" fmla="*/ 17602 w 67420"/>
                <a:gd name="csY11" fmla="*/ 6586 h 229368"/>
                <a:gd name="csX12" fmla="*/ 20598 w 67420"/>
                <a:gd name="csY12" fmla="*/ 86456 h 229368"/>
                <a:gd name="csX13" fmla="*/ 39961 w 67420"/>
                <a:gd name="csY13" fmla="*/ 73893 h 2293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7420" h="229368">
                  <a:moveTo>
                    <a:pt x="39845" y="73663"/>
                  </a:moveTo>
                  <a:cubicBezTo>
                    <a:pt x="46991" y="70666"/>
                    <a:pt x="51140" y="76890"/>
                    <a:pt x="52293" y="92334"/>
                  </a:cubicBezTo>
                  <a:cubicBezTo>
                    <a:pt x="62896" y="90490"/>
                    <a:pt x="67852" y="98903"/>
                    <a:pt x="67391" y="117689"/>
                  </a:cubicBezTo>
                  <a:cubicBezTo>
                    <a:pt x="66353" y="124143"/>
                    <a:pt x="62320" y="136475"/>
                    <a:pt x="60130" y="142929"/>
                  </a:cubicBezTo>
                  <a:lnTo>
                    <a:pt x="56903" y="161485"/>
                  </a:lnTo>
                  <a:cubicBezTo>
                    <a:pt x="69581" y="192719"/>
                    <a:pt x="67506" y="215308"/>
                    <a:pt x="50564" y="229369"/>
                  </a:cubicBezTo>
                  <a:lnTo>
                    <a:pt x="24978" y="177044"/>
                  </a:lnTo>
                  <a:cubicBezTo>
                    <a:pt x="4578" y="184420"/>
                    <a:pt x="-2798" y="152841"/>
                    <a:pt x="15988" y="144889"/>
                  </a:cubicBezTo>
                  <a:cubicBezTo>
                    <a:pt x="-3374" y="142814"/>
                    <a:pt x="4693" y="131519"/>
                    <a:pt x="14720" y="119072"/>
                  </a:cubicBezTo>
                  <a:cubicBezTo>
                    <a:pt x="9995" y="117574"/>
                    <a:pt x="5500" y="115845"/>
                    <a:pt x="2273" y="112733"/>
                  </a:cubicBezTo>
                  <a:cubicBezTo>
                    <a:pt x="-1991" y="108699"/>
                    <a:pt x="-378" y="4281"/>
                    <a:pt x="8151" y="132"/>
                  </a:cubicBezTo>
                  <a:cubicBezTo>
                    <a:pt x="9880" y="-675"/>
                    <a:pt x="13453" y="2321"/>
                    <a:pt x="17602" y="6586"/>
                  </a:cubicBezTo>
                  <a:cubicBezTo>
                    <a:pt x="35120" y="16152"/>
                    <a:pt x="33967" y="73432"/>
                    <a:pt x="20598" y="86456"/>
                  </a:cubicBezTo>
                  <a:cubicBezTo>
                    <a:pt x="19446" y="87608"/>
                    <a:pt x="28781" y="56721"/>
                    <a:pt x="39961" y="73893"/>
                  </a:cubicBezTo>
                  <a:close/>
                </a:path>
              </a:pathLst>
            </a:custGeom>
            <a:solidFill>
              <a:srgbClr val="12A79F"/>
            </a:solidFill>
            <a:ln w="11507" cap="flat">
              <a:noFill/>
              <a:prstDash val="solid"/>
              <a:miter/>
            </a:ln>
          </p:spPr>
          <p:txBody>
            <a:bodyPr/>
            <a:lstStyle/>
            <a:p>
              <a:endParaRPr lang="en-US"/>
            </a:p>
          </p:txBody>
        </p:sp>
        <p:sp>
          <p:nvSpPr>
            <p:cNvPr id="717" name="Freeform: Shape 716">
              <a:extLst>
                <a:ext uri="{FF2B5EF4-FFF2-40B4-BE49-F238E27FC236}">
                  <a16:creationId xmlns:a16="http://schemas.microsoft.com/office/drawing/2014/main" id="{FB7AB15D-B87A-E1DB-600D-E4B4898D4567}"/>
                </a:ext>
              </a:extLst>
            </p:cNvPr>
            <p:cNvSpPr/>
            <p:nvPr/>
          </p:nvSpPr>
          <p:spPr>
            <a:xfrm>
              <a:off x="7101723" y="4011935"/>
              <a:ext cx="43826" cy="75483"/>
            </a:xfrm>
            <a:custGeom>
              <a:avLst/>
              <a:gdLst>
                <a:gd name="csX0" fmla="*/ 43827 w 43826"/>
                <a:gd name="csY0" fmla="*/ 39444 h 75483"/>
                <a:gd name="csX1" fmla="*/ 43481 w 43826"/>
                <a:gd name="csY1" fmla="*/ 57423 h 75483"/>
                <a:gd name="csX2" fmla="*/ 26885 w 43826"/>
                <a:gd name="csY2" fmla="*/ 73213 h 75483"/>
                <a:gd name="csX3" fmla="*/ 17895 w 43826"/>
                <a:gd name="csY3" fmla="*/ 72867 h 75483"/>
                <a:gd name="csX4" fmla="*/ 9020 w 43826"/>
                <a:gd name="csY4" fmla="*/ 31491 h 75483"/>
                <a:gd name="csX5" fmla="*/ 12593 w 43826"/>
                <a:gd name="csY5" fmla="*/ 15471 h 75483"/>
                <a:gd name="csX6" fmla="*/ 34722 w 43826"/>
                <a:gd name="csY6" fmla="*/ 7288 h 75483"/>
                <a:gd name="csX7" fmla="*/ 43711 w 43826"/>
                <a:gd name="csY7" fmla="*/ 39444 h 754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3826" h="75483">
                  <a:moveTo>
                    <a:pt x="43827" y="39444"/>
                  </a:moveTo>
                  <a:lnTo>
                    <a:pt x="43481" y="57423"/>
                  </a:lnTo>
                  <a:cubicBezTo>
                    <a:pt x="40139" y="73789"/>
                    <a:pt x="34606" y="78975"/>
                    <a:pt x="26885" y="73213"/>
                  </a:cubicBezTo>
                  <a:lnTo>
                    <a:pt x="17895" y="72867"/>
                  </a:lnTo>
                  <a:cubicBezTo>
                    <a:pt x="21929" y="61803"/>
                    <a:pt x="16973" y="37945"/>
                    <a:pt x="9020" y="31491"/>
                  </a:cubicBezTo>
                  <a:cubicBezTo>
                    <a:pt x="-4810" y="29186"/>
                    <a:pt x="-2044" y="14434"/>
                    <a:pt x="12593" y="15471"/>
                  </a:cubicBezTo>
                  <a:cubicBezTo>
                    <a:pt x="13285" y="1871"/>
                    <a:pt x="27230" y="-7003"/>
                    <a:pt x="34722" y="7288"/>
                  </a:cubicBezTo>
                  <a:lnTo>
                    <a:pt x="43711" y="39444"/>
                  </a:lnTo>
                  <a:close/>
                </a:path>
              </a:pathLst>
            </a:custGeom>
            <a:solidFill>
              <a:srgbClr val="1C994D"/>
            </a:solidFill>
            <a:ln w="11507" cap="flat">
              <a:noFill/>
              <a:prstDash val="solid"/>
              <a:miter/>
            </a:ln>
          </p:spPr>
          <p:txBody>
            <a:bodyPr/>
            <a:lstStyle/>
            <a:p>
              <a:endParaRPr lang="en-US"/>
            </a:p>
          </p:txBody>
        </p:sp>
        <p:sp>
          <p:nvSpPr>
            <p:cNvPr id="718" name="Freeform: Shape 717">
              <a:extLst>
                <a:ext uri="{FF2B5EF4-FFF2-40B4-BE49-F238E27FC236}">
                  <a16:creationId xmlns:a16="http://schemas.microsoft.com/office/drawing/2014/main" id="{48D53B0A-4247-7E46-169C-928A6C56E980}"/>
                </a:ext>
              </a:extLst>
            </p:cNvPr>
            <p:cNvSpPr/>
            <p:nvPr/>
          </p:nvSpPr>
          <p:spPr>
            <a:xfrm>
              <a:off x="7128608" y="4069243"/>
              <a:ext cx="16596" cy="46216"/>
            </a:xfrm>
            <a:custGeom>
              <a:avLst/>
              <a:gdLst>
                <a:gd name="csX0" fmla="*/ 0 w 16596"/>
                <a:gd name="csY0" fmla="*/ 15790 h 46216"/>
                <a:gd name="csX1" fmla="*/ 16596 w 16596"/>
                <a:gd name="csY1" fmla="*/ 0 h 46216"/>
                <a:gd name="csX2" fmla="*/ 13946 w 16596"/>
                <a:gd name="csY2" fmla="*/ 46216 h 46216"/>
                <a:gd name="csX3" fmla="*/ 0 w 16596"/>
                <a:gd name="csY3" fmla="*/ 15790 h 46216"/>
              </a:gdLst>
              <a:ahLst/>
              <a:cxnLst>
                <a:cxn ang="0">
                  <a:pos x="csX0" y="csY0"/>
                </a:cxn>
                <a:cxn ang="0">
                  <a:pos x="csX1" y="csY1"/>
                </a:cxn>
                <a:cxn ang="0">
                  <a:pos x="csX2" y="csY2"/>
                </a:cxn>
                <a:cxn ang="0">
                  <a:pos x="csX3" y="csY3"/>
                </a:cxn>
              </a:cxnLst>
              <a:rect l="l" t="t" r="r" b="b"/>
              <a:pathLst>
                <a:path w="16596" h="46216">
                  <a:moveTo>
                    <a:pt x="0" y="15790"/>
                  </a:moveTo>
                  <a:lnTo>
                    <a:pt x="16596" y="0"/>
                  </a:lnTo>
                  <a:lnTo>
                    <a:pt x="13946" y="46216"/>
                  </a:lnTo>
                  <a:cubicBezTo>
                    <a:pt x="6108" y="33423"/>
                    <a:pt x="2190" y="25471"/>
                    <a:pt x="0" y="15790"/>
                  </a:cubicBezTo>
                  <a:close/>
                </a:path>
              </a:pathLst>
            </a:custGeom>
            <a:solidFill>
              <a:srgbClr val="047552"/>
            </a:solidFill>
            <a:ln w="11507" cap="flat">
              <a:noFill/>
              <a:prstDash val="solid"/>
              <a:miter/>
            </a:ln>
          </p:spPr>
          <p:txBody>
            <a:bodyPr/>
            <a:lstStyle/>
            <a:p>
              <a:endParaRPr lang="en-US"/>
            </a:p>
          </p:txBody>
        </p:sp>
        <p:sp>
          <p:nvSpPr>
            <p:cNvPr id="719" name="Freeform: Shape 718">
              <a:extLst>
                <a:ext uri="{FF2B5EF4-FFF2-40B4-BE49-F238E27FC236}">
                  <a16:creationId xmlns:a16="http://schemas.microsoft.com/office/drawing/2014/main" id="{4B30A7B3-6D2B-1595-7B1C-D9E5B88E86B8}"/>
                </a:ext>
              </a:extLst>
            </p:cNvPr>
            <p:cNvSpPr/>
            <p:nvPr/>
          </p:nvSpPr>
          <p:spPr>
            <a:xfrm>
              <a:off x="7168275" y="4017264"/>
              <a:ext cx="36515" cy="86554"/>
            </a:xfrm>
            <a:custGeom>
              <a:avLst/>
              <a:gdLst>
                <a:gd name="csX0" fmla="*/ 36515 w 36515"/>
                <a:gd name="csY0" fmla="*/ 51864 h 86554"/>
                <a:gd name="csX1" fmla="*/ 12658 w 36515"/>
                <a:gd name="csY1" fmla="*/ 86555 h 86554"/>
                <a:gd name="csX2" fmla="*/ 2861 w 36515"/>
                <a:gd name="csY2" fmla="*/ 86555 h 86554"/>
                <a:gd name="csX3" fmla="*/ 12543 w 36515"/>
                <a:gd name="csY3" fmla="*/ 0 h 86554"/>
                <a:gd name="csX4" fmla="*/ 36515 w 36515"/>
                <a:gd name="csY4" fmla="*/ 51864 h 86554"/>
              </a:gdLst>
              <a:ahLst/>
              <a:cxnLst>
                <a:cxn ang="0">
                  <a:pos x="csX0" y="csY0"/>
                </a:cxn>
                <a:cxn ang="0">
                  <a:pos x="csX1" y="csY1"/>
                </a:cxn>
                <a:cxn ang="0">
                  <a:pos x="csX2" y="csY2"/>
                </a:cxn>
                <a:cxn ang="0">
                  <a:pos x="csX3" y="csY3"/>
                </a:cxn>
                <a:cxn ang="0">
                  <a:pos x="csX4" y="csY4"/>
                </a:cxn>
              </a:cxnLst>
              <a:rect l="l" t="t" r="r" b="b"/>
              <a:pathLst>
                <a:path w="36515" h="86554">
                  <a:moveTo>
                    <a:pt x="36515" y="51864"/>
                  </a:moveTo>
                  <a:cubicBezTo>
                    <a:pt x="34556" y="66846"/>
                    <a:pt x="24644" y="80446"/>
                    <a:pt x="12658" y="86555"/>
                  </a:cubicBezTo>
                  <a:lnTo>
                    <a:pt x="2861" y="86555"/>
                  </a:lnTo>
                  <a:cubicBezTo>
                    <a:pt x="1594" y="59816"/>
                    <a:pt x="-6705" y="5186"/>
                    <a:pt x="12543" y="0"/>
                  </a:cubicBezTo>
                  <a:cubicBezTo>
                    <a:pt x="14271" y="19017"/>
                    <a:pt x="23031" y="37918"/>
                    <a:pt x="36515" y="51864"/>
                  </a:cubicBezTo>
                  <a:close/>
                </a:path>
              </a:pathLst>
            </a:custGeom>
            <a:solidFill>
              <a:srgbClr val="63BAA5"/>
            </a:solidFill>
            <a:ln w="11507" cap="flat">
              <a:noFill/>
              <a:prstDash val="solid"/>
              <a:miter/>
            </a:ln>
          </p:spPr>
          <p:txBody>
            <a:bodyPr/>
            <a:lstStyle/>
            <a:p>
              <a:endParaRPr lang="en-US"/>
            </a:p>
          </p:txBody>
        </p:sp>
        <p:sp>
          <p:nvSpPr>
            <p:cNvPr id="720" name="Freeform: Shape 719">
              <a:extLst>
                <a:ext uri="{FF2B5EF4-FFF2-40B4-BE49-F238E27FC236}">
                  <a16:creationId xmlns:a16="http://schemas.microsoft.com/office/drawing/2014/main" id="{DB015F87-4F21-87D6-4FC1-87D75023BE63}"/>
                </a:ext>
              </a:extLst>
            </p:cNvPr>
            <p:cNvSpPr/>
            <p:nvPr/>
          </p:nvSpPr>
          <p:spPr>
            <a:xfrm>
              <a:off x="7085855" y="4016259"/>
              <a:ext cx="39238" cy="48431"/>
            </a:xfrm>
            <a:custGeom>
              <a:avLst/>
              <a:gdLst>
                <a:gd name="csX0" fmla="*/ 28461 w 39238"/>
                <a:gd name="csY0" fmla="*/ 11147 h 48431"/>
                <a:gd name="csX1" fmla="*/ 24889 w 39238"/>
                <a:gd name="csY1" fmla="*/ 27167 h 48431"/>
                <a:gd name="csX2" fmla="*/ 24889 w 39238"/>
                <a:gd name="csY2" fmla="*/ 44340 h 48431"/>
                <a:gd name="csX3" fmla="*/ 7601 w 39238"/>
                <a:gd name="csY3" fmla="*/ 9879 h 48431"/>
                <a:gd name="csX4" fmla="*/ 27539 w 39238"/>
                <a:gd name="csY4" fmla="*/ 1005 h 48431"/>
                <a:gd name="csX5" fmla="*/ 28461 w 39238"/>
                <a:gd name="csY5" fmla="*/ 11032 h 48431"/>
              </a:gdLst>
              <a:ahLst/>
              <a:cxnLst>
                <a:cxn ang="0">
                  <a:pos x="csX0" y="csY0"/>
                </a:cxn>
                <a:cxn ang="0">
                  <a:pos x="csX1" y="csY1"/>
                </a:cxn>
                <a:cxn ang="0">
                  <a:pos x="csX2" y="csY2"/>
                </a:cxn>
                <a:cxn ang="0">
                  <a:pos x="csX3" y="csY3"/>
                </a:cxn>
                <a:cxn ang="0">
                  <a:pos x="csX4" y="csY4"/>
                </a:cxn>
                <a:cxn ang="0">
                  <a:pos x="csX5" y="csY5"/>
                </a:cxn>
              </a:cxnLst>
              <a:rect l="l" t="t" r="r" b="b"/>
              <a:pathLst>
                <a:path w="39238" h="48431">
                  <a:moveTo>
                    <a:pt x="28461" y="11147"/>
                  </a:moveTo>
                  <a:lnTo>
                    <a:pt x="24889" y="27167"/>
                  </a:lnTo>
                  <a:cubicBezTo>
                    <a:pt x="23967" y="31316"/>
                    <a:pt x="25234" y="40075"/>
                    <a:pt x="24889" y="44340"/>
                  </a:cubicBezTo>
                  <a:cubicBezTo>
                    <a:pt x="7140" y="61167"/>
                    <a:pt x="-10494" y="21405"/>
                    <a:pt x="7601" y="9879"/>
                  </a:cubicBezTo>
                  <a:lnTo>
                    <a:pt x="27539" y="1005"/>
                  </a:lnTo>
                  <a:cubicBezTo>
                    <a:pt x="43214" y="-2337"/>
                    <a:pt x="42753" y="3079"/>
                    <a:pt x="28461" y="11032"/>
                  </a:cubicBezTo>
                  <a:close/>
                </a:path>
              </a:pathLst>
            </a:custGeom>
            <a:solidFill>
              <a:srgbClr val="03A3CC"/>
            </a:solidFill>
            <a:ln w="11507" cap="flat">
              <a:noFill/>
              <a:prstDash val="solid"/>
              <a:miter/>
            </a:ln>
          </p:spPr>
          <p:txBody>
            <a:bodyPr/>
            <a:lstStyle/>
            <a:p>
              <a:endParaRPr lang="en-US"/>
            </a:p>
          </p:txBody>
        </p:sp>
        <p:sp>
          <p:nvSpPr>
            <p:cNvPr id="721" name="Freeform: Shape 720">
              <a:extLst>
                <a:ext uri="{FF2B5EF4-FFF2-40B4-BE49-F238E27FC236}">
                  <a16:creationId xmlns:a16="http://schemas.microsoft.com/office/drawing/2014/main" id="{AB60B1F0-3532-56A8-2AD8-72BCFA901CF6}"/>
                </a:ext>
              </a:extLst>
            </p:cNvPr>
            <p:cNvSpPr/>
            <p:nvPr/>
          </p:nvSpPr>
          <p:spPr>
            <a:xfrm>
              <a:off x="7076168" y="4026253"/>
              <a:ext cx="34575" cy="54638"/>
            </a:xfrm>
            <a:custGeom>
              <a:avLst/>
              <a:gdLst>
                <a:gd name="csX0" fmla="*/ 34576 w 34575"/>
                <a:gd name="csY0" fmla="*/ 34345 h 54638"/>
                <a:gd name="csX1" fmla="*/ 31810 w 34575"/>
                <a:gd name="csY1" fmla="*/ 45179 h 54638"/>
                <a:gd name="csX2" fmla="*/ 8644 w 34575"/>
                <a:gd name="csY2" fmla="*/ 42989 h 54638"/>
                <a:gd name="csX3" fmla="*/ 8644 w 34575"/>
                <a:gd name="csY3" fmla="*/ 25817 h 54638"/>
                <a:gd name="csX4" fmla="*/ 0 w 34575"/>
                <a:gd name="csY4" fmla="*/ 8644 h 54638"/>
                <a:gd name="csX5" fmla="*/ 8644 w 34575"/>
                <a:gd name="csY5" fmla="*/ 0 h 54638"/>
                <a:gd name="csX6" fmla="*/ 17288 w 34575"/>
                <a:gd name="csY6" fmla="*/ 0 h 54638"/>
                <a:gd name="csX7" fmla="*/ 16481 w 34575"/>
                <a:gd name="csY7" fmla="*/ 22474 h 54638"/>
                <a:gd name="csX8" fmla="*/ 34576 w 34575"/>
                <a:gd name="csY8" fmla="*/ 34460 h 546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4575" h="54638">
                  <a:moveTo>
                    <a:pt x="34576" y="34345"/>
                  </a:moveTo>
                  <a:cubicBezTo>
                    <a:pt x="34345" y="37111"/>
                    <a:pt x="32847" y="42528"/>
                    <a:pt x="31810" y="45179"/>
                  </a:cubicBezTo>
                  <a:cubicBezTo>
                    <a:pt x="22244" y="57857"/>
                    <a:pt x="14637" y="58433"/>
                    <a:pt x="8644" y="42989"/>
                  </a:cubicBezTo>
                  <a:lnTo>
                    <a:pt x="8644" y="25817"/>
                  </a:lnTo>
                  <a:lnTo>
                    <a:pt x="0" y="8644"/>
                  </a:lnTo>
                  <a:lnTo>
                    <a:pt x="8644" y="0"/>
                  </a:lnTo>
                  <a:lnTo>
                    <a:pt x="17288" y="0"/>
                  </a:lnTo>
                  <a:lnTo>
                    <a:pt x="16481" y="22474"/>
                  </a:lnTo>
                  <a:cubicBezTo>
                    <a:pt x="16251" y="29044"/>
                    <a:pt x="26623" y="33423"/>
                    <a:pt x="34576" y="34460"/>
                  </a:cubicBezTo>
                  <a:close/>
                </a:path>
              </a:pathLst>
            </a:custGeom>
            <a:solidFill>
              <a:srgbClr val="299ED2"/>
            </a:solidFill>
            <a:ln w="11507" cap="flat">
              <a:noFill/>
              <a:prstDash val="solid"/>
              <a:miter/>
            </a:ln>
          </p:spPr>
          <p:txBody>
            <a:bodyPr/>
            <a:lstStyle/>
            <a:p>
              <a:endParaRPr lang="en-US"/>
            </a:p>
          </p:txBody>
        </p:sp>
        <p:sp>
          <p:nvSpPr>
            <p:cNvPr id="722" name="Freeform: Shape 721">
              <a:extLst>
                <a:ext uri="{FF2B5EF4-FFF2-40B4-BE49-F238E27FC236}">
                  <a16:creationId xmlns:a16="http://schemas.microsoft.com/office/drawing/2014/main" id="{F226B0F4-7259-E242-4C55-0B722571BB80}"/>
                </a:ext>
              </a:extLst>
            </p:cNvPr>
            <p:cNvSpPr/>
            <p:nvPr/>
          </p:nvSpPr>
          <p:spPr>
            <a:xfrm>
              <a:off x="7084402" y="4069127"/>
              <a:ext cx="23575" cy="25816"/>
            </a:xfrm>
            <a:custGeom>
              <a:avLst/>
              <a:gdLst>
                <a:gd name="csX0" fmla="*/ 23576 w 23575"/>
                <a:gd name="csY0" fmla="*/ 2305 h 25816"/>
                <a:gd name="csX1" fmla="*/ 9515 w 23575"/>
                <a:gd name="csY1" fmla="*/ 25817 h 25816"/>
                <a:gd name="csX2" fmla="*/ 410 w 23575"/>
                <a:gd name="csY2" fmla="*/ 8644 h 25816"/>
                <a:gd name="csX3" fmla="*/ 410 w 23575"/>
                <a:gd name="csY3" fmla="*/ 0 h 25816"/>
                <a:gd name="csX4" fmla="*/ 23576 w 23575"/>
                <a:gd name="csY4" fmla="*/ 2190 h 25816"/>
              </a:gdLst>
              <a:ahLst/>
              <a:cxnLst>
                <a:cxn ang="0">
                  <a:pos x="csX0" y="csY0"/>
                </a:cxn>
                <a:cxn ang="0">
                  <a:pos x="csX1" y="csY1"/>
                </a:cxn>
                <a:cxn ang="0">
                  <a:pos x="csX2" y="csY2"/>
                </a:cxn>
                <a:cxn ang="0">
                  <a:pos x="csX3" y="csY3"/>
                </a:cxn>
                <a:cxn ang="0">
                  <a:pos x="csX4" y="csY4"/>
                </a:cxn>
              </a:cxnLst>
              <a:rect l="l" t="t" r="r" b="b"/>
              <a:pathLst>
                <a:path w="23575" h="25816">
                  <a:moveTo>
                    <a:pt x="23576" y="2305"/>
                  </a:moveTo>
                  <a:cubicBezTo>
                    <a:pt x="20925" y="9220"/>
                    <a:pt x="14355" y="19939"/>
                    <a:pt x="9515" y="25817"/>
                  </a:cubicBezTo>
                  <a:lnTo>
                    <a:pt x="410" y="8644"/>
                  </a:lnTo>
                  <a:cubicBezTo>
                    <a:pt x="-512" y="6800"/>
                    <a:pt x="410" y="2997"/>
                    <a:pt x="410" y="0"/>
                  </a:cubicBezTo>
                  <a:lnTo>
                    <a:pt x="23576" y="2190"/>
                  </a:lnTo>
                  <a:close/>
                </a:path>
              </a:pathLst>
            </a:custGeom>
            <a:solidFill>
              <a:srgbClr val="47B7C7"/>
            </a:solidFill>
            <a:ln w="11507" cap="flat">
              <a:noFill/>
              <a:prstDash val="solid"/>
              <a:miter/>
            </a:ln>
          </p:spPr>
          <p:txBody>
            <a:bodyPr/>
            <a:lstStyle/>
            <a:p>
              <a:endParaRPr lang="en-US"/>
            </a:p>
          </p:txBody>
        </p:sp>
        <p:sp>
          <p:nvSpPr>
            <p:cNvPr id="723" name="Freeform: Shape 722">
              <a:extLst>
                <a:ext uri="{FF2B5EF4-FFF2-40B4-BE49-F238E27FC236}">
                  <a16:creationId xmlns:a16="http://schemas.microsoft.com/office/drawing/2014/main" id="{EBFC2C83-C743-013E-E7EF-E128ADB4CA9D}"/>
                </a:ext>
              </a:extLst>
            </p:cNvPr>
            <p:cNvSpPr/>
            <p:nvPr/>
          </p:nvSpPr>
          <p:spPr>
            <a:xfrm>
              <a:off x="7402909" y="4239176"/>
              <a:ext cx="97964" cy="85583"/>
            </a:xfrm>
            <a:custGeom>
              <a:avLst/>
              <a:gdLst>
                <a:gd name="csX0" fmla="*/ 19478 w 97964"/>
                <a:gd name="csY0" fmla="*/ 10437 h 85583"/>
                <a:gd name="csX1" fmla="*/ 66270 w 97964"/>
                <a:gd name="csY1" fmla="*/ 46741 h 85583"/>
                <a:gd name="csX2" fmla="*/ 95545 w 97964"/>
                <a:gd name="csY2" fmla="*/ 69331 h 85583"/>
                <a:gd name="csX3" fmla="*/ 97965 w 97964"/>
                <a:gd name="csY3" fmla="*/ 79242 h 85583"/>
                <a:gd name="csX4" fmla="*/ 10373 w 97964"/>
                <a:gd name="csY4" fmla="*/ 34294 h 85583"/>
                <a:gd name="csX5" fmla="*/ 2882 w 97964"/>
                <a:gd name="csY5" fmla="*/ 34524 h 85583"/>
                <a:gd name="csX6" fmla="*/ 115 w 97964"/>
                <a:gd name="csY6" fmla="*/ 18850 h 85583"/>
                <a:gd name="csX7" fmla="*/ 1153 w 97964"/>
                <a:gd name="csY7" fmla="*/ 8016 h 85583"/>
                <a:gd name="csX8" fmla="*/ 6570 w 97964"/>
                <a:gd name="csY8" fmla="*/ 8477 h 85583"/>
                <a:gd name="csX9" fmla="*/ 19478 w 97964"/>
                <a:gd name="csY9" fmla="*/ 10321 h 855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7964" h="85583">
                  <a:moveTo>
                    <a:pt x="19478" y="10437"/>
                  </a:moveTo>
                  <a:cubicBezTo>
                    <a:pt x="41030" y="-17224"/>
                    <a:pt x="71918" y="15393"/>
                    <a:pt x="66270" y="46741"/>
                  </a:cubicBezTo>
                  <a:cubicBezTo>
                    <a:pt x="81023" y="49968"/>
                    <a:pt x="90473" y="52734"/>
                    <a:pt x="95545" y="69331"/>
                  </a:cubicBezTo>
                  <a:lnTo>
                    <a:pt x="97965" y="79242"/>
                  </a:lnTo>
                  <a:cubicBezTo>
                    <a:pt x="56935" y="95493"/>
                    <a:pt x="27776" y="80510"/>
                    <a:pt x="10373" y="34294"/>
                  </a:cubicBezTo>
                  <a:cubicBezTo>
                    <a:pt x="8529" y="34294"/>
                    <a:pt x="5187" y="34409"/>
                    <a:pt x="2882" y="34524"/>
                  </a:cubicBezTo>
                  <a:cubicBezTo>
                    <a:pt x="2305" y="30606"/>
                    <a:pt x="692" y="22769"/>
                    <a:pt x="115" y="18850"/>
                  </a:cubicBezTo>
                  <a:cubicBezTo>
                    <a:pt x="-345" y="16084"/>
                    <a:pt x="692" y="11128"/>
                    <a:pt x="1153" y="8016"/>
                  </a:cubicBezTo>
                  <a:cubicBezTo>
                    <a:pt x="1153" y="294"/>
                    <a:pt x="3112" y="755"/>
                    <a:pt x="6570" y="8477"/>
                  </a:cubicBezTo>
                  <a:lnTo>
                    <a:pt x="19478" y="10321"/>
                  </a:lnTo>
                  <a:close/>
                </a:path>
              </a:pathLst>
            </a:custGeom>
            <a:solidFill>
              <a:srgbClr val="30A848"/>
            </a:solidFill>
            <a:ln w="11507" cap="flat">
              <a:noFill/>
              <a:prstDash val="solid"/>
              <a:miter/>
            </a:ln>
          </p:spPr>
          <p:txBody>
            <a:bodyPr/>
            <a:lstStyle/>
            <a:p>
              <a:endParaRPr lang="en-US"/>
            </a:p>
          </p:txBody>
        </p:sp>
        <p:sp>
          <p:nvSpPr>
            <p:cNvPr id="724" name="Freeform: Shape 723">
              <a:extLst>
                <a:ext uri="{FF2B5EF4-FFF2-40B4-BE49-F238E27FC236}">
                  <a16:creationId xmlns:a16="http://schemas.microsoft.com/office/drawing/2014/main" id="{E2E33ECF-7EFD-9586-BED6-55CAD7665C6A}"/>
                </a:ext>
              </a:extLst>
            </p:cNvPr>
            <p:cNvSpPr/>
            <p:nvPr/>
          </p:nvSpPr>
          <p:spPr>
            <a:xfrm>
              <a:off x="7332347" y="4162964"/>
              <a:ext cx="34949" cy="62099"/>
            </a:xfrm>
            <a:custGeom>
              <a:avLst/>
              <a:gdLst>
                <a:gd name="csX0" fmla="*/ 34949 w 34949"/>
                <a:gd name="csY0" fmla="*/ 26141 h 62099"/>
                <a:gd name="csX1" fmla="*/ 28150 w 34949"/>
                <a:gd name="csY1" fmla="*/ 62100 h 62099"/>
                <a:gd name="csX2" fmla="*/ 28 w 34949"/>
                <a:gd name="csY2" fmla="*/ 7931 h 62099"/>
                <a:gd name="csX3" fmla="*/ 10977 w 34949"/>
                <a:gd name="csY3" fmla="*/ 670 h 62099"/>
                <a:gd name="csX4" fmla="*/ 34949 w 34949"/>
                <a:gd name="csY4" fmla="*/ 26141 h 62099"/>
              </a:gdLst>
              <a:ahLst/>
              <a:cxnLst>
                <a:cxn ang="0">
                  <a:pos x="csX0" y="csY0"/>
                </a:cxn>
                <a:cxn ang="0">
                  <a:pos x="csX1" y="csY1"/>
                </a:cxn>
                <a:cxn ang="0">
                  <a:pos x="csX2" y="csY2"/>
                </a:cxn>
                <a:cxn ang="0">
                  <a:pos x="csX3" y="csY3"/>
                </a:cxn>
                <a:cxn ang="0">
                  <a:pos x="csX4" y="csY4"/>
                </a:cxn>
              </a:cxnLst>
              <a:rect l="l" t="t" r="r" b="b"/>
              <a:pathLst>
                <a:path w="34949" h="62099">
                  <a:moveTo>
                    <a:pt x="34949" y="26141"/>
                  </a:moveTo>
                  <a:cubicBezTo>
                    <a:pt x="33682" y="36514"/>
                    <a:pt x="30339" y="51612"/>
                    <a:pt x="28150" y="62100"/>
                  </a:cubicBezTo>
                  <a:cubicBezTo>
                    <a:pt x="4638" y="58873"/>
                    <a:pt x="-433" y="30751"/>
                    <a:pt x="28" y="7931"/>
                  </a:cubicBezTo>
                  <a:lnTo>
                    <a:pt x="10977" y="670"/>
                  </a:lnTo>
                  <a:cubicBezTo>
                    <a:pt x="20428" y="-2557"/>
                    <a:pt x="28495" y="5857"/>
                    <a:pt x="34949" y="26141"/>
                  </a:cubicBezTo>
                  <a:close/>
                </a:path>
              </a:pathLst>
            </a:custGeom>
            <a:solidFill>
              <a:srgbClr val="31B2A8"/>
            </a:solidFill>
            <a:ln w="11507" cap="flat">
              <a:noFill/>
              <a:prstDash val="solid"/>
              <a:miter/>
            </a:ln>
          </p:spPr>
          <p:txBody>
            <a:bodyPr/>
            <a:lstStyle/>
            <a:p>
              <a:endParaRPr lang="en-US"/>
            </a:p>
          </p:txBody>
        </p:sp>
        <p:sp>
          <p:nvSpPr>
            <p:cNvPr id="725" name="Freeform: Shape 724">
              <a:extLst>
                <a:ext uri="{FF2B5EF4-FFF2-40B4-BE49-F238E27FC236}">
                  <a16:creationId xmlns:a16="http://schemas.microsoft.com/office/drawing/2014/main" id="{5CE570C7-9ED2-978C-B10D-4383926E79D6}"/>
                </a:ext>
              </a:extLst>
            </p:cNvPr>
            <p:cNvSpPr/>
            <p:nvPr/>
          </p:nvSpPr>
          <p:spPr>
            <a:xfrm>
              <a:off x="7385391" y="3974851"/>
              <a:ext cx="86093" cy="234682"/>
            </a:xfrm>
            <a:custGeom>
              <a:avLst/>
              <a:gdLst>
                <a:gd name="csX0" fmla="*/ 55321 w 86093"/>
                <a:gd name="csY0" fmla="*/ 8183 h 234682"/>
                <a:gd name="csX1" fmla="*/ 63619 w 86093"/>
                <a:gd name="csY1" fmla="*/ 40569 h 234682"/>
                <a:gd name="csX2" fmla="*/ 77565 w 86093"/>
                <a:gd name="csY2" fmla="*/ 61429 h 234682"/>
                <a:gd name="csX3" fmla="*/ 86094 w 86093"/>
                <a:gd name="csY3" fmla="*/ 70995 h 234682"/>
                <a:gd name="csX4" fmla="*/ 69497 w 86093"/>
                <a:gd name="csY4" fmla="*/ 128852 h 234682"/>
                <a:gd name="csX5" fmla="*/ 20054 w 86093"/>
                <a:gd name="csY5" fmla="*/ 222207 h 234682"/>
                <a:gd name="csX6" fmla="*/ 9912 w 86093"/>
                <a:gd name="csY6" fmla="*/ 222091 h 234682"/>
                <a:gd name="csX7" fmla="*/ 0 w 86093"/>
                <a:gd name="csY7" fmla="*/ 206993 h 234682"/>
                <a:gd name="csX8" fmla="*/ 21091 w 86093"/>
                <a:gd name="csY8" fmla="*/ 189475 h 234682"/>
                <a:gd name="csX9" fmla="*/ 26739 w 86093"/>
                <a:gd name="csY9" fmla="*/ 189821 h 234682"/>
                <a:gd name="csX10" fmla="*/ 54745 w 86093"/>
                <a:gd name="csY10" fmla="*/ 154899 h 234682"/>
                <a:gd name="csX11" fmla="*/ 36074 w 86093"/>
                <a:gd name="csY11" fmla="*/ 154899 h 234682"/>
                <a:gd name="csX12" fmla="*/ 26623 w 86093"/>
                <a:gd name="csY12" fmla="*/ 172072 h 234682"/>
                <a:gd name="csX13" fmla="*/ 25471 w 86093"/>
                <a:gd name="csY13" fmla="*/ 107646 h 234682"/>
                <a:gd name="csX14" fmla="*/ 27430 w 86093"/>
                <a:gd name="csY14" fmla="*/ 25701 h 234682"/>
                <a:gd name="csX15" fmla="*/ 28813 w 86093"/>
                <a:gd name="csY15" fmla="*/ 17749 h 234682"/>
                <a:gd name="csX16" fmla="*/ 29505 w 86093"/>
                <a:gd name="csY16" fmla="*/ 10488 h 234682"/>
                <a:gd name="csX17" fmla="*/ 55436 w 86093"/>
                <a:gd name="csY17" fmla="*/ 8413 h 2346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86093" h="234682">
                  <a:moveTo>
                    <a:pt x="55321" y="8183"/>
                  </a:moveTo>
                  <a:cubicBezTo>
                    <a:pt x="76873" y="8183"/>
                    <a:pt x="82521" y="30311"/>
                    <a:pt x="63619" y="40569"/>
                  </a:cubicBezTo>
                  <a:cubicBezTo>
                    <a:pt x="73762" y="38264"/>
                    <a:pt x="78487" y="45179"/>
                    <a:pt x="77565" y="61429"/>
                  </a:cubicBezTo>
                  <a:lnTo>
                    <a:pt x="86094" y="70995"/>
                  </a:lnTo>
                  <a:lnTo>
                    <a:pt x="69497" y="128852"/>
                  </a:lnTo>
                  <a:cubicBezTo>
                    <a:pt x="70304" y="167231"/>
                    <a:pt x="50942" y="199156"/>
                    <a:pt x="20054" y="222207"/>
                  </a:cubicBezTo>
                  <a:cubicBezTo>
                    <a:pt x="21322" y="238918"/>
                    <a:pt x="14637" y="238803"/>
                    <a:pt x="9912" y="222091"/>
                  </a:cubicBezTo>
                  <a:lnTo>
                    <a:pt x="0" y="206993"/>
                  </a:lnTo>
                  <a:cubicBezTo>
                    <a:pt x="2075" y="184173"/>
                    <a:pt x="9105" y="178295"/>
                    <a:pt x="21091" y="189475"/>
                  </a:cubicBezTo>
                  <a:cubicBezTo>
                    <a:pt x="45986" y="182444"/>
                    <a:pt x="27084" y="190858"/>
                    <a:pt x="26739" y="189821"/>
                  </a:cubicBezTo>
                  <a:cubicBezTo>
                    <a:pt x="26047" y="187631"/>
                    <a:pt x="47715" y="154784"/>
                    <a:pt x="54745" y="154899"/>
                  </a:cubicBezTo>
                  <a:lnTo>
                    <a:pt x="36074" y="154899"/>
                  </a:lnTo>
                  <a:cubicBezTo>
                    <a:pt x="47715" y="165733"/>
                    <a:pt x="41952" y="176221"/>
                    <a:pt x="26623" y="172072"/>
                  </a:cubicBezTo>
                  <a:cubicBezTo>
                    <a:pt x="10949" y="164119"/>
                    <a:pt x="10603" y="142567"/>
                    <a:pt x="25471" y="107646"/>
                  </a:cubicBezTo>
                  <a:cubicBezTo>
                    <a:pt x="41491" y="76873"/>
                    <a:pt x="46677" y="50019"/>
                    <a:pt x="27430" y="25701"/>
                  </a:cubicBezTo>
                  <a:cubicBezTo>
                    <a:pt x="21783" y="22820"/>
                    <a:pt x="22474" y="20169"/>
                    <a:pt x="28813" y="17749"/>
                  </a:cubicBezTo>
                  <a:cubicBezTo>
                    <a:pt x="21437" y="15559"/>
                    <a:pt x="21783" y="13139"/>
                    <a:pt x="29505" y="10488"/>
                  </a:cubicBezTo>
                  <a:cubicBezTo>
                    <a:pt x="26739" y="-2766"/>
                    <a:pt x="35383" y="-3458"/>
                    <a:pt x="55436" y="8413"/>
                  </a:cubicBezTo>
                  <a:close/>
                </a:path>
              </a:pathLst>
            </a:custGeom>
            <a:solidFill>
              <a:srgbClr val="208F47"/>
            </a:solidFill>
            <a:ln w="11507" cap="flat">
              <a:noFill/>
              <a:prstDash val="solid"/>
              <a:miter/>
            </a:ln>
          </p:spPr>
          <p:txBody>
            <a:bodyPr/>
            <a:lstStyle/>
            <a:p>
              <a:endParaRPr lang="en-US"/>
            </a:p>
          </p:txBody>
        </p:sp>
        <p:sp>
          <p:nvSpPr>
            <p:cNvPr id="726" name="Freeform: Shape 725">
              <a:extLst>
                <a:ext uri="{FF2B5EF4-FFF2-40B4-BE49-F238E27FC236}">
                  <a16:creationId xmlns:a16="http://schemas.microsoft.com/office/drawing/2014/main" id="{0367956B-AA18-583C-908A-9E6782B3CB76}"/>
                </a:ext>
              </a:extLst>
            </p:cNvPr>
            <p:cNvSpPr/>
            <p:nvPr/>
          </p:nvSpPr>
          <p:spPr>
            <a:xfrm>
              <a:off x="7343439" y="3980536"/>
              <a:ext cx="80446" cy="208569"/>
            </a:xfrm>
            <a:custGeom>
              <a:avLst/>
              <a:gdLst>
                <a:gd name="csX0" fmla="*/ 69267 w 80446"/>
                <a:gd name="csY0" fmla="*/ 19786 h 208569"/>
                <a:gd name="csX1" fmla="*/ 80446 w 80446"/>
                <a:gd name="csY1" fmla="*/ 31657 h 208569"/>
                <a:gd name="csX2" fmla="*/ 41952 w 80446"/>
                <a:gd name="csY2" fmla="*/ 201194 h 208569"/>
                <a:gd name="csX3" fmla="*/ 23973 w 80446"/>
                <a:gd name="csY3" fmla="*/ 208570 h 208569"/>
                <a:gd name="csX4" fmla="*/ 0 w 80446"/>
                <a:gd name="csY4" fmla="*/ 183099 h 208569"/>
                <a:gd name="csX5" fmla="*/ 17749 w 80446"/>
                <a:gd name="csY5" fmla="*/ 124896 h 208569"/>
                <a:gd name="csX6" fmla="*/ 39532 w 80446"/>
                <a:gd name="csY6" fmla="*/ 110720 h 208569"/>
                <a:gd name="csX7" fmla="*/ 44026 w 80446"/>
                <a:gd name="csY7" fmla="*/ 21284 h 208569"/>
                <a:gd name="csX8" fmla="*/ 60162 w 80446"/>
                <a:gd name="csY8" fmla="*/ 10912 h 208569"/>
                <a:gd name="csX9" fmla="*/ 70765 w 80446"/>
                <a:gd name="csY9" fmla="*/ 11718 h 208569"/>
                <a:gd name="csX10" fmla="*/ 69382 w 80446"/>
                <a:gd name="csY10" fmla="*/ 19671 h 2085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0446" h="208569">
                  <a:moveTo>
                    <a:pt x="69267" y="19786"/>
                  </a:moveTo>
                  <a:lnTo>
                    <a:pt x="80446" y="31657"/>
                  </a:lnTo>
                  <a:cubicBezTo>
                    <a:pt x="74453" y="89514"/>
                    <a:pt x="61545" y="145988"/>
                    <a:pt x="41952" y="201194"/>
                  </a:cubicBezTo>
                  <a:cubicBezTo>
                    <a:pt x="38264" y="204305"/>
                    <a:pt x="28813" y="206841"/>
                    <a:pt x="23973" y="208570"/>
                  </a:cubicBezTo>
                  <a:cubicBezTo>
                    <a:pt x="16712" y="202346"/>
                    <a:pt x="8644" y="193817"/>
                    <a:pt x="0" y="183099"/>
                  </a:cubicBezTo>
                  <a:lnTo>
                    <a:pt x="17749" y="124896"/>
                  </a:lnTo>
                  <a:cubicBezTo>
                    <a:pt x="15674" y="118557"/>
                    <a:pt x="22935" y="113832"/>
                    <a:pt x="39532" y="110720"/>
                  </a:cubicBezTo>
                  <a:cubicBezTo>
                    <a:pt x="42989" y="82599"/>
                    <a:pt x="44487" y="52864"/>
                    <a:pt x="44026" y="21284"/>
                  </a:cubicBezTo>
                  <a:lnTo>
                    <a:pt x="60162" y="10912"/>
                  </a:lnTo>
                  <a:cubicBezTo>
                    <a:pt x="59586" y="-4993"/>
                    <a:pt x="63619" y="-2458"/>
                    <a:pt x="70765" y="11718"/>
                  </a:cubicBezTo>
                  <a:lnTo>
                    <a:pt x="69382" y="19671"/>
                  </a:lnTo>
                  <a:close/>
                </a:path>
              </a:pathLst>
            </a:custGeom>
            <a:solidFill>
              <a:srgbClr val="3DAE79"/>
            </a:solidFill>
            <a:ln w="11507" cap="flat">
              <a:noFill/>
              <a:prstDash val="solid"/>
              <a:miter/>
            </a:ln>
          </p:spPr>
          <p:txBody>
            <a:bodyPr/>
            <a:lstStyle/>
            <a:p>
              <a:endParaRPr lang="en-US"/>
            </a:p>
          </p:txBody>
        </p:sp>
        <p:sp>
          <p:nvSpPr>
            <p:cNvPr id="727" name="Freeform: Shape 726">
              <a:extLst>
                <a:ext uri="{FF2B5EF4-FFF2-40B4-BE49-F238E27FC236}">
                  <a16:creationId xmlns:a16="http://schemas.microsoft.com/office/drawing/2014/main" id="{59A6CCDC-8888-45C7-C4B1-BBD55CEE85AD}"/>
                </a:ext>
              </a:extLst>
            </p:cNvPr>
            <p:cNvSpPr/>
            <p:nvPr/>
          </p:nvSpPr>
          <p:spPr>
            <a:xfrm>
              <a:off x="7385864" y="4196827"/>
              <a:ext cx="23614" cy="50941"/>
            </a:xfrm>
            <a:custGeom>
              <a:avLst/>
              <a:gdLst>
                <a:gd name="csX0" fmla="*/ 23615 w 23614"/>
                <a:gd name="csY0" fmla="*/ 50942 h 50941"/>
                <a:gd name="csX1" fmla="*/ 18198 w 23614"/>
                <a:gd name="csY1" fmla="*/ 50481 h 50941"/>
                <a:gd name="csX2" fmla="*/ 218 w 23614"/>
                <a:gd name="csY2" fmla="*/ 29620 h 50941"/>
                <a:gd name="csX3" fmla="*/ 9323 w 23614"/>
                <a:gd name="csY3" fmla="*/ 0 h 50941"/>
                <a:gd name="csX4" fmla="*/ 19466 w 23614"/>
                <a:gd name="csY4" fmla="*/ 0 h 50941"/>
                <a:gd name="csX5" fmla="*/ 23615 w 23614"/>
                <a:gd name="csY5" fmla="*/ 50942 h 50941"/>
              </a:gdLst>
              <a:ahLst/>
              <a:cxnLst>
                <a:cxn ang="0">
                  <a:pos x="csX0" y="csY0"/>
                </a:cxn>
                <a:cxn ang="0">
                  <a:pos x="csX1" y="csY1"/>
                </a:cxn>
                <a:cxn ang="0">
                  <a:pos x="csX2" y="csY2"/>
                </a:cxn>
                <a:cxn ang="0">
                  <a:pos x="csX3" y="csY3"/>
                </a:cxn>
                <a:cxn ang="0">
                  <a:pos x="csX4" y="csY4"/>
                </a:cxn>
                <a:cxn ang="0">
                  <a:pos x="csX5" y="csY5"/>
                </a:cxn>
              </a:cxnLst>
              <a:rect l="l" t="t" r="r" b="b"/>
              <a:pathLst>
                <a:path w="23614" h="50941">
                  <a:moveTo>
                    <a:pt x="23615" y="50942"/>
                  </a:moveTo>
                  <a:lnTo>
                    <a:pt x="18198" y="50481"/>
                  </a:lnTo>
                  <a:cubicBezTo>
                    <a:pt x="12896" y="46101"/>
                    <a:pt x="-1971" y="36650"/>
                    <a:pt x="218" y="29620"/>
                  </a:cubicBezTo>
                  <a:lnTo>
                    <a:pt x="9323" y="0"/>
                  </a:lnTo>
                  <a:lnTo>
                    <a:pt x="19466" y="0"/>
                  </a:lnTo>
                  <a:cubicBezTo>
                    <a:pt x="19120" y="17173"/>
                    <a:pt x="20272" y="35037"/>
                    <a:pt x="23615" y="50942"/>
                  </a:cubicBezTo>
                  <a:close/>
                </a:path>
              </a:pathLst>
            </a:custGeom>
            <a:solidFill>
              <a:srgbClr val="2EA95F"/>
            </a:solidFill>
            <a:ln w="11507" cap="flat">
              <a:noFill/>
              <a:prstDash val="solid"/>
              <a:miter/>
            </a:ln>
          </p:spPr>
          <p:txBody>
            <a:bodyPr/>
            <a:lstStyle/>
            <a:p>
              <a:endParaRPr lang="en-US"/>
            </a:p>
          </p:txBody>
        </p:sp>
        <p:sp>
          <p:nvSpPr>
            <p:cNvPr id="728" name="Freeform: Shape 727">
              <a:extLst>
                <a:ext uri="{FF2B5EF4-FFF2-40B4-BE49-F238E27FC236}">
                  <a16:creationId xmlns:a16="http://schemas.microsoft.com/office/drawing/2014/main" id="{B485B762-56FF-950A-5A0B-93E92AB92951}"/>
                </a:ext>
              </a:extLst>
            </p:cNvPr>
            <p:cNvSpPr/>
            <p:nvPr/>
          </p:nvSpPr>
          <p:spPr>
            <a:xfrm>
              <a:off x="7413178" y="4273470"/>
              <a:ext cx="105559" cy="54519"/>
            </a:xfrm>
            <a:custGeom>
              <a:avLst/>
              <a:gdLst>
                <a:gd name="csX0" fmla="*/ 85275 w 105559"/>
                <a:gd name="csY0" fmla="*/ 35037 h 54519"/>
                <a:gd name="csX1" fmla="*/ 94496 w 105559"/>
                <a:gd name="csY1" fmla="*/ 28237 h 54519"/>
                <a:gd name="csX2" fmla="*/ 105560 w 105559"/>
                <a:gd name="csY2" fmla="*/ 31118 h 54519"/>
                <a:gd name="csX3" fmla="*/ 105099 w 105559"/>
                <a:gd name="csY3" fmla="*/ 45755 h 54519"/>
                <a:gd name="csX4" fmla="*/ 85852 w 105559"/>
                <a:gd name="csY4" fmla="*/ 54169 h 54519"/>
                <a:gd name="csX5" fmla="*/ 24652 w 105559"/>
                <a:gd name="csY5" fmla="*/ 54169 h 54519"/>
                <a:gd name="csX6" fmla="*/ 104 w 105559"/>
                <a:gd name="csY6" fmla="*/ 0 h 54519"/>
                <a:gd name="csX7" fmla="*/ 21080 w 105559"/>
                <a:gd name="csY7" fmla="*/ 9336 h 54519"/>
                <a:gd name="csX8" fmla="*/ 30415 w 105559"/>
                <a:gd name="csY8" fmla="*/ 36074 h 54519"/>
                <a:gd name="csX9" fmla="*/ 85275 w 105559"/>
                <a:gd name="csY9" fmla="*/ 35037 h 545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5559" h="54519">
                  <a:moveTo>
                    <a:pt x="85275" y="35037"/>
                  </a:moveTo>
                  <a:cubicBezTo>
                    <a:pt x="74557" y="21898"/>
                    <a:pt x="80550" y="17749"/>
                    <a:pt x="94496" y="28237"/>
                  </a:cubicBezTo>
                  <a:lnTo>
                    <a:pt x="105560" y="31118"/>
                  </a:lnTo>
                  <a:lnTo>
                    <a:pt x="105099" y="45755"/>
                  </a:lnTo>
                  <a:cubicBezTo>
                    <a:pt x="100489" y="48060"/>
                    <a:pt x="91153" y="53938"/>
                    <a:pt x="85852" y="54169"/>
                  </a:cubicBezTo>
                  <a:cubicBezTo>
                    <a:pt x="71445" y="54514"/>
                    <a:pt x="43554" y="54745"/>
                    <a:pt x="24652" y="54169"/>
                  </a:cubicBezTo>
                  <a:cubicBezTo>
                    <a:pt x="9324" y="53477"/>
                    <a:pt x="-1164" y="12102"/>
                    <a:pt x="104" y="0"/>
                  </a:cubicBezTo>
                  <a:cubicBezTo>
                    <a:pt x="6904" y="115"/>
                    <a:pt x="18890" y="2997"/>
                    <a:pt x="21080" y="9336"/>
                  </a:cubicBezTo>
                  <a:lnTo>
                    <a:pt x="30415" y="36074"/>
                  </a:lnTo>
                  <a:cubicBezTo>
                    <a:pt x="35486" y="50481"/>
                    <a:pt x="76862" y="47945"/>
                    <a:pt x="85275" y="35037"/>
                  </a:cubicBezTo>
                  <a:close/>
                </a:path>
              </a:pathLst>
            </a:custGeom>
            <a:solidFill>
              <a:srgbClr val="26A03A"/>
            </a:solidFill>
            <a:ln w="11507" cap="flat">
              <a:noFill/>
              <a:prstDash val="solid"/>
              <a:miter/>
            </a:ln>
          </p:spPr>
          <p:txBody>
            <a:bodyPr/>
            <a:lstStyle/>
            <a:p>
              <a:endParaRPr lang="en-US"/>
            </a:p>
          </p:txBody>
        </p:sp>
        <p:sp>
          <p:nvSpPr>
            <p:cNvPr id="729" name="Freeform: Shape 728">
              <a:extLst>
                <a:ext uri="{FF2B5EF4-FFF2-40B4-BE49-F238E27FC236}">
                  <a16:creationId xmlns:a16="http://schemas.microsoft.com/office/drawing/2014/main" id="{5172B624-A5D4-4B37-61A6-962D4BA58282}"/>
                </a:ext>
              </a:extLst>
            </p:cNvPr>
            <p:cNvSpPr/>
            <p:nvPr/>
          </p:nvSpPr>
          <p:spPr>
            <a:xfrm>
              <a:off x="7024304" y="3836778"/>
              <a:ext cx="30617" cy="43104"/>
            </a:xfrm>
            <a:custGeom>
              <a:avLst/>
              <a:gdLst>
                <a:gd name="csX0" fmla="*/ 25932 w 30617"/>
                <a:gd name="csY0" fmla="*/ 42989 h 43104"/>
                <a:gd name="csX1" fmla="*/ 8644 w 30617"/>
                <a:gd name="csY1" fmla="*/ 42989 h 43104"/>
                <a:gd name="csX2" fmla="*/ 0 w 30617"/>
                <a:gd name="csY2" fmla="*/ 25817 h 43104"/>
                <a:gd name="csX3" fmla="*/ 17288 w 30617"/>
                <a:gd name="csY3" fmla="*/ 8644 h 43104"/>
                <a:gd name="csX4" fmla="*/ 25932 w 30617"/>
                <a:gd name="csY4" fmla="*/ 0 h 43104"/>
                <a:gd name="csX5" fmla="*/ 25932 w 30617"/>
                <a:gd name="csY5" fmla="*/ 43104 h 43104"/>
              </a:gdLst>
              <a:ahLst/>
              <a:cxnLst>
                <a:cxn ang="0">
                  <a:pos x="csX0" y="csY0"/>
                </a:cxn>
                <a:cxn ang="0">
                  <a:pos x="csX1" y="csY1"/>
                </a:cxn>
                <a:cxn ang="0">
                  <a:pos x="csX2" y="csY2"/>
                </a:cxn>
                <a:cxn ang="0">
                  <a:pos x="csX3" y="csY3"/>
                </a:cxn>
                <a:cxn ang="0">
                  <a:pos x="csX4" y="csY4"/>
                </a:cxn>
                <a:cxn ang="0">
                  <a:pos x="csX5" y="csY5"/>
                </a:cxn>
              </a:cxnLst>
              <a:rect l="l" t="t" r="r" b="b"/>
              <a:pathLst>
                <a:path w="30617" h="43104">
                  <a:moveTo>
                    <a:pt x="25932" y="42989"/>
                  </a:moveTo>
                  <a:lnTo>
                    <a:pt x="8644" y="42989"/>
                  </a:lnTo>
                  <a:lnTo>
                    <a:pt x="0" y="25817"/>
                  </a:lnTo>
                  <a:cubicBezTo>
                    <a:pt x="576" y="17288"/>
                    <a:pt x="6339" y="11525"/>
                    <a:pt x="17288" y="8644"/>
                  </a:cubicBezTo>
                  <a:lnTo>
                    <a:pt x="25932" y="0"/>
                  </a:lnTo>
                  <a:cubicBezTo>
                    <a:pt x="34230" y="8298"/>
                    <a:pt x="29735" y="30081"/>
                    <a:pt x="25932" y="43104"/>
                  </a:cubicBezTo>
                  <a:close/>
                </a:path>
              </a:pathLst>
            </a:custGeom>
            <a:solidFill>
              <a:srgbClr val="078881"/>
            </a:solidFill>
            <a:ln w="11507" cap="flat">
              <a:noFill/>
              <a:prstDash val="solid"/>
              <a:miter/>
            </a:ln>
          </p:spPr>
          <p:txBody>
            <a:bodyPr/>
            <a:lstStyle/>
            <a:p>
              <a:endParaRPr lang="en-US"/>
            </a:p>
          </p:txBody>
        </p:sp>
        <p:sp>
          <p:nvSpPr>
            <p:cNvPr id="730" name="Freeform: Shape 729">
              <a:extLst>
                <a:ext uri="{FF2B5EF4-FFF2-40B4-BE49-F238E27FC236}">
                  <a16:creationId xmlns:a16="http://schemas.microsoft.com/office/drawing/2014/main" id="{DBB0819F-206E-C4F1-BB3F-50D16DDA8AF2}"/>
                </a:ext>
              </a:extLst>
            </p:cNvPr>
            <p:cNvSpPr/>
            <p:nvPr/>
          </p:nvSpPr>
          <p:spPr>
            <a:xfrm>
              <a:off x="7050236" y="3828134"/>
              <a:ext cx="8643" cy="60277"/>
            </a:xfrm>
            <a:custGeom>
              <a:avLst/>
              <a:gdLst>
                <a:gd name="csX0" fmla="*/ 8644 w 8643"/>
                <a:gd name="csY0" fmla="*/ 8644 h 60277"/>
                <a:gd name="csX1" fmla="*/ 0 w 8643"/>
                <a:gd name="csY1" fmla="*/ 60277 h 60277"/>
                <a:gd name="csX2" fmla="*/ 0 w 8643"/>
                <a:gd name="csY2" fmla="*/ 8644 h 60277"/>
                <a:gd name="csX3" fmla="*/ 8644 w 8643"/>
                <a:gd name="csY3" fmla="*/ 0 h 60277"/>
                <a:gd name="csX4" fmla="*/ 8644 w 8643"/>
                <a:gd name="csY4" fmla="*/ 8644 h 60277"/>
              </a:gdLst>
              <a:ahLst/>
              <a:cxnLst>
                <a:cxn ang="0">
                  <a:pos x="csX0" y="csY0"/>
                </a:cxn>
                <a:cxn ang="0">
                  <a:pos x="csX1" y="csY1"/>
                </a:cxn>
                <a:cxn ang="0">
                  <a:pos x="csX2" y="csY2"/>
                </a:cxn>
                <a:cxn ang="0">
                  <a:pos x="csX3" y="csY3"/>
                </a:cxn>
                <a:cxn ang="0">
                  <a:pos x="csX4" y="csY4"/>
                </a:cxn>
              </a:cxnLst>
              <a:rect l="l" t="t" r="r" b="b"/>
              <a:pathLst>
                <a:path w="8643" h="60277">
                  <a:moveTo>
                    <a:pt x="8644" y="8644"/>
                  </a:moveTo>
                  <a:cubicBezTo>
                    <a:pt x="8644" y="26393"/>
                    <a:pt x="7146" y="47830"/>
                    <a:pt x="0" y="60277"/>
                  </a:cubicBezTo>
                  <a:lnTo>
                    <a:pt x="0" y="8644"/>
                  </a:lnTo>
                  <a:lnTo>
                    <a:pt x="8644" y="0"/>
                  </a:lnTo>
                  <a:lnTo>
                    <a:pt x="8644" y="8644"/>
                  </a:lnTo>
                  <a:close/>
                </a:path>
              </a:pathLst>
            </a:custGeom>
            <a:solidFill>
              <a:srgbClr val="02A0C2"/>
            </a:solidFill>
            <a:ln w="11507" cap="flat">
              <a:noFill/>
              <a:prstDash val="solid"/>
              <a:miter/>
            </a:ln>
          </p:spPr>
          <p:txBody>
            <a:bodyPr/>
            <a:lstStyle/>
            <a:p>
              <a:endParaRPr lang="en-US"/>
            </a:p>
          </p:txBody>
        </p:sp>
        <p:sp>
          <p:nvSpPr>
            <p:cNvPr id="731" name="Freeform: Shape 730">
              <a:extLst>
                <a:ext uri="{FF2B5EF4-FFF2-40B4-BE49-F238E27FC236}">
                  <a16:creationId xmlns:a16="http://schemas.microsoft.com/office/drawing/2014/main" id="{7A8207C4-D680-1914-32F2-B89920FA051F}"/>
                </a:ext>
              </a:extLst>
            </p:cNvPr>
            <p:cNvSpPr/>
            <p:nvPr/>
          </p:nvSpPr>
          <p:spPr>
            <a:xfrm>
              <a:off x="7019922" y="3843693"/>
              <a:ext cx="21900" cy="18786"/>
            </a:xfrm>
            <a:custGeom>
              <a:avLst/>
              <a:gdLst>
                <a:gd name="csX0" fmla="*/ 21785 w 21900"/>
                <a:gd name="csY0" fmla="*/ 1614 h 18786"/>
                <a:gd name="csX1" fmla="*/ 19250 w 21900"/>
                <a:gd name="csY1" fmla="*/ 13369 h 18786"/>
                <a:gd name="csX2" fmla="*/ 4613 w 21900"/>
                <a:gd name="csY2" fmla="*/ 18786 h 18786"/>
                <a:gd name="csX3" fmla="*/ 3 w 21900"/>
                <a:gd name="csY3" fmla="*/ 10142 h 18786"/>
                <a:gd name="csX4" fmla="*/ 5765 w 21900"/>
                <a:gd name="csY4" fmla="*/ 0 h 18786"/>
                <a:gd name="csX5" fmla="*/ 21901 w 21900"/>
                <a:gd name="csY5" fmla="*/ 1614 h 18786"/>
              </a:gdLst>
              <a:ahLst/>
              <a:cxnLst>
                <a:cxn ang="0">
                  <a:pos x="csX0" y="csY0"/>
                </a:cxn>
                <a:cxn ang="0">
                  <a:pos x="csX1" y="csY1"/>
                </a:cxn>
                <a:cxn ang="0">
                  <a:pos x="csX2" y="csY2"/>
                </a:cxn>
                <a:cxn ang="0">
                  <a:pos x="csX3" y="csY3"/>
                </a:cxn>
                <a:cxn ang="0">
                  <a:pos x="csX4" y="csY4"/>
                </a:cxn>
                <a:cxn ang="0">
                  <a:pos x="csX5" y="csY5"/>
                </a:cxn>
              </a:cxnLst>
              <a:rect l="l" t="t" r="r" b="b"/>
              <a:pathLst>
                <a:path w="21900" h="18786">
                  <a:moveTo>
                    <a:pt x="21785" y="1614"/>
                  </a:moveTo>
                  <a:cubicBezTo>
                    <a:pt x="21324" y="4264"/>
                    <a:pt x="20287" y="10488"/>
                    <a:pt x="19250" y="13369"/>
                  </a:cubicBezTo>
                  <a:cubicBezTo>
                    <a:pt x="17751" y="17403"/>
                    <a:pt x="8762" y="18325"/>
                    <a:pt x="4613" y="18786"/>
                  </a:cubicBezTo>
                  <a:cubicBezTo>
                    <a:pt x="3691" y="16827"/>
                    <a:pt x="-113" y="10257"/>
                    <a:pt x="3" y="10142"/>
                  </a:cubicBezTo>
                  <a:cubicBezTo>
                    <a:pt x="233" y="9796"/>
                    <a:pt x="4497" y="2075"/>
                    <a:pt x="5765" y="0"/>
                  </a:cubicBezTo>
                  <a:lnTo>
                    <a:pt x="21901" y="1614"/>
                  </a:lnTo>
                  <a:close/>
                </a:path>
              </a:pathLst>
            </a:custGeom>
            <a:solidFill>
              <a:srgbClr val="098455"/>
            </a:solidFill>
            <a:ln w="11507" cap="flat">
              <a:noFill/>
              <a:prstDash val="solid"/>
              <a:miter/>
            </a:ln>
          </p:spPr>
          <p:txBody>
            <a:bodyPr/>
            <a:lstStyle/>
            <a:p>
              <a:endParaRPr lang="en-US"/>
            </a:p>
          </p:txBody>
        </p:sp>
        <p:sp>
          <p:nvSpPr>
            <p:cNvPr id="732" name="Freeform: Shape 731">
              <a:extLst>
                <a:ext uri="{FF2B5EF4-FFF2-40B4-BE49-F238E27FC236}">
                  <a16:creationId xmlns:a16="http://schemas.microsoft.com/office/drawing/2014/main" id="{4209823C-C756-7F06-11E4-80195DABEA7D}"/>
                </a:ext>
              </a:extLst>
            </p:cNvPr>
            <p:cNvSpPr/>
            <p:nvPr/>
          </p:nvSpPr>
          <p:spPr>
            <a:xfrm>
              <a:off x="7093341" y="3611575"/>
              <a:ext cx="86007" cy="367194"/>
            </a:xfrm>
            <a:custGeom>
              <a:avLst/>
              <a:gdLst>
                <a:gd name="csX0" fmla="*/ 68230 w 86007"/>
                <a:gd name="csY0" fmla="*/ 0 h 367194"/>
                <a:gd name="csX1" fmla="*/ 67999 w 86007"/>
                <a:gd name="csY1" fmla="*/ 41030 h 367194"/>
                <a:gd name="csX2" fmla="*/ 69267 w 86007"/>
                <a:gd name="csY2" fmla="*/ 71572 h 367194"/>
                <a:gd name="csX3" fmla="*/ 66385 w 86007"/>
                <a:gd name="csY3" fmla="*/ 148330 h 367194"/>
                <a:gd name="csX4" fmla="*/ 62352 w 86007"/>
                <a:gd name="csY4" fmla="*/ 217020 h 367194"/>
                <a:gd name="csX5" fmla="*/ 34461 w 86007"/>
                <a:gd name="csY5" fmla="*/ 269460 h 367194"/>
                <a:gd name="csX6" fmla="*/ 25586 w 86007"/>
                <a:gd name="csY6" fmla="*/ 367194 h 367194"/>
                <a:gd name="csX7" fmla="*/ 15790 w 86007"/>
                <a:gd name="csY7" fmla="*/ 366503 h 367194"/>
                <a:gd name="csX8" fmla="*/ 0 w 86007"/>
                <a:gd name="csY8" fmla="*/ 276952 h 367194"/>
                <a:gd name="csX9" fmla="*/ 9451 w 86007"/>
                <a:gd name="csY9" fmla="*/ 259779 h 367194"/>
                <a:gd name="csX10" fmla="*/ 34115 w 86007"/>
                <a:gd name="csY10" fmla="*/ 146255 h 367194"/>
                <a:gd name="csX11" fmla="*/ 50020 w 86007"/>
                <a:gd name="csY11" fmla="*/ 76528 h 367194"/>
                <a:gd name="csX12" fmla="*/ 33308 w 86007"/>
                <a:gd name="csY12" fmla="*/ 78602 h 367194"/>
                <a:gd name="csX13" fmla="*/ 27315 w 86007"/>
                <a:gd name="csY13" fmla="*/ 79063 h 367194"/>
                <a:gd name="csX14" fmla="*/ 33077 w 86007"/>
                <a:gd name="csY14" fmla="*/ 53938 h 367194"/>
                <a:gd name="csX15" fmla="*/ 53938 w 86007"/>
                <a:gd name="csY15" fmla="*/ 33193 h 367194"/>
                <a:gd name="csX16" fmla="*/ 42989 w 86007"/>
                <a:gd name="csY16" fmla="*/ 1498 h 367194"/>
                <a:gd name="csX17" fmla="*/ 68114 w 86007"/>
                <a:gd name="csY17" fmla="*/ 231 h 367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86007" h="367194">
                  <a:moveTo>
                    <a:pt x="68230" y="0"/>
                  </a:moveTo>
                  <a:cubicBezTo>
                    <a:pt x="82982" y="5417"/>
                    <a:pt x="82867" y="19132"/>
                    <a:pt x="67999" y="41030"/>
                  </a:cubicBezTo>
                  <a:lnTo>
                    <a:pt x="69267" y="71572"/>
                  </a:lnTo>
                  <a:cubicBezTo>
                    <a:pt x="98656" y="82636"/>
                    <a:pt x="83904" y="129659"/>
                    <a:pt x="66385" y="148330"/>
                  </a:cubicBezTo>
                  <a:cubicBezTo>
                    <a:pt x="70535" y="174377"/>
                    <a:pt x="69152" y="197312"/>
                    <a:pt x="62352" y="217020"/>
                  </a:cubicBezTo>
                  <a:cubicBezTo>
                    <a:pt x="59240" y="241223"/>
                    <a:pt x="49904" y="258742"/>
                    <a:pt x="34461" y="269460"/>
                  </a:cubicBezTo>
                  <a:cubicBezTo>
                    <a:pt x="29159" y="300924"/>
                    <a:pt x="26278" y="333541"/>
                    <a:pt x="25586" y="367194"/>
                  </a:cubicBezTo>
                  <a:lnTo>
                    <a:pt x="15790" y="366503"/>
                  </a:lnTo>
                  <a:lnTo>
                    <a:pt x="0" y="276952"/>
                  </a:lnTo>
                  <a:lnTo>
                    <a:pt x="9451" y="259779"/>
                  </a:lnTo>
                  <a:lnTo>
                    <a:pt x="34115" y="146255"/>
                  </a:lnTo>
                  <a:cubicBezTo>
                    <a:pt x="38033" y="128276"/>
                    <a:pt x="60277" y="91165"/>
                    <a:pt x="50020" y="76528"/>
                  </a:cubicBezTo>
                  <a:cubicBezTo>
                    <a:pt x="47945" y="73531"/>
                    <a:pt x="32616" y="77565"/>
                    <a:pt x="33308" y="78602"/>
                  </a:cubicBezTo>
                  <a:lnTo>
                    <a:pt x="27315" y="79063"/>
                  </a:lnTo>
                  <a:lnTo>
                    <a:pt x="33077" y="53938"/>
                  </a:lnTo>
                  <a:cubicBezTo>
                    <a:pt x="41260" y="52670"/>
                    <a:pt x="56589" y="40799"/>
                    <a:pt x="53938" y="33193"/>
                  </a:cubicBezTo>
                  <a:lnTo>
                    <a:pt x="42989" y="1498"/>
                  </a:lnTo>
                  <a:lnTo>
                    <a:pt x="68114" y="231"/>
                  </a:lnTo>
                  <a:close/>
                </a:path>
              </a:pathLst>
            </a:custGeom>
            <a:solidFill>
              <a:srgbClr val="26973C"/>
            </a:solidFill>
            <a:ln w="11507" cap="flat">
              <a:noFill/>
              <a:prstDash val="solid"/>
              <a:miter/>
            </a:ln>
          </p:spPr>
          <p:txBody>
            <a:bodyPr/>
            <a:lstStyle/>
            <a:p>
              <a:endParaRPr lang="en-US"/>
            </a:p>
          </p:txBody>
        </p:sp>
        <p:sp>
          <p:nvSpPr>
            <p:cNvPr id="733" name="Freeform: Shape 732">
              <a:extLst>
                <a:ext uri="{FF2B5EF4-FFF2-40B4-BE49-F238E27FC236}">
                  <a16:creationId xmlns:a16="http://schemas.microsoft.com/office/drawing/2014/main" id="{03E28C43-573E-D895-7AFF-CF64FC288A6E}"/>
                </a:ext>
              </a:extLst>
            </p:cNvPr>
            <p:cNvSpPr/>
            <p:nvPr/>
          </p:nvSpPr>
          <p:spPr>
            <a:xfrm>
              <a:off x="7060333" y="3845307"/>
              <a:ext cx="23787" cy="94737"/>
            </a:xfrm>
            <a:custGeom>
              <a:avLst/>
              <a:gdLst>
                <a:gd name="csX0" fmla="*/ 23787 w 23787"/>
                <a:gd name="csY0" fmla="*/ 15098 h 94737"/>
                <a:gd name="csX1" fmla="*/ 7191 w 23787"/>
                <a:gd name="csY1" fmla="*/ 94738 h 94737"/>
                <a:gd name="csX2" fmla="*/ 45 w 23787"/>
                <a:gd name="csY2" fmla="*/ 70419 h 94737"/>
                <a:gd name="csX3" fmla="*/ 7191 w 23787"/>
                <a:gd name="csY3" fmla="*/ 0 h 94737"/>
                <a:gd name="csX4" fmla="*/ 23787 w 23787"/>
                <a:gd name="csY4" fmla="*/ 15098 h 94737"/>
              </a:gdLst>
              <a:ahLst/>
              <a:cxnLst>
                <a:cxn ang="0">
                  <a:pos x="csX0" y="csY0"/>
                </a:cxn>
                <a:cxn ang="0">
                  <a:pos x="csX1" y="csY1"/>
                </a:cxn>
                <a:cxn ang="0">
                  <a:pos x="csX2" y="csY2"/>
                </a:cxn>
                <a:cxn ang="0">
                  <a:pos x="csX3" y="csY3"/>
                </a:cxn>
                <a:cxn ang="0">
                  <a:pos x="csX4" y="csY4"/>
                </a:cxn>
              </a:cxnLst>
              <a:rect l="l" t="t" r="r" b="b"/>
              <a:pathLst>
                <a:path w="23787" h="94737">
                  <a:moveTo>
                    <a:pt x="23787" y="15098"/>
                  </a:moveTo>
                  <a:cubicBezTo>
                    <a:pt x="12838" y="38264"/>
                    <a:pt x="7191" y="68114"/>
                    <a:pt x="7191" y="94738"/>
                  </a:cubicBezTo>
                  <a:cubicBezTo>
                    <a:pt x="4540" y="94392"/>
                    <a:pt x="-531" y="76989"/>
                    <a:pt x="45" y="70419"/>
                  </a:cubicBezTo>
                  <a:lnTo>
                    <a:pt x="7191" y="0"/>
                  </a:lnTo>
                  <a:lnTo>
                    <a:pt x="23787" y="15098"/>
                  </a:lnTo>
                  <a:close/>
                </a:path>
              </a:pathLst>
            </a:custGeom>
            <a:solidFill>
              <a:srgbClr val="64BECD"/>
            </a:solidFill>
            <a:ln w="11507" cap="flat">
              <a:noFill/>
              <a:prstDash val="solid"/>
              <a:miter/>
            </a:ln>
          </p:spPr>
          <p:txBody>
            <a:bodyPr/>
            <a:lstStyle/>
            <a:p>
              <a:endParaRPr lang="en-US"/>
            </a:p>
          </p:txBody>
        </p:sp>
        <p:sp>
          <p:nvSpPr>
            <p:cNvPr id="734" name="Freeform: Shape 733">
              <a:extLst>
                <a:ext uri="{FF2B5EF4-FFF2-40B4-BE49-F238E27FC236}">
                  <a16:creationId xmlns:a16="http://schemas.microsoft.com/office/drawing/2014/main" id="{CABCA813-0124-8C89-7147-C36FBEF5BA42}"/>
                </a:ext>
              </a:extLst>
            </p:cNvPr>
            <p:cNvSpPr/>
            <p:nvPr/>
          </p:nvSpPr>
          <p:spPr>
            <a:xfrm>
              <a:off x="7214010" y="3464620"/>
              <a:ext cx="83486" cy="188432"/>
            </a:xfrm>
            <a:custGeom>
              <a:avLst/>
              <a:gdLst>
                <a:gd name="csX0" fmla="*/ 75951 w 83486"/>
                <a:gd name="csY0" fmla="*/ 2659 h 188432"/>
                <a:gd name="csX1" fmla="*/ 82060 w 83486"/>
                <a:gd name="csY1" fmla="*/ 10035 h 188432"/>
                <a:gd name="csX2" fmla="*/ 65924 w 83486"/>
                <a:gd name="csY2" fmla="*/ 104542 h 188432"/>
                <a:gd name="csX3" fmla="*/ 77911 w 83486"/>
                <a:gd name="csY3" fmla="*/ 130935 h 188432"/>
                <a:gd name="csX4" fmla="*/ 77911 w 83486"/>
                <a:gd name="csY4" fmla="*/ 139579 h 188432"/>
                <a:gd name="csX5" fmla="*/ 69267 w 83486"/>
                <a:gd name="csY5" fmla="*/ 182683 h 188432"/>
                <a:gd name="csX6" fmla="*/ 60047 w 83486"/>
                <a:gd name="csY6" fmla="*/ 183029 h 188432"/>
                <a:gd name="csX7" fmla="*/ 43335 w 83486"/>
                <a:gd name="csY7" fmla="*/ 87946 h 188432"/>
                <a:gd name="csX8" fmla="*/ 34691 w 83486"/>
                <a:gd name="csY8" fmla="*/ 70773 h 188432"/>
                <a:gd name="csX9" fmla="*/ 26047 w 83486"/>
                <a:gd name="csY9" fmla="*/ 70773 h 188432"/>
                <a:gd name="csX10" fmla="*/ 0 w 83486"/>
                <a:gd name="csY10" fmla="*/ 54522 h 188432"/>
                <a:gd name="csX11" fmla="*/ 16020 w 83486"/>
                <a:gd name="csY11" fmla="*/ 26862 h 188432"/>
                <a:gd name="csX12" fmla="*/ 35613 w 83486"/>
                <a:gd name="csY12" fmla="*/ 10957 h 188432"/>
                <a:gd name="csX13" fmla="*/ 60969 w 83486"/>
                <a:gd name="csY13" fmla="*/ 4042 h 188432"/>
                <a:gd name="csX14" fmla="*/ 75836 w 83486"/>
                <a:gd name="csY14" fmla="*/ 2774 h 188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486" h="188432">
                  <a:moveTo>
                    <a:pt x="75951" y="2659"/>
                  </a:moveTo>
                  <a:lnTo>
                    <a:pt x="82060" y="10035"/>
                  </a:lnTo>
                  <a:cubicBezTo>
                    <a:pt x="71111" y="41729"/>
                    <a:pt x="65694" y="73193"/>
                    <a:pt x="65924" y="104542"/>
                  </a:cubicBezTo>
                  <a:cubicBezTo>
                    <a:pt x="75029" y="100278"/>
                    <a:pt x="78948" y="109037"/>
                    <a:pt x="77911" y="130935"/>
                  </a:cubicBezTo>
                  <a:cubicBezTo>
                    <a:pt x="85402" y="133355"/>
                    <a:pt x="85287" y="136236"/>
                    <a:pt x="77911" y="139579"/>
                  </a:cubicBezTo>
                  <a:cubicBezTo>
                    <a:pt x="82521" y="159633"/>
                    <a:pt x="79640" y="174039"/>
                    <a:pt x="69267" y="182683"/>
                  </a:cubicBezTo>
                  <a:cubicBezTo>
                    <a:pt x="66962" y="190290"/>
                    <a:pt x="63850" y="190290"/>
                    <a:pt x="60047" y="183029"/>
                  </a:cubicBezTo>
                  <a:cubicBezTo>
                    <a:pt x="32847" y="174385"/>
                    <a:pt x="33654" y="113993"/>
                    <a:pt x="43335" y="87946"/>
                  </a:cubicBezTo>
                  <a:cubicBezTo>
                    <a:pt x="36650" y="88291"/>
                    <a:pt x="33769" y="82529"/>
                    <a:pt x="34691" y="70773"/>
                  </a:cubicBezTo>
                  <a:cubicBezTo>
                    <a:pt x="31810" y="77573"/>
                    <a:pt x="28928" y="77573"/>
                    <a:pt x="26047" y="70773"/>
                  </a:cubicBezTo>
                  <a:cubicBezTo>
                    <a:pt x="16481" y="65356"/>
                    <a:pt x="7837" y="59939"/>
                    <a:pt x="0" y="54522"/>
                  </a:cubicBezTo>
                  <a:lnTo>
                    <a:pt x="16020" y="26862"/>
                  </a:lnTo>
                  <a:lnTo>
                    <a:pt x="35613" y="10957"/>
                  </a:lnTo>
                  <a:lnTo>
                    <a:pt x="60969" y="4042"/>
                  </a:lnTo>
                  <a:cubicBezTo>
                    <a:pt x="66270" y="123"/>
                    <a:pt x="70880" y="-2067"/>
                    <a:pt x="75836" y="2774"/>
                  </a:cubicBezTo>
                  <a:close/>
                </a:path>
              </a:pathLst>
            </a:custGeom>
            <a:solidFill>
              <a:srgbClr val="067EAD"/>
            </a:solidFill>
            <a:ln w="11507" cap="flat">
              <a:noFill/>
              <a:prstDash val="solid"/>
              <a:miter/>
            </a:ln>
          </p:spPr>
          <p:txBody>
            <a:bodyPr/>
            <a:lstStyle/>
            <a:p>
              <a:endParaRPr lang="en-US"/>
            </a:p>
          </p:txBody>
        </p:sp>
        <p:sp>
          <p:nvSpPr>
            <p:cNvPr id="735" name="Freeform: Shape 734">
              <a:extLst>
                <a:ext uri="{FF2B5EF4-FFF2-40B4-BE49-F238E27FC236}">
                  <a16:creationId xmlns:a16="http://schemas.microsoft.com/office/drawing/2014/main" id="{753146CC-E4C8-7FF8-E79D-59469C23A27D}"/>
                </a:ext>
              </a:extLst>
            </p:cNvPr>
            <p:cNvSpPr/>
            <p:nvPr/>
          </p:nvSpPr>
          <p:spPr>
            <a:xfrm>
              <a:off x="7275094" y="3455756"/>
              <a:ext cx="58620" cy="139799"/>
            </a:xfrm>
            <a:custGeom>
              <a:avLst/>
              <a:gdLst>
                <a:gd name="csX0" fmla="*/ 44487 w 58620"/>
                <a:gd name="csY0" fmla="*/ 2073 h 139799"/>
                <a:gd name="csX1" fmla="*/ 58203 w 58620"/>
                <a:gd name="csY1" fmla="*/ 34574 h 139799"/>
                <a:gd name="csX2" fmla="*/ 25356 w 58620"/>
                <a:gd name="csY2" fmla="*/ 105339 h 139799"/>
                <a:gd name="csX3" fmla="*/ 16712 w 58620"/>
                <a:gd name="csY3" fmla="*/ 139799 h 139799"/>
                <a:gd name="csX4" fmla="*/ 4725 w 58620"/>
                <a:gd name="csY4" fmla="*/ 113406 h 139799"/>
                <a:gd name="csX5" fmla="*/ 19939 w 58620"/>
                <a:gd name="csY5" fmla="*/ 22126 h 139799"/>
                <a:gd name="csX6" fmla="*/ 14868 w 58620"/>
                <a:gd name="csY6" fmla="*/ 11523 h 139799"/>
                <a:gd name="csX7" fmla="*/ 0 w 58620"/>
                <a:gd name="csY7" fmla="*/ 12791 h 139799"/>
                <a:gd name="csX8" fmla="*/ 44487 w 58620"/>
                <a:gd name="csY8" fmla="*/ 2073 h 139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620" h="139799">
                  <a:moveTo>
                    <a:pt x="44487" y="2073"/>
                  </a:moveTo>
                  <a:cubicBezTo>
                    <a:pt x="56474" y="-8646"/>
                    <a:pt x="59931" y="25238"/>
                    <a:pt x="58203" y="34574"/>
                  </a:cubicBezTo>
                  <a:cubicBezTo>
                    <a:pt x="55436" y="50248"/>
                    <a:pt x="35959" y="97041"/>
                    <a:pt x="25356" y="105339"/>
                  </a:cubicBezTo>
                  <a:cubicBezTo>
                    <a:pt x="25817" y="120783"/>
                    <a:pt x="22935" y="132193"/>
                    <a:pt x="16712" y="139799"/>
                  </a:cubicBezTo>
                  <a:lnTo>
                    <a:pt x="4725" y="113406"/>
                  </a:lnTo>
                  <a:cubicBezTo>
                    <a:pt x="4380" y="83441"/>
                    <a:pt x="9451" y="53014"/>
                    <a:pt x="19939" y="22126"/>
                  </a:cubicBezTo>
                  <a:cubicBezTo>
                    <a:pt x="13369" y="38838"/>
                    <a:pt x="13254" y="30079"/>
                    <a:pt x="14868" y="11523"/>
                  </a:cubicBezTo>
                  <a:lnTo>
                    <a:pt x="0" y="12791"/>
                  </a:lnTo>
                  <a:cubicBezTo>
                    <a:pt x="6224" y="1035"/>
                    <a:pt x="29044" y="-1039"/>
                    <a:pt x="44487" y="2073"/>
                  </a:cubicBezTo>
                  <a:close/>
                </a:path>
              </a:pathLst>
            </a:custGeom>
            <a:solidFill>
              <a:srgbClr val="069C91"/>
            </a:solidFill>
            <a:ln w="11507" cap="flat">
              <a:noFill/>
              <a:prstDash val="solid"/>
              <a:miter/>
            </a:ln>
          </p:spPr>
          <p:txBody>
            <a:bodyPr/>
            <a:lstStyle/>
            <a:p>
              <a:endParaRPr lang="en-US"/>
            </a:p>
          </p:txBody>
        </p:sp>
        <p:sp>
          <p:nvSpPr>
            <p:cNvPr id="736" name="Freeform: Shape 735">
              <a:extLst>
                <a:ext uri="{FF2B5EF4-FFF2-40B4-BE49-F238E27FC236}">
                  <a16:creationId xmlns:a16="http://schemas.microsoft.com/office/drawing/2014/main" id="{363794CB-6FD1-D7CF-55B8-D16C2E45B518}"/>
                </a:ext>
              </a:extLst>
            </p:cNvPr>
            <p:cNvSpPr/>
            <p:nvPr/>
          </p:nvSpPr>
          <p:spPr>
            <a:xfrm>
              <a:off x="7296745" y="3451835"/>
              <a:ext cx="61169" cy="161007"/>
            </a:xfrm>
            <a:custGeom>
              <a:avLst/>
              <a:gdLst>
                <a:gd name="csX0" fmla="*/ 46002 w 61169"/>
                <a:gd name="csY0" fmla="*/ 0 h 161007"/>
                <a:gd name="csX1" fmla="*/ 49229 w 61169"/>
                <a:gd name="csY1" fmla="*/ 37111 h 161007"/>
                <a:gd name="csX2" fmla="*/ 47385 w 61169"/>
                <a:gd name="csY2" fmla="*/ 49098 h 161007"/>
                <a:gd name="csX3" fmla="*/ 38395 w 61169"/>
                <a:gd name="csY3" fmla="*/ 68114 h 161007"/>
                <a:gd name="csX4" fmla="*/ 12463 w 61169"/>
                <a:gd name="csY4" fmla="*/ 161008 h 161007"/>
                <a:gd name="csX5" fmla="*/ 3819 w 61169"/>
                <a:gd name="csY5" fmla="*/ 109375 h 161007"/>
                <a:gd name="csX6" fmla="*/ 27907 w 61169"/>
                <a:gd name="csY6" fmla="*/ 24318 h 161007"/>
                <a:gd name="csX7" fmla="*/ 22951 w 61169"/>
                <a:gd name="csY7" fmla="*/ 6108 h 161007"/>
                <a:gd name="csX8" fmla="*/ 46002 w 61169"/>
                <a:gd name="csY8" fmla="*/ 115 h 1610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1169" h="161007">
                  <a:moveTo>
                    <a:pt x="46002" y="0"/>
                  </a:moveTo>
                  <a:cubicBezTo>
                    <a:pt x="57527" y="6915"/>
                    <a:pt x="58564" y="19362"/>
                    <a:pt x="49229" y="37111"/>
                  </a:cubicBezTo>
                  <a:cubicBezTo>
                    <a:pt x="66056" y="38840"/>
                    <a:pt x="64788" y="45640"/>
                    <a:pt x="47385" y="49098"/>
                  </a:cubicBezTo>
                  <a:lnTo>
                    <a:pt x="38395" y="68114"/>
                  </a:lnTo>
                  <a:cubicBezTo>
                    <a:pt x="30443" y="101192"/>
                    <a:pt x="21799" y="132079"/>
                    <a:pt x="12463" y="161008"/>
                  </a:cubicBezTo>
                  <a:cubicBezTo>
                    <a:pt x="-445" y="150635"/>
                    <a:pt x="-3326" y="133347"/>
                    <a:pt x="3819" y="109375"/>
                  </a:cubicBezTo>
                  <a:lnTo>
                    <a:pt x="27907" y="24318"/>
                  </a:lnTo>
                  <a:cubicBezTo>
                    <a:pt x="28829" y="20976"/>
                    <a:pt x="23182" y="4725"/>
                    <a:pt x="22951" y="6108"/>
                  </a:cubicBezTo>
                  <a:lnTo>
                    <a:pt x="46002" y="115"/>
                  </a:lnTo>
                  <a:close/>
                </a:path>
              </a:pathLst>
            </a:custGeom>
            <a:solidFill>
              <a:srgbClr val="0F823D"/>
            </a:solidFill>
            <a:ln w="11507" cap="flat">
              <a:noFill/>
              <a:prstDash val="solid"/>
              <a:miter/>
            </a:ln>
          </p:spPr>
          <p:txBody>
            <a:bodyPr/>
            <a:lstStyle/>
            <a:p>
              <a:endParaRPr lang="en-US"/>
            </a:p>
          </p:txBody>
        </p:sp>
        <p:sp>
          <p:nvSpPr>
            <p:cNvPr id="737" name="Freeform: Shape 736">
              <a:extLst>
                <a:ext uri="{FF2B5EF4-FFF2-40B4-BE49-F238E27FC236}">
                  <a16:creationId xmlns:a16="http://schemas.microsoft.com/office/drawing/2014/main" id="{EC37903E-3BE7-9E4B-6668-A229ED7B7A32}"/>
                </a:ext>
              </a:extLst>
            </p:cNvPr>
            <p:cNvSpPr/>
            <p:nvPr/>
          </p:nvSpPr>
          <p:spPr>
            <a:xfrm>
              <a:off x="7355335" y="3425096"/>
              <a:ext cx="38469" cy="38327"/>
            </a:xfrm>
            <a:custGeom>
              <a:avLst/>
              <a:gdLst>
                <a:gd name="csX0" fmla="*/ 12076 w 38469"/>
                <a:gd name="csY0" fmla="*/ 33654 h 38327"/>
                <a:gd name="csX1" fmla="*/ 5968 w 38469"/>
                <a:gd name="csY1" fmla="*/ 33308 h 38327"/>
                <a:gd name="csX2" fmla="*/ 23141 w 38469"/>
                <a:gd name="csY2" fmla="*/ 6339 h 38327"/>
                <a:gd name="csX3" fmla="*/ 38008 w 38469"/>
                <a:gd name="csY3" fmla="*/ 0 h 38327"/>
                <a:gd name="csX4" fmla="*/ 38469 w 38469"/>
                <a:gd name="csY4" fmla="*/ 27776 h 38327"/>
                <a:gd name="csX5" fmla="*/ 12076 w 38469"/>
                <a:gd name="csY5" fmla="*/ 33538 h 38327"/>
              </a:gdLst>
              <a:ahLst/>
              <a:cxnLst>
                <a:cxn ang="0">
                  <a:pos x="csX0" y="csY0"/>
                </a:cxn>
                <a:cxn ang="0">
                  <a:pos x="csX1" y="csY1"/>
                </a:cxn>
                <a:cxn ang="0">
                  <a:pos x="csX2" y="csY2"/>
                </a:cxn>
                <a:cxn ang="0">
                  <a:pos x="csX3" y="csY3"/>
                </a:cxn>
                <a:cxn ang="0">
                  <a:pos x="csX4" y="csY4"/>
                </a:cxn>
                <a:cxn ang="0">
                  <a:pos x="csX5" y="csY5"/>
                </a:cxn>
              </a:cxnLst>
              <a:rect l="l" t="t" r="r" b="b"/>
              <a:pathLst>
                <a:path w="38469" h="38327">
                  <a:moveTo>
                    <a:pt x="12076" y="33654"/>
                  </a:moveTo>
                  <a:cubicBezTo>
                    <a:pt x="11846" y="40223"/>
                    <a:pt x="9771" y="39647"/>
                    <a:pt x="5968" y="33308"/>
                  </a:cubicBezTo>
                  <a:cubicBezTo>
                    <a:pt x="-10167" y="26162"/>
                    <a:pt x="10117" y="12563"/>
                    <a:pt x="23141" y="6339"/>
                  </a:cubicBezTo>
                  <a:lnTo>
                    <a:pt x="38008" y="0"/>
                  </a:lnTo>
                  <a:lnTo>
                    <a:pt x="38469" y="27776"/>
                  </a:lnTo>
                  <a:cubicBezTo>
                    <a:pt x="38469" y="34460"/>
                    <a:pt x="18761" y="33308"/>
                    <a:pt x="12076" y="33538"/>
                  </a:cubicBezTo>
                  <a:close/>
                </a:path>
              </a:pathLst>
            </a:custGeom>
            <a:solidFill>
              <a:srgbClr val="B8B507"/>
            </a:solidFill>
            <a:ln w="11507" cap="flat">
              <a:noFill/>
              <a:prstDash val="solid"/>
              <a:miter/>
            </a:ln>
          </p:spPr>
          <p:txBody>
            <a:bodyPr/>
            <a:lstStyle/>
            <a:p>
              <a:endParaRPr lang="en-US"/>
            </a:p>
          </p:txBody>
        </p:sp>
        <p:sp>
          <p:nvSpPr>
            <p:cNvPr id="738" name="Freeform: Shape 737">
              <a:extLst>
                <a:ext uri="{FF2B5EF4-FFF2-40B4-BE49-F238E27FC236}">
                  <a16:creationId xmlns:a16="http://schemas.microsoft.com/office/drawing/2014/main" id="{FB1129F3-DF65-B948-849B-746706514FAF}"/>
                </a:ext>
              </a:extLst>
            </p:cNvPr>
            <p:cNvSpPr/>
            <p:nvPr/>
          </p:nvSpPr>
          <p:spPr>
            <a:xfrm>
              <a:off x="7342655" y="3431531"/>
              <a:ext cx="35935" cy="40104"/>
            </a:xfrm>
            <a:custGeom>
              <a:avLst/>
              <a:gdLst>
                <a:gd name="csX0" fmla="*/ 35936 w 35935"/>
                <a:gd name="csY0" fmla="*/ 19 h 40104"/>
                <a:gd name="csX1" fmla="*/ 18763 w 35935"/>
                <a:gd name="csY1" fmla="*/ 26988 h 40104"/>
                <a:gd name="csX2" fmla="*/ 92 w 35935"/>
                <a:gd name="csY2" fmla="*/ 20419 h 40104"/>
                <a:gd name="csX3" fmla="*/ 35936 w 35935"/>
                <a:gd name="csY3" fmla="*/ 19 h 40104"/>
              </a:gdLst>
              <a:ahLst/>
              <a:cxnLst>
                <a:cxn ang="0">
                  <a:pos x="csX0" y="csY0"/>
                </a:cxn>
                <a:cxn ang="0">
                  <a:pos x="csX1" y="csY1"/>
                </a:cxn>
                <a:cxn ang="0">
                  <a:pos x="csX2" y="csY2"/>
                </a:cxn>
                <a:cxn ang="0">
                  <a:pos x="csX3" y="csY3"/>
                </a:cxn>
              </a:cxnLst>
              <a:rect l="l" t="t" r="r" b="b"/>
              <a:pathLst>
                <a:path w="35935" h="40104">
                  <a:moveTo>
                    <a:pt x="35936" y="19"/>
                  </a:moveTo>
                  <a:lnTo>
                    <a:pt x="18763" y="26988"/>
                  </a:lnTo>
                  <a:cubicBezTo>
                    <a:pt x="10926" y="48310"/>
                    <a:pt x="-1176" y="41856"/>
                    <a:pt x="92" y="20419"/>
                  </a:cubicBezTo>
                  <a:cubicBezTo>
                    <a:pt x="6316" y="7510"/>
                    <a:pt x="21299" y="-442"/>
                    <a:pt x="35936" y="19"/>
                  </a:cubicBezTo>
                  <a:close/>
                </a:path>
              </a:pathLst>
            </a:custGeom>
            <a:solidFill>
              <a:srgbClr val="88B733"/>
            </a:solidFill>
            <a:ln w="11507" cap="flat">
              <a:noFill/>
              <a:prstDash val="solid"/>
              <a:miter/>
            </a:ln>
          </p:spPr>
          <p:txBody>
            <a:bodyPr/>
            <a:lstStyle/>
            <a:p>
              <a:endParaRPr lang="en-US"/>
            </a:p>
          </p:txBody>
        </p:sp>
        <p:sp>
          <p:nvSpPr>
            <p:cNvPr id="739" name="Freeform: Shape 738">
              <a:extLst>
                <a:ext uri="{FF2B5EF4-FFF2-40B4-BE49-F238E27FC236}">
                  <a16:creationId xmlns:a16="http://schemas.microsoft.com/office/drawing/2014/main" id="{A9B6CF20-0C03-A5E9-3580-E655DF95CB74}"/>
                </a:ext>
              </a:extLst>
            </p:cNvPr>
            <p:cNvSpPr/>
            <p:nvPr/>
          </p:nvSpPr>
          <p:spPr>
            <a:xfrm>
              <a:off x="7420726" y="3413686"/>
              <a:ext cx="123881" cy="82262"/>
            </a:xfrm>
            <a:custGeom>
              <a:avLst/>
              <a:gdLst>
                <a:gd name="csX0" fmla="*/ 17681 w 123881"/>
                <a:gd name="csY0" fmla="*/ 0 h 82262"/>
                <a:gd name="csX1" fmla="*/ 95476 w 123881"/>
                <a:gd name="csY1" fmla="*/ 35498 h 82262"/>
                <a:gd name="csX2" fmla="*/ 105734 w 123881"/>
                <a:gd name="csY2" fmla="*/ 45870 h 82262"/>
                <a:gd name="csX3" fmla="*/ 98473 w 123881"/>
                <a:gd name="csY3" fmla="*/ 70304 h 82262"/>
                <a:gd name="csX4" fmla="*/ 78189 w 123881"/>
                <a:gd name="csY4" fmla="*/ 69843 h 82262"/>
                <a:gd name="csX5" fmla="*/ 78189 w 123881"/>
                <a:gd name="csY5" fmla="*/ 61199 h 82262"/>
                <a:gd name="csX6" fmla="*/ 33471 w 123881"/>
                <a:gd name="csY6" fmla="*/ 43911 h 82262"/>
                <a:gd name="csX7" fmla="*/ 1085 w 123881"/>
                <a:gd name="csY7" fmla="*/ 9566 h 82262"/>
                <a:gd name="csX8" fmla="*/ 10881 w 123881"/>
                <a:gd name="csY8" fmla="*/ 0 h 82262"/>
                <a:gd name="csX9" fmla="*/ 17681 w 123881"/>
                <a:gd name="csY9" fmla="*/ 0 h 822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3881" h="82262">
                  <a:moveTo>
                    <a:pt x="17681" y="0"/>
                  </a:moveTo>
                  <a:cubicBezTo>
                    <a:pt x="44304" y="11525"/>
                    <a:pt x="70236" y="23281"/>
                    <a:pt x="95476" y="35498"/>
                  </a:cubicBezTo>
                  <a:cubicBezTo>
                    <a:pt x="104927" y="23281"/>
                    <a:pt x="116222" y="32616"/>
                    <a:pt x="105734" y="45870"/>
                  </a:cubicBezTo>
                  <a:cubicBezTo>
                    <a:pt x="132933" y="37803"/>
                    <a:pt x="128784" y="89321"/>
                    <a:pt x="98473" y="70304"/>
                  </a:cubicBezTo>
                  <a:cubicBezTo>
                    <a:pt x="98358" y="85863"/>
                    <a:pt x="79917" y="86785"/>
                    <a:pt x="78189" y="69843"/>
                  </a:cubicBezTo>
                  <a:cubicBezTo>
                    <a:pt x="70697" y="67423"/>
                    <a:pt x="70812" y="64541"/>
                    <a:pt x="78189" y="61199"/>
                  </a:cubicBezTo>
                  <a:cubicBezTo>
                    <a:pt x="61707" y="55782"/>
                    <a:pt x="46840" y="50020"/>
                    <a:pt x="33471" y="43911"/>
                  </a:cubicBezTo>
                  <a:cubicBezTo>
                    <a:pt x="11918" y="54745"/>
                    <a:pt x="-4448" y="30657"/>
                    <a:pt x="1085" y="9566"/>
                  </a:cubicBezTo>
                  <a:cubicBezTo>
                    <a:pt x="2698" y="6569"/>
                    <a:pt x="8115" y="2420"/>
                    <a:pt x="10881" y="0"/>
                  </a:cubicBezTo>
                  <a:lnTo>
                    <a:pt x="17681" y="0"/>
                  </a:lnTo>
                  <a:close/>
                </a:path>
              </a:pathLst>
            </a:custGeom>
            <a:solidFill>
              <a:srgbClr val="117B3C"/>
            </a:solidFill>
            <a:ln w="11507" cap="flat">
              <a:noFill/>
              <a:prstDash val="solid"/>
              <a:miter/>
            </a:ln>
          </p:spPr>
          <p:txBody>
            <a:bodyPr/>
            <a:lstStyle/>
            <a:p>
              <a:endParaRPr lang="en-US"/>
            </a:p>
          </p:txBody>
        </p:sp>
        <p:sp>
          <p:nvSpPr>
            <p:cNvPr id="740" name="Freeform: Shape 739">
              <a:extLst>
                <a:ext uri="{FF2B5EF4-FFF2-40B4-BE49-F238E27FC236}">
                  <a16:creationId xmlns:a16="http://schemas.microsoft.com/office/drawing/2014/main" id="{F50CF1CC-4EFE-1D1F-AA79-314F07E4045C}"/>
                </a:ext>
              </a:extLst>
            </p:cNvPr>
            <p:cNvSpPr/>
            <p:nvPr/>
          </p:nvSpPr>
          <p:spPr>
            <a:xfrm>
              <a:off x="7509759" y="3435901"/>
              <a:ext cx="52209" cy="71934"/>
            </a:xfrm>
            <a:custGeom>
              <a:avLst/>
              <a:gdLst>
                <a:gd name="csX0" fmla="*/ 49548 w 52209"/>
                <a:gd name="csY0" fmla="*/ 56388 h 71934"/>
                <a:gd name="csX1" fmla="*/ 15087 w 52209"/>
                <a:gd name="csY1" fmla="*/ 65032 h 71934"/>
                <a:gd name="csX2" fmla="*/ 9440 w 52209"/>
                <a:gd name="csY2" fmla="*/ 48205 h 71934"/>
                <a:gd name="csX3" fmla="*/ 21541 w 52209"/>
                <a:gd name="csY3" fmla="*/ 37371 h 71934"/>
                <a:gd name="csX4" fmla="*/ 16816 w 52209"/>
                <a:gd name="csY4" fmla="*/ 23771 h 71934"/>
                <a:gd name="csX5" fmla="*/ 31568 w 52209"/>
                <a:gd name="csY5" fmla="*/ 1988 h 71934"/>
                <a:gd name="csX6" fmla="*/ 38599 w 52209"/>
                <a:gd name="csY6" fmla="*/ 1527 h 71934"/>
                <a:gd name="csX7" fmla="*/ 48511 w 52209"/>
                <a:gd name="csY7" fmla="*/ 144 h 71934"/>
                <a:gd name="csX8" fmla="*/ 49663 w 52209"/>
                <a:gd name="csY8" fmla="*/ 56388 h 71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209" h="71934">
                  <a:moveTo>
                    <a:pt x="49548" y="56388"/>
                  </a:moveTo>
                  <a:cubicBezTo>
                    <a:pt x="43209" y="68259"/>
                    <a:pt x="24653" y="79669"/>
                    <a:pt x="15087" y="65032"/>
                  </a:cubicBezTo>
                  <a:cubicBezTo>
                    <a:pt x="-1509" y="70679"/>
                    <a:pt x="-5889" y="56849"/>
                    <a:pt x="9440" y="48205"/>
                  </a:cubicBezTo>
                  <a:cubicBezTo>
                    <a:pt x="13013" y="46361"/>
                    <a:pt x="22924" y="41635"/>
                    <a:pt x="21541" y="37371"/>
                  </a:cubicBezTo>
                  <a:lnTo>
                    <a:pt x="16816" y="23771"/>
                  </a:lnTo>
                  <a:cubicBezTo>
                    <a:pt x="3677" y="6714"/>
                    <a:pt x="11975" y="2219"/>
                    <a:pt x="31568" y="1988"/>
                  </a:cubicBezTo>
                  <a:lnTo>
                    <a:pt x="38599" y="1527"/>
                  </a:lnTo>
                  <a:cubicBezTo>
                    <a:pt x="44016" y="375"/>
                    <a:pt x="48395" y="-317"/>
                    <a:pt x="48511" y="144"/>
                  </a:cubicBezTo>
                  <a:cubicBezTo>
                    <a:pt x="52660" y="13975"/>
                    <a:pt x="53697" y="43479"/>
                    <a:pt x="49663" y="56388"/>
                  </a:cubicBezTo>
                  <a:close/>
                </a:path>
              </a:pathLst>
            </a:custGeom>
            <a:solidFill>
              <a:srgbClr val="079585"/>
            </a:solidFill>
            <a:ln w="11507" cap="flat">
              <a:noFill/>
              <a:prstDash val="solid"/>
              <a:miter/>
            </a:ln>
          </p:spPr>
          <p:txBody>
            <a:bodyPr/>
            <a:lstStyle/>
            <a:p>
              <a:endParaRPr lang="en-US"/>
            </a:p>
          </p:txBody>
        </p:sp>
        <p:sp>
          <p:nvSpPr>
            <p:cNvPr id="741" name="Freeform: Shape 740">
              <a:extLst>
                <a:ext uri="{FF2B5EF4-FFF2-40B4-BE49-F238E27FC236}">
                  <a16:creationId xmlns:a16="http://schemas.microsoft.com/office/drawing/2014/main" id="{2E23E156-9549-C2F0-C850-1EECE347B6AD}"/>
                </a:ext>
              </a:extLst>
            </p:cNvPr>
            <p:cNvSpPr/>
            <p:nvPr/>
          </p:nvSpPr>
          <p:spPr>
            <a:xfrm>
              <a:off x="7548091" y="3411911"/>
              <a:ext cx="31751" cy="94597"/>
            </a:xfrm>
            <a:custGeom>
              <a:avLst/>
              <a:gdLst>
                <a:gd name="csX0" fmla="*/ 19860 w 31751"/>
                <a:gd name="csY0" fmla="*/ 20101 h 94597"/>
                <a:gd name="csX1" fmla="*/ 19860 w 31751"/>
                <a:gd name="csY1" fmla="*/ 54561 h 94597"/>
                <a:gd name="csX2" fmla="*/ 19860 w 31751"/>
                <a:gd name="csY2" fmla="*/ 89022 h 94597"/>
                <a:gd name="csX3" fmla="*/ 11216 w 31751"/>
                <a:gd name="csY3" fmla="*/ 89022 h 94597"/>
                <a:gd name="csX4" fmla="*/ 11216 w 31751"/>
                <a:gd name="csY4" fmla="*/ 80378 h 94597"/>
                <a:gd name="csX5" fmla="*/ 152 w 31751"/>
                <a:gd name="csY5" fmla="*/ 25402 h 94597"/>
                <a:gd name="csX6" fmla="*/ 11677 w 31751"/>
                <a:gd name="csY6" fmla="*/ 2582 h 94597"/>
                <a:gd name="csX7" fmla="*/ 19860 w 31751"/>
                <a:gd name="csY7" fmla="*/ 20101 h 945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751" h="94597">
                  <a:moveTo>
                    <a:pt x="19860" y="20101"/>
                  </a:moveTo>
                  <a:cubicBezTo>
                    <a:pt x="39799" y="21945"/>
                    <a:pt x="31039" y="41192"/>
                    <a:pt x="19860" y="54561"/>
                  </a:cubicBezTo>
                  <a:cubicBezTo>
                    <a:pt x="27467" y="59287"/>
                    <a:pt x="26314" y="80839"/>
                    <a:pt x="19860" y="89022"/>
                  </a:cubicBezTo>
                  <a:cubicBezTo>
                    <a:pt x="17440" y="96513"/>
                    <a:pt x="14558" y="96398"/>
                    <a:pt x="11216" y="89022"/>
                  </a:cubicBezTo>
                  <a:cubicBezTo>
                    <a:pt x="3724" y="87293"/>
                    <a:pt x="3955" y="84296"/>
                    <a:pt x="11216" y="80378"/>
                  </a:cubicBezTo>
                  <a:lnTo>
                    <a:pt x="152" y="25402"/>
                  </a:lnTo>
                  <a:cubicBezTo>
                    <a:pt x="-1231" y="18833"/>
                    <a:pt x="7182" y="7192"/>
                    <a:pt x="11677" y="2582"/>
                  </a:cubicBezTo>
                  <a:cubicBezTo>
                    <a:pt x="26314" y="-6638"/>
                    <a:pt x="32999" y="11111"/>
                    <a:pt x="19860" y="20101"/>
                  </a:cubicBezTo>
                  <a:close/>
                </a:path>
              </a:pathLst>
            </a:custGeom>
            <a:solidFill>
              <a:srgbClr val="0B7048"/>
            </a:solidFill>
            <a:ln w="11507" cap="flat">
              <a:noFill/>
              <a:prstDash val="solid"/>
              <a:miter/>
            </a:ln>
          </p:spPr>
          <p:txBody>
            <a:bodyPr/>
            <a:lstStyle/>
            <a:p>
              <a:endParaRPr lang="en-US"/>
            </a:p>
          </p:txBody>
        </p:sp>
        <p:sp>
          <p:nvSpPr>
            <p:cNvPr id="742" name="Freeform: Shape 741">
              <a:extLst>
                <a:ext uri="{FF2B5EF4-FFF2-40B4-BE49-F238E27FC236}">
                  <a16:creationId xmlns:a16="http://schemas.microsoft.com/office/drawing/2014/main" id="{BFC86FBB-0057-3C60-F52A-21BBA12573A4}"/>
                </a:ext>
              </a:extLst>
            </p:cNvPr>
            <p:cNvSpPr/>
            <p:nvPr/>
          </p:nvSpPr>
          <p:spPr>
            <a:xfrm>
              <a:off x="7438407" y="3413686"/>
              <a:ext cx="83966" cy="35497"/>
            </a:xfrm>
            <a:custGeom>
              <a:avLst/>
              <a:gdLst>
                <a:gd name="csX0" fmla="*/ 69152 w 83966"/>
                <a:gd name="csY0" fmla="*/ 18325 h 35497"/>
                <a:gd name="csX1" fmla="*/ 77795 w 83966"/>
                <a:gd name="csY1" fmla="*/ 35498 h 35497"/>
                <a:gd name="csX2" fmla="*/ 22820 w 83966"/>
                <a:gd name="csY2" fmla="*/ 22013 h 35497"/>
                <a:gd name="csX3" fmla="*/ 0 w 83966"/>
                <a:gd name="csY3" fmla="*/ 0 h 35497"/>
                <a:gd name="csX4" fmla="*/ 69152 w 83966"/>
                <a:gd name="csY4" fmla="*/ 18210 h 35497"/>
              </a:gdLst>
              <a:ahLst/>
              <a:cxnLst>
                <a:cxn ang="0">
                  <a:pos x="csX0" y="csY0"/>
                </a:cxn>
                <a:cxn ang="0">
                  <a:pos x="csX1" y="csY1"/>
                </a:cxn>
                <a:cxn ang="0">
                  <a:pos x="csX2" y="csY2"/>
                </a:cxn>
                <a:cxn ang="0">
                  <a:pos x="csX3" y="csY3"/>
                </a:cxn>
                <a:cxn ang="0">
                  <a:pos x="csX4" y="csY4"/>
                </a:cxn>
              </a:cxnLst>
              <a:rect l="l" t="t" r="r" b="b"/>
              <a:pathLst>
                <a:path w="83966" h="35497">
                  <a:moveTo>
                    <a:pt x="69152" y="18325"/>
                  </a:moveTo>
                  <a:cubicBezTo>
                    <a:pt x="85402" y="24779"/>
                    <a:pt x="88283" y="30542"/>
                    <a:pt x="77795" y="35498"/>
                  </a:cubicBezTo>
                  <a:lnTo>
                    <a:pt x="22820" y="22013"/>
                  </a:lnTo>
                  <a:cubicBezTo>
                    <a:pt x="15674" y="20284"/>
                    <a:pt x="1498" y="4264"/>
                    <a:pt x="0" y="0"/>
                  </a:cubicBezTo>
                  <a:lnTo>
                    <a:pt x="69152" y="18210"/>
                  </a:lnTo>
                  <a:close/>
                </a:path>
              </a:pathLst>
            </a:custGeom>
            <a:solidFill>
              <a:srgbClr val="12836D"/>
            </a:solidFill>
            <a:ln w="11507" cap="flat">
              <a:noFill/>
              <a:prstDash val="solid"/>
              <a:miter/>
            </a:ln>
          </p:spPr>
          <p:txBody>
            <a:bodyPr/>
            <a:lstStyle/>
            <a:p>
              <a:endParaRPr lang="en-US"/>
            </a:p>
          </p:txBody>
        </p:sp>
        <p:sp>
          <p:nvSpPr>
            <p:cNvPr id="743" name="Freeform: Shape 742">
              <a:extLst>
                <a:ext uri="{FF2B5EF4-FFF2-40B4-BE49-F238E27FC236}">
                  <a16:creationId xmlns:a16="http://schemas.microsoft.com/office/drawing/2014/main" id="{DAC10A4B-1FEB-8089-78F4-36ED2BC9E252}"/>
                </a:ext>
              </a:extLst>
            </p:cNvPr>
            <p:cNvSpPr/>
            <p:nvPr/>
          </p:nvSpPr>
          <p:spPr>
            <a:xfrm>
              <a:off x="7507674" y="3432012"/>
              <a:ext cx="33769" cy="27545"/>
            </a:xfrm>
            <a:custGeom>
              <a:avLst/>
              <a:gdLst>
                <a:gd name="csX0" fmla="*/ 33654 w 33769"/>
                <a:gd name="csY0" fmla="*/ 5763 h 27545"/>
                <a:gd name="csX1" fmla="*/ 18901 w 33769"/>
                <a:gd name="csY1" fmla="*/ 27545 h 27545"/>
                <a:gd name="csX2" fmla="*/ 8644 w 33769"/>
                <a:gd name="csY2" fmla="*/ 17173 h 27545"/>
                <a:gd name="csX3" fmla="*/ 0 w 33769"/>
                <a:gd name="csY3" fmla="*/ 0 h 27545"/>
                <a:gd name="csX4" fmla="*/ 33769 w 33769"/>
                <a:gd name="csY4" fmla="*/ 5878 h 27545"/>
              </a:gdLst>
              <a:ahLst/>
              <a:cxnLst>
                <a:cxn ang="0">
                  <a:pos x="csX0" y="csY0"/>
                </a:cxn>
                <a:cxn ang="0">
                  <a:pos x="csX1" y="csY1"/>
                </a:cxn>
                <a:cxn ang="0">
                  <a:pos x="csX2" y="csY2"/>
                </a:cxn>
                <a:cxn ang="0">
                  <a:pos x="csX3" y="csY3"/>
                </a:cxn>
                <a:cxn ang="0">
                  <a:pos x="csX4" y="csY4"/>
                </a:cxn>
              </a:cxnLst>
              <a:rect l="l" t="t" r="r" b="b"/>
              <a:pathLst>
                <a:path w="33769" h="27545">
                  <a:moveTo>
                    <a:pt x="33654" y="5763"/>
                  </a:moveTo>
                  <a:cubicBezTo>
                    <a:pt x="31464" y="13600"/>
                    <a:pt x="25125" y="23281"/>
                    <a:pt x="18901" y="27545"/>
                  </a:cubicBezTo>
                  <a:lnTo>
                    <a:pt x="8644" y="17173"/>
                  </a:lnTo>
                  <a:lnTo>
                    <a:pt x="0" y="0"/>
                  </a:lnTo>
                  <a:cubicBezTo>
                    <a:pt x="8759" y="2305"/>
                    <a:pt x="23973" y="4264"/>
                    <a:pt x="33769" y="5878"/>
                  </a:cubicBezTo>
                  <a:close/>
                </a:path>
              </a:pathLst>
            </a:custGeom>
            <a:solidFill>
              <a:srgbClr val="00A7CC"/>
            </a:solidFill>
            <a:ln w="11507" cap="flat">
              <a:noFill/>
              <a:prstDash val="solid"/>
              <a:miter/>
            </a:ln>
          </p:spPr>
          <p:txBody>
            <a:bodyPr/>
            <a:lstStyle/>
            <a:p>
              <a:endParaRPr lang="en-US"/>
            </a:p>
          </p:txBody>
        </p:sp>
        <p:sp>
          <p:nvSpPr>
            <p:cNvPr id="744" name="Freeform: Shape 743">
              <a:extLst>
                <a:ext uri="{FF2B5EF4-FFF2-40B4-BE49-F238E27FC236}">
                  <a16:creationId xmlns:a16="http://schemas.microsoft.com/office/drawing/2014/main" id="{DA218E93-29D5-DF36-E1E5-FBEB43DB9C2E}"/>
                </a:ext>
              </a:extLst>
            </p:cNvPr>
            <p:cNvSpPr/>
            <p:nvPr/>
          </p:nvSpPr>
          <p:spPr>
            <a:xfrm>
              <a:off x="7559883" y="3397551"/>
              <a:ext cx="26177" cy="44463"/>
            </a:xfrm>
            <a:custGeom>
              <a:avLst/>
              <a:gdLst>
                <a:gd name="csX0" fmla="*/ 26047 w 26177"/>
                <a:gd name="csY0" fmla="*/ 18556 h 44463"/>
                <a:gd name="csX1" fmla="*/ 24549 w 26177"/>
                <a:gd name="csY1" fmla="*/ 24895 h 44463"/>
                <a:gd name="csX2" fmla="*/ 8183 w 26177"/>
                <a:gd name="csY2" fmla="*/ 34460 h 44463"/>
                <a:gd name="csX3" fmla="*/ 0 w 26177"/>
                <a:gd name="csY3" fmla="*/ 16942 h 44463"/>
                <a:gd name="csX4" fmla="*/ 7376 w 26177"/>
                <a:gd name="csY4" fmla="*/ 0 h 44463"/>
                <a:gd name="csX5" fmla="*/ 16596 w 26177"/>
                <a:gd name="csY5" fmla="*/ 0 h 44463"/>
                <a:gd name="csX6" fmla="*/ 26047 w 26177"/>
                <a:gd name="csY6" fmla="*/ 18671 h 444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177" h="44463">
                  <a:moveTo>
                    <a:pt x="26047" y="18556"/>
                  </a:moveTo>
                  <a:lnTo>
                    <a:pt x="24549" y="24895"/>
                  </a:lnTo>
                  <a:cubicBezTo>
                    <a:pt x="28467" y="47715"/>
                    <a:pt x="26162" y="50135"/>
                    <a:pt x="8183" y="34460"/>
                  </a:cubicBezTo>
                  <a:lnTo>
                    <a:pt x="0" y="16942"/>
                  </a:lnTo>
                  <a:lnTo>
                    <a:pt x="7376" y="0"/>
                  </a:lnTo>
                  <a:lnTo>
                    <a:pt x="16596" y="0"/>
                  </a:lnTo>
                  <a:lnTo>
                    <a:pt x="26047" y="18671"/>
                  </a:lnTo>
                  <a:close/>
                </a:path>
              </a:pathLst>
            </a:custGeom>
            <a:solidFill>
              <a:srgbClr val="1BA167"/>
            </a:solidFill>
            <a:ln w="11507" cap="flat">
              <a:noFill/>
              <a:prstDash val="solid"/>
              <a:miter/>
            </a:ln>
          </p:spPr>
          <p:txBody>
            <a:bodyPr/>
            <a:lstStyle/>
            <a:p>
              <a:endParaRPr lang="en-US"/>
            </a:p>
          </p:txBody>
        </p:sp>
        <p:sp>
          <p:nvSpPr>
            <p:cNvPr id="745" name="Freeform: Shape 744">
              <a:extLst>
                <a:ext uri="{FF2B5EF4-FFF2-40B4-BE49-F238E27FC236}">
                  <a16:creationId xmlns:a16="http://schemas.microsoft.com/office/drawing/2014/main" id="{24B8E462-E7C4-4F57-8F96-27CB209DF9E0}"/>
                </a:ext>
              </a:extLst>
            </p:cNvPr>
            <p:cNvSpPr/>
            <p:nvPr/>
          </p:nvSpPr>
          <p:spPr>
            <a:xfrm>
              <a:off x="7325156" y="3452056"/>
              <a:ext cx="173874" cy="157380"/>
            </a:xfrm>
            <a:custGeom>
              <a:avLst/>
              <a:gdLst>
                <a:gd name="csX0" fmla="*/ 78906 w 173874"/>
                <a:gd name="csY0" fmla="*/ 14416 h 157380"/>
                <a:gd name="csX1" fmla="*/ 96194 w 173874"/>
                <a:gd name="csY1" fmla="*/ 14992 h 157380"/>
                <a:gd name="csX2" fmla="*/ 121665 w 173874"/>
                <a:gd name="csY2" fmla="*/ 16030 h 157380"/>
                <a:gd name="csX3" fmla="*/ 173874 w 173874"/>
                <a:gd name="csY3" fmla="*/ 23060 h 157380"/>
                <a:gd name="csX4" fmla="*/ 173874 w 173874"/>
                <a:gd name="csY4" fmla="*/ 31704 h 157380"/>
                <a:gd name="csX5" fmla="*/ 35110 w 173874"/>
                <a:gd name="csY5" fmla="*/ 110767 h 157380"/>
                <a:gd name="csX6" fmla="*/ 23008 w 173874"/>
                <a:gd name="csY6" fmla="*/ 108693 h 157380"/>
                <a:gd name="csX7" fmla="*/ 19320 w 173874"/>
                <a:gd name="csY7" fmla="*/ 144536 h 157380"/>
                <a:gd name="csX8" fmla="*/ 9985 w 173874"/>
                <a:gd name="csY8" fmla="*/ 152373 h 157380"/>
                <a:gd name="csX9" fmla="*/ 9985 w 173874"/>
                <a:gd name="csY9" fmla="*/ 126557 h 157380"/>
                <a:gd name="csX10" fmla="*/ 19090 w 173874"/>
                <a:gd name="csY10" fmla="*/ 49107 h 157380"/>
                <a:gd name="csX11" fmla="*/ 20934 w 173874"/>
                <a:gd name="csY11" fmla="*/ 37121 h 157380"/>
                <a:gd name="csX12" fmla="*/ 42140 w 173874"/>
                <a:gd name="csY12" fmla="*/ 15338 h 157380"/>
                <a:gd name="csX13" fmla="*/ 79136 w 173874"/>
                <a:gd name="csY13" fmla="*/ 14647 h 1573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73874" h="157380">
                  <a:moveTo>
                    <a:pt x="78906" y="14416"/>
                  </a:moveTo>
                  <a:cubicBezTo>
                    <a:pt x="83516" y="1623"/>
                    <a:pt x="90431" y="2891"/>
                    <a:pt x="96194" y="14992"/>
                  </a:cubicBezTo>
                  <a:cubicBezTo>
                    <a:pt x="96194" y="-8750"/>
                    <a:pt x="113482" y="-1143"/>
                    <a:pt x="121665" y="16030"/>
                  </a:cubicBezTo>
                  <a:cubicBezTo>
                    <a:pt x="135841" y="9691"/>
                    <a:pt x="161196" y="13494"/>
                    <a:pt x="173874" y="23060"/>
                  </a:cubicBezTo>
                  <a:lnTo>
                    <a:pt x="173874" y="31704"/>
                  </a:lnTo>
                  <a:cubicBezTo>
                    <a:pt x="113597" y="41385"/>
                    <a:pt x="67381" y="67778"/>
                    <a:pt x="35110" y="110767"/>
                  </a:cubicBezTo>
                  <a:lnTo>
                    <a:pt x="23008" y="108693"/>
                  </a:lnTo>
                  <a:cubicBezTo>
                    <a:pt x="40642" y="127133"/>
                    <a:pt x="39374" y="139004"/>
                    <a:pt x="19320" y="144536"/>
                  </a:cubicBezTo>
                  <a:cubicBezTo>
                    <a:pt x="29693" y="157560"/>
                    <a:pt x="24507" y="161594"/>
                    <a:pt x="9985" y="152373"/>
                  </a:cubicBezTo>
                  <a:cubicBezTo>
                    <a:pt x="-3615" y="152950"/>
                    <a:pt x="-3039" y="129323"/>
                    <a:pt x="9985" y="126557"/>
                  </a:cubicBezTo>
                  <a:cubicBezTo>
                    <a:pt x="-7764" y="109039"/>
                    <a:pt x="8602" y="69853"/>
                    <a:pt x="19090" y="49107"/>
                  </a:cubicBezTo>
                  <a:cubicBezTo>
                    <a:pt x="19781" y="46226"/>
                    <a:pt x="20473" y="40463"/>
                    <a:pt x="20934" y="37121"/>
                  </a:cubicBezTo>
                  <a:cubicBezTo>
                    <a:pt x="14249" y="21908"/>
                    <a:pt x="26236" y="4274"/>
                    <a:pt x="42140" y="15338"/>
                  </a:cubicBezTo>
                  <a:lnTo>
                    <a:pt x="79136" y="14647"/>
                  </a:lnTo>
                  <a:close/>
                </a:path>
              </a:pathLst>
            </a:custGeom>
            <a:solidFill>
              <a:srgbClr val="1A5A8E"/>
            </a:solidFill>
            <a:ln w="11507" cap="flat">
              <a:noFill/>
              <a:prstDash val="solid"/>
              <a:miter/>
            </a:ln>
          </p:spPr>
          <p:txBody>
            <a:bodyPr/>
            <a:lstStyle/>
            <a:p>
              <a:endParaRPr lang="en-US"/>
            </a:p>
          </p:txBody>
        </p:sp>
        <p:sp>
          <p:nvSpPr>
            <p:cNvPr id="746" name="Freeform: Shape 745">
              <a:extLst>
                <a:ext uri="{FF2B5EF4-FFF2-40B4-BE49-F238E27FC236}">
                  <a16:creationId xmlns:a16="http://schemas.microsoft.com/office/drawing/2014/main" id="{62784F92-EF5C-7283-376F-3D6D6054B6DD}"/>
                </a:ext>
              </a:extLst>
            </p:cNvPr>
            <p:cNvSpPr/>
            <p:nvPr/>
          </p:nvSpPr>
          <p:spPr>
            <a:xfrm>
              <a:off x="7336087" y="3451720"/>
              <a:ext cx="31439" cy="37111"/>
            </a:xfrm>
            <a:custGeom>
              <a:avLst/>
              <a:gdLst>
                <a:gd name="csX0" fmla="*/ 25331 w 31439"/>
                <a:gd name="csY0" fmla="*/ 6685 h 37111"/>
                <a:gd name="csX1" fmla="*/ 31440 w 31439"/>
                <a:gd name="csY1" fmla="*/ 7030 h 37111"/>
                <a:gd name="csX2" fmla="*/ 30979 w 31439"/>
                <a:gd name="csY2" fmla="*/ 15329 h 37111"/>
                <a:gd name="csX3" fmla="*/ 9772 w 31439"/>
                <a:gd name="csY3" fmla="*/ 37111 h 37111"/>
                <a:gd name="csX4" fmla="*/ 206 w 31439"/>
                <a:gd name="csY4" fmla="*/ 19362 h 37111"/>
                <a:gd name="csX5" fmla="*/ 6545 w 31439"/>
                <a:gd name="csY5" fmla="*/ 0 h 37111"/>
                <a:gd name="csX6" fmla="*/ 25216 w 31439"/>
                <a:gd name="csY6" fmla="*/ 6569 h 371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439" h="37111">
                  <a:moveTo>
                    <a:pt x="25331" y="6685"/>
                  </a:moveTo>
                  <a:cubicBezTo>
                    <a:pt x="26829" y="7261"/>
                    <a:pt x="29826" y="7146"/>
                    <a:pt x="31440" y="7030"/>
                  </a:cubicBezTo>
                  <a:lnTo>
                    <a:pt x="30979" y="15329"/>
                  </a:lnTo>
                  <a:lnTo>
                    <a:pt x="9772" y="37111"/>
                  </a:lnTo>
                  <a:cubicBezTo>
                    <a:pt x="6891" y="33654"/>
                    <a:pt x="-1407" y="24203"/>
                    <a:pt x="206" y="19362"/>
                  </a:cubicBezTo>
                  <a:lnTo>
                    <a:pt x="6545" y="0"/>
                  </a:lnTo>
                  <a:lnTo>
                    <a:pt x="25216" y="6569"/>
                  </a:lnTo>
                  <a:close/>
                </a:path>
              </a:pathLst>
            </a:custGeom>
            <a:solidFill>
              <a:srgbClr val="239B3A"/>
            </a:solidFill>
            <a:ln w="11507" cap="flat">
              <a:noFill/>
              <a:prstDash val="solid"/>
              <a:miter/>
            </a:ln>
          </p:spPr>
          <p:txBody>
            <a:bodyPr/>
            <a:lstStyle/>
            <a:p>
              <a:endParaRPr lang="en-US"/>
            </a:p>
          </p:txBody>
        </p:sp>
        <p:sp>
          <p:nvSpPr>
            <p:cNvPr id="747" name="Freeform: Shape 746">
              <a:extLst>
                <a:ext uri="{FF2B5EF4-FFF2-40B4-BE49-F238E27FC236}">
                  <a16:creationId xmlns:a16="http://schemas.microsoft.com/office/drawing/2014/main" id="{3AD6F009-CD12-13CD-0FC1-CE3D37DF89EA}"/>
                </a:ext>
              </a:extLst>
            </p:cNvPr>
            <p:cNvSpPr/>
            <p:nvPr/>
          </p:nvSpPr>
          <p:spPr>
            <a:xfrm>
              <a:off x="7411153" y="3423368"/>
              <a:ext cx="49480" cy="44645"/>
            </a:xfrm>
            <a:custGeom>
              <a:avLst/>
              <a:gdLst>
                <a:gd name="csX0" fmla="*/ 43044 w 49480"/>
                <a:gd name="csY0" fmla="*/ 34345 h 44645"/>
                <a:gd name="csX1" fmla="*/ 35668 w 49480"/>
                <a:gd name="csY1" fmla="*/ 44603 h 44645"/>
                <a:gd name="csX2" fmla="*/ 10197 w 49480"/>
                <a:gd name="csY2" fmla="*/ 43565 h 44645"/>
                <a:gd name="csX3" fmla="*/ 1553 w 49480"/>
                <a:gd name="csY3" fmla="*/ 17173 h 44645"/>
                <a:gd name="csX4" fmla="*/ 10773 w 49480"/>
                <a:gd name="csY4" fmla="*/ 0 h 44645"/>
                <a:gd name="csX5" fmla="*/ 43159 w 49480"/>
                <a:gd name="csY5" fmla="*/ 34345 h 44645"/>
              </a:gdLst>
              <a:ahLst/>
              <a:cxnLst>
                <a:cxn ang="0">
                  <a:pos x="csX0" y="csY0"/>
                </a:cxn>
                <a:cxn ang="0">
                  <a:pos x="csX1" y="csY1"/>
                </a:cxn>
                <a:cxn ang="0">
                  <a:pos x="csX2" y="csY2"/>
                </a:cxn>
                <a:cxn ang="0">
                  <a:pos x="csX3" y="csY3"/>
                </a:cxn>
                <a:cxn ang="0">
                  <a:pos x="csX4" y="csY4"/>
                </a:cxn>
                <a:cxn ang="0">
                  <a:pos x="csX5" y="csY5"/>
                </a:cxn>
              </a:cxnLst>
              <a:rect l="l" t="t" r="r" b="b"/>
              <a:pathLst>
                <a:path w="49480" h="44645">
                  <a:moveTo>
                    <a:pt x="43044" y="34345"/>
                  </a:moveTo>
                  <a:cubicBezTo>
                    <a:pt x="54339" y="44487"/>
                    <a:pt x="50074" y="44833"/>
                    <a:pt x="35668" y="44603"/>
                  </a:cubicBezTo>
                  <a:lnTo>
                    <a:pt x="10197" y="43565"/>
                  </a:lnTo>
                  <a:cubicBezTo>
                    <a:pt x="746" y="42182"/>
                    <a:pt x="-2135" y="33423"/>
                    <a:pt x="1553" y="17173"/>
                  </a:cubicBezTo>
                  <a:lnTo>
                    <a:pt x="10773" y="0"/>
                  </a:lnTo>
                  <a:cubicBezTo>
                    <a:pt x="16305" y="11179"/>
                    <a:pt x="31749" y="29505"/>
                    <a:pt x="43159" y="34345"/>
                  </a:cubicBezTo>
                  <a:close/>
                </a:path>
              </a:pathLst>
            </a:custGeom>
            <a:solidFill>
              <a:srgbClr val="616007"/>
            </a:solidFill>
            <a:ln w="11507" cap="flat">
              <a:noFill/>
              <a:prstDash val="solid"/>
              <a:miter/>
            </a:ln>
          </p:spPr>
          <p:txBody>
            <a:bodyPr/>
            <a:lstStyle/>
            <a:p>
              <a:endParaRPr lang="en-US"/>
            </a:p>
          </p:txBody>
        </p:sp>
        <p:sp>
          <p:nvSpPr>
            <p:cNvPr id="748" name="Freeform: Shape 747">
              <a:extLst>
                <a:ext uri="{FF2B5EF4-FFF2-40B4-BE49-F238E27FC236}">
                  <a16:creationId xmlns:a16="http://schemas.microsoft.com/office/drawing/2014/main" id="{D96F3DE6-7249-9042-BE20-24F6787B6FE1}"/>
                </a:ext>
              </a:extLst>
            </p:cNvPr>
            <p:cNvSpPr/>
            <p:nvPr/>
          </p:nvSpPr>
          <p:spPr>
            <a:xfrm>
              <a:off x="7404062" y="3440540"/>
              <a:ext cx="17287" cy="26392"/>
            </a:xfrm>
            <a:custGeom>
              <a:avLst/>
              <a:gdLst>
                <a:gd name="csX0" fmla="*/ 17288 w 17287"/>
                <a:gd name="csY0" fmla="*/ 26393 h 26392"/>
                <a:gd name="csX1" fmla="*/ 0 w 17287"/>
                <a:gd name="csY1" fmla="*/ 25817 h 26392"/>
                <a:gd name="csX2" fmla="*/ 8644 w 17287"/>
                <a:gd name="csY2" fmla="*/ 0 h 26392"/>
                <a:gd name="csX3" fmla="*/ 17288 w 17287"/>
                <a:gd name="csY3" fmla="*/ 26393 h 26392"/>
              </a:gdLst>
              <a:ahLst/>
              <a:cxnLst>
                <a:cxn ang="0">
                  <a:pos x="csX0" y="csY0"/>
                </a:cxn>
                <a:cxn ang="0">
                  <a:pos x="csX1" y="csY1"/>
                </a:cxn>
                <a:cxn ang="0">
                  <a:pos x="csX2" y="csY2"/>
                </a:cxn>
                <a:cxn ang="0">
                  <a:pos x="csX3" y="csY3"/>
                </a:cxn>
              </a:cxnLst>
              <a:rect l="l" t="t" r="r" b="b"/>
              <a:pathLst>
                <a:path w="17287" h="26392">
                  <a:moveTo>
                    <a:pt x="17288" y="26393"/>
                  </a:moveTo>
                  <a:cubicBezTo>
                    <a:pt x="12447" y="26162"/>
                    <a:pt x="4380" y="25817"/>
                    <a:pt x="0" y="25817"/>
                  </a:cubicBezTo>
                  <a:lnTo>
                    <a:pt x="8644" y="0"/>
                  </a:lnTo>
                  <a:lnTo>
                    <a:pt x="17288" y="26393"/>
                  </a:lnTo>
                  <a:close/>
                </a:path>
              </a:pathLst>
            </a:custGeom>
            <a:solidFill>
              <a:srgbClr val="7F6A04"/>
            </a:solidFill>
            <a:ln w="11507" cap="flat">
              <a:noFill/>
              <a:prstDash val="solid"/>
              <a:miter/>
            </a:ln>
          </p:spPr>
          <p:txBody>
            <a:bodyPr/>
            <a:lstStyle/>
            <a:p>
              <a:endParaRPr lang="en-US"/>
            </a:p>
          </p:txBody>
        </p:sp>
        <p:sp>
          <p:nvSpPr>
            <p:cNvPr id="749" name="Freeform: Shape 748">
              <a:extLst>
                <a:ext uri="{FF2B5EF4-FFF2-40B4-BE49-F238E27FC236}">
                  <a16:creationId xmlns:a16="http://schemas.microsoft.com/office/drawing/2014/main" id="{5ABD933B-F4FF-5864-FD5B-BE837D001FA0}"/>
                </a:ext>
              </a:extLst>
            </p:cNvPr>
            <p:cNvSpPr/>
            <p:nvPr/>
          </p:nvSpPr>
          <p:spPr>
            <a:xfrm>
              <a:off x="7153490" y="3525827"/>
              <a:ext cx="58790" cy="157204"/>
            </a:xfrm>
            <a:custGeom>
              <a:avLst/>
              <a:gdLst>
                <a:gd name="csX0" fmla="*/ 51184 w 58790"/>
                <a:gd name="csY0" fmla="*/ 0 h 157204"/>
                <a:gd name="csX1" fmla="*/ 58791 w 58790"/>
                <a:gd name="csY1" fmla="*/ 9681 h 157204"/>
                <a:gd name="csX2" fmla="*/ 45883 w 58790"/>
                <a:gd name="csY2" fmla="*/ 110297 h 157204"/>
                <a:gd name="csX3" fmla="*/ 9232 w 58790"/>
                <a:gd name="csY3" fmla="*/ 157204 h 157204"/>
                <a:gd name="csX4" fmla="*/ 8195 w 58790"/>
                <a:gd name="csY4" fmla="*/ 85748 h 157204"/>
                <a:gd name="csX5" fmla="*/ 10615 w 58790"/>
                <a:gd name="csY5" fmla="*/ 44026 h 157204"/>
                <a:gd name="csX6" fmla="*/ 35856 w 58790"/>
                <a:gd name="csY6" fmla="*/ 1729 h 157204"/>
                <a:gd name="csX7" fmla="*/ 51184 w 58790"/>
                <a:gd name="csY7" fmla="*/ 115 h 1572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790" h="157204">
                  <a:moveTo>
                    <a:pt x="51184" y="0"/>
                  </a:moveTo>
                  <a:lnTo>
                    <a:pt x="58791" y="9681"/>
                  </a:lnTo>
                  <a:cubicBezTo>
                    <a:pt x="47381" y="41721"/>
                    <a:pt x="43116" y="75260"/>
                    <a:pt x="45883" y="110297"/>
                  </a:cubicBezTo>
                  <a:cubicBezTo>
                    <a:pt x="30439" y="122974"/>
                    <a:pt x="18222" y="138649"/>
                    <a:pt x="9232" y="157204"/>
                  </a:cubicBezTo>
                  <a:cubicBezTo>
                    <a:pt x="-8517" y="141991"/>
                    <a:pt x="4046" y="105226"/>
                    <a:pt x="8195" y="85748"/>
                  </a:cubicBezTo>
                  <a:cubicBezTo>
                    <a:pt x="10385" y="75490"/>
                    <a:pt x="11537" y="54399"/>
                    <a:pt x="10615" y="44026"/>
                  </a:cubicBezTo>
                  <a:lnTo>
                    <a:pt x="35856" y="1729"/>
                  </a:lnTo>
                  <a:lnTo>
                    <a:pt x="51184" y="115"/>
                  </a:lnTo>
                  <a:close/>
                </a:path>
              </a:pathLst>
            </a:custGeom>
            <a:solidFill>
              <a:srgbClr val="0B79A4"/>
            </a:solidFill>
            <a:ln w="11507" cap="flat">
              <a:noFill/>
              <a:prstDash val="solid"/>
              <a:miter/>
            </a:ln>
          </p:spPr>
          <p:txBody>
            <a:bodyPr/>
            <a:lstStyle/>
            <a:p>
              <a:endParaRPr lang="en-US"/>
            </a:p>
          </p:txBody>
        </p:sp>
        <p:sp>
          <p:nvSpPr>
            <p:cNvPr id="750" name="Freeform: Shape 749">
              <a:extLst>
                <a:ext uri="{FF2B5EF4-FFF2-40B4-BE49-F238E27FC236}">
                  <a16:creationId xmlns:a16="http://schemas.microsoft.com/office/drawing/2014/main" id="{7DF4BF41-BEDB-6576-770C-CE8C369173B2}"/>
                </a:ext>
              </a:extLst>
            </p:cNvPr>
            <p:cNvSpPr/>
            <p:nvPr/>
          </p:nvSpPr>
          <p:spPr>
            <a:xfrm>
              <a:off x="7162492" y="3510814"/>
              <a:ext cx="85262" cy="184780"/>
            </a:xfrm>
            <a:custGeom>
              <a:avLst/>
              <a:gdLst>
                <a:gd name="csX0" fmla="*/ 77565 w 85262"/>
                <a:gd name="csY0" fmla="*/ 24463 h 184780"/>
                <a:gd name="csX1" fmla="*/ 68921 w 85262"/>
                <a:gd name="csY1" fmla="*/ 24463 h 184780"/>
                <a:gd name="csX2" fmla="*/ 51748 w 85262"/>
                <a:gd name="csY2" fmla="*/ 67914 h 184780"/>
                <a:gd name="csX3" fmla="*/ 44718 w 85262"/>
                <a:gd name="csY3" fmla="*/ 102259 h 184780"/>
                <a:gd name="csX4" fmla="*/ 43565 w 85262"/>
                <a:gd name="csY4" fmla="*/ 136604 h 184780"/>
                <a:gd name="csX5" fmla="*/ 11064 w 85262"/>
                <a:gd name="csY5" fmla="*/ 172448 h 184780"/>
                <a:gd name="csX6" fmla="*/ 0 w 85262"/>
                <a:gd name="csY6" fmla="*/ 172217 h 184780"/>
                <a:gd name="csX7" fmla="*/ 33538 w 85262"/>
                <a:gd name="csY7" fmla="*/ 116550 h 184780"/>
                <a:gd name="csX8" fmla="*/ 42067 w 85262"/>
                <a:gd name="csY8" fmla="*/ 15013 h 184780"/>
                <a:gd name="csX9" fmla="*/ 51518 w 85262"/>
                <a:gd name="csY9" fmla="*/ 8213 h 184780"/>
                <a:gd name="csX10" fmla="*/ 72263 w 85262"/>
                <a:gd name="csY10" fmla="*/ 145 h 184780"/>
                <a:gd name="csX11" fmla="*/ 85056 w 85262"/>
                <a:gd name="csY11" fmla="*/ 10979 h 184780"/>
                <a:gd name="csX12" fmla="*/ 77565 w 85262"/>
                <a:gd name="csY12" fmla="*/ 24463 h 1847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5262" h="184780">
                  <a:moveTo>
                    <a:pt x="77565" y="24463"/>
                  </a:moveTo>
                  <a:cubicBezTo>
                    <a:pt x="75145" y="31955"/>
                    <a:pt x="72263" y="31840"/>
                    <a:pt x="68921" y="24463"/>
                  </a:cubicBezTo>
                  <a:cubicBezTo>
                    <a:pt x="65118" y="42904"/>
                    <a:pt x="59355" y="57310"/>
                    <a:pt x="51748" y="67914"/>
                  </a:cubicBezTo>
                  <a:cubicBezTo>
                    <a:pt x="63735" y="77134"/>
                    <a:pt x="57281" y="95459"/>
                    <a:pt x="44718" y="102259"/>
                  </a:cubicBezTo>
                  <a:cubicBezTo>
                    <a:pt x="58318" y="105025"/>
                    <a:pt x="60047" y="134875"/>
                    <a:pt x="43565" y="136604"/>
                  </a:cubicBezTo>
                  <a:cubicBezTo>
                    <a:pt x="38494" y="155736"/>
                    <a:pt x="30542" y="166685"/>
                    <a:pt x="11064" y="172448"/>
                  </a:cubicBezTo>
                  <a:cubicBezTo>
                    <a:pt x="9912" y="189044"/>
                    <a:pt x="3342" y="188813"/>
                    <a:pt x="0" y="172217"/>
                  </a:cubicBezTo>
                  <a:cubicBezTo>
                    <a:pt x="807" y="147438"/>
                    <a:pt x="8183" y="129458"/>
                    <a:pt x="33538" y="116550"/>
                  </a:cubicBezTo>
                  <a:cubicBezTo>
                    <a:pt x="22705" y="83127"/>
                    <a:pt x="23742" y="43365"/>
                    <a:pt x="42067" y="15013"/>
                  </a:cubicBezTo>
                  <a:cubicBezTo>
                    <a:pt x="44372" y="13169"/>
                    <a:pt x="48867" y="9250"/>
                    <a:pt x="51518" y="8213"/>
                  </a:cubicBezTo>
                  <a:lnTo>
                    <a:pt x="72263" y="145"/>
                  </a:lnTo>
                  <a:cubicBezTo>
                    <a:pt x="75836" y="-1238"/>
                    <a:pt x="86900" y="7637"/>
                    <a:pt x="85056" y="10979"/>
                  </a:cubicBezTo>
                  <a:lnTo>
                    <a:pt x="77565" y="24463"/>
                  </a:lnTo>
                  <a:close/>
                </a:path>
              </a:pathLst>
            </a:custGeom>
            <a:solidFill>
              <a:srgbClr val="0F9FC2"/>
            </a:solidFill>
            <a:ln w="11507" cap="flat">
              <a:noFill/>
              <a:prstDash val="solid"/>
              <a:miter/>
            </a:ln>
          </p:spPr>
          <p:txBody>
            <a:bodyPr/>
            <a:lstStyle/>
            <a:p>
              <a:endParaRPr lang="en-US"/>
            </a:p>
          </p:txBody>
        </p:sp>
        <p:sp>
          <p:nvSpPr>
            <p:cNvPr id="751" name="Freeform: Shape 750">
              <a:extLst>
                <a:ext uri="{FF2B5EF4-FFF2-40B4-BE49-F238E27FC236}">
                  <a16:creationId xmlns:a16="http://schemas.microsoft.com/office/drawing/2014/main" id="{DDE2B9BD-FDE0-253F-3117-3642F363DB70}"/>
                </a:ext>
              </a:extLst>
            </p:cNvPr>
            <p:cNvSpPr/>
            <p:nvPr/>
          </p:nvSpPr>
          <p:spPr>
            <a:xfrm>
              <a:off x="7646427" y="3439849"/>
              <a:ext cx="137322" cy="58324"/>
            </a:xfrm>
            <a:custGeom>
              <a:avLst/>
              <a:gdLst>
                <a:gd name="csX0" fmla="*/ 125982 w 137322"/>
                <a:gd name="csY0" fmla="*/ 115 h 58324"/>
                <a:gd name="csX1" fmla="*/ 137277 w 137322"/>
                <a:gd name="csY1" fmla="*/ 27430 h 58324"/>
                <a:gd name="csX2" fmla="*/ 136355 w 137322"/>
                <a:gd name="csY2" fmla="*/ 36996 h 58324"/>
                <a:gd name="csX3" fmla="*/ 18451 w 137322"/>
                <a:gd name="csY3" fmla="*/ 24779 h 58324"/>
                <a:gd name="csX4" fmla="*/ 7272 w 137322"/>
                <a:gd name="csY4" fmla="*/ 692 h 58324"/>
                <a:gd name="csX5" fmla="*/ 126097 w 137322"/>
                <a:gd name="csY5" fmla="*/ 0 h 58324"/>
              </a:gdLst>
              <a:ahLst/>
              <a:cxnLst>
                <a:cxn ang="0">
                  <a:pos x="csX0" y="csY0"/>
                </a:cxn>
                <a:cxn ang="0">
                  <a:pos x="csX1" y="csY1"/>
                </a:cxn>
                <a:cxn ang="0">
                  <a:pos x="csX2" y="csY2"/>
                </a:cxn>
                <a:cxn ang="0">
                  <a:pos x="csX3" y="csY3"/>
                </a:cxn>
                <a:cxn ang="0">
                  <a:pos x="csX4" y="csY4"/>
                </a:cxn>
                <a:cxn ang="0">
                  <a:pos x="csX5" y="csY5"/>
                </a:cxn>
              </a:cxnLst>
              <a:rect l="l" t="t" r="r" b="b"/>
              <a:pathLst>
                <a:path w="137322" h="58324">
                  <a:moveTo>
                    <a:pt x="125982" y="115"/>
                  </a:moveTo>
                  <a:cubicBezTo>
                    <a:pt x="130707" y="6569"/>
                    <a:pt x="136585" y="19593"/>
                    <a:pt x="137277" y="27430"/>
                  </a:cubicBezTo>
                  <a:cubicBezTo>
                    <a:pt x="137507" y="29735"/>
                    <a:pt x="136816" y="34691"/>
                    <a:pt x="136355" y="36996"/>
                  </a:cubicBezTo>
                  <a:cubicBezTo>
                    <a:pt x="119412" y="73877"/>
                    <a:pt x="36085" y="58433"/>
                    <a:pt x="18451" y="24779"/>
                  </a:cubicBezTo>
                  <a:cubicBezTo>
                    <a:pt x="4275" y="18901"/>
                    <a:pt x="-8518" y="10834"/>
                    <a:pt x="7272" y="692"/>
                  </a:cubicBezTo>
                  <a:cubicBezTo>
                    <a:pt x="35854" y="10257"/>
                    <a:pt x="94748" y="12447"/>
                    <a:pt x="126097" y="0"/>
                  </a:cubicBezTo>
                  <a:close/>
                </a:path>
              </a:pathLst>
            </a:custGeom>
            <a:solidFill>
              <a:srgbClr val="55B4C6"/>
            </a:solidFill>
            <a:ln w="11507" cap="flat">
              <a:noFill/>
              <a:prstDash val="solid"/>
              <a:miter/>
            </a:ln>
          </p:spPr>
          <p:txBody>
            <a:bodyPr/>
            <a:lstStyle/>
            <a:p>
              <a:endParaRPr lang="en-US"/>
            </a:p>
          </p:txBody>
        </p:sp>
        <p:sp>
          <p:nvSpPr>
            <p:cNvPr id="752" name="Freeform: Shape 751">
              <a:extLst>
                <a:ext uri="{FF2B5EF4-FFF2-40B4-BE49-F238E27FC236}">
                  <a16:creationId xmlns:a16="http://schemas.microsoft.com/office/drawing/2014/main" id="{FD6B6080-64DE-E082-CAE1-0DA59B0F617E}"/>
                </a:ext>
              </a:extLst>
            </p:cNvPr>
            <p:cNvSpPr/>
            <p:nvPr/>
          </p:nvSpPr>
          <p:spPr>
            <a:xfrm>
              <a:off x="7576795" y="3415991"/>
              <a:ext cx="71772" cy="67547"/>
            </a:xfrm>
            <a:custGeom>
              <a:avLst/>
              <a:gdLst>
                <a:gd name="csX0" fmla="*/ 54429 w 71772"/>
                <a:gd name="csY0" fmla="*/ 32271 h 67547"/>
                <a:gd name="csX1" fmla="*/ 60538 w 71772"/>
                <a:gd name="csY1" fmla="*/ 42298 h 67547"/>
                <a:gd name="csX2" fmla="*/ 26077 w 71772"/>
                <a:gd name="csY2" fmla="*/ 49213 h 67547"/>
                <a:gd name="csX3" fmla="*/ 17664 w 71772"/>
                <a:gd name="csY3" fmla="*/ 41606 h 67547"/>
                <a:gd name="csX4" fmla="*/ 7637 w 71772"/>
                <a:gd name="csY4" fmla="*/ 6339 h 67547"/>
                <a:gd name="csX5" fmla="*/ 9135 w 71772"/>
                <a:gd name="csY5" fmla="*/ 0 h 67547"/>
                <a:gd name="csX6" fmla="*/ 54429 w 71772"/>
                <a:gd name="csY6" fmla="*/ 32155 h 675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1772" h="67547">
                  <a:moveTo>
                    <a:pt x="54429" y="32271"/>
                  </a:moveTo>
                  <a:cubicBezTo>
                    <a:pt x="68490" y="25010"/>
                    <a:pt x="71948" y="30311"/>
                    <a:pt x="60538" y="42298"/>
                  </a:cubicBezTo>
                  <a:cubicBezTo>
                    <a:pt x="95805" y="72724"/>
                    <a:pt x="37833" y="76412"/>
                    <a:pt x="26077" y="49213"/>
                  </a:cubicBezTo>
                  <a:cubicBezTo>
                    <a:pt x="15359" y="63043"/>
                    <a:pt x="9711" y="57857"/>
                    <a:pt x="17664" y="41606"/>
                  </a:cubicBezTo>
                  <a:cubicBezTo>
                    <a:pt x="2335" y="31694"/>
                    <a:pt x="-7692" y="19823"/>
                    <a:pt x="7637" y="6339"/>
                  </a:cubicBezTo>
                  <a:lnTo>
                    <a:pt x="9135" y="0"/>
                  </a:lnTo>
                  <a:lnTo>
                    <a:pt x="54429" y="32155"/>
                  </a:lnTo>
                  <a:close/>
                </a:path>
              </a:pathLst>
            </a:custGeom>
            <a:solidFill>
              <a:srgbClr val="0A6035"/>
            </a:solidFill>
            <a:ln w="11507" cap="flat">
              <a:noFill/>
              <a:prstDash val="solid"/>
              <a:miter/>
            </a:ln>
          </p:spPr>
          <p:txBody>
            <a:bodyPr/>
            <a:lstStyle/>
            <a:p>
              <a:endParaRPr lang="en-US"/>
            </a:p>
          </p:txBody>
        </p:sp>
        <p:sp>
          <p:nvSpPr>
            <p:cNvPr id="753" name="Freeform: Shape 752">
              <a:extLst>
                <a:ext uri="{FF2B5EF4-FFF2-40B4-BE49-F238E27FC236}">
                  <a16:creationId xmlns:a16="http://schemas.microsoft.com/office/drawing/2014/main" id="{2B08D594-64FB-CCA8-37B0-9FA3A2AF752D}"/>
                </a:ext>
              </a:extLst>
            </p:cNvPr>
            <p:cNvSpPr/>
            <p:nvPr/>
          </p:nvSpPr>
          <p:spPr>
            <a:xfrm>
              <a:off x="7706369" y="3349491"/>
              <a:ext cx="42758" cy="48636"/>
            </a:xfrm>
            <a:custGeom>
              <a:avLst/>
              <a:gdLst>
                <a:gd name="csX0" fmla="*/ 42759 w 42758"/>
                <a:gd name="csY0" fmla="*/ 22244 h 48636"/>
                <a:gd name="csX1" fmla="*/ 42528 w 42758"/>
                <a:gd name="csY1" fmla="*/ 39762 h 48636"/>
                <a:gd name="csX2" fmla="*/ 17403 w 42758"/>
                <a:gd name="csY2" fmla="*/ 48637 h 48636"/>
                <a:gd name="csX3" fmla="*/ 0 w 42758"/>
                <a:gd name="csY3" fmla="*/ 31694 h 48636"/>
                <a:gd name="csX4" fmla="*/ 1614 w 42758"/>
                <a:gd name="csY4" fmla="*/ 0 h 48636"/>
                <a:gd name="csX5" fmla="*/ 42759 w 42758"/>
                <a:gd name="csY5" fmla="*/ 22359 h 48636"/>
              </a:gdLst>
              <a:ahLst/>
              <a:cxnLst>
                <a:cxn ang="0">
                  <a:pos x="csX0" y="csY0"/>
                </a:cxn>
                <a:cxn ang="0">
                  <a:pos x="csX1" y="csY1"/>
                </a:cxn>
                <a:cxn ang="0">
                  <a:pos x="csX2" y="csY2"/>
                </a:cxn>
                <a:cxn ang="0">
                  <a:pos x="csX3" y="csY3"/>
                </a:cxn>
                <a:cxn ang="0">
                  <a:pos x="csX4" y="csY4"/>
                </a:cxn>
                <a:cxn ang="0">
                  <a:pos x="csX5" y="csY5"/>
                </a:cxn>
              </a:cxnLst>
              <a:rect l="l" t="t" r="r" b="b"/>
              <a:pathLst>
                <a:path w="42758" h="48636">
                  <a:moveTo>
                    <a:pt x="42759" y="22244"/>
                  </a:moveTo>
                  <a:lnTo>
                    <a:pt x="42528" y="39762"/>
                  </a:lnTo>
                  <a:lnTo>
                    <a:pt x="17403" y="48637"/>
                  </a:lnTo>
                  <a:cubicBezTo>
                    <a:pt x="11641" y="44372"/>
                    <a:pt x="4380" y="37457"/>
                    <a:pt x="0" y="31694"/>
                  </a:cubicBezTo>
                  <a:lnTo>
                    <a:pt x="1614" y="0"/>
                  </a:lnTo>
                  <a:lnTo>
                    <a:pt x="42759" y="22359"/>
                  </a:lnTo>
                  <a:close/>
                </a:path>
              </a:pathLst>
            </a:custGeom>
            <a:solidFill>
              <a:srgbClr val="48B081"/>
            </a:solidFill>
            <a:ln w="11507" cap="flat">
              <a:noFill/>
              <a:prstDash val="solid"/>
              <a:miter/>
            </a:ln>
          </p:spPr>
          <p:txBody>
            <a:bodyPr/>
            <a:lstStyle/>
            <a:p>
              <a:endParaRPr lang="en-US"/>
            </a:p>
          </p:txBody>
        </p:sp>
        <p:sp>
          <p:nvSpPr>
            <p:cNvPr id="754" name="Freeform: Shape 753">
              <a:extLst>
                <a:ext uri="{FF2B5EF4-FFF2-40B4-BE49-F238E27FC236}">
                  <a16:creationId xmlns:a16="http://schemas.microsoft.com/office/drawing/2014/main" id="{50C52BE3-3335-8BF3-8DF8-30F8A84EF07C}"/>
                </a:ext>
              </a:extLst>
            </p:cNvPr>
            <p:cNvSpPr/>
            <p:nvPr/>
          </p:nvSpPr>
          <p:spPr>
            <a:xfrm>
              <a:off x="7631109" y="3435406"/>
              <a:ext cx="33653" cy="41463"/>
            </a:xfrm>
            <a:custGeom>
              <a:avLst/>
              <a:gdLst>
                <a:gd name="csX0" fmla="*/ 22474 w 33653"/>
                <a:gd name="csY0" fmla="*/ 5134 h 41463"/>
                <a:gd name="csX1" fmla="*/ 33654 w 33653"/>
                <a:gd name="csY1" fmla="*/ 29221 h 41463"/>
                <a:gd name="csX2" fmla="*/ 25125 w 33653"/>
                <a:gd name="csY2" fmla="*/ 29682 h 41463"/>
                <a:gd name="csX3" fmla="*/ 6108 w 33653"/>
                <a:gd name="csY3" fmla="*/ 22883 h 41463"/>
                <a:gd name="csX4" fmla="*/ 0 w 33653"/>
                <a:gd name="csY4" fmla="*/ 12856 h 41463"/>
                <a:gd name="csX5" fmla="*/ 7607 w 33653"/>
                <a:gd name="csY5" fmla="*/ 178 h 41463"/>
                <a:gd name="csX6" fmla="*/ 22474 w 33653"/>
                <a:gd name="csY6" fmla="*/ 5134 h 414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653" h="41463">
                  <a:moveTo>
                    <a:pt x="22474" y="5134"/>
                  </a:moveTo>
                  <a:lnTo>
                    <a:pt x="33654" y="29221"/>
                  </a:lnTo>
                  <a:cubicBezTo>
                    <a:pt x="31579" y="35906"/>
                    <a:pt x="28698" y="36021"/>
                    <a:pt x="25125" y="29682"/>
                  </a:cubicBezTo>
                  <a:cubicBezTo>
                    <a:pt x="18440" y="48814"/>
                    <a:pt x="3803" y="43282"/>
                    <a:pt x="6108" y="22883"/>
                  </a:cubicBezTo>
                  <a:lnTo>
                    <a:pt x="0" y="12856"/>
                  </a:lnTo>
                  <a:cubicBezTo>
                    <a:pt x="1614" y="5710"/>
                    <a:pt x="3342" y="-1205"/>
                    <a:pt x="7607" y="178"/>
                  </a:cubicBezTo>
                  <a:lnTo>
                    <a:pt x="22474" y="5134"/>
                  </a:lnTo>
                  <a:close/>
                </a:path>
              </a:pathLst>
            </a:custGeom>
            <a:solidFill>
              <a:srgbClr val="06A7C5"/>
            </a:solidFill>
            <a:ln w="11507" cap="flat">
              <a:noFill/>
              <a:prstDash val="solid"/>
              <a:miter/>
            </a:ln>
          </p:spPr>
          <p:txBody>
            <a:bodyPr/>
            <a:lstStyle/>
            <a:p>
              <a:endParaRPr lang="en-US"/>
            </a:p>
          </p:txBody>
        </p:sp>
        <p:sp>
          <p:nvSpPr>
            <p:cNvPr id="755" name="Freeform: Shape 754">
              <a:extLst>
                <a:ext uri="{FF2B5EF4-FFF2-40B4-BE49-F238E27FC236}">
                  <a16:creationId xmlns:a16="http://schemas.microsoft.com/office/drawing/2014/main" id="{6CE27720-DBF7-8A50-833A-FD3FFAE507BA}"/>
                </a:ext>
              </a:extLst>
            </p:cNvPr>
            <p:cNvSpPr/>
            <p:nvPr/>
          </p:nvSpPr>
          <p:spPr>
            <a:xfrm>
              <a:off x="7664648" y="3386558"/>
              <a:ext cx="32962" cy="28142"/>
            </a:xfrm>
            <a:custGeom>
              <a:avLst/>
              <a:gdLst>
                <a:gd name="csX0" fmla="*/ 32962 w 32962"/>
                <a:gd name="csY0" fmla="*/ 26207 h 28142"/>
                <a:gd name="csX1" fmla="*/ 5878 w 32962"/>
                <a:gd name="csY1" fmla="*/ 26322 h 28142"/>
                <a:gd name="csX2" fmla="*/ 0 w 32962"/>
                <a:gd name="csY2" fmla="*/ 9264 h 28142"/>
                <a:gd name="csX3" fmla="*/ 20054 w 32962"/>
                <a:gd name="csY3" fmla="*/ 2349 h 28142"/>
                <a:gd name="csX4" fmla="*/ 32962 w 32962"/>
                <a:gd name="csY4" fmla="*/ 26207 h 28142"/>
              </a:gdLst>
              <a:ahLst/>
              <a:cxnLst>
                <a:cxn ang="0">
                  <a:pos x="csX0" y="csY0"/>
                </a:cxn>
                <a:cxn ang="0">
                  <a:pos x="csX1" y="csY1"/>
                </a:cxn>
                <a:cxn ang="0">
                  <a:pos x="csX2" y="csY2"/>
                </a:cxn>
                <a:cxn ang="0">
                  <a:pos x="csX3" y="csY3"/>
                </a:cxn>
                <a:cxn ang="0">
                  <a:pos x="csX4" y="csY4"/>
                </a:cxn>
              </a:cxnLst>
              <a:rect l="l" t="t" r="r" b="b"/>
              <a:pathLst>
                <a:path w="32962" h="28142">
                  <a:moveTo>
                    <a:pt x="32962" y="26207"/>
                  </a:moveTo>
                  <a:cubicBezTo>
                    <a:pt x="27315" y="29318"/>
                    <a:pt x="12101" y="28166"/>
                    <a:pt x="5878" y="26322"/>
                  </a:cubicBezTo>
                  <a:cubicBezTo>
                    <a:pt x="1268" y="24939"/>
                    <a:pt x="1153" y="13759"/>
                    <a:pt x="0" y="9264"/>
                  </a:cubicBezTo>
                  <a:cubicBezTo>
                    <a:pt x="8413" y="2695"/>
                    <a:pt x="16827" y="-3529"/>
                    <a:pt x="20054" y="2349"/>
                  </a:cubicBezTo>
                  <a:lnTo>
                    <a:pt x="32962" y="26207"/>
                  </a:lnTo>
                  <a:close/>
                </a:path>
              </a:pathLst>
            </a:custGeom>
            <a:solidFill>
              <a:srgbClr val="208433"/>
            </a:solidFill>
            <a:ln w="11507" cap="flat">
              <a:noFill/>
              <a:prstDash val="solid"/>
              <a:miter/>
            </a:ln>
          </p:spPr>
          <p:txBody>
            <a:bodyPr/>
            <a:lstStyle/>
            <a:p>
              <a:endParaRPr lang="en-US"/>
            </a:p>
          </p:txBody>
        </p:sp>
        <p:sp>
          <p:nvSpPr>
            <p:cNvPr id="756" name="Freeform: Shape 755">
              <a:extLst>
                <a:ext uri="{FF2B5EF4-FFF2-40B4-BE49-F238E27FC236}">
                  <a16:creationId xmlns:a16="http://schemas.microsoft.com/office/drawing/2014/main" id="{418FF377-8A01-1199-7278-224B0F3FAEED}"/>
                </a:ext>
              </a:extLst>
            </p:cNvPr>
            <p:cNvSpPr/>
            <p:nvPr/>
          </p:nvSpPr>
          <p:spPr>
            <a:xfrm>
              <a:off x="7662919" y="3336554"/>
              <a:ext cx="51748" cy="9249"/>
            </a:xfrm>
            <a:custGeom>
              <a:avLst/>
              <a:gdLst>
                <a:gd name="csX0" fmla="*/ 51748 w 51748"/>
                <a:gd name="csY0" fmla="*/ 9249 h 9249"/>
                <a:gd name="csX1" fmla="*/ 0 w 51748"/>
                <a:gd name="csY1" fmla="*/ 9249 h 9249"/>
                <a:gd name="csX2" fmla="*/ 51748 w 51748"/>
                <a:gd name="csY2" fmla="*/ 9249 h 9249"/>
              </a:gdLst>
              <a:ahLst/>
              <a:cxnLst>
                <a:cxn ang="0">
                  <a:pos x="csX0" y="csY0"/>
                </a:cxn>
                <a:cxn ang="0">
                  <a:pos x="csX1" y="csY1"/>
                </a:cxn>
                <a:cxn ang="0">
                  <a:pos x="csX2" y="csY2"/>
                </a:cxn>
              </a:cxnLst>
              <a:rect l="l" t="t" r="r" b="b"/>
              <a:pathLst>
                <a:path w="51748" h="9249">
                  <a:moveTo>
                    <a:pt x="51748" y="9249"/>
                  </a:moveTo>
                  <a:lnTo>
                    <a:pt x="0" y="9249"/>
                  </a:lnTo>
                  <a:cubicBezTo>
                    <a:pt x="10718" y="-3083"/>
                    <a:pt x="41030" y="-3083"/>
                    <a:pt x="51748" y="9249"/>
                  </a:cubicBezTo>
                  <a:close/>
                </a:path>
              </a:pathLst>
            </a:custGeom>
            <a:solidFill>
              <a:srgbClr val="129F69"/>
            </a:solidFill>
            <a:ln w="11507" cap="flat">
              <a:noFill/>
              <a:prstDash val="solid"/>
              <a:miter/>
            </a:ln>
          </p:spPr>
          <p:txBody>
            <a:bodyPr/>
            <a:lstStyle/>
            <a:p>
              <a:endParaRPr lang="en-US"/>
            </a:p>
          </p:txBody>
        </p:sp>
        <p:sp>
          <p:nvSpPr>
            <p:cNvPr id="757" name="Freeform: Shape 756">
              <a:extLst>
                <a:ext uri="{FF2B5EF4-FFF2-40B4-BE49-F238E27FC236}">
                  <a16:creationId xmlns:a16="http://schemas.microsoft.com/office/drawing/2014/main" id="{B9657F18-06AD-4FF1-67E8-F4B1EBD772CA}"/>
                </a:ext>
              </a:extLst>
            </p:cNvPr>
            <p:cNvSpPr/>
            <p:nvPr/>
          </p:nvSpPr>
          <p:spPr>
            <a:xfrm>
              <a:off x="8064182" y="3542941"/>
              <a:ext cx="30127" cy="32740"/>
            </a:xfrm>
            <a:custGeom>
              <a:avLst/>
              <a:gdLst>
                <a:gd name="csX0" fmla="*/ 30127 w 30127"/>
                <a:gd name="csY0" fmla="*/ 26797 h 32740"/>
                <a:gd name="csX1" fmla="*/ 12840 w 30127"/>
                <a:gd name="csY1" fmla="*/ 26797 h 32740"/>
                <a:gd name="csX2" fmla="*/ 4196 w 30127"/>
                <a:gd name="csY2" fmla="*/ 18153 h 32740"/>
                <a:gd name="csX3" fmla="*/ 13646 w 30127"/>
                <a:gd name="csY3" fmla="*/ 865 h 32740"/>
                <a:gd name="csX4" fmla="*/ 30127 w 30127"/>
                <a:gd name="csY4" fmla="*/ 26797 h 32740"/>
              </a:gdLst>
              <a:ahLst/>
              <a:cxnLst>
                <a:cxn ang="0">
                  <a:pos x="csX0" y="csY0"/>
                </a:cxn>
                <a:cxn ang="0">
                  <a:pos x="csX1" y="csY1"/>
                </a:cxn>
                <a:cxn ang="0">
                  <a:pos x="csX2" y="csY2"/>
                </a:cxn>
                <a:cxn ang="0">
                  <a:pos x="csX3" y="csY3"/>
                </a:cxn>
                <a:cxn ang="0">
                  <a:pos x="csX4" y="csY4"/>
                </a:cxn>
              </a:cxnLst>
              <a:rect l="l" t="t" r="r" b="b"/>
              <a:pathLst>
                <a:path w="30127" h="32740">
                  <a:moveTo>
                    <a:pt x="30127" y="26797"/>
                  </a:moveTo>
                  <a:cubicBezTo>
                    <a:pt x="28975" y="35672"/>
                    <a:pt x="18026" y="33712"/>
                    <a:pt x="12840" y="26797"/>
                  </a:cubicBezTo>
                  <a:cubicBezTo>
                    <a:pt x="277" y="34980"/>
                    <a:pt x="-3987" y="31753"/>
                    <a:pt x="4196" y="18153"/>
                  </a:cubicBezTo>
                  <a:cubicBezTo>
                    <a:pt x="2006" y="6974"/>
                    <a:pt x="738" y="-3053"/>
                    <a:pt x="13646" y="865"/>
                  </a:cubicBezTo>
                  <a:lnTo>
                    <a:pt x="30127" y="26797"/>
                  </a:lnTo>
                  <a:close/>
                </a:path>
              </a:pathLst>
            </a:custGeom>
            <a:solidFill>
              <a:srgbClr val="066E45"/>
            </a:solidFill>
            <a:ln w="11507" cap="flat">
              <a:noFill/>
              <a:prstDash val="solid"/>
              <a:miter/>
            </a:ln>
          </p:spPr>
          <p:txBody>
            <a:bodyPr/>
            <a:lstStyle/>
            <a:p>
              <a:endParaRPr lang="en-US"/>
            </a:p>
          </p:txBody>
        </p:sp>
        <p:sp>
          <p:nvSpPr>
            <p:cNvPr id="758" name="Freeform: Shape 757">
              <a:extLst>
                <a:ext uri="{FF2B5EF4-FFF2-40B4-BE49-F238E27FC236}">
                  <a16:creationId xmlns:a16="http://schemas.microsoft.com/office/drawing/2014/main" id="{BFDC49AD-9820-E6AD-DADF-75619E79713D}"/>
                </a:ext>
              </a:extLst>
            </p:cNvPr>
            <p:cNvSpPr/>
            <p:nvPr/>
          </p:nvSpPr>
          <p:spPr>
            <a:xfrm>
              <a:off x="8052573" y="3526749"/>
              <a:ext cx="25715" cy="35143"/>
            </a:xfrm>
            <a:custGeom>
              <a:avLst/>
              <a:gdLst>
                <a:gd name="csX0" fmla="*/ 25715 w 25715"/>
                <a:gd name="csY0" fmla="*/ 7491 h 35143"/>
                <a:gd name="csX1" fmla="*/ 25139 w 25715"/>
                <a:gd name="csY1" fmla="*/ 17173 h 35143"/>
                <a:gd name="csX2" fmla="*/ 15688 w 25715"/>
                <a:gd name="csY2" fmla="*/ 34460 h 35143"/>
                <a:gd name="csX3" fmla="*/ 7045 w 25715"/>
                <a:gd name="csY3" fmla="*/ 0 h 35143"/>
                <a:gd name="csX4" fmla="*/ 25600 w 25715"/>
                <a:gd name="csY4" fmla="*/ 7491 h 35143"/>
              </a:gdLst>
              <a:ahLst/>
              <a:cxnLst>
                <a:cxn ang="0">
                  <a:pos x="csX0" y="csY0"/>
                </a:cxn>
                <a:cxn ang="0">
                  <a:pos x="csX1" y="csY1"/>
                </a:cxn>
                <a:cxn ang="0">
                  <a:pos x="csX2" y="csY2"/>
                </a:cxn>
                <a:cxn ang="0">
                  <a:pos x="csX3" y="csY3"/>
                </a:cxn>
                <a:cxn ang="0">
                  <a:pos x="csX4" y="csY4"/>
                </a:cxn>
              </a:cxnLst>
              <a:rect l="l" t="t" r="r" b="b"/>
              <a:pathLst>
                <a:path w="25715" h="35143">
                  <a:moveTo>
                    <a:pt x="25715" y="7491"/>
                  </a:moveTo>
                  <a:lnTo>
                    <a:pt x="25139" y="17173"/>
                  </a:lnTo>
                  <a:lnTo>
                    <a:pt x="15688" y="34460"/>
                  </a:lnTo>
                  <a:cubicBezTo>
                    <a:pt x="-6210" y="39532"/>
                    <a:pt x="-1254" y="15213"/>
                    <a:pt x="7045" y="0"/>
                  </a:cubicBezTo>
                  <a:lnTo>
                    <a:pt x="25600" y="7491"/>
                  </a:lnTo>
                  <a:close/>
                </a:path>
              </a:pathLst>
            </a:custGeom>
            <a:solidFill>
              <a:srgbClr val="1B9D6A"/>
            </a:solidFill>
            <a:ln w="11507" cap="flat">
              <a:noFill/>
              <a:prstDash val="solid"/>
              <a:miter/>
            </a:ln>
          </p:spPr>
          <p:txBody>
            <a:bodyPr/>
            <a:lstStyle/>
            <a:p>
              <a:endParaRPr lang="en-US"/>
            </a:p>
          </p:txBody>
        </p:sp>
        <p:sp>
          <p:nvSpPr>
            <p:cNvPr id="759" name="Freeform: Shape 758">
              <a:extLst>
                <a:ext uri="{FF2B5EF4-FFF2-40B4-BE49-F238E27FC236}">
                  <a16:creationId xmlns:a16="http://schemas.microsoft.com/office/drawing/2014/main" id="{456B0E97-165A-F244-D90B-557360474462}"/>
                </a:ext>
              </a:extLst>
            </p:cNvPr>
            <p:cNvSpPr/>
            <p:nvPr/>
          </p:nvSpPr>
          <p:spPr>
            <a:xfrm>
              <a:off x="8071489" y="3569623"/>
              <a:ext cx="49097" cy="23932"/>
            </a:xfrm>
            <a:custGeom>
              <a:avLst/>
              <a:gdLst>
                <a:gd name="csX0" fmla="*/ 22820 w 49097"/>
                <a:gd name="csY0" fmla="*/ 115 h 23932"/>
                <a:gd name="csX1" fmla="*/ 49098 w 49097"/>
                <a:gd name="csY1" fmla="*/ 8874 h 23932"/>
                <a:gd name="csX2" fmla="*/ 21783 w 49097"/>
                <a:gd name="csY2" fmla="*/ 11180 h 23932"/>
                <a:gd name="csX3" fmla="*/ 5532 w 49097"/>
                <a:gd name="csY3" fmla="*/ 8644 h 23932"/>
                <a:gd name="csX4" fmla="*/ 5532 w 49097"/>
                <a:gd name="csY4" fmla="*/ 0 h 23932"/>
                <a:gd name="csX5" fmla="*/ 22820 w 49097"/>
                <a:gd name="csY5" fmla="*/ 0 h 23932"/>
              </a:gdLst>
              <a:ahLst/>
              <a:cxnLst>
                <a:cxn ang="0">
                  <a:pos x="csX0" y="csY0"/>
                </a:cxn>
                <a:cxn ang="0">
                  <a:pos x="csX1" y="csY1"/>
                </a:cxn>
                <a:cxn ang="0">
                  <a:pos x="csX2" y="csY2"/>
                </a:cxn>
                <a:cxn ang="0">
                  <a:pos x="csX3" y="csY3"/>
                </a:cxn>
                <a:cxn ang="0">
                  <a:pos x="csX4" y="csY4"/>
                </a:cxn>
                <a:cxn ang="0">
                  <a:pos x="csX5" y="csY5"/>
                </a:cxn>
              </a:cxnLst>
              <a:rect l="l" t="t" r="r" b="b"/>
              <a:pathLst>
                <a:path w="49097" h="23932">
                  <a:moveTo>
                    <a:pt x="22820" y="115"/>
                  </a:moveTo>
                  <a:cubicBezTo>
                    <a:pt x="30081" y="115"/>
                    <a:pt x="42874" y="5186"/>
                    <a:pt x="49098" y="8874"/>
                  </a:cubicBezTo>
                  <a:lnTo>
                    <a:pt x="21783" y="11180"/>
                  </a:lnTo>
                  <a:cubicBezTo>
                    <a:pt x="19132" y="30427"/>
                    <a:pt x="10949" y="26508"/>
                    <a:pt x="5532" y="8644"/>
                  </a:cubicBezTo>
                  <a:cubicBezTo>
                    <a:pt x="-1844" y="5878"/>
                    <a:pt x="-1844" y="2997"/>
                    <a:pt x="5532" y="0"/>
                  </a:cubicBezTo>
                  <a:lnTo>
                    <a:pt x="22820" y="0"/>
                  </a:lnTo>
                  <a:close/>
                </a:path>
              </a:pathLst>
            </a:custGeom>
            <a:solidFill>
              <a:srgbClr val="127C8E"/>
            </a:solidFill>
            <a:ln w="11507" cap="flat">
              <a:noFill/>
              <a:prstDash val="solid"/>
              <a:miter/>
            </a:ln>
          </p:spPr>
          <p:txBody>
            <a:bodyPr/>
            <a:lstStyle/>
            <a:p>
              <a:endParaRPr lang="en-US"/>
            </a:p>
          </p:txBody>
        </p:sp>
        <p:sp>
          <p:nvSpPr>
            <p:cNvPr id="760" name="Freeform: Shape 759">
              <a:extLst>
                <a:ext uri="{FF2B5EF4-FFF2-40B4-BE49-F238E27FC236}">
                  <a16:creationId xmlns:a16="http://schemas.microsoft.com/office/drawing/2014/main" id="{526B1DE0-6C3A-6E2F-7763-34D23B6F800E}"/>
                </a:ext>
              </a:extLst>
            </p:cNvPr>
            <p:cNvSpPr/>
            <p:nvPr/>
          </p:nvSpPr>
          <p:spPr>
            <a:xfrm>
              <a:off x="8035675" y="3526634"/>
              <a:ext cx="41397" cy="80624"/>
            </a:xfrm>
            <a:custGeom>
              <a:avLst/>
              <a:gdLst>
                <a:gd name="csX0" fmla="*/ 32702 w 41397"/>
                <a:gd name="csY0" fmla="*/ 34461 h 80624"/>
                <a:gd name="csX1" fmla="*/ 41346 w 41397"/>
                <a:gd name="csY1" fmla="*/ 43104 h 80624"/>
                <a:gd name="csX2" fmla="*/ 41346 w 41397"/>
                <a:gd name="csY2" fmla="*/ 51748 h 80624"/>
                <a:gd name="csX3" fmla="*/ 24058 w 41397"/>
                <a:gd name="csY3" fmla="*/ 68921 h 80624"/>
                <a:gd name="csX4" fmla="*/ 12994 w 41397"/>
                <a:gd name="csY4" fmla="*/ 67307 h 80624"/>
                <a:gd name="csX5" fmla="*/ 5618 w 41397"/>
                <a:gd name="csY5" fmla="*/ 42298 h 80624"/>
                <a:gd name="csX6" fmla="*/ 12763 w 41397"/>
                <a:gd name="csY6" fmla="*/ 10949 h 80624"/>
                <a:gd name="csX7" fmla="*/ 24058 w 41397"/>
                <a:gd name="csY7" fmla="*/ 0 h 80624"/>
                <a:gd name="csX8" fmla="*/ 32702 w 41397"/>
                <a:gd name="csY8" fmla="*/ 34461 h 806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1397" h="80624">
                  <a:moveTo>
                    <a:pt x="32702" y="34461"/>
                  </a:moveTo>
                  <a:lnTo>
                    <a:pt x="41346" y="43104"/>
                  </a:lnTo>
                  <a:cubicBezTo>
                    <a:pt x="41346" y="45640"/>
                    <a:pt x="41461" y="49559"/>
                    <a:pt x="41346" y="51748"/>
                  </a:cubicBezTo>
                  <a:cubicBezTo>
                    <a:pt x="39848" y="62582"/>
                    <a:pt x="34085" y="68345"/>
                    <a:pt x="24058" y="68921"/>
                  </a:cubicBezTo>
                  <a:cubicBezTo>
                    <a:pt x="20946" y="85287"/>
                    <a:pt x="14377" y="84250"/>
                    <a:pt x="12994" y="67307"/>
                  </a:cubicBezTo>
                  <a:cubicBezTo>
                    <a:pt x="3313" y="59931"/>
                    <a:pt x="-6484" y="49674"/>
                    <a:pt x="5618" y="42298"/>
                  </a:cubicBezTo>
                  <a:lnTo>
                    <a:pt x="12763" y="10949"/>
                  </a:lnTo>
                  <a:lnTo>
                    <a:pt x="24058" y="0"/>
                  </a:lnTo>
                  <a:cubicBezTo>
                    <a:pt x="24058" y="10834"/>
                    <a:pt x="26133" y="27891"/>
                    <a:pt x="32702" y="34461"/>
                  </a:cubicBezTo>
                  <a:close/>
                </a:path>
              </a:pathLst>
            </a:custGeom>
            <a:solidFill>
              <a:srgbClr val="099D89"/>
            </a:solidFill>
            <a:ln w="11507" cap="flat">
              <a:noFill/>
              <a:prstDash val="solid"/>
              <a:miter/>
            </a:ln>
          </p:spPr>
          <p:txBody>
            <a:bodyPr/>
            <a:lstStyle/>
            <a:p>
              <a:endParaRPr lang="en-US"/>
            </a:p>
          </p:txBody>
        </p:sp>
        <p:sp>
          <p:nvSpPr>
            <p:cNvPr id="761" name="Freeform: Shape 760">
              <a:extLst>
                <a:ext uri="{FF2B5EF4-FFF2-40B4-BE49-F238E27FC236}">
                  <a16:creationId xmlns:a16="http://schemas.microsoft.com/office/drawing/2014/main" id="{AD7290A9-AA3C-9634-9788-9670DCB6C9C7}"/>
                </a:ext>
              </a:extLst>
            </p:cNvPr>
            <p:cNvSpPr/>
            <p:nvPr/>
          </p:nvSpPr>
          <p:spPr>
            <a:xfrm>
              <a:off x="7093407" y="3822762"/>
              <a:ext cx="95132" cy="190460"/>
            </a:xfrm>
            <a:custGeom>
              <a:avLst/>
              <a:gdLst>
                <a:gd name="csX0" fmla="*/ 67817 w 95132"/>
                <a:gd name="csY0" fmla="*/ 4450 h 190460"/>
                <a:gd name="csX1" fmla="*/ 79457 w 95132"/>
                <a:gd name="csY1" fmla="*/ 143906 h 190460"/>
                <a:gd name="csX2" fmla="*/ 67010 w 95132"/>
                <a:gd name="csY2" fmla="*/ 125235 h 190460"/>
                <a:gd name="csX3" fmla="*/ 55831 w 95132"/>
                <a:gd name="csY3" fmla="*/ 73371 h 190460"/>
                <a:gd name="csX4" fmla="*/ 44766 w 95132"/>
                <a:gd name="csY4" fmla="*/ 57927 h 190460"/>
                <a:gd name="csX5" fmla="*/ 30936 w 95132"/>
                <a:gd name="csY5" fmla="*/ 67148 h 190460"/>
                <a:gd name="csX6" fmla="*/ 41885 w 95132"/>
                <a:gd name="csY6" fmla="*/ 170529 h 190460"/>
                <a:gd name="csX7" fmla="*/ 19872 w 95132"/>
                <a:gd name="csY7" fmla="*/ 185973 h 190460"/>
                <a:gd name="csX8" fmla="*/ 4659 w 95132"/>
                <a:gd name="csY8" fmla="*/ 129384 h 190460"/>
                <a:gd name="csX9" fmla="*/ 164 w 95132"/>
                <a:gd name="csY9" fmla="*/ 65649 h 190460"/>
                <a:gd name="csX10" fmla="*/ 7194 w 95132"/>
                <a:gd name="csY10" fmla="*/ 83629 h 190460"/>
                <a:gd name="csX11" fmla="*/ 19872 w 95132"/>
                <a:gd name="csY11" fmla="*/ 154163 h 190460"/>
                <a:gd name="csX12" fmla="*/ 25865 w 95132"/>
                <a:gd name="csY12" fmla="*/ 55046 h 190460"/>
                <a:gd name="csX13" fmla="*/ 62400 w 95132"/>
                <a:gd name="csY13" fmla="*/ 5833 h 190460"/>
                <a:gd name="csX14" fmla="*/ 67932 w 95132"/>
                <a:gd name="csY14" fmla="*/ 4565 h 1904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5132" h="190460">
                  <a:moveTo>
                    <a:pt x="67817" y="4450"/>
                  </a:moveTo>
                  <a:cubicBezTo>
                    <a:pt x="89715" y="49053"/>
                    <a:pt x="110345" y="103683"/>
                    <a:pt x="79457" y="143906"/>
                  </a:cubicBezTo>
                  <a:lnTo>
                    <a:pt x="67010" y="125235"/>
                  </a:lnTo>
                  <a:cubicBezTo>
                    <a:pt x="55600" y="118320"/>
                    <a:pt x="51912" y="101032"/>
                    <a:pt x="55831" y="73371"/>
                  </a:cubicBezTo>
                  <a:lnTo>
                    <a:pt x="44766" y="57927"/>
                  </a:lnTo>
                  <a:lnTo>
                    <a:pt x="30936" y="67148"/>
                  </a:lnTo>
                  <a:cubicBezTo>
                    <a:pt x="33126" y="96076"/>
                    <a:pt x="38428" y="145404"/>
                    <a:pt x="41885" y="170529"/>
                  </a:cubicBezTo>
                  <a:cubicBezTo>
                    <a:pt x="39580" y="184820"/>
                    <a:pt x="33472" y="197498"/>
                    <a:pt x="19872" y="185973"/>
                  </a:cubicBezTo>
                  <a:lnTo>
                    <a:pt x="4659" y="129384"/>
                  </a:lnTo>
                  <a:cubicBezTo>
                    <a:pt x="-67" y="111635"/>
                    <a:pt x="-297" y="82822"/>
                    <a:pt x="164" y="65649"/>
                  </a:cubicBezTo>
                  <a:cubicBezTo>
                    <a:pt x="1316" y="66687"/>
                    <a:pt x="6387" y="78788"/>
                    <a:pt x="7194" y="83629"/>
                  </a:cubicBezTo>
                  <a:lnTo>
                    <a:pt x="19872" y="154163"/>
                  </a:lnTo>
                  <a:lnTo>
                    <a:pt x="25865" y="55046"/>
                  </a:lnTo>
                  <a:cubicBezTo>
                    <a:pt x="26902" y="38450"/>
                    <a:pt x="48685" y="14708"/>
                    <a:pt x="62400" y="5833"/>
                  </a:cubicBezTo>
                  <a:cubicBezTo>
                    <a:pt x="60787" y="-1658"/>
                    <a:pt x="62746" y="-1773"/>
                    <a:pt x="67932" y="4565"/>
                  </a:cubicBezTo>
                  <a:close/>
                </a:path>
              </a:pathLst>
            </a:custGeom>
            <a:solidFill>
              <a:srgbClr val="1B9763"/>
            </a:solidFill>
            <a:ln w="11507" cap="flat">
              <a:noFill/>
              <a:prstDash val="solid"/>
              <a:miter/>
            </a:ln>
          </p:spPr>
          <p:txBody>
            <a:bodyPr/>
            <a:lstStyle/>
            <a:p>
              <a:endParaRPr lang="en-US"/>
            </a:p>
          </p:txBody>
        </p:sp>
        <p:sp>
          <p:nvSpPr>
            <p:cNvPr id="762" name="Freeform: Shape 761">
              <a:extLst>
                <a:ext uri="{FF2B5EF4-FFF2-40B4-BE49-F238E27FC236}">
                  <a16:creationId xmlns:a16="http://schemas.microsoft.com/office/drawing/2014/main" id="{683E02BE-3998-8DD4-8C6D-6C09E00EC521}"/>
                </a:ext>
              </a:extLst>
            </p:cNvPr>
            <p:cNvSpPr/>
            <p:nvPr/>
          </p:nvSpPr>
          <p:spPr>
            <a:xfrm>
              <a:off x="7113164" y="3993291"/>
              <a:ext cx="23281" cy="33999"/>
            </a:xfrm>
            <a:custGeom>
              <a:avLst/>
              <a:gdLst>
                <a:gd name="csX0" fmla="*/ 23281 w 23281"/>
                <a:gd name="csY0" fmla="*/ 25817 h 33999"/>
                <a:gd name="csX1" fmla="*/ 1153 w 23281"/>
                <a:gd name="csY1" fmla="*/ 33999 h 33999"/>
                <a:gd name="csX2" fmla="*/ 231 w 23281"/>
                <a:gd name="csY2" fmla="*/ 23973 h 33999"/>
                <a:gd name="csX3" fmla="*/ 0 w 23281"/>
                <a:gd name="csY3" fmla="*/ 15444 h 33999"/>
                <a:gd name="csX4" fmla="*/ 22013 w 23281"/>
                <a:gd name="csY4" fmla="*/ 0 h 33999"/>
                <a:gd name="csX5" fmla="*/ 23281 w 23281"/>
                <a:gd name="csY5" fmla="*/ 25817 h 33999"/>
              </a:gdLst>
              <a:ahLst/>
              <a:cxnLst>
                <a:cxn ang="0">
                  <a:pos x="csX0" y="csY0"/>
                </a:cxn>
                <a:cxn ang="0">
                  <a:pos x="csX1" y="csY1"/>
                </a:cxn>
                <a:cxn ang="0">
                  <a:pos x="csX2" y="csY2"/>
                </a:cxn>
                <a:cxn ang="0">
                  <a:pos x="csX3" y="csY3"/>
                </a:cxn>
                <a:cxn ang="0">
                  <a:pos x="csX4" y="csY4"/>
                </a:cxn>
                <a:cxn ang="0">
                  <a:pos x="csX5" y="csY5"/>
                </a:cxn>
              </a:cxnLst>
              <a:rect l="l" t="t" r="r" b="b"/>
              <a:pathLst>
                <a:path w="23281" h="33999">
                  <a:moveTo>
                    <a:pt x="23281" y="25817"/>
                  </a:moveTo>
                  <a:lnTo>
                    <a:pt x="1153" y="33999"/>
                  </a:lnTo>
                  <a:lnTo>
                    <a:pt x="231" y="23973"/>
                  </a:lnTo>
                  <a:cubicBezTo>
                    <a:pt x="0" y="21783"/>
                    <a:pt x="576" y="17634"/>
                    <a:pt x="0" y="15444"/>
                  </a:cubicBezTo>
                  <a:lnTo>
                    <a:pt x="22013" y="0"/>
                  </a:lnTo>
                  <a:cubicBezTo>
                    <a:pt x="22935" y="6454"/>
                    <a:pt x="23051" y="19132"/>
                    <a:pt x="23281" y="25817"/>
                  </a:cubicBezTo>
                  <a:close/>
                </a:path>
              </a:pathLst>
            </a:custGeom>
            <a:solidFill>
              <a:srgbClr val="0A6D48"/>
            </a:solidFill>
            <a:ln w="11507" cap="flat">
              <a:noFill/>
              <a:prstDash val="solid"/>
              <a:miter/>
            </a:ln>
          </p:spPr>
          <p:txBody>
            <a:bodyPr/>
            <a:lstStyle/>
            <a:p>
              <a:endParaRPr lang="en-US"/>
            </a:p>
          </p:txBody>
        </p:sp>
        <p:sp>
          <p:nvSpPr>
            <p:cNvPr id="763" name="Freeform: Shape 762">
              <a:extLst>
                <a:ext uri="{FF2B5EF4-FFF2-40B4-BE49-F238E27FC236}">
                  <a16:creationId xmlns:a16="http://schemas.microsoft.com/office/drawing/2014/main" id="{E397BD2F-5C30-7F56-3DB6-D9B0E87CE242}"/>
                </a:ext>
              </a:extLst>
            </p:cNvPr>
            <p:cNvSpPr/>
            <p:nvPr/>
          </p:nvSpPr>
          <p:spPr>
            <a:xfrm>
              <a:off x="8178098" y="3785491"/>
              <a:ext cx="79985" cy="25355"/>
            </a:xfrm>
            <a:custGeom>
              <a:avLst/>
              <a:gdLst>
                <a:gd name="csX0" fmla="*/ 79985 w 79985"/>
                <a:gd name="csY0" fmla="*/ 15559 h 25355"/>
                <a:gd name="csX1" fmla="*/ 71457 w 79985"/>
                <a:gd name="csY1" fmla="*/ 25356 h 25355"/>
                <a:gd name="csX2" fmla="*/ 0 w 79985"/>
                <a:gd name="csY2" fmla="*/ 16942 h 25355"/>
                <a:gd name="csX3" fmla="*/ 461 w 79985"/>
                <a:gd name="csY3" fmla="*/ 0 h 25355"/>
                <a:gd name="csX4" fmla="*/ 79870 w 79985"/>
                <a:gd name="csY4" fmla="*/ 15444 h 25355"/>
              </a:gdLst>
              <a:ahLst/>
              <a:cxnLst>
                <a:cxn ang="0">
                  <a:pos x="csX0" y="csY0"/>
                </a:cxn>
                <a:cxn ang="0">
                  <a:pos x="csX1" y="csY1"/>
                </a:cxn>
                <a:cxn ang="0">
                  <a:pos x="csX2" y="csY2"/>
                </a:cxn>
                <a:cxn ang="0">
                  <a:pos x="csX3" y="csY3"/>
                </a:cxn>
                <a:cxn ang="0">
                  <a:pos x="csX4" y="csY4"/>
                </a:cxn>
              </a:cxnLst>
              <a:rect l="l" t="t" r="r" b="b"/>
              <a:pathLst>
                <a:path w="79985" h="25355">
                  <a:moveTo>
                    <a:pt x="79985" y="15559"/>
                  </a:moveTo>
                  <a:lnTo>
                    <a:pt x="71457" y="25356"/>
                  </a:lnTo>
                  <a:cubicBezTo>
                    <a:pt x="51057" y="25356"/>
                    <a:pt x="18095" y="21437"/>
                    <a:pt x="0" y="16942"/>
                  </a:cubicBezTo>
                  <a:lnTo>
                    <a:pt x="461" y="0"/>
                  </a:lnTo>
                  <a:cubicBezTo>
                    <a:pt x="27200" y="9105"/>
                    <a:pt x="53016" y="16251"/>
                    <a:pt x="79870" y="15444"/>
                  </a:cubicBezTo>
                  <a:close/>
                </a:path>
              </a:pathLst>
            </a:custGeom>
            <a:solidFill>
              <a:srgbClr val="3782BF"/>
            </a:solidFill>
            <a:ln w="11507" cap="flat">
              <a:noFill/>
              <a:prstDash val="solid"/>
              <a:miter/>
            </a:ln>
          </p:spPr>
          <p:txBody>
            <a:bodyPr/>
            <a:lstStyle/>
            <a:p>
              <a:endParaRPr lang="en-US"/>
            </a:p>
          </p:txBody>
        </p:sp>
        <p:sp>
          <p:nvSpPr>
            <p:cNvPr id="764" name="Freeform: Shape 763">
              <a:extLst>
                <a:ext uri="{FF2B5EF4-FFF2-40B4-BE49-F238E27FC236}">
                  <a16:creationId xmlns:a16="http://schemas.microsoft.com/office/drawing/2014/main" id="{963966AD-6A9B-1A49-A54A-87E28E350C78}"/>
                </a:ext>
              </a:extLst>
            </p:cNvPr>
            <p:cNvSpPr/>
            <p:nvPr/>
          </p:nvSpPr>
          <p:spPr>
            <a:xfrm>
              <a:off x="8070965" y="3578382"/>
              <a:ext cx="43700" cy="75908"/>
            </a:xfrm>
            <a:custGeom>
              <a:avLst/>
              <a:gdLst>
                <a:gd name="csX0" fmla="*/ 22307 w 43700"/>
                <a:gd name="csY0" fmla="*/ 2536 h 75908"/>
                <a:gd name="csX1" fmla="*/ 38788 w 43700"/>
                <a:gd name="csY1" fmla="*/ 59701 h 75908"/>
                <a:gd name="csX2" fmla="*/ 39249 w 43700"/>
                <a:gd name="csY2" fmla="*/ 70189 h 75908"/>
                <a:gd name="csX3" fmla="*/ 33371 w 43700"/>
                <a:gd name="csY3" fmla="*/ 70650 h 75908"/>
                <a:gd name="csX4" fmla="*/ 5941 w 43700"/>
                <a:gd name="csY4" fmla="*/ 0 h 75908"/>
                <a:gd name="csX5" fmla="*/ 22192 w 43700"/>
                <a:gd name="csY5" fmla="*/ 2536 h 75908"/>
              </a:gdLst>
              <a:ahLst/>
              <a:cxnLst>
                <a:cxn ang="0">
                  <a:pos x="csX0" y="csY0"/>
                </a:cxn>
                <a:cxn ang="0">
                  <a:pos x="csX1" y="csY1"/>
                </a:cxn>
                <a:cxn ang="0">
                  <a:pos x="csX2" y="csY2"/>
                </a:cxn>
                <a:cxn ang="0">
                  <a:pos x="csX3" y="csY3"/>
                </a:cxn>
                <a:cxn ang="0">
                  <a:pos x="csX4" y="csY4"/>
                </a:cxn>
                <a:cxn ang="0">
                  <a:pos x="csX5" y="csY5"/>
                </a:cxn>
              </a:cxnLst>
              <a:rect l="l" t="t" r="r" b="b"/>
              <a:pathLst>
                <a:path w="43700" h="75908">
                  <a:moveTo>
                    <a:pt x="22307" y="2536"/>
                  </a:moveTo>
                  <a:lnTo>
                    <a:pt x="38788" y="59701"/>
                  </a:lnTo>
                  <a:cubicBezTo>
                    <a:pt x="44781" y="63735"/>
                    <a:pt x="45703" y="66385"/>
                    <a:pt x="39249" y="70189"/>
                  </a:cubicBezTo>
                  <a:cubicBezTo>
                    <a:pt x="39940" y="77795"/>
                    <a:pt x="37866" y="77680"/>
                    <a:pt x="33371" y="70650"/>
                  </a:cubicBezTo>
                  <a:cubicBezTo>
                    <a:pt x="13663" y="63619"/>
                    <a:pt x="-11693" y="15559"/>
                    <a:pt x="5941" y="0"/>
                  </a:cubicBezTo>
                  <a:cubicBezTo>
                    <a:pt x="10090" y="0"/>
                    <a:pt x="18158" y="2881"/>
                    <a:pt x="22192" y="2536"/>
                  </a:cubicBezTo>
                  <a:close/>
                </a:path>
              </a:pathLst>
            </a:custGeom>
            <a:solidFill>
              <a:srgbClr val="0292B8"/>
            </a:solidFill>
            <a:ln w="11507" cap="flat">
              <a:noFill/>
              <a:prstDash val="solid"/>
              <a:miter/>
            </a:ln>
          </p:spPr>
          <p:txBody>
            <a:bodyPr/>
            <a:lstStyle/>
            <a:p>
              <a:endParaRPr lang="en-US"/>
            </a:p>
          </p:txBody>
        </p:sp>
        <p:sp>
          <p:nvSpPr>
            <p:cNvPr id="765" name="Freeform: Shape 764">
              <a:extLst>
                <a:ext uri="{FF2B5EF4-FFF2-40B4-BE49-F238E27FC236}">
                  <a16:creationId xmlns:a16="http://schemas.microsoft.com/office/drawing/2014/main" id="{21AC1E6C-341A-9411-BA67-47390EB98590}"/>
                </a:ext>
              </a:extLst>
            </p:cNvPr>
            <p:cNvSpPr/>
            <p:nvPr/>
          </p:nvSpPr>
          <p:spPr>
            <a:xfrm>
              <a:off x="8124652" y="3677903"/>
              <a:ext cx="38808" cy="72666"/>
            </a:xfrm>
            <a:custGeom>
              <a:avLst/>
              <a:gdLst>
                <a:gd name="csX0" fmla="*/ 21405 w 38808"/>
                <a:gd name="csY0" fmla="*/ 12389 h 72666"/>
                <a:gd name="csX1" fmla="*/ 23825 w 38808"/>
                <a:gd name="csY1" fmla="*/ 23799 h 72666"/>
                <a:gd name="csX2" fmla="*/ 38808 w 38808"/>
                <a:gd name="csY2" fmla="*/ 71975 h 72666"/>
                <a:gd name="csX3" fmla="*/ 30741 w 38808"/>
                <a:gd name="csY3" fmla="*/ 72666 h 72666"/>
                <a:gd name="csX4" fmla="*/ 3310 w 38808"/>
                <a:gd name="csY4" fmla="*/ 10545 h 72666"/>
                <a:gd name="csX5" fmla="*/ 10226 w 38808"/>
                <a:gd name="csY5" fmla="*/ 9738 h 72666"/>
                <a:gd name="csX6" fmla="*/ 21405 w 38808"/>
                <a:gd name="csY6" fmla="*/ 12274 h 726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808" h="72666">
                  <a:moveTo>
                    <a:pt x="21405" y="12389"/>
                  </a:moveTo>
                  <a:cubicBezTo>
                    <a:pt x="21866" y="15271"/>
                    <a:pt x="22903" y="21033"/>
                    <a:pt x="23825" y="23799"/>
                  </a:cubicBezTo>
                  <a:lnTo>
                    <a:pt x="38808" y="71975"/>
                  </a:lnTo>
                  <a:lnTo>
                    <a:pt x="30741" y="72666"/>
                  </a:lnTo>
                  <a:cubicBezTo>
                    <a:pt x="13107" y="65866"/>
                    <a:pt x="-8330" y="26220"/>
                    <a:pt x="3310" y="10545"/>
                  </a:cubicBezTo>
                  <a:cubicBezTo>
                    <a:pt x="3310" y="2823"/>
                    <a:pt x="5615" y="2823"/>
                    <a:pt x="10226" y="9738"/>
                  </a:cubicBezTo>
                  <a:cubicBezTo>
                    <a:pt x="12531" y="-5244"/>
                    <a:pt x="16334" y="-1787"/>
                    <a:pt x="21405" y="12274"/>
                  </a:cubicBezTo>
                  <a:close/>
                </a:path>
              </a:pathLst>
            </a:custGeom>
            <a:solidFill>
              <a:srgbClr val="069DBE"/>
            </a:solidFill>
            <a:ln w="11507" cap="flat">
              <a:noFill/>
              <a:prstDash val="solid"/>
              <a:miter/>
            </a:ln>
          </p:spPr>
          <p:txBody>
            <a:bodyPr/>
            <a:lstStyle/>
            <a:p>
              <a:endParaRPr lang="en-US"/>
            </a:p>
          </p:txBody>
        </p:sp>
        <p:sp>
          <p:nvSpPr>
            <p:cNvPr id="766" name="Freeform: Shape 765">
              <a:extLst>
                <a:ext uri="{FF2B5EF4-FFF2-40B4-BE49-F238E27FC236}">
                  <a16:creationId xmlns:a16="http://schemas.microsoft.com/office/drawing/2014/main" id="{457BAB0C-E981-8E1E-8A28-714383A6D8E9}"/>
                </a:ext>
              </a:extLst>
            </p:cNvPr>
            <p:cNvSpPr/>
            <p:nvPr/>
          </p:nvSpPr>
          <p:spPr>
            <a:xfrm>
              <a:off x="8109868" y="3638083"/>
              <a:ext cx="36281" cy="52209"/>
            </a:xfrm>
            <a:custGeom>
              <a:avLst/>
              <a:gdLst>
                <a:gd name="csX0" fmla="*/ 36189 w 36281"/>
                <a:gd name="csY0" fmla="*/ 52209 h 52209"/>
                <a:gd name="csX1" fmla="*/ 25010 w 36281"/>
                <a:gd name="csY1" fmla="*/ 49674 h 52209"/>
                <a:gd name="csX2" fmla="*/ 461 w 36281"/>
                <a:gd name="csY2" fmla="*/ 10488 h 52209"/>
                <a:gd name="csX3" fmla="*/ 0 w 36281"/>
                <a:gd name="csY3" fmla="*/ 0 h 52209"/>
                <a:gd name="csX4" fmla="*/ 36189 w 36281"/>
                <a:gd name="csY4" fmla="*/ 52209 h 52209"/>
              </a:gdLst>
              <a:ahLst/>
              <a:cxnLst>
                <a:cxn ang="0">
                  <a:pos x="csX0" y="csY0"/>
                </a:cxn>
                <a:cxn ang="0">
                  <a:pos x="csX1" y="csY1"/>
                </a:cxn>
                <a:cxn ang="0">
                  <a:pos x="csX2" y="csY2"/>
                </a:cxn>
                <a:cxn ang="0">
                  <a:pos x="csX3" y="csY3"/>
                </a:cxn>
                <a:cxn ang="0">
                  <a:pos x="csX4" y="csY4"/>
                </a:cxn>
              </a:cxnLst>
              <a:rect l="l" t="t" r="r" b="b"/>
              <a:pathLst>
                <a:path w="36281" h="52209">
                  <a:moveTo>
                    <a:pt x="36189" y="52209"/>
                  </a:moveTo>
                  <a:lnTo>
                    <a:pt x="25010" y="49674"/>
                  </a:lnTo>
                  <a:cubicBezTo>
                    <a:pt x="12447" y="42298"/>
                    <a:pt x="4034" y="24664"/>
                    <a:pt x="461" y="10488"/>
                  </a:cubicBezTo>
                  <a:cubicBezTo>
                    <a:pt x="461" y="7146"/>
                    <a:pt x="691" y="2420"/>
                    <a:pt x="0" y="0"/>
                  </a:cubicBezTo>
                  <a:cubicBezTo>
                    <a:pt x="20630" y="8529"/>
                    <a:pt x="37688" y="31349"/>
                    <a:pt x="36189" y="52209"/>
                  </a:cubicBezTo>
                  <a:close/>
                </a:path>
              </a:pathLst>
            </a:custGeom>
            <a:solidFill>
              <a:srgbClr val="1888C4"/>
            </a:solidFill>
            <a:ln w="11507" cap="flat">
              <a:noFill/>
              <a:prstDash val="solid"/>
              <a:miter/>
            </a:ln>
          </p:spPr>
          <p:txBody>
            <a:bodyPr/>
            <a:lstStyle/>
            <a:p>
              <a:endParaRPr lang="en-US"/>
            </a:p>
          </p:txBody>
        </p:sp>
        <p:sp>
          <p:nvSpPr>
            <p:cNvPr id="767" name="Freeform: Shape 766">
              <a:extLst>
                <a:ext uri="{FF2B5EF4-FFF2-40B4-BE49-F238E27FC236}">
                  <a16:creationId xmlns:a16="http://schemas.microsoft.com/office/drawing/2014/main" id="{5DCC7797-37E3-815B-C578-4B4284C960D0}"/>
                </a:ext>
              </a:extLst>
            </p:cNvPr>
            <p:cNvSpPr/>
            <p:nvPr/>
          </p:nvSpPr>
          <p:spPr>
            <a:xfrm>
              <a:off x="8029956" y="3587854"/>
              <a:ext cx="125206" cy="197752"/>
            </a:xfrm>
            <a:custGeom>
              <a:avLst/>
              <a:gdLst>
                <a:gd name="csX0" fmla="*/ 29778 w 125206"/>
                <a:gd name="csY0" fmla="*/ 7701 h 197752"/>
                <a:gd name="csX1" fmla="*/ 38883 w 125206"/>
                <a:gd name="csY1" fmla="*/ 4013 h 197752"/>
                <a:gd name="csX2" fmla="*/ 122325 w 125206"/>
                <a:gd name="csY2" fmla="*/ 179312 h 197752"/>
                <a:gd name="csX3" fmla="*/ 125207 w 125206"/>
                <a:gd name="csY3" fmla="*/ 197753 h 197752"/>
                <a:gd name="csX4" fmla="*/ 73228 w 125206"/>
                <a:gd name="csY4" fmla="*/ 146004 h 197752"/>
                <a:gd name="csX5" fmla="*/ 47066 w 125206"/>
                <a:gd name="csY5" fmla="*/ 92988 h 197752"/>
                <a:gd name="csX6" fmla="*/ 19981 w 125206"/>
                <a:gd name="csY6" fmla="*/ 41585 h 197752"/>
                <a:gd name="csX7" fmla="*/ 12605 w 125206"/>
                <a:gd name="csY7" fmla="*/ 5511 h 197752"/>
                <a:gd name="csX8" fmla="*/ 18598 w 125206"/>
                <a:gd name="csY8" fmla="*/ 6088 h 197752"/>
                <a:gd name="csX9" fmla="*/ 29662 w 125206"/>
                <a:gd name="csY9" fmla="*/ 7701 h 1977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5206" h="197752">
                  <a:moveTo>
                    <a:pt x="29778" y="7701"/>
                  </a:moveTo>
                  <a:lnTo>
                    <a:pt x="38883" y="4013"/>
                  </a:lnTo>
                  <a:cubicBezTo>
                    <a:pt x="66543" y="62677"/>
                    <a:pt x="94319" y="121110"/>
                    <a:pt x="122325" y="179312"/>
                  </a:cubicBezTo>
                  <a:cubicBezTo>
                    <a:pt x="121403" y="183922"/>
                    <a:pt x="125091" y="193142"/>
                    <a:pt x="125207" y="197753"/>
                  </a:cubicBezTo>
                  <a:cubicBezTo>
                    <a:pt x="101695" y="183231"/>
                    <a:pt x="82333" y="169055"/>
                    <a:pt x="73228" y="146004"/>
                  </a:cubicBezTo>
                  <a:cubicBezTo>
                    <a:pt x="54211" y="144736"/>
                    <a:pt x="36462" y="108547"/>
                    <a:pt x="47066" y="92988"/>
                  </a:cubicBezTo>
                  <a:cubicBezTo>
                    <a:pt x="32659" y="98174"/>
                    <a:pt x="23669" y="81117"/>
                    <a:pt x="19981" y="41585"/>
                  </a:cubicBezTo>
                  <a:cubicBezTo>
                    <a:pt x="-4452" y="44351"/>
                    <a:pt x="-5951" y="15654"/>
                    <a:pt x="12605" y="5511"/>
                  </a:cubicBezTo>
                  <a:cubicBezTo>
                    <a:pt x="13297" y="-2211"/>
                    <a:pt x="15371" y="-1634"/>
                    <a:pt x="18598" y="6088"/>
                  </a:cubicBezTo>
                  <a:lnTo>
                    <a:pt x="29662" y="7701"/>
                  </a:lnTo>
                  <a:close/>
                </a:path>
              </a:pathLst>
            </a:custGeom>
            <a:solidFill>
              <a:srgbClr val="12884B"/>
            </a:solidFill>
            <a:ln w="11507" cap="flat">
              <a:noFill/>
              <a:prstDash val="solid"/>
              <a:miter/>
            </a:ln>
          </p:spPr>
          <p:txBody>
            <a:bodyPr/>
            <a:lstStyle/>
            <a:p>
              <a:endParaRPr lang="en-US"/>
            </a:p>
          </p:txBody>
        </p:sp>
        <p:sp>
          <p:nvSpPr>
            <p:cNvPr id="768" name="Freeform: Shape 767">
              <a:extLst>
                <a:ext uri="{FF2B5EF4-FFF2-40B4-BE49-F238E27FC236}">
                  <a16:creationId xmlns:a16="http://schemas.microsoft.com/office/drawing/2014/main" id="{EDC9E550-AB2A-5292-3CDF-A34ADAA3080A}"/>
                </a:ext>
              </a:extLst>
            </p:cNvPr>
            <p:cNvSpPr/>
            <p:nvPr/>
          </p:nvSpPr>
          <p:spPr>
            <a:xfrm>
              <a:off x="8059848" y="3578382"/>
              <a:ext cx="95544" cy="189014"/>
            </a:xfrm>
            <a:custGeom>
              <a:avLst/>
              <a:gdLst>
                <a:gd name="csX0" fmla="*/ 17173 w 95544"/>
                <a:gd name="csY0" fmla="*/ 0 h 189014"/>
                <a:gd name="csX1" fmla="*/ 44603 w 95544"/>
                <a:gd name="csY1" fmla="*/ 70650 h 189014"/>
                <a:gd name="csX2" fmla="*/ 68114 w 95544"/>
                <a:gd name="csY2" fmla="*/ 110297 h 189014"/>
                <a:gd name="csX3" fmla="*/ 95544 w 95544"/>
                <a:gd name="csY3" fmla="*/ 172418 h 189014"/>
                <a:gd name="csX4" fmla="*/ 92433 w 95544"/>
                <a:gd name="csY4" fmla="*/ 189014 h 189014"/>
                <a:gd name="csX5" fmla="*/ 53938 w 95544"/>
                <a:gd name="csY5" fmla="*/ 125625 h 189014"/>
                <a:gd name="csX6" fmla="*/ 19247 w 95544"/>
                <a:gd name="csY6" fmla="*/ 56935 h 189014"/>
                <a:gd name="csX7" fmla="*/ 0 w 95544"/>
                <a:gd name="csY7" fmla="*/ 17403 h 189014"/>
                <a:gd name="csX8" fmla="*/ 4495 w 95544"/>
                <a:gd name="csY8" fmla="*/ 807 h 189014"/>
                <a:gd name="csX9" fmla="*/ 17173 w 95544"/>
                <a:gd name="csY9" fmla="*/ 231 h 189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544" h="189014">
                  <a:moveTo>
                    <a:pt x="17173" y="0"/>
                  </a:moveTo>
                  <a:cubicBezTo>
                    <a:pt x="15790" y="19362"/>
                    <a:pt x="32732" y="51864"/>
                    <a:pt x="44603" y="70650"/>
                  </a:cubicBezTo>
                  <a:cubicBezTo>
                    <a:pt x="56013" y="79870"/>
                    <a:pt x="63043" y="96351"/>
                    <a:pt x="68114" y="110297"/>
                  </a:cubicBezTo>
                  <a:cubicBezTo>
                    <a:pt x="75606" y="132310"/>
                    <a:pt x="83097" y="154093"/>
                    <a:pt x="95544" y="172418"/>
                  </a:cubicBezTo>
                  <a:lnTo>
                    <a:pt x="92433" y="189014"/>
                  </a:lnTo>
                  <a:cubicBezTo>
                    <a:pt x="78141" y="172533"/>
                    <a:pt x="66040" y="149482"/>
                    <a:pt x="53938" y="125625"/>
                  </a:cubicBezTo>
                  <a:lnTo>
                    <a:pt x="19247" y="56935"/>
                  </a:lnTo>
                  <a:lnTo>
                    <a:pt x="0" y="17403"/>
                  </a:lnTo>
                  <a:cubicBezTo>
                    <a:pt x="115" y="13600"/>
                    <a:pt x="0" y="1153"/>
                    <a:pt x="4495" y="807"/>
                  </a:cubicBezTo>
                  <a:cubicBezTo>
                    <a:pt x="7607" y="576"/>
                    <a:pt x="14176" y="115"/>
                    <a:pt x="17173" y="231"/>
                  </a:cubicBezTo>
                  <a:close/>
                </a:path>
              </a:pathLst>
            </a:custGeom>
            <a:solidFill>
              <a:srgbClr val="019CA1"/>
            </a:solidFill>
            <a:ln w="11507" cap="flat">
              <a:noFill/>
              <a:prstDash val="solid"/>
              <a:miter/>
            </a:ln>
          </p:spPr>
          <p:txBody>
            <a:bodyPr/>
            <a:lstStyle/>
            <a:p>
              <a:endParaRPr lang="en-US"/>
            </a:p>
          </p:txBody>
        </p:sp>
        <p:sp>
          <p:nvSpPr>
            <p:cNvPr id="769" name="Freeform: Shape 768">
              <a:extLst>
                <a:ext uri="{FF2B5EF4-FFF2-40B4-BE49-F238E27FC236}">
                  <a16:creationId xmlns:a16="http://schemas.microsoft.com/office/drawing/2014/main" id="{2A4FB485-67A1-2895-6AF9-0A19D5D3E020}"/>
                </a:ext>
              </a:extLst>
            </p:cNvPr>
            <p:cNvSpPr/>
            <p:nvPr/>
          </p:nvSpPr>
          <p:spPr>
            <a:xfrm>
              <a:off x="7417546" y="4203051"/>
              <a:ext cx="90127" cy="105342"/>
            </a:xfrm>
            <a:custGeom>
              <a:avLst/>
              <a:gdLst>
                <a:gd name="csX0" fmla="*/ 24088 w 90127"/>
                <a:gd name="csY0" fmla="*/ 19247 h 105342"/>
                <a:gd name="csX1" fmla="*/ 47484 w 90127"/>
                <a:gd name="csY1" fmla="*/ 12793 h 105342"/>
                <a:gd name="csX2" fmla="*/ 57165 w 90127"/>
                <a:gd name="csY2" fmla="*/ 11756 h 105342"/>
                <a:gd name="csX3" fmla="*/ 71802 w 90127"/>
                <a:gd name="csY3" fmla="*/ 19247 h 105342"/>
                <a:gd name="csX4" fmla="*/ 73762 w 90127"/>
                <a:gd name="csY4" fmla="*/ 80331 h 105342"/>
                <a:gd name="csX5" fmla="*/ 90127 w 90127"/>
                <a:gd name="csY5" fmla="*/ 98541 h 105342"/>
                <a:gd name="csX6" fmla="*/ 80907 w 90127"/>
                <a:gd name="csY6" fmla="*/ 105341 h 105342"/>
                <a:gd name="csX7" fmla="*/ 35498 w 90127"/>
                <a:gd name="csY7" fmla="*/ 89090 h 105342"/>
                <a:gd name="csX8" fmla="*/ 31118 w 90127"/>
                <a:gd name="csY8" fmla="*/ 57626 h 105342"/>
                <a:gd name="csX9" fmla="*/ 4841 w 90127"/>
                <a:gd name="csY9" fmla="*/ 46332 h 105342"/>
                <a:gd name="csX10" fmla="*/ 0 w 90127"/>
                <a:gd name="csY10" fmla="*/ 0 h 105342"/>
                <a:gd name="csX11" fmla="*/ 24203 w 90127"/>
                <a:gd name="csY11" fmla="*/ 19017 h 1053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90127" h="105342">
                  <a:moveTo>
                    <a:pt x="24088" y="19247"/>
                  </a:moveTo>
                  <a:cubicBezTo>
                    <a:pt x="23512" y="4264"/>
                    <a:pt x="39532" y="1037"/>
                    <a:pt x="47484" y="12793"/>
                  </a:cubicBezTo>
                  <a:lnTo>
                    <a:pt x="57165" y="11756"/>
                  </a:lnTo>
                  <a:cubicBezTo>
                    <a:pt x="69728" y="4034"/>
                    <a:pt x="76297" y="4380"/>
                    <a:pt x="71802" y="19247"/>
                  </a:cubicBezTo>
                  <a:lnTo>
                    <a:pt x="73762" y="80331"/>
                  </a:lnTo>
                  <a:cubicBezTo>
                    <a:pt x="73992" y="85978"/>
                    <a:pt x="87938" y="99232"/>
                    <a:pt x="90127" y="98541"/>
                  </a:cubicBezTo>
                  <a:lnTo>
                    <a:pt x="80907" y="105341"/>
                  </a:lnTo>
                  <a:cubicBezTo>
                    <a:pt x="68114" y="105456"/>
                    <a:pt x="38725" y="100961"/>
                    <a:pt x="35498" y="89090"/>
                  </a:cubicBezTo>
                  <a:cubicBezTo>
                    <a:pt x="32962" y="79755"/>
                    <a:pt x="37227" y="60277"/>
                    <a:pt x="31118" y="57626"/>
                  </a:cubicBezTo>
                  <a:lnTo>
                    <a:pt x="4841" y="46332"/>
                  </a:lnTo>
                  <a:lnTo>
                    <a:pt x="0" y="0"/>
                  </a:lnTo>
                  <a:lnTo>
                    <a:pt x="24203" y="19017"/>
                  </a:lnTo>
                  <a:close/>
                </a:path>
              </a:pathLst>
            </a:custGeom>
            <a:solidFill>
              <a:srgbClr val="3EAB50"/>
            </a:solidFill>
            <a:ln w="11507" cap="flat">
              <a:noFill/>
              <a:prstDash val="solid"/>
              <a:miter/>
            </a:ln>
          </p:spPr>
          <p:txBody>
            <a:bodyPr/>
            <a:lstStyle/>
            <a:p>
              <a:endParaRPr lang="en-US"/>
            </a:p>
          </p:txBody>
        </p:sp>
        <p:sp>
          <p:nvSpPr>
            <p:cNvPr id="770" name="Freeform: Shape 769">
              <a:extLst>
                <a:ext uri="{FF2B5EF4-FFF2-40B4-BE49-F238E27FC236}">
                  <a16:creationId xmlns:a16="http://schemas.microsoft.com/office/drawing/2014/main" id="{502394BD-2BEB-B4D3-511A-25F6D8DD088C}"/>
                </a:ext>
              </a:extLst>
            </p:cNvPr>
            <p:cNvSpPr/>
            <p:nvPr/>
          </p:nvSpPr>
          <p:spPr>
            <a:xfrm>
              <a:off x="7454716" y="4008535"/>
              <a:ext cx="44142" cy="95168"/>
            </a:xfrm>
            <a:custGeom>
              <a:avLst/>
              <a:gdLst>
                <a:gd name="csX0" fmla="*/ 27257 w 44142"/>
                <a:gd name="csY0" fmla="*/ 26478 h 95168"/>
                <a:gd name="csX1" fmla="*/ 27487 w 44142"/>
                <a:gd name="csY1" fmla="*/ 43074 h 95168"/>
                <a:gd name="csX2" fmla="*/ 9969 w 44142"/>
                <a:gd name="csY2" fmla="*/ 95169 h 95168"/>
                <a:gd name="csX3" fmla="*/ 57 w 44142"/>
                <a:gd name="csY3" fmla="*/ 95169 h 95168"/>
                <a:gd name="csX4" fmla="*/ 8125 w 44142"/>
                <a:gd name="csY4" fmla="*/ 27746 h 95168"/>
                <a:gd name="csX5" fmla="*/ 27833 w 44142"/>
                <a:gd name="csY5" fmla="*/ 431 h 95168"/>
                <a:gd name="csX6" fmla="*/ 27141 w 44142"/>
                <a:gd name="csY6" fmla="*/ 26593 h 951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142" h="95168">
                  <a:moveTo>
                    <a:pt x="27257" y="26478"/>
                  </a:moveTo>
                  <a:cubicBezTo>
                    <a:pt x="50307" y="27400"/>
                    <a:pt x="49155" y="35698"/>
                    <a:pt x="27487" y="43074"/>
                  </a:cubicBezTo>
                  <a:cubicBezTo>
                    <a:pt x="14003" y="52986"/>
                    <a:pt x="6281" y="77420"/>
                    <a:pt x="9969" y="95169"/>
                  </a:cubicBezTo>
                  <a:lnTo>
                    <a:pt x="57" y="95169"/>
                  </a:lnTo>
                  <a:cubicBezTo>
                    <a:pt x="-404" y="75806"/>
                    <a:pt x="1901" y="44918"/>
                    <a:pt x="8125" y="27746"/>
                  </a:cubicBezTo>
                  <a:cubicBezTo>
                    <a:pt x="-6512" y="15529"/>
                    <a:pt x="13657" y="3428"/>
                    <a:pt x="27833" y="431"/>
                  </a:cubicBezTo>
                  <a:cubicBezTo>
                    <a:pt x="43277" y="-2105"/>
                    <a:pt x="43046" y="6539"/>
                    <a:pt x="27141" y="26593"/>
                  </a:cubicBezTo>
                  <a:close/>
                </a:path>
              </a:pathLst>
            </a:custGeom>
            <a:solidFill>
              <a:srgbClr val="129D89"/>
            </a:solidFill>
            <a:ln w="11507" cap="flat">
              <a:noFill/>
              <a:prstDash val="solid"/>
              <a:miter/>
            </a:ln>
          </p:spPr>
          <p:txBody>
            <a:bodyPr/>
            <a:lstStyle/>
            <a:p>
              <a:endParaRPr lang="en-US"/>
            </a:p>
          </p:txBody>
        </p:sp>
        <p:sp>
          <p:nvSpPr>
            <p:cNvPr id="771" name="Freeform: Shape 770">
              <a:extLst>
                <a:ext uri="{FF2B5EF4-FFF2-40B4-BE49-F238E27FC236}">
                  <a16:creationId xmlns:a16="http://schemas.microsoft.com/office/drawing/2014/main" id="{1489EE39-5D29-5FE4-6C07-C037FD8A8764}"/>
                </a:ext>
              </a:extLst>
            </p:cNvPr>
            <p:cNvSpPr/>
            <p:nvPr/>
          </p:nvSpPr>
          <p:spPr>
            <a:xfrm>
              <a:off x="7440940" y="4199822"/>
              <a:ext cx="24320" cy="22475"/>
            </a:xfrm>
            <a:custGeom>
              <a:avLst/>
              <a:gdLst>
                <a:gd name="csX0" fmla="*/ 24205 w 24320"/>
                <a:gd name="csY0" fmla="*/ 16021 h 22475"/>
                <a:gd name="csX1" fmla="*/ 809 w 24320"/>
                <a:gd name="csY1" fmla="*/ 22476 h 22475"/>
                <a:gd name="csX2" fmla="*/ 2 w 24320"/>
                <a:gd name="csY2" fmla="*/ 3574 h 22475"/>
                <a:gd name="csX3" fmla="*/ 17521 w 24320"/>
                <a:gd name="csY3" fmla="*/ 2537 h 22475"/>
                <a:gd name="csX4" fmla="*/ 24321 w 24320"/>
                <a:gd name="csY4" fmla="*/ 16137 h 22475"/>
              </a:gdLst>
              <a:ahLst/>
              <a:cxnLst>
                <a:cxn ang="0">
                  <a:pos x="csX0" y="csY0"/>
                </a:cxn>
                <a:cxn ang="0">
                  <a:pos x="csX1" y="csY1"/>
                </a:cxn>
                <a:cxn ang="0">
                  <a:pos x="csX2" y="csY2"/>
                </a:cxn>
                <a:cxn ang="0">
                  <a:pos x="csX3" y="csY3"/>
                </a:cxn>
                <a:cxn ang="0">
                  <a:pos x="csX4" y="csY4"/>
                </a:cxn>
              </a:cxnLst>
              <a:rect l="l" t="t" r="r" b="b"/>
              <a:pathLst>
                <a:path w="24320" h="22475">
                  <a:moveTo>
                    <a:pt x="24205" y="16021"/>
                  </a:moveTo>
                  <a:lnTo>
                    <a:pt x="809" y="22476"/>
                  </a:lnTo>
                  <a:lnTo>
                    <a:pt x="2" y="3574"/>
                  </a:lnTo>
                  <a:cubicBezTo>
                    <a:pt x="-228" y="-690"/>
                    <a:pt x="15677" y="-1266"/>
                    <a:pt x="17521" y="2537"/>
                  </a:cubicBezTo>
                  <a:lnTo>
                    <a:pt x="24321" y="16137"/>
                  </a:lnTo>
                  <a:close/>
                </a:path>
              </a:pathLst>
            </a:custGeom>
            <a:solidFill>
              <a:srgbClr val="0FA3A1"/>
            </a:solidFill>
            <a:ln w="11507" cap="flat">
              <a:noFill/>
              <a:prstDash val="solid"/>
              <a:miter/>
            </a:ln>
          </p:spPr>
          <p:txBody>
            <a:bodyPr/>
            <a:lstStyle/>
            <a:p>
              <a:endParaRPr lang="en-US"/>
            </a:p>
          </p:txBody>
        </p:sp>
        <p:sp>
          <p:nvSpPr>
            <p:cNvPr id="772" name="Freeform: Shape 771">
              <a:extLst>
                <a:ext uri="{FF2B5EF4-FFF2-40B4-BE49-F238E27FC236}">
                  <a16:creationId xmlns:a16="http://schemas.microsoft.com/office/drawing/2014/main" id="{36374420-83F3-E1CD-9041-322E2A4D2DE5}"/>
                </a:ext>
              </a:extLst>
            </p:cNvPr>
            <p:cNvSpPr/>
            <p:nvPr/>
          </p:nvSpPr>
          <p:spPr>
            <a:xfrm>
              <a:off x="7474827" y="4197011"/>
              <a:ext cx="27788" cy="25287"/>
            </a:xfrm>
            <a:custGeom>
              <a:avLst/>
              <a:gdLst>
                <a:gd name="csX0" fmla="*/ 21667 w 27788"/>
                <a:gd name="csY0" fmla="*/ 17796 h 25287"/>
                <a:gd name="csX1" fmla="*/ 14637 w 27788"/>
                <a:gd name="csY1" fmla="*/ 25287 h 25287"/>
                <a:gd name="csX2" fmla="*/ 0 w 27788"/>
                <a:gd name="csY2" fmla="*/ 17796 h 25287"/>
                <a:gd name="csX3" fmla="*/ 16135 w 27788"/>
                <a:gd name="csY3" fmla="*/ 3159 h 25287"/>
                <a:gd name="csX4" fmla="*/ 21667 w 27788"/>
                <a:gd name="csY4" fmla="*/ 17911 h 25287"/>
              </a:gdLst>
              <a:ahLst/>
              <a:cxnLst>
                <a:cxn ang="0">
                  <a:pos x="csX0" y="csY0"/>
                </a:cxn>
                <a:cxn ang="0">
                  <a:pos x="csX1" y="csY1"/>
                </a:cxn>
                <a:cxn ang="0">
                  <a:pos x="csX2" y="csY2"/>
                </a:cxn>
                <a:cxn ang="0">
                  <a:pos x="csX3" y="csY3"/>
                </a:cxn>
                <a:cxn ang="0">
                  <a:pos x="csX4" y="csY4"/>
                </a:cxn>
              </a:cxnLst>
              <a:rect l="l" t="t" r="r" b="b"/>
              <a:pathLst>
                <a:path w="27788" h="25287">
                  <a:moveTo>
                    <a:pt x="21667" y="17796"/>
                  </a:moveTo>
                  <a:lnTo>
                    <a:pt x="14637" y="25287"/>
                  </a:lnTo>
                  <a:lnTo>
                    <a:pt x="0" y="17796"/>
                  </a:lnTo>
                  <a:lnTo>
                    <a:pt x="16135" y="3159"/>
                  </a:lnTo>
                  <a:cubicBezTo>
                    <a:pt x="27891" y="-6753"/>
                    <a:pt x="32501" y="9036"/>
                    <a:pt x="21667" y="17911"/>
                  </a:cubicBezTo>
                  <a:close/>
                </a:path>
              </a:pathLst>
            </a:custGeom>
            <a:solidFill>
              <a:srgbClr val="5CA743"/>
            </a:solidFill>
            <a:ln w="11507" cap="flat">
              <a:noFill/>
              <a:prstDash val="solid"/>
              <a:miter/>
            </a:ln>
          </p:spPr>
          <p:txBody>
            <a:bodyPr/>
            <a:lstStyle/>
            <a:p>
              <a:endParaRPr lang="en-US"/>
            </a:p>
          </p:txBody>
        </p:sp>
        <p:sp>
          <p:nvSpPr>
            <p:cNvPr id="773" name="Freeform: Shape 772">
              <a:extLst>
                <a:ext uri="{FF2B5EF4-FFF2-40B4-BE49-F238E27FC236}">
                  <a16:creationId xmlns:a16="http://schemas.microsoft.com/office/drawing/2014/main" id="{B930719A-8AE2-CCF1-0F9D-336389CB74C3}"/>
                </a:ext>
              </a:extLst>
            </p:cNvPr>
            <p:cNvSpPr/>
            <p:nvPr/>
          </p:nvSpPr>
          <p:spPr>
            <a:xfrm>
              <a:off x="7490962" y="4188990"/>
              <a:ext cx="17518" cy="46216"/>
            </a:xfrm>
            <a:custGeom>
              <a:avLst/>
              <a:gdLst>
                <a:gd name="csX0" fmla="*/ 17518 w 17518"/>
                <a:gd name="csY0" fmla="*/ 7376 h 46216"/>
                <a:gd name="csX1" fmla="*/ 13715 w 17518"/>
                <a:gd name="csY1" fmla="*/ 46216 h 46216"/>
                <a:gd name="csX2" fmla="*/ 5532 w 17518"/>
                <a:gd name="csY2" fmla="*/ 25817 h 46216"/>
                <a:gd name="csX3" fmla="*/ 5532 w 17518"/>
                <a:gd name="csY3" fmla="*/ 14291 h 46216"/>
                <a:gd name="csX4" fmla="*/ 0 w 17518"/>
                <a:gd name="csY4" fmla="*/ 11064 h 46216"/>
                <a:gd name="csX5" fmla="*/ 7722 w 17518"/>
                <a:gd name="csY5" fmla="*/ 0 h 46216"/>
                <a:gd name="csX6" fmla="*/ 17518 w 17518"/>
                <a:gd name="csY6" fmla="*/ 7376 h 462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518" h="46216">
                  <a:moveTo>
                    <a:pt x="17518" y="7376"/>
                  </a:moveTo>
                  <a:lnTo>
                    <a:pt x="13715" y="46216"/>
                  </a:lnTo>
                  <a:lnTo>
                    <a:pt x="5532" y="25817"/>
                  </a:lnTo>
                  <a:lnTo>
                    <a:pt x="5532" y="14291"/>
                  </a:lnTo>
                  <a:cubicBezTo>
                    <a:pt x="5302" y="11986"/>
                    <a:pt x="3573" y="11871"/>
                    <a:pt x="0" y="11064"/>
                  </a:cubicBezTo>
                  <a:cubicBezTo>
                    <a:pt x="2536" y="8759"/>
                    <a:pt x="5878" y="2881"/>
                    <a:pt x="7722" y="0"/>
                  </a:cubicBezTo>
                  <a:lnTo>
                    <a:pt x="17518" y="7376"/>
                  </a:lnTo>
                  <a:close/>
                </a:path>
              </a:pathLst>
            </a:custGeom>
            <a:solidFill>
              <a:srgbClr val="185821"/>
            </a:solidFill>
            <a:ln w="11507" cap="flat">
              <a:noFill/>
              <a:prstDash val="solid"/>
              <a:miter/>
            </a:ln>
          </p:spPr>
          <p:txBody>
            <a:bodyPr/>
            <a:lstStyle/>
            <a:p>
              <a:endParaRPr lang="en-US"/>
            </a:p>
          </p:txBody>
        </p:sp>
        <p:sp>
          <p:nvSpPr>
            <p:cNvPr id="774" name="Freeform: Shape 773">
              <a:extLst>
                <a:ext uri="{FF2B5EF4-FFF2-40B4-BE49-F238E27FC236}">
                  <a16:creationId xmlns:a16="http://schemas.microsoft.com/office/drawing/2014/main" id="{C68B6A6E-43CC-1FB8-9FCA-87C3AD90C97C}"/>
                </a:ext>
              </a:extLst>
            </p:cNvPr>
            <p:cNvSpPr/>
            <p:nvPr/>
          </p:nvSpPr>
          <p:spPr>
            <a:xfrm>
              <a:off x="7481857" y="3986118"/>
              <a:ext cx="105041" cy="73097"/>
            </a:xfrm>
            <a:custGeom>
              <a:avLst/>
              <a:gdLst>
                <a:gd name="csX0" fmla="*/ 95890 w 105041"/>
                <a:gd name="csY0" fmla="*/ 52237 h 73097"/>
                <a:gd name="csX1" fmla="*/ 100500 w 105041"/>
                <a:gd name="csY1" fmla="*/ 71945 h 73097"/>
                <a:gd name="csX2" fmla="*/ 84941 w 105041"/>
                <a:gd name="csY2" fmla="*/ 54311 h 73097"/>
                <a:gd name="csX3" fmla="*/ 67999 w 105041"/>
                <a:gd name="csY3" fmla="*/ 73097 h 73097"/>
                <a:gd name="csX4" fmla="*/ 231 w 105041"/>
                <a:gd name="csY4" fmla="*/ 65375 h 73097"/>
                <a:gd name="csX5" fmla="*/ 0 w 105041"/>
                <a:gd name="csY5" fmla="*/ 48779 h 73097"/>
                <a:gd name="csX6" fmla="*/ 95890 w 105041"/>
                <a:gd name="csY6" fmla="*/ 52006 h 73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041" h="73097">
                  <a:moveTo>
                    <a:pt x="95890" y="52237"/>
                  </a:moveTo>
                  <a:cubicBezTo>
                    <a:pt x="106378" y="54887"/>
                    <a:pt x="107761" y="64223"/>
                    <a:pt x="100500" y="71945"/>
                  </a:cubicBezTo>
                  <a:lnTo>
                    <a:pt x="84941" y="54311"/>
                  </a:lnTo>
                  <a:cubicBezTo>
                    <a:pt x="80446" y="49125"/>
                    <a:pt x="69613" y="66297"/>
                    <a:pt x="67999" y="73097"/>
                  </a:cubicBezTo>
                  <a:cubicBezTo>
                    <a:pt x="50826" y="68257"/>
                    <a:pt x="19132" y="65836"/>
                    <a:pt x="231" y="65375"/>
                  </a:cubicBezTo>
                  <a:lnTo>
                    <a:pt x="0" y="48779"/>
                  </a:lnTo>
                  <a:cubicBezTo>
                    <a:pt x="23857" y="-18990"/>
                    <a:pt x="74223" y="-14495"/>
                    <a:pt x="95890" y="52006"/>
                  </a:cubicBezTo>
                  <a:close/>
                </a:path>
              </a:pathLst>
            </a:custGeom>
            <a:solidFill>
              <a:srgbClr val="57B7A8"/>
            </a:solidFill>
            <a:ln w="11507" cap="flat">
              <a:noFill/>
              <a:prstDash val="solid"/>
              <a:miter/>
            </a:ln>
          </p:spPr>
          <p:txBody>
            <a:bodyPr/>
            <a:lstStyle/>
            <a:p>
              <a:endParaRPr lang="en-US"/>
            </a:p>
          </p:txBody>
        </p:sp>
        <p:sp>
          <p:nvSpPr>
            <p:cNvPr id="775" name="Freeform: Shape 774">
              <a:extLst>
                <a:ext uri="{FF2B5EF4-FFF2-40B4-BE49-F238E27FC236}">
                  <a16:creationId xmlns:a16="http://schemas.microsoft.com/office/drawing/2014/main" id="{85FF13D9-CF55-24F3-AE2A-5BA046206AE2}"/>
                </a:ext>
              </a:extLst>
            </p:cNvPr>
            <p:cNvSpPr/>
            <p:nvPr/>
          </p:nvSpPr>
          <p:spPr>
            <a:xfrm>
              <a:off x="7572767" y="3883417"/>
              <a:ext cx="119149" cy="94913"/>
            </a:xfrm>
            <a:custGeom>
              <a:avLst/>
              <a:gdLst>
                <a:gd name="csX0" fmla="*/ 92226 w 119149"/>
                <a:gd name="csY0" fmla="*/ 57434 h 94913"/>
                <a:gd name="csX1" fmla="*/ 107209 w 119149"/>
                <a:gd name="csY1" fmla="*/ 81061 h 94913"/>
                <a:gd name="csX2" fmla="*/ 105365 w 119149"/>
                <a:gd name="csY2" fmla="*/ 91434 h 94913"/>
                <a:gd name="csX3" fmla="*/ 47162 w 119149"/>
                <a:gd name="csY3" fmla="*/ 67116 h 94913"/>
                <a:gd name="csX4" fmla="*/ 38288 w 119149"/>
                <a:gd name="csY4" fmla="*/ 56627 h 94913"/>
                <a:gd name="csX5" fmla="*/ 38057 w 119149"/>
                <a:gd name="csY5" fmla="*/ 46716 h 94913"/>
                <a:gd name="csX6" fmla="*/ 14661 w 119149"/>
                <a:gd name="csY6" fmla="*/ 30580 h 94913"/>
                <a:gd name="csX7" fmla="*/ 19041 w 119149"/>
                <a:gd name="csY7" fmla="*/ 15598 h 94913"/>
                <a:gd name="csX8" fmla="*/ 92111 w 119149"/>
                <a:gd name="csY8" fmla="*/ 57434 h 949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149" h="94913">
                  <a:moveTo>
                    <a:pt x="92226" y="57434"/>
                  </a:moveTo>
                  <a:cubicBezTo>
                    <a:pt x="106517" y="62160"/>
                    <a:pt x="118388" y="66193"/>
                    <a:pt x="107209" y="81061"/>
                  </a:cubicBezTo>
                  <a:cubicBezTo>
                    <a:pt x="124036" y="82444"/>
                    <a:pt x="122768" y="89244"/>
                    <a:pt x="105365" y="91434"/>
                  </a:cubicBezTo>
                  <a:cubicBezTo>
                    <a:pt x="83467" y="96159"/>
                    <a:pt x="49122" y="101576"/>
                    <a:pt x="47162" y="67116"/>
                  </a:cubicBezTo>
                  <a:lnTo>
                    <a:pt x="38288" y="56627"/>
                  </a:lnTo>
                  <a:cubicBezTo>
                    <a:pt x="22383" y="58817"/>
                    <a:pt x="23305" y="53631"/>
                    <a:pt x="38057" y="46716"/>
                  </a:cubicBezTo>
                  <a:cubicBezTo>
                    <a:pt x="26071" y="46140"/>
                    <a:pt x="18234" y="40723"/>
                    <a:pt x="14661" y="30580"/>
                  </a:cubicBezTo>
                  <a:cubicBezTo>
                    <a:pt x="-7122" y="22974"/>
                    <a:pt x="-3779" y="15713"/>
                    <a:pt x="19041" y="15598"/>
                  </a:cubicBezTo>
                  <a:cubicBezTo>
                    <a:pt x="53155" y="-23358"/>
                    <a:pt x="114239" y="18248"/>
                    <a:pt x="92111" y="57434"/>
                  </a:cubicBezTo>
                  <a:close/>
                </a:path>
              </a:pathLst>
            </a:custGeom>
            <a:solidFill>
              <a:srgbClr val="0EA9B8"/>
            </a:solidFill>
            <a:ln w="11507" cap="flat">
              <a:noFill/>
              <a:prstDash val="solid"/>
              <a:miter/>
            </a:ln>
          </p:spPr>
          <p:txBody>
            <a:bodyPr/>
            <a:lstStyle/>
            <a:p>
              <a:endParaRPr lang="en-US"/>
            </a:p>
          </p:txBody>
        </p:sp>
        <p:sp>
          <p:nvSpPr>
            <p:cNvPr id="776" name="Freeform: Shape 775">
              <a:extLst>
                <a:ext uri="{FF2B5EF4-FFF2-40B4-BE49-F238E27FC236}">
                  <a16:creationId xmlns:a16="http://schemas.microsoft.com/office/drawing/2014/main" id="{D05858EC-6D0F-F523-949B-8D36AB72333E}"/>
                </a:ext>
              </a:extLst>
            </p:cNvPr>
            <p:cNvSpPr/>
            <p:nvPr/>
          </p:nvSpPr>
          <p:spPr>
            <a:xfrm>
              <a:off x="7612224" y="3950648"/>
              <a:ext cx="90730" cy="67653"/>
            </a:xfrm>
            <a:custGeom>
              <a:avLst/>
              <a:gdLst>
                <a:gd name="csX0" fmla="*/ 66023 w 90730"/>
                <a:gd name="csY0" fmla="*/ 24203 h 67653"/>
                <a:gd name="csX1" fmla="*/ 85155 w 90730"/>
                <a:gd name="csY1" fmla="*/ 32501 h 67653"/>
                <a:gd name="csX2" fmla="*/ 85155 w 90730"/>
                <a:gd name="csY2" fmla="*/ 41145 h 67653"/>
                <a:gd name="csX3" fmla="*/ 76511 w 90730"/>
                <a:gd name="csY3" fmla="*/ 41145 h 67653"/>
                <a:gd name="csX4" fmla="*/ 27068 w 90730"/>
                <a:gd name="csY4" fmla="*/ 67308 h 67653"/>
                <a:gd name="csX5" fmla="*/ 14621 w 90730"/>
                <a:gd name="csY5" fmla="*/ 67653 h 67653"/>
                <a:gd name="csX6" fmla="*/ 14275 w 90730"/>
                <a:gd name="csY6" fmla="*/ 59701 h 67653"/>
                <a:gd name="csX7" fmla="*/ 5977 w 90730"/>
                <a:gd name="csY7" fmla="*/ 16712 h 67653"/>
                <a:gd name="csX8" fmla="*/ 7936 w 90730"/>
                <a:gd name="csY8" fmla="*/ 0 h 67653"/>
                <a:gd name="csX9" fmla="*/ 66139 w 90730"/>
                <a:gd name="csY9" fmla="*/ 24318 h 67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0730" h="67653">
                  <a:moveTo>
                    <a:pt x="66023" y="24203"/>
                  </a:moveTo>
                  <a:cubicBezTo>
                    <a:pt x="76396" y="16366"/>
                    <a:pt x="91264" y="16481"/>
                    <a:pt x="85155" y="32501"/>
                  </a:cubicBezTo>
                  <a:cubicBezTo>
                    <a:pt x="92647" y="34922"/>
                    <a:pt x="92531" y="37803"/>
                    <a:pt x="85155" y="41145"/>
                  </a:cubicBezTo>
                  <a:lnTo>
                    <a:pt x="76511" y="41145"/>
                  </a:lnTo>
                  <a:cubicBezTo>
                    <a:pt x="42742" y="36996"/>
                    <a:pt x="26261" y="45640"/>
                    <a:pt x="27068" y="67308"/>
                  </a:cubicBezTo>
                  <a:lnTo>
                    <a:pt x="14621" y="67653"/>
                  </a:lnTo>
                  <a:cubicBezTo>
                    <a:pt x="7014" y="66501"/>
                    <a:pt x="7129" y="63735"/>
                    <a:pt x="14275" y="59701"/>
                  </a:cubicBezTo>
                  <a:cubicBezTo>
                    <a:pt x="-1400" y="41376"/>
                    <a:pt x="-4166" y="27084"/>
                    <a:pt x="5977" y="16712"/>
                  </a:cubicBezTo>
                  <a:lnTo>
                    <a:pt x="7936" y="0"/>
                  </a:lnTo>
                  <a:cubicBezTo>
                    <a:pt x="24763" y="9912"/>
                    <a:pt x="47583" y="20284"/>
                    <a:pt x="66139" y="24318"/>
                  </a:cubicBezTo>
                  <a:close/>
                </a:path>
              </a:pathLst>
            </a:custGeom>
            <a:solidFill>
              <a:srgbClr val="29A451"/>
            </a:solidFill>
            <a:ln w="11507" cap="flat">
              <a:noFill/>
              <a:prstDash val="solid"/>
              <a:miter/>
            </a:ln>
          </p:spPr>
          <p:txBody>
            <a:bodyPr/>
            <a:lstStyle/>
            <a:p>
              <a:endParaRPr lang="en-US"/>
            </a:p>
          </p:txBody>
        </p:sp>
        <p:sp>
          <p:nvSpPr>
            <p:cNvPr id="777" name="Freeform: Shape 776">
              <a:extLst>
                <a:ext uri="{FF2B5EF4-FFF2-40B4-BE49-F238E27FC236}">
                  <a16:creationId xmlns:a16="http://schemas.microsoft.com/office/drawing/2014/main" id="{DD738A72-65C1-AD62-057D-0F79AAA91BA1}"/>
                </a:ext>
              </a:extLst>
            </p:cNvPr>
            <p:cNvSpPr/>
            <p:nvPr/>
          </p:nvSpPr>
          <p:spPr>
            <a:xfrm>
              <a:off x="7554753" y="3968768"/>
              <a:ext cx="39706" cy="91715"/>
            </a:xfrm>
            <a:custGeom>
              <a:avLst/>
              <a:gdLst>
                <a:gd name="csX0" fmla="*/ 30486 w 39706"/>
                <a:gd name="csY0" fmla="*/ 14381 h 91715"/>
                <a:gd name="csX1" fmla="*/ 39706 w 39706"/>
                <a:gd name="csY1" fmla="*/ 91715 h 91715"/>
                <a:gd name="csX2" fmla="*/ 27720 w 39706"/>
                <a:gd name="csY2" fmla="*/ 89410 h 91715"/>
                <a:gd name="csX3" fmla="*/ 23110 w 39706"/>
                <a:gd name="csY3" fmla="*/ 69702 h 91715"/>
                <a:gd name="csX4" fmla="*/ 12967 w 39706"/>
                <a:gd name="csY4" fmla="*/ 5391 h 91715"/>
                <a:gd name="csX5" fmla="*/ 21957 w 39706"/>
                <a:gd name="csY5" fmla="*/ 5852 h 91715"/>
                <a:gd name="csX6" fmla="*/ 30601 w 39706"/>
                <a:gd name="csY6" fmla="*/ 14496 h 917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706" h="91715">
                  <a:moveTo>
                    <a:pt x="30486" y="14381"/>
                  </a:moveTo>
                  <a:lnTo>
                    <a:pt x="39706" y="91715"/>
                  </a:lnTo>
                  <a:lnTo>
                    <a:pt x="27720" y="89410"/>
                  </a:lnTo>
                  <a:cubicBezTo>
                    <a:pt x="26452" y="84109"/>
                    <a:pt x="23916" y="74773"/>
                    <a:pt x="23110" y="69702"/>
                  </a:cubicBezTo>
                  <a:cubicBezTo>
                    <a:pt x="-3859" y="39967"/>
                    <a:pt x="-7202" y="18530"/>
                    <a:pt x="12967" y="5391"/>
                  </a:cubicBezTo>
                  <a:cubicBezTo>
                    <a:pt x="15964" y="-1985"/>
                    <a:pt x="18961" y="-1755"/>
                    <a:pt x="21957" y="5852"/>
                  </a:cubicBezTo>
                  <a:cubicBezTo>
                    <a:pt x="26337" y="-141"/>
                    <a:pt x="29218" y="2740"/>
                    <a:pt x="30601" y="14496"/>
                  </a:cubicBezTo>
                  <a:close/>
                </a:path>
              </a:pathLst>
            </a:custGeom>
            <a:solidFill>
              <a:srgbClr val="0BA59C"/>
            </a:solidFill>
            <a:ln w="11507" cap="flat">
              <a:noFill/>
              <a:prstDash val="solid"/>
              <a:miter/>
            </a:ln>
          </p:spPr>
          <p:txBody>
            <a:bodyPr/>
            <a:lstStyle/>
            <a:p>
              <a:endParaRPr lang="en-US"/>
            </a:p>
          </p:txBody>
        </p:sp>
        <p:sp>
          <p:nvSpPr>
            <p:cNvPr id="778" name="Freeform: Shape 777">
              <a:extLst>
                <a:ext uri="{FF2B5EF4-FFF2-40B4-BE49-F238E27FC236}">
                  <a16:creationId xmlns:a16="http://schemas.microsoft.com/office/drawing/2014/main" id="{02E88633-0CA4-2466-C370-CC4F7ACF2DA7}"/>
                </a:ext>
              </a:extLst>
            </p:cNvPr>
            <p:cNvSpPr/>
            <p:nvPr/>
          </p:nvSpPr>
          <p:spPr>
            <a:xfrm>
              <a:off x="7597571" y="3964709"/>
              <a:ext cx="28813" cy="50732"/>
            </a:xfrm>
            <a:custGeom>
              <a:avLst/>
              <a:gdLst>
                <a:gd name="csX0" fmla="*/ 20515 w 28813"/>
                <a:gd name="csY0" fmla="*/ 2536 h 50732"/>
                <a:gd name="csX1" fmla="*/ 28813 w 28813"/>
                <a:gd name="csY1" fmla="*/ 45525 h 50732"/>
                <a:gd name="csX2" fmla="*/ 13946 w 28813"/>
                <a:gd name="csY2" fmla="*/ 34000 h 50732"/>
                <a:gd name="csX3" fmla="*/ 0 w 28813"/>
                <a:gd name="csY3" fmla="*/ 0 h 50732"/>
                <a:gd name="csX4" fmla="*/ 20515 w 28813"/>
                <a:gd name="csY4" fmla="*/ 2420 h 50732"/>
              </a:gdLst>
              <a:ahLst/>
              <a:cxnLst>
                <a:cxn ang="0">
                  <a:pos x="csX0" y="csY0"/>
                </a:cxn>
                <a:cxn ang="0">
                  <a:pos x="csX1" y="csY1"/>
                </a:cxn>
                <a:cxn ang="0">
                  <a:pos x="csX2" y="csY2"/>
                </a:cxn>
                <a:cxn ang="0">
                  <a:pos x="csX3" y="csY3"/>
                </a:cxn>
                <a:cxn ang="0">
                  <a:pos x="csX4" y="csY4"/>
                </a:cxn>
              </a:cxnLst>
              <a:rect l="l" t="t" r="r" b="b"/>
              <a:pathLst>
                <a:path w="28813" h="50732">
                  <a:moveTo>
                    <a:pt x="20515" y="2536"/>
                  </a:moveTo>
                  <a:lnTo>
                    <a:pt x="28813" y="45525"/>
                  </a:lnTo>
                  <a:cubicBezTo>
                    <a:pt x="22820" y="55206"/>
                    <a:pt x="17864" y="51403"/>
                    <a:pt x="13946" y="34000"/>
                  </a:cubicBezTo>
                  <a:cubicBezTo>
                    <a:pt x="7491" y="24664"/>
                    <a:pt x="3573" y="13830"/>
                    <a:pt x="0" y="0"/>
                  </a:cubicBezTo>
                  <a:lnTo>
                    <a:pt x="20515" y="2420"/>
                  </a:lnTo>
                  <a:close/>
                </a:path>
              </a:pathLst>
            </a:custGeom>
            <a:solidFill>
              <a:srgbClr val="18762A"/>
            </a:solidFill>
            <a:ln w="11507" cap="flat">
              <a:noFill/>
              <a:prstDash val="solid"/>
              <a:miter/>
            </a:ln>
          </p:spPr>
          <p:txBody>
            <a:bodyPr/>
            <a:lstStyle/>
            <a:p>
              <a:endParaRPr lang="en-US"/>
            </a:p>
          </p:txBody>
        </p:sp>
        <p:sp>
          <p:nvSpPr>
            <p:cNvPr id="779" name="Freeform: Shape 778">
              <a:extLst>
                <a:ext uri="{FF2B5EF4-FFF2-40B4-BE49-F238E27FC236}">
                  <a16:creationId xmlns:a16="http://schemas.microsoft.com/office/drawing/2014/main" id="{2D2C1392-F784-B05B-7274-94A7247E3ECA}"/>
                </a:ext>
              </a:extLst>
            </p:cNvPr>
            <p:cNvSpPr/>
            <p:nvPr/>
          </p:nvSpPr>
          <p:spPr>
            <a:xfrm>
              <a:off x="7611401" y="3998823"/>
              <a:ext cx="30191" cy="53246"/>
            </a:xfrm>
            <a:custGeom>
              <a:avLst/>
              <a:gdLst>
                <a:gd name="csX0" fmla="*/ 14983 w 30191"/>
                <a:gd name="csY0" fmla="*/ 11410 h 53246"/>
                <a:gd name="csX1" fmla="*/ 15329 w 30191"/>
                <a:gd name="csY1" fmla="*/ 19362 h 53246"/>
                <a:gd name="csX2" fmla="*/ 26278 w 30191"/>
                <a:gd name="csY2" fmla="*/ 37688 h 53246"/>
                <a:gd name="csX3" fmla="*/ 8298 w 30191"/>
                <a:gd name="csY3" fmla="*/ 53247 h 53246"/>
                <a:gd name="csX4" fmla="*/ 461 w 30191"/>
                <a:gd name="csY4" fmla="*/ 18556 h 53246"/>
                <a:gd name="csX5" fmla="*/ 0 w 30191"/>
                <a:gd name="csY5" fmla="*/ 0 h 53246"/>
                <a:gd name="csX6" fmla="*/ 14868 w 30191"/>
                <a:gd name="csY6" fmla="*/ 11525 h 532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191" h="53246">
                  <a:moveTo>
                    <a:pt x="14983" y="11410"/>
                  </a:moveTo>
                  <a:cubicBezTo>
                    <a:pt x="15329" y="13369"/>
                    <a:pt x="15329" y="16827"/>
                    <a:pt x="15329" y="19362"/>
                  </a:cubicBezTo>
                  <a:cubicBezTo>
                    <a:pt x="28352" y="10027"/>
                    <a:pt x="34922" y="26854"/>
                    <a:pt x="26278" y="37688"/>
                  </a:cubicBezTo>
                  <a:lnTo>
                    <a:pt x="8298" y="53247"/>
                  </a:lnTo>
                  <a:cubicBezTo>
                    <a:pt x="4725" y="42643"/>
                    <a:pt x="1614" y="30427"/>
                    <a:pt x="461" y="18556"/>
                  </a:cubicBezTo>
                  <a:lnTo>
                    <a:pt x="0" y="0"/>
                  </a:lnTo>
                  <a:lnTo>
                    <a:pt x="14868" y="11525"/>
                  </a:lnTo>
                  <a:close/>
                </a:path>
              </a:pathLst>
            </a:custGeom>
            <a:solidFill>
              <a:srgbClr val="5A620E"/>
            </a:solidFill>
            <a:ln w="11507" cap="flat">
              <a:noFill/>
              <a:prstDash val="solid"/>
              <a:miter/>
            </a:ln>
          </p:spPr>
          <p:txBody>
            <a:bodyPr/>
            <a:lstStyle/>
            <a:p>
              <a:endParaRPr lang="en-US"/>
            </a:p>
          </p:txBody>
        </p:sp>
        <p:sp>
          <p:nvSpPr>
            <p:cNvPr id="780" name="Freeform: Shape 779">
              <a:extLst>
                <a:ext uri="{FF2B5EF4-FFF2-40B4-BE49-F238E27FC236}">
                  <a16:creationId xmlns:a16="http://schemas.microsoft.com/office/drawing/2014/main" id="{EC866F60-DEA3-76D1-ABF6-A23729C7368C}"/>
                </a:ext>
              </a:extLst>
            </p:cNvPr>
            <p:cNvSpPr/>
            <p:nvPr/>
          </p:nvSpPr>
          <p:spPr>
            <a:xfrm>
              <a:off x="7553716" y="3923366"/>
              <a:ext cx="57454" cy="59898"/>
            </a:xfrm>
            <a:custGeom>
              <a:avLst/>
              <a:gdLst>
                <a:gd name="csX0" fmla="*/ 57224 w 57454"/>
                <a:gd name="csY0" fmla="*/ 6882 h 59898"/>
                <a:gd name="csX1" fmla="*/ 57455 w 57454"/>
                <a:gd name="csY1" fmla="*/ 16794 h 59898"/>
                <a:gd name="csX2" fmla="*/ 36479 w 57454"/>
                <a:gd name="csY2" fmla="*/ 27973 h 59898"/>
                <a:gd name="csX3" fmla="*/ 31638 w 57454"/>
                <a:gd name="csY3" fmla="*/ 59898 h 59898"/>
                <a:gd name="csX4" fmla="*/ 22994 w 57454"/>
                <a:gd name="csY4" fmla="*/ 51254 h 59898"/>
                <a:gd name="csX5" fmla="*/ 22994 w 57454"/>
                <a:gd name="csY5" fmla="*/ 16794 h 59898"/>
                <a:gd name="csX6" fmla="*/ 57339 w 57454"/>
                <a:gd name="csY6" fmla="*/ 6882 h 598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454" h="59898">
                  <a:moveTo>
                    <a:pt x="57224" y="6882"/>
                  </a:moveTo>
                  <a:lnTo>
                    <a:pt x="57455" y="16794"/>
                  </a:lnTo>
                  <a:cubicBezTo>
                    <a:pt x="51116" y="19329"/>
                    <a:pt x="39014" y="22095"/>
                    <a:pt x="36479" y="27973"/>
                  </a:cubicBezTo>
                  <a:cubicBezTo>
                    <a:pt x="33367" y="35234"/>
                    <a:pt x="31869" y="51946"/>
                    <a:pt x="31638" y="59898"/>
                  </a:cubicBezTo>
                  <a:lnTo>
                    <a:pt x="22994" y="51254"/>
                  </a:lnTo>
                  <a:cubicBezTo>
                    <a:pt x="-7202" y="45376"/>
                    <a:pt x="-8124" y="18062"/>
                    <a:pt x="22994" y="16794"/>
                  </a:cubicBezTo>
                  <a:cubicBezTo>
                    <a:pt x="17232" y="-264"/>
                    <a:pt x="47428" y="-5680"/>
                    <a:pt x="57339" y="6882"/>
                  </a:cubicBezTo>
                  <a:close/>
                </a:path>
              </a:pathLst>
            </a:custGeom>
            <a:solidFill>
              <a:srgbClr val="29A451"/>
            </a:solidFill>
            <a:ln w="11507" cap="flat">
              <a:noFill/>
              <a:prstDash val="solid"/>
              <a:miter/>
            </a:ln>
          </p:spPr>
          <p:txBody>
            <a:bodyPr/>
            <a:lstStyle/>
            <a:p>
              <a:endParaRPr lang="en-US"/>
            </a:p>
          </p:txBody>
        </p:sp>
        <p:sp>
          <p:nvSpPr>
            <p:cNvPr id="781" name="Freeform: Shape 780">
              <a:extLst>
                <a:ext uri="{FF2B5EF4-FFF2-40B4-BE49-F238E27FC236}">
                  <a16:creationId xmlns:a16="http://schemas.microsoft.com/office/drawing/2014/main" id="{EA971467-77EA-CCC1-E845-4528CB94B882}"/>
                </a:ext>
              </a:extLst>
            </p:cNvPr>
            <p:cNvSpPr/>
            <p:nvPr/>
          </p:nvSpPr>
          <p:spPr>
            <a:xfrm>
              <a:off x="7723196" y="4024186"/>
              <a:ext cx="97357" cy="67761"/>
            </a:xfrm>
            <a:custGeom>
              <a:avLst/>
              <a:gdLst>
                <a:gd name="csX0" fmla="*/ 37342 w 97357"/>
                <a:gd name="csY0" fmla="*/ 10711 h 67761"/>
                <a:gd name="csX1" fmla="*/ 68921 w 97357"/>
                <a:gd name="csY1" fmla="*/ 27423 h 67761"/>
                <a:gd name="csX2" fmla="*/ 86209 w 97357"/>
                <a:gd name="csY2" fmla="*/ 53009 h 67761"/>
                <a:gd name="csX3" fmla="*/ 83789 w 97357"/>
                <a:gd name="csY3" fmla="*/ 67761 h 67761"/>
                <a:gd name="csX4" fmla="*/ 0 w 97357"/>
                <a:gd name="csY4" fmla="*/ 30420 h 67761"/>
                <a:gd name="csX5" fmla="*/ 37227 w 97357"/>
                <a:gd name="csY5" fmla="*/ 10711 h 67761"/>
              </a:gdLst>
              <a:ahLst/>
              <a:cxnLst>
                <a:cxn ang="0">
                  <a:pos x="csX0" y="csY0"/>
                </a:cxn>
                <a:cxn ang="0">
                  <a:pos x="csX1" y="csY1"/>
                </a:cxn>
                <a:cxn ang="0">
                  <a:pos x="csX2" y="csY2"/>
                </a:cxn>
                <a:cxn ang="0">
                  <a:pos x="csX3" y="csY3"/>
                </a:cxn>
                <a:cxn ang="0">
                  <a:pos x="csX4" y="csY4"/>
                </a:cxn>
                <a:cxn ang="0">
                  <a:pos x="csX5" y="csY5"/>
                </a:cxn>
              </a:cxnLst>
              <a:rect l="l" t="t" r="r" b="b"/>
              <a:pathLst>
                <a:path w="97357" h="67761">
                  <a:moveTo>
                    <a:pt x="37342" y="10711"/>
                  </a:moveTo>
                  <a:cubicBezTo>
                    <a:pt x="50826" y="-11071"/>
                    <a:pt x="74684" y="3335"/>
                    <a:pt x="68921" y="27423"/>
                  </a:cubicBezTo>
                  <a:cubicBezTo>
                    <a:pt x="82175" y="12786"/>
                    <a:pt x="99117" y="41023"/>
                    <a:pt x="86209" y="53009"/>
                  </a:cubicBezTo>
                  <a:cubicBezTo>
                    <a:pt x="102114" y="58887"/>
                    <a:pt x="100731" y="65687"/>
                    <a:pt x="83789" y="67761"/>
                  </a:cubicBezTo>
                  <a:cubicBezTo>
                    <a:pt x="68114" y="66378"/>
                    <a:pt x="46677" y="19010"/>
                    <a:pt x="0" y="30420"/>
                  </a:cubicBezTo>
                  <a:cubicBezTo>
                    <a:pt x="7261" y="19586"/>
                    <a:pt x="23051" y="12325"/>
                    <a:pt x="37227" y="10711"/>
                  </a:cubicBezTo>
                  <a:close/>
                </a:path>
              </a:pathLst>
            </a:custGeom>
            <a:solidFill>
              <a:srgbClr val="1F6121"/>
            </a:solidFill>
            <a:ln w="11507" cap="flat">
              <a:noFill/>
              <a:prstDash val="solid"/>
              <a:miter/>
            </a:ln>
          </p:spPr>
          <p:txBody>
            <a:bodyPr/>
            <a:lstStyle/>
            <a:p>
              <a:endParaRPr lang="en-US"/>
            </a:p>
          </p:txBody>
        </p:sp>
        <p:sp>
          <p:nvSpPr>
            <p:cNvPr id="782" name="Freeform: Shape 781">
              <a:extLst>
                <a:ext uri="{FF2B5EF4-FFF2-40B4-BE49-F238E27FC236}">
                  <a16:creationId xmlns:a16="http://schemas.microsoft.com/office/drawing/2014/main" id="{B2E1F664-F76B-4EF7-1010-F896C6E691AF}"/>
                </a:ext>
              </a:extLst>
            </p:cNvPr>
            <p:cNvSpPr/>
            <p:nvPr/>
          </p:nvSpPr>
          <p:spPr>
            <a:xfrm>
              <a:off x="7696489" y="3963642"/>
              <a:ext cx="68112" cy="68143"/>
            </a:xfrm>
            <a:custGeom>
              <a:avLst/>
              <a:gdLst>
                <a:gd name="csX0" fmla="*/ 44687 w 68112"/>
                <a:gd name="csY0" fmla="*/ 18816 h 68143"/>
                <a:gd name="csX1" fmla="*/ 60822 w 68112"/>
                <a:gd name="csY1" fmla="*/ 19392 h 68143"/>
                <a:gd name="csX2" fmla="*/ 54368 w 68112"/>
                <a:gd name="csY2" fmla="*/ 59731 h 68143"/>
                <a:gd name="csX3" fmla="*/ 21636 w 68112"/>
                <a:gd name="csY3" fmla="*/ 68144 h 68143"/>
                <a:gd name="csX4" fmla="*/ 25785 w 68112"/>
                <a:gd name="csY4" fmla="*/ 39677 h 68143"/>
                <a:gd name="csX5" fmla="*/ 1006 w 68112"/>
                <a:gd name="csY5" fmla="*/ 28036 h 68143"/>
                <a:gd name="csX6" fmla="*/ 1006 w 68112"/>
                <a:gd name="csY6" fmla="*/ 19392 h 68143"/>
                <a:gd name="csX7" fmla="*/ 12185 w 68112"/>
                <a:gd name="csY7" fmla="*/ 16050 h 68143"/>
                <a:gd name="csX8" fmla="*/ 44802 w 68112"/>
                <a:gd name="csY8" fmla="*/ 18701 h 681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112" h="68143">
                  <a:moveTo>
                    <a:pt x="44687" y="18816"/>
                  </a:moveTo>
                  <a:cubicBezTo>
                    <a:pt x="49873" y="3026"/>
                    <a:pt x="56327" y="3372"/>
                    <a:pt x="60822" y="19392"/>
                  </a:cubicBezTo>
                  <a:cubicBezTo>
                    <a:pt x="74998" y="25270"/>
                    <a:pt x="66124" y="52585"/>
                    <a:pt x="54368" y="59731"/>
                  </a:cubicBezTo>
                  <a:lnTo>
                    <a:pt x="21636" y="68144"/>
                  </a:lnTo>
                  <a:lnTo>
                    <a:pt x="25785" y="39677"/>
                  </a:lnTo>
                  <a:cubicBezTo>
                    <a:pt x="26823" y="32531"/>
                    <a:pt x="8152" y="28036"/>
                    <a:pt x="1006" y="28036"/>
                  </a:cubicBezTo>
                  <a:lnTo>
                    <a:pt x="1006" y="19392"/>
                  </a:lnTo>
                  <a:cubicBezTo>
                    <a:pt x="-2452" y="4870"/>
                    <a:pt x="3426" y="3142"/>
                    <a:pt x="12185" y="16050"/>
                  </a:cubicBezTo>
                  <a:cubicBezTo>
                    <a:pt x="27975" y="-4811"/>
                    <a:pt x="34429" y="-6770"/>
                    <a:pt x="44802" y="18701"/>
                  </a:cubicBezTo>
                  <a:close/>
                </a:path>
              </a:pathLst>
            </a:custGeom>
            <a:solidFill>
              <a:srgbClr val="45AC4B"/>
            </a:solidFill>
            <a:ln w="11507" cap="flat">
              <a:noFill/>
              <a:prstDash val="solid"/>
              <a:miter/>
            </a:ln>
          </p:spPr>
          <p:txBody>
            <a:bodyPr/>
            <a:lstStyle/>
            <a:p>
              <a:endParaRPr lang="en-US"/>
            </a:p>
          </p:txBody>
        </p:sp>
        <p:sp>
          <p:nvSpPr>
            <p:cNvPr id="783" name="Freeform: Shape 782">
              <a:extLst>
                <a:ext uri="{FF2B5EF4-FFF2-40B4-BE49-F238E27FC236}">
                  <a16:creationId xmlns:a16="http://schemas.microsoft.com/office/drawing/2014/main" id="{DF14EC28-4A35-1F28-9291-38560CFB86E4}"/>
                </a:ext>
              </a:extLst>
            </p:cNvPr>
            <p:cNvSpPr/>
            <p:nvPr/>
          </p:nvSpPr>
          <p:spPr>
            <a:xfrm>
              <a:off x="7626845" y="3980729"/>
              <a:ext cx="61890" cy="63965"/>
            </a:xfrm>
            <a:custGeom>
              <a:avLst/>
              <a:gdLst>
                <a:gd name="csX0" fmla="*/ 61891 w 61890"/>
                <a:gd name="csY0" fmla="*/ 11064 h 63965"/>
                <a:gd name="csX1" fmla="*/ 18325 w 61890"/>
                <a:gd name="csY1" fmla="*/ 23627 h 63965"/>
                <a:gd name="csX2" fmla="*/ 28583 w 61890"/>
                <a:gd name="csY2" fmla="*/ 63965 h 63965"/>
                <a:gd name="csX3" fmla="*/ 10949 w 61890"/>
                <a:gd name="csY3" fmla="*/ 55782 h 63965"/>
                <a:gd name="csX4" fmla="*/ 0 w 61890"/>
                <a:gd name="csY4" fmla="*/ 37457 h 63965"/>
                <a:gd name="csX5" fmla="*/ 15790 w 61890"/>
                <a:gd name="csY5" fmla="*/ 0 h 63965"/>
                <a:gd name="csX6" fmla="*/ 61891 w 61890"/>
                <a:gd name="csY6" fmla="*/ 11064 h 639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890" h="63965">
                  <a:moveTo>
                    <a:pt x="61891" y="11064"/>
                  </a:moveTo>
                  <a:lnTo>
                    <a:pt x="18325" y="23627"/>
                  </a:lnTo>
                  <a:lnTo>
                    <a:pt x="28583" y="63965"/>
                  </a:lnTo>
                  <a:lnTo>
                    <a:pt x="10949" y="55782"/>
                  </a:lnTo>
                  <a:lnTo>
                    <a:pt x="0" y="37457"/>
                  </a:lnTo>
                  <a:lnTo>
                    <a:pt x="15790" y="0"/>
                  </a:lnTo>
                  <a:lnTo>
                    <a:pt x="61891" y="11064"/>
                  </a:lnTo>
                  <a:close/>
                </a:path>
              </a:pathLst>
            </a:custGeom>
            <a:solidFill>
              <a:srgbClr val="37A651"/>
            </a:solidFill>
            <a:ln w="11507" cap="flat">
              <a:noFill/>
              <a:prstDash val="solid"/>
              <a:miter/>
            </a:ln>
          </p:spPr>
          <p:txBody>
            <a:bodyPr/>
            <a:lstStyle/>
            <a:p>
              <a:endParaRPr lang="en-US"/>
            </a:p>
          </p:txBody>
        </p:sp>
        <p:sp>
          <p:nvSpPr>
            <p:cNvPr id="784" name="Freeform: Shape 783">
              <a:extLst>
                <a:ext uri="{FF2B5EF4-FFF2-40B4-BE49-F238E27FC236}">
                  <a16:creationId xmlns:a16="http://schemas.microsoft.com/office/drawing/2014/main" id="{BBBFEC10-80C6-96C7-1AB6-117ABD8AB034}"/>
                </a:ext>
              </a:extLst>
            </p:cNvPr>
            <p:cNvSpPr/>
            <p:nvPr/>
          </p:nvSpPr>
          <p:spPr>
            <a:xfrm>
              <a:off x="7759825" y="3970874"/>
              <a:ext cx="46942" cy="80734"/>
            </a:xfrm>
            <a:custGeom>
              <a:avLst/>
              <a:gdLst>
                <a:gd name="csX0" fmla="*/ 40705 w 46942"/>
                <a:gd name="csY0" fmla="*/ 46735 h 80734"/>
                <a:gd name="csX1" fmla="*/ 32291 w 46942"/>
                <a:gd name="csY1" fmla="*/ 80735 h 80734"/>
                <a:gd name="csX2" fmla="*/ 712 w 46942"/>
                <a:gd name="csY2" fmla="*/ 64023 h 80734"/>
                <a:gd name="csX3" fmla="*/ 1404 w 46942"/>
                <a:gd name="csY3" fmla="*/ 53074 h 80734"/>
                <a:gd name="csX4" fmla="*/ 13966 w 46942"/>
                <a:gd name="csY4" fmla="*/ 12505 h 80734"/>
                <a:gd name="csX5" fmla="*/ 23878 w 46942"/>
                <a:gd name="csY5" fmla="*/ 12390 h 80734"/>
                <a:gd name="csX6" fmla="*/ 40820 w 46942"/>
                <a:gd name="csY6" fmla="*/ 46850 h 807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942" h="80734">
                  <a:moveTo>
                    <a:pt x="40705" y="46735"/>
                  </a:moveTo>
                  <a:cubicBezTo>
                    <a:pt x="47620" y="63562"/>
                    <a:pt x="53152" y="80504"/>
                    <a:pt x="32291" y="80735"/>
                  </a:cubicBezTo>
                  <a:lnTo>
                    <a:pt x="712" y="64023"/>
                  </a:lnTo>
                  <a:lnTo>
                    <a:pt x="1404" y="53074"/>
                  </a:lnTo>
                  <a:cubicBezTo>
                    <a:pt x="-2745" y="42240"/>
                    <a:pt x="2556" y="17691"/>
                    <a:pt x="13966" y="12505"/>
                  </a:cubicBezTo>
                  <a:cubicBezTo>
                    <a:pt x="12122" y="-4091"/>
                    <a:pt x="18692" y="-4207"/>
                    <a:pt x="23878" y="12390"/>
                  </a:cubicBezTo>
                  <a:cubicBezTo>
                    <a:pt x="35864" y="10200"/>
                    <a:pt x="47390" y="37284"/>
                    <a:pt x="40820" y="46850"/>
                  </a:cubicBezTo>
                  <a:close/>
                </a:path>
              </a:pathLst>
            </a:custGeom>
            <a:solidFill>
              <a:srgbClr val="A16D0A"/>
            </a:solidFill>
            <a:ln w="11507" cap="flat">
              <a:noFill/>
              <a:prstDash val="solid"/>
              <a:miter/>
            </a:ln>
          </p:spPr>
          <p:txBody>
            <a:bodyPr/>
            <a:lstStyle/>
            <a:p>
              <a:endParaRPr lang="en-US"/>
            </a:p>
          </p:txBody>
        </p:sp>
        <p:sp>
          <p:nvSpPr>
            <p:cNvPr id="785" name="Freeform: Shape 784">
              <a:extLst>
                <a:ext uri="{FF2B5EF4-FFF2-40B4-BE49-F238E27FC236}">
                  <a16:creationId xmlns:a16="http://schemas.microsoft.com/office/drawing/2014/main" id="{3002482F-8920-1985-CB22-EC0EDD059A74}"/>
                </a:ext>
              </a:extLst>
            </p:cNvPr>
            <p:cNvSpPr/>
            <p:nvPr/>
          </p:nvSpPr>
          <p:spPr>
            <a:xfrm>
              <a:off x="7750741" y="3972058"/>
              <a:ext cx="23234" cy="51775"/>
            </a:xfrm>
            <a:custGeom>
              <a:avLst/>
              <a:gdLst>
                <a:gd name="csX0" fmla="*/ 23051 w 23234"/>
                <a:gd name="csY0" fmla="*/ 11207 h 51775"/>
                <a:gd name="csX1" fmla="*/ 10488 w 23234"/>
                <a:gd name="csY1" fmla="*/ 51776 h 51775"/>
                <a:gd name="csX2" fmla="*/ 0 w 23234"/>
                <a:gd name="csY2" fmla="*/ 51315 h 51775"/>
                <a:gd name="csX3" fmla="*/ 6454 w 23234"/>
                <a:gd name="csY3" fmla="*/ 10976 h 51775"/>
                <a:gd name="csX4" fmla="*/ 23051 w 23234"/>
                <a:gd name="csY4" fmla="*/ 11207 h 51775"/>
              </a:gdLst>
              <a:ahLst/>
              <a:cxnLst>
                <a:cxn ang="0">
                  <a:pos x="csX0" y="csY0"/>
                </a:cxn>
                <a:cxn ang="0">
                  <a:pos x="csX1" y="csY1"/>
                </a:cxn>
                <a:cxn ang="0">
                  <a:pos x="csX2" y="csY2"/>
                </a:cxn>
                <a:cxn ang="0">
                  <a:pos x="csX3" y="csY3"/>
                </a:cxn>
                <a:cxn ang="0">
                  <a:pos x="csX4" y="csY4"/>
                </a:cxn>
              </a:cxnLst>
              <a:rect l="l" t="t" r="r" b="b"/>
              <a:pathLst>
                <a:path w="23234" h="51775">
                  <a:moveTo>
                    <a:pt x="23051" y="11207"/>
                  </a:moveTo>
                  <a:cubicBezTo>
                    <a:pt x="24318" y="23423"/>
                    <a:pt x="18901" y="42440"/>
                    <a:pt x="10488" y="51776"/>
                  </a:cubicBezTo>
                  <a:cubicBezTo>
                    <a:pt x="7722" y="51430"/>
                    <a:pt x="2536" y="50738"/>
                    <a:pt x="0" y="51315"/>
                  </a:cubicBezTo>
                  <a:lnTo>
                    <a:pt x="6454" y="10976"/>
                  </a:lnTo>
                  <a:cubicBezTo>
                    <a:pt x="4149" y="-5851"/>
                    <a:pt x="15098" y="-1356"/>
                    <a:pt x="23051" y="11207"/>
                  </a:cubicBezTo>
                  <a:close/>
                </a:path>
              </a:pathLst>
            </a:custGeom>
            <a:solidFill>
              <a:srgbClr val="B8B214"/>
            </a:solidFill>
            <a:ln w="11507" cap="flat">
              <a:noFill/>
              <a:prstDash val="solid"/>
              <a:miter/>
            </a:ln>
          </p:spPr>
          <p:txBody>
            <a:bodyPr/>
            <a:lstStyle/>
            <a:p>
              <a:endParaRPr lang="en-US"/>
            </a:p>
          </p:txBody>
        </p:sp>
        <p:sp>
          <p:nvSpPr>
            <p:cNvPr id="786" name="Freeform: Shape 785">
              <a:extLst>
                <a:ext uri="{FF2B5EF4-FFF2-40B4-BE49-F238E27FC236}">
                  <a16:creationId xmlns:a16="http://schemas.microsoft.com/office/drawing/2014/main" id="{00D05840-6DF2-F092-C38A-115FC4E88925}"/>
                </a:ext>
              </a:extLst>
            </p:cNvPr>
            <p:cNvSpPr/>
            <p:nvPr/>
          </p:nvSpPr>
          <p:spPr>
            <a:xfrm>
              <a:off x="7834090" y="4049275"/>
              <a:ext cx="113502" cy="45882"/>
            </a:xfrm>
            <a:custGeom>
              <a:avLst/>
              <a:gdLst>
                <a:gd name="csX0" fmla="*/ 61754 w 113502"/>
                <a:gd name="csY0" fmla="*/ 11324 h 45882"/>
                <a:gd name="csX1" fmla="*/ 104859 w 113502"/>
                <a:gd name="csY1" fmla="*/ 11324 h 45882"/>
                <a:gd name="csX2" fmla="*/ 113502 w 113502"/>
                <a:gd name="csY2" fmla="*/ 19967 h 45882"/>
                <a:gd name="csX3" fmla="*/ 60371 w 113502"/>
                <a:gd name="csY3" fmla="*/ 19506 h 45882"/>
                <a:gd name="csX4" fmla="*/ 51497 w 113502"/>
                <a:gd name="csY4" fmla="*/ 36218 h 45882"/>
                <a:gd name="csX5" fmla="*/ 19456 w 113502"/>
                <a:gd name="csY5" fmla="*/ 45669 h 45882"/>
                <a:gd name="csX6" fmla="*/ 10006 w 113502"/>
                <a:gd name="csY6" fmla="*/ 45784 h 45882"/>
                <a:gd name="csX7" fmla="*/ 13924 w 113502"/>
                <a:gd name="csY7" fmla="*/ 36564 h 45882"/>
                <a:gd name="csX8" fmla="*/ 27063 w 113502"/>
                <a:gd name="csY8" fmla="*/ 19506 h 45882"/>
                <a:gd name="csX9" fmla="*/ 34900 w 113502"/>
                <a:gd name="csY9" fmla="*/ 11900 h 45882"/>
                <a:gd name="csX10" fmla="*/ 44351 w 113502"/>
                <a:gd name="csY10" fmla="*/ 12246 h 45882"/>
                <a:gd name="csX11" fmla="*/ 61639 w 113502"/>
                <a:gd name="csY11" fmla="*/ 11439 h 45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13502" h="45882">
                  <a:moveTo>
                    <a:pt x="61754" y="11324"/>
                  </a:moveTo>
                  <a:cubicBezTo>
                    <a:pt x="62907" y="-3775"/>
                    <a:pt x="77313" y="-3775"/>
                    <a:pt x="104859" y="11324"/>
                  </a:cubicBezTo>
                  <a:cubicBezTo>
                    <a:pt x="107279" y="13168"/>
                    <a:pt x="111197" y="17547"/>
                    <a:pt x="113502" y="19967"/>
                  </a:cubicBezTo>
                  <a:lnTo>
                    <a:pt x="60371" y="19506"/>
                  </a:lnTo>
                  <a:lnTo>
                    <a:pt x="51497" y="36218"/>
                  </a:lnTo>
                  <a:lnTo>
                    <a:pt x="19456" y="45669"/>
                  </a:lnTo>
                  <a:cubicBezTo>
                    <a:pt x="16575" y="45784"/>
                    <a:pt x="12426" y="46015"/>
                    <a:pt x="10006" y="45784"/>
                  </a:cubicBezTo>
                  <a:cubicBezTo>
                    <a:pt x="-4516" y="41404"/>
                    <a:pt x="-3248" y="38408"/>
                    <a:pt x="13924" y="36564"/>
                  </a:cubicBezTo>
                  <a:cubicBezTo>
                    <a:pt x="4358" y="18469"/>
                    <a:pt x="7701" y="17893"/>
                    <a:pt x="27063" y="19506"/>
                  </a:cubicBezTo>
                  <a:cubicBezTo>
                    <a:pt x="15884" y="7059"/>
                    <a:pt x="20609" y="2680"/>
                    <a:pt x="34900" y="11900"/>
                  </a:cubicBezTo>
                  <a:cubicBezTo>
                    <a:pt x="37666" y="4524"/>
                    <a:pt x="40778" y="4869"/>
                    <a:pt x="44351" y="12246"/>
                  </a:cubicBezTo>
                  <a:cubicBezTo>
                    <a:pt x="56337" y="-2968"/>
                    <a:pt x="62100" y="-3198"/>
                    <a:pt x="61639" y="11439"/>
                  </a:cubicBezTo>
                  <a:close/>
                </a:path>
              </a:pathLst>
            </a:custGeom>
            <a:solidFill>
              <a:srgbClr val="0E523F"/>
            </a:solidFill>
            <a:ln w="11507" cap="flat">
              <a:noFill/>
              <a:prstDash val="solid"/>
              <a:miter/>
            </a:ln>
          </p:spPr>
          <p:txBody>
            <a:bodyPr/>
            <a:lstStyle/>
            <a:p>
              <a:endParaRPr lang="en-US"/>
            </a:p>
          </p:txBody>
        </p:sp>
        <p:sp>
          <p:nvSpPr>
            <p:cNvPr id="787" name="Freeform: Shape 786">
              <a:extLst>
                <a:ext uri="{FF2B5EF4-FFF2-40B4-BE49-F238E27FC236}">
                  <a16:creationId xmlns:a16="http://schemas.microsoft.com/office/drawing/2014/main" id="{76B1C1D7-937F-6025-F246-F93A24C33443}"/>
                </a:ext>
              </a:extLst>
            </p:cNvPr>
            <p:cNvSpPr/>
            <p:nvPr/>
          </p:nvSpPr>
          <p:spPr>
            <a:xfrm>
              <a:off x="7887932" y="4034738"/>
              <a:ext cx="51016" cy="25860"/>
            </a:xfrm>
            <a:custGeom>
              <a:avLst/>
              <a:gdLst>
                <a:gd name="csX0" fmla="*/ 51017 w 51016"/>
                <a:gd name="csY0" fmla="*/ 25860 h 25860"/>
                <a:gd name="csX1" fmla="*/ 7912 w 51016"/>
                <a:gd name="csY1" fmla="*/ 25860 h 25860"/>
                <a:gd name="csX2" fmla="*/ 7912 w 51016"/>
                <a:gd name="csY2" fmla="*/ 44 h 25860"/>
                <a:gd name="csX3" fmla="*/ 16556 w 51016"/>
                <a:gd name="csY3" fmla="*/ 44 h 25860"/>
                <a:gd name="csX4" fmla="*/ 51017 w 51016"/>
                <a:gd name="csY4" fmla="*/ 25860 h 25860"/>
              </a:gdLst>
              <a:ahLst/>
              <a:cxnLst>
                <a:cxn ang="0">
                  <a:pos x="csX0" y="csY0"/>
                </a:cxn>
                <a:cxn ang="0">
                  <a:pos x="csX1" y="csY1"/>
                </a:cxn>
                <a:cxn ang="0">
                  <a:pos x="csX2" y="csY2"/>
                </a:cxn>
                <a:cxn ang="0">
                  <a:pos x="csX3" y="csY3"/>
                </a:cxn>
                <a:cxn ang="0">
                  <a:pos x="csX4" y="csY4"/>
                </a:cxn>
              </a:cxnLst>
              <a:rect l="l" t="t" r="r" b="b"/>
              <a:pathLst>
                <a:path w="51016" h="25860">
                  <a:moveTo>
                    <a:pt x="51017" y="25860"/>
                  </a:moveTo>
                  <a:lnTo>
                    <a:pt x="7912" y="25860"/>
                  </a:lnTo>
                  <a:cubicBezTo>
                    <a:pt x="-3037" y="25514"/>
                    <a:pt x="-2230" y="-1224"/>
                    <a:pt x="7912" y="44"/>
                  </a:cubicBezTo>
                  <a:cubicBezTo>
                    <a:pt x="9987" y="274"/>
                    <a:pt x="13905" y="44"/>
                    <a:pt x="16556" y="44"/>
                  </a:cubicBezTo>
                  <a:lnTo>
                    <a:pt x="51017" y="25860"/>
                  </a:lnTo>
                  <a:close/>
                </a:path>
              </a:pathLst>
            </a:custGeom>
            <a:solidFill>
              <a:srgbClr val="2E4714"/>
            </a:solidFill>
            <a:ln w="11507" cap="flat">
              <a:noFill/>
              <a:prstDash val="solid"/>
              <a:miter/>
            </a:ln>
          </p:spPr>
          <p:txBody>
            <a:bodyPr/>
            <a:lstStyle/>
            <a:p>
              <a:endParaRPr lang="en-US"/>
            </a:p>
          </p:txBody>
        </p:sp>
        <p:sp>
          <p:nvSpPr>
            <p:cNvPr id="788" name="Freeform: Shape 787">
              <a:extLst>
                <a:ext uri="{FF2B5EF4-FFF2-40B4-BE49-F238E27FC236}">
                  <a16:creationId xmlns:a16="http://schemas.microsoft.com/office/drawing/2014/main" id="{0F2F9B5A-7BB0-4ED5-CADD-82B5B365F655}"/>
                </a:ext>
              </a:extLst>
            </p:cNvPr>
            <p:cNvSpPr/>
            <p:nvPr/>
          </p:nvSpPr>
          <p:spPr>
            <a:xfrm>
              <a:off x="8109868" y="3810385"/>
              <a:ext cx="29620" cy="112255"/>
            </a:xfrm>
            <a:custGeom>
              <a:avLst/>
              <a:gdLst>
                <a:gd name="csX0" fmla="*/ 29620 w 29620"/>
                <a:gd name="csY0" fmla="*/ 84826 h 112255"/>
                <a:gd name="csX1" fmla="*/ 26393 w 29620"/>
                <a:gd name="csY1" fmla="*/ 112256 h 112255"/>
                <a:gd name="csX2" fmla="*/ 18902 w 29620"/>
                <a:gd name="csY2" fmla="*/ 103843 h 112255"/>
                <a:gd name="csX3" fmla="*/ 10258 w 29620"/>
                <a:gd name="csY3" fmla="*/ 86670 h 112255"/>
                <a:gd name="csX4" fmla="*/ 18902 w 29620"/>
                <a:gd name="csY4" fmla="*/ 52209 h 112255"/>
                <a:gd name="csX5" fmla="*/ 15329 w 29620"/>
                <a:gd name="csY5" fmla="*/ 8298 h 112255"/>
                <a:gd name="csX6" fmla="*/ 16366 w 29620"/>
                <a:gd name="csY6" fmla="*/ 0 h 112255"/>
                <a:gd name="csX7" fmla="*/ 29620 w 29620"/>
                <a:gd name="csY7" fmla="*/ 84826 h 1122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9620" h="112255">
                  <a:moveTo>
                    <a:pt x="29620" y="84826"/>
                  </a:moveTo>
                  <a:lnTo>
                    <a:pt x="26393" y="112256"/>
                  </a:lnTo>
                  <a:lnTo>
                    <a:pt x="18902" y="103843"/>
                  </a:lnTo>
                  <a:cubicBezTo>
                    <a:pt x="4034" y="100154"/>
                    <a:pt x="-4379" y="97273"/>
                    <a:pt x="10258" y="86670"/>
                  </a:cubicBezTo>
                  <a:cubicBezTo>
                    <a:pt x="-3227" y="82982"/>
                    <a:pt x="-346" y="71572"/>
                    <a:pt x="18902" y="52209"/>
                  </a:cubicBezTo>
                  <a:cubicBezTo>
                    <a:pt x="-7607" y="57972"/>
                    <a:pt x="-3803" y="16366"/>
                    <a:pt x="15329" y="8298"/>
                  </a:cubicBezTo>
                  <a:cubicBezTo>
                    <a:pt x="11641" y="5302"/>
                    <a:pt x="12102" y="2536"/>
                    <a:pt x="16366" y="0"/>
                  </a:cubicBezTo>
                  <a:cubicBezTo>
                    <a:pt x="29966" y="24088"/>
                    <a:pt x="29044" y="55667"/>
                    <a:pt x="29620" y="84826"/>
                  </a:cubicBezTo>
                  <a:close/>
                </a:path>
              </a:pathLst>
            </a:custGeom>
            <a:solidFill>
              <a:srgbClr val="525B0C"/>
            </a:solidFill>
            <a:ln w="11507" cap="flat">
              <a:noFill/>
              <a:prstDash val="solid"/>
              <a:miter/>
            </a:ln>
          </p:spPr>
          <p:txBody>
            <a:bodyPr/>
            <a:lstStyle/>
            <a:p>
              <a:endParaRPr lang="en-US"/>
            </a:p>
          </p:txBody>
        </p:sp>
        <p:sp>
          <p:nvSpPr>
            <p:cNvPr id="789" name="Freeform: Shape 788">
              <a:extLst>
                <a:ext uri="{FF2B5EF4-FFF2-40B4-BE49-F238E27FC236}">
                  <a16:creationId xmlns:a16="http://schemas.microsoft.com/office/drawing/2014/main" id="{8B145175-E825-7EB1-8887-8FAB997C756E}"/>
                </a:ext>
              </a:extLst>
            </p:cNvPr>
            <p:cNvSpPr/>
            <p:nvPr/>
          </p:nvSpPr>
          <p:spPr>
            <a:xfrm>
              <a:off x="7867035" y="3874874"/>
              <a:ext cx="128761" cy="89719"/>
            </a:xfrm>
            <a:custGeom>
              <a:avLst/>
              <a:gdLst>
                <a:gd name="csX0" fmla="*/ 115133 w 128761"/>
                <a:gd name="csY0" fmla="*/ 53530 h 89719"/>
                <a:gd name="csX1" fmla="*/ 113404 w 128761"/>
                <a:gd name="csY1" fmla="*/ 89719 h 89719"/>
                <a:gd name="csX2" fmla="*/ 97961 w 128761"/>
                <a:gd name="csY2" fmla="*/ 74621 h 89719"/>
                <a:gd name="csX3" fmla="*/ 35724 w 128761"/>
                <a:gd name="csY3" fmla="*/ 75659 h 89719"/>
                <a:gd name="csX4" fmla="*/ 11406 w 128761"/>
                <a:gd name="csY4" fmla="*/ 83726 h 89719"/>
                <a:gd name="csX5" fmla="*/ 2993 w 128761"/>
                <a:gd name="csY5" fmla="*/ 73814 h 89719"/>
                <a:gd name="csX6" fmla="*/ 30423 w 128761"/>
                <a:gd name="csY6" fmla="*/ 56296 h 89719"/>
                <a:gd name="csX7" fmla="*/ 54971 w 128761"/>
                <a:gd name="csY7" fmla="*/ 30710 h 89719"/>
                <a:gd name="csX8" fmla="*/ 89778 w 128761"/>
                <a:gd name="csY8" fmla="*/ 12615 h 89719"/>
                <a:gd name="csX9" fmla="*/ 106028 w 128761"/>
                <a:gd name="csY9" fmla="*/ 4317 h 89719"/>
                <a:gd name="csX10" fmla="*/ 118476 w 128761"/>
                <a:gd name="csY10" fmla="*/ 43618 h 89719"/>
                <a:gd name="csX11" fmla="*/ 115133 w 128761"/>
                <a:gd name="csY11" fmla="*/ 53530 h 897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8761" h="89719">
                  <a:moveTo>
                    <a:pt x="115133" y="53530"/>
                  </a:moveTo>
                  <a:cubicBezTo>
                    <a:pt x="133919" y="76120"/>
                    <a:pt x="133228" y="88106"/>
                    <a:pt x="113404" y="89719"/>
                  </a:cubicBezTo>
                  <a:lnTo>
                    <a:pt x="97961" y="74621"/>
                  </a:lnTo>
                  <a:cubicBezTo>
                    <a:pt x="76639" y="67937"/>
                    <a:pt x="56124" y="64479"/>
                    <a:pt x="35724" y="75659"/>
                  </a:cubicBezTo>
                  <a:lnTo>
                    <a:pt x="11406" y="83726"/>
                  </a:lnTo>
                  <a:cubicBezTo>
                    <a:pt x="342" y="84533"/>
                    <a:pt x="-3116" y="84072"/>
                    <a:pt x="2993" y="73814"/>
                  </a:cubicBezTo>
                  <a:cubicBezTo>
                    <a:pt x="687" y="51686"/>
                    <a:pt x="10714" y="47191"/>
                    <a:pt x="30423" y="56296"/>
                  </a:cubicBezTo>
                  <a:cubicBezTo>
                    <a:pt x="18782" y="42927"/>
                    <a:pt x="39067" y="19761"/>
                    <a:pt x="54971" y="30710"/>
                  </a:cubicBezTo>
                  <a:cubicBezTo>
                    <a:pt x="57392" y="17917"/>
                    <a:pt x="78022" y="10426"/>
                    <a:pt x="89778" y="12615"/>
                  </a:cubicBezTo>
                  <a:cubicBezTo>
                    <a:pt x="85974" y="168"/>
                    <a:pt x="96232" y="-3981"/>
                    <a:pt x="106028" y="4317"/>
                  </a:cubicBezTo>
                  <a:cubicBezTo>
                    <a:pt x="111445" y="6968"/>
                    <a:pt x="117323" y="32785"/>
                    <a:pt x="118476" y="43618"/>
                  </a:cubicBezTo>
                  <a:cubicBezTo>
                    <a:pt x="118821" y="46730"/>
                    <a:pt x="117208" y="50188"/>
                    <a:pt x="115133" y="53530"/>
                  </a:cubicBezTo>
                  <a:close/>
                </a:path>
              </a:pathLst>
            </a:custGeom>
            <a:solidFill>
              <a:srgbClr val="1A5DA1"/>
            </a:solidFill>
            <a:ln w="11507" cap="flat">
              <a:noFill/>
              <a:prstDash val="solid"/>
              <a:miter/>
            </a:ln>
          </p:spPr>
          <p:txBody>
            <a:bodyPr/>
            <a:lstStyle/>
            <a:p>
              <a:endParaRPr lang="en-US"/>
            </a:p>
          </p:txBody>
        </p:sp>
        <p:sp>
          <p:nvSpPr>
            <p:cNvPr id="790" name="Freeform: Shape 789">
              <a:extLst>
                <a:ext uri="{FF2B5EF4-FFF2-40B4-BE49-F238E27FC236}">
                  <a16:creationId xmlns:a16="http://schemas.microsoft.com/office/drawing/2014/main" id="{7E6F5692-C3DF-BB45-0F1E-08F3D730BBEC}"/>
                </a:ext>
              </a:extLst>
            </p:cNvPr>
            <p:cNvSpPr/>
            <p:nvPr/>
          </p:nvSpPr>
          <p:spPr>
            <a:xfrm>
              <a:off x="7902759" y="3934959"/>
              <a:ext cx="62236" cy="16956"/>
            </a:xfrm>
            <a:custGeom>
              <a:avLst/>
              <a:gdLst>
                <a:gd name="csX0" fmla="*/ 62236 w 62236"/>
                <a:gd name="csY0" fmla="*/ 14536 h 16956"/>
                <a:gd name="csX1" fmla="*/ 8068 w 62236"/>
                <a:gd name="csY1" fmla="*/ 16956 h 16956"/>
                <a:gd name="csX2" fmla="*/ 0 w 62236"/>
                <a:gd name="csY2" fmla="*/ 15458 h 16956"/>
                <a:gd name="csX3" fmla="*/ 62236 w 62236"/>
                <a:gd name="csY3" fmla="*/ 14421 h 16956"/>
              </a:gdLst>
              <a:ahLst/>
              <a:cxnLst>
                <a:cxn ang="0">
                  <a:pos x="csX0" y="csY0"/>
                </a:cxn>
                <a:cxn ang="0">
                  <a:pos x="csX1" y="csY1"/>
                </a:cxn>
                <a:cxn ang="0">
                  <a:pos x="csX2" y="csY2"/>
                </a:cxn>
                <a:cxn ang="0">
                  <a:pos x="csX3" y="csY3"/>
                </a:cxn>
              </a:cxnLst>
              <a:rect l="l" t="t" r="r" b="b"/>
              <a:pathLst>
                <a:path w="62236" h="16956">
                  <a:moveTo>
                    <a:pt x="62236" y="14536"/>
                  </a:moveTo>
                  <a:lnTo>
                    <a:pt x="8068" y="16956"/>
                  </a:lnTo>
                  <a:lnTo>
                    <a:pt x="0" y="15458"/>
                  </a:lnTo>
                  <a:cubicBezTo>
                    <a:pt x="6569" y="-8860"/>
                    <a:pt x="46562" y="-792"/>
                    <a:pt x="62236" y="14421"/>
                  </a:cubicBezTo>
                  <a:close/>
                </a:path>
              </a:pathLst>
            </a:custGeom>
            <a:solidFill>
              <a:srgbClr val="2D74AE"/>
            </a:solidFill>
            <a:ln w="11507" cap="flat">
              <a:noFill/>
              <a:prstDash val="solid"/>
              <a:miter/>
            </a:ln>
          </p:spPr>
          <p:txBody>
            <a:bodyPr/>
            <a:lstStyle/>
            <a:p>
              <a:endParaRPr lang="en-US"/>
            </a:p>
          </p:txBody>
        </p:sp>
        <p:sp>
          <p:nvSpPr>
            <p:cNvPr id="791" name="Freeform: Shape 790">
              <a:extLst>
                <a:ext uri="{FF2B5EF4-FFF2-40B4-BE49-F238E27FC236}">
                  <a16:creationId xmlns:a16="http://schemas.microsoft.com/office/drawing/2014/main" id="{A3B76C1F-EE86-985A-8749-038BC3CA8ABA}"/>
                </a:ext>
              </a:extLst>
            </p:cNvPr>
            <p:cNvSpPr/>
            <p:nvPr/>
          </p:nvSpPr>
          <p:spPr>
            <a:xfrm>
              <a:off x="7807113" y="3950478"/>
              <a:ext cx="137367" cy="68065"/>
            </a:xfrm>
            <a:custGeom>
              <a:avLst/>
              <a:gdLst>
                <a:gd name="csX0" fmla="*/ 71443 w 137367"/>
                <a:gd name="csY0" fmla="*/ 32671 h 68065"/>
                <a:gd name="csX1" fmla="*/ 103022 w 137367"/>
                <a:gd name="csY1" fmla="*/ 8468 h 68065"/>
                <a:gd name="csX2" fmla="*/ 137368 w 137367"/>
                <a:gd name="csY2" fmla="*/ 55952 h 68065"/>
                <a:gd name="csX3" fmla="*/ 114548 w 137367"/>
                <a:gd name="csY3" fmla="*/ 67016 h 68065"/>
                <a:gd name="csX4" fmla="*/ 11051 w 137367"/>
                <a:gd name="csY4" fmla="*/ 41200 h 68065"/>
                <a:gd name="csX5" fmla="*/ 33410 w 137367"/>
                <a:gd name="csY5" fmla="*/ 18034 h 68065"/>
                <a:gd name="csX6" fmla="*/ 71443 w 137367"/>
                <a:gd name="csY6" fmla="*/ 32671 h 680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367" h="68065">
                  <a:moveTo>
                    <a:pt x="71443" y="32671"/>
                  </a:moveTo>
                  <a:cubicBezTo>
                    <a:pt x="78819" y="25295"/>
                    <a:pt x="94379" y="13308"/>
                    <a:pt x="103022" y="8468"/>
                  </a:cubicBezTo>
                  <a:lnTo>
                    <a:pt x="137368" y="55952"/>
                  </a:lnTo>
                  <a:cubicBezTo>
                    <a:pt x="130683" y="53993"/>
                    <a:pt x="117544" y="62406"/>
                    <a:pt x="114548" y="67016"/>
                  </a:cubicBezTo>
                  <a:cubicBezTo>
                    <a:pt x="77552" y="61714"/>
                    <a:pt x="27071" y="83612"/>
                    <a:pt x="11051" y="41200"/>
                  </a:cubicBezTo>
                  <a:cubicBezTo>
                    <a:pt x="-22488" y="15268"/>
                    <a:pt x="30759" y="-22996"/>
                    <a:pt x="33410" y="18034"/>
                  </a:cubicBezTo>
                  <a:cubicBezTo>
                    <a:pt x="43783" y="36935"/>
                    <a:pt x="50352" y="39010"/>
                    <a:pt x="71443" y="32671"/>
                  </a:cubicBezTo>
                  <a:close/>
                </a:path>
              </a:pathLst>
            </a:custGeom>
            <a:solidFill>
              <a:srgbClr val="5FB799"/>
            </a:solidFill>
            <a:ln w="11507" cap="flat">
              <a:noFill/>
              <a:prstDash val="solid"/>
              <a:miter/>
            </a:ln>
          </p:spPr>
          <p:txBody>
            <a:bodyPr/>
            <a:lstStyle/>
            <a:p>
              <a:endParaRPr lang="en-US"/>
            </a:p>
          </p:txBody>
        </p:sp>
        <p:sp>
          <p:nvSpPr>
            <p:cNvPr id="792" name="Freeform: Shape 791">
              <a:extLst>
                <a:ext uri="{FF2B5EF4-FFF2-40B4-BE49-F238E27FC236}">
                  <a16:creationId xmlns:a16="http://schemas.microsoft.com/office/drawing/2014/main" id="{26B2ED11-DAE4-6E8D-8981-6765D3597ACB}"/>
                </a:ext>
              </a:extLst>
            </p:cNvPr>
            <p:cNvSpPr/>
            <p:nvPr/>
          </p:nvSpPr>
          <p:spPr>
            <a:xfrm>
              <a:off x="7980439" y="3923611"/>
              <a:ext cx="87937" cy="42395"/>
            </a:xfrm>
            <a:custGeom>
              <a:avLst/>
              <a:gdLst>
                <a:gd name="csX0" fmla="*/ 48291 w 87937"/>
                <a:gd name="csY0" fmla="*/ 30609 h 42395"/>
                <a:gd name="csX1" fmla="*/ 87938 w 87937"/>
                <a:gd name="csY1" fmla="*/ 33721 h 42395"/>
                <a:gd name="csX2" fmla="*/ 0 w 87937"/>
                <a:gd name="csY2" fmla="*/ 41097 h 42395"/>
                <a:gd name="csX3" fmla="*/ 1729 w 87937"/>
                <a:gd name="csY3" fmla="*/ 4908 h 42395"/>
                <a:gd name="csX4" fmla="*/ 10603 w 87937"/>
                <a:gd name="csY4" fmla="*/ 6291 h 42395"/>
                <a:gd name="csX5" fmla="*/ 48176 w 87937"/>
                <a:gd name="csY5" fmla="*/ 30725 h 42395"/>
              </a:gdLst>
              <a:ahLst/>
              <a:cxnLst>
                <a:cxn ang="0">
                  <a:pos x="csX0" y="csY0"/>
                </a:cxn>
                <a:cxn ang="0">
                  <a:pos x="csX1" y="csY1"/>
                </a:cxn>
                <a:cxn ang="0">
                  <a:pos x="csX2" y="csY2"/>
                </a:cxn>
                <a:cxn ang="0">
                  <a:pos x="csX3" y="csY3"/>
                </a:cxn>
                <a:cxn ang="0">
                  <a:pos x="csX4" y="csY4"/>
                </a:cxn>
                <a:cxn ang="0">
                  <a:pos x="csX5" y="csY5"/>
                </a:cxn>
              </a:cxnLst>
              <a:rect l="l" t="t" r="r" b="b"/>
              <a:pathLst>
                <a:path w="87937" h="42395">
                  <a:moveTo>
                    <a:pt x="48291" y="30609"/>
                  </a:moveTo>
                  <a:cubicBezTo>
                    <a:pt x="61891" y="16433"/>
                    <a:pt x="83789" y="9749"/>
                    <a:pt x="87938" y="33721"/>
                  </a:cubicBezTo>
                  <a:cubicBezTo>
                    <a:pt x="61199" y="42826"/>
                    <a:pt x="30427" y="43748"/>
                    <a:pt x="0" y="41097"/>
                  </a:cubicBezTo>
                  <a:lnTo>
                    <a:pt x="1729" y="4908"/>
                  </a:lnTo>
                  <a:cubicBezTo>
                    <a:pt x="5417" y="-2122"/>
                    <a:pt x="8413" y="-1546"/>
                    <a:pt x="10603" y="6291"/>
                  </a:cubicBezTo>
                  <a:cubicBezTo>
                    <a:pt x="27661" y="3410"/>
                    <a:pt x="46447" y="11708"/>
                    <a:pt x="48176" y="30725"/>
                  </a:cubicBezTo>
                  <a:close/>
                </a:path>
              </a:pathLst>
            </a:custGeom>
            <a:solidFill>
              <a:srgbClr val="05505A"/>
            </a:solidFill>
            <a:ln w="11507" cap="flat">
              <a:noFill/>
              <a:prstDash val="solid"/>
              <a:miter/>
            </a:ln>
          </p:spPr>
          <p:txBody>
            <a:bodyPr/>
            <a:lstStyle/>
            <a:p>
              <a:endParaRPr lang="en-US"/>
            </a:p>
          </p:txBody>
        </p:sp>
        <p:sp>
          <p:nvSpPr>
            <p:cNvPr id="793" name="Freeform: Shape 792">
              <a:extLst>
                <a:ext uri="{FF2B5EF4-FFF2-40B4-BE49-F238E27FC236}">
                  <a16:creationId xmlns:a16="http://schemas.microsoft.com/office/drawing/2014/main" id="{D227EA85-3558-F467-9FD1-2B5F7551C844}"/>
                </a:ext>
              </a:extLst>
            </p:cNvPr>
            <p:cNvSpPr/>
            <p:nvPr/>
          </p:nvSpPr>
          <p:spPr>
            <a:xfrm>
              <a:off x="8017874" y="3915535"/>
              <a:ext cx="78305" cy="41681"/>
            </a:xfrm>
            <a:custGeom>
              <a:avLst/>
              <a:gdLst>
                <a:gd name="csX0" fmla="*/ 65025 w 78305"/>
                <a:gd name="csY0" fmla="*/ 6530 h 41681"/>
                <a:gd name="csX1" fmla="*/ 76435 w 78305"/>
                <a:gd name="csY1" fmla="*/ 15865 h 41681"/>
                <a:gd name="csX2" fmla="*/ 50503 w 78305"/>
                <a:gd name="csY2" fmla="*/ 41682 h 41681"/>
                <a:gd name="csX3" fmla="*/ 10856 w 78305"/>
                <a:gd name="csY3" fmla="*/ 38570 h 41681"/>
                <a:gd name="csX4" fmla="*/ 25147 w 78305"/>
                <a:gd name="csY4" fmla="*/ 14943 h 41681"/>
                <a:gd name="csX5" fmla="*/ 65025 w 78305"/>
                <a:gd name="csY5" fmla="*/ 6415 h 41681"/>
              </a:gdLst>
              <a:ahLst/>
              <a:cxnLst>
                <a:cxn ang="0">
                  <a:pos x="csX0" y="csY0"/>
                </a:cxn>
                <a:cxn ang="0">
                  <a:pos x="csX1" y="csY1"/>
                </a:cxn>
                <a:cxn ang="0">
                  <a:pos x="csX2" y="csY2"/>
                </a:cxn>
                <a:cxn ang="0">
                  <a:pos x="csX3" y="csY3"/>
                </a:cxn>
                <a:cxn ang="0">
                  <a:pos x="csX4" y="csY4"/>
                </a:cxn>
                <a:cxn ang="0">
                  <a:pos x="csX5" y="csY5"/>
                </a:cxn>
              </a:cxnLst>
              <a:rect l="l" t="t" r="r" b="b"/>
              <a:pathLst>
                <a:path w="78305" h="41681">
                  <a:moveTo>
                    <a:pt x="65025" y="6530"/>
                  </a:moveTo>
                  <a:cubicBezTo>
                    <a:pt x="76781" y="-3497"/>
                    <a:pt x="81160" y="1343"/>
                    <a:pt x="76435" y="15865"/>
                  </a:cubicBezTo>
                  <a:lnTo>
                    <a:pt x="50503" y="41682"/>
                  </a:lnTo>
                  <a:lnTo>
                    <a:pt x="10856" y="38570"/>
                  </a:lnTo>
                  <a:cubicBezTo>
                    <a:pt x="-10005" y="25201"/>
                    <a:pt x="1636" y="8259"/>
                    <a:pt x="25147" y="14943"/>
                  </a:cubicBezTo>
                  <a:cubicBezTo>
                    <a:pt x="19039" y="-962"/>
                    <a:pt x="57764" y="-4765"/>
                    <a:pt x="65025" y="6415"/>
                  </a:cubicBezTo>
                  <a:close/>
                </a:path>
              </a:pathLst>
            </a:custGeom>
            <a:solidFill>
              <a:srgbClr val="339F42"/>
            </a:solidFill>
            <a:ln w="11507" cap="flat">
              <a:noFill/>
              <a:prstDash val="solid"/>
              <a:miter/>
            </a:ln>
          </p:spPr>
          <p:txBody>
            <a:bodyPr/>
            <a:lstStyle/>
            <a:p>
              <a:endParaRPr lang="en-US"/>
            </a:p>
          </p:txBody>
        </p:sp>
        <p:sp>
          <p:nvSpPr>
            <p:cNvPr id="794" name="Freeform: Shape 793">
              <a:extLst>
                <a:ext uri="{FF2B5EF4-FFF2-40B4-BE49-F238E27FC236}">
                  <a16:creationId xmlns:a16="http://schemas.microsoft.com/office/drawing/2014/main" id="{D6999217-51FF-CBBC-1476-8E2B74E751F6}"/>
                </a:ext>
              </a:extLst>
            </p:cNvPr>
            <p:cNvSpPr/>
            <p:nvPr/>
          </p:nvSpPr>
          <p:spPr>
            <a:xfrm>
              <a:off x="8062941" y="3877073"/>
              <a:ext cx="47634" cy="54327"/>
            </a:xfrm>
            <a:custGeom>
              <a:avLst/>
              <a:gdLst>
                <a:gd name="csX0" fmla="*/ 31368 w 47634"/>
                <a:gd name="csY0" fmla="*/ 19983 h 54327"/>
                <a:gd name="csX1" fmla="*/ 40012 w 47634"/>
                <a:gd name="csY1" fmla="*/ 37155 h 54327"/>
                <a:gd name="csX2" fmla="*/ 40012 w 47634"/>
                <a:gd name="csY2" fmla="*/ 54328 h 54327"/>
                <a:gd name="csX3" fmla="*/ 31368 w 47634"/>
                <a:gd name="csY3" fmla="*/ 54328 h 54327"/>
                <a:gd name="csX4" fmla="*/ 19958 w 47634"/>
                <a:gd name="csY4" fmla="*/ 44992 h 54327"/>
                <a:gd name="csX5" fmla="*/ 11775 w 47634"/>
                <a:gd name="csY5" fmla="*/ 25976 h 54327"/>
                <a:gd name="csX6" fmla="*/ 22609 w 47634"/>
                <a:gd name="csY6" fmla="*/ 2695 h 54327"/>
                <a:gd name="csX7" fmla="*/ 31253 w 47634"/>
                <a:gd name="csY7" fmla="*/ 19867 h 543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634" h="54327">
                  <a:moveTo>
                    <a:pt x="31368" y="19983"/>
                  </a:moveTo>
                  <a:cubicBezTo>
                    <a:pt x="46236" y="23671"/>
                    <a:pt x="54649" y="26552"/>
                    <a:pt x="40012" y="37155"/>
                  </a:cubicBezTo>
                  <a:lnTo>
                    <a:pt x="40012" y="54328"/>
                  </a:lnTo>
                  <a:lnTo>
                    <a:pt x="31368" y="54328"/>
                  </a:lnTo>
                  <a:lnTo>
                    <a:pt x="19958" y="44992"/>
                  </a:lnTo>
                  <a:cubicBezTo>
                    <a:pt x="-4129" y="49026"/>
                    <a:pt x="-5858" y="41765"/>
                    <a:pt x="11775" y="25976"/>
                  </a:cubicBezTo>
                  <a:cubicBezTo>
                    <a:pt x="-4936" y="21020"/>
                    <a:pt x="6820" y="-2492"/>
                    <a:pt x="22609" y="2695"/>
                  </a:cubicBezTo>
                  <a:cubicBezTo>
                    <a:pt x="29985" y="-3990"/>
                    <a:pt x="32867" y="1773"/>
                    <a:pt x="31253" y="19867"/>
                  </a:cubicBezTo>
                  <a:close/>
                </a:path>
              </a:pathLst>
            </a:custGeom>
            <a:solidFill>
              <a:srgbClr val="866809"/>
            </a:solidFill>
            <a:ln w="11507" cap="flat">
              <a:noFill/>
              <a:prstDash val="solid"/>
              <a:miter/>
            </a:ln>
          </p:spPr>
          <p:txBody>
            <a:bodyPr/>
            <a:lstStyle/>
            <a:p>
              <a:endParaRPr lang="en-US"/>
            </a:p>
          </p:txBody>
        </p:sp>
        <p:sp>
          <p:nvSpPr>
            <p:cNvPr id="795" name="Freeform: Shape 794">
              <a:extLst>
                <a:ext uri="{FF2B5EF4-FFF2-40B4-BE49-F238E27FC236}">
                  <a16:creationId xmlns:a16="http://schemas.microsoft.com/office/drawing/2014/main" id="{4459E60D-3978-7D53-4A09-7AF260EFFBEA}"/>
                </a:ext>
              </a:extLst>
            </p:cNvPr>
            <p:cNvSpPr/>
            <p:nvPr/>
          </p:nvSpPr>
          <p:spPr>
            <a:xfrm>
              <a:off x="7797106" y="3934354"/>
              <a:ext cx="81450" cy="59319"/>
            </a:xfrm>
            <a:custGeom>
              <a:avLst/>
              <a:gdLst>
                <a:gd name="csX0" fmla="*/ 46990 w 81450"/>
                <a:gd name="csY0" fmla="*/ 31507 h 59319"/>
                <a:gd name="csX1" fmla="*/ 81450 w 81450"/>
                <a:gd name="csY1" fmla="*/ 48680 h 59319"/>
                <a:gd name="csX2" fmla="*/ 51830 w 81450"/>
                <a:gd name="csY2" fmla="*/ 57324 h 59319"/>
                <a:gd name="csX3" fmla="*/ 34312 w 81450"/>
                <a:gd name="csY3" fmla="*/ 24246 h 59319"/>
                <a:gd name="csX4" fmla="*/ 14143 w 81450"/>
                <a:gd name="csY4" fmla="*/ 35080 h 59319"/>
                <a:gd name="csX5" fmla="*/ 21058 w 81450"/>
                <a:gd name="csY5" fmla="*/ 57324 h 59319"/>
                <a:gd name="csX6" fmla="*/ 3770 w 81450"/>
                <a:gd name="csY6" fmla="*/ 48680 h 59319"/>
                <a:gd name="csX7" fmla="*/ 12414 w 81450"/>
                <a:gd name="csY7" fmla="*/ 14219 h 59319"/>
                <a:gd name="csX8" fmla="*/ 46874 w 81450"/>
                <a:gd name="csY8" fmla="*/ 5575 h 59319"/>
                <a:gd name="csX9" fmla="*/ 55518 w 81450"/>
                <a:gd name="csY9" fmla="*/ 5575 h 59319"/>
                <a:gd name="csX10" fmla="*/ 46874 w 81450"/>
                <a:gd name="csY10" fmla="*/ 31392 h 59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1450" h="59319">
                  <a:moveTo>
                    <a:pt x="46990" y="31507"/>
                  </a:moveTo>
                  <a:cubicBezTo>
                    <a:pt x="50793" y="42572"/>
                    <a:pt x="68542" y="49487"/>
                    <a:pt x="81450" y="48680"/>
                  </a:cubicBezTo>
                  <a:cubicBezTo>
                    <a:pt x="75688" y="54442"/>
                    <a:pt x="57362" y="63317"/>
                    <a:pt x="51830" y="57324"/>
                  </a:cubicBezTo>
                  <a:cubicBezTo>
                    <a:pt x="46298" y="51331"/>
                    <a:pt x="39729" y="36463"/>
                    <a:pt x="34312" y="24246"/>
                  </a:cubicBezTo>
                  <a:cubicBezTo>
                    <a:pt x="33620" y="20328"/>
                    <a:pt x="12414" y="29548"/>
                    <a:pt x="14143" y="35080"/>
                  </a:cubicBezTo>
                  <a:lnTo>
                    <a:pt x="21058" y="57324"/>
                  </a:lnTo>
                  <a:lnTo>
                    <a:pt x="3770" y="48680"/>
                  </a:lnTo>
                  <a:cubicBezTo>
                    <a:pt x="-2454" y="36924"/>
                    <a:pt x="-1877" y="13643"/>
                    <a:pt x="12414" y="14219"/>
                  </a:cubicBezTo>
                  <a:cubicBezTo>
                    <a:pt x="16217" y="3731"/>
                    <a:pt x="27627" y="850"/>
                    <a:pt x="46874" y="5575"/>
                  </a:cubicBezTo>
                  <a:cubicBezTo>
                    <a:pt x="49295" y="-1916"/>
                    <a:pt x="52176" y="-1801"/>
                    <a:pt x="55518" y="5575"/>
                  </a:cubicBezTo>
                  <a:cubicBezTo>
                    <a:pt x="74996" y="14219"/>
                    <a:pt x="62779" y="25514"/>
                    <a:pt x="46874" y="31392"/>
                  </a:cubicBezTo>
                  <a:close/>
                </a:path>
              </a:pathLst>
            </a:custGeom>
            <a:solidFill>
              <a:srgbClr val="46B5AB"/>
            </a:solidFill>
            <a:ln w="11507" cap="flat">
              <a:noFill/>
              <a:prstDash val="solid"/>
              <a:miter/>
            </a:ln>
          </p:spPr>
          <p:txBody>
            <a:bodyPr/>
            <a:lstStyle/>
            <a:p>
              <a:endParaRPr lang="en-US"/>
            </a:p>
          </p:txBody>
        </p:sp>
        <p:sp>
          <p:nvSpPr>
            <p:cNvPr id="796" name="Freeform: Shape 795">
              <a:extLst>
                <a:ext uri="{FF2B5EF4-FFF2-40B4-BE49-F238E27FC236}">
                  <a16:creationId xmlns:a16="http://schemas.microsoft.com/office/drawing/2014/main" id="{1684DA83-D0DA-A758-42F5-E3A614445112}"/>
                </a:ext>
              </a:extLst>
            </p:cNvPr>
            <p:cNvSpPr/>
            <p:nvPr/>
          </p:nvSpPr>
          <p:spPr>
            <a:xfrm>
              <a:off x="7823048" y="4026138"/>
              <a:ext cx="72796" cy="35267"/>
            </a:xfrm>
            <a:custGeom>
              <a:avLst/>
              <a:gdLst>
                <a:gd name="csX0" fmla="*/ 72797 w 72796"/>
                <a:gd name="csY0" fmla="*/ 8644 h 35267"/>
                <a:gd name="csX1" fmla="*/ 72797 w 72796"/>
                <a:gd name="csY1" fmla="*/ 34460 h 35267"/>
                <a:gd name="csX2" fmla="*/ 55509 w 72796"/>
                <a:gd name="csY2" fmla="*/ 35267 h 35267"/>
                <a:gd name="csX3" fmla="*/ 21048 w 72796"/>
                <a:gd name="csY3" fmla="*/ 17288 h 35267"/>
                <a:gd name="csX4" fmla="*/ 3760 w 72796"/>
                <a:gd name="csY4" fmla="*/ 8644 h 35267"/>
                <a:gd name="csX5" fmla="*/ 3760 w 72796"/>
                <a:gd name="csY5" fmla="*/ 0 h 35267"/>
                <a:gd name="csX6" fmla="*/ 72797 w 72796"/>
                <a:gd name="csY6" fmla="*/ 8644 h 352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2796" h="35267">
                  <a:moveTo>
                    <a:pt x="72797" y="8644"/>
                  </a:moveTo>
                  <a:lnTo>
                    <a:pt x="72797" y="34460"/>
                  </a:lnTo>
                  <a:lnTo>
                    <a:pt x="55509" y="35267"/>
                  </a:lnTo>
                  <a:cubicBezTo>
                    <a:pt x="45482" y="25932"/>
                    <a:pt x="33956" y="20976"/>
                    <a:pt x="21048" y="17288"/>
                  </a:cubicBezTo>
                  <a:cubicBezTo>
                    <a:pt x="15286" y="33078"/>
                    <a:pt x="303" y="23051"/>
                    <a:pt x="3760" y="8644"/>
                  </a:cubicBezTo>
                  <a:cubicBezTo>
                    <a:pt x="-1311" y="6108"/>
                    <a:pt x="-1196" y="3227"/>
                    <a:pt x="3760" y="0"/>
                  </a:cubicBezTo>
                  <a:lnTo>
                    <a:pt x="72797" y="8644"/>
                  </a:lnTo>
                  <a:close/>
                </a:path>
              </a:pathLst>
            </a:custGeom>
            <a:solidFill>
              <a:srgbClr val="258A2E"/>
            </a:solidFill>
            <a:ln w="11507" cap="flat">
              <a:noFill/>
              <a:prstDash val="solid"/>
              <a:miter/>
            </a:ln>
          </p:spPr>
          <p:txBody>
            <a:bodyPr/>
            <a:lstStyle/>
            <a:p>
              <a:endParaRPr lang="en-US"/>
            </a:p>
          </p:txBody>
        </p:sp>
        <p:sp>
          <p:nvSpPr>
            <p:cNvPr id="797" name="Freeform: Shape 796">
              <a:extLst>
                <a:ext uri="{FF2B5EF4-FFF2-40B4-BE49-F238E27FC236}">
                  <a16:creationId xmlns:a16="http://schemas.microsoft.com/office/drawing/2014/main" id="{354886A5-70EF-D32F-359B-71F9613A3A92}"/>
                </a:ext>
              </a:extLst>
            </p:cNvPr>
            <p:cNvSpPr/>
            <p:nvPr/>
          </p:nvSpPr>
          <p:spPr>
            <a:xfrm>
              <a:off x="7778229" y="3968930"/>
              <a:ext cx="48579" cy="70829"/>
            </a:xfrm>
            <a:custGeom>
              <a:avLst/>
              <a:gdLst>
                <a:gd name="csX0" fmla="*/ 22647 w 48579"/>
                <a:gd name="csY0" fmla="*/ 14219 h 70829"/>
                <a:gd name="csX1" fmla="*/ 48579 w 48579"/>
                <a:gd name="csY1" fmla="*/ 57324 h 70829"/>
                <a:gd name="csX2" fmla="*/ 48579 w 48579"/>
                <a:gd name="csY2" fmla="*/ 65968 h 70829"/>
                <a:gd name="csX3" fmla="*/ 31291 w 48579"/>
                <a:gd name="csY3" fmla="*/ 57324 h 70829"/>
                <a:gd name="csX4" fmla="*/ 22302 w 48579"/>
                <a:gd name="csY4" fmla="*/ 48680 h 70829"/>
                <a:gd name="csX5" fmla="*/ 5360 w 48579"/>
                <a:gd name="csY5" fmla="*/ 14219 h 70829"/>
                <a:gd name="csX6" fmla="*/ 5360 w 48579"/>
                <a:gd name="csY6" fmla="*/ 5575 h 70829"/>
                <a:gd name="csX7" fmla="*/ 14004 w 48579"/>
                <a:gd name="csY7" fmla="*/ 5575 h 70829"/>
                <a:gd name="csX8" fmla="*/ 22647 w 48579"/>
                <a:gd name="csY8" fmla="*/ 14219 h 708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8579" h="70829">
                  <a:moveTo>
                    <a:pt x="22647" y="14219"/>
                  </a:moveTo>
                  <a:cubicBezTo>
                    <a:pt x="23569" y="26782"/>
                    <a:pt x="39474" y="47643"/>
                    <a:pt x="48579" y="57324"/>
                  </a:cubicBezTo>
                  <a:lnTo>
                    <a:pt x="48579" y="65968"/>
                  </a:lnTo>
                  <a:cubicBezTo>
                    <a:pt x="46389" y="74612"/>
                    <a:pt x="40627" y="71730"/>
                    <a:pt x="31291" y="57324"/>
                  </a:cubicBezTo>
                  <a:cubicBezTo>
                    <a:pt x="24953" y="66429"/>
                    <a:pt x="21956" y="63663"/>
                    <a:pt x="22302" y="48680"/>
                  </a:cubicBezTo>
                  <a:lnTo>
                    <a:pt x="5360" y="14219"/>
                  </a:lnTo>
                  <a:cubicBezTo>
                    <a:pt x="-1901" y="12145"/>
                    <a:pt x="-1671" y="9264"/>
                    <a:pt x="5360" y="5575"/>
                  </a:cubicBezTo>
                  <a:cubicBezTo>
                    <a:pt x="7780" y="-1916"/>
                    <a:pt x="10661" y="-1801"/>
                    <a:pt x="14004" y="5575"/>
                  </a:cubicBezTo>
                  <a:cubicBezTo>
                    <a:pt x="18498" y="-1686"/>
                    <a:pt x="21380" y="1196"/>
                    <a:pt x="22647" y="14219"/>
                  </a:cubicBezTo>
                  <a:close/>
                </a:path>
              </a:pathLst>
            </a:custGeom>
            <a:solidFill>
              <a:srgbClr val="1D7B2E"/>
            </a:solidFill>
            <a:ln w="11507" cap="flat">
              <a:noFill/>
              <a:prstDash val="solid"/>
              <a:miter/>
            </a:ln>
          </p:spPr>
          <p:txBody>
            <a:bodyPr/>
            <a:lstStyle/>
            <a:p>
              <a:endParaRPr lang="en-US"/>
            </a:p>
          </p:txBody>
        </p:sp>
        <p:sp>
          <p:nvSpPr>
            <p:cNvPr id="798" name="Freeform: Shape 797">
              <a:extLst>
                <a:ext uri="{FF2B5EF4-FFF2-40B4-BE49-F238E27FC236}">
                  <a16:creationId xmlns:a16="http://schemas.microsoft.com/office/drawing/2014/main" id="{C75C0621-9C83-8F72-5A5E-EC35AB7B57E5}"/>
                </a:ext>
              </a:extLst>
            </p:cNvPr>
            <p:cNvSpPr/>
            <p:nvPr/>
          </p:nvSpPr>
          <p:spPr>
            <a:xfrm>
              <a:off x="8094194" y="3885660"/>
              <a:ext cx="34575" cy="28568"/>
            </a:xfrm>
            <a:custGeom>
              <a:avLst/>
              <a:gdLst>
                <a:gd name="csX0" fmla="*/ 25932 w 34575"/>
                <a:gd name="csY0" fmla="*/ 11395 h 28568"/>
                <a:gd name="csX1" fmla="*/ 34576 w 34575"/>
                <a:gd name="csY1" fmla="*/ 28568 h 28568"/>
                <a:gd name="csX2" fmla="*/ 8644 w 34575"/>
                <a:gd name="csY2" fmla="*/ 28568 h 28568"/>
                <a:gd name="csX3" fmla="*/ 0 w 34575"/>
                <a:gd name="csY3" fmla="*/ 11395 h 28568"/>
                <a:gd name="csX4" fmla="*/ 25932 w 34575"/>
                <a:gd name="csY4" fmla="*/ 11395 h 28568"/>
              </a:gdLst>
              <a:ahLst/>
              <a:cxnLst>
                <a:cxn ang="0">
                  <a:pos x="csX0" y="csY0"/>
                </a:cxn>
                <a:cxn ang="0">
                  <a:pos x="csX1" y="csY1"/>
                </a:cxn>
                <a:cxn ang="0">
                  <a:pos x="csX2" y="csY2"/>
                </a:cxn>
                <a:cxn ang="0">
                  <a:pos x="csX3" y="csY3"/>
                </a:cxn>
                <a:cxn ang="0">
                  <a:pos x="csX4" y="csY4"/>
                </a:cxn>
              </a:cxnLst>
              <a:rect l="l" t="t" r="r" b="b"/>
              <a:pathLst>
                <a:path w="34575" h="28568">
                  <a:moveTo>
                    <a:pt x="25932" y="11395"/>
                  </a:moveTo>
                  <a:lnTo>
                    <a:pt x="34576" y="28568"/>
                  </a:lnTo>
                  <a:lnTo>
                    <a:pt x="8644" y="28568"/>
                  </a:lnTo>
                  <a:lnTo>
                    <a:pt x="0" y="11395"/>
                  </a:lnTo>
                  <a:cubicBezTo>
                    <a:pt x="3803" y="-1282"/>
                    <a:pt x="25125" y="-6123"/>
                    <a:pt x="25932" y="11395"/>
                  </a:cubicBezTo>
                  <a:close/>
                </a:path>
              </a:pathLst>
            </a:custGeom>
            <a:solidFill>
              <a:srgbClr val="494009"/>
            </a:solidFill>
            <a:ln w="11507" cap="flat">
              <a:noFill/>
              <a:prstDash val="solid"/>
              <a:miter/>
            </a:ln>
          </p:spPr>
          <p:txBody>
            <a:bodyPr/>
            <a:lstStyle/>
            <a:p>
              <a:endParaRPr lang="en-US"/>
            </a:p>
          </p:txBody>
        </p:sp>
        <p:sp>
          <p:nvSpPr>
            <p:cNvPr id="799" name="Freeform: Shape 798">
              <a:extLst>
                <a:ext uri="{FF2B5EF4-FFF2-40B4-BE49-F238E27FC236}">
                  <a16:creationId xmlns:a16="http://schemas.microsoft.com/office/drawing/2014/main" id="{0621572F-B5DF-CEFE-5623-6E3AB45F7550}"/>
                </a:ext>
              </a:extLst>
            </p:cNvPr>
            <p:cNvSpPr/>
            <p:nvPr/>
          </p:nvSpPr>
          <p:spPr>
            <a:xfrm>
              <a:off x="8028063" y="3750569"/>
              <a:ext cx="63784" cy="110105"/>
            </a:xfrm>
            <a:custGeom>
              <a:avLst/>
              <a:gdLst>
                <a:gd name="csX0" fmla="*/ 58408 w 63784"/>
                <a:gd name="csY0" fmla="*/ 7952 h 110105"/>
                <a:gd name="csX1" fmla="*/ 31785 w 63784"/>
                <a:gd name="csY1" fmla="*/ 95083 h 110105"/>
                <a:gd name="csX2" fmla="*/ 13114 w 63784"/>
                <a:gd name="csY2" fmla="*/ 105226 h 110105"/>
                <a:gd name="csX3" fmla="*/ 3663 w 63784"/>
                <a:gd name="csY3" fmla="*/ 98426 h 110105"/>
                <a:gd name="csX4" fmla="*/ 14382 w 63784"/>
                <a:gd name="csY4" fmla="*/ 51633 h 110105"/>
                <a:gd name="csX5" fmla="*/ 5738 w 63784"/>
                <a:gd name="csY5" fmla="*/ 51633 h 110105"/>
                <a:gd name="csX6" fmla="*/ 14382 w 63784"/>
                <a:gd name="csY6" fmla="*/ 25817 h 110105"/>
                <a:gd name="csX7" fmla="*/ 38815 w 63784"/>
                <a:gd name="csY7" fmla="*/ 16251 h 110105"/>
                <a:gd name="csX8" fmla="*/ 48842 w 63784"/>
                <a:gd name="csY8" fmla="*/ 0 h 110105"/>
                <a:gd name="csX9" fmla="*/ 58293 w 63784"/>
                <a:gd name="csY9" fmla="*/ 7837 h 1101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3784" h="110105">
                  <a:moveTo>
                    <a:pt x="58408" y="7952"/>
                  </a:moveTo>
                  <a:cubicBezTo>
                    <a:pt x="66361" y="36420"/>
                    <a:pt x="70856" y="100961"/>
                    <a:pt x="31785" y="95083"/>
                  </a:cubicBezTo>
                  <a:cubicBezTo>
                    <a:pt x="26483" y="110758"/>
                    <a:pt x="20260" y="114215"/>
                    <a:pt x="13114" y="105226"/>
                  </a:cubicBezTo>
                  <a:lnTo>
                    <a:pt x="3663" y="98426"/>
                  </a:lnTo>
                  <a:cubicBezTo>
                    <a:pt x="13575" y="82751"/>
                    <a:pt x="17033" y="67192"/>
                    <a:pt x="14382" y="51633"/>
                  </a:cubicBezTo>
                  <a:cubicBezTo>
                    <a:pt x="11962" y="59009"/>
                    <a:pt x="9080" y="59009"/>
                    <a:pt x="5738" y="51633"/>
                  </a:cubicBezTo>
                  <a:cubicBezTo>
                    <a:pt x="-3367" y="42759"/>
                    <a:pt x="-2445" y="21206"/>
                    <a:pt x="14382" y="25817"/>
                  </a:cubicBezTo>
                  <a:cubicBezTo>
                    <a:pt x="16802" y="-115"/>
                    <a:pt x="24985" y="-3342"/>
                    <a:pt x="38815" y="16251"/>
                  </a:cubicBezTo>
                  <a:cubicBezTo>
                    <a:pt x="38815" y="5532"/>
                    <a:pt x="42043" y="115"/>
                    <a:pt x="48842" y="0"/>
                  </a:cubicBezTo>
                  <a:cubicBezTo>
                    <a:pt x="51493" y="2075"/>
                    <a:pt x="56219" y="5647"/>
                    <a:pt x="58293" y="7837"/>
                  </a:cubicBezTo>
                  <a:close/>
                </a:path>
              </a:pathLst>
            </a:custGeom>
            <a:solidFill>
              <a:srgbClr val="0D92C6"/>
            </a:solidFill>
            <a:ln w="11507" cap="flat">
              <a:noFill/>
              <a:prstDash val="solid"/>
              <a:miter/>
            </a:ln>
          </p:spPr>
          <p:txBody>
            <a:bodyPr/>
            <a:lstStyle/>
            <a:p>
              <a:endParaRPr lang="en-US"/>
            </a:p>
          </p:txBody>
        </p:sp>
        <p:sp>
          <p:nvSpPr>
            <p:cNvPr id="800" name="Freeform: Shape 799">
              <a:extLst>
                <a:ext uri="{FF2B5EF4-FFF2-40B4-BE49-F238E27FC236}">
                  <a16:creationId xmlns:a16="http://schemas.microsoft.com/office/drawing/2014/main" id="{322DF08D-C8E6-BA12-C94D-2C221597B4C6}"/>
                </a:ext>
              </a:extLst>
            </p:cNvPr>
            <p:cNvSpPr/>
            <p:nvPr/>
          </p:nvSpPr>
          <p:spPr>
            <a:xfrm>
              <a:off x="8085119" y="3769817"/>
              <a:ext cx="41114" cy="77250"/>
            </a:xfrm>
            <a:custGeom>
              <a:avLst/>
              <a:gdLst>
                <a:gd name="csX0" fmla="*/ 41115 w 41114"/>
                <a:gd name="csY0" fmla="*/ 40569 h 77250"/>
                <a:gd name="csX1" fmla="*/ 40077 w 41114"/>
                <a:gd name="csY1" fmla="*/ 48867 h 77250"/>
                <a:gd name="csX2" fmla="*/ 9074 w 41114"/>
                <a:gd name="csY2" fmla="*/ 76643 h 77250"/>
                <a:gd name="csX3" fmla="*/ 9074 w 41114"/>
                <a:gd name="csY3" fmla="*/ 66846 h 77250"/>
                <a:gd name="csX4" fmla="*/ 85 w 41114"/>
                <a:gd name="csY4" fmla="*/ 62813 h 77250"/>
                <a:gd name="csX5" fmla="*/ 11840 w 41114"/>
                <a:gd name="csY5" fmla="*/ 0 h 77250"/>
                <a:gd name="csX6" fmla="*/ 40999 w 41114"/>
                <a:gd name="csY6" fmla="*/ 40454 h 772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114" h="77250">
                  <a:moveTo>
                    <a:pt x="41115" y="40569"/>
                  </a:moveTo>
                  <a:lnTo>
                    <a:pt x="40077" y="48867"/>
                  </a:lnTo>
                  <a:cubicBezTo>
                    <a:pt x="31203" y="66962"/>
                    <a:pt x="20830" y="76182"/>
                    <a:pt x="9074" y="76643"/>
                  </a:cubicBezTo>
                  <a:cubicBezTo>
                    <a:pt x="3312" y="78717"/>
                    <a:pt x="3312" y="75490"/>
                    <a:pt x="9074" y="66846"/>
                  </a:cubicBezTo>
                  <a:cubicBezTo>
                    <a:pt x="4464" y="66040"/>
                    <a:pt x="776" y="64887"/>
                    <a:pt x="85" y="62813"/>
                  </a:cubicBezTo>
                  <a:cubicBezTo>
                    <a:pt x="-953" y="59701"/>
                    <a:pt x="7807" y="6108"/>
                    <a:pt x="11840" y="0"/>
                  </a:cubicBezTo>
                  <a:cubicBezTo>
                    <a:pt x="23020" y="12102"/>
                    <a:pt x="32816" y="25932"/>
                    <a:pt x="40999" y="40454"/>
                  </a:cubicBezTo>
                  <a:close/>
                </a:path>
              </a:pathLst>
            </a:custGeom>
            <a:solidFill>
              <a:srgbClr val="809323"/>
            </a:solidFill>
            <a:ln w="11507" cap="flat">
              <a:noFill/>
              <a:prstDash val="solid"/>
              <a:miter/>
            </a:ln>
          </p:spPr>
          <p:txBody>
            <a:bodyPr/>
            <a:lstStyle/>
            <a:p>
              <a:endParaRPr lang="en-US"/>
            </a:p>
          </p:txBody>
        </p:sp>
        <p:sp>
          <p:nvSpPr>
            <p:cNvPr id="801" name="Freeform: Shape 800">
              <a:extLst>
                <a:ext uri="{FF2B5EF4-FFF2-40B4-BE49-F238E27FC236}">
                  <a16:creationId xmlns:a16="http://schemas.microsoft.com/office/drawing/2014/main" id="{6EEC56C7-E7A5-4F2A-59F4-DC2F2A7E7E60}"/>
                </a:ext>
              </a:extLst>
            </p:cNvPr>
            <p:cNvSpPr/>
            <p:nvPr/>
          </p:nvSpPr>
          <p:spPr>
            <a:xfrm>
              <a:off x="8046858" y="3758407"/>
              <a:ext cx="50101" cy="111421"/>
            </a:xfrm>
            <a:custGeom>
              <a:avLst/>
              <a:gdLst>
                <a:gd name="csX0" fmla="*/ 50101 w 50101"/>
                <a:gd name="csY0" fmla="*/ 11410 h 111421"/>
                <a:gd name="csX1" fmla="*/ 47335 w 50101"/>
                <a:gd name="csY1" fmla="*/ 78256 h 111421"/>
                <a:gd name="csX2" fmla="*/ 20827 w 50101"/>
                <a:gd name="csY2" fmla="*/ 106609 h 111421"/>
                <a:gd name="csX3" fmla="*/ 10339 w 50101"/>
                <a:gd name="csY3" fmla="*/ 106724 h 111421"/>
                <a:gd name="csX4" fmla="*/ 12990 w 50101"/>
                <a:gd name="csY4" fmla="*/ 87131 h 111421"/>
                <a:gd name="csX5" fmla="*/ 37424 w 50101"/>
                <a:gd name="csY5" fmla="*/ 66962 h 111421"/>
                <a:gd name="csX6" fmla="*/ 39613 w 50101"/>
                <a:gd name="csY6" fmla="*/ 0 h 111421"/>
                <a:gd name="csX7" fmla="*/ 50101 w 50101"/>
                <a:gd name="csY7" fmla="*/ 11410 h 111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101" h="111421">
                  <a:moveTo>
                    <a:pt x="50101" y="11410"/>
                  </a:moveTo>
                  <a:lnTo>
                    <a:pt x="47335" y="78256"/>
                  </a:lnTo>
                  <a:cubicBezTo>
                    <a:pt x="42495" y="101998"/>
                    <a:pt x="33620" y="111449"/>
                    <a:pt x="20827" y="106609"/>
                  </a:cubicBezTo>
                  <a:cubicBezTo>
                    <a:pt x="17139" y="112832"/>
                    <a:pt x="14143" y="113178"/>
                    <a:pt x="10339" y="106724"/>
                  </a:cubicBezTo>
                  <a:cubicBezTo>
                    <a:pt x="-4298" y="108453"/>
                    <a:pt x="-3376" y="101883"/>
                    <a:pt x="12990" y="87131"/>
                  </a:cubicBezTo>
                  <a:lnTo>
                    <a:pt x="37424" y="66962"/>
                  </a:lnTo>
                  <a:lnTo>
                    <a:pt x="39613" y="0"/>
                  </a:lnTo>
                  <a:lnTo>
                    <a:pt x="50101" y="11410"/>
                  </a:lnTo>
                  <a:close/>
                </a:path>
              </a:pathLst>
            </a:custGeom>
            <a:solidFill>
              <a:srgbClr val="0A95A2"/>
            </a:solidFill>
            <a:ln w="11507" cap="flat">
              <a:noFill/>
              <a:prstDash val="solid"/>
              <a:miter/>
            </a:ln>
          </p:spPr>
          <p:txBody>
            <a:bodyPr/>
            <a:lstStyle/>
            <a:p>
              <a:endParaRPr lang="en-US"/>
            </a:p>
          </p:txBody>
        </p:sp>
        <p:sp>
          <p:nvSpPr>
            <p:cNvPr id="802" name="Freeform: Shape 801">
              <a:extLst>
                <a:ext uri="{FF2B5EF4-FFF2-40B4-BE49-F238E27FC236}">
                  <a16:creationId xmlns:a16="http://schemas.microsoft.com/office/drawing/2014/main" id="{86FED838-89A1-2FEF-AEBF-1B51E2330F26}"/>
                </a:ext>
              </a:extLst>
            </p:cNvPr>
            <p:cNvSpPr/>
            <p:nvPr/>
          </p:nvSpPr>
          <p:spPr>
            <a:xfrm>
              <a:off x="8051564" y="3677070"/>
              <a:ext cx="51735" cy="64855"/>
            </a:xfrm>
            <a:custGeom>
              <a:avLst/>
              <a:gdLst>
                <a:gd name="csX0" fmla="*/ 51620 w 51735"/>
                <a:gd name="csY0" fmla="*/ 56903 h 64855"/>
                <a:gd name="csX1" fmla="*/ 25458 w 51735"/>
                <a:gd name="csY1" fmla="*/ 64855 h 64855"/>
                <a:gd name="csX2" fmla="*/ 25803 w 51735"/>
                <a:gd name="csY2" fmla="*/ 56211 h 64855"/>
                <a:gd name="csX3" fmla="*/ 8631 w 51735"/>
                <a:gd name="csY3" fmla="*/ 20944 h 64855"/>
                <a:gd name="csX4" fmla="*/ 25573 w 51735"/>
                <a:gd name="csY4" fmla="*/ 3772 h 64855"/>
                <a:gd name="csX5" fmla="*/ 51735 w 51735"/>
                <a:gd name="csY5" fmla="*/ 56788 h 64855"/>
              </a:gdLst>
              <a:ahLst/>
              <a:cxnLst>
                <a:cxn ang="0">
                  <a:pos x="csX0" y="csY0"/>
                </a:cxn>
                <a:cxn ang="0">
                  <a:pos x="csX1" y="csY1"/>
                </a:cxn>
                <a:cxn ang="0">
                  <a:pos x="csX2" y="csY2"/>
                </a:cxn>
                <a:cxn ang="0">
                  <a:pos x="csX3" y="csY3"/>
                </a:cxn>
                <a:cxn ang="0">
                  <a:pos x="csX4" y="csY4"/>
                </a:cxn>
                <a:cxn ang="0">
                  <a:pos x="csX5" y="csY5"/>
                </a:cxn>
              </a:cxnLst>
              <a:rect l="l" t="t" r="r" b="b"/>
              <a:pathLst>
                <a:path w="51735" h="64855">
                  <a:moveTo>
                    <a:pt x="51620" y="56903"/>
                  </a:moveTo>
                  <a:lnTo>
                    <a:pt x="25458" y="64855"/>
                  </a:lnTo>
                  <a:cubicBezTo>
                    <a:pt x="17966" y="62089"/>
                    <a:pt x="18197" y="59208"/>
                    <a:pt x="25803" y="56211"/>
                  </a:cubicBezTo>
                  <a:cubicBezTo>
                    <a:pt x="-1396" y="43418"/>
                    <a:pt x="-7044" y="31663"/>
                    <a:pt x="8631" y="20944"/>
                  </a:cubicBezTo>
                  <a:cubicBezTo>
                    <a:pt x="1024" y="199"/>
                    <a:pt x="4597" y="-4296"/>
                    <a:pt x="25573" y="3772"/>
                  </a:cubicBezTo>
                  <a:cubicBezTo>
                    <a:pt x="34562" y="20714"/>
                    <a:pt x="44705" y="39039"/>
                    <a:pt x="51735" y="56788"/>
                  </a:cubicBezTo>
                  <a:close/>
                </a:path>
              </a:pathLst>
            </a:custGeom>
            <a:solidFill>
              <a:srgbClr val="296E35"/>
            </a:solidFill>
            <a:ln w="11507" cap="flat">
              <a:noFill/>
              <a:prstDash val="solid"/>
              <a:miter/>
            </a:ln>
          </p:spPr>
          <p:txBody>
            <a:bodyPr/>
            <a:lstStyle/>
            <a:p>
              <a:endParaRPr lang="en-US"/>
            </a:p>
          </p:txBody>
        </p:sp>
        <p:sp>
          <p:nvSpPr>
            <p:cNvPr id="803" name="Freeform: Shape 802">
              <a:extLst>
                <a:ext uri="{FF2B5EF4-FFF2-40B4-BE49-F238E27FC236}">
                  <a16:creationId xmlns:a16="http://schemas.microsoft.com/office/drawing/2014/main" id="{CE00FCF8-D6E2-3DBC-5EA4-25994C552D7C}"/>
                </a:ext>
              </a:extLst>
            </p:cNvPr>
            <p:cNvSpPr/>
            <p:nvPr/>
          </p:nvSpPr>
          <p:spPr>
            <a:xfrm>
              <a:off x="8046875" y="3718558"/>
              <a:ext cx="30491" cy="48377"/>
            </a:xfrm>
            <a:custGeom>
              <a:avLst/>
              <a:gdLst>
                <a:gd name="csX0" fmla="*/ 30492 w 30491"/>
                <a:gd name="csY0" fmla="*/ 14839 h 48377"/>
                <a:gd name="csX1" fmla="*/ 30146 w 30491"/>
                <a:gd name="csY1" fmla="*/ 23483 h 48377"/>
                <a:gd name="csX2" fmla="*/ 30146 w 30491"/>
                <a:gd name="csY2" fmla="*/ 32127 h 48377"/>
                <a:gd name="csX3" fmla="*/ 20119 w 30491"/>
                <a:gd name="csY3" fmla="*/ 48377 h 48377"/>
                <a:gd name="csX4" fmla="*/ 10207 w 30491"/>
                <a:gd name="csY4" fmla="*/ 6425 h 48377"/>
                <a:gd name="csX5" fmla="*/ 30492 w 30491"/>
                <a:gd name="csY5" fmla="*/ 14954 h 48377"/>
              </a:gdLst>
              <a:ahLst/>
              <a:cxnLst>
                <a:cxn ang="0">
                  <a:pos x="csX0" y="csY0"/>
                </a:cxn>
                <a:cxn ang="0">
                  <a:pos x="csX1" y="csY1"/>
                </a:cxn>
                <a:cxn ang="0">
                  <a:pos x="csX2" y="csY2"/>
                </a:cxn>
                <a:cxn ang="0">
                  <a:pos x="csX3" y="csY3"/>
                </a:cxn>
                <a:cxn ang="0">
                  <a:pos x="csX4" y="csY4"/>
                </a:cxn>
                <a:cxn ang="0">
                  <a:pos x="csX5" y="csY5"/>
                </a:cxn>
              </a:cxnLst>
              <a:rect l="l" t="t" r="r" b="b"/>
              <a:pathLst>
                <a:path w="30491" h="48377">
                  <a:moveTo>
                    <a:pt x="30492" y="14839"/>
                  </a:moveTo>
                  <a:lnTo>
                    <a:pt x="30146" y="23483"/>
                  </a:lnTo>
                  <a:lnTo>
                    <a:pt x="30146" y="32127"/>
                  </a:lnTo>
                  <a:cubicBezTo>
                    <a:pt x="30146" y="37428"/>
                    <a:pt x="25075" y="46418"/>
                    <a:pt x="20119" y="48377"/>
                  </a:cubicBezTo>
                  <a:cubicBezTo>
                    <a:pt x="641" y="48377"/>
                    <a:pt x="-8463" y="16568"/>
                    <a:pt x="10207" y="6425"/>
                  </a:cubicBezTo>
                  <a:cubicBezTo>
                    <a:pt x="12858" y="-4408"/>
                    <a:pt x="19658" y="-1527"/>
                    <a:pt x="30492" y="14954"/>
                  </a:cubicBezTo>
                  <a:close/>
                </a:path>
              </a:pathLst>
            </a:custGeom>
            <a:solidFill>
              <a:srgbClr val="01A8D9"/>
            </a:solidFill>
            <a:ln w="11507" cap="flat">
              <a:noFill/>
              <a:prstDash val="solid"/>
              <a:miter/>
            </a:ln>
          </p:spPr>
          <p:txBody>
            <a:bodyPr/>
            <a:lstStyle/>
            <a:p>
              <a:endParaRPr lang="en-US"/>
            </a:p>
          </p:txBody>
        </p:sp>
        <p:sp>
          <p:nvSpPr>
            <p:cNvPr id="804" name="Freeform: Shape 803">
              <a:extLst>
                <a:ext uri="{FF2B5EF4-FFF2-40B4-BE49-F238E27FC236}">
                  <a16:creationId xmlns:a16="http://schemas.microsoft.com/office/drawing/2014/main" id="{D20DDCD8-DE6F-872E-0303-80EF04EC80ED}"/>
                </a:ext>
              </a:extLst>
            </p:cNvPr>
            <p:cNvSpPr/>
            <p:nvPr/>
          </p:nvSpPr>
          <p:spPr>
            <a:xfrm>
              <a:off x="7905295" y="3501970"/>
              <a:ext cx="98890" cy="69442"/>
            </a:xfrm>
            <a:custGeom>
              <a:avLst/>
              <a:gdLst>
                <a:gd name="csX0" fmla="*/ 91626 w 98890"/>
                <a:gd name="csY0" fmla="*/ 23051 h 69442"/>
                <a:gd name="csX1" fmla="*/ 85978 w 98890"/>
                <a:gd name="csY1" fmla="*/ 50250 h 69442"/>
                <a:gd name="csX2" fmla="*/ 66847 w 98890"/>
                <a:gd name="csY2" fmla="*/ 59355 h 69442"/>
                <a:gd name="csX3" fmla="*/ 32732 w 98890"/>
                <a:gd name="csY3" fmla="*/ 50711 h 69442"/>
                <a:gd name="csX4" fmla="*/ 13254 w 98890"/>
                <a:gd name="csY4" fmla="*/ 31694 h 69442"/>
                <a:gd name="csX5" fmla="*/ 0 w 98890"/>
                <a:gd name="csY5" fmla="*/ 7261 h 69442"/>
                <a:gd name="csX6" fmla="*/ 2997 w 98890"/>
                <a:gd name="csY6" fmla="*/ 0 h 69442"/>
                <a:gd name="csX7" fmla="*/ 91511 w 98890"/>
                <a:gd name="csY7" fmla="*/ 22820 h 694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8890" h="69442">
                  <a:moveTo>
                    <a:pt x="91626" y="23051"/>
                  </a:moveTo>
                  <a:cubicBezTo>
                    <a:pt x="101998" y="30311"/>
                    <a:pt x="102229" y="52440"/>
                    <a:pt x="85978" y="50250"/>
                  </a:cubicBezTo>
                  <a:cubicBezTo>
                    <a:pt x="78372" y="64311"/>
                    <a:pt x="71918" y="67423"/>
                    <a:pt x="66847" y="59355"/>
                  </a:cubicBezTo>
                  <a:cubicBezTo>
                    <a:pt x="63158" y="79178"/>
                    <a:pt x="36074" y="66270"/>
                    <a:pt x="32732" y="50711"/>
                  </a:cubicBezTo>
                  <a:cubicBezTo>
                    <a:pt x="19362" y="53938"/>
                    <a:pt x="4610" y="46447"/>
                    <a:pt x="13254" y="31694"/>
                  </a:cubicBezTo>
                  <a:lnTo>
                    <a:pt x="0" y="7261"/>
                  </a:lnTo>
                  <a:lnTo>
                    <a:pt x="2997" y="0"/>
                  </a:lnTo>
                  <a:cubicBezTo>
                    <a:pt x="31349" y="9566"/>
                    <a:pt x="61199" y="16251"/>
                    <a:pt x="91511" y="22820"/>
                  </a:cubicBezTo>
                  <a:close/>
                </a:path>
              </a:pathLst>
            </a:custGeom>
            <a:solidFill>
              <a:srgbClr val="E4AF0D"/>
            </a:solidFill>
            <a:ln w="11507" cap="flat">
              <a:noFill/>
              <a:prstDash val="solid"/>
              <a:miter/>
            </a:ln>
          </p:spPr>
          <p:txBody>
            <a:bodyPr/>
            <a:lstStyle/>
            <a:p>
              <a:endParaRPr lang="en-US"/>
            </a:p>
          </p:txBody>
        </p:sp>
        <p:sp>
          <p:nvSpPr>
            <p:cNvPr id="805" name="Freeform: Shape 804">
              <a:extLst>
                <a:ext uri="{FF2B5EF4-FFF2-40B4-BE49-F238E27FC236}">
                  <a16:creationId xmlns:a16="http://schemas.microsoft.com/office/drawing/2014/main" id="{25AC0B77-037F-76E1-ECB7-6E98C2883D78}"/>
                </a:ext>
              </a:extLst>
            </p:cNvPr>
            <p:cNvSpPr/>
            <p:nvPr/>
          </p:nvSpPr>
          <p:spPr>
            <a:xfrm>
              <a:off x="7979673" y="3509231"/>
              <a:ext cx="53931" cy="123954"/>
            </a:xfrm>
            <a:custGeom>
              <a:avLst/>
              <a:gdLst>
                <a:gd name="csX0" fmla="*/ 39260 w 53931"/>
                <a:gd name="csY0" fmla="*/ 72148 h 123954"/>
                <a:gd name="csX1" fmla="*/ 34881 w 53931"/>
                <a:gd name="csY1" fmla="*/ 121937 h 123954"/>
                <a:gd name="csX2" fmla="*/ 28311 w 53931"/>
                <a:gd name="csY2" fmla="*/ 112256 h 123954"/>
                <a:gd name="csX3" fmla="*/ 2034 w 53931"/>
                <a:gd name="csY3" fmla="*/ 69843 h 123954"/>
                <a:gd name="csX4" fmla="*/ 11715 w 53931"/>
                <a:gd name="csY4" fmla="*/ 43104 h 123954"/>
                <a:gd name="csX5" fmla="*/ 17362 w 53931"/>
                <a:gd name="csY5" fmla="*/ 15905 h 123954"/>
                <a:gd name="csX6" fmla="*/ 26467 w 53931"/>
                <a:gd name="csY6" fmla="*/ 0 h 123954"/>
                <a:gd name="csX7" fmla="*/ 39260 w 53931"/>
                <a:gd name="csY7" fmla="*/ 72263 h 123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3931" h="123954">
                  <a:moveTo>
                    <a:pt x="39260" y="72148"/>
                  </a:moveTo>
                  <a:cubicBezTo>
                    <a:pt x="58162" y="84134"/>
                    <a:pt x="60928" y="119747"/>
                    <a:pt x="34881" y="121937"/>
                  </a:cubicBezTo>
                  <a:cubicBezTo>
                    <a:pt x="25430" y="127008"/>
                    <a:pt x="23010" y="122052"/>
                    <a:pt x="28311" y="112256"/>
                  </a:cubicBezTo>
                  <a:cubicBezTo>
                    <a:pt x="9410" y="96927"/>
                    <a:pt x="651" y="82751"/>
                    <a:pt x="2034" y="69843"/>
                  </a:cubicBezTo>
                  <a:cubicBezTo>
                    <a:pt x="-2576" y="56474"/>
                    <a:pt x="651" y="51403"/>
                    <a:pt x="11715" y="43104"/>
                  </a:cubicBezTo>
                  <a:lnTo>
                    <a:pt x="17362" y="15905"/>
                  </a:lnTo>
                  <a:cubicBezTo>
                    <a:pt x="18285" y="11179"/>
                    <a:pt x="23471" y="3803"/>
                    <a:pt x="26467" y="0"/>
                  </a:cubicBezTo>
                  <a:lnTo>
                    <a:pt x="39260" y="72263"/>
                  </a:lnTo>
                  <a:close/>
                </a:path>
              </a:pathLst>
            </a:custGeom>
            <a:solidFill>
              <a:srgbClr val="305C20"/>
            </a:solidFill>
            <a:ln w="11507" cap="flat">
              <a:noFill/>
              <a:prstDash val="solid"/>
              <a:miter/>
            </a:ln>
          </p:spPr>
          <p:txBody>
            <a:bodyPr/>
            <a:lstStyle/>
            <a:p>
              <a:endParaRPr lang="en-US"/>
            </a:p>
          </p:txBody>
        </p:sp>
        <p:sp>
          <p:nvSpPr>
            <p:cNvPr id="806" name="Freeform: Shape 805">
              <a:extLst>
                <a:ext uri="{FF2B5EF4-FFF2-40B4-BE49-F238E27FC236}">
                  <a16:creationId xmlns:a16="http://schemas.microsoft.com/office/drawing/2014/main" id="{B0C4202B-2619-3B60-4851-34497DA087A3}"/>
                </a:ext>
              </a:extLst>
            </p:cNvPr>
            <p:cNvSpPr/>
            <p:nvPr/>
          </p:nvSpPr>
          <p:spPr>
            <a:xfrm>
              <a:off x="8011958" y="3575647"/>
              <a:ext cx="37979" cy="81354"/>
            </a:xfrm>
            <a:custGeom>
              <a:avLst/>
              <a:gdLst>
                <a:gd name="csX0" fmla="*/ 30603 w 37979"/>
                <a:gd name="csY0" fmla="*/ 17833 h 81354"/>
                <a:gd name="csX1" fmla="*/ 37979 w 37979"/>
                <a:gd name="csY1" fmla="*/ 53907 h 81354"/>
                <a:gd name="csX2" fmla="*/ 36596 w 37979"/>
                <a:gd name="csY2" fmla="*/ 63819 h 81354"/>
                <a:gd name="csX3" fmla="*/ 13085 w 37979"/>
                <a:gd name="csY3" fmla="*/ 73845 h 81354"/>
                <a:gd name="csX4" fmla="*/ 2481 w 37979"/>
                <a:gd name="csY4" fmla="*/ 55405 h 81354"/>
                <a:gd name="csX5" fmla="*/ 6861 w 37979"/>
                <a:gd name="csY5" fmla="*/ 5616 h 81354"/>
                <a:gd name="csX6" fmla="*/ 15044 w 37979"/>
                <a:gd name="csY6" fmla="*/ 5386 h 81354"/>
                <a:gd name="csX7" fmla="*/ 30603 w 37979"/>
                <a:gd name="csY7" fmla="*/ 17602 h 81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7979" h="81354">
                  <a:moveTo>
                    <a:pt x="30603" y="17833"/>
                  </a:moveTo>
                  <a:lnTo>
                    <a:pt x="37979" y="53907"/>
                  </a:lnTo>
                  <a:lnTo>
                    <a:pt x="36596" y="63819"/>
                  </a:lnTo>
                  <a:cubicBezTo>
                    <a:pt x="42013" y="82950"/>
                    <a:pt x="25301" y="86639"/>
                    <a:pt x="13085" y="73845"/>
                  </a:cubicBezTo>
                  <a:cubicBezTo>
                    <a:pt x="3404" y="77764"/>
                    <a:pt x="-4088" y="63242"/>
                    <a:pt x="2481" y="55405"/>
                  </a:cubicBezTo>
                  <a:cubicBezTo>
                    <a:pt x="4210" y="42382"/>
                    <a:pt x="9051" y="17948"/>
                    <a:pt x="6861" y="5616"/>
                  </a:cubicBezTo>
                  <a:lnTo>
                    <a:pt x="15044" y="5386"/>
                  </a:lnTo>
                  <a:cubicBezTo>
                    <a:pt x="22420" y="-7523"/>
                    <a:pt x="29566" y="5270"/>
                    <a:pt x="30603" y="17602"/>
                  </a:cubicBezTo>
                  <a:close/>
                </a:path>
              </a:pathLst>
            </a:custGeom>
            <a:solidFill>
              <a:srgbClr val="3C9733"/>
            </a:solidFill>
            <a:ln w="11507" cap="flat">
              <a:noFill/>
              <a:prstDash val="solid"/>
              <a:miter/>
            </a:ln>
          </p:spPr>
          <p:txBody>
            <a:bodyPr/>
            <a:lstStyle/>
            <a:p>
              <a:endParaRPr lang="en-US"/>
            </a:p>
          </p:txBody>
        </p:sp>
        <p:sp>
          <p:nvSpPr>
            <p:cNvPr id="807" name="Freeform: Shape 806">
              <a:extLst>
                <a:ext uri="{FF2B5EF4-FFF2-40B4-BE49-F238E27FC236}">
                  <a16:creationId xmlns:a16="http://schemas.microsoft.com/office/drawing/2014/main" id="{3F1B3C35-3B7A-10D2-A51E-A82E2A76ABFC}"/>
                </a:ext>
              </a:extLst>
            </p:cNvPr>
            <p:cNvSpPr/>
            <p:nvPr/>
          </p:nvSpPr>
          <p:spPr>
            <a:xfrm>
              <a:off x="8026425" y="3551874"/>
              <a:ext cx="22243" cy="42067"/>
            </a:xfrm>
            <a:custGeom>
              <a:avLst/>
              <a:gdLst>
                <a:gd name="csX0" fmla="*/ 14868 w 22243"/>
                <a:gd name="csY0" fmla="*/ 17173 h 42067"/>
                <a:gd name="csX1" fmla="*/ 22244 w 22243"/>
                <a:gd name="csY1" fmla="*/ 42067 h 42067"/>
                <a:gd name="csX2" fmla="*/ 16135 w 22243"/>
                <a:gd name="csY2" fmla="*/ 41606 h 42067"/>
                <a:gd name="csX3" fmla="*/ 576 w 22243"/>
                <a:gd name="csY3" fmla="*/ 29274 h 42067"/>
                <a:gd name="csX4" fmla="*/ 0 w 22243"/>
                <a:gd name="csY4" fmla="*/ 0 h 42067"/>
                <a:gd name="csX5" fmla="*/ 14868 w 22243"/>
                <a:gd name="csY5" fmla="*/ 17173 h 42067"/>
              </a:gdLst>
              <a:ahLst/>
              <a:cxnLst>
                <a:cxn ang="0">
                  <a:pos x="csX0" y="csY0"/>
                </a:cxn>
                <a:cxn ang="0">
                  <a:pos x="csX1" y="csY1"/>
                </a:cxn>
                <a:cxn ang="0">
                  <a:pos x="csX2" y="csY2"/>
                </a:cxn>
                <a:cxn ang="0">
                  <a:pos x="csX3" y="csY3"/>
                </a:cxn>
                <a:cxn ang="0">
                  <a:pos x="csX4" y="csY4"/>
                </a:cxn>
                <a:cxn ang="0">
                  <a:pos x="csX5" y="csY5"/>
                </a:cxn>
              </a:cxnLst>
              <a:rect l="l" t="t" r="r" b="b"/>
              <a:pathLst>
                <a:path w="22243" h="42067">
                  <a:moveTo>
                    <a:pt x="14868" y="17173"/>
                  </a:moveTo>
                  <a:lnTo>
                    <a:pt x="22244" y="42067"/>
                  </a:lnTo>
                  <a:lnTo>
                    <a:pt x="16135" y="41606"/>
                  </a:lnTo>
                  <a:lnTo>
                    <a:pt x="576" y="29274"/>
                  </a:lnTo>
                  <a:lnTo>
                    <a:pt x="0" y="0"/>
                  </a:lnTo>
                  <a:lnTo>
                    <a:pt x="14868" y="17173"/>
                  </a:lnTo>
                  <a:close/>
                </a:path>
              </a:pathLst>
            </a:custGeom>
            <a:solidFill>
              <a:srgbClr val="1FA873"/>
            </a:solidFill>
            <a:ln w="11507" cap="flat">
              <a:noFill/>
              <a:prstDash val="solid"/>
              <a:miter/>
            </a:ln>
          </p:spPr>
          <p:txBody>
            <a:bodyPr/>
            <a:lstStyle/>
            <a:p>
              <a:endParaRPr lang="en-US"/>
            </a:p>
          </p:txBody>
        </p:sp>
        <p:sp>
          <p:nvSpPr>
            <p:cNvPr id="808" name="Freeform: Shape 807">
              <a:extLst>
                <a:ext uri="{FF2B5EF4-FFF2-40B4-BE49-F238E27FC236}">
                  <a16:creationId xmlns:a16="http://schemas.microsoft.com/office/drawing/2014/main" id="{95B3C8E0-DE99-0B6D-5C20-A2FA425B0F99}"/>
                </a:ext>
              </a:extLst>
            </p:cNvPr>
            <p:cNvSpPr/>
            <p:nvPr/>
          </p:nvSpPr>
          <p:spPr>
            <a:xfrm>
              <a:off x="7772799" y="3533559"/>
              <a:ext cx="167309" cy="84586"/>
            </a:xfrm>
            <a:custGeom>
              <a:avLst/>
              <a:gdLst>
                <a:gd name="csX0" fmla="*/ 145865 w 167309"/>
                <a:gd name="csY0" fmla="*/ 220 h 84586"/>
                <a:gd name="csX1" fmla="*/ 165343 w 167309"/>
                <a:gd name="csY1" fmla="*/ 19237 h 84586"/>
                <a:gd name="csX2" fmla="*/ 149092 w 167309"/>
                <a:gd name="csY2" fmla="*/ 26498 h 84586"/>
                <a:gd name="csX3" fmla="*/ 123391 w 167309"/>
                <a:gd name="csY3" fmla="*/ 35142 h 84586"/>
                <a:gd name="csX4" fmla="*/ 80747 w 167309"/>
                <a:gd name="csY4" fmla="*/ 79399 h 84586"/>
                <a:gd name="csX5" fmla="*/ 10904 w 167309"/>
                <a:gd name="csY5" fmla="*/ 79399 h 84586"/>
                <a:gd name="csX6" fmla="*/ 18857 w 167309"/>
                <a:gd name="csY6" fmla="*/ 61189 h 84586"/>
                <a:gd name="csX7" fmla="*/ 46748 w 167309"/>
                <a:gd name="csY7" fmla="*/ 42633 h 84586"/>
                <a:gd name="csX8" fmla="*/ 86856 w 167309"/>
                <a:gd name="csY8" fmla="*/ 20159 h 84586"/>
                <a:gd name="csX9" fmla="*/ 123045 w 167309"/>
                <a:gd name="csY9" fmla="*/ 2295 h 84586"/>
                <a:gd name="csX10" fmla="*/ 145865 w 167309"/>
                <a:gd name="csY10" fmla="*/ 336 h 845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67309" h="84586">
                  <a:moveTo>
                    <a:pt x="145865" y="220"/>
                  </a:moveTo>
                  <a:cubicBezTo>
                    <a:pt x="153702" y="4600"/>
                    <a:pt x="162807" y="12898"/>
                    <a:pt x="165343" y="19237"/>
                  </a:cubicBezTo>
                  <a:cubicBezTo>
                    <a:pt x="170644" y="30186"/>
                    <a:pt x="165227" y="32606"/>
                    <a:pt x="149092" y="26498"/>
                  </a:cubicBezTo>
                  <a:cubicBezTo>
                    <a:pt x="147824" y="35026"/>
                    <a:pt x="139295" y="37908"/>
                    <a:pt x="123391" y="35142"/>
                  </a:cubicBezTo>
                  <a:cubicBezTo>
                    <a:pt x="118665" y="58192"/>
                    <a:pt x="106448" y="94612"/>
                    <a:pt x="80747" y="79399"/>
                  </a:cubicBezTo>
                  <a:cubicBezTo>
                    <a:pt x="62192" y="86544"/>
                    <a:pt x="30267" y="86083"/>
                    <a:pt x="10904" y="79399"/>
                  </a:cubicBezTo>
                  <a:cubicBezTo>
                    <a:pt x="-9035" y="69948"/>
                    <a:pt x="1223" y="66260"/>
                    <a:pt x="18857" y="61189"/>
                  </a:cubicBezTo>
                  <a:cubicBezTo>
                    <a:pt x="4796" y="40328"/>
                    <a:pt x="28768" y="25576"/>
                    <a:pt x="46748" y="42633"/>
                  </a:cubicBezTo>
                  <a:cubicBezTo>
                    <a:pt x="58273" y="26383"/>
                    <a:pt x="71642" y="18891"/>
                    <a:pt x="86856" y="20159"/>
                  </a:cubicBezTo>
                  <a:cubicBezTo>
                    <a:pt x="87432" y="6098"/>
                    <a:pt x="111059" y="-4966"/>
                    <a:pt x="123045" y="2295"/>
                  </a:cubicBezTo>
                  <a:lnTo>
                    <a:pt x="145865" y="336"/>
                  </a:lnTo>
                  <a:close/>
                </a:path>
              </a:pathLst>
            </a:custGeom>
            <a:solidFill>
              <a:srgbClr val="1C5E9C"/>
            </a:solidFill>
            <a:ln w="11507" cap="flat">
              <a:noFill/>
              <a:prstDash val="solid"/>
              <a:miter/>
            </a:ln>
          </p:spPr>
          <p:txBody>
            <a:bodyPr/>
            <a:lstStyle/>
            <a:p>
              <a:endParaRPr lang="en-US"/>
            </a:p>
          </p:txBody>
        </p:sp>
        <p:sp>
          <p:nvSpPr>
            <p:cNvPr id="809" name="Freeform: Shape 808">
              <a:extLst>
                <a:ext uri="{FF2B5EF4-FFF2-40B4-BE49-F238E27FC236}">
                  <a16:creationId xmlns:a16="http://schemas.microsoft.com/office/drawing/2014/main" id="{5ACFEF75-997A-B40A-FA35-BDBC460BCC7A}"/>
                </a:ext>
              </a:extLst>
            </p:cNvPr>
            <p:cNvSpPr/>
            <p:nvPr/>
          </p:nvSpPr>
          <p:spPr>
            <a:xfrm>
              <a:off x="7733550" y="3514351"/>
              <a:ext cx="104505" cy="90895"/>
            </a:xfrm>
            <a:custGeom>
              <a:avLst/>
              <a:gdLst>
                <a:gd name="csX0" fmla="*/ 95678 w 104505"/>
                <a:gd name="csY0" fmla="*/ 38791 h 90895"/>
                <a:gd name="csX1" fmla="*/ 85997 w 104505"/>
                <a:gd name="csY1" fmla="*/ 61611 h 90895"/>
                <a:gd name="csX2" fmla="*/ 58106 w 104505"/>
                <a:gd name="csY2" fmla="*/ 80167 h 90895"/>
                <a:gd name="csX3" fmla="*/ 15578 w 104505"/>
                <a:gd name="csY3" fmla="*/ 81781 h 90895"/>
                <a:gd name="csX4" fmla="*/ 7164 w 104505"/>
                <a:gd name="csY4" fmla="*/ 54466 h 90895"/>
                <a:gd name="csX5" fmla="*/ 76200 w 104505"/>
                <a:gd name="csY5" fmla="*/ 11938 h 90895"/>
                <a:gd name="csX6" fmla="*/ 84153 w 104505"/>
                <a:gd name="csY6" fmla="*/ 12053 h 90895"/>
                <a:gd name="csX7" fmla="*/ 100634 w 104505"/>
                <a:gd name="csY7" fmla="*/ 4907 h 90895"/>
                <a:gd name="csX8" fmla="*/ 95563 w 104505"/>
                <a:gd name="csY8" fmla="*/ 38676 h 90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4505" h="90895">
                  <a:moveTo>
                    <a:pt x="95678" y="38791"/>
                  </a:moveTo>
                  <a:cubicBezTo>
                    <a:pt x="110085" y="40405"/>
                    <a:pt x="106858" y="48012"/>
                    <a:pt x="85997" y="61611"/>
                  </a:cubicBezTo>
                  <a:lnTo>
                    <a:pt x="58106" y="80167"/>
                  </a:lnTo>
                  <a:cubicBezTo>
                    <a:pt x="48886" y="92730"/>
                    <a:pt x="22262" y="95496"/>
                    <a:pt x="15578" y="81781"/>
                  </a:cubicBezTo>
                  <a:cubicBezTo>
                    <a:pt x="2208" y="78438"/>
                    <a:pt x="-7127" y="61957"/>
                    <a:pt x="7164" y="54466"/>
                  </a:cubicBezTo>
                  <a:cubicBezTo>
                    <a:pt x="-13120" y="26459"/>
                    <a:pt x="52343" y="6636"/>
                    <a:pt x="76200" y="11938"/>
                  </a:cubicBezTo>
                  <a:cubicBezTo>
                    <a:pt x="78045" y="4331"/>
                    <a:pt x="80811" y="4677"/>
                    <a:pt x="84153" y="12053"/>
                  </a:cubicBezTo>
                  <a:cubicBezTo>
                    <a:pt x="90607" y="-1086"/>
                    <a:pt x="96024" y="-3506"/>
                    <a:pt x="100634" y="4907"/>
                  </a:cubicBezTo>
                  <a:lnTo>
                    <a:pt x="95563" y="38676"/>
                  </a:lnTo>
                  <a:close/>
                </a:path>
              </a:pathLst>
            </a:custGeom>
            <a:solidFill>
              <a:srgbClr val="32A652"/>
            </a:solidFill>
            <a:ln w="11507" cap="flat">
              <a:noFill/>
              <a:prstDash val="solid"/>
              <a:miter/>
            </a:ln>
          </p:spPr>
          <p:txBody>
            <a:bodyPr/>
            <a:lstStyle/>
            <a:p>
              <a:endParaRPr lang="en-US"/>
            </a:p>
          </p:txBody>
        </p:sp>
        <p:sp>
          <p:nvSpPr>
            <p:cNvPr id="810" name="Freeform: Shape 809">
              <a:extLst>
                <a:ext uri="{FF2B5EF4-FFF2-40B4-BE49-F238E27FC236}">
                  <a16:creationId xmlns:a16="http://schemas.microsoft.com/office/drawing/2014/main" id="{2E511A15-458D-D1E9-4B39-35A1762086C8}"/>
                </a:ext>
              </a:extLst>
            </p:cNvPr>
            <p:cNvSpPr/>
            <p:nvPr/>
          </p:nvSpPr>
          <p:spPr>
            <a:xfrm>
              <a:off x="7819547" y="3535047"/>
              <a:ext cx="48079" cy="40914"/>
            </a:xfrm>
            <a:custGeom>
              <a:avLst/>
              <a:gdLst>
                <a:gd name="csX0" fmla="*/ 40915 w 48079"/>
                <a:gd name="csY0" fmla="*/ 0 h 40914"/>
                <a:gd name="csX1" fmla="*/ 40108 w 48079"/>
                <a:gd name="csY1" fmla="*/ 18440 h 40914"/>
                <a:gd name="csX2" fmla="*/ 0 w 48079"/>
                <a:gd name="csY2" fmla="*/ 40915 h 40914"/>
                <a:gd name="csX3" fmla="*/ 9681 w 48079"/>
                <a:gd name="csY3" fmla="*/ 18095 h 40914"/>
                <a:gd name="csX4" fmla="*/ 40915 w 48079"/>
                <a:gd name="csY4" fmla="*/ 0 h 40914"/>
              </a:gdLst>
              <a:ahLst/>
              <a:cxnLst>
                <a:cxn ang="0">
                  <a:pos x="csX0" y="csY0"/>
                </a:cxn>
                <a:cxn ang="0">
                  <a:pos x="csX1" y="csY1"/>
                </a:cxn>
                <a:cxn ang="0">
                  <a:pos x="csX2" y="csY2"/>
                </a:cxn>
                <a:cxn ang="0">
                  <a:pos x="csX3" y="csY3"/>
                </a:cxn>
                <a:cxn ang="0">
                  <a:pos x="csX4" y="csY4"/>
                </a:cxn>
              </a:cxnLst>
              <a:rect l="l" t="t" r="r" b="b"/>
              <a:pathLst>
                <a:path w="48079" h="40914">
                  <a:moveTo>
                    <a:pt x="40915" y="0"/>
                  </a:moveTo>
                  <a:cubicBezTo>
                    <a:pt x="50711" y="2190"/>
                    <a:pt x="50481" y="8298"/>
                    <a:pt x="40108" y="18440"/>
                  </a:cubicBezTo>
                  <a:cubicBezTo>
                    <a:pt x="30196" y="29505"/>
                    <a:pt x="15098" y="37227"/>
                    <a:pt x="0" y="40915"/>
                  </a:cubicBezTo>
                  <a:lnTo>
                    <a:pt x="9681" y="18095"/>
                  </a:lnTo>
                  <a:lnTo>
                    <a:pt x="40915" y="0"/>
                  </a:lnTo>
                  <a:close/>
                </a:path>
              </a:pathLst>
            </a:custGeom>
            <a:solidFill>
              <a:srgbClr val="43812F"/>
            </a:solidFill>
            <a:ln w="11507" cap="flat">
              <a:noFill/>
              <a:prstDash val="solid"/>
              <a:miter/>
            </a:ln>
          </p:spPr>
          <p:txBody>
            <a:bodyPr/>
            <a:lstStyle/>
            <a:p>
              <a:endParaRPr lang="en-US"/>
            </a:p>
          </p:txBody>
        </p:sp>
        <p:sp>
          <p:nvSpPr>
            <p:cNvPr id="811" name="Freeform: Shape 810">
              <a:extLst>
                <a:ext uri="{FF2B5EF4-FFF2-40B4-BE49-F238E27FC236}">
                  <a16:creationId xmlns:a16="http://schemas.microsoft.com/office/drawing/2014/main" id="{5B668457-9286-5491-4168-E2949F0B9253}"/>
                </a:ext>
              </a:extLst>
            </p:cNvPr>
            <p:cNvSpPr/>
            <p:nvPr/>
          </p:nvSpPr>
          <p:spPr>
            <a:xfrm>
              <a:off x="7806835" y="3484990"/>
              <a:ext cx="64023" cy="41528"/>
            </a:xfrm>
            <a:custGeom>
              <a:avLst/>
              <a:gdLst>
                <a:gd name="csX0" fmla="*/ 52359 w 64023"/>
                <a:gd name="csY0" fmla="*/ 268 h 41528"/>
                <a:gd name="csX1" fmla="*/ 52935 w 64023"/>
                <a:gd name="csY1" fmla="*/ 15942 h 41528"/>
                <a:gd name="csX2" fmla="*/ 27349 w 64023"/>
                <a:gd name="csY2" fmla="*/ 34383 h 41528"/>
                <a:gd name="csX3" fmla="*/ 10868 w 64023"/>
                <a:gd name="csY3" fmla="*/ 41528 h 41528"/>
                <a:gd name="csX4" fmla="*/ 20549 w 64023"/>
                <a:gd name="csY4" fmla="*/ 8105 h 41528"/>
                <a:gd name="csX5" fmla="*/ 52243 w 64023"/>
                <a:gd name="csY5" fmla="*/ 268 h 41528"/>
              </a:gdLst>
              <a:ahLst/>
              <a:cxnLst>
                <a:cxn ang="0">
                  <a:pos x="csX0" y="csY0"/>
                </a:cxn>
                <a:cxn ang="0">
                  <a:pos x="csX1" y="csY1"/>
                </a:cxn>
                <a:cxn ang="0">
                  <a:pos x="csX2" y="csY2"/>
                </a:cxn>
                <a:cxn ang="0">
                  <a:pos x="csX3" y="csY3"/>
                </a:cxn>
                <a:cxn ang="0">
                  <a:pos x="csX4" y="csY4"/>
                </a:cxn>
                <a:cxn ang="0">
                  <a:pos x="csX5" y="csY5"/>
                </a:cxn>
              </a:cxnLst>
              <a:rect l="l" t="t" r="r" b="b"/>
              <a:pathLst>
                <a:path w="64023" h="41528">
                  <a:moveTo>
                    <a:pt x="52359" y="268"/>
                  </a:moveTo>
                  <a:cubicBezTo>
                    <a:pt x="70108" y="-1461"/>
                    <a:pt x="65382" y="5339"/>
                    <a:pt x="52935" y="15942"/>
                  </a:cubicBezTo>
                  <a:cubicBezTo>
                    <a:pt x="45905" y="19515"/>
                    <a:pt x="34033" y="29081"/>
                    <a:pt x="27349" y="34383"/>
                  </a:cubicBezTo>
                  <a:lnTo>
                    <a:pt x="10868" y="41528"/>
                  </a:lnTo>
                  <a:cubicBezTo>
                    <a:pt x="-11952" y="35305"/>
                    <a:pt x="6027" y="18939"/>
                    <a:pt x="20549" y="8105"/>
                  </a:cubicBezTo>
                  <a:lnTo>
                    <a:pt x="52243" y="268"/>
                  </a:lnTo>
                  <a:close/>
                </a:path>
              </a:pathLst>
            </a:custGeom>
            <a:solidFill>
              <a:srgbClr val="069BBD"/>
            </a:solidFill>
            <a:ln w="11507" cap="flat">
              <a:noFill/>
              <a:prstDash val="solid"/>
              <a:miter/>
            </a:ln>
          </p:spPr>
          <p:txBody>
            <a:bodyPr/>
            <a:lstStyle/>
            <a:p>
              <a:endParaRPr lang="en-US"/>
            </a:p>
          </p:txBody>
        </p:sp>
        <p:sp>
          <p:nvSpPr>
            <p:cNvPr id="812" name="Freeform: Shape 811">
              <a:extLst>
                <a:ext uri="{FF2B5EF4-FFF2-40B4-BE49-F238E27FC236}">
                  <a16:creationId xmlns:a16="http://schemas.microsoft.com/office/drawing/2014/main" id="{3B997565-9FE8-8683-5597-8E901CAFEDC5}"/>
                </a:ext>
              </a:extLst>
            </p:cNvPr>
            <p:cNvSpPr/>
            <p:nvPr/>
          </p:nvSpPr>
          <p:spPr>
            <a:xfrm>
              <a:off x="7855573" y="3524821"/>
              <a:ext cx="40271" cy="28781"/>
            </a:xfrm>
            <a:custGeom>
              <a:avLst/>
              <a:gdLst>
                <a:gd name="csX0" fmla="*/ 40271 w 40271"/>
                <a:gd name="csY0" fmla="*/ 10918 h 28781"/>
                <a:gd name="csX1" fmla="*/ 4082 w 40271"/>
                <a:gd name="csY1" fmla="*/ 28782 h 28781"/>
                <a:gd name="csX2" fmla="*/ 394 w 40271"/>
                <a:gd name="csY2" fmla="*/ 19446 h 28781"/>
                <a:gd name="csX3" fmla="*/ 4889 w 40271"/>
                <a:gd name="csY3" fmla="*/ 10226 h 28781"/>
                <a:gd name="csX4" fmla="*/ 26095 w 40271"/>
                <a:gd name="csY4" fmla="*/ 199 h 28781"/>
                <a:gd name="csX5" fmla="*/ 40271 w 40271"/>
                <a:gd name="csY5" fmla="*/ 10802 h 28781"/>
              </a:gdLst>
              <a:ahLst/>
              <a:cxnLst>
                <a:cxn ang="0">
                  <a:pos x="csX0" y="csY0"/>
                </a:cxn>
                <a:cxn ang="0">
                  <a:pos x="csX1" y="csY1"/>
                </a:cxn>
                <a:cxn ang="0">
                  <a:pos x="csX2" y="csY2"/>
                </a:cxn>
                <a:cxn ang="0">
                  <a:pos x="csX3" y="csY3"/>
                </a:cxn>
                <a:cxn ang="0">
                  <a:pos x="csX4" y="csY4"/>
                </a:cxn>
                <a:cxn ang="0">
                  <a:pos x="csX5" y="csY5"/>
                </a:cxn>
              </a:cxnLst>
              <a:rect l="l" t="t" r="r" b="b"/>
              <a:pathLst>
                <a:path w="40271" h="28781">
                  <a:moveTo>
                    <a:pt x="40271" y="10918"/>
                  </a:moveTo>
                  <a:lnTo>
                    <a:pt x="4082" y="28782"/>
                  </a:lnTo>
                  <a:cubicBezTo>
                    <a:pt x="2008" y="27284"/>
                    <a:pt x="-1104" y="22443"/>
                    <a:pt x="394" y="19446"/>
                  </a:cubicBezTo>
                  <a:lnTo>
                    <a:pt x="4889" y="10226"/>
                  </a:lnTo>
                  <a:cubicBezTo>
                    <a:pt x="10075" y="7230"/>
                    <a:pt x="20333" y="2504"/>
                    <a:pt x="26095" y="199"/>
                  </a:cubicBezTo>
                  <a:cubicBezTo>
                    <a:pt x="30360" y="-1530"/>
                    <a:pt x="39465" y="8497"/>
                    <a:pt x="40271" y="10802"/>
                  </a:cubicBezTo>
                  <a:close/>
                </a:path>
              </a:pathLst>
            </a:custGeom>
            <a:solidFill>
              <a:srgbClr val="54982A"/>
            </a:solidFill>
            <a:ln w="11507" cap="flat">
              <a:noFill/>
              <a:prstDash val="solid"/>
              <a:miter/>
            </a:ln>
          </p:spPr>
          <p:txBody>
            <a:bodyPr/>
            <a:lstStyle/>
            <a:p>
              <a:endParaRPr lang="en-US"/>
            </a:p>
          </p:txBody>
        </p:sp>
        <p:sp>
          <p:nvSpPr>
            <p:cNvPr id="813" name="Freeform: Shape 812">
              <a:extLst>
                <a:ext uri="{FF2B5EF4-FFF2-40B4-BE49-F238E27FC236}">
                  <a16:creationId xmlns:a16="http://schemas.microsoft.com/office/drawing/2014/main" id="{212F8D82-45FE-AAEB-9A04-507FE33A26A7}"/>
                </a:ext>
              </a:extLst>
            </p:cNvPr>
            <p:cNvSpPr/>
            <p:nvPr/>
          </p:nvSpPr>
          <p:spPr>
            <a:xfrm>
              <a:off x="7859309" y="3467164"/>
              <a:ext cx="29182" cy="33884"/>
            </a:xfrm>
            <a:custGeom>
              <a:avLst/>
              <a:gdLst>
                <a:gd name="csX0" fmla="*/ 576 w 29182"/>
                <a:gd name="csY0" fmla="*/ 33769 h 33884"/>
                <a:gd name="csX1" fmla="*/ 0 w 29182"/>
                <a:gd name="csY1" fmla="*/ 18095 h 33884"/>
                <a:gd name="csX2" fmla="*/ 13485 w 29182"/>
                <a:gd name="csY2" fmla="*/ 14868 h 33884"/>
                <a:gd name="csX3" fmla="*/ 20054 w 29182"/>
                <a:gd name="csY3" fmla="*/ 0 h 33884"/>
                <a:gd name="csX4" fmla="*/ 27661 w 29182"/>
                <a:gd name="csY4" fmla="*/ 20054 h 33884"/>
                <a:gd name="csX5" fmla="*/ 576 w 29182"/>
                <a:gd name="csY5" fmla="*/ 33884 h 33884"/>
              </a:gdLst>
              <a:ahLst/>
              <a:cxnLst>
                <a:cxn ang="0">
                  <a:pos x="csX0" y="csY0"/>
                </a:cxn>
                <a:cxn ang="0">
                  <a:pos x="csX1" y="csY1"/>
                </a:cxn>
                <a:cxn ang="0">
                  <a:pos x="csX2" y="csY2"/>
                </a:cxn>
                <a:cxn ang="0">
                  <a:pos x="csX3" y="csY3"/>
                </a:cxn>
                <a:cxn ang="0">
                  <a:pos x="csX4" y="csY4"/>
                </a:cxn>
                <a:cxn ang="0">
                  <a:pos x="csX5" y="csY5"/>
                </a:cxn>
              </a:cxnLst>
              <a:rect l="l" t="t" r="r" b="b"/>
              <a:pathLst>
                <a:path w="29182" h="33884">
                  <a:moveTo>
                    <a:pt x="576" y="33769"/>
                  </a:moveTo>
                  <a:lnTo>
                    <a:pt x="0" y="18095"/>
                  </a:lnTo>
                  <a:lnTo>
                    <a:pt x="13485" y="14868"/>
                  </a:lnTo>
                  <a:cubicBezTo>
                    <a:pt x="17979" y="13830"/>
                    <a:pt x="19017" y="5302"/>
                    <a:pt x="20054" y="0"/>
                  </a:cubicBezTo>
                  <a:cubicBezTo>
                    <a:pt x="22935" y="2881"/>
                    <a:pt x="32962" y="17403"/>
                    <a:pt x="27661" y="20054"/>
                  </a:cubicBezTo>
                  <a:lnTo>
                    <a:pt x="576" y="33884"/>
                  </a:lnTo>
                  <a:close/>
                </a:path>
              </a:pathLst>
            </a:custGeom>
            <a:solidFill>
              <a:srgbClr val="1F6E74"/>
            </a:solidFill>
            <a:ln w="11507" cap="flat">
              <a:noFill/>
              <a:prstDash val="solid"/>
              <a:miter/>
            </a:ln>
          </p:spPr>
          <p:txBody>
            <a:bodyPr/>
            <a:lstStyle/>
            <a:p>
              <a:endParaRPr lang="en-US"/>
            </a:p>
          </p:txBody>
        </p:sp>
        <p:sp>
          <p:nvSpPr>
            <p:cNvPr id="814" name="Freeform: Shape 813">
              <a:extLst>
                <a:ext uri="{FF2B5EF4-FFF2-40B4-BE49-F238E27FC236}">
                  <a16:creationId xmlns:a16="http://schemas.microsoft.com/office/drawing/2014/main" id="{DE8339E5-47E2-3A25-82A7-8D7D668DD20D}"/>
                </a:ext>
              </a:extLst>
            </p:cNvPr>
            <p:cNvSpPr/>
            <p:nvPr/>
          </p:nvSpPr>
          <p:spPr>
            <a:xfrm>
              <a:off x="7649658" y="3464628"/>
              <a:ext cx="133238" cy="71201"/>
            </a:xfrm>
            <a:custGeom>
              <a:avLst/>
              <a:gdLst>
                <a:gd name="csX0" fmla="*/ 133008 w 133238"/>
                <a:gd name="csY0" fmla="*/ 12217 h 71201"/>
                <a:gd name="csX1" fmla="*/ 125402 w 133238"/>
                <a:gd name="csY1" fmla="*/ 46101 h 71201"/>
                <a:gd name="csX2" fmla="*/ 90826 w 133238"/>
                <a:gd name="csY2" fmla="*/ 62352 h 71201"/>
                <a:gd name="csX3" fmla="*/ 56365 w 133238"/>
                <a:gd name="csY3" fmla="*/ 44833 h 71201"/>
                <a:gd name="csX4" fmla="*/ 28013 w 133238"/>
                <a:gd name="csY4" fmla="*/ 27776 h 71201"/>
                <a:gd name="csX5" fmla="*/ 6692 w 133238"/>
                <a:gd name="csY5" fmla="*/ 461 h 71201"/>
                <a:gd name="csX6" fmla="*/ 15220 w 133238"/>
                <a:gd name="csY6" fmla="*/ 0 h 71201"/>
                <a:gd name="csX7" fmla="*/ 56250 w 133238"/>
                <a:gd name="csY7" fmla="*/ 16481 h 71201"/>
                <a:gd name="csX8" fmla="*/ 133239 w 133238"/>
                <a:gd name="csY8" fmla="*/ 12217 h 71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3238" h="71201">
                  <a:moveTo>
                    <a:pt x="133008" y="12217"/>
                  </a:moveTo>
                  <a:lnTo>
                    <a:pt x="125402" y="46101"/>
                  </a:lnTo>
                  <a:cubicBezTo>
                    <a:pt x="138771" y="68229"/>
                    <a:pt x="105924" y="80677"/>
                    <a:pt x="90826" y="62352"/>
                  </a:cubicBezTo>
                  <a:lnTo>
                    <a:pt x="56365" y="44833"/>
                  </a:lnTo>
                  <a:cubicBezTo>
                    <a:pt x="41383" y="42182"/>
                    <a:pt x="31932" y="36420"/>
                    <a:pt x="28013" y="27776"/>
                  </a:cubicBezTo>
                  <a:cubicBezTo>
                    <a:pt x="11763" y="30427"/>
                    <a:pt x="-11634" y="16366"/>
                    <a:pt x="6692" y="461"/>
                  </a:cubicBezTo>
                  <a:lnTo>
                    <a:pt x="15220" y="0"/>
                  </a:lnTo>
                  <a:lnTo>
                    <a:pt x="56250" y="16481"/>
                  </a:lnTo>
                  <a:lnTo>
                    <a:pt x="133239" y="12217"/>
                  </a:lnTo>
                  <a:close/>
                </a:path>
              </a:pathLst>
            </a:custGeom>
            <a:solidFill>
              <a:srgbClr val="4BAD59"/>
            </a:solidFill>
            <a:ln w="11507" cap="flat">
              <a:noFill/>
              <a:prstDash val="solid"/>
              <a:miter/>
            </a:ln>
          </p:spPr>
          <p:txBody>
            <a:bodyPr/>
            <a:lstStyle/>
            <a:p>
              <a:endParaRPr lang="en-US"/>
            </a:p>
          </p:txBody>
        </p:sp>
        <p:sp>
          <p:nvSpPr>
            <p:cNvPr id="815" name="Freeform: Shape 814">
              <a:extLst>
                <a:ext uri="{FF2B5EF4-FFF2-40B4-BE49-F238E27FC236}">
                  <a16:creationId xmlns:a16="http://schemas.microsoft.com/office/drawing/2014/main" id="{3815236D-2A2C-6F82-B5C4-0E1390C9B372}"/>
                </a:ext>
              </a:extLst>
            </p:cNvPr>
            <p:cNvSpPr/>
            <p:nvPr/>
          </p:nvSpPr>
          <p:spPr>
            <a:xfrm>
              <a:off x="7682918" y="3508039"/>
              <a:ext cx="127160" cy="81909"/>
            </a:xfrm>
            <a:custGeom>
              <a:avLst/>
              <a:gdLst>
                <a:gd name="csX0" fmla="*/ 110006 w 127160"/>
                <a:gd name="csY0" fmla="*/ 1422 h 81909"/>
                <a:gd name="csX1" fmla="*/ 126948 w 127160"/>
                <a:gd name="csY1" fmla="*/ 18364 h 81909"/>
                <a:gd name="csX2" fmla="*/ 57912 w 127160"/>
                <a:gd name="csY2" fmla="*/ 60892 h 81909"/>
                <a:gd name="csX3" fmla="*/ 39241 w 127160"/>
                <a:gd name="csY3" fmla="*/ 69306 h 81909"/>
                <a:gd name="csX4" fmla="*/ 7316 w 127160"/>
                <a:gd name="csY4" fmla="*/ 53286 h 81909"/>
                <a:gd name="csX5" fmla="*/ 5933 w 127160"/>
                <a:gd name="csY5" fmla="*/ 41530 h 81909"/>
                <a:gd name="csX6" fmla="*/ 14577 w 127160"/>
                <a:gd name="csY6" fmla="*/ 42682 h 81909"/>
                <a:gd name="csX7" fmla="*/ 49037 w 127160"/>
                <a:gd name="csY7" fmla="*/ 27469 h 81909"/>
                <a:gd name="csX8" fmla="*/ 49037 w 127160"/>
                <a:gd name="csY8" fmla="*/ 18825 h 81909"/>
                <a:gd name="csX9" fmla="*/ 57681 w 127160"/>
                <a:gd name="csY9" fmla="*/ 19056 h 81909"/>
                <a:gd name="csX10" fmla="*/ 92257 w 127160"/>
                <a:gd name="csY10" fmla="*/ 2805 h 81909"/>
                <a:gd name="csX11" fmla="*/ 110121 w 127160"/>
                <a:gd name="csY11" fmla="*/ 1537 h 81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7160" h="81909">
                  <a:moveTo>
                    <a:pt x="110006" y="1422"/>
                  </a:moveTo>
                  <a:cubicBezTo>
                    <a:pt x="127063" y="-2958"/>
                    <a:pt x="127755" y="2805"/>
                    <a:pt x="126948" y="18364"/>
                  </a:cubicBezTo>
                  <a:cubicBezTo>
                    <a:pt x="110237" y="46947"/>
                    <a:pt x="73932" y="34615"/>
                    <a:pt x="57912" y="60892"/>
                  </a:cubicBezTo>
                  <a:cubicBezTo>
                    <a:pt x="62637" y="79333"/>
                    <a:pt x="51112" y="82675"/>
                    <a:pt x="39241" y="69306"/>
                  </a:cubicBezTo>
                  <a:cubicBezTo>
                    <a:pt x="31058" y="95468"/>
                    <a:pt x="1899" y="76336"/>
                    <a:pt x="7316" y="53286"/>
                  </a:cubicBezTo>
                  <a:cubicBezTo>
                    <a:pt x="-2135" y="52018"/>
                    <a:pt x="-2250" y="46716"/>
                    <a:pt x="5933" y="41530"/>
                  </a:cubicBezTo>
                  <a:cubicBezTo>
                    <a:pt x="8584" y="34269"/>
                    <a:pt x="11465" y="34960"/>
                    <a:pt x="14577" y="42682"/>
                  </a:cubicBezTo>
                  <a:cubicBezTo>
                    <a:pt x="23912" y="34845"/>
                    <a:pt x="35438" y="29774"/>
                    <a:pt x="49037" y="27469"/>
                  </a:cubicBezTo>
                  <a:cubicBezTo>
                    <a:pt x="41546" y="25049"/>
                    <a:pt x="41661" y="22167"/>
                    <a:pt x="49037" y="18825"/>
                  </a:cubicBezTo>
                  <a:cubicBezTo>
                    <a:pt x="51458" y="14561"/>
                    <a:pt x="54339" y="14791"/>
                    <a:pt x="57681" y="19056"/>
                  </a:cubicBezTo>
                  <a:lnTo>
                    <a:pt x="92257" y="2805"/>
                  </a:lnTo>
                  <a:lnTo>
                    <a:pt x="110121" y="1537"/>
                  </a:lnTo>
                  <a:close/>
                </a:path>
              </a:pathLst>
            </a:custGeom>
            <a:solidFill>
              <a:srgbClr val="18A1B6"/>
            </a:solidFill>
            <a:ln w="11507" cap="flat">
              <a:noFill/>
              <a:prstDash val="solid"/>
              <a:miter/>
            </a:ln>
          </p:spPr>
          <p:txBody>
            <a:bodyPr/>
            <a:lstStyle/>
            <a:p>
              <a:endParaRPr lang="en-US"/>
            </a:p>
          </p:txBody>
        </p:sp>
        <p:sp>
          <p:nvSpPr>
            <p:cNvPr id="816" name="Freeform: Shape 815">
              <a:extLst>
                <a:ext uri="{FF2B5EF4-FFF2-40B4-BE49-F238E27FC236}">
                  <a16:creationId xmlns:a16="http://schemas.microsoft.com/office/drawing/2014/main" id="{EB696D5F-06CC-2C0A-7FA7-2ED4CE1578FA}"/>
                </a:ext>
              </a:extLst>
            </p:cNvPr>
            <p:cNvSpPr/>
            <p:nvPr/>
          </p:nvSpPr>
          <p:spPr>
            <a:xfrm>
              <a:off x="7793039" y="3492865"/>
              <a:ext cx="34575" cy="33538"/>
            </a:xfrm>
            <a:custGeom>
              <a:avLst/>
              <a:gdLst>
                <a:gd name="csX0" fmla="*/ 34460 w 34575"/>
                <a:gd name="csY0" fmla="*/ 115 h 33538"/>
                <a:gd name="csX1" fmla="*/ 24779 w 34575"/>
                <a:gd name="csY1" fmla="*/ 33538 h 33538"/>
                <a:gd name="csX2" fmla="*/ 16827 w 34575"/>
                <a:gd name="csY2" fmla="*/ 33538 h 33538"/>
                <a:gd name="csX3" fmla="*/ 3112 w 34575"/>
                <a:gd name="csY3" fmla="*/ 28006 h 33538"/>
                <a:gd name="csX4" fmla="*/ 0 w 34575"/>
                <a:gd name="csY4" fmla="*/ 16481 h 33538"/>
                <a:gd name="csX5" fmla="*/ 34576 w 34575"/>
                <a:gd name="csY5" fmla="*/ 0 h 33538"/>
              </a:gdLst>
              <a:ahLst/>
              <a:cxnLst>
                <a:cxn ang="0">
                  <a:pos x="csX0" y="csY0"/>
                </a:cxn>
                <a:cxn ang="0">
                  <a:pos x="csX1" y="csY1"/>
                </a:cxn>
                <a:cxn ang="0">
                  <a:pos x="csX2" y="csY2"/>
                </a:cxn>
                <a:cxn ang="0">
                  <a:pos x="csX3" y="csY3"/>
                </a:cxn>
                <a:cxn ang="0">
                  <a:pos x="csX4" y="csY4"/>
                </a:cxn>
                <a:cxn ang="0">
                  <a:pos x="csX5" y="csY5"/>
                </a:cxn>
              </a:cxnLst>
              <a:rect l="l" t="t" r="r" b="b"/>
              <a:pathLst>
                <a:path w="34575" h="33538">
                  <a:moveTo>
                    <a:pt x="34460" y="115"/>
                  </a:moveTo>
                  <a:lnTo>
                    <a:pt x="24779" y="33538"/>
                  </a:lnTo>
                  <a:lnTo>
                    <a:pt x="16827" y="33538"/>
                  </a:lnTo>
                  <a:cubicBezTo>
                    <a:pt x="12217" y="32616"/>
                    <a:pt x="4149" y="32040"/>
                    <a:pt x="3112" y="28006"/>
                  </a:cubicBezTo>
                  <a:lnTo>
                    <a:pt x="0" y="16481"/>
                  </a:lnTo>
                  <a:cubicBezTo>
                    <a:pt x="9912" y="10027"/>
                    <a:pt x="23857" y="2651"/>
                    <a:pt x="34576" y="0"/>
                  </a:cubicBezTo>
                  <a:close/>
                </a:path>
              </a:pathLst>
            </a:custGeom>
            <a:solidFill>
              <a:srgbClr val="2EA9D1"/>
            </a:solidFill>
            <a:ln w="11507" cap="flat">
              <a:noFill/>
              <a:prstDash val="solid"/>
              <a:miter/>
            </a:ln>
          </p:spPr>
          <p:txBody>
            <a:bodyPr/>
            <a:lstStyle/>
            <a:p>
              <a:endParaRPr lang="en-US"/>
            </a:p>
          </p:txBody>
        </p:sp>
        <p:sp>
          <p:nvSpPr>
            <p:cNvPr id="817" name="Freeform: Shape 816">
              <a:extLst>
                <a:ext uri="{FF2B5EF4-FFF2-40B4-BE49-F238E27FC236}">
                  <a16:creationId xmlns:a16="http://schemas.microsoft.com/office/drawing/2014/main" id="{F76D32E7-136A-DB80-FD2A-FABB8BED3ED9}"/>
                </a:ext>
              </a:extLst>
            </p:cNvPr>
            <p:cNvSpPr/>
            <p:nvPr/>
          </p:nvSpPr>
          <p:spPr>
            <a:xfrm>
              <a:off x="7156332" y="3813667"/>
              <a:ext cx="51163" cy="178356"/>
            </a:xfrm>
            <a:custGeom>
              <a:avLst/>
              <a:gdLst>
                <a:gd name="csX0" fmla="*/ 22987 w 51163"/>
                <a:gd name="csY0" fmla="*/ 32562 h 178356"/>
                <a:gd name="csX1" fmla="*/ 31746 w 51163"/>
                <a:gd name="csY1" fmla="*/ 40630 h 178356"/>
                <a:gd name="csX2" fmla="*/ 48803 w 51163"/>
                <a:gd name="csY2" fmla="*/ 65755 h 178356"/>
                <a:gd name="csX3" fmla="*/ 31631 w 51163"/>
                <a:gd name="csY3" fmla="*/ 178357 h 178356"/>
                <a:gd name="csX4" fmla="*/ 16533 w 51163"/>
                <a:gd name="csY4" fmla="*/ 153001 h 178356"/>
                <a:gd name="csX5" fmla="*/ 18838 w 51163"/>
                <a:gd name="csY5" fmla="*/ 86962 h 178356"/>
                <a:gd name="csX6" fmla="*/ 4892 w 51163"/>
                <a:gd name="csY6" fmla="*/ 13546 h 178356"/>
                <a:gd name="csX7" fmla="*/ 14919 w 51163"/>
                <a:gd name="csY7" fmla="*/ 5363 h 178356"/>
                <a:gd name="csX8" fmla="*/ 22987 w 51163"/>
                <a:gd name="csY8" fmla="*/ 32678 h 178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163" h="178356">
                  <a:moveTo>
                    <a:pt x="22987" y="32562"/>
                  </a:moveTo>
                  <a:cubicBezTo>
                    <a:pt x="34512" y="21498"/>
                    <a:pt x="38892" y="26339"/>
                    <a:pt x="31746" y="40630"/>
                  </a:cubicBezTo>
                  <a:cubicBezTo>
                    <a:pt x="43847" y="37864"/>
                    <a:pt x="56525" y="53654"/>
                    <a:pt x="48803" y="65755"/>
                  </a:cubicBezTo>
                  <a:lnTo>
                    <a:pt x="31631" y="178357"/>
                  </a:lnTo>
                  <a:cubicBezTo>
                    <a:pt x="26675" y="171096"/>
                    <a:pt x="20912" y="161299"/>
                    <a:pt x="16533" y="153001"/>
                  </a:cubicBezTo>
                  <a:lnTo>
                    <a:pt x="18838" y="86962"/>
                  </a:lnTo>
                  <a:cubicBezTo>
                    <a:pt x="9041" y="62759"/>
                    <a:pt x="-8593" y="36596"/>
                    <a:pt x="4892" y="13546"/>
                  </a:cubicBezTo>
                  <a:cubicBezTo>
                    <a:pt x="-1793" y="-285"/>
                    <a:pt x="2241" y="-4434"/>
                    <a:pt x="14919" y="5363"/>
                  </a:cubicBezTo>
                  <a:cubicBezTo>
                    <a:pt x="23332" y="6746"/>
                    <a:pt x="25983" y="15851"/>
                    <a:pt x="22987" y="32678"/>
                  </a:cubicBezTo>
                  <a:close/>
                </a:path>
              </a:pathLst>
            </a:custGeom>
            <a:solidFill>
              <a:srgbClr val="1A9260"/>
            </a:solidFill>
            <a:ln w="11507" cap="flat">
              <a:noFill/>
              <a:prstDash val="solid"/>
              <a:miter/>
            </a:ln>
          </p:spPr>
          <p:txBody>
            <a:bodyPr/>
            <a:lstStyle/>
            <a:p>
              <a:endParaRPr lang="en-US"/>
            </a:p>
          </p:txBody>
        </p:sp>
        <p:sp>
          <p:nvSpPr>
            <p:cNvPr id="818" name="Freeform: Shape 817">
              <a:extLst>
                <a:ext uri="{FF2B5EF4-FFF2-40B4-BE49-F238E27FC236}">
                  <a16:creationId xmlns:a16="http://schemas.microsoft.com/office/drawing/2014/main" id="{8BA99C6A-2E52-7E01-D847-FFF396238CB0}"/>
                </a:ext>
              </a:extLst>
            </p:cNvPr>
            <p:cNvSpPr/>
            <p:nvPr/>
          </p:nvSpPr>
          <p:spPr>
            <a:xfrm>
              <a:off x="7203195" y="3871697"/>
              <a:ext cx="44123" cy="137268"/>
            </a:xfrm>
            <a:custGeom>
              <a:avLst/>
              <a:gdLst>
                <a:gd name="csX0" fmla="*/ 1826 w 44123"/>
                <a:gd name="csY0" fmla="*/ 111452 h 137268"/>
                <a:gd name="csX1" fmla="*/ 10931 w 44123"/>
                <a:gd name="csY1" fmla="*/ 25358 h 137268"/>
                <a:gd name="csX2" fmla="*/ 44123 w 44123"/>
                <a:gd name="csY2" fmla="*/ 8762 h 137268"/>
                <a:gd name="csX3" fmla="*/ 32022 w 44123"/>
                <a:gd name="csY3" fmla="*/ 65005 h 137268"/>
                <a:gd name="csX4" fmla="*/ 27873 w 44123"/>
                <a:gd name="csY4" fmla="*/ 137269 h 137268"/>
                <a:gd name="csX5" fmla="*/ 1826 w 44123"/>
                <a:gd name="csY5" fmla="*/ 111452 h 137268"/>
              </a:gdLst>
              <a:ahLst/>
              <a:cxnLst>
                <a:cxn ang="0">
                  <a:pos x="csX0" y="csY0"/>
                </a:cxn>
                <a:cxn ang="0">
                  <a:pos x="csX1" y="csY1"/>
                </a:cxn>
                <a:cxn ang="0">
                  <a:pos x="csX2" y="csY2"/>
                </a:cxn>
                <a:cxn ang="0">
                  <a:pos x="csX3" y="csY3"/>
                </a:cxn>
                <a:cxn ang="0">
                  <a:pos x="csX4" y="csY4"/>
                </a:cxn>
                <a:cxn ang="0">
                  <a:pos x="csX5" y="csY5"/>
                </a:cxn>
              </a:cxnLst>
              <a:rect l="l" t="t" r="r" b="b"/>
              <a:pathLst>
                <a:path w="44123" h="137268">
                  <a:moveTo>
                    <a:pt x="1826" y="111452"/>
                  </a:moveTo>
                  <a:cubicBezTo>
                    <a:pt x="-3937" y="89208"/>
                    <a:pt x="5283" y="47141"/>
                    <a:pt x="10931" y="25358"/>
                  </a:cubicBezTo>
                  <a:cubicBezTo>
                    <a:pt x="16693" y="4152"/>
                    <a:pt x="26029" y="-10024"/>
                    <a:pt x="44123" y="8762"/>
                  </a:cubicBezTo>
                  <a:lnTo>
                    <a:pt x="32022" y="65005"/>
                  </a:lnTo>
                  <a:cubicBezTo>
                    <a:pt x="33866" y="93127"/>
                    <a:pt x="33174" y="117330"/>
                    <a:pt x="27873" y="137269"/>
                  </a:cubicBezTo>
                  <a:lnTo>
                    <a:pt x="1826" y="111452"/>
                  </a:lnTo>
                  <a:close/>
                </a:path>
              </a:pathLst>
            </a:custGeom>
            <a:solidFill>
              <a:srgbClr val="65B999"/>
            </a:solidFill>
            <a:ln w="11507" cap="flat">
              <a:noFill/>
              <a:prstDash val="solid"/>
              <a:miter/>
            </a:ln>
          </p:spPr>
          <p:txBody>
            <a:bodyPr/>
            <a:lstStyle/>
            <a:p>
              <a:endParaRPr lang="en-US"/>
            </a:p>
          </p:txBody>
        </p:sp>
        <p:sp>
          <p:nvSpPr>
            <p:cNvPr id="819" name="Freeform: Shape 818">
              <a:extLst>
                <a:ext uri="{FF2B5EF4-FFF2-40B4-BE49-F238E27FC236}">
                  <a16:creationId xmlns:a16="http://schemas.microsoft.com/office/drawing/2014/main" id="{2278043D-ED0A-ACDE-F805-40BEE351291A}"/>
                </a:ext>
              </a:extLst>
            </p:cNvPr>
            <p:cNvSpPr/>
            <p:nvPr/>
          </p:nvSpPr>
          <p:spPr>
            <a:xfrm>
              <a:off x="7206004" y="3843339"/>
              <a:ext cx="44250" cy="53715"/>
            </a:xfrm>
            <a:custGeom>
              <a:avLst/>
              <a:gdLst>
                <a:gd name="csX0" fmla="*/ 34054 w 44250"/>
                <a:gd name="csY0" fmla="*/ 10611 h 53715"/>
                <a:gd name="csX1" fmla="*/ 42697 w 44250"/>
                <a:gd name="csY1" fmla="*/ 19255 h 53715"/>
                <a:gd name="csX2" fmla="*/ 41314 w 44250"/>
                <a:gd name="csY2" fmla="*/ 37120 h 53715"/>
                <a:gd name="csX3" fmla="*/ 8122 w 44250"/>
                <a:gd name="csY3" fmla="*/ 53716 h 53715"/>
                <a:gd name="csX4" fmla="*/ 8928 w 44250"/>
                <a:gd name="csY4" fmla="*/ 36543 h 53715"/>
                <a:gd name="csX5" fmla="*/ 8928 w 44250"/>
                <a:gd name="csY5" fmla="*/ 18564 h 53715"/>
                <a:gd name="csX6" fmla="*/ 25294 w 44250"/>
                <a:gd name="csY6" fmla="*/ 11649 h 53715"/>
                <a:gd name="csX7" fmla="*/ 34054 w 44250"/>
                <a:gd name="csY7" fmla="*/ 10727 h 537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250" h="53715">
                  <a:moveTo>
                    <a:pt x="34054" y="10611"/>
                  </a:moveTo>
                  <a:cubicBezTo>
                    <a:pt x="43504" y="1622"/>
                    <a:pt x="46386" y="6462"/>
                    <a:pt x="42697" y="19255"/>
                  </a:cubicBezTo>
                  <a:cubicBezTo>
                    <a:pt x="42467" y="24096"/>
                    <a:pt x="42352" y="32625"/>
                    <a:pt x="41314" y="37120"/>
                  </a:cubicBezTo>
                  <a:lnTo>
                    <a:pt x="8122" y="53716"/>
                  </a:lnTo>
                  <a:cubicBezTo>
                    <a:pt x="8467" y="49452"/>
                    <a:pt x="8928" y="40808"/>
                    <a:pt x="8928" y="36543"/>
                  </a:cubicBezTo>
                  <a:cubicBezTo>
                    <a:pt x="-1675" y="31357"/>
                    <a:pt x="-4210" y="19947"/>
                    <a:pt x="8928" y="18564"/>
                  </a:cubicBezTo>
                  <a:cubicBezTo>
                    <a:pt x="2590" y="-3680"/>
                    <a:pt x="10542" y="-5870"/>
                    <a:pt x="25294" y="11649"/>
                  </a:cubicBezTo>
                  <a:cubicBezTo>
                    <a:pt x="27023" y="3927"/>
                    <a:pt x="29904" y="3696"/>
                    <a:pt x="34054" y="10727"/>
                  </a:cubicBezTo>
                  <a:close/>
                </a:path>
              </a:pathLst>
            </a:custGeom>
            <a:solidFill>
              <a:srgbClr val="6BBDAC"/>
            </a:solidFill>
            <a:ln w="11507" cap="flat">
              <a:noFill/>
              <a:prstDash val="solid"/>
              <a:miter/>
            </a:ln>
          </p:spPr>
          <p:txBody>
            <a:bodyPr/>
            <a:lstStyle/>
            <a:p>
              <a:endParaRPr lang="en-US"/>
            </a:p>
          </p:txBody>
        </p:sp>
        <p:sp>
          <p:nvSpPr>
            <p:cNvPr id="820" name="Freeform: Shape 819">
              <a:extLst>
                <a:ext uri="{FF2B5EF4-FFF2-40B4-BE49-F238E27FC236}">
                  <a16:creationId xmlns:a16="http://schemas.microsoft.com/office/drawing/2014/main" id="{5E323C87-715F-42CD-F1F7-2AA2EBA9ADC6}"/>
                </a:ext>
              </a:extLst>
            </p:cNvPr>
            <p:cNvSpPr/>
            <p:nvPr/>
          </p:nvSpPr>
          <p:spPr>
            <a:xfrm>
              <a:off x="7185942" y="3836864"/>
              <a:ext cx="32534" cy="42903"/>
            </a:xfrm>
            <a:custGeom>
              <a:avLst/>
              <a:gdLst>
                <a:gd name="csX0" fmla="*/ 29105 w 32534"/>
                <a:gd name="csY0" fmla="*/ 24924 h 42903"/>
                <a:gd name="csX1" fmla="*/ 29105 w 32534"/>
                <a:gd name="csY1" fmla="*/ 42904 h 42903"/>
                <a:gd name="csX2" fmla="*/ 19309 w 32534"/>
                <a:gd name="csY2" fmla="*/ 42558 h 42903"/>
                <a:gd name="csX3" fmla="*/ 2251 w 32534"/>
                <a:gd name="csY3" fmla="*/ 17433 h 42903"/>
                <a:gd name="csX4" fmla="*/ 12048 w 32534"/>
                <a:gd name="csY4" fmla="*/ 8674 h 42903"/>
                <a:gd name="csX5" fmla="*/ 29221 w 32534"/>
                <a:gd name="csY5" fmla="*/ 24924 h 42903"/>
              </a:gdLst>
              <a:ahLst/>
              <a:cxnLst>
                <a:cxn ang="0">
                  <a:pos x="csX0" y="csY0"/>
                </a:cxn>
                <a:cxn ang="0">
                  <a:pos x="csX1" y="csY1"/>
                </a:cxn>
                <a:cxn ang="0">
                  <a:pos x="csX2" y="csY2"/>
                </a:cxn>
                <a:cxn ang="0">
                  <a:pos x="csX3" y="csY3"/>
                </a:cxn>
                <a:cxn ang="0">
                  <a:pos x="csX4" y="csY4"/>
                </a:cxn>
                <a:cxn ang="0">
                  <a:pos x="csX5" y="csY5"/>
                </a:cxn>
              </a:cxnLst>
              <a:rect l="l" t="t" r="r" b="b"/>
              <a:pathLst>
                <a:path w="32534" h="42903">
                  <a:moveTo>
                    <a:pt x="29105" y="24924"/>
                  </a:moveTo>
                  <a:lnTo>
                    <a:pt x="29105" y="42904"/>
                  </a:lnTo>
                  <a:lnTo>
                    <a:pt x="19309" y="42558"/>
                  </a:lnTo>
                  <a:lnTo>
                    <a:pt x="2251" y="17433"/>
                  </a:lnTo>
                  <a:cubicBezTo>
                    <a:pt x="-3050" y="6830"/>
                    <a:pt x="1329" y="3141"/>
                    <a:pt x="12048" y="8674"/>
                  </a:cubicBezTo>
                  <a:cubicBezTo>
                    <a:pt x="26685" y="-10919"/>
                    <a:pt x="38556" y="6253"/>
                    <a:pt x="29221" y="24924"/>
                  </a:cubicBezTo>
                  <a:close/>
                </a:path>
              </a:pathLst>
            </a:custGeom>
            <a:solidFill>
              <a:srgbClr val="33B2BA"/>
            </a:solidFill>
            <a:ln w="11507" cap="flat">
              <a:noFill/>
              <a:prstDash val="solid"/>
              <a:miter/>
            </a:ln>
          </p:spPr>
          <p:txBody>
            <a:bodyPr/>
            <a:lstStyle/>
            <a:p>
              <a:endParaRPr lang="en-US"/>
            </a:p>
          </p:txBody>
        </p:sp>
        <p:sp>
          <p:nvSpPr>
            <p:cNvPr id="821" name="Freeform: Shape 820">
              <a:extLst>
                <a:ext uri="{FF2B5EF4-FFF2-40B4-BE49-F238E27FC236}">
                  <a16:creationId xmlns:a16="http://schemas.microsoft.com/office/drawing/2014/main" id="{85FF68DC-4CC1-E1A7-6218-886A0A185078}"/>
                </a:ext>
              </a:extLst>
            </p:cNvPr>
            <p:cNvSpPr/>
            <p:nvPr/>
          </p:nvSpPr>
          <p:spPr>
            <a:xfrm>
              <a:off x="7252327" y="4002767"/>
              <a:ext cx="113134" cy="144846"/>
            </a:xfrm>
            <a:custGeom>
              <a:avLst/>
              <a:gdLst>
                <a:gd name="csX0" fmla="*/ 41207 w 113134"/>
                <a:gd name="csY0" fmla="*/ 21181 h 144846"/>
                <a:gd name="csX1" fmla="*/ 64142 w 113134"/>
                <a:gd name="csY1" fmla="*/ 21873 h 144846"/>
                <a:gd name="csX2" fmla="*/ 91572 w 113134"/>
                <a:gd name="csY2" fmla="*/ 23140 h 144846"/>
                <a:gd name="csX3" fmla="*/ 99986 w 113134"/>
                <a:gd name="csY3" fmla="*/ 41696 h 144846"/>
                <a:gd name="csX4" fmla="*/ 96759 w 113134"/>
                <a:gd name="csY4" fmla="*/ 90563 h 144846"/>
                <a:gd name="csX5" fmla="*/ 96759 w 113134"/>
                <a:gd name="csY5" fmla="*/ 99322 h 144846"/>
                <a:gd name="csX6" fmla="*/ 85003 w 113134"/>
                <a:gd name="csY6" fmla="*/ 94136 h 144846"/>
                <a:gd name="csX7" fmla="*/ 53539 w 113134"/>
                <a:gd name="csY7" fmla="*/ 72007 h 144846"/>
                <a:gd name="csX8" fmla="*/ 29797 w 113134"/>
                <a:gd name="csY8" fmla="*/ 144847 h 144846"/>
                <a:gd name="csX9" fmla="*/ 6285 w 113134"/>
                <a:gd name="csY9" fmla="*/ 14727 h 144846"/>
                <a:gd name="csX10" fmla="*/ 6516 w 113134"/>
                <a:gd name="csY10" fmla="*/ 4700 h 144846"/>
                <a:gd name="csX11" fmla="*/ 15390 w 113134"/>
                <a:gd name="csY11" fmla="*/ 5161 h 144846"/>
                <a:gd name="csX12" fmla="*/ 41322 w 113134"/>
                <a:gd name="csY12" fmla="*/ 21296 h 1448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3134" h="144846">
                  <a:moveTo>
                    <a:pt x="41207" y="21181"/>
                  </a:moveTo>
                  <a:cubicBezTo>
                    <a:pt x="41899" y="5622"/>
                    <a:pt x="49620" y="5853"/>
                    <a:pt x="64142" y="21873"/>
                  </a:cubicBezTo>
                  <a:cubicBezTo>
                    <a:pt x="65410" y="-2676"/>
                    <a:pt x="86040" y="436"/>
                    <a:pt x="91572" y="23140"/>
                  </a:cubicBezTo>
                  <a:cubicBezTo>
                    <a:pt x="108514" y="14035"/>
                    <a:pt x="114162" y="31093"/>
                    <a:pt x="99986" y="41696"/>
                  </a:cubicBezTo>
                  <a:cubicBezTo>
                    <a:pt x="119002" y="51492"/>
                    <a:pt x="116928" y="83302"/>
                    <a:pt x="96759" y="90563"/>
                  </a:cubicBezTo>
                  <a:cubicBezTo>
                    <a:pt x="104250" y="93099"/>
                    <a:pt x="104135" y="96095"/>
                    <a:pt x="96759" y="99322"/>
                  </a:cubicBezTo>
                  <a:lnTo>
                    <a:pt x="85003" y="94136"/>
                  </a:lnTo>
                  <a:cubicBezTo>
                    <a:pt x="82813" y="87682"/>
                    <a:pt x="65871" y="75350"/>
                    <a:pt x="53539" y="72007"/>
                  </a:cubicBezTo>
                  <a:lnTo>
                    <a:pt x="29797" y="144847"/>
                  </a:lnTo>
                  <a:cubicBezTo>
                    <a:pt x="-14921" y="135857"/>
                    <a:pt x="3058" y="73275"/>
                    <a:pt x="6285" y="14727"/>
                  </a:cubicBezTo>
                  <a:cubicBezTo>
                    <a:pt x="6401" y="12076"/>
                    <a:pt x="5709" y="7005"/>
                    <a:pt x="6516" y="4700"/>
                  </a:cubicBezTo>
                  <a:cubicBezTo>
                    <a:pt x="9397" y="-1754"/>
                    <a:pt x="12279" y="-1524"/>
                    <a:pt x="15390" y="5161"/>
                  </a:cubicBezTo>
                  <a:cubicBezTo>
                    <a:pt x="27031" y="6774"/>
                    <a:pt x="35675" y="12191"/>
                    <a:pt x="41322" y="21296"/>
                  </a:cubicBezTo>
                  <a:close/>
                </a:path>
              </a:pathLst>
            </a:custGeom>
            <a:solidFill>
              <a:srgbClr val="04A5AF"/>
            </a:solidFill>
            <a:ln w="11507" cap="flat">
              <a:noFill/>
              <a:prstDash val="solid"/>
              <a:miter/>
            </a:ln>
          </p:spPr>
          <p:txBody>
            <a:bodyPr/>
            <a:lstStyle/>
            <a:p>
              <a:endParaRPr lang="en-US"/>
            </a:p>
          </p:txBody>
        </p:sp>
        <p:sp>
          <p:nvSpPr>
            <p:cNvPr id="822" name="Freeform: Shape 821">
              <a:extLst>
                <a:ext uri="{FF2B5EF4-FFF2-40B4-BE49-F238E27FC236}">
                  <a16:creationId xmlns:a16="http://schemas.microsoft.com/office/drawing/2014/main" id="{64FFBD27-50A2-8392-2340-EBA5A70E50D8}"/>
                </a:ext>
              </a:extLst>
            </p:cNvPr>
            <p:cNvSpPr/>
            <p:nvPr/>
          </p:nvSpPr>
          <p:spPr>
            <a:xfrm>
              <a:off x="7247874" y="3836344"/>
              <a:ext cx="52996" cy="146689"/>
            </a:xfrm>
            <a:custGeom>
              <a:avLst/>
              <a:gdLst>
                <a:gd name="csX0" fmla="*/ 29064 w 52996"/>
                <a:gd name="csY0" fmla="*/ 17838 h 146689"/>
                <a:gd name="csX1" fmla="*/ 41165 w 52996"/>
                <a:gd name="csY1" fmla="*/ 23946 h 146689"/>
                <a:gd name="csX2" fmla="*/ 44046 w 52996"/>
                <a:gd name="csY2" fmla="*/ 43308 h 146689"/>
                <a:gd name="csX3" fmla="*/ 44046 w 52996"/>
                <a:gd name="csY3" fmla="*/ 51952 h 146689"/>
                <a:gd name="csX4" fmla="*/ 26759 w 52996"/>
                <a:gd name="csY4" fmla="*/ 77769 h 146689"/>
                <a:gd name="csX5" fmla="*/ 26759 w 52996"/>
                <a:gd name="csY5" fmla="*/ 86413 h 146689"/>
                <a:gd name="csX6" fmla="*/ 12006 w 52996"/>
                <a:gd name="csY6" fmla="*/ 112690 h 146689"/>
                <a:gd name="csX7" fmla="*/ 827 w 52996"/>
                <a:gd name="csY7" fmla="*/ 146690 h 146689"/>
                <a:gd name="csX8" fmla="*/ 9471 w 52996"/>
                <a:gd name="csY8" fmla="*/ 26136 h 146689"/>
                <a:gd name="csX9" fmla="*/ 9471 w 52996"/>
                <a:gd name="csY9" fmla="*/ 17492 h 146689"/>
                <a:gd name="csX10" fmla="*/ 29064 w 52996"/>
                <a:gd name="csY10" fmla="*/ 17722 h 1466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2996" h="146689">
                  <a:moveTo>
                    <a:pt x="29064" y="17838"/>
                  </a:moveTo>
                  <a:cubicBezTo>
                    <a:pt x="37247" y="4007"/>
                    <a:pt x="41165" y="8041"/>
                    <a:pt x="41165" y="23946"/>
                  </a:cubicBezTo>
                  <a:cubicBezTo>
                    <a:pt x="56724" y="20488"/>
                    <a:pt x="56148" y="35702"/>
                    <a:pt x="44046" y="43308"/>
                  </a:cubicBezTo>
                  <a:cubicBezTo>
                    <a:pt x="51768" y="45959"/>
                    <a:pt x="51653" y="48840"/>
                    <a:pt x="44046" y="51952"/>
                  </a:cubicBezTo>
                  <a:cubicBezTo>
                    <a:pt x="61334" y="57139"/>
                    <a:pt x="39552" y="71315"/>
                    <a:pt x="26759" y="77769"/>
                  </a:cubicBezTo>
                  <a:cubicBezTo>
                    <a:pt x="33328" y="79498"/>
                    <a:pt x="33097" y="82494"/>
                    <a:pt x="26759" y="86413"/>
                  </a:cubicBezTo>
                  <a:cubicBezTo>
                    <a:pt x="22149" y="92060"/>
                    <a:pt x="14427" y="105314"/>
                    <a:pt x="12006" y="112690"/>
                  </a:cubicBezTo>
                  <a:lnTo>
                    <a:pt x="827" y="146690"/>
                  </a:lnTo>
                  <a:cubicBezTo>
                    <a:pt x="-5166" y="80881"/>
                    <a:pt x="23877" y="73159"/>
                    <a:pt x="9471" y="26136"/>
                  </a:cubicBezTo>
                  <a:cubicBezTo>
                    <a:pt x="1979" y="23715"/>
                    <a:pt x="2095" y="20834"/>
                    <a:pt x="9471" y="17492"/>
                  </a:cubicBezTo>
                  <a:cubicBezTo>
                    <a:pt x="12122" y="-7172"/>
                    <a:pt x="21111" y="-4522"/>
                    <a:pt x="29064" y="17722"/>
                  </a:cubicBezTo>
                  <a:close/>
                </a:path>
              </a:pathLst>
            </a:custGeom>
            <a:solidFill>
              <a:srgbClr val="2B9541"/>
            </a:solidFill>
            <a:ln w="11507" cap="flat">
              <a:noFill/>
              <a:prstDash val="solid"/>
              <a:miter/>
            </a:ln>
          </p:spPr>
          <p:txBody>
            <a:bodyPr/>
            <a:lstStyle/>
            <a:p>
              <a:endParaRPr lang="en-US"/>
            </a:p>
          </p:txBody>
        </p:sp>
        <p:sp>
          <p:nvSpPr>
            <p:cNvPr id="823" name="Freeform: Shape 822">
              <a:extLst>
                <a:ext uri="{FF2B5EF4-FFF2-40B4-BE49-F238E27FC236}">
                  <a16:creationId xmlns:a16="http://schemas.microsoft.com/office/drawing/2014/main" id="{74B56A36-A301-37D1-16B4-61FF2B959A00}"/>
                </a:ext>
              </a:extLst>
            </p:cNvPr>
            <p:cNvSpPr/>
            <p:nvPr/>
          </p:nvSpPr>
          <p:spPr>
            <a:xfrm>
              <a:off x="7231823" y="3723575"/>
              <a:ext cx="42970" cy="139019"/>
            </a:xfrm>
            <a:custGeom>
              <a:avLst/>
              <a:gdLst>
                <a:gd name="csX0" fmla="*/ 16878 w 42970"/>
                <a:gd name="csY0" fmla="*/ 70099 h 139019"/>
                <a:gd name="csX1" fmla="*/ 25522 w 42970"/>
                <a:gd name="csY1" fmla="*/ 130376 h 139019"/>
                <a:gd name="csX2" fmla="*/ 25522 w 42970"/>
                <a:gd name="csY2" fmla="*/ 139020 h 139019"/>
                <a:gd name="csX3" fmla="*/ 16878 w 42970"/>
                <a:gd name="csY3" fmla="*/ 139020 h 139019"/>
                <a:gd name="csX4" fmla="*/ 8234 w 42970"/>
                <a:gd name="csY4" fmla="*/ 130376 h 139019"/>
                <a:gd name="csX5" fmla="*/ 16763 w 42970"/>
                <a:gd name="csY5" fmla="*/ 17659 h 139019"/>
                <a:gd name="csX6" fmla="*/ 33705 w 42970"/>
                <a:gd name="csY6" fmla="*/ 25 h 139019"/>
                <a:gd name="csX7" fmla="*/ 16878 w 42970"/>
                <a:gd name="csY7" fmla="*/ 70099 h 1390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2970" h="139019">
                  <a:moveTo>
                    <a:pt x="16878" y="70099"/>
                  </a:moveTo>
                  <a:cubicBezTo>
                    <a:pt x="30593" y="75746"/>
                    <a:pt x="35780" y="118735"/>
                    <a:pt x="25522" y="130376"/>
                  </a:cubicBezTo>
                  <a:lnTo>
                    <a:pt x="25522" y="139020"/>
                  </a:lnTo>
                  <a:lnTo>
                    <a:pt x="16878" y="139020"/>
                  </a:lnTo>
                  <a:lnTo>
                    <a:pt x="8234" y="130376"/>
                  </a:lnTo>
                  <a:cubicBezTo>
                    <a:pt x="-5942" y="94647"/>
                    <a:pt x="-986" y="52004"/>
                    <a:pt x="16763" y="17659"/>
                  </a:cubicBezTo>
                  <a:cubicBezTo>
                    <a:pt x="20221" y="5442"/>
                    <a:pt x="25868" y="-436"/>
                    <a:pt x="33705" y="25"/>
                  </a:cubicBezTo>
                  <a:cubicBezTo>
                    <a:pt x="55142" y="11781"/>
                    <a:pt x="35088" y="55462"/>
                    <a:pt x="16878" y="70099"/>
                  </a:cubicBezTo>
                  <a:close/>
                </a:path>
              </a:pathLst>
            </a:custGeom>
            <a:solidFill>
              <a:srgbClr val="179B7A"/>
            </a:solidFill>
            <a:ln w="11507" cap="flat">
              <a:noFill/>
              <a:prstDash val="solid"/>
              <a:miter/>
            </a:ln>
          </p:spPr>
          <p:txBody>
            <a:bodyPr/>
            <a:lstStyle/>
            <a:p>
              <a:endParaRPr lang="en-US"/>
            </a:p>
          </p:txBody>
        </p:sp>
        <p:sp>
          <p:nvSpPr>
            <p:cNvPr id="824" name="Freeform: Shape 823">
              <a:extLst>
                <a:ext uri="{FF2B5EF4-FFF2-40B4-BE49-F238E27FC236}">
                  <a16:creationId xmlns:a16="http://schemas.microsoft.com/office/drawing/2014/main" id="{19D4D8F4-AE99-2849-8EAA-84B4E1DCC847}"/>
                </a:ext>
              </a:extLst>
            </p:cNvPr>
            <p:cNvSpPr/>
            <p:nvPr/>
          </p:nvSpPr>
          <p:spPr>
            <a:xfrm>
              <a:off x="7274748" y="3910816"/>
              <a:ext cx="72756" cy="89583"/>
            </a:xfrm>
            <a:custGeom>
              <a:avLst/>
              <a:gdLst>
                <a:gd name="csX0" fmla="*/ 25471 w 72756"/>
                <a:gd name="csY0" fmla="*/ 46862 h 89583"/>
                <a:gd name="csX1" fmla="*/ 43220 w 72756"/>
                <a:gd name="csY1" fmla="*/ 54354 h 89583"/>
                <a:gd name="csX2" fmla="*/ 60392 w 72756"/>
                <a:gd name="csY2" fmla="*/ 72333 h 89583"/>
                <a:gd name="csX3" fmla="*/ 59701 w 72756"/>
                <a:gd name="csY3" fmla="*/ 82821 h 89583"/>
                <a:gd name="csX4" fmla="*/ 8644 w 72756"/>
                <a:gd name="csY4" fmla="*/ 63459 h 89583"/>
                <a:gd name="csX5" fmla="*/ 2536 w 72756"/>
                <a:gd name="csY5" fmla="*/ 63228 h 89583"/>
                <a:gd name="csX6" fmla="*/ 0 w 72756"/>
                <a:gd name="csY6" fmla="*/ 12056 h 89583"/>
                <a:gd name="csX7" fmla="*/ 0 w 72756"/>
                <a:gd name="csY7" fmla="*/ 3412 h 89583"/>
                <a:gd name="csX8" fmla="*/ 9681 w 72756"/>
                <a:gd name="csY8" fmla="*/ 4219 h 89583"/>
                <a:gd name="csX9" fmla="*/ 18325 w 72756"/>
                <a:gd name="csY9" fmla="*/ 19202 h 89583"/>
                <a:gd name="csX10" fmla="*/ 25586 w 72756"/>
                <a:gd name="csY10" fmla="*/ 46862 h 895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2756" h="89583">
                  <a:moveTo>
                    <a:pt x="25471" y="46862"/>
                  </a:moveTo>
                  <a:cubicBezTo>
                    <a:pt x="36074" y="25080"/>
                    <a:pt x="46331" y="31073"/>
                    <a:pt x="43220" y="54354"/>
                  </a:cubicBezTo>
                  <a:cubicBezTo>
                    <a:pt x="57972" y="56198"/>
                    <a:pt x="72033" y="58157"/>
                    <a:pt x="60392" y="72333"/>
                  </a:cubicBezTo>
                  <a:cubicBezTo>
                    <a:pt x="77219" y="71872"/>
                    <a:pt x="76758" y="78672"/>
                    <a:pt x="59701" y="82821"/>
                  </a:cubicBezTo>
                  <a:cubicBezTo>
                    <a:pt x="50020" y="96191"/>
                    <a:pt x="32962" y="89736"/>
                    <a:pt x="8644" y="63459"/>
                  </a:cubicBezTo>
                  <a:cubicBezTo>
                    <a:pt x="8529" y="71065"/>
                    <a:pt x="6339" y="70604"/>
                    <a:pt x="2536" y="63228"/>
                  </a:cubicBezTo>
                  <a:lnTo>
                    <a:pt x="0" y="12056"/>
                  </a:lnTo>
                  <a:cubicBezTo>
                    <a:pt x="0" y="9982"/>
                    <a:pt x="0" y="5948"/>
                    <a:pt x="0" y="3412"/>
                  </a:cubicBezTo>
                  <a:cubicBezTo>
                    <a:pt x="3342" y="-1428"/>
                    <a:pt x="6569" y="-1083"/>
                    <a:pt x="9681" y="4219"/>
                  </a:cubicBezTo>
                  <a:cubicBezTo>
                    <a:pt x="22589" y="761"/>
                    <a:pt x="25471" y="5717"/>
                    <a:pt x="18325" y="19202"/>
                  </a:cubicBezTo>
                  <a:lnTo>
                    <a:pt x="25586" y="46862"/>
                  </a:lnTo>
                  <a:close/>
                </a:path>
              </a:pathLst>
            </a:custGeom>
            <a:solidFill>
              <a:srgbClr val="089677"/>
            </a:solidFill>
            <a:ln w="11507" cap="flat">
              <a:noFill/>
              <a:prstDash val="solid"/>
              <a:miter/>
            </a:ln>
          </p:spPr>
          <p:txBody>
            <a:bodyPr/>
            <a:lstStyle/>
            <a:p>
              <a:endParaRPr lang="en-US"/>
            </a:p>
          </p:txBody>
        </p:sp>
        <p:sp>
          <p:nvSpPr>
            <p:cNvPr id="825" name="Freeform: Shape 824">
              <a:extLst>
                <a:ext uri="{FF2B5EF4-FFF2-40B4-BE49-F238E27FC236}">
                  <a16:creationId xmlns:a16="http://schemas.microsoft.com/office/drawing/2014/main" id="{857C802F-C571-A8E7-E952-9BED8E1852A1}"/>
                </a:ext>
              </a:extLst>
            </p:cNvPr>
            <p:cNvSpPr/>
            <p:nvPr/>
          </p:nvSpPr>
          <p:spPr>
            <a:xfrm>
              <a:off x="7258728" y="3973910"/>
              <a:ext cx="61777" cy="50614"/>
            </a:xfrm>
            <a:custGeom>
              <a:avLst/>
              <a:gdLst>
                <a:gd name="csX0" fmla="*/ 57742 w 61777"/>
                <a:gd name="csY0" fmla="*/ 50614 h 50614"/>
                <a:gd name="csX1" fmla="*/ 34806 w 61777"/>
                <a:gd name="csY1" fmla="*/ 49923 h 50614"/>
                <a:gd name="csX2" fmla="*/ 8874 w 61777"/>
                <a:gd name="csY2" fmla="*/ 33787 h 50614"/>
                <a:gd name="csX3" fmla="*/ 0 w 61777"/>
                <a:gd name="csY3" fmla="*/ 33326 h 50614"/>
                <a:gd name="csX4" fmla="*/ 18440 w 61777"/>
                <a:gd name="csY4" fmla="*/ 18 h 50614"/>
                <a:gd name="csX5" fmla="*/ 24549 w 61777"/>
                <a:gd name="csY5" fmla="*/ 249 h 50614"/>
                <a:gd name="csX6" fmla="*/ 57742 w 61777"/>
                <a:gd name="csY6" fmla="*/ 50614 h 506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777" h="50614">
                  <a:moveTo>
                    <a:pt x="57742" y="50614"/>
                  </a:moveTo>
                  <a:lnTo>
                    <a:pt x="34806" y="49923"/>
                  </a:lnTo>
                  <a:cubicBezTo>
                    <a:pt x="25586" y="44967"/>
                    <a:pt x="16942" y="39550"/>
                    <a:pt x="8874" y="33787"/>
                  </a:cubicBezTo>
                  <a:lnTo>
                    <a:pt x="0" y="33326"/>
                  </a:lnTo>
                  <a:cubicBezTo>
                    <a:pt x="3227" y="23991"/>
                    <a:pt x="12447" y="8778"/>
                    <a:pt x="18440" y="18"/>
                  </a:cubicBezTo>
                  <a:cubicBezTo>
                    <a:pt x="20515" y="18"/>
                    <a:pt x="23051" y="-97"/>
                    <a:pt x="24549" y="249"/>
                  </a:cubicBezTo>
                  <a:cubicBezTo>
                    <a:pt x="57626" y="15116"/>
                    <a:pt x="68575" y="31943"/>
                    <a:pt x="57742" y="50614"/>
                  </a:cubicBezTo>
                  <a:close/>
                </a:path>
              </a:pathLst>
            </a:custGeom>
            <a:solidFill>
              <a:srgbClr val="20A564"/>
            </a:solidFill>
            <a:ln w="11507" cap="flat">
              <a:noFill/>
              <a:prstDash val="solid"/>
              <a:miter/>
            </a:ln>
          </p:spPr>
          <p:txBody>
            <a:bodyPr/>
            <a:lstStyle/>
            <a:p>
              <a:endParaRPr lang="en-US"/>
            </a:p>
          </p:txBody>
        </p:sp>
        <p:sp>
          <p:nvSpPr>
            <p:cNvPr id="826" name="Freeform: Shape 825">
              <a:extLst>
                <a:ext uri="{FF2B5EF4-FFF2-40B4-BE49-F238E27FC236}">
                  <a16:creationId xmlns:a16="http://schemas.microsoft.com/office/drawing/2014/main" id="{76497600-2BD6-7E8D-B950-21396BF61021}"/>
                </a:ext>
              </a:extLst>
            </p:cNvPr>
            <p:cNvSpPr/>
            <p:nvPr/>
          </p:nvSpPr>
          <p:spPr>
            <a:xfrm>
              <a:off x="7347665" y="3974090"/>
              <a:ext cx="56750" cy="131457"/>
            </a:xfrm>
            <a:custGeom>
              <a:avLst/>
              <a:gdLst>
                <a:gd name="csX0" fmla="*/ 39108 w 56750"/>
                <a:gd name="csY0" fmla="*/ 9520 h 131457"/>
                <a:gd name="csX1" fmla="*/ 55705 w 56750"/>
                <a:gd name="csY1" fmla="*/ 17473 h 131457"/>
                <a:gd name="csX2" fmla="*/ 38647 w 56750"/>
                <a:gd name="csY2" fmla="*/ 122007 h 131457"/>
                <a:gd name="csX3" fmla="*/ 13292 w 56750"/>
                <a:gd name="csY3" fmla="*/ 131457 h 131457"/>
                <a:gd name="csX4" fmla="*/ 1190 w 56750"/>
                <a:gd name="csY4" fmla="*/ 128000 h 131457"/>
                <a:gd name="csX5" fmla="*/ 1190 w 56750"/>
                <a:gd name="csY5" fmla="*/ 119241 h 131457"/>
                <a:gd name="csX6" fmla="*/ 19861 w 56750"/>
                <a:gd name="csY6" fmla="*/ 97919 h 131457"/>
                <a:gd name="csX7" fmla="*/ 13522 w 56750"/>
                <a:gd name="csY7" fmla="*/ 69567 h 131457"/>
                <a:gd name="csX8" fmla="*/ 13522 w 56750"/>
                <a:gd name="csY8" fmla="*/ 26693 h 131457"/>
                <a:gd name="csX9" fmla="*/ 15251 w 56750"/>
                <a:gd name="csY9" fmla="*/ 8368 h 131457"/>
                <a:gd name="csX10" fmla="*/ 38993 w 56750"/>
                <a:gd name="csY10" fmla="*/ 9635 h 1314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6750" h="131457">
                  <a:moveTo>
                    <a:pt x="39108" y="9520"/>
                  </a:moveTo>
                  <a:cubicBezTo>
                    <a:pt x="46254" y="-7307"/>
                    <a:pt x="58125" y="761"/>
                    <a:pt x="55705" y="17473"/>
                  </a:cubicBezTo>
                  <a:cubicBezTo>
                    <a:pt x="60891" y="29574"/>
                    <a:pt x="45447" y="119471"/>
                    <a:pt x="38647" y="122007"/>
                  </a:cubicBezTo>
                  <a:lnTo>
                    <a:pt x="13292" y="131457"/>
                  </a:lnTo>
                  <a:cubicBezTo>
                    <a:pt x="9604" y="130420"/>
                    <a:pt x="4532" y="129383"/>
                    <a:pt x="1190" y="128000"/>
                  </a:cubicBezTo>
                  <a:lnTo>
                    <a:pt x="1190" y="119241"/>
                  </a:lnTo>
                  <a:cubicBezTo>
                    <a:pt x="-2498" y="102298"/>
                    <a:pt x="5570" y="100454"/>
                    <a:pt x="19861" y="97919"/>
                  </a:cubicBezTo>
                  <a:cubicBezTo>
                    <a:pt x="8336" y="90312"/>
                    <a:pt x="6492" y="82821"/>
                    <a:pt x="13522" y="69567"/>
                  </a:cubicBezTo>
                  <a:cubicBezTo>
                    <a:pt x="8336" y="58157"/>
                    <a:pt x="2112" y="35682"/>
                    <a:pt x="13522" y="26693"/>
                  </a:cubicBezTo>
                  <a:cubicBezTo>
                    <a:pt x="-5840" y="22428"/>
                    <a:pt x="-3651" y="11710"/>
                    <a:pt x="15251" y="8368"/>
                  </a:cubicBezTo>
                  <a:cubicBezTo>
                    <a:pt x="13061" y="-7191"/>
                    <a:pt x="28851" y="2375"/>
                    <a:pt x="38993" y="9635"/>
                  </a:cubicBezTo>
                  <a:close/>
                </a:path>
              </a:pathLst>
            </a:custGeom>
            <a:solidFill>
              <a:srgbClr val="69BBA5"/>
            </a:solidFill>
            <a:ln w="11507" cap="flat">
              <a:noFill/>
              <a:prstDash val="solid"/>
              <a:miter/>
            </a:ln>
          </p:spPr>
          <p:txBody>
            <a:bodyPr/>
            <a:lstStyle/>
            <a:p>
              <a:endParaRPr lang="en-US"/>
            </a:p>
          </p:txBody>
        </p:sp>
        <p:sp>
          <p:nvSpPr>
            <p:cNvPr id="827" name="Freeform: Shape 826">
              <a:extLst>
                <a:ext uri="{FF2B5EF4-FFF2-40B4-BE49-F238E27FC236}">
                  <a16:creationId xmlns:a16="http://schemas.microsoft.com/office/drawing/2014/main" id="{CD2417B4-18D9-70B1-18DE-94C21BDF7906}"/>
                </a:ext>
              </a:extLst>
            </p:cNvPr>
            <p:cNvSpPr/>
            <p:nvPr/>
          </p:nvSpPr>
          <p:spPr>
            <a:xfrm>
              <a:off x="7138059" y="3880690"/>
              <a:ext cx="22358" cy="86900"/>
            </a:xfrm>
            <a:custGeom>
              <a:avLst/>
              <a:gdLst>
                <a:gd name="csX0" fmla="*/ 22359 w 22358"/>
                <a:gd name="csY0" fmla="*/ 67307 h 86900"/>
                <a:gd name="csX1" fmla="*/ 1844 w 22358"/>
                <a:gd name="csY1" fmla="*/ 86900 h 86900"/>
                <a:gd name="csX2" fmla="*/ 0 w 22358"/>
                <a:gd name="csY2" fmla="*/ 0 h 86900"/>
                <a:gd name="csX3" fmla="*/ 11064 w 22358"/>
                <a:gd name="csY3" fmla="*/ 576 h 86900"/>
                <a:gd name="csX4" fmla="*/ 21783 w 22358"/>
                <a:gd name="csY4" fmla="*/ 13369 h 86900"/>
                <a:gd name="csX5" fmla="*/ 22244 w 22358"/>
                <a:gd name="csY5" fmla="*/ 67307 h 86900"/>
              </a:gdLst>
              <a:ahLst/>
              <a:cxnLst>
                <a:cxn ang="0">
                  <a:pos x="csX0" y="csY0"/>
                </a:cxn>
                <a:cxn ang="0">
                  <a:pos x="csX1" y="csY1"/>
                </a:cxn>
                <a:cxn ang="0">
                  <a:pos x="csX2" y="csY2"/>
                </a:cxn>
                <a:cxn ang="0">
                  <a:pos x="csX3" y="csY3"/>
                </a:cxn>
                <a:cxn ang="0">
                  <a:pos x="csX4" y="csY4"/>
                </a:cxn>
                <a:cxn ang="0">
                  <a:pos x="csX5" y="csY5"/>
                </a:cxn>
              </a:cxnLst>
              <a:rect l="l" t="t" r="r" b="b"/>
              <a:pathLst>
                <a:path w="22358" h="86900">
                  <a:moveTo>
                    <a:pt x="22359" y="67307"/>
                  </a:moveTo>
                  <a:lnTo>
                    <a:pt x="1844" y="86900"/>
                  </a:lnTo>
                  <a:lnTo>
                    <a:pt x="0" y="0"/>
                  </a:lnTo>
                  <a:lnTo>
                    <a:pt x="11064" y="576"/>
                  </a:lnTo>
                  <a:cubicBezTo>
                    <a:pt x="13830" y="692"/>
                    <a:pt x="21783" y="10603"/>
                    <a:pt x="21783" y="13369"/>
                  </a:cubicBezTo>
                  <a:lnTo>
                    <a:pt x="22244" y="67307"/>
                  </a:lnTo>
                  <a:close/>
                </a:path>
              </a:pathLst>
            </a:custGeom>
            <a:solidFill>
              <a:srgbClr val="53B69C"/>
            </a:solidFill>
            <a:ln w="11507" cap="flat">
              <a:noFill/>
              <a:prstDash val="solid"/>
              <a:miter/>
            </a:ln>
          </p:spPr>
          <p:txBody>
            <a:bodyPr/>
            <a:lstStyle/>
            <a:p>
              <a:endParaRPr lang="en-US"/>
            </a:p>
          </p:txBody>
        </p:sp>
        <p:sp>
          <p:nvSpPr>
            <p:cNvPr id="828" name="Freeform: Shape 827">
              <a:extLst>
                <a:ext uri="{FF2B5EF4-FFF2-40B4-BE49-F238E27FC236}">
                  <a16:creationId xmlns:a16="http://schemas.microsoft.com/office/drawing/2014/main" id="{52A70464-D3D0-A1E6-AC72-72F8AA3E6F59}"/>
                </a:ext>
              </a:extLst>
            </p:cNvPr>
            <p:cNvSpPr/>
            <p:nvPr/>
          </p:nvSpPr>
          <p:spPr>
            <a:xfrm>
              <a:off x="7343323" y="4158696"/>
              <a:ext cx="27220" cy="33334"/>
            </a:xfrm>
            <a:custGeom>
              <a:avLst/>
              <a:gdLst>
                <a:gd name="csX0" fmla="*/ 23973 w 27220"/>
                <a:gd name="csY0" fmla="*/ 30410 h 33334"/>
                <a:gd name="csX1" fmla="*/ 5993 w 27220"/>
                <a:gd name="csY1" fmla="*/ 30640 h 33334"/>
                <a:gd name="csX2" fmla="*/ 0 w 27220"/>
                <a:gd name="csY2" fmla="*/ 4939 h 33334"/>
                <a:gd name="csX3" fmla="*/ 27200 w 27220"/>
                <a:gd name="csY3" fmla="*/ 3902 h 33334"/>
                <a:gd name="csX4" fmla="*/ 23973 w 27220"/>
                <a:gd name="csY4" fmla="*/ 30410 h 33334"/>
              </a:gdLst>
              <a:ahLst/>
              <a:cxnLst>
                <a:cxn ang="0">
                  <a:pos x="csX0" y="csY0"/>
                </a:cxn>
                <a:cxn ang="0">
                  <a:pos x="csX1" y="csY1"/>
                </a:cxn>
                <a:cxn ang="0">
                  <a:pos x="csX2" y="csY2"/>
                </a:cxn>
                <a:cxn ang="0">
                  <a:pos x="csX3" y="csY3"/>
                </a:cxn>
                <a:cxn ang="0">
                  <a:pos x="csX4" y="csY4"/>
                </a:cxn>
              </a:cxnLst>
              <a:rect l="l" t="t" r="r" b="b"/>
              <a:pathLst>
                <a:path w="27220" h="33334">
                  <a:moveTo>
                    <a:pt x="23973" y="30410"/>
                  </a:moveTo>
                  <a:cubicBezTo>
                    <a:pt x="14637" y="31677"/>
                    <a:pt x="7261" y="36172"/>
                    <a:pt x="5993" y="30640"/>
                  </a:cubicBezTo>
                  <a:lnTo>
                    <a:pt x="0" y="4939"/>
                  </a:lnTo>
                  <a:cubicBezTo>
                    <a:pt x="5417" y="1020"/>
                    <a:pt x="28006" y="-3359"/>
                    <a:pt x="27200" y="3902"/>
                  </a:cubicBezTo>
                  <a:lnTo>
                    <a:pt x="23973" y="30410"/>
                  </a:lnTo>
                  <a:close/>
                </a:path>
              </a:pathLst>
            </a:custGeom>
            <a:solidFill>
              <a:srgbClr val="5DB89B"/>
            </a:solidFill>
            <a:ln w="11507" cap="flat">
              <a:noFill/>
              <a:prstDash val="solid"/>
              <a:miter/>
            </a:ln>
          </p:spPr>
          <p:txBody>
            <a:bodyPr/>
            <a:lstStyle/>
            <a:p>
              <a:endParaRPr lang="en-US"/>
            </a:p>
          </p:txBody>
        </p:sp>
        <p:sp>
          <p:nvSpPr>
            <p:cNvPr id="829" name="Freeform: Shape 828">
              <a:extLst>
                <a:ext uri="{FF2B5EF4-FFF2-40B4-BE49-F238E27FC236}">
                  <a16:creationId xmlns:a16="http://schemas.microsoft.com/office/drawing/2014/main" id="{52734B69-D0EF-CD0C-AA13-16A3786FFC18}"/>
                </a:ext>
              </a:extLst>
            </p:cNvPr>
            <p:cNvSpPr/>
            <p:nvPr/>
          </p:nvSpPr>
          <p:spPr>
            <a:xfrm>
              <a:off x="7381126" y="4000437"/>
              <a:ext cx="56847" cy="181407"/>
            </a:xfrm>
            <a:custGeom>
              <a:avLst/>
              <a:gdLst>
                <a:gd name="csX0" fmla="*/ 30657 w 56847"/>
                <a:gd name="csY0" fmla="*/ 146371 h 181407"/>
                <a:gd name="csX1" fmla="*/ 25240 w 56847"/>
                <a:gd name="csY1" fmla="*/ 163889 h 181407"/>
                <a:gd name="csX2" fmla="*/ 4149 w 56847"/>
                <a:gd name="csY2" fmla="*/ 181407 h 181407"/>
                <a:gd name="csX3" fmla="*/ 0 w 56847"/>
                <a:gd name="csY3" fmla="*/ 139571 h 181407"/>
                <a:gd name="csX4" fmla="*/ 31464 w 56847"/>
                <a:gd name="csY4" fmla="*/ 0 h 181407"/>
                <a:gd name="csX5" fmla="*/ 52440 w 56847"/>
                <a:gd name="csY5" fmla="*/ 10142 h 181407"/>
                <a:gd name="csX6" fmla="*/ 56704 w 56847"/>
                <a:gd name="csY6" fmla="*/ 40338 h 181407"/>
                <a:gd name="csX7" fmla="*/ 36766 w 56847"/>
                <a:gd name="csY7" fmla="*/ 84711 h 181407"/>
                <a:gd name="csX8" fmla="*/ 30657 w 56847"/>
                <a:gd name="csY8" fmla="*/ 146371 h 1814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847" h="181407">
                  <a:moveTo>
                    <a:pt x="30657" y="146371"/>
                  </a:moveTo>
                  <a:cubicBezTo>
                    <a:pt x="47254" y="146947"/>
                    <a:pt x="38955" y="162045"/>
                    <a:pt x="25240" y="163889"/>
                  </a:cubicBezTo>
                  <a:lnTo>
                    <a:pt x="4149" y="181407"/>
                  </a:lnTo>
                  <a:lnTo>
                    <a:pt x="0" y="139571"/>
                  </a:lnTo>
                  <a:cubicBezTo>
                    <a:pt x="18671" y="93009"/>
                    <a:pt x="38033" y="45064"/>
                    <a:pt x="31464" y="0"/>
                  </a:cubicBezTo>
                  <a:cubicBezTo>
                    <a:pt x="36420" y="1614"/>
                    <a:pt x="51633" y="4149"/>
                    <a:pt x="52440" y="10142"/>
                  </a:cubicBezTo>
                  <a:lnTo>
                    <a:pt x="56704" y="40338"/>
                  </a:lnTo>
                  <a:cubicBezTo>
                    <a:pt x="58318" y="51518"/>
                    <a:pt x="45986" y="70073"/>
                    <a:pt x="36766" y="84711"/>
                  </a:cubicBezTo>
                  <a:cubicBezTo>
                    <a:pt x="33423" y="99693"/>
                    <a:pt x="31579" y="129659"/>
                    <a:pt x="30657" y="146371"/>
                  </a:cubicBezTo>
                  <a:close/>
                </a:path>
              </a:pathLst>
            </a:custGeom>
            <a:solidFill>
              <a:srgbClr val="39A859"/>
            </a:solidFill>
            <a:ln w="11507" cap="flat">
              <a:noFill/>
              <a:prstDash val="solid"/>
              <a:miter/>
            </a:ln>
          </p:spPr>
          <p:txBody>
            <a:bodyPr/>
            <a:lstStyle/>
            <a:p>
              <a:endParaRPr lang="en-US"/>
            </a:p>
          </p:txBody>
        </p:sp>
        <p:sp>
          <p:nvSpPr>
            <p:cNvPr id="830" name="Freeform: Shape 829">
              <a:extLst>
                <a:ext uri="{FF2B5EF4-FFF2-40B4-BE49-F238E27FC236}">
                  <a16:creationId xmlns:a16="http://schemas.microsoft.com/office/drawing/2014/main" id="{61D1E282-59B7-2134-E296-3159148473AD}"/>
                </a:ext>
              </a:extLst>
            </p:cNvPr>
            <p:cNvSpPr/>
            <p:nvPr/>
          </p:nvSpPr>
          <p:spPr>
            <a:xfrm>
              <a:off x="7345074" y="3930456"/>
              <a:ext cx="74693" cy="61913"/>
            </a:xfrm>
            <a:custGeom>
              <a:avLst/>
              <a:gdLst>
                <a:gd name="csX0" fmla="*/ 40663 w 74693"/>
                <a:gd name="csY0" fmla="*/ 25148 h 61913"/>
                <a:gd name="csX1" fmla="*/ 58757 w 74693"/>
                <a:gd name="csY1" fmla="*/ 34714 h 61913"/>
                <a:gd name="csX2" fmla="*/ 69706 w 74693"/>
                <a:gd name="csY2" fmla="*/ 54652 h 61913"/>
                <a:gd name="csX3" fmla="*/ 69015 w 74693"/>
                <a:gd name="csY3" fmla="*/ 61913 h 61913"/>
                <a:gd name="csX4" fmla="*/ 58412 w 74693"/>
                <a:gd name="csY4" fmla="*/ 61106 h 61913"/>
                <a:gd name="csX5" fmla="*/ 41815 w 74693"/>
                <a:gd name="csY5" fmla="*/ 53154 h 61913"/>
                <a:gd name="csX6" fmla="*/ 25334 w 74693"/>
                <a:gd name="csY6" fmla="*/ 36097 h 61913"/>
                <a:gd name="csX7" fmla="*/ 7239 w 74693"/>
                <a:gd name="csY7" fmla="*/ 26876 h 61913"/>
                <a:gd name="csX8" fmla="*/ 4473 w 74693"/>
                <a:gd name="csY8" fmla="*/ 8090 h 61913"/>
                <a:gd name="csX9" fmla="*/ 40663 w 74693"/>
                <a:gd name="csY9" fmla="*/ 25263 h 619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693" h="61913">
                  <a:moveTo>
                    <a:pt x="40663" y="25148"/>
                  </a:moveTo>
                  <a:cubicBezTo>
                    <a:pt x="58873" y="9819"/>
                    <a:pt x="61293" y="11087"/>
                    <a:pt x="58757" y="34714"/>
                  </a:cubicBezTo>
                  <a:cubicBezTo>
                    <a:pt x="71781" y="37019"/>
                    <a:pt x="80771" y="44625"/>
                    <a:pt x="69706" y="54652"/>
                  </a:cubicBezTo>
                  <a:lnTo>
                    <a:pt x="69015" y="61913"/>
                  </a:lnTo>
                  <a:lnTo>
                    <a:pt x="58412" y="61106"/>
                  </a:lnTo>
                  <a:cubicBezTo>
                    <a:pt x="54378" y="58917"/>
                    <a:pt x="46425" y="53384"/>
                    <a:pt x="41815" y="53154"/>
                  </a:cubicBezTo>
                  <a:cubicBezTo>
                    <a:pt x="26371" y="49466"/>
                    <a:pt x="20839" y="43703"/>
                    <a:pt x="25334" y="36097"/>
                  </a:cubicBezTo>
                  <a:lnTo>
                    <a:pt x="7239" y="26876"/>
                  </a:lnTo>
                  <a:cubicBezTo>
                    <a:pt x="1362" y="19846"/>
                    <a:pt x="-4171" y="12816"/>
                    <a:pt x="4473" y="8090"/>
                  </a:cubicBezTo>
                  <a:cubicBezTo>
                    <a:pt x="28446" y="-5740"/>
                    <a:pt x="36168" y="-2974"/>
                    <a:pt x="40663" y="25263"/>
                  </a:cubicBezTo>
                  <a:close/>
                </a:path>
              </a:pathLst>
            </a:custGeom>
            <a:solidFill>
              <a:srgbClr val="098D75"/>
            </a:solidFill>
            <a:ln w="11507" cap="flat">
              <a:noFill/>
              <a:prstDash val="solid"/>
              <a:miter/>
            </a:ln>
          </p:spPr>
          <p:txBody>
            <a:bodyPr/>
            <a:lstStyle/>
            <a:p>
              <a:endParaRPr lang="en-US"/>
            </a:p>
          </p:txBody>
        </p:sp>
        <p:sp>
          <p:nvSpPr>
            <p:cNvPr id="831" name="Freeform: Shape 830">
              <a:extLst>
                <a:ext uri="{FF2B5EF4-FFF2-40B4-BE49-F238E27FC236}">
                  <a16:creationId xmlns:a16="http://schemas.microsoft.com/office/drawing/2014/main" id="{9284960B-7581-C8BA-D2F5-FFA9C47FBB4B}"/>
                </a:ext>
              </a:extLst>
            </p:cNvPr>
            <p:cNvSpPr/>
            <p:nvPr/>
          </p:nvSpPr>
          <p:spPr>
            <a:xfrm>
              <a:off x="7406367" y="4114087"/>
              <a:ext cx="33611" cy="61764"/>
            </a:xfrm>
            <a:custGeom>
              <a:avLst/>
              <a:gdLst>
                <a:gd name="csX0" fmla="*/ 33538 w 33611"/>
                <a:gd name="csY0" fmla="*/ 15548 h 61764"/>
                <a:gd name="csX1" fmla="*/ 3919 w 33611"/>
                <a:gd name="csY1" fmla="*/ 61765 h 61764"/>
                <a:gd name="csX2" fmla="*/ 0 w 33611"/>
                <a:gd name="csY2" fmla="*/ 50239 h 61764"/>
                <a:gd name="csX3" fmla="*/ 5417 w 33611"/>
                <a:gd name="csY3" fmla="*/ 32721 h 61764"/>
                <a:gd name="csX4" fmla="*/ 14868 w 33611"/>
                <a:gd name="csY4" fmla="*/ 15433 h 61764"/>
                <a:gd name="csX5" fmla="*/ 33538 w 33611"/>
                <a:gd name="csY5" fmla="*/ 15433 h 61764"/>
              </a:gdLst>
              <a:ahLst/>
              <a:cxnLst>
                <a:cxn ang="0">
                  <a:pos x="csX0" y="csY0"/>
                </a:cxn>
                <a:cxn ang="0">
                  <a:pos x="csX1" y="csY1"/>
                </a:cxn>
                <a:cxn ang="0">
                  <a:pos x="csX2" y="csY2"/>
                </a:cxn>
                <a:cxn ang="0">
                  <a:pos x="csX3" y="csY3"/>
                </a:cxn>
                <a:cxn ang="0">
                  <a:pos x="csX4" y="csY4"/>
                </a:cxn>
                <a:cxn ang="0">
                  <a:pos x="csX5" y="csY5"/>
                </a:cxn>
              </a:cxnLst>
              <a:rect l="l" t="t" r="r" b="b"/>
              <a:pathLst>
                <a:path w="33611" h="61764">
                  <a:moveTo>
                    <a:pt x="33538" y="15548"/>
                  </a:moveTo>
                  <a:cubicBezTo>
                    <a:pt x="34806" y="31914"/>
                    <a:pt x="19247" y="50585"/>
                    <a:pt x="3919" y="61765"/>
                  </a:cubicBezTo>
                  <a:lnTo>
                    <a:pt x="0" y="50239"/>
                  </a:lnTo>
                  <a:lnTo>
                    <a:pt x="5417" y="32721"/>
                  </a:lnTo>
                  <a:cubicBezTo>
                    <a:pt x="8068" y="28457"/>
                    <a:pt x="13600" y="20274"/>
                    <a:pt x="14868" y="15433"/>
                  </a:cubicBezTo>
                  <a:cubicBezTo>
                    <a:pt x="22820" y="-4506"/>
                    <a:pt x="26739" y="-5773"/>
                    <a:pt x="33538" y="15433"/>
                  </a:cubicBezTo>
                  <a:close/>
                </a:path>
              </a:pathLst>
            </a:custGeom>
            <a:solidFill>
              <a:srgbClr val="135920"/>
            </a:solidFill>
            <a:ln w="11507" cap="flat">
              <a:noFill/>
              <a:prstDash val="solid"/>
              <a:miter/>
            </a:ln>
          </p:spPr>
          <p:txBody>
            <a:bodyPr/>
            <a:lstStyle/>
            <a:p>
              <a:endParaRPr lang="en-US"/>
            </a:p>
          </p:txBody>
        </p:sp>
        <p:sp>
          <p:nvSpPr>
            <p:cNvPr id="832" name="Freeform: Shape 831">
              <a:extLst>
                <a:ext uri="{FF2B5EF4-FFF2-40B4-BE49-F238E27FC236}">
                  <a16:creationId xmlns:a16="http://schemas.microsoft.com/office/drawing/2014/main" id="{B84A86F2-51BB-0413-FB4B-3A4D0BCF467B}"/>
                </a:ext>
              </a:extLst>
            </p:cNvPr>
            <p:cNvSpPr/>
            <p:nvPr/>
          </p:nvSpPr>
          <p:spPr>
            <a:xfrm>
              <a:off x="7440695" y="3976172"/>
              <a:ext cx="38116" cy="43616"/>
            </a:xfrm>
            <a:custGeom>
              <a:avLst/>
              <a:gdLst>
                <a:gd name="csX0" fmla="*/ 8315 w 38116"/>
                <a:gd name="csY0" fmla="*/ 39248 h 43616"/>
                <a:gd name="csX1" fmla="*/ 16 w 38116"/>
                <a:gd name="csY1" fmla="*/ 6862 h 43616"/>
                <a:gd name="csX2" fmla="*/ 6471 w 38116"/>
                <a:gd name="csY2" fmla="*/ 5825 h 43616"/>
                <a:gd name="csX3" fmla="*/ 8430 w 38116"/>
                <a:gd name="csY3" fmla="*/ 39133 h 43616"/>
              </a:gdLst>
              <a:ahLst/>
              <a:cxnLst>
                <a:cxn ang="0">
                  <a:pos x="csX0" y="csY0"/>
                </a:cxn>
                <a:cxn ang="0">
                  <a:pos x="csX1" y="csY1"/>
                </a:cxn>
                <a:cxn ang="0">
                  <a:pos x="csX2" y="csY2"/>
                </a:cxn>
                <a:cxn ang="0">
                  <a:pos x="csX3" y="csY3"/>
                </a:cxn>
              </a:cxnLst>
              <a:rect l="l" t="t" r="r" b="b"/>
              <a:pathLst>
                <a:path w="38116" h="43616">
                  <a:moveTo>
                    <a:pt x="8315" y="39248"/>
                  </a:moveTo>
                  <a:lnTo>
                    <a:pt x="16" y="6862"/>
                  </a:lnTo>
                  <a:cubicBezTo>
                    <a:pt x="-214" y="-860"/>
                    <a:pt x="1976" y="-975"/>
                    <a:pt x="6471" y="5825"/>
                  </a:cubicBezTo>
                  <a:cubicBezTo>
                    <a:pt x="54070" y="-22643"/>
                    <a:pt x="42314" y="63797"/>
                    <a:pt x="8430" y="39133"/>
                  </a:cubicBezTo>
                  <a:close/>
                </a:path>
              </a:pathLst>
            </a:custGeom>
            <a:solidFill>
              <a:srgbClr val="9BA40D"/>
            </a:solidFill>
            <a:ln w="11507" cap="flat">
              <a:noFill/>
              <a:prstDash val="solid"/>
              <a:miter/>
            </a:ln>
          </p:spPr>
          <p:txBody>
            <a:bodyPr/>
            <a:lstStyle/>
            <a:p>
              <a:endParaRPr lang="en-US"/>
            </a:p>
          </p:txBody>
        </p:sp>
        <p:sp>
          <p:nvSpPr>
            <p:cNvPr id="833" name="Freeform: Shape 832">
              <a:extLst>
                <a:ext uri="{FF2B5EF4-FFF2-40B4-BE49-F238E27FC236}">
                  <a16:creationId xmlns:a16="http://schemas.microsoft.com/office/drawing/2014/main" id="{0A88C1F5-EDBE-2882-0766-1B30B77AFBDE}"/>
                </a:ext>
              </a:extLst>
            </p:cNvPr>
            <p:cNvSpPr/>
            <p:nvPr/>
          </p:nvSpPr>
          <p:spPr>
            <a:xfrm>
              <a:off x="7421349" y="4077080"/>
              <a:ext cx="18555" cy="52555"/>
            </a:xfrm>
            <a:custGeom>
              <a:avLst/>
              <a:gdLst>
                <a:gd name="csX0" fmla="*/ 18556 w 18555"/>
                <a:gd name="csY0" fmla="*/ 52555 h 52555"/>
                <a:gd name="csX1" fmla="*/ 0 w 18555"/>
                <a:gd name="csY1" fmla="*/ 52440 h 52555"/>
                <a:gd name="csX2" fmla="*/ 14407 w 18555"/>
                <a:gd name="csY2" fmla="*/ 0 h 52555"/>
                <a:gd name="csX3" fmla="*/ 18556 w 18555"/>
                <a:gd name="csY3" fmla="*/ 52555 h 52555"/>
              </a:gdLst>
              <a:ahLst/>
              <a:cxnLst>
                <a:cxn ang="0">
                  <a:pos x="csX0" y="csY0"/>
                </a:cxn>
                <a:cxn ang="0">
                  <a:pos x="csX1" y="csY1"/>
                </a:cxn>
                <a:cxn ang="0">
                  <a:pos x="csX2" y="csY2"/>
                </a:cxn>
                <a:cxn ang="0">
                  <a:pos x="csX3" y="csY3"/>
                </a:cxn>
              </a:cxnLst>
              <a:rect l="l" t="t" r="r" b="b"/>
              <a:pathLst>
                <a:path w="18555" h="52555">
                  <a:moveTo>
                    <a:pt x="18556" y="52555"/>
                  </a:moveTo>
                  <a:lnTo>
                    <a:pt x="0" y="52440"/>
                  </a:lnTo>
                  <a:lnTo>
                    <a:pt x="14407" y="0"/>
                  </a:lnTo>
                  <a:lnTo>
                    <a:pt x="18556" y="52555"/>
                  </a:lnTo>
                  <a:close/>
                </a:path>
              </a:pathLst>
            </a:custGeom>
            <a:solidFill>
              <a:srgbClr val="396920"/>
            </a:solidFill>
            <a:ln w="11507" cap="flat">
              <a:noFill/>
              <a:prstDash val="solid"/>
              <a:miter/>
            </a:ln>
          </p:spPr>
          <p:txBody>
            <a:bodyPr/>
            <a:lstStyle/>
            <a:p>
              <a:endParaRPr lang="en-US"/>
            </a:p>
          </p:txBody>
        </p:sp>
        <p:sp>
          <p:nvSpPr>
            <p:cNvPr id="834" name="Freeform: Shape 833">
              <a:extLst>
                <a:ext uri="{FF2B5EF4-FFF2-40B4-BE49-F238E27FC236}">
                  <a16:creationId xmlns:a16="http://schemas.microsoft.com/office/drawing/2014/main" id="{EFF446E9-8EAD-E8C8-243B-AB08047F325E}"/>
                </a:ext>
              </a:extLst>
            </p:cNvPr>
            <p:cNvSpPr/>
            <p:nvPr/>
          </p:nvSpPr>
          <p:spPr>
            <a:xfrm>
              <a:off x="7440477" y="3955545"/>
              <a:ext cx="52181" cy="80902"/>
            </a:xfrm>
            <a:custGeom>
              <a:avLst/>
              <a:gdLst>
                <a:gd name="csX0" fmla="*/ 41956 w 52181"/>
                <a:gd name="csY0" fmla="*/ 45468 h 80902"/>
                <a:gd name="csX1" fmla="*/ 42072 w 52181"/>
                <a:gd name="csY1" fmla="*/ 53420 h 80902"/>
                <a:gd name="csX2" fmla="*/ 22363 w 52181"/>
                <a:gd name="csY2" fmla="*/ 80735 h 80902"/>
                <a:gd name="csX3" fmla="*/ 11069 w 52181"/>
                <a:gd name="csY3" fmla="*/ 78315 h 80902"/>
                <a:gd name="csX4" fmla="*/ 8418 w 52181"/>
                <a:gd name="csY4" fmla="*/ 59874 h 80902"/>
                <a:gd name="csX5" fmla="*/ 29394 w 52181"/>
                <a:gd name="csY5" fmla="*/ 53420 h 80902"/>
                <a:gd name="csX6" fmla="*/ 28126 w 52181"/>
                <a:gd name="csY6" fmla="*/ 27488 h 80902"/>
                <a:gd name="csX7" fmla="*/ 6574 w 52181"/>
                <a:gd name="csY7" fmla="*/ 26451 h 80902"/>
                <a:gd name="csX8" fmla="*/ 6920 w 52181"/>
                <a:gd name="csY8" fmla="*/ 16655 h 80902"/>
                <a:gd name="csX9" fmla="*/ 11645 w 52181"/>
                <a:gd name="csY9" fmla="*/ 1326 h 80902"/>
                <a:gd name="csX10" fmla="*/ 42072 w 52181"/>
                <a:gd name="csY10" fmla="*/ 45352 h 809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2181" h="80902">
                  <a:moveTo>
                    <a:pt x="41956" y="45468"/>
                  </a:moveTo>
                  <a:cubicBezTo>
                    <a:pt x="49678" y="46620"/>
                    <a:pt x="49448" y="49386"/>
                    <a:pt x="42072" y="53420"/>
                  </a:cubicBezTo>
                  <a:cubicBezTo>
                    <a:pt x="35848" y="59644"/>
                    <a:pt x="25360" y="72667"/>
                    <a:pt x="22363" y="80735"/>
                  </a:cubicBezTo>
                  <a:cubicBezTo>
                    <a:pt x="19367" y="80965"/>
                    <a:pt x="11530" y="81426"/>
                    <a:pt x="11069" y="78315"/>
                  </a:cubicBezTo>
                  <a:cubicBezTo>
                    <a:pt x="10262" y="73359"/>
                    <a:pt x="9570" y="64369"/>
                    <a:pt x="8418" y="59874"/>
                  </a:cubicBezTo>
                  <a:lnTo>
                    <a:pt x="29394" y="53420"/>
                  </a:lnTo>
                  <a:cubicBezTo>
                    <a:pt x="35502" y="51576"/>
                    <a:pt x="34580" y="27719"/>
                    <a:pt x="28126" y="27488"/>
                  </a:cubicBezTo>
                  <a:lnTo>
                    <a:pt x="6574" y="26451"/>
                  </a:lnTo>
                  <a:cubicBezTo>
                    <a:pt x="-2531" y="25529"/>
                    <a:pt x="-1955" y="19997"/>
                    <a:pt x="6920" y="16655"/>
                  </a:cubicBezTo>
                  <a:cubicBezTo>
                    <a:pt x="4960" y="9509"/>
                    <a:pt x="5998" y="1902"/>
                    <a:pt x="11645" y="1326"/>
                  </a:cubicBezTo>
                  <a:cubicBezTo>
                    <a:pt x="57054" y="-3630"/>
                    <a:pt x="59705" y="4092"/>
                    <a:pt x="42072" y="45352"/>
                  </a:cubicBezTo>
                  <a:close/>
                </a:path>
              </a:pathLst>
            </a:custGeom>
            <a:solidFill>
              <a:srgbClr val="588829"/>
            </a:solidFill>
            <a:ln w="11507" cap="flat">
              <a:noFill/>
              <a:prstDash val="solid"/>
              <a:miter/>
            </a:ln>
          </p:spPr>
          <p:txBody>
            <a:bodyPr/>
            <a:lstStyle/>
            <a:p>
              <a:endParaRPr lang="en-US"/>
            </a:p>
          </p:txBody>
        </p:sp>
        <p:sp>
          <p:nvSpPr>
            <p:cNvPr id="835" name="Freeform: Shape 834">
              <a:extLst>
                <a:ext uri="{FF2B5EF4-FFF2-40B4-BE49-F238E27FC236}">
                  <a16:creationId xmlns:a16="http://schemas.microsoft.com/office/drawing/2014/main" id="{DD87829E-533E-6EF8-872E-2C2653CD535F}"/>
                </a:ext>
              </a:extLst>
            </p:cNvPr>
            <p:cNvSpPr/>
            <p:nvPr/>
          </p:nvSpPr>
          <p:spPr>
            <a:xfrm>
              <a:off x="7403716" y="3948256"/>
              <a:ext cx="37078" cy="36967"/>
            </a:xfrm>
            <a:custGeom>
              <a:avLst/>
              <a:gdLst>
                <a:gd name="csX0" fmla="*/ 17518 w 37078"/>
                <a:gd name="csY0" fmla="*/ 16337 h 36967"/>
                <a:gd name="csX1" fmla="*/ 36881 w 37078"/>
                <a:gd name="csY1" fmla="*/ 34893 h 36967"/>
                <a:gd name="csX2" fmla="*/ 10949 w 37078"/>
                <a:gd name="csY2" fmla="*/ 36967 h 36967"/>
                <a:gd name="csX3" fmla="*/ 0 w 37078"/>
                <a:gd name="csY3" fmla="*/ 17029 h 36967"/>
                <a:gd name="csX4" fmla="*/ 17403 w 37078"/>
                <a:gd name="csY4" fmla="*/ 16337 h 36967"/>
              </a:gdLst>
              <a:ahLst/>
              <a:cxnLst>
                <a:cxn ang="0">
                  <a:pos x="csX0" y="csY0"/>
                </a:cxn>
                <a:cxn ang="0">
                  <a:pos x="csX1" y="csY1"/>
                </a:cxn>
                <a:cxn ang="0">
                  <a:pos x="csX2" y="csY2"/>
                </a:cxn>
                <a:cxn ang="0">
                  <a:pos x="csX3" y="csY3"/>
                </a:cxn>
                <a:cxn ang="0">
                  <a:pos x="csX4" y="csY4"/>
                </a:cxn>
              </a:cxnLst>
              <a:rect l="l" t="t" r="r" b="b"/>
              <a:pathLst>
                <a:path w="37078" h="36967">
                  <a:moveTo>
                    <a:pt x="17518" y="16337"/>
                  </a:moveTo>
                  <a:cubicBezTo>
                    <a:pt x="27315" y="1124"/>
                    <a:pt x="38725" y="20947"/>
                    <a:pt x="36881" y="34893"/>
                  </a:cubicBezTo>
                  <a:lnTo>
                    <a:pt x="10949" y="36967"/>
                  </a:lnTo>
                  <a:lnTo>
                    <a:pt x="0" y="17029"/>
                  </a:lnTo>
                  <a:cubicBezTo>
                    <a:pt x="1844" y="-5907"/>
                    <a:pt x="9912" y="-5215"/>
                    <a:pt x="17403" y="16337"/>
                  </a:cubicBezTo>
                  <a:close/>
                </a:path>
              </a:pathLst>
            </a:custGeom>
            <a:solidFill>
              <a:srgbClr val="19752B"/>
            </a:solidFill>
            <a:ln w="11507" cap="flat">
              <a:noFill/>
              <a:prstDash val="solid"/>
              <a:miter/>
            </a:ln>
          </p:spPr>
          <p:txBody>
            <a:bodyPr/>
            <a:lstStyle/>
            <a:p>
              <a:endParaRPr lang="en-US"/>
            </a:p>
          </p:txBody>
        </p:sp>
        <p:sp>
          <p:nvSpPr>
            <p:cNvPr id="836" name="Freeform: Shape 835">
              <a:extLst>
                <a:ext uri="{FF2B5EF4-FFF2-40B4-BE49-F238E27FC236}">
                  <a16:creationId xmlns:a16="http://schemas.microsoft.com/office/drawing/2014/main" id="{945770E5-5DB2-B079-1C34-B2064642F4E6}"/>
                </a:ext>
              </a:extLst>
            </p:cNvPr>
            <p:cNvSpPr/>
            <p:nvPr/>
          </p:nvSpPr>
          <p:spPr>
            <a:xfrm>
              <a:off x="7149544" y="3669056"/>
              <a:ext cx="62897" cy="159424"/>
            </a:xfrm>
            <a:custGeom>
              <a:avLst/>
              <a:gdLst>
                <a:gd name="csX0" fmla="*/ 56283 w 62897"/>
                <a:gd name="csY0" fmla="*/ 12593 h 159424"/>
                <a:gd name="csX1" fmla="*/ 56053 w 62897"/>
                <a:gd name="csY1" fmla="*/ 29881 h 159424"/>
                <a:gd name="csX2" fmla="*/ 31734 w 62897"/>
                <a:gd name="csY2" fmla="*/ 89697 h 159424"/>
                <a:gd name="csX3" fmla="*/ 22284 w 62897"/>
                <a:gd name="csY3" fmla="*/ 115974 h 159424"/>
                <a:gd name="csX4" fmla="*/ 21592 w 62897"/>
                <a:gd name="csY4" fmla="*/ 149974 h 159424"/>
                <a:gd name="csX5" fmla="*/ 11565 w 62897"/>
                <a:gd name="csY5" fmla="*/ 158157 h 159424"/>
                <a:gd name="csX6" fmla="*/ 6033 w 62897"/>
                <a:gd name="csY6" fmla="*/ 159425 h 159424"/>
                <a:gd name="csX7" fmla="*/ 12948 w 62897"/>
                <a:gd name="csY7" fmla="*/ 13861 h 159424"/>
                <a:gd name="csX8" fmla="*/ 24012 w 62897"/>
                <a:gd name="csY8" fmla="*/ 14091 h 159424"/>
                <a:gd name="csX9" fmla="*/ 56168 w 62897"/>
                <a:gd name="csY9" fmla="*/ 12478 h 1594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2897" h="159424">
                  <a:moveTo>
                    <a:pt x="56283" y="12593"/>
                  </a:moveTo>
                  <a:cubicBezTo>
                    <a:pt x="66195" y="13284"/>
                    <a:pt x="64005" y="24810"/>
                    <a:pt x="56053" y="29881"/>
                  </a:cubicBezTo>
                  <a:cubicBezTo>
                    <a:pt x="59971" y="42097"/>
                    <a:pt x="46256" y="83819"/>
                    <a:pt x="31734" y="89697"/>
                  </a:cubicBezTo>
                  <a:cubicBezTo>
                    <a:pt x="22975" y="93615"/>
                    <a:pt x="19863" y="102375"/>
                    <a:pt x="22284" y="115974"/>
                  </a:cubicBezTo>
                  <a:cubicBezTo>
                    <a:pt x="40263" y="113093"/>
                    <a:pt x="36114" y="144672"/>
                    <a:pt x="21592" y="149974"/>
                  </a:cubicBezTo>
                  <a:lnTo>
                    <a:pt x="11565" y="158157"/>
                  </a:lnTo>
                  <a:lnTo>
                    <a:pt x="6033" y="159425"/>
                  </a:lnTo>
                  <a:cubicBezTo>
                    <a:pt x="-9872" y="84395"/>
                    <a:pt x="10413" y="98802"/>
                    <a:pt x="12948" y="13861"/>
                  </a:cubicBezTo>
                  <a:lnTo>
                    <a:pt x="24012" y="14091"/>
                  </a:lnTo>
                  <a:cubicBezTo>
                    <a:pt x="35538" y="261"/>
                    <a:pt x="50751" y="-8383"/>
                    <a:pt x="56168" y="12478"/>
                  </a:cubicBezTo>
                  <a:close/>
                </a:path>
              </a:pathLst>
            </a:custGeom>
            <a:solidFill>
              <a:srgbClr val="3BA852"/>
            </a:solidFill>
            <a:ln w="11507" cap="flat">
              <a:noFill/>
              <a:prstDash val="solid"/>
              <a:miter/>
            </a:ln>
          </p:spPr>
          <p:txBody>
            <a:bodyPr/>
            <a:lstStyle/>
            <a:p>
              <a:endParaRPr lang="en-US"/>
            </a:p>
          </p:txBody>
        </p:sp>
        <p:sp>
          <p:nvSpPr>
            <p:cNvPr id="837" name="Freeform: Shape 836">
              <a:extLst>
                <a:ext uri="{FF2B5EF4-FFF2-40B4-BE49-F238E27FC236}">
                  <a16:creationId xmlns:a16="http://schemas.microsoft.com/office/drawing/2014/main" id="{003C8FF6-71ED-00D0-4C7C-859BC088547A}"/>
                </a:ext>
              </a:extLst>
            </p:cNvPr>
            <p:cNvSpPr/>
            <p:nvPr/>
          </p:nvSpPr>
          <p:spPr>
            <a:xfrm>
              <a:off x="7210017" y="3552566"/>
              <a:ext cx="64039" cy="158784"/>
            </a:xfrm>
            <a:custGeom>
              <a:avLst/>
              <a:gdLst>
                <a:gd name="csX0" fmla="*/ 64039 w 64039"/>
                <a:gd name="csY0" fmla="*/ 95083 h 158784"/>
                <a:gd name="csX1" fmla="*/ 37531 w 64039"/>
                <a:gd name="csY1" fmla="*/ 129198 h 158784"/>
                <a:gd name="csX2" fmla="*/ 14020 w 64039"/>
                <a:gd name="csY2" fmla="*/ 153516 h 158784"/>
                <a:gd name="csX3" fmla="*/ 5952 w 64039"/>
                <a:gd name="csY3" fmla="*/ 152710 h 158784"/>
                <a:gd name="csX4" fmla="*/ 5376 w 64039"/>
                <a:gd name="csY4" fmla="*/ 145679 h 158784"/>
                <a:gd name="csX5" fmla="*/ 11484 w 64039"/>
                <a:gd name="csY5" fmla="*/ 61199 h 158784"/>
                <a:gd name="csX6" fmla="*/ 22779 w 64039"/>
                <a:gd name="csY6" fmla="*/ 26969 h 158784"/>
                <a:gd name="csX7" fmla="*/ 30616 w 64039"/>
                <a:gd name="csY7" fmla="*/ 26969 h 158784"/>
                <a:gd name="csX8" fmla="*/ 47328 w 64039"/>
                <a:gd name="csY8" fmla="*/ 0 h 158784"/>
                <a:gd name="csX9" fmla="*/ 60466 w 64039"/>
                <a:gd name="csY9" fmla="*/ 48291 h 158784"/>
                <a:gd name="csX10" fmla="*/ 63924 w 64039"/>
                <a:gd name="csY10" fmla="*/ 95083 h 158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4039" h="158784">
                  <a:moveTo>
                    <a:pt x="64039" y="95083"/>
                  </a:moveTo>
                  <a:cubicBezTo>
                    <a:pt x="63348" y="107876"/>
                    <a:pt x="54589" y="119286"/>
                    <a:pt x="37531" y="129198"/>
                  </a:cubicBezTo>
                  <a:cubicBezTo>
                    <a:pt x="48365" y="142452"/>
                    <a:pt x="31884" y="166770"/>
                    <a:pt x="14020" y="153516"/>
                  </a:cubicBezTo>
                  <a:cubicBezTo>
                    <a:pt x="11484" y="160892"/>
                    <a:pt x="8718" y="160432"/>
                    <a:pt x="5952" y="152710"/>
                  </a:cubicBezTo>
                  <a:cubicBezTo>
                    <a:pt x="-1885" y="151903"/>
                    <a:pt x="-1885" y="149483"/>
                    <a:pt x="5376" y="145679"/>
                  </a:cubicBezTo>
                  <a:cubicBezTo>
                    <a:pt x="-272" y="124357"/>
                    <a:pt x="5721" y="85402"/>
                    <a:pt x="11484" y="61199"/>
                  </a:cubicBezTo>
                  <a:cubicBezTo>
                    <a:pt x="420" y="53938"/>
                    <a:pt x="9640" y="29966"/>
                    <a:pt x="22779" y="26969"/>
                  </a:cubicBezTo>
                  <a:cubicBezTo>
                    <a:pt x="23931" y="19362"/>
                    <a:pt x="26582" y="19593"/>
                    <a:pt x="30616" y="26969"/>
                  </a:cubicBezTo>
                  <a:cubicBezTo>
                    <a:pt x="33152" y="11295"/>
                    <a:pt x="38684" y="2305"/>
                    <a:pt x="47328" y="0"/>
                  </a:cubicBezTo>
                  <a:lnTo>
                    <a:pt x="60466" y="48291"/>
                  </a:lnTo>
                  <a:cubicBezTo>
                    <a:pt x="63578" y="59701"/>
                    <a:pt x="64154" y="82636"/>
                    <a:pt x="63924" y="95083"/>
                  </a:cubicBezTo>
                  <a:close/>
                </a:path>
              </a:pathLst>
            </a:custGeom>
            <a:solidFill>
              <a:srgbClr val="1A63AA"/>
            </a:solidFill>
            <a:ln w="11507" cap="flat">
              <a:noFill/>
              <a:prstDash val="solid"/>
              <a:miter/>
            </a:ln>
          </p:spPr>
          <p:txBody>
            <a:bodyPr/>
            <a:lstStyle/>
            <a:p>
              <a:endParaRPr lang="en-US"/>
            </a:p>
          </p:txBody>
        </p:sp>
        <p:sp>
          <p:nvSpPr>
            <p:cNvPr id="838" name="Freeform: Shape 837">
              <a:extLst>
                <a:ext uri="{FF2B5EF4-FFF2-40B4-BE49-F238E27FC236}">
                  <a16:creationId xmlns:a16="http://schemas.microsoft.com/office/drawing/2014/main" id="{66AB543B-80DF-BF75-ED25-8056601B274B}"/>
                </a:ext>
              </a:extLst>
            </p:cNvPr>
            <p:cNvSpPr/>
            <p:nvPr/>
          </p:nvSpPr>
          <p:spPr>
            <a:xfrm>
              <a:off x="7268962" y="3467279"/>
              <a:ext cx="35060" cy="101883"/>
            </a:xfrm>
            <a:custGeom>
              <a:avLst/>
              <a:gdLst>
                <a:gd name="csX0" fmla="*/ 10973 w 35060"/>
                <a:gd name="csY0" fmla="*/ 101883 h 101883"/>
                <a:gd name="csX1" fmla="*/ 600 w 35060"/>
                <a:gd name="csY1" fmla="*/ 70419 h 101883"/>
                <a:gd name="csX2" fmla="*/ 21115 w 35060"/>
                <a:gd name="csY2" fmla="*/ 0 h 101883"/>
                <a:gd name="csX3" fmla="*/ 35060 w 35060"/>
                <a:gd name="csY3" fmla="*/ 8298 h 101883"/>
                <a:gd name="csX4" fmla="*/ 10973 w 35060"/>
                <a:gd name="csY4" fmla="*/ 101883 h 101883"/>
              </a:gdLst>
              <a:ahLst/>
              <a:cxnLst>
                <a:cxn ang="0">
                  <a:pos x="csX0" y="csY0"/>
                </a:cxn>
                <a:cxn ang="0">
                  <a:pos x="csX1" y="csY1"/>
                </a:cxn>
                <a:cxn ang="0">
                  <a:pos x="csX2" y="csY2"/>
                </a:cxn>
                <a:cxn ang="0">
                  <a:pos x="csX3" y="csY3"/>
                </a:cxn>
                <a:cxn ang="0">
                  <a:pos x="csX4" y="csY4"/>
                </a:cxn>
              </a:cxnLst>
              <a:rect l="l" t="t" r="r" b="b"/>
              <a:pathLst>
                <a:path w="35060" h="101883">
                  <a:moveTo>
                    <a:pt x="10973" y="101883"/>
                  </a:moveTo>
                  <a:cubicBezTo>
                    <a:pt x="5210" y="100385"/>
                    <a:pt x="-2166" y="79640"/>
                    <a:pt x="600" y="70419"/>
                  </a:cubicBezTo>
                  <a:lnTo>
                    <a:pt x="21115" y="0"/>
                  </a:lnTo>
                  <a:lnTo>
                    <a:pt x="35060" y="8298"/>
                  </a:lnTo>
                  <a:cubicBezTo>
                    <a:pt x="29643" y="43335"/>
                    <a:pt x="22728" y="73646"/>
                    <a:pt x="10973" y="101883"/>
                  </a:cubicBezTo>
                  <a:close/>
                </a:path>
              </a:pathLst>
            </a:custGeom>
            <a:solidFill>
              <a:srgbClr val="08A1D1"/>
            </a:solidFill>
            <a:ln w="11507" cap="flat">
              <a:noFill/>
              <a:prstDash val="solid"/>
              <a:miter/>
            </a:ln>
          </p:spPr>
          <p:txBody>
            <a:bodyPr/>
            <a:lstStyle/>
            <a:p>
              <a:endParaRPr lang="en-US"/>
            </a:p>
          </p:txBody>
        </p:sp>
        <p:sp>
          <p:nvSpPr>
            <p:cNvPr id="839" name="Freeform: Shape 838">
              <a:extLst>
                <a:ext uri="{FF2B5EF4-FFF2-40B4-BE49-F238E27FC236}">
                  <a16:creationId xmlns:a16="http://schemas.microsoft.com/office/drawing/2014/main" id="{5F95B4C1-BB85-56DE-F1AD-E44D06E66122}"/>
                </a:ext>
              </a:extLst>
            </p:cNvPr>
            <p:cNvSpPr/>
            <p:nvPr/>
          </p:nvSpPr>
          <p:spPr>
            <a:xfrm>
              <a:off x="7273997" y="3604199"/>
              <a:ext cx="34784" cy="72336"/>
            </a:xfrm>
            <a:custGeom>
              <a:avLst/>
              <a:gdLst>
                <a:gd name="csX0" fmla="*/ 18270 w 34784"/>
                <a:gd name="csY0" fmla="*/ 69267 h 72336"/>
                <a:gd name="csX1" fmla="*/ 8127 w 34784"/>
                <a:gd name="csY1" fmla="*/ 53362 h 72336"/>
                <a:gd name="csX2" fmla="*/ 9165 w 34784"/>
                <a:gd name="csY2" fmla="*/ 43104 h 72336"/>
                <a:gd name="csX3" fmla="*/ 17809 w 34784"/>
                <a:gd name="csY3" fmla="*/ 0 h 72336"/>
                <a:gd name="csX4" fmla="*/ 18154 w 34784"/>
                <a:gd name="csY4" fmla="*/ 69267 h 72336"/>
              </a:gdLst>
              <a:ahLst/>
              <a:cxnLst>
                <a:cxn ang="0">
                  <a:pos x="csX0" y="csY0"/>
                </a:cxn>
                <a:cxn ang="0">
                  <a:pos x="csX1" y="csY1"/>
                </a:cxn>
                <a:cxn ang="0">
                  <a:pos x="csX2" y="csY2"/>
                </a:cxn>
                <a:cxn ang="0">
                  <a:pos x="csX3" y="csY3"/>
                </a:cxn>
                <a:cxn ang="0">
                  <a:pos x="csX4" y="csY4"/>
                </a:cxn>
              </a:cxnLst>
              <a:rect l="l" t="t" r="r" b="b"/>
              <a:pathLst>
                <a:path w="34784" h="72336">
                  <a:moveTo>
                    <a:pt x="18270" y="69267"/>
                  </a:moveTo>
                  <a:cubicBezTo>
                    <a:pt x="636" y="77104"/>
                    <a:pt x="-862" y="69267"/>
                    <a:pt x="8127" y="53362"/>
                  </a:cubicBezTo>
                  <a:cubicBezTo>
                    <a:pt x="-3974" y="53708"/>
                    <a:pt x="-1669" y="48982"/>
                    <a:pt x="9165" y="43104"/>
                  </a:cubicBezTo>
                  <a:cubicBezTo>
                    <a:pt x="10663" y="29159"/>
                    <a:pt x="12507" y="12217"/>
                    <a:pt x="17809" y="0"/>
                  </a:cubicBezTo>
                  <a:cubicBezTo>
                    <a:pt x="36595" y="6685"/>
                    <a:pt x="43856" y="72724"/>
                    <a:pt x="18154" y="69267"/>
                  </a:cubicBezTo>
                  <a:close/>
                </a:path>
              </a:pathLst>
            </a:custGeom>
            <a:solidFill>
              <a:srgbClr val="0895B9"/>
            </a:solidFill>
            <a:ln w="11507" cap="flat">
              <a:noFill/>
              <a:prstDash val="solid"/>
              <a:miter/>
            </a:ln>
          </p:spPr>
          <p:txBody>
            <a:bodyPr/>
            <a:lstStyle/>
            <a:p>
              <a:endParaRPr lang="en-US"/>
            </a:p>
          </p:txBody>
        </p:sp>
        <p:sp>
          <p:nvSpPr>
            <p:cNvPr id="840" name="Freeform: Shape 839">
              <a:extLst>
                <a:ext uri="{FF2B5EF4-FFF2-40B4-BE49-F238E27FC236}">
                  <a16:creationId xmlns:a16="http://schemas.microsoft.com/office/drawing/2014/main" id="{7C456379-5946-2CC8-8D81-0CA9D200B883}"/>
                </a:ext>
              </a:extLst>
            </p:cNvPr>
            <p:cNvSpPr/>
            <p:nvPr/>
          </p:nvSpPr>
          <p:spPr>
            <a:xfrm>
              <a:off x="7247549" y="3647303"/>
              <a:ext cx="36646" cy="42360"/>
            </a:xfrm>
            <a:custGeom>
              <a:avLst/>
              <a:gdLst>
                <a:gd name="csX0" fmla="*/ 35728 w 36646"/>
                <a:gd name="csY0" fmla="*/ 0 h 42360"/>
                <a:gd name="csX1" fmla="*/ 34691 w 36646"/>
                <a:gd name="csY1" fmla="*/ 10257 h 42360"/>
                <a:gd name="csX2" fmla="*/ 19708 w 36646"/>
                <a:gd name="csY2" fmla="*/ 27200 h 42360"/>
                <a:gd name="csX3" fmla="*/ 0 w 36646"/>
                <a:gd name="csY3" fmla="*/ 34460 h 42360"/>
                <a:gd name="csX4" fmla="*/ 26508 w 36646"/>
                <a:gd name="csY4" fmla="*/ 346 h 42360"/>
                <a:gd name="csX5" fmla="*/ 35728 w 36646"/>
                <a:gd name="csY5" fmla="*/ 0 h 42360"/>
              </a:gdLst>
              <a:ahLst/>
              <a:cxnLst>
                <a:cxn ang="0">
                  <a:pos x="csX0" y="csY0"/>
                </a:cxn>
                <a:cxn ang="0">
                  <a:pos x="csX1" y="csY1"/>
                </a:cxn>
                <a:cxn ang="0">
                  <a:pos x="csX2" y="csY2"/>
                </a:cxn>
                <a:cxn ang="0">
                  <a:pos x="csX3" y="csY3"/>
                </a:cxn>
                <a:cxn ang="0">
                  <a:pos x="csX4" y="csY4"/>
                </a:cxn>
                <a:cxn ang="0">
                  <a:pos x="csX5" y="csY5"/>
                </a:cxn>
              </a:cxnLst>
              <a:rect l="l" t="t" r="r" b="b"/>
              <a:pathLst>
                <a:path w="36646" h="42360">
                  <a:moveTo>
                    <a:pt x="35728" y="0"/>
                  </a:moveTo>
                  <a:lnTo>
                    <a:pt x="34691" y="10257"/>
                  </a:lnTo>
                  <a:cubicBezTo>
                    <a:pt x="40108" y="24088"/>
                    <a:pt x="34000" y="35498"/>
                    <a:pt x="19708" y="27200"/>
                  </a:cubicBezTo>
                  <a:cubicBezTo>
                    <a:pt x="10718" y="44603"/>
                    <a:pt x="4149" y="47023"/>
                    <a:pt x="0" y="34460"/>
                  </a:cubicBezTo>
                  <a:cubicBezTo>
                    <a:pt x="5532" y="22013"/>
                    <a:pt x="15790" y="8644"/>
                    <a:pt x="26508" y="346"/>
                  </a:cubicBezTo>
                  <a:lnTo>
                    <a:pt x="35728" y="0"/>
                  </a:lnTo>
                  <a:close/>
                </a:path>
              </a:pathLst>
            </a:custGeom>
            <a:solidFill>
              <a:srgbClr val="3F8BC5"/>
            </a:solidFill>
            <a:ln w="11507" cap="flat">
              <a:noFill/>
              <a:prstDash val="solid"/>
              <a:miter/>
            </a:ln>
          </p:spPr>
          <p:txBody>
            <a:bodyPr/>
            <a:lstStyle/>
            <a:p>
              <a:endParaRPr lang="en-US"/>
            </a:p>
          </p:txBody>
        </p:sp>
        <p:sp>
          <p:nvSpPr>
            <p:cNvPr id="841" name="Freeform: Shape 840">
              <a:extLst>
                <a:ext uri="{FF2B5EF4-FFF2-40B4-BE49-F238E27FC236}">
                  <a16:creationId xmlns:a16="http://schemas.microsoft.com/office/drawing/2014/main" id="{F4501BB4-0824-2CB5-D950-20F1584CAF6A}"/>
                </a:ext>
              </a:extLst>
            </p:cNvPr>
            <p:cNvSpPr/>
            <p:nvPr/>
          </p:nvSpPr>
          <p:spPr>
            <a:xfrm>
              <a:off x="7236826" y="3535393"/>
              <a:ext cx="20519" cy="44141"/>
            </a:xfrm>
            <a:custGeom>
              <a:avLst/>
              <a:gdLst>
                <a:gd name="csX0" fmla="*/ 20519 w 20519"/>
                <a:gd name="csY0" fmla="*/ 17173 h 44141"/>
                <a:gd name="csX1" fmla="*/ 3807 w 20519"/>
                <a:gd name="csY1" fmla="*/ 44142 h 44141"/>
                <a:gd name="csX2" fmla="*/ 11875 w 20519"/>
                <a:gd name="csY2" fmla="*/ 0 h 44141"/>
                <a:gd name="csX3" fmla="*/ 20519 w 20519"/>
                <a:gd name="csY3" fmla="*/ 17173 h 44141"/>
              </a:gdLst>
              <a:ahLst/>
              <a:cxnLst>
                <a:cxn ang="0">
                  <a:pos x="csX0" y="csY0"/>
                </a:cxn>
                <a:cxn ang="0">
                  <a:pos x="csX1" y="csY1"/>
                </a:cxn>
                <a:cxn ang="0">
                  <a:pos x="csX2" y="csY2"/>
                </a:cxn>
                <a:cxn ang="0">
                  <a:pos x="csX3" y="csY3"/>
                </a:cxn>
              </a:cxnLst>
              <a:rect l="l" t="t" r="r" b="b"/>
              <a:pathLst>
                <a:path w="20519" h="44141">
                  <a:moveTo>
                    <a:pt x="20519" y="17173"/>
                  </a:moveTo>
                  <a:lnTo>
                    <a:pt x="3807" y="44142"/>
                  </a:lnTo>
                  <a:cubicBezTo>
                    <a:pt x="-1494" y="29505"/>
                    <a:pt x="-3223" y="5878"/>
                    <a:pt x="11875" y="0"/>
                  </a:cubicBezTo>
                  <a:cubicBezTo>
                    <a:pt x="15563" y="3803"/>
                    <a:pt x="18906" y="11410"/>
                    <a:pt x="20519" y="17173"/>
                  </a:cubicBezTo>
                  <a:close/>
                </a:path>
              </a:pathLst>
            </a:custGeom>
            <a:solidFill>
              <a:srgbClr val="047655"/>
            </a:solidFill>
            <a:ln w="11507" cap="flat">
              <a:noFill/>
              <a:prstDash val="solid"/>
              <a:miter/>
            </a:ln>
          </p:spPr>
          <p:txBody>
            <a:bodyPr/>
            <a:lstStyle/>
            <a:p>
              <a:endParaRPr lang="en-US"/>
            </a:p>
          </p:txBody>
        </p:sp>
        <p:sp>
          <p:nvSpPr>
            <p:cNvPr id="842" name="Freeform: Shape 841">
              <a:extLst>
                <a:ext uri="{FF2B5EF4-FFF2-40B4-BE49-F238E27FC236}">
                  <a16:creationId xmlns:a16="http://schemas.microsoft.com/office/drawing/2014/main" id="{06E5CCB2-FEC0-3EFA-C1DD-E4A9E92E4102}"/>
                </a:ext>
              </a:extLst>
            </p:cNvPr>
            <p:cNvSpPr/>
            <p:nvPr/>
          </p:nvSpPr>
          <p:spPr>
            <a:xfrm>
              <a:off x="7269504" y="3561210"/>
              <a:ext cx="122729" cy="206736"/>
            </a:xfrm>
            <a:custGeom>
              <a:avLst/>
              <a:gdLst>
                <a:gd name="csX0" fmla="*/ 39590 w 122729"/>
                <a:gd name="csY0" fmla="*/ 51633 h 206736"/>
                <a:gd name="csX1" fmla="*/ 47542 w 122729"/>
                <a:gd name="csY1" fmla="*/ 112141 h 206736"/>
                <a:gd name="csX2" fmla="*/ 43854 w 122729"/>
                <a:gd name="csY2" fmla="*/ 149598 h 206736"/>
                <a:gd name="csX3" fmla="*/ 57108 w 122729"/>
                <a:gd name="csY3" fmla="*/ 172072 h 206736"/>
                <a:gd name="csX4" fmla="*/ 99060 w 122729"/>
                <a:gd name="csY4" fmla="*/ 158933 h 206736"/>
                <a:gd name="csX5" fmla="*/ 117154 w 122729"/>
                <a:gd name="csY5" fmla="*/ 163659 h 206736"/>
                <a:gd name="csX6" fmla="*/ 117154 w 122729"/>
                <a:gd name="csY6" fmla="*/ 172303 h 206736"/>
                <a:gd name="csX7" fmla="*/ 80619 w 122729"/>
                <a:gd name="csY7" fmla="*/ 189360 h 206736"/>
                <a:gd name="csX8" fmla="*/ 18037 w 122729"/>
                <a:gd name="csY8" fmla="*/ 183136 h 206736"/>
                <a:gd name="csX9" fmla="*/ 5821 w 122729"/>
                <a:gd name="csY9" fmla="*/ 146371 h 206736"/>
                <a:gd name="csX10" fmla="*/ 22532 w 122729"/>
                <a:gd name="csY10" fmla="*/ 112371 h 206736"/>
                <a:gd name="csX11" fmla="*/ 22186 w 122729"/>
                <a:gd name="csY11" fmla="*/ 43104 h 206736"/>
                <a:gd name="csX12" fmla="*/ 22186 w 122729"/>
                <a:gd name="csY12" fmla="*/ 34461 h 206736"/>
                <a:gd name="csX13" fmla="*/ 30830 w 122729"/>
                <a:gd name="csY13" fmla="*/ 0 h 206736"/>
                <a:gd name="csX14" fmla="*/ 39474 w 122729"/>
                <a:gd name="csY14" fmla="*/ 51633 h 206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22729" h="206736">
                  <a:moveTo>
                    <a:pt x="39590" y="51633"/>
                  </a:moveTo>
                  <a:cubicBezTo>
                    <a:pt x="56071" y="65579"/>
                    <a:pt x="58721" y="85748"/>
                    <a:pt x="47542" y="112141"/>
                  </a:cubicBezTo>
                  <a:cubicBezTo>
                    <a:pt x="64945" y="116520"/>
                    <a:pt x="63677" y="128968"/>
                    <a:pt x="43854" y="149598"/>
                  </a:cubicBezTo>
                  <a:cubicBezTo>
                    <a:pt x="50999" y="153632"/>
                    <a:pt x="55379" y="161123"/>
                    <a:pt x="57108" y="172072"/>
                  </a:cubicBezTo>
                  <a:cubicBezTo>
                    <a:pt x="59643" y="153055"/>
                    <a:pt x="86036" y="141184"/>
                    <a:pt x="99060" y="158933"/>
                  </a:cubicBezTo>
                  <a:cubicBezTo>
                    <a:pt x="109433" y="155821"/>
                    <a:pt x="115426" y="157435"/>
                    <a:pt x="117154" y="163659"/>
                  </a:cubicBezTo>
                  <a:cubicBezTo>
                    <a:pt x="124646" y="166079"/>
                    <a:pt x="124531" y="168960"/>
                    <a:pt x="117154" y="172303"/>
                  </a:cubicBezTo>
                  <a:cubicBezTo>
                    <a:pt x="112775" y="182906"/>
                    <a:pt x="100673" y="188668"/>
                    <a:pt x="80619" y="189360"/>
                  </a:cubicBezTo>
                  <a:cubicBezTo>
                    <a:pt x="61833" y="211027"/>
                    <a:pt x="24722" y="216098"/>
                    <a:pt x="18037" y="183136"/>
                  </a:cubicBezTo>
                  <a:cubicBezTo>
                    <a:pt x="2017" y="187055"/>
                    <a:pt x="-2017" y="174838"/>
                    <a:pt x="5821" y="146371"/>
                  </a:cubicBezTo>
                  <a:cubicBezTo>
                    <a:pt x="-8701" y="140954"/>
                    <a:pt x="6627" y="108683"/>
                    <a:pt x="22532" y="112371"/>
                  </a:cubicBezTo>
                  <a:cubicBezTo>
                    <a:pt x="33020" y="91049"/>
                    <a:pt x="33481" y="65694"/>
                    <a:pt x="22186" y="43104"/>
                  </a:cubicBezTo>
                  <a:lnTo>
                    <a:pt x="22186" y="34461"/>
                  </a:lnTo>
                  <a:cubicBezTo>
                    <a:pt x="22186" y="24318"/>
                    <a:pt x="26335" y="8759"/>
                    <a:pt x="30830" y="0"/>
                  </a:cubicBezTo>
                  <a:cubicBezTo>
                    <a:pt x="31522" y="18556"/>
                    <a:pt x="34634" y="35498"/>
                    <a:pt x="39474" y="51633"/>
                  </a:cubicBezTo>
                  <a:close/>
                </a:path>
              </a:pathLst>
            </a:custGeom>
            <a:solidFill>
              <a:srgbClr val="0D8A57"/>
            </a:solidFill>
            <a:ln w="11507" cap="flat">
              <a:noFill/>
              <a:prstDash val="solid"/>
              <a:miter/>
            </a:ln>
          </p:spPr>
          <p:txBody>
            <a:bodyPr/>
            <a:lstStyle/>
            <a:p>
              <a:endParaRPr lang="en-US"/>
            </a:p>
          </p:txBody>
        </p:sp>
        <p:sp>
          <p:nvSpPr>
            <p:cNvPr id="843" name="Freeform: Shape 842">
              <a:extLst>
                <a:ext uri="{FF2B5EF4-FFF2-40B4-BE49-F238E27FC236}">
                  <a16:creationId xmlns:a16="http://schemas.microsoft.com/office/drawing/2014/main" id="{0037C479-8784-4BCD-CAA6-C30A5A2D36EB}"/>
                </a:ext>
              </a:extLst>
            </p:cNvPr>
            <p:cNvSpPr/>
            <p:nvPr/>
          </p:nvSpPr>
          <p:spPr>
            <a:xfrm>
              <a:off x="7222686" y="3534445"/>
              <a:ext cx="26130" cy="45076"/>
            </a:xfrm>
            <a:custGeom>
              <a:avLst/>
              <a:gdLst>
                <a:gd name="csX0" fmla="*/ 26015 w 26130"/>
                <a:gd name="csY0" fmla="*/ 832 h 45076"/>
                <a:gd name="csX1" fmla="*/ 17947 w 26130"/>
                <a:gd name="csY1" fmla="*/ 44974 h 45076"/>
                <a:gd name="csX2" fmla="*/ 10110 w 26130"/>
                <a:gd name="csY2" fmla="*/ 44974 h 45076"/>
                <a:gd name="csX3" fmla="*/ 8842 w 26130"/>
                <a:gd name="csY3" fmla="*/ 717 h 45076"/>
                <a:gd name="csX4" fmla="*/ 17486 w 26130"/>
                <a:gd name="csY4" fmla="*/ 717 h 45076"/>
                <a:gd name="csX5" fmla="*/ 26130 w 26130"/>
                <a:gd name="csY5" fmla="*/ 717 h 45076"/>
              </a:gdLst>
              <a:ahLst/>
              <a:cxnLst>
                <a:cxn ang="0">
                  <a:pos x="csX0" y="csY0"/>
                </a:cxn>
                <a:cxn ang="0">
                  <a:pos x="csX1" y="csY1"/>
                </a:cxn>
                <a:cxn ang="0">
                  <a:pos x="csX2" y="csY2"/>
                </a:cxn>
                <a:cxn ang="0">
                  <a:pos x="csX3" y="csY3"/>
                </a:cxn>
                <a:cxn ang="0">
                  <a:pos x="csX4" y="csY4"/>
                </a:cxn>
                <a:cxn ang="0">
                  <a:pos x="csX5" y="csY5"/>
                </a:cxn>
              </a:cxnLst>
              <a:rect l="l" t="t" r="r" b="b"/>
              <a:pathLst>
                <a:path w="26130" h="45076">
                  <a:moveTo>
                    <a:pt x="26015" y="832"/>
                  </a:moveTo>
                  <a:cubicBezTo>
                    <a:pt x="22211" y="14778"/>
                    <a:pt x="19445" y="30337"/>
                    <a:pt x="17947" y="44974"/>
                  </a:cubicBezTo>
                  <a:cubicBezTo>
                    <a:pt x="15527" y="44974"/>
                    <a:pt x="12069" y="45205"/>
                    <a:pt x="10110" y="44974"/>
                  </a:cubicBezTo>
                  <a:cubicBezTo>
                    <a:pt x="-6717" y="41171"/>
                    <a:pt x="774" y="13164"/>
                    <a:pt x="8842" y="717"/>
                  </a:cubicBezTo>
                  <a:lnTo>
                    <a:pt x="17486" y="717"/>
                  </a:lnTo>
                  <a:cubicBezTo>
                    <a:pt x="20598" y="717"/>
                    <a:pt x="24632" y="-896"/>
                    <a:pt x="26130" y="717"/>
                  </a:cubicBezTo>
                  <a:close/>
                </a:path>
              </a:pathLst>
            </a:custGeom>
            <a:solidFill>
              <a:srgbClr val="21A067"/>
            </a:solidFill>
            <a:ln w="11507" cap="flat">
              <a:noFill/>
              <a:prstDash val="solid"/>
              <a:miter/>
            </a:ln>
          </p:spPr>
          <p:txBody>
            <a:bodyPr/>
            <a:lstStyle/>
            <a:p>
              <a:endParaRPr lang="en-US"/>
            </a:p>
          </p:txBody>
        </p:sp>
        <p:sp>
          <p:nvSpPr>
            <p:cNvPr id="844" name="Freeform: Shape 843">
              <a:extLst>
                <a:ext uri="{FF2B5EF4-FFF2-40B4-BE49-F238E27FC236}">
                  <a16:creationId xmlns:a16="http://schemas.microsoft.com/office/drawing/2014/main" id="{F9AA2A74-289F-FC48-4BC8-982FD9E11BDB}"/>
                </a:ext>
              </a:extLst>
            </p:cNvPr>
            <p:cNvSpPr/>
            <p:nvPr/>
          </p:nvSpPr>
          <p:spPr>
            <a:xfrm>
              <a:off x="7307566" y="3497697"/>
              <a:ext cx="41127" cy="176325"/>
            </a:xfrm>
            <a:custGeom>
              <a:avLst/>
              <a:gdLst>
                <a:gd name="csX0" fmla="*/ 27460 w 41127"/>
                <a:gd name="csY0" fmla="*/ 80685 h 176325"/>
                <a:gd name="csX1" fmla="*/ 27460 w 41127"/>
                <a:gd name="csY1" fmla="*/ 132318 h 176325"/>
                <a:gd name="csX2" fmla="*/ 9596 w 41127"/>
                <a:gd name="csY2" fmla="*/ 175538 h 176325"/>
                <a:gd name="csX3" fmla="*/ 1643 w 41127"/>
                <a:gd name="csY3" fmla="*/ 115031 h 176325"/>
                <a:gd name="csX4" fmla="*/ 36565 w 41127"/>
                <a:gd name="csY4" fmla="*/ 3120 h 176325"/>
                <a:gd name="csX5" fmla="*/ 27460 w 41127"/>
                <a:gd name="csY5" fmla="*/ 80570 h 176325"/>
              </a:gdLst>
              <a:ahLst/>
              <a:cxnLst>
                <a:cxn ang="0">
                  <a:pos x="csX0" y="csY0"/>
                </a:cxn>
                <a:cxn ang="0">
                  <a:pos x="csX1" y="csY1"/>
                </a:cxn>
                <a:cxn ang="0">
                  <a:pos x="csX2" y="csY2"/>
                </a:cxn>
                <a:cxn ang="0">
                  <a:pos x="csX3" y="csY3"/>
                </a:cxn>
                <a:cxn ang="0">
                  <a:pos x="csX4" y="csY4"/>
                </a:cxn>
                <a:cxn ang="0">
                  <a:pos x="csX5" y="csY5"/>
                </a:cxn>
              </a:cxnLst>
              <a:rect l="l" t="t" r="r" b="b"/>
              <a:pathLst>
                <a:path w="41127" h="176325">
                  <a:moveTo>
                    <a:pt x="27460" y="80685"/>
                  </a:moveTo>
                  <a:cubicBezTo>
                    <a:pt x="12707" y="95553"/>
                    <a:pt x="19277" y="115953"/>
                    <a:pt x="27460" y="132318"/>
                  </a:cubicBezTo>
                  <a:cubicBezTo>
                    <a:pt x="55581" y="139003"/>
                    <a:pt x="35643" y="182684"/>
                    <a:pt x="9596" y="175538"/>
                  </a:cubicBezTo>
                  <a:cubicBezTo>
                    <a:pt x="9250" y="156406"/>
                    <a:pt x="7175" y="133586"/>
                    <a:pt x="1643" y="115031"/>
                  </a:cubicBezTo>
                  <a:cubicBezTo>
                    <a:pt x="-8153" y="121600"/>
                    <a:pt x="28727" y="-22811"/>
                    <a:pt x="36565" y="3120"/>
                  </a:cubicBezTo>
                  <a:cubicBezTo>
                    <a:pt x="31955" y="22252"/>
                    <a:pt x="27460" y="59248"/>
                    <a:pt x="27460" y="80570"/>
                  </a:cubicBezTo>
                  <a:close/>
                </a:path>
              </a:pathLst>
            </a:custGeom>
            <a:solidFill>
              <a:srgbClr val="126D45"/>
            </a:solidFill>
            <a:ln w="11507" cap="flat">
              <a:noFill/>
              <a:prstDash val="solid"/>
              <a:miter/>
            </a:ln>
          </p:spPr>
          <p:txBody>
            <a:bodyPr/>
            <a:lstStyle/>
            <a:p>
              <a:endParaRPr lang="en-US"/>
            </a:p>
          </p:txBody>
        </p:sp>
        <p:sp>
          <p:nvSpPr>
            <p:cNvPr id="845" name="Freeform: Shape 844">
              <a:extLst>
                <a:ext uri="{FF2B5EF4-FFF2-40B4-BE49-F238E27FC236}">
                  <a16:creationId xmlns:a16="http://schemas.microsoft.com/office/drawing/2014/main" id="{D4CCD168-CB58-08B9-CD44-F5DAAEFB14FE}"/>
                </a:ext>
              </a:extLst>
            </p:cNvPr>
            <p:cNvSpPr/>
            <p:nvPr/>
          </p:nvSpPr>
          <p:spPr>
            <a:xfrm>
              <a:off x="7446705" y="3457713"/>
              <a:ext cx="53214" cy="17287"/>
            </a:xfrm>
            <a:custGeom>
              <a:avLst/>
              <a:gdLst>
                <a:gd name="csX0" fmla="*/ 52209 w 53214"/>
                <a:gd name="csY0" fmla="*/ 17288 h 17287"/>
                <a:gd name="csX1" fmla="*/ 0 w 53214"/>
                <a:gd name="csY1" fmla="*/ 10257 h 17287"/>
                <a:gd name="csX2" fmla="*/ 7376 w 53214"/>
                <a:gd name="csY2" fmla="*/ 0 h 17287"/>
                <a:gd name="csX3" fmla="*/ 52094 w 53214"/>
                <a:gd name="csY3" fmla="*/ 17288 h 17287"/>
              </a:gdLst>
              <a:ahLst/>
              <a:cxnLst>
                <a:cxn ang="0">
                  <a:pos x="csX0" y="csY0"/>
                </a:cxn>
                <a:cxn ang="0">
                  <a:pos x="csX1" y="csY1"/>
                </a:cxn>
                <a:cxn ang="0">
                  <a:pos x="csX2" y="csY2"/>
                </a:cxn>
                <a:cxn ang="0">
                  <a:pos x="csX3" y="csY3"/>
                </a:cxn>
              </a:cxnLst>
              <a:rect l="l" t="t" r="r" b="b"/>
              <a:pathLst>
                <a:path w="53214" h="17287">
                  <a:moveTo>
                    <a:pt x="52209" y="17288"/>
                  </a:moveTo>
                  <a:cubicBezTo>
                    <a:pt x="34461" y="16942"/>
                    <a:pt x="15905" y="14983"/>
                    <a:pt x="0" y="10257"/>
                  </a:cubicBezTo>
                  <a:lnTo>
                    <a:pt x="7376" y="0"/>
                  </a:lnTo>
                  <a:cubicBezTo>
                    <a:pt x="20284" y="2190"/>
                    <a:pt x="60392" y="1729"/>
                    <a:pt x="52094" y="17288"/>
                  </a:cubicBezTo>
                  <a:close/>
                </a:path>
              </a:pathLst>
            </a:custGeom>
            <a:solidFill>
              <a:srgbClr val="588F27"/>
            </a:solidFill>
            <a:ln w="11507" cap="flat">
              <a:noFill/>
              <a:prstDash val="solid"/>
              <a:miter/>
            </a:ln>
          </p:spPr>
          <p:txBody>
            <a:bodyPr/>
            <a:lstStyle/>
            <a:p>
              <a:endParaRPr lang="en-US"/>
            </a:p>
          </p:txBody>
        </p:sp>
        <p:sp>
          <p:nvSpPr>
            <p:cNvPr id="846" name="Freeform: Shape 845">
              <a:extLst>
                <a:ext uri="{FF2B5EF4-FFF2-40B4-BE49-F238E27FC236}">
                  <a16:creationId xmlns:a16="http://schemas.microsoft.com/office/drawing/2014/main" id="{4FAD759A-7DF4-6BCD-9306-8881C751CD6A}"/>
                </a:ext>
              </a:extLst>
            </p:cNvPr>
            <p:cNvSpPr/>
            <p:nvPr/>
          </p:nvSpPr>
          <p:spPr>
            <a:xfrm>
              <a:off x="7485399" y="3483760"/>
              <a:ext cx="39881" cy="27342"/>
            </a:xfrm>
            <a:custGeom>
              <a:avLst/>
              <a:gdLst>
                <a:gd name="csX0" fmla="*/ 33800 w 39881"/>
                <a:gd name="csY0" fmla="*/ 346 h 27342"/>
                <a:gd name="csX1" fmla="*/ 39447 w 39881"/>
                <a:gd name="csY1" fmla="*/ 17173 h 27342"/>
                <a:gd name="csX2" fmla="*/ 13516 w 39881"/>
                <a:gd name="csY2" fmla="*/ 25817 h 27342"/>
                <a:gd name="csX3" fmla="*/ 13516 w 39881"/>
                <a:gd name="csY3" fmla="*/ 8644 h 27342"/>
                <a:gd name="csX4" fmla="*/ 13516 w 39881"/>
                <a:gd name="csY4" fmla="*/ 0 h 27342"/>
                <a:gd name="csX5" fmla="*/ 33800 w 39881"/>
                <a:gd name="csY5" fmla="*/ 461 h 27342"/>
              </a:gdLst>
              <a:ahLst/>
              <a:cxnLst>
                <a:cxn ang="0">
                  <a:pos x="csX0" y="csY0"/>
                </a:cxn>
                <a:cxn ang="0">
                  <a:pos x="csX1" y="csY1"/>
                </a:cxn>
                <a:cxn ang="0">
                  <a:pos x="csX2" y="csY2"/>
                </a:cxn>
                <a:cxn ang="0">
                  <a:pos x="csX3" y="csY3"/>
                </a:cxn>
                <a:cxn ang="0">
                  <a:pos x="csX4" y="csY4"/>
                </a:cxn>
                <a:cxn ang="0">
                  <a:pos x="csX5" y="csY5"/>
                </a:cxn>
              </a:cxnLst>
              <a:rect l="l" t="t" r="r" b="b"/>
              <a:pathLst>
                <a:path w="39881" h="27342">
                  <a:moveTo>
                    <a:pt x="33800" y="346"/>
                  </a:moveTo>
                  <a:lnTo>
                    <a:pt x="39447" y="17173"/>
                  </a:lnTo>
                  <a:cubicBezTo>
                    <a:pt x="43020" y="28352"/>
                    <a:pt x="23658" y="28698"/>
                    <a:pt x="13516" y="25817"/>
                  </a:cubicBezTo>
                  <a:cubicBezTo>
                    <a:pt x="-6193" y="23973"/>
                    <a:pt x="-2735" y="18095"/>
                    <a:pt x="13516" y="8644"/>
                  </a:cubicBezTo>
                  <a:cubicBezTo>
                    <a:pt x="6024" y="6224"/>
                    <a:pt x="6139" y="3342"/>
                    <a:pt x="13516" y="0"/>
                  </a:cubicBezTo>
                  <a:lnTo>
                    <a:pt x="33800" y="461"/>
                  </a:lnTo>
                  <a:close/>
                </a:path>
              </a:pathLst>
            </a:custGeom>
            <a:solidFill>
              <a:srgbClr val="1BADBC"/>
            </a:solidFill>
            <a:ln w="11507" cap="flat">
              <a:noFill/>
              <a:prstDash val="solid"/>
              <a:miter/>
            </a:ln>
          </p:spPr>
          <p:txBody>
            <a:bodyPr/>
            <a:lstStyle/>
            <a:p>
              <a:endParaRPr lang="en-US"/>
            </a:p>
          </p:txBody>
        </p:sp>
        <p:sp>
          <p:nvSpPr>
            <p:cNvPr id="847" name="Freeform: Shape 846">
              <a:extLst>
                <a:ext uri="{FF2B5EF4-FFF2-40B4-BE49-F238E27FC236}">
                  <a16:creationId xmlns:a16="http://schemas.microsoft.com/office/drawing/2014/main" id="{E7F40D6D-E0AD-2E89-E49F-799EEE37C587}"/>
                </a:ext>
              </a:extLst>
            </p:cNvPr>
            <p:cNvSpPr/>
            <p:nvPr/>
          </p:nvSpPr>
          <p:spPr>
            <a:xfrm>
              <a:off x="7493339" y="3492058"/>
              <a:ext cx="71906" cy="37709"/>
            </a:xfrm>
            <a:custGeom>
              <a:avLst/>
              <a:gdLst>
                <a:gd name="csX0" fmla="*/ 65968 w 71906"/>
                <a:gd name="csY0" fmla="*/ 8759 h 37709"/>
                <a:gd name="csX1" fmla="*/ 48219 w 71906"/>
                <a:gd name="csY1" fmla="*/ 27084 h 37709"/>
                <a:gd name="csX2" fmla="*/ 5575 w 71906"/>
                <a:gd name="csY2" fmla="*/ 25932 h 37709"/>
                <a:gd name="csX3" fmla="*/ 5575 w 71906"/>
                <a:gd name="csY3" fmla="*/ 17288 h 37709"/>
                <a:gd name="csX4" fmla="*/ 31507 w 71906"/>
                <a:gd name="csY4" fmla="*/ 8644 h 37709"/>
                <a:gd name="csX5" fmla="*/ 65968 w 71906"/>
                <a:gd name="csY5" fmla="*/ 0 h 37709"/>
                <a:gd name="csX6" fmla="*/ 65968 w 71906"/>
                <a:gd name="csY6" fmla="*/ 8644 h 377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1906" h="37709">
                  <a:moveTo>
                    <a:pt x="65968" y="8759"/>
                  </a:moveTo>
                  <a:cubicBezTo>
                    <a:pt x="81642" y="20284"/>
                    <a:pt x="62971" y="32847"/>
                    <a:pt x="48219" y="27084"/>
                  </a:cubicBezTo>
                  <a:cubicBezTo>
                    <a:pt x="26206" y="41606"/>
                    <a:pt x="12030" y="41260"/>
                    <a:pt x="5575" y="25932"/>
                  </a:cubicBezTo>
                  <a:cubicBezTo>
                    <a:pt x="-1916" y="23512"/>
                    <a:pt x="-1801" y="20630"/>
                    <a:pt x="5575" y="17288"/>
                  </a:cubicBezTo>
                  <a:cubicBezTo>
                    <a:pt x="12260" y="16020"/>
                    <a:pt x="24823" y="10373"/>
                    <a:pt x="31507" y="8644"/>
                  </a:cubicBezTo>
                  <a:lnTo>
                    <a:pt x="65968" y="0"/>
                  </a:lnTo>
                  <a:cubicBezTo>
                    <a:pt x="66429" y="2075"/>
                    <a:pt x="65968" y="5763"/>
                    <a:pt x="65968" y="8644"/>
                  </a:cubicBezTo>
                  <a:close/>
                </a:path>
              </a:pathLst>
            </a:custGeom>
            <a:solidFill>
              <a:srgbClr val="2B9A55"/>
            </a:solidFill>
            <a:ln w="11507" cap="flat">
              <a:noFill/>
              <a:prstDash val="solid"/>
              <a:miter/>
            </a:ln>
          </p:spPr>
          <p:txBody>
            <a:bodyPr/>
            <a:lstStyle/>
            <a:p>
              <a:endParaRPr lang="en-US"/>
            </a:p>
          </p:txBody>
        </p:sp>
        <p:sp>
          <p:nvSpPr>
            <p:cNvPr id="848" name="Freeform: Shape 847">
              <a:extLst>
                <a:ext uri="{FF2B5EF4-FFF2-40B4-BE49-F238E27FC236}">
                  <a16:creationId xmlns:a16="http://schemas.microsoft.com/office/drawing/2014/main" id="{F52A6FE7-55FC-2393-1E69-60C16AD046F7}"/>
                </a:ext>
              </a:extLst>
            </p:cNvPr>
            <p:cNvSpPr/>
            <p:nvPr/>
          </p:nvSpPr>
          <p:spPr>
            <a:xfrm>
              <a:off x="7520531" y="3498541"/>
              <a:ext cx="65503" cy="39809"/>
            </a:xfrm>
            <a:custGeom>
              <a:avLst/>
              <a:gdLst>
                <a:gd name="csX0" fmla="*/ 56064 w 65503"/>
                <a:gd name="csY0" fmla="*/ 10920 h 39809"/>
                <a:gd name="csX1" fmla="*/ 64708 w 65503"/>
                <a:gd name="csY1" fmla="*/ 19564 h 39809"/>
                <a:gd name="csX2" fmla="*/ 4891 w 65503"/>
                <a:gd name="csY2" fmla="*/ 36967 h 39809"/>
                <a:gd name="csX3" fmla="*/ 21027 w 65503"/>
                <a:gd name="csY3" fmla="*/ 20601 h 39809"/>
                <a:gd name="csX4" fmla="*/ 38776 w 65503"/>
                <a:gd name="csY4" fmla="*/ 2276 h 39809"/>
                <a:gd name="csX5" fmla="*/ 47420 w 65503"/>
                <a:gd name="csY5" fmla="*/ 2276 h 39809"/>
                <a:gd name="csX6" fmla="*/ 56064 w 65503"/>
                <a:gd name="csY6" fmla="*/ 10920 h 398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503" h="39809">
                  <a:moveTo>
                    <a:pt x="56064" y="10920"/>
                  </a:moveTo>
                  <a:cubicBezTo>
                    <a:pt x="64362" y="3659"/>
                    <a:pt x="67013" y="8499"/>
                    <a:pt x="64708" y="19564"/>
                  </a:cubicBezTo>
                  <a:cubicBezTo>
                    <a:pt x="55603" y="39963"/>
                    <a:pt x="25291" y="43190"/>
                    <a:pt x="4891" y="36967"/>
                  </a:cubicBezTo>
                  <a:cubicBezTo>
                    <a:pt x="-7556" y="23713"/>
                    <a:pt x="5929" y="20486"/>
                    <a:pt x="21027" y="20601"/>
                  </a:cubicBezTo>
                  <a:lnTo>
                    <a:pt x="38776" y="2276"/>
                  </a:lnTo>
                  <a:lnTo>
                    <a:pt x="47420" y="2276"/>
                  </a:lnTo>
                  <a:cubicBezTo>
                    <a:pt x="51453" y="-2565"/>
                    <a:pt x="54220" y="317"/>
                    <a:pt x="56064" y="10920"/>
                  </a:cubicBezTo>
                  <a:close/>
                </a:path>
              </a:pathLst>
            </a:custGeom>
            <a:solidFill>
              <a:srgbClr val="3E6E23"/>
            </a:solidFill>
            <a:ln w="11507" cap="flat">
              <a:noFill/>
              <a:prstDash val="solid"/>
              <a:miter/>
            </a:ln>
          </p:spPr>
          <p:txBody>
            <a:bodyPr/>
            <a:lstStyle/>
            <a:p>
              <a:endParaRPr lang="en-US"/>
            </a:p>
          </p:txBody>
        </p:sp>
        <p:sp>
          <p:nvSpPr>
            <p:cNvPr id="849" name="Freeform: Shape 848">
              <a:extLst>
                <a:ext uri="{FF2B5EF4-FFF2-40B4-BE49-F238E27FC236}">
                  <a16:creationId xmlns:a16="http://schemas.microsoft.com/office/drawing/2014/main" id="{B3332521-3234-34E7-8044-D355537158C8}"/>
                </a:ext>
              </a:extLst>
            </p:cNvPr>
            <p:cNvSpPr/>
            <p:nvPr/>
          </p:nvSpPr>
          <p:spPr>
            <a:xfrm>
              <a:off x="7567951" y="3422446"/>
              <a:ext cx="26508" cy="49601"/>
            </a:xfrm>
            <a:custGeom>
              <a:avLst/>
              <a:gdLst>
                <a:gd name="csX0" fmla="*/ 16481 w 26508"/>
                <a:gd name="csY0" fmla="*/ 0 h 49601"/>
                <a:gd name="csX1" fmla="*/ 26508 w 26508"/>
                <a:gd name="csY1" fmla="*/ 35267 h 49601"/>
                <a:gd name="csX2" fmla="*/ 8644 w 26508"/>
                <a:gd name="csY2" fmla="*/ 44026 h 49601"/>
                <a:gd name="csX3" fmla="*/ 0 w 26508"/>
                <a:gd name="csY3" fmla="*/ 44026 h 49601"/>
                <a:gd name="csX4" fmla="*/ 0 w 26508"/>
                <a:gd name="csY4" fmla="*/ 9566 h 49601"/>
                <a:gd name="csX5" fmla="*/ 16366 w 26508"/>
                <a:gd name="csY5" fmla="*/ 0 h 49601"/>
              </a:gdLst>
              <a:ahLst/>
              <a:cxnLst>
                <a:cxn ang="0">
                  <a:pos x="csX0" y="csY0"/>
                </a:cxn>
                <a:cxn ang="0">
                  <a:pos x="csX1" y="csY1"/>
                </a:cxn>
                <a:cxn ang="0">
                  <a:pos x="csX2" y="csY2"/>
                </a:cxn>
                <a:cxn ang="0">
                  <a:pos x="csX3" y="csY3"/>
                </a:cxn>
                <a:cxn ang="0">
                  <a:pos x="csX4" y="csY4"/>
                </a:cxn>
                <a:cxn ang="0">
                  <a:pos x="csX5" y="csY5"/>
                </a:cxn>
              </a:cxnLst>
              <a:rect l="l" t="t" r="r" b="b"/>
              <a:pathLst>
                <a:path w="26508" h="49601">
                  <a:moveTo>
                    <a:pt x="16481" y="0"/>
                  </a:moveTo>
                  <a:lnTo>
                    <a:pt x="26508" y="35267"/>
                  </a:lnTo>
                  <a:cubicBezTo>
                    <a:pt x="23742" y="45409"/>
                    <a:pt x="17634" y="48752"/>
                    <a:pt x="8644" y="44026"/>
                  </a:cubicBezTo>
                  <a:cubicBezTo>
                    <a:pt x="6224" y="51518"/>
                    <a:pt x="3342" y="51403"/>
                    <a:pt x="0" y="44026"/>
                  </a:cubicBezTo>
                  <a:lnTo>
                    <a:pt x="0" y="9566"/>
                  </a:lnTo>
                  <a:lnTo>
                    <a:pt x="16366" y="0"/>
                  </a:lnTo>
                  <a:close/>
                </a:path>
              </a:pathLst>
            </a:custGeom>
            <a:solidFill>
              <a:srgbClr val="36A343"/>
            </a:solidFill>
            <a:ln w="11507" cap="flat">
              <a:noFill/>
              <a:prstDash val="solid"/>
              <a:miter/>
            </a:ln>
          </p:spPr>
          <p:txBody>
            <a:bodyPr/>
            <a:lstStyle/>
            <a:p>
              <a:endParaRPr lang="en-US"/>
            </a:p>
          </p:txBody>
        </p:sp>
        <p:sp>
          <p:nvSpPr>
            <p:cNvPr id="850" name="Freeform: Shape 849">
              <a:extLst>
                <a:ext uri="{FF2B5EF4-FFF2-40B4-BE49-F238E27FC236}">
                  <a16:creationId xmlns:a16="http://schemas.microsoft.com/office/drawing/2014/main" id="{126C61FF-34F3-270C-3BD8-CA3F2F48219C}"/>
                </a:ext>
              </a:extLst>
            </p:cNvPr>
            <p:cNvSpPr/>
            <p:nvPr/>
          </p:nvSpPr>
          <p:spPr>
            <a:xfrm>
              <a:off x="7567951" y="3466228"/>
              <a:ext cx="21480" cy="43233"/>
            </a:xfrm>
            <a:custGeom>
              <a:avLst/>
              <a:gdLst>
                <a:gd name="csX0" fmla="*/ 8644 w 21480"/>
                <a:gd name="csY0" fmla="*/ 26060 h 43233"/>
                <a:gd name="csX1" fmla="*/ 8644 w 21480"/>
                <a:gd name="csY1" fmla="*/ 43233 h 43233"/>
                <a:gd name="csX2" fmla="*/ 0 w 21480"/>
                <a:gd name="csY2" fmla="*/ 34589 h 43233"/>
                <a:gd name="csX3" fmla="*/ 0 w 21480"/>
                <a:gd name="csY3" fmla="*/ 129 h 43233"/>
                <a:gd name="csX4" fmla="*/ 8644 w 21480"/>
                <a:gd name="csY4" fmla="*/ 129 h 43233"/>
                <a:gd name="csX5" fmla="*/ 8644 w 21480"/>
                <a:gd name="csY5" fmla="*/ 25945 h 43233"/>
              </a:gdLst>
              <a:ahLst/>
              <a:cxnLst>
                <a:cxn ang="0">
                  <a:pos x="csX0" y="csY0"/>
                </a:cxn>
                <a:cxn ang="0">
                  <a:pos x="csX1" y="csY1"/>
                </a:cxn>
                <a:cxn ang="0">
                  <a:pos x="csX2" y="csY2"/>
                </a:cxn>
                <a:cxn ang="0">
                  <a:pos x="csX3" y="csY3"/>
                </a:cxn>
                <a:cxn ang="0">
                  <a:pos x="csX4" y="csY4"/>
                </a:cxn>
                <a:cxn ang="0">
                  <a:pos x="csX5" y="csY5"/>
                </a:cxn>
              </a:cxnLst>
              <a:rect l="l" t="t" r="r" b="b"/>
              <a:pathLst>
                <a:path w="21480" h="43233">
                  <a:moveTo>
                    <a:pt x="8644" y="26060"/>
                  </a:moveTo>
                  <a:cubicBezTo>
                    <a:pt x="17057" y="29518"/>
                    <a:pt x="18786" y="40698"/>
                    <a:pt x="8644" y="43233"/>
                  </a:cubicBezTo>
                  <a:lnTo>
                    <a:pt x="0" y="34589"/>
                  </a:lnTo>
                  <a:lnTo>
                    <a:pt x="0" y="129"/>
                  </a:lnTo>
                  <a:lnTo>
                    <a:pt x="8644" y="129"/>
                  </a:lnTo>
                  <a:cubicBezTo>
                    <a:pt x="29044" y="-1715"/>
                    <a:pt x="22128" y="16725"/>
                    <a:pt x="8644" y="25945"/>
                  </a:cubicBezTo>
                  <a:close/>
                </a:path>
              </a:pathLst>
            </a:custGeom>
            <a:solidFill>
              <a:srgbClr val="295A1E"/>
            </a:solidFill>
            <a:ln w="11507" cap="flat">
              <a:noFill/>
              <a:prstDash val="solid"/>
              <a:miter/>
            </a:ln>
          </p:spPr>
          <p:txBody>
            <a:bodyPr/>
            <a:lstStyle/>
            <a:p>
              <a:endParaRPr lang="en-US"/>
            </a:p>
          </p:txBody>
        </p:sp>
        <p:sp>
          <p:nvSpPr>
            <p:cNvPr id="851" name="Freeform: Shape 850">
              <a:extLst>
                <a:ext uri="{FF2B5EF4-FFF2-40B4-BE49-F238E27FC236}">
                  <a16:creationId xmlns:a16="http://schemas.microsoft.com/office/drawing/2014/main" id="{09174088-326B-7672-3AD5-CA75AEA9B6D8}"/>
                </a:ext>
              </a:extLst>
            </p:cNvPr>
            <p:cNvSpPr/>
            <p:nvPr/>
          </p:nvSpPr>
          <p:spPr>
            <a:xfrm>
              <a:off x="7295609" y="3540367"/>
              <a:ext cx="234986" cy="192914"/>
            </a:xfrm>
            <a:custGeom>
              <a:avLst/>
              <a:gdLst>
                <a:gd name="csX0" fmla="*/ 229237 w 234986"/>
                <a:gd name="csY0" fmla="*/ 3555 h 192914"/>
                <a:gd name="csX1" fmla="*/ 229237 w 234986"/>
                <a:gd name="csY1" fmla="*/ 12199 h 192914"/>
                <a:gd name="csX2" fmla="*/ 228200 w 234986"/>
                <a:gd name="csY2" fmla="*/ 20843 h 192914"/>
                <a:gd name="csX3" fmla="*/ 228200 w 234986"/>
                <a:gd name="csY3" fmla="*/ 28795 h 192914"/>
                <a:gd name="csX4" fmla="*/ 210336 w 234986"/>
                <a:gd name="csY4" fmla="*/ 48273 h 192914"/>
                <a:gd name="csX5" fmla="*/ 140839 w 234986"/>
                <a:gd name="csY5" fmla="*/ 131139 h 192914"/>
                <a:gd name="csX6" fmla="*/ 31003 w 234986"/>
                <a:gd name="csY6" fmla="*/ 192915 h 192914"/>
                <a:gd name="csX7" fmla="*/ 0 w 234986"/>
                <a:gd name="csY7" fmla="*/ 185193 h 192914"/>
                <a:gd name="csX8" fmla="*/ 21437 w 234986"/>
                <a:gd name="csY8" fmla="*/ 132983 h 192914"/>
                <a:gd name="csX9" fmla="*/ 39301 w 234986"/>
                <a:gd name="csY9" fmla="*/ 89764 h 192914"/>
                <a:gd name="csX10" fmla="*/ 39301 w 234986"/>
                <a:gd name="csY10" fmla="*/ 63947 h 192914"/>
                <a:gd name="csX11" fmla="*/ 48637 w 234986"/>
                <a:gd name="csY11" fmla="*/ 56110 h 192914"/>
                <a:gd name="csX12" fmla="*/ 90934 w 234986"/>
                <a:gd name="csY12" fmla="*/ 88957 h 192914"/>
                <a:gd name="csX13" fmla="*/ 102114 w 234986"/>
                <a:gd name="csY13" fmla="*/ 88150 h 192914"/>
                <a:gd name="csX14" fmla="*/ 181177 w 234986"/>
                <a:gd name="csY14" fmla="*/ 35364 h 192914"/>
                <a:gd name="csX15" fmla="*/ 212526 w 234986"/>
                <a:gd name="csY15" fmla="*/ 12660 h 192914"/>
                <a:gd name="csX16" fmla="*/ 221054 w 234986"/>
                <a:gd name="csY16" fmla="*/ 5168 h 192914"/>
                <a:gd name="csX17" fmla="*/ 229007 w 234986"/>
                <a:gd name="csY17" fmla="*/ 3670 h 192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34986" h="192914">
                  <a:moveTo>
                    <a:pt x="229237" y="3555"/>
                  </a:moveTo>
                  <a:cubicBezTo>
                    <a:pt x="237075" y="5168"/>
                    <a:pt x="236729" y="8050"/>
                    <a:pt x="229237" y="12199"/>
                  </a:cubicBezTo>
                  <a:cubicBezTo>
                    <a:pt x="236383" y="15541"/>
                    <a:pt x="236037" y="18422"/>
                    <a:pt x="228200" y="20843"/>
                  </a:cubicBezTo>
                  <a:cubicBezTo>
                    <a:pt x="235461" y="22917"/>
                    <a:pt x="235346" y="25568"/>
                    <a:pt x="228200" y="28795"/>
                  </a:cubicBezTo>
                  <a:cubicBezTo>
                    <a:pt x="232003" y="42741"/>
                    <a:pt x="223820" y="57262"/>
                    <a:pt x="210336" y="48273"/>
                  </a:cubicBezTo>
                  <a:cubicBezTo>
                    <a:pt x="196967" y="88265"/>
                    <a:pt x="173801" y="115811"/>
                    <a:pt x="140839" y="131139"/>
                  </a:cubicBezTo>
                  <a:cubicBezTo>
                    <a:pt x="97849" y="145200"/>
                    <a:pt x="61199" y="165830"/>
                    <a:pt x="31003" y="192915"/>
                  </a:cubicBezTo>
                  <a:lnTo>
                    <a:pt x="0" y="185193"/>
                  </a:lnTo>
                  <a:lnTo>
                    <a:pt x="21437" y="132983"/>
                  </a:lnTo>
                  <a:cubicBezTo>
                    <a:pt x="25932" y="121919"/>
                    <a:pt x="39301" y="101635"/>
                    <a:pt x="39301" y="89764"/>
                  </a:cubicBezTo>
                  <a:cubicBezTo>
                    <a:pt x="32040" y="80313"/>
                    <a:pt x="26393" y="67520"/>
                    <a:pt x="39301" y="63947"/>
                  </a:cubicBezTo>
                  <a:lnTo>
                    <a:pt x="48637" y="56110"/>
                  </a:lnTo>
                  <a:cubicBezTo>
                    <a:pt x="65924" y="35019"/>
                    <a:pt x="98195" y="67174"/>
                    <a:pt x="90934" y="88957"/>
                  </a:cubicBezTo>
                  <a:lnTo>
                    <a:pt x="102114" y="88150"/>
                  </a:lnTo>
                  <a:cubicBezTo>
                    <a:pt x="120439" y="124224"/>
                    <a:pt x="146716" y="106590"/>
                    <a:pt x="181177" y="35364"/>
                  </a:cubicBezTo>
                  <a:lnTo>
                    <a:pt x="212526" y="12660"/>
                  </a:lnTo>
                  <a:cubicBezTo>
                    <a:pt x="200885" y="212"/>
                    <a:pt x="206533" y="-4513"/>
                    <a:pt x="221054" y="5168"/>
                  </a:cubicBezTo>
                  <a:lnTo>
                    <a:pt x="229007" y="3670"/>
                  </a:lnTo>
                  <a:close/>
                </a:path>
              </a:pathLst>
            </a:custGeom>
            <a:solidFill>
              <a:srgbClr val="1667A8"/>
            </a:solidFill>
            <a:ln w="11507" cap="flat">
              <a:noFill/>
              <a:prstDash val="solid"/>
              <a:miter/>
            </a:ln>
          </p:spPr>
          <p:txBody>
            <a:bodyPr/>
            <a:lstStyle/>
            <a:p>
              <a:endParaRPr lang="en-US"/>
            </a:p>
          </p:txBody>
        </p:sp>
        <p:sp>
          <p:nvSpPr>
            <p:cNvPr id="852" name="Freeform: Shape 851">
              <a:extLst>
                <a:ext uri="{FF2B5EF4-FFF2-40B4-BE49-F238E27FC236}">
                  <a16:creationId xmlns:a16="http://schemas.microsoft.com/office/drawing/2014/main" id="{3D6743FF-7CEB-E2F5-5A1B-CA725B90351B}"/>
                </a:ext>
              </a:extLst>
            </p:cNvPr>
            <p:cNvSpPr/>
            <p:nvPr/>
          </p:nvSpPr>
          <p:spPr>
            <a:xfrm>
              <a:off x="7348049" y="3483464"/>
              <a:ext cx="150980" cy="101650"/>
            </a:xfrm>
            <a:custGeom>
              <a:avLst/>
              <a:gdLst>
                <a:gd name="csX0" fmla="*/ 150866 w 150980"/>
                <a:gd name="csY0" fmla="*/ 181 h 101650"/>
                <a:gd name="csX1" fmla="*/ 150866 w 150980"/>
                <a:gd name="csY1" fmla="*/ 8825 h 101650"/>
                <a:gd name="csX2" fmla="*/ 146601 w 150980"/>
                <a:gd name="csY2" fmla="*/ 18852 h 101650"/>
                <a:gd name="csX3" fmla="*/ 21898 w 150980"/>
                <a:gd name="csY3" fmla="*/ 86159 h 101650"/>
                <a:gd name="csX4" fmla="*/ 21898 w 150980"/>
                <a:gd name="csY4" fmla="*/ 92959 h 101650"/>
                <a:gd name="csX5" fmla="*/ 0 w 150980"/>
                <a:gd name="csY5" fmla="*/ 77054 h 101650"/>
                <a:gd name="csX6" fmla="*/ 48176 w 150980"/>
                <a:gd name="csY6" fmla="*/ 29685 h 101650"/>
                <a:gd name="csX7" fmla="*/ 82521 w 150980"/>
                <a:gd name="csY7" fmla="*/ 6520 h 101650"/>
                <a:gd name="csX8" fmla="*/ 150981 w 150980"/>
                <a:gd name="csY8" fmla="*/ 65 h 1016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0980" h="101650">
                  <a:moveTo>
                    <a:pt x="150866" y="181"/>
                  </a:moveTo>
                  <a:lnTo>
                    <a:pt x="150866" y="8825"/>
                  </a:lnTo>
                  <a:lnTo>
                    <a:pt x="146601" y="18852"/>
                  </a:lnTo>
                  <a:cubicBezTo>
                    <a:pt x="96697" y="28533"/>
                    <a:pt x="56935" y="50200"/>
                    <a:pt x="21898" y="86159"/>
                  </a:cubicBezTo>
                  <a:cubicBezTo>
                    <a:pt x="29505" y="87081"/>
                    <a:pt x="29274" y="89386"/>
                    <a:pt x="21898" y="92959"/>
                  </a:cubicBezTo>
                  <a:cubicBezTo>
                    <a:pt x="7952" y="111976"/>
                    <a:pt x="692" y="96647"/>
                    <a:pt x="0" y="77054"/>
                  </a:cubicBezTo>
                  <a:cubicBezTo>
                    <a:pt x="7837" y="62071"/>
                    <a:pt x="33078" y="39827"/>
                    <a:pt x="48176" y="29685"/>
                  </a:cubicBezTo>
                  <a:lnTo>
                    <a:pt x="82521" y="6520"/>
                  </a:lnTo>
                  <a:cubicBezTo>
                    <a:pt x="99463" y="1564"/>
                    <a:pt x="130235" y="-396"/>
                    <a:pt x="150981" y="65"/>
                  </a:cubicBezTo>
                  <a:close/>
                </a:path>
              </a:pathLst>
            </a:custGeom>
            <a:solidFill>
              <a:srgbClr val="2368AA"/>
            </a:solidFill>
            <a:ln w="11507" cap="flat">
              <a:noFill/>
              <a:prstDash val="solid"/>
              <a:miter/>
            </a:ln>
          </p:spPr>
          <p:txBody>
            <a:bodyPr/>
            <a:lstStyle/>
            <a:p>
              <a:endParaRPr lang="en-US"/>
            </a:p>
          </p:txBody>
        </p:sp>
        <p:sp>
          <p:nvSpPr>
            <p:cNvPr id="853" name="Freeform: Shape 852">
              <a:extLst>
                <a:ext uri="{FF2B5EF4-FFF2-40B4-BE49-F238E27FC236}">
                  <a16:creationId xmlns:a16="http://schemas.microsoft.com/office/drawing/2014/main" id="{B7798B64-C1D7-A898-F7E7-BFABB411C8CA}"/>
                </a:ext>
              </a:extLst>
            </p:cNvPr>
            <p:cNvSpPr/>
            <p:nvPr/>
          </p:nvSpPr>
          <p:spPr>
            <a:xfrm>
              <a:off x="7344345" y="3560403"/>
              <a:ext cx="58071" cy="73542"/>
            </a:xfrm>
            <a:custGeom>
              <a:avLst/>
              <a:gdLst>
                <a:gd name="csX0" fmla="*/ 25601 w 58071"/>
                <a:gd name="csY0" fmla="*/ 16020 h 73542"/>
                <a:gd name="csX1" fmla="*/ 40238 w 58071"/>
                <a:gd name="csY1" fmla="*/ 25817 h 73542"/>
                <a:gd name="csX2" fmla="*/ 51072 w 58071"/>
                <a:gd name="csY2" fmla="*/ 43796 h 73542"/>
                <a:gd name="csX3" fmla="*/ 51072 w 58071"/>
                <a:gd name="csY3" fmla="*/ 60969 h 73542"/>
                <a:gd name="csX4" fmla="*/ 42313 w 58071"/>
                <a:gd name="csY4" fmla="*/ 68690 h 73542"/>
                <a:gd name="csX5" fmla="*/ 15 w 58071"/>
                <a:gd name="csY5" fmla="*/ 35844 h 73542"/>
                <a:gd name="csX6" fmla="*/ 3703 w 58071"/>
                <a:gd name="csY6" fmla="*/ 0 h 73542"/>
                <a:gd name="csX7" fmla="*/ 25601 w 58071"/>
                <a:gd name="csY7" fmla="*/ 15905 h 735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071" h="73542">
                  <a:moveTo>
                    <a:pt x="25601" y="16020"/>
                  </a:moveTo>
                  <a:cubicBezTo>
                    <a:pt x="36435" y="6339"/>
                    <a:pt x="46232" y="11756"/>
                    <a:pt x="40238" y="25817"/>
                  </a:cubicBezTo>
                  <a:cubicBezTo>
                    <a:pt x="54184" y="15674"/>
                    <a:pt x="57757" y="21667"/>
                    <a:pt x="51072" y="43796"/>
                  </a:cubicBezTo>
                  <a:cubicBezTo>
                    <a:pt x="61791" y="43450"/>
                    <a:pt x="58909" y="54514"/>
                    <a:pt x="51072" y="60969"/>
                  </a:cubicBezTo>
                  <a:cubicBezTo>
                    <a:pt x="61791" y="73646"/>
                    <a:pt x="56950" y="77680"/>
                    <a:pt x="42313" y="68690"/>
                  </a:cubicBezTo>
                  <a:cubicBezTo>
                    <a:pt x="30327" y="55436"/>
                    <a:pt x="15690" y="42759"/>
                    <a:pt x="15" y="35844"/>
                  </a:cubicBezTo>
                  <a:cubicBezTo>
                    <a:pt x="15" y="26508"/>
                    <a:pt x="-446" y="8068"/>
                    <a:pt x="3703" y="0"/>
                  </a:cubicBezTo>
                  <a:lnTo>
                    <a:pt x="25601" y="15905"/>
                  </a:lnTo>
                  <a:close/>
                </a:path>
              </a:pathLst>
            </a:custGeom>
            <a:solidFill>
              <a:srgbClr val="0B72B3"/>
            </a:solidFill>
            <a:ln w="11507" cap="flat">
              <a:noFill/>
              <a:prstDash val="solid"/>
              <a:miter/>
            </a:ln>
          </p:spPr>
          <p:txBody>
            <a:bodyPr/>
            <a:lstStyle/>
            <a:p>
              <a:endParaRPr lang="en-US"/>
            </a:p>
          </p:txBody>
        </p:sp>
        <p:sp>
          <p:nvSpPr>
            <p:cNvPr id="854" name="Freeform: Shape 853">
              <a:extLst>
                <a:ext uri="{FF2B5EF4-FFF2-40B4-BE49-F238E27FC236}">
                  <a16:creationId xmlns:a16="http://schemas.microsoft.com/office/drawing/2014/main" id="{7C5A848F-6849-3208-39B0-08CD80B1423D}"/>
                </a:ext>
              </a:extLst>
            </p:cNvPr>
            <p:cNvSpPr/>
            <p:nvPr/>
          </p:nvSpPr>
          <p:spPr>
            <a:xfrm>
              <a:off x="7317164" y="3571928"/>
              <a:ext cx="17861" cy="58087"/>
            </a:xfrm>
            <a:custGeom>
              <a:avLst/>
              <a:gdLst>
                <a:gd name="csX0" fmla="*/ 17861 w 17861"/>
                <a:gd name="csY0" fmla="*/ 6454 h 58087"/>
                <a:gd name="csX1" fmla="*/ 17861 w 17861"/>
                <a:gd name="csY1" fmla="*/ 58087 h 58087"/>
                <a:gd name="csX2" fmla="*/ 113 w 17861"/>
                <a:gd name="csY2" fmla="*/ 0 h 58087"/>
                <a:gd name="csX3" fmla="*/ 17861 w 17861"/>
                <a:gd name="csY3" fmla="*/ 6454 h 58087"/>
              </a:gdLst>
              <a:ahLst/>
              <a:cxnLst>
                <a:cxn ang="0">
                  <a:pos x="csX0" y="csY0"/>
                </a:cxn>
                <a:cxn ang="0">
                  <a:pos x="csX1" y="csY1"/>
                </a:cxn>
                <a:cxn ang="0">
                  <a:pos x="csX2" y="csY2"/>
                </a:cxn>
                <a:cxn ang="0">
                  <a:pos x="csX3" y="csY3"/>
                </a:cxn>
              </a:cxnLst>
              <a:rect l="l" t="t" r="r" b="b"/>
              <a:pathLst>
                <a:path w="17861" h="58087">
                  <a:moveTo>
                    <a:pt x="17861" y="6454"/>
                  </a:moveTo>
                  <a:lnTo>
                    <a:pt x="17861" y="58087"/>
                  </a:lnTo>
                  <a:cubicBezTo>
                    <a:pt x="574" y="50826"/>
                    <a:pt x="-464" y="31694"/>
                    <a:pt x="113" y="0"/>
                  </a:cubicBezTo>
                  <a:lnTo>
                    <a:pt x="17861" y="6454"/>
                  </a:lnTo>
                  <a:close/>
                </a:path>
              </a:pathLst>
            </a:custGeom>
            <a:solidFill>
              <a:srgbClr val="393B13"/>
            </a:solidFill>
            <a:ln w="11507" cap="flat">
              <a:noFill/>
              <a:prstDash val="solid"/>
              <a:miter/>
            </a:ln>
          </p:spPr>
          <p:txBody>
            <a:bodyPr/>
            <a:lstStyle/>
            <a:p>
              <a:endParaRPr lang="en-US"/>
            </a:p>
          </p:txBody>
        </p:sp>
        <p:sp>
          <p:nvSpPr>
            <p:cNvPr id="855" name="Freeform: Shape 854">
              <a:extLst>
                <a:ext uri="{FF2B5EF4-FFF2-40B4-BE49-F238E27FC236}">
                  <a16:creationId xmlns:a16="http://schemas.microsoft.com/office/drawing/2014/main" id="{1CC3579E-EC1D-9048-F416-B128CD04258F}"/>
                </a:ext>
              </a:extLst>
            </p:cNvPr>
            <p:cNvSpPr/>
            <p:nvPr/>
          </p:nvSpPr>
          <p:spPr>
            <a:xfrm>
              <a:off x="7191954" y="3598054"/>
              <a:ext cx="35658" cy="107919"/>
            </a:xfrm>
            <a:custGeom>
              <a:avLst/>
              <a:gdLst>
                <a:gd name="csX0" fmla="*/ 29547 w 35658"/>
                <a:gd name="csY0" fmla="*/ 15711 h 107919"/>
                <a:gd name="csX1" fmla="*/ 34849 w 35658"/>
                <a:gd name="csY1" fmla="*/ 50863 h 107919"/>
                <a:gd name="csX2" fmla="*/ 23323 w 35658"/>
                <a:gd name="csY2" fmla="*/ 100076 h 107919"/>
                <a:gd name="csX3" fmla="*/ 13527 w 35658"/>
                <a:gd name="csY3" fmla="*/ 100883 h 107919"/>
                <a:gd name="csX4" fmla="*/ 13757 w 35658"/>
                <a:gd name="csY4" fmla="*/ 83595 h 107919"/>
                <a:gd name="csX5" fmla="*/ 14103 w 35658"/>
                <a:gd name="csY5" fmla="*/ 49365 h 107919"/>
                <a:gd name="csX6" fmla="*/ 15256 w 35658"/>
                <a:gd name="csY6" fmla="*/ 15019 h 107919"/>
                <a:gd name="csX7" fmla="*/ 29432 w 35658"/>
                <a:gd name="csY7" fmla="*/ 15596 h 1079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5658" h="107919">
                  <a:moveTo>
                    <a:pt x="29547" y="15711"/>
                  </a:moveTo>
                  <a:cubicBezTo>
                    <a:pt x="34272" y="23433"/>
                    <a:pt x="37154" y="41297"/>
                    <a:pt x="34849" y="50863"/>
                  </a:cubicBezTo>
                  <a:lnTo>
                    <a:pt x="23323" y="100076"/>
                  </a:lnTo>
                  <a:cubicBezTo>
                    <a:pt x="22978" y="110218"/>
                    <a:pt x="17791" y="110564"/>
                    <a:pt x="13527" y="100883"/>
                  </a:cubicBezTo>
                  <a:lnTo>
                    <a:pt x="13757" y="83595"/>
                  </a:lnTo>
                  <a:cubicBezTo>
                    <a:pt x="-10330" y="84056"/>
                    <a:pt x="2117" y="63541"/>
                    <a:pt x="14103" y="49365"/>
                  </a:cubicBezTo>
                  <a:lnTo>
                    <a:pt x="15256" y="15019"/>
                  </a:lnTo>
                  <a:cubicBezTo>
                    <a:pt x="18137" y="-5726"/>
                    <a:pt x="24245" y="-4458"/>
                    <a:pt x="29432" y="15596"/>
                  </a:cubicBezTo>
                  <a:close/>
                </a:path>
              </a:pathLst>
            </a:custGeom>
            <a:solidFill>
              <a:srgbClr val="0D7381"/>
            </a:solidFill>
            <a:ln w="11507" cap="flat">
              <a:noFill/>
              <a:prstDash val="solid"/>
              <a:miter/>
            </a:ln>
          </p:spPr>
          <p:txBody>
            <a:bodyPr/>
            <a:lstStyle/>
            <a:p>
              <a:endParaRPr lang="en-US"/>
            </a:p>
          </p:txBody>
        </p:sp>
        <p:sp>
          <p:nvSpPr>
            <p:cNvPr id="856" name="Freeform: Shape 855">
              <a:extLst>
                <a:ext uri="{FF2B5EF4-FFF2-40B4-BE49-F238E27FC236}">
                  <a16:creationId xmlns:a16="http://schemas.microsoft.com/office/drawing/2014/main" id="{316580E7-2381-DD8C-A407-E05B6A3043BC}"/>
                </a:ext>
              </a:extLst>
            </p:cNvPr>
            <p:cNvSpPr/>
            <p:nvPr/>
          </p:nvSpPr>
          <p:spPr>
            <a:xfrm>
              <a:off x="7173672" y="3647418"/>
              <a:ext cx="32501" cy="35843"/>
            </a:xfrm>
            <a:custGeom>
              <a:avLst/>
              <a:gdLst>
                <a:gd name="csX0" fmla="*/ 32155 w 32501"/>
                <a:gd name="csY0" fmla="*/ 34230 h 35843"/>
                <a:gd name="csX1" fmla="*/ 0 w 32501"/>
                <a:gd name="csY1" fmla="*/ 35844 h 35843"/>
                <a:gd name="csX2" fmla="*/ 32501 w 32501"/>
                <a:gd name="csY2" fmla="*/ 0 h 35843"/>
                <a:gd name="csX3" fmla="*/ 32155 w 32501"/>
                <a:gd name="csY3" fmla="*/ 34230 h 35843"/>
              </a:gdLst>
              <a:ahLst/>
              <a:cxnLst>
                <a:cxn ang="0">
                  <a:pos x="csX0" y="csY0"/>
                </a:cxn>
                <a:cxn ang="0">
                  <a:pos x="csX1" y="csY1"/>
                </a:cxn>
                <a:cxn ang="0">
                  <a:pos x="csX2" y="csY2"/>
                </a:cxn>
                <a:cxn ang="0">
                  <a:pos x="csX3" y="csY3"/>
                </a:cxn>
              </a:cxnLst>
              <a:rect l="l" t="t" r="r" b="b"/>
              <a:pathLst>
                <a:path w="32501" h="35843">
                  <a:moveTo>
                    <a:pt x="32155" y="34230"/>
                  </a:moveTo>
                  <a:lnTo>
                    <a:pt x="0" y="35844"/>
                  </a:lnTo>
                  <a:cubicBezTo>
                    <a:pt x="3227" y="20515"/>
                    <a:pt x="17057" y="7952"/>
                    <a:pt x="32501" y="0"/>
                  </a:cubicBezTo>
                  <a:lnTo>
                    <a:pt x="32155" y="34230"/>
                  </a:lnTo>
                  <a:close/>
                </a:path>
              </a:pathLst>
            </a:custGeom>
            <a:solidFill>
              <a:srgbClr val="5FBCAE"/>
            </a:solidFill>
            <a:ln w="11507" cap="flat">
              <a:noFill/>
              <a:prstDash val="solid"/>
              <a:miter/>
            </a:ln>
          </p:spPr>
          <p:txBody>
            <a:bodyPr/>
            <a:lstStyle/>
            <a:p>
              <a:endParaRPr lang="en-US"/>
            </a:p>
          </p:txBody>
        </p:sp>
        <p:sp>
          <p:nvSpPr>
            <p:cNvPr id="857" name="Freeform: Shape 856">
              <a:extLst>
                <a:ext uri="{FF2B5EF4-FFF2-40B4-BE49-F238E27FC236}">
                  <a16:creationId xmlns:a16="http://schemas.microsoft.com/office/drawing/2014/main" id="{422EFA35-DC85-E2DB-2E86-FD806657E2EF}"/>
                </a:ext>
              </a:extLst>
            </p:cNvPr>
            <p:cNvSpPr/>
            <p:nvPr/>
          </p:nvSpPr>
          <p:spPr>
            <a:xfrm>
              <a:off x="7207210" y="3561687"/>
              <a:ext cx="25475" cy="52078"/>
            </a:xfrm>
            <a:custGeom>
              <a:avLst/>
              <a:gdLst>
                <a:gd name="csX0" fmla="*/ 25471 w 25475"/>
                <a:gd name="csY0" fmla="*/ 17848 h 52078"/>
                <a:gd name="csX1" fmla="*/ 14176 w 25475"/>
                <a:gd name="csY1" fmla="*/ 52078 h 52078"/>
                <a:gd name="csX2" fmla="*/ 0 w 25475"/>
                <a:gd name="csY2" fmla="*/ 51502 h 52078"/>
                <a:gd name="csX3" fmla="*/ 7030 w 25475"/>
                <a:gd name="csY3" fmla="*/ 17157 h 52078"/>
                <a:gd name="csX4" fmla="*/ 25471 w 25475"/>
                <a:gd name="csY4" fmla="*/ 17963 h 52078"/>
              </a:gdLst>
              <a:ahLst/>
              <a:cxnLst>
                <a:cxn ang="0">
                  <a:pos x="csX0" y="csY0"/>
                </a:cxn>
                <a:cxn ang="0">
                  <a:pos x="csX1" y="csY1"/>
                </a:cxn>
                <a:cxn ang="0">
                  <a:pos x="csX2" y="csY2"/>
                </a:cxn>
                <a:cxn ang="0">
                  <a:pos x="csX3" y="csY3"/>
                </a:cxn>
                <a:cxn ang="0">
                  <a:pos x="csX4" y="csY4"/>
                </a:cxn>
              </a:cxnLst>
              <a:rect l="l" t="t" r="r" b="b"/>
              <a:pathLst>
                <a:path w="25475" h="52078">
                  <a:moveTo>
                    <a:pt x="25471" y="17848"/>
                  </a:moveTo>
                  <a:cubicBezTo>
                    <a:pt x="25701" y="26838"/>
                    <a:pt x="17749" y="43319"/>
                    <a:pt x="14176" y="52078"/>
                  </a:cubicBezTo>
                  <a:lnTo>
                    <a:pt x="0" y="51502"/>
                  </a:lnTo>
                  <a:cubicBezTo>
                    <a:pt x="346" y="41360"/>
                    <a:pt x="3688" y="26838"/>
                    <a:pt x="7030" y="17157"/>
                  </a:cubicBezTo>
                  <a:cubicBezTo>
                    <a:pt x="7722" y="-6701"/>
                    <a:pt x="20169" y="-4972"/>
                    <a:pt x="25471" y="17963"/>
                  </a:cubicBezTo>
                  <a:close/>
                </a:path>
              </a:pathLst>
            </a:custGeom>
            <a:solidFill>
              <a:srgbClr val="0EA589"/>
            </a:solidFill>
            <a:ln w="11507" cap="flat">
              <a:noFill/>
              <a:prstDash val="solid"/>
              <a:miter/>
            </a:ln>
          </p:spPr>
          <p:txBody>
            <a:bodyPr/>
            <a:lstStyle/>
            <a:p>
              <a:endParaRPr lang="en-US"/>
            </a:p>
          </p:txBody>
        </p:sp>
        <p:sp>
          <p:nvSpPr>
            <p:cNvPr id="858" name="Freeform: Shape 857">
              <a:extLst>
                <a:ext uri="{FF2B5EF4-FFF2-40B4-BE49-F238E27FC236}">
                  <a16:creationId xmlns:a16="http://schemas.microsoft.com/office/drawing/2014/main" id="{5B4873F8-308B-E07D-CEC8-D9EC53987F31}"/>
                </a:ext>
              </a:extLst>
            </p:cNvPr>
            <p:cNvSpPr/>
            <p:nvPr/>
          </p:nvSpPr>
          <p:spPr>
            <a:xfrm>
              <a:off x="7213703" y="3535278"/>
              <a:ext cx="18977" cy="44256"/>
            </a:xfrm>
            <a:custGeom>
              <a:avLst/>
              <a:gdLst>
                <a:gd name="csX0" fmla="*/ 18978 w 18977"/>
                <a:gd name="csY0" fmla="*/ 44257 h 44256"/>
                <a:gd name="csX1" fmla="*/ 537 w 18977"/>
                <a:gd name="csY1" fmla="*/ 43450 h 44256"/>
                <a:gd name="csX2" fmla="*/ 17710 w 18977"/>
                <a:gd name="csY2" fmla="*/ 0 h 44256"/>
                <a:gd name="csX3" fmla="*/ 18978 w 18977"/>
                <a:gd name="csY3" fmla="*/ 44257 h 44256"/>
              </a:gdLst>
              <a:ahLst/>
              <a:cxnLst>
                <a:cxn ang="0">
                  <a:pos x="csX0" y="csY0"/>
                </a:cxn>
                <a:cxn ang="0">
                  <a:pos x="csX1" y="csY1"/>
                </a:cxn>
                <a:cxn ang="0">
                  <a:pos x="csX2" y="csY2"/>
                </a:cxn>
                <a:cxn ang="0">
                  <a:pos x="csX3" y="csY3"/>
                </a:cxn>
              </a:cxnLst>
              <a:rect l="l" t="t" r="r" b="b"/>
              <a:pathLst>
                <a:path w="18977" h="44256">
                  <a:moveTo>
                    <a:pt x="18978" y="44257"/>
                  </a:moveTo>
                  <a:lnTo>
                    <a:pt x="537" y="43450"/>
                  </a:lnTo>
                  <a:cubicBezTo>
                    <a:pt x="-1883" y="26969"/>
                    <a:pt x="3880" y="5417"/>
                    <a:pt x="17710" y="0"/>
                  </a:cubicBezTo>
                  <a:lnTo>
                    <a:pt x="18978" y="44257"/>
                  </a:lnTo>
                  <a:close/>
                </a:path>
              </a:pathLst>
            </a:custGeom>
            <a:solidFill>
              <a:srgbClr val="4DB69E"/>
            </a:solidFill>
            <a:ln w="11507" cap="flat">
              <a:noFill/>
              <a:prstDash val="solid"/>
              <a:miter/>
            </a:ln>
          </p:spPr>
          <p:txBody>
            <a:bodyPr/>
            <a:lstStyle/>
            <a:p>
              <a:endParaRPr lang="en-US"/>
            </a:p>
          </p:txBody>
        </p:sp>
        <p:sp>
          <p:nvSpPr>
            <p:cNvPr id="859" name="Freeform: Shape 858">
              <a:extLst>
                <a:ext uri="{FF2B5EF4-FFF2-40B4-BE49-F238E27FC236}">
                  <a16:creationId xmlns:a16="http://schemas.microsoft.com/office/drawing/2014/main" id="{362D9AC1-76E2-923A-8F76-31A0ED4F990A}"/>
                </a:ext>
              </a:extLst>
            </p:cNvPr>
            <p:cNvSpPr/>
            <p:nvPr/>
          </p:nvSpPr>
          <p:spPr>
            <a:xfrm>
              <a:off x="7589891" y="3458289"/>
              <a:ext cx="97718" cy="52330"/>
            </a:xfrm>
            <a:custGeom>
              <a:avLst/>
              <a:gdLst>
                <a:gd name="csX0" fmla="*/ 66343 w 97718"/>
                <a:gd name="csY0" fmla="*/ 6800 h 52330"/>
                <a:gd name="csX1" fmla="*/ 87665 w 97718"/>
                <a:gd name="csY1" fmla="*/ 34115 h 52330"/>
                <a:gd name="csX2" fmla="*/ 87319 w 97718"/>
                <a:gd name="csY2" fmla="*/ 48752 h 52330"/>
                <a:gd name="csX3" fmla="*/ 55970 w 97718"/>
                <a:gd name="csY3" fmla="*/ 32847 h 52330"/>
                <a:gd name="csX4" fmla="*/ 13442 w 97718"/>
                <a:gd name="csY4" fmla="*/ 26508 h 52330"/>
                <a:gd name="csX5" fmla="*/ 12405 w 97718"/>
                <a:gd name="csY5" fmla="*/ 16712 h 52330"/>
                <a:gd name="csX6" fmla="*/ 12751 w 97718"/>
                <a:gd name="csY6" fmla="*/ 6915 h 52330"/>
                <a:gd name="csX7" fmla="*/ 39605 w 97718"/>
                <a:gd name="csY7" fmla="*/ 17749 h 52330"/>
                <a:gd name="csX8" fmla="*/ 47096 w 97718"/>
                <a:gd name="csY8" fmla="*/ 0 h 52330"/>
                <a:gd name="csX9" fmla="*/ 66113 w 97718"/>
                <a:gd name="csY9" fmla="*/ 6800 h 52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7718" h="52330">
                  <a:moveTo>
                    <a:pt x="66343" y="6800"/>
                  </a:moveTo>
                  <a:cubicBezTo>
                    <a:pt x="70262" y="15329"/>
                    <a:pt x="79367" y="30888"/>
                    <a:pt x="87665" y="34115"/>
                  </a:cubicBezTo>
                  <a:cubicBezTo>
                    <a:pt x="99536" y="42643"/>
                    <a:pt x="102648" y="46331"/>
                    <a:pt x="87319" y="48752"/>
                  </a:cubicBezTo>
                  <a:cubicBezTo>
                    <a:pt x="81211" y="56704"/>
                    <a:pt x="70838" y="51403"/>
                    <a:pt x="55970" y="32847"/>
                  </a:cubicBezTo>
                  <a:cubicBezTo>
                    <a:pt x="46750" y="56704"/>
                    <a:pt x="20934" y="50711"/>
                    <a:pt x="13442" y="26508"/>
                  </a:cubicBezTo>
                  <a:cubicBezTo>
                    <a:pt x="6412" y="29966"/>
                    <a:pt x="5951" y="26623"/>
                    <a:pt x="12405" y="16712"/>
                  </a:cubicBezTo>
                  <a:cubicBezTo>
                    <a:pt x="-4307" y="17634"/>
                    <a:pt x="-4076" y="11064"/>
                    <a:pt x="12751" y="6915"/>
                  </a:cubicBezTo>
                  <a:lnTo>
                    <a:pt x="39605" y="17749"/>
                  </a:lnTo>
                  <a:cubicBezTo>
                    <a:pt x="44906" y="19823"/>
                    <a:pt x="44791" y="6224"/>
                    <a:pt x="47096" y="0"/>
                  </a:cubicBezTo>
                  <a:lnTo>
                    <a:pt x="66113" y="6800"/>
                  </a:lnTo>
                  <a:close/>
                </a:path>
              </a:pathLst>
            </a:custGeom>
            <a:solidFill>
              <a:srgbClr val="357C2F"/>
            </a:solidFill>
            <a:ln w="11507" cap="flat">
              <a:noFill/>
              <a:prstDash val="solid"/>
              <a:miter/>
            </a:ln>
          </p:spPr>
          <p:txBody>
            <a:bodyPr/>
            <a:lstStyle/>
            <a:p>
              <a:endParaRPr lang="en-US"/>
            </a:p>
          </p:txBody>
        </p:sp>
        <p:sp>
          <p:nvSpPr>
            <p:cNvPr id="860" name="Freeform: Shape 859">
              <a:extLst>
                <a:ext uri="{FF2B5EF4-FFF2-40B4-BE49-F238E27FC236}">
                  <a16:creationId xmlns:a16="http://schemas.microsoft.com/office/drawing/2014/main" id="{17BBD2E0-C14B-8326-B4E2-A6E8ADDF28B7}"/>
                </a:ext>
              </a:extLst>
            </p:cNvPr>
            <p:cNvSpPr/>
            <p:nvPr/>
          </p:nvSpPr>
          <p:spPr>
            <a:xfrm>
              <a:off x="7576595" y="3451032"/>
              <a:ext cx="26277" cy="46832"/>
            </a:xfrm>
            <a:custGeom>
              <a:avLst/>
              <a:gdLst>
                <a:gd name="csX0" fmla="*/ 17864 w 26277"/>
                <a:gd name="csY0" fmla="*/ 6681 h 46832"/>
                <a:gd name="csX1" fmla="*/ 26278 w 26277"/>
                <a:gd name="csY1" fmla="*/ 14288 h 46832"/>
                <a:gd name="csX2" fmla="*/ 25932 w 26277"/>
                <a:gd name="csY2" fmla="*/ 24084 h 46832"/>
                <a:gd name="csX3" fmla="*/ 8644 w 26277"/>
                <a:gd name="csY3" fmla="*/ 41257 h 46832"/>
                <a:gd name="csX4" fmla="*/ 0 w 26277"/>
                <a:gd name="csY4" fmla="*/ 41257 h 46832"/>
                <a:gd name="csX5" fmla="*/ 0 w 26277"/>
                <a:gd name="csY5" fmla="*/ 15440 h 46832"/>
                <a:gd name="csX6" fmla="*/ 4034 w 26277"/>
                <a:gd name="csY6" fmla="*/ 112 h 46832"/>
                <a:gd name="csX7" fmla="*/ 17864 w 26277"/>
                <a:gd name="csY7" fmla="*/ 6681 h 468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6277" h="46832">
                  <a:moveTo>
                    <a:pt x="17864" y="6681"/>
                  </a:moveTo>
                  <a:cubicBezTo>
                    <a:pt x="19823" y="8756"/>
                    <a:pt x="23627" y="13251"/>
                    <a:pt x="26278" y="14288"/>
                  </a:cubicBezTo>
                  <a:lnTo>
                    <a:pt x="25932" y="24084"/>
                  </a:lnTo>
                  <a:cubicBezTo>
                    <a:pt x="23511" y="42986"/>
                    <a:pt x="17749" y="48748"/>
                    <a:pt x="8644" y="41257"/>
                  </a:cubicBezTo>
                  <a:cubicBezTo>
                    <a:pt x="6224" y="48748"/>
                    <a:pt x="3342" y="48633"/>
                    <a:pt x="0" y="41257"/>
                  </a:cubicBezTo>
                  <a:lnTo>
                    <a:pt x="0" y="15440"/>
                  </a:lnTo>
                  <a:cubicBezTo>
                    <a:pt x="115" y="14864"/>
                    <a:pt x="807" y="-1502"/>
                    <a:pt x="4034" y="112"/>
                  </a:cubicBezTo>
                  <a:lnTo>
                    <a:pt x="17864" y="6681"/>
                  </a:lnTo>
                  <a:close/>
                </a:path>
              </a:pathLst>
            </a:custGeom>
            <a:solidFill>
              <a:srgbClr val="A9AE11"/>
            </a:solidFill>
            <a:ln w="11507" cap="flat">
              <a:noFill/>
              <a:prstDash val="solid"/>
              <a:miter/>
            </a:ln>
          </p:spPr>
          <p:txBody>
            <a:bodyPr/>
            <a:lstStyle/>
            <a:p>
              <a:endParaRPr lang="en-US"/>
            </a:p>
          </p:txBody>
        </p:sp>
        <p:sp>
          <p:nvSpPr>
            <p:cNvPr id="861" name="Freeform: Shape 860">
              <a:extLst>
                <a:ext uri="{FF2B5EF4-FFF2-40B4-BE49-F238E27FC236}">
                  <a16:creationId xmlns:a16="http://schemas.microsoft.com/office/drawing/2014/main" id="{4980B701-58DD-D99A-E5BD-408F04388E3E}"/>
                </a:ext>
              </a:extLst>
            </p:cNvPr>
            <p:cNvSpPr/>
            <p:nvPr/>
          </p:nvSpPr>
          <p:spPr>
            <a:xfrm>
              <a:off x="8104451" y="3648456"/>
              <a:ext cx="30426" cy="40107"/>
            </a:xfrm>
            <a:custGeom>
              <a:avLst/>
              <a:gdLst>
                <a:gd name="csX0" fmla="*/ 30427 w 30426"/>
                <a:gd name="csY0" fmla="*/ 39301 h 40107"/>
                <a:gd name="csX1" fmla="*/ 23512 w 30426"/>
                <a:gd name="csY1" fmla="*/ 40108 h 40107"/>
                <a:gd name="csX2" fmla="*/ 0 w 30426"/>
                <a:gd name="csY2" fmla="*/ 461 h 40107"/>
                <a:gd name="csX3" fmla="*/ 5878 w 30426"/>
                <a:gd name="csY3" fmla="*/ 0 h 40107"/>
                <a:gd name="csX4" fmla="*/ 30427 w 30426"/>
                <a:gd name="csY4" fmla="*/ 39186 h 40107"/>
              </a:gdLst>
              <a:ahLst/>
              <a:cxnLst>
                <a:cxn ang="0">
                  <a:pos x="csX0" y="csY0"/>
                </a:cxn>
                <a:cxn ang="0">
                  <a:pos x="csX1" y="csY1"/>
                </a:cxn>
                <a:cxn ang="0">
                  <a:pos x="csX2" y="csY2"/>
                </a:cxn>
                <a:cxn ang="0">
                  <a:pos x="csX3" y="csY3"/>
                </a:cxn>
                <a:cxn ang="0">
                  <a:pos x="csX4" y="csY4"/>
                </a:cxn>
              </a:cxnLst>
              <a:rect l="l" t="t" r="r" b="b"/>
              <a:pathLst>
                <a:path w="30426" h="40107">
                  <a:moveTo>
                    <a:pt x="30427" y="39301"/>
                  </a:moveTo>
                  <a:lnTo>
                    <a:pt x="23512" y="40108"/>
                  </a:lnTo>
                  <a:cubicBezTo>
                    <a:pt x="8529" y="35383"/>
                    <a:pt x="7030" y="11641"/>
                    <a:pt x="0" y="461"/>
                  </a:cubicBezTo>
                  <a:lnTo>
                    <a:pt x="5878" y="0"/>
                  </a:lnTo>
                  <a:cubicBezTo>
                    <a:pt x="16827" y="12102"/>
                    <a:pt x="26969" y="26047"/>
                    <a:pt x="30427" y="39186"/>
                  </a:cubicBezTo>
                  <a:close/>
                </a:path>
              </a:pathLst>
            </a:custGeom>
            <a:solidFill>
              <a:srgbClr val="00A6CD"/>
            </a:solidFill>
            <a:ln w="11507" cap="flat">
              <a:noFill/>
              <a:prstDash val="solid"/>
              <a:miter/>
            </a:ln>
          </p:spPr>
          <p:txBody>
            <a:bodyPr/>
            <a:lstStyle/>
            <a:p>
              <a:endParaRPr lang="en-US"/>
            </a:p>
          </p:txBody>
        </p:sp>
        <p:sp>
          <p:nvSpPr>
            <p:cNvPr id="862" name="Freeform: Shape 861">
              <a:extLst>
                <a:ext uri="{FF2B5EF4-FFF2-40B4-BE49-F238E27FC236}">
                  <a16:creationId xmlns:a16="http://schemas.microsoft.com/office/drawing/2014/main" id="{DC373474-EFFB-C563-13E6-43649738F4CC}"/>
                </a:ext>
              </a:extLst>
            </p:cNvPr>
            <p:cNvSpPr/>
            <p:nvPr/>
          </p:nvSpPr>
          <p:spPr>
            <a:xfrm>
              <a:off x="8029708" y="3629670"/>
              <a:ext cx="47313" cy="71664"/>
            </a:xfrm>
            <a:custGeom>
              <a:avLst/>
              <a:gdLst>
                <a:gd name="csX0" fmla="*/ 47314 w 47313"/>
                <a:gd name="csY0" fmla="*/ 51287 h 71664"/>
                <a:gd name="csX1" fmla="*/ 30371 w 47313"/>
                <a:gd name="csY1" fmla="*/ 68460 h 71664"/>
                <a:gd name="csX2" fmla="*/ 6053 w 47313"/>
                <a:gd name="csY2" fmla="*/ 35959 h 71664"/>
                <a:gd name="csX3" fmla="*/ 18846 w 47313"/>
                <a:gd name="csY3" fmla="*/ 9912 h 71664"/>
                <a:gd name="csX4" fmla="*/ 20229 w 47313"/>
                <a:gd name="csY4" fmla="*/ 0 h 71664"/>
                <a:gd name="csX5" fmla="*/ 47314 w 47313"/>
                <a:gd name="csY5" fmla="*/ 51403 h 71664"/>
              </a:gdLst>
              <a:ahLst/>
              <a:cxnLst>
                <a:cxn ang="0">
                  <a:pos x="csX0" y="csY0"/>
                </a:cxn>
                <a:cxn ang="0">
                  <a:pos x="csX1" y="csY1"/>
                </a:cxn>
                <a:cxn ang="0">
                  <a:pos x="csX2" y="csY2"/>
                </a:cxn>
                <a:cxn ang="0">
                  <a:pos x="csX3" y="csY3"/>
                </a:cxn>
                <a:cxn ang="0">
                  <a:pos x="csX4" y="csY4"/>
                </a:cxn>
                <a:cxn ang="0">
                  <a:pos x="csX5" y="csY5"/>
                </a:cxn>
              </a:cxnLst>
              <a:rect l="l" t="t" r="r" b="b"/>
              <a:pathLst>
                <a:path w="47313" h="71664">
                  <a:moveTo>
                    <a:pt x="47314" y="51287"/>
                  </a:moveTo>
                  <a:cubicBezTo>
                    <a:pt x="43280" y="57857"/>
                    <a:pt x="35903" y="65809"/>
                    <a:pt x="30371" y="68460"/>
                  </a:cubicBezTo>
                  <a:cubicBezTo>
                    <a:pt x="8473" y="80792"/>
                    <a:pt x="-9967" y="54860"/>
                    <a:pt x="6053" y="35959"/>
                  </a:cubicBezTo>
                  <a:cubicBezTo>
                    <a:pt x="7782" y="24203"/>
                    <a:pt x="12046" y="15559"/>
                    <a:pt x="18846" y="9912"/>
                  </a:cubicBezTo>
                  <a:lnTo>
                    <a:pt x="20229" y="0"/>
                  </a:lnTo>
                  <a:lnTo>
                    <a:pt x="47314" y="51403"/>
                  </a:lnTo>
                  <a:close/>
                </a:path>
              </a:pathLst>
            </a:custGeom>
            <a:solidFill>
              <a:srgbClr val="5F580D"/>
            </a:solidFill>
            <a:ln w="11507" cap="flat">
              <a:noFill/>
              <a:prstDash val="solid"/>
              <a:miter/>
            </a:ln>
          </p:spPr>
          <p:txBody>
            <a:bodyPr/>
            <a:lstStyle/>
            <a:p>
              <a:endParaRPr lang="en-US"/>
            </a:p>
          </p:txBody>
        </p:sp>
        <p:sp>
          <p:nvSpPr>
            <p:cNvPr id="863" name="Freeform: Shape 862">
              <a:extLst>
                <a:ext uri="{FF2B5EF4-FFF2-40B4-BE49-F238E27FC236}">
                  <a16:creationId xmlns:a16="http://schemas.microsoft.com/office/drawing/2014/main" id="{10E17613-891A-BFA9-FB39-D3E7E596B711}"/>
                </a:ext>
              </a:extLst>
            </p:cNvPr>
            <p:cNvSpPr/>
            <p:nvPr/>
          </p:nvSpPr>
          <p:spPr>
            <a:xfrm>
              <a:off x="7481857" y="3948693"/>
              <a:ext cx="95890" cy="89661"/>
            </a:xfrm>
            <a:custGeom>
              <a:avLst/>
              <a:gdLst>
                <a:gd name="csX0" fmla="*/ 85748 w 95890"/>
                <a:gd name="csY0" fmla="*/ 25351 h 89661"/>
                <a:gd name="csX1" fmla="*/ 95890 w 95890"/>
                <a:gd name="csY1" fmla="*/ 89662 h 89661"/>
                <a:gd name="csX2" fmla="*/ 54284 w 95890"/>
                <a:gd name="csY2" fmla="*/ 52090 h 89661"/>
                <a:gd name="csX3" fmla="*/ 0 w 95890"/>
                <a:gd name="csY3" fmla="*/ 86435 h 89661"/>
                <a:gd name="csX4" fmla="*/ 692 w 95890"/>
                <a:gd name="csY4" fmla="*/ 60273 h 89661"/>
                <a:gd name="csX5" fmla="*/ 576 w 95890"/>
                <a:gd name="csY5" fmla="*/ 52320 h 89661"/>
                <a:gd name="csX6" fmla="*/ 28352 w 95890"/>
                <a:gd name="csY6" fmla="*/ 14863 h 89661"/>
                <a:gd name="csX7" fmla="*/ 85748 w 95890"/>
                <a:gd name="csY7" fmla="*/ 25351 h 896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5890" h="89661">
                  <a:moveTo>
                    <a:pt x="85748" y="25351"/>
                  </a:moveTo>
                  <a:lnTo>
                    <a:pt x="95890" y="89662"/>
                  </a:lnTo>
                  <a:cubicBezTo>
                    <a:pt x="84134" y="83784"/>
                    <a:pt x="71802" y="70415"/>
                    <a:pt x="54284" y="52090"/>
                  </a:cubicBezTo>
                  <a:cubicBezTo>
                    <a:pt x="41030" y="54510"/>
                    <a:pt x="13369" y="73872"/>
                    <a:pt x="0" y="86435"/>
                  </a:cubicBezTo>
                  <a:lnTo>
                    <a:pt x="692" y="60273"/>
                  </a:lnTo>
                  <a:cubicBezTo>
                    <a:pt x="692" y="58313"/>
                    <a:pt x="692" y="54510"/>
                    <a:pt x="576" y="52320"/>
                  </a:cubicBezTo>
                  <a:cubicBezTo>
                    <a:pt x="1037" y="17629"/>
                    <a:pt x="10257" y="5182"/>
                    <a:pt x="28352" y="14863"/>
                  </a:cubicBezTo>
                  <a:cubicBezTo>
                    <a:pt x="29850" y="-11184"/>
                    <a:pt x="85517" y="-5"/>
                    <a:pt x="85748" y="25351"/>
                  </a:cubicBezTo>
                  <a:close/>
                </a:path>
              </a:pathLst>
            </a:custGeom>
            <a:solidFill>
              <a:srgbClr val="1EACBC"/>
            </a:solidFill>
            <a:ln w="11507" cap="flat">
              <a:noFill/>
              <a:prstDash val="solid"/>
              <a:miter/>
            </a:ln>
          </p:spPr>
          <p:txBody>
            <a:bodyPr/>
            <a:lstStyle/>
            <a:p>
              <a:endParaRPr lang="en-US"/>
            </a:p>
          </p:txBody>
        </p:sp>
        <p:sp>
          <p:nvSpPr>
            <p:cNvPr id="864" name="Freeform: Shape 863">
              <a:extLst>
                <a:ext uri="{FF2B5EF4-FFF2-40B4-BE49-F238E27FC236}">
                  <a16:creationId xmlns:a16="http://schemas.microsoft.com/office/drawing/2014/main" id="{6B6ACB52-8318-4D3B-C26E-0B619D896976}"/>
                </a:ext>
              </a:extLst>
            </p:cNvPr>
            <p:cNvSpPr/>
            <p:nvPr/>
          </p:nvSpPr>
          <p:spPr>
            <a:xfrm>
              <a:off x="7584316" y="3827336"/>
              <a:ext cx="204962" cy="126086"/>
            </a:xfrm>
            <a:custGeom>
              <a:avLst/>
              <a:gdLst>
                <a:gd name="csX0" fmla="*/ 199387 w 204962"/>
                <a:gd name="csY0" fmla="*/ 17971 h 126086"/>
                <a:gd name="csX1" fmla="*/ 199387 w 204962"/>
                <a:gd name="csY1" fmla="*/ 26615 h 126086"/>
                <a:gd name="csX2" fmla="*/ 199041 w 204962"/>
                <a:gd name="csY2" fmla="*/ 38140 h 126086"/>
                <a:gd name="csX3" fmla="*/ 130696 w 204962"/>
                <a:gd name="csY3" fmla="*/ 59693 h 126086"/>
                <a:gd name="csX4" fmla="*/ 109375 w 204962"/>
                <a:gd name="csY4" fmla="*/ 114899 h 126086"/>
                <a:gd name="csX5" fmla="*/ 80677 w 204962"/>
                <a:gd name="csY5" fmla="*/ 113631 h 126086"/>
                <a:gd name="csX6" fmla="*/ 55091 w 204962"/>
                <a:gd name="csY6" fmla="*/ 76289 h 126086"/>
                <a:gd name="csX7" fmla="*/ 7607 w 204962"/>
                <a:gd name="csY7" fmla="*/ 71794 h 126086"/>
                <a:gd name="csX8" fmla="*/ 0 w 204962"/>
                <a:gd name="csY8" fmla="*/ 71333 h 126086"/>
                <a:gd name="csX9" fmla="*/ 96466 w 204962"/>
                <a:gd name="csY9" fmla="*/ 50127 h 126086"/>
                <a:gd name="csX10" fmla="*/ 113409 w 204962"/>
                <a:gd name="csY10" fmla="*/ 34567 h 126086"/>
                <a:gd name="csX11" fmla="*/ 199272 w 204962"/>
                <a:gd name="csY11" fmla="*/ 18086 h 1260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04962" h="126086">
                  <a:moveTo>
                    <a:pt x="199387" y="17971"/>
                  </a:moveTo>
                  <a:cubicBezTo>
                    <a:pt x="206878" y="20391"/>
                    <a:pt x="206763" y="23273"/>
                    <a:pt x="199387" y="26615"/>
                  </a:cubicBezTo>
                  <a:lnTo>
                    <a:pt x="199041" y="38140"/>
                  </a:lnTo>
                  <a:cubicBezTo>
                    <a:pt x="173570" y="41483"/>
                    <a:pt x="150750" y="48744"/>
                    <a:pt x="130696" y="59693"/>
                  </a:cubicBezTo>
                  <a:cubicBezTo>
                    <a:pt x="120785" y="77441"/>
                    <a:pt x="113639" y="95882"/>
                    <a:pt x="109375" y="114899"/>
                  </a:cubicBezTo>
                  <a:cubicBezTo>
                    <a:pt x="105802" y="135298"/>
                    <a:pt x="91395" y="123427"/>
                    <a:pt x="80677" y="113631"/>
                  </a:cubicBezTo>
                  <a:cubicBezTo>
                    <a:pt x="72609" y="100953"/>
                    <a:pt x="62582" y="86431"/>
                    <a:pt x="55091" y="76289"/>
                  </a:cubicBezTo>
                  <a:cubicBezTo>
                    <a:pt x="48291" y="66953"/>
                    <a:pt x="17403" y="68798"/>
                    <a:pt x="7607" y="71794"/>
                  </a:cubicBezTo>
                  <a:cubicBezTo>
                    <a:pt x="5532" y="79285"/>
                    <a:pt x="2881" y="78940"/>
                    <a:pt x="0" y="71333"/>
                  </a:cubicBezTo>
                  <a:cubicBezTo>
                    <a:pt x="6108" y="36527"/>
                    <a:pt x="70074" y="16934"/>
                    <a:pt x="96466" y="50127"/>
                  </a:cubicBezTo>
                  <a:cubicBezTo>
                    <a:pt x="80562" y="30418"/>
                    <a:pt x="93585" y="21774"/>
                    <a:pt x="113409" y="34567"/>
                  </a:cubicBezTo>
                  <a:cubicBezTo>
                    <a:pt x="129544" y="-9689"/>
                    <a:pt x="166540" y="-7154"/>
                    <a:pt x="199272" y="18086"/>
                  </a:cubicBezTo>
                  <a:close/>
                </a:path>
              </a:pathLst>
            </a:custGeom>
            <a:solidFill>
              <a:srgbClr val="1985C2"/>
            </a:solidFill>
            <a:ln w="11507" cap="flat">
              <a:noFill/>
              <a:prstDash val="solid"/>
              <a:miter/>
            </a:ln>
          </p:spPr>
          <p:txBody>
            <a:bodyPr/>
            <a:lstStyle/>
            <a:p>
              <a:endParaRPr lang="en-US"/>
            </a:p>
          </p:txBody>
        </p:sp>
        <p:sp>
          <p:nvSpPr>
            <p:cNvPr id="865" name="Freeform: Shape 864">
              <a:extLst>
                <a:ext uri="{FF2B5EF4-FFF2-40B4-BE49-F238E27FC236}">
                  <a16:creationId xmlns:a16="http://schemas.microsoft.com/office/drawing/2014/main" id="{AD0936EB-D768-8D8C-D16F-38CE181085AA}"/>
                </a:ext>
              </a:extLst>
            </p:cNvPr>
            <p:cNvSpPr/>
            <p:nvPr/>
          </p:nvSpPr>
          <p:spPr>
            <a:xfrm>
              <a:off x="7525593" y="3850991"/>
              <a:ext cx="66329" cy="78702"/>
            </a:xfrm>
            <a:custGeom>
              <a:avLst/>
              <a:gdLst>
                <a:gd name="csX0" fmla="*/ 25070 w 66329"/>
                <a:gd name="csY0" fmla="*/ 11604 h 78702"/>
                <a:gd name="csX1" fmla="*/ 51001 w 66329"/>
                <a:gd name="csY1" fmla="*/ 46064 h 78702"/>
                <a:gd name="csX2" fmla="*/ 58723 w 66329"/>
                <a:gd name="csY2" fmla="*/ 47563 h 78702"/>
                <a:gd name="csX3" fmla="*/ 66330 w 66329"/>
                <a:gd name="csY3" fmla="*/ 48024 h 78702"/>
                <a:gd name="csX4" fmla="*/ 61950 w 66329"/>
                <a:gd name="csY4" fmla="*/ 63007 h 78702"/>
                <a:gd name="csX5" fmla="*/ 34636 w 66329"/>
                <a:gd name="csY5" fmla="*/ 69806 h 78702"/>
                <a:gd name="csX6" fmla="*/ 8934 w 66329"/>
                <a:gd name="csY6" fmla="*/ 10797 h 78702"/>
                <a:gd name="csX7" fmla="*/ 9165 w 66329"/>
                <a:gd name="csY7" fmla="*/ 5380 h 78702"/>
                <a:gd name="csX8" fmla="*/ 17232 w 66329"/>
                <a:gd name="csY8" fmla="*/ 5957 h 78702"/>
                <a:gd name="csX9" fmla="*/ 25070 w 66329"/>
                <a:gd name="csY9" fmla="*/ 11604 h 78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6329" h="78702">
                  <a:moveTo>
                    <a:pt x="25070" y="11604"/>
                  </a:moveTo>
                  <a:cubicBezTo>
                    <a:pt x="36019" y="17828"/>
                    <a:pt x="45239" y="33271"/>
                    <a:pt x="51001" y="46064"/>
                  </a:cubicBezTo>
                  <a:cubicBezTo>
                    <a:pt x="53767" y="39034"/>
                    <a:pt x="56303" y="39841"/>
                    <a:pt x="58723" y="47563"/>
                  </a:cubicBezTo>
                  <a:lnTo>
                    <a:pt x="66330" y="48024"/>
                  </a:lnTo>
                  <a:lnTo>
                    <a:pt x="61950" y="63007"/>
                  </a:lnTo>
                  <a:cubicBezTo>
                    <a:pt x="65062" y="79718"/>
                    <a:pt x="41781" y="84789"/>
                    <a:pt x="34636" y="69806"/>
                  </a:cubicBezTo>
                  <a:cubicBezTo>
                    <a:pt x="19653" y="59318"/>
                    <a:pt x="-16767" y="28777"/>
                    <a:pt x="8934" y="10797"/>
                  </a:cubicBezTo>
                  <a:lnTo>
                    <a:pt x="9165" y="5380"/>
                  </a:lnTo>
                  <a:cubicBezTo>
                    <a:pt x="11470" y="-2111"/>
                    <a:pt x="14236" y="-1650"/>
                    <a:pt x="17232" y="5957"/>
                  </a:cubicBezTo>
                  <a:cubicBezTo>
                    <a:pt x="22534" y="3652"/>
                    <a:pt x="25070" y="5611"/>
                    <a:pt x="25070" y="11604"/>
                  </a:cubicBezTo>
                  <a:close/>
                </a:path>
              </a:pathLst>
            </a:custGeom>
            <a:solidFill>
              <a:srgbClr val="0FA6B0"/>
            </a:solidFill>
            <a:ln w="11507" cap="flat">
              <a:noFill/>
              <a:prstDash val="solid"/>
              <a:miter/>
            </a:ln>
          </p:spPr>
          <p:txBody>
            <a:bodyPr/>
            <a:lstStyle/>
            <a:p>
              <a:endParaRPr lang="en-US"/>
            </a:p>
          </p:txBody>
        </p:sp>
        <p:sp>
          <p:nvSpPr>
            <p:cNvPr id="866" name="Freeform: Shape 865">
              <a:extLst>
                <a:ext uri="{FF2B5EF4-FFF2-40B4-BE49-F238E27FC236}">
                  <a16:creationId xmlns:a16="http://schemas.microsoft.com/office/drawing/2014/main" id="{314CEA0E-77DB-5F8C-DB08-E9DA37BC4029}"/>
                </a:ext>
              </a:extLst>
            </p:cNvPr>
            <p:cNvSpPr/>
            <p:nvPr/>
          </p:nvSpPr>
          <p:spPr>
            <a:xfrm>
              <a:off x="7537552" y="3910783"/>
              <a:ext cx="73387" cy="45026"/>
            </a:xfrm>
            <a:custGeom>
              <a:avLst/>
              <a:gdLst>
                <a:gd name="csX0" fmla="*/ 73387 w 73387"/>
                <a:gd name="csY0" fmla="*/ 19465 h 45026"/>
                <a:gd name="csX1" fmla="*/ 39042 w 73387"/>
                <a:gd name="csY1" fmla="*/ 29377 h 45026"/>
                <a:gd name="csX2" fmla="*/ 5619 w 73387"/>
                <a:gd name="csY2" fmla="*/ 19465 h 45026"/>
                <a:gd name="csX3" fmla="*/ 5619 w 73387"/>
                <a:gd name="csY3" fmla="*/ 12550 h 45026"/>
                <a:gd name="csX4" fmla="*/ 22676 w 73387"/>
                <a:gd name="csY4" fmla="*/ 10130 h 45026"/>
                <a:gd name="csX5" fmla="*/ 49991 w 73387"/>
                <a:gd name="csY5" fmla="*/ 3330 h 45026"/>
                <a:gd name="csX6" fmla="*/ 68777 w 73387"/>
                <a:gd name="csY6" fmla="*/ 4022 h 45026"/>
                <a:gd name="csX7" fmla="*/ 73387 w 73387"/>
                <a:gd name="csY7" fmla="*/ 19465 h 450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387" h="45026">
                  <a:moveTo>
                    <a:pt x="73387" y="19465"/>
                  </a:moveTo>
                  <a:lnTo>
                    <a:pt x="39042" y="29377"/>
                  </a:lnTo>
                  <a:cubicBezTo>
                    <a:pt x="28093" y="55424"/>
                    <a:pt x="2277" y="46780"/>
                    <a:pt x="5619" y="19465"/>
                  </a:cubicBezTo>
                  <a:cubicBezTo>
                    <a:pt x="-1988" y="18659"/>
                    <a:pt x="-1757" y="16238"/>
                    <a:pt x="5619" y="12550"/>
                  </a:cubicBezTo>
                  <a:cubicBezTo>
                    <a:pt x="7348" y="-3816"/>
                    <a:pt x="14724" y="-3700"/>
                    <a:pt x="22676" y="10130"/>
                  </a:cubicBezTo>
                  <a:lnTo>
                    <a:pt x="49991" y="3330"/>
                  </a:lnTo>
                  <a:cubicBezTo>
                    <a:pt x="54025" y="2293"/>
                    <a:pt x="64628" y="3215"/>
                    <a:pt x="68777" y="4022"/>
                  </a:cubicBezTo>
                  <a:cubicBezTo>
                    <a:pt x="72926" y="4828"/>
                    <a:pt x="73272" y="15316"/>
                    <a:pt x="73387" y="19465"/>
                  </a:cubicBezTo>
                  <a:close/>
                </a:path>
              </a:pathLst>
            </a:custGeom>
            <a:solidFill>
              <a:srgbClr val="39AF90"/>
            </a:solidFill>
            <a:ln w="11507" cap="flat">
              <a:noFill/>
              <a:prstDash val="solid"/>
              <a:miter/>
            </a:ln>
          </p:spPr>
          <p:txBody>
            <a:bodyPr/>
            <a:lstStyle/>
            <a:p>
              <a:endParaRPr lang="en-US"/>
            </a:p>
          </p:txBody>
        </p:sp>
        <p:sp>
          <p:nvSpPr>
            <p:cNvPr id="867" name="Freeform: Shape 866">
              <a:extLst>
                <a:ext uri="{FF2B5EF4-FFF2-40B4-BE49-F238E27FC236}">
                  <a16:creationId xmlns:a16="http://schemas.microsoft.com/office/drawing/2014/main" id="{79FB117F-DDC9-C8FB-8909-438722A77026}"/>
                </a:ext>
              </a:extLst>
            </p:cNvPr>
            <p:cNvSpPr/>
            <p:nvPr/>
          </p:nvSpPr>
          <p:spPr>
            <a:xfrm>
              <a:off x="7678247" y="3927195"/>
              <a:ext cx="54979" cy="55953"/>
            </a:xfrm>
            <a:custGeom>
              <a:avLst/>
              <a:gdLst>
                <a:gd name="csX0" fmla="*/ 30311 w 54979"/>
                <a:gd name="csY0" fmla="*/ 52611 h 55953"/>
                <a:gd name="csX1" fmla="*/ 19132 w 54979"/>
                <a:gd name="csY1" fmla="*/ 55954 h 55953"/>
                <a:gd name="csX2" fmla="*/ 0 w 54979"/>
                <a:gd name="csY2" fmla="*/ 47655 h 55953"/>
                <a:gd name="csX3" fmla="*/ 1844 w 54979"/>
                <a:gd name="csY3" fmla="*/ 37283 h 55953"/>
                <a:gd name="csX4" fmla="*/ 10488 w 54979"/>
                <a:gd name="csY4" fmla="*/ 38781 h 55953"/>
                <a:gd name="csX5" fmla="*/ 36420 w 54979"/>
                <a:gd name="csY5" fmla="*/ 21608 h 55953"/>
                <a:gd name="csX6" fmla="*/ 53016 w 54979"/>
                <a:gd name="csY6" fmla="*/ 3629 h 55953"/>
                <a:gd name="csX7" fmla="*/ 30311 w 54979"/>
                <a:gd name="csY7" fmla="*/ 52842 h 5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4979" h="55953">
                  <a:moveTo>
                    <a:pt x="30311" y="52611"/>
                  </a:moveTo>
                  <a:lnTo>
                    <a:pt x="19132" y="55954"/>
                  </a:lnTo>
                  <a:lnTo>
                    <a:pt x="0" y="47655"/>
                  </a:lnTo>
                  <a:lnTo>
                    <a:pt x="1844" y="37283"/>
                  </a:lnTo>
                  <a:cubicBezTo>
                    <a:pt x="5532" y="30252"/>
                    <a:pt x="8413" y="30829"/>
                    <a:pt x="10488" y="38781"/>
                  </a:cubicBezTo>
                  <a:cubicBezTo>
                    <a:pt x="18095" y="19188"/>
                    <a:pt x="26739" y="13425"/>
                    <a:pt x="36420" y="21608"/>
                  </a:cubicBezTo>
                  <a:cubicBezTo>
                    <a:pt x="29735" y="7317"/>
                    <a:pt x="38033" y="-6859"/>
                    <a:pt x="53016" y="3629"/>
                  </a:cubicBezTo>
                  <a:cubicBezTo>
                    <a:pt x="59125" y="16422"/>
                    <a:pt x="50826" y="56069"/>
                    <a:pt x="30311" y="52842"/>
                  </a:cubicBezTo>
                  <a:close/>
                </a:path>
              </a:pathLst>
            </a:custGeom>
            <a:solidFill>
              <a:srgbClr val="149A56"/>
            </a:solidFill>
            <a:ln w="11507" cap="flat">
              <a:noFill/>
              <a:prstDash val="solid"/>
              <a:miter/>
            </a:ln>
          </p:spPr>
          <p:txBody>
            <a:bodyPr/>
            <a:lstStyle/>
            <a:p>
              <a:endParaRPr lang="en-US"/>
            </a:p>
          </p:txBody>
        </p:sp>
        <p:sp>
          <p:nvSpPr>
            <p:cNvPr id="868" name="Freeform: Shape 867">
              <a:extLst>
                <a:ext uri="{FF2B5EF4-FFF2-40B4-BE49-F238E27FC236}">
                  <a16:creationId xmlns:a16="http://schemas.microsoft.com/office/drawing/2014/main" id="{81525244-EDB5-ED4F-938F-E65F860856D8}"/>
                </a:ext>
              </a:extLst>
            </p:cNvPr>
            <p:cNvSpPr/>
            <p:nvPr/>
          </p:nvSpPr>
          <p:spPr>
            <a:xfrm>
              <a:off x="7665109" y="3940736"/>
              <a:ext cx="37396" cy="25125"/>
            </a:xfrm>
            <a:custGeom>
              <a:avLst/>
              <a:gdLst>
                <a:gd name="csX0" fmla="*/ 28583 w 37396"/>
                <a:gd name="csY0" fmla="*/ 1383 h 25125"/>
                <a:gd name="csX1" fmla="*/ 23627 w 37396"/>
                <a:gd name="csY1" fmla="*/ 25125 h 25125"/>
                <a:gd name="csX2" fmla="*/ 14983 w 37396"/>
                <a:gd name="csY2" fmla="*/ 23627 h 25125"/>
                <a:gd name="csX3" fmla="*/ 0 w 37396"/>
                <a:gd name="csY3" fmla="*/ 0 h 25125"/>
                <a:gd name="csX4" fmla="*/ 28698 w 37396"/>
                <a:gd name="csY4" fmla="*/ 1268 h 25125"/>
              </a:gdLst>
              <a:ahLst/>
              <a:cxnLst>
                <a:cxn ang="0">
                  <a:pos x="csX0" y="csY0"/>
                </a:cxn>
                <a:cxn ang="0">
                  <a:pos x="csX1" y="csY1"/>
                </a:cxn>
                <a:cxn ang="0">
                  <a:pos x="csX2" y="csY2"/>
                </a:cxn>
                <a:cxn ang="0">
                  <a:pos x="csX3" y="csY3"/>
                </a:cxn>
                <a:cxn ang="0">
                  <a:pos x="csX4" y="csY4"/>
                </a:cxn>
              </a:cxnLst>
              <a:rect l="l" t="t" r="r" b="b"/>
              <a:pathLst>
                <a:path w="37396" h="25125">
                  <a:moveTo>
                    <a:pt x="28583" y="1383"/>
                  </a:moveTo>
                  <a:cubicBezTo>
                    <a:pt x="41837" y="1383"/>
                    <a:pt x="40108" y="9335"/>
                    <a:pt x="23627" y="25125"/>
                  </a:cubicBezTo>
                  <a:lnTo>
                    <a:pt x="14983" y="23627"/>
                  </a:lnTo>
                  <a:lnTo>
                    <a:pt x="0" y="0"/>
                  </a:lnTo>
                  <a:lnTo>
                    <a:pt x="28698" y="1268"/>
                  </a:lnTo>
                  <a:close/>
                </a:path>
              </a:pathLst>
            </a:custGeom>
            <a:solidFill>
              <a:srgbClr val="24A6D4"/>
            </a:solidFill>
            <a:ln w="11507" cap="flat">
              <a:noFill/>
              <a:prstDash val="solid"/>
              <a:miter/>
            </a:ln>
          </p:spPr>
          <p:txBody>
            <a:bodyPr/>
            <a:lstStyle/>
            <a:p>
              <a:endParaRPr lang="en-US"/>
            </a:p>
          </p:txBody>
        </p:sp>
        <p:sp>
          <p:nvSpPr>
            <p:cNvPr id="869" name="Freeform: Shape 868">
              <a:extLst>
                <a:ext uri="{FF2B5EF4-FFF2-40B4-BE49-F238E27FC236}">
                  <a16:creationId xmlns:a16="http://schemas.microsoft.com/office/drawing/2014/main" id="{4D0FAC9F-505D-A539-9813-EA6AD471A4BD}"/>
                </a:ext>
              </a:extLst>
            </p:cNvPr>
            <p:cNvSpPr/>
            <p:nvPr/>
          </p:nvSpPr>
          <p:spPr>
            <a:xfrm>
              <a:off x="7463143" y="3917109"/>
              <a:ext cx="113451" cy="57395"/>
            </a:xfrm>
            <a:custGeom>
              <a:avLst/>
              <a:gdLst>
                <a:gd name="csX0" fmla="*/ 62510 w 113451"/>
                <a:gd name="csY0" fmla="*/ 13946 h 57395"/>
                <a:gd name="csX1" fmla="*/ 80029 w 113451"/>
                <a:gd name="csY1" fmla="*/ 13024 h 57395"/>
                <a:gd name="csX2" fmla="*/ 113452 w 113451"/>
                <a:gd name="csY2" fmla="*/ 22935 h 57395"/>
                <a:gd name="csX3" fmla="*/ 113452 w 113451"/>
                <a:gd name="csY3" fmla="*/ 57396 h 57395"/>
                <a:gd name="csX4" fmla="*/ 104462 w 113451"/>
                <a:gd name="csY4" fmla="*/ 56935 h 57395"/>
                <a:gd name="csX5" fmla="*/ 47066 w 113451"/>
                <a:gd name="csY5" fmla="*/ 46447 h 57395"/>
                <a:gd name="csX6" fmla="*/ 1311 w 113451"/>
                <a:gd name="csY6" fmla="*/ 22935 h 57395"/>
                <a:gd name="csX7" fmla="*/ 850 w 113451"/>
                <a:gd name="csY7" fmla="*/ 12678 h 57395"/>
                <a:gd name="csX8" fmla="*/ 62510 w 113451"/>
                <a:gd name="csY8" fmla="*/ 13946 h 573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3451" h="57395">
                  <a:moveTo>
                    <a:pt x="62510" y="13946"/>
                  </a:moveTo>
                  <a:cubicBezTo>
                    <a:pt x="62395" y="-5071"/>
                    <a:pt x="72537" y="-3918"/>
                    <a:pt x="80029" y="13024"/>
                  </a:cubicBezTo>
                  <a:cubicBezTo>
                    <a:pt x="87866" y="16942"/>
                    <a:pt x="104923" y="25356"/>
                    <a:pt x="113452" y="22935"/>
                  </a:cubicBezTo>
                  <a:cubicBezTo>
                    <a:pt x="108035" y="30542"/>
                    <a:pt x="106767" y="50711"/>
                    <a:pt x="113452" y="57396"/>
                  </a:cubicBezTo>
                  <a:lnTo>
                    <a:pt x="104462" y="56935"/>
                  </a:lnTo>
                  <a:lnTo>
                    <a:pt x="47066" y="46447"/>
                  </a:lnTo>
                  <a:cubicBezTo>
                    <a:pt x="23901" y="44372"/>
                    <a:pt x="8687" y="36535"/>
                    <a:pt x="1311" y="22935"/>
                  </a:cubicBezTo>
                  <a:cubicBezTo>
                    <a:pt x="43" y="18902"/>
                    <a:pt x="-648" y="15213"/>
                    <a:pt x="850" y="12678"/>
                  </a:cubicBezTo>
                  <a:cubicBezTo>
                    <a:pt x="3386" y="8068"/>
                    <a:pt x="52483" y="11986"/>
                    <a:pt x="62510" y="13946"/>
                  </a:cubicBezTo>
                  <a:close/>
                </a:path>
              </a:pathLst>
            </a:custGeom>
            <a:solidFill>
              <a:srgbClr val="3BAF83"/>
            </a:solidFill>
            <a:ln w="11507" cap="flat">
              <a:noFill/>
              <a:prstDash val="solid"/>
              <a:miter/>
            </a:ln>
          </p:spPr>
          <p:txBody>
            <a:bodyPr/>
            <a:lstStyle/>
            <a:p>
              <a:endParaRPr lang="en-US"/>
            </a:p>
          </p:txBody>
        </p:sp>
        <p:sp>
          <p:nvSpPr>
            <p:cNvPr id="870" name="Freeform: Shape 869">
              <a:extLst>
                <a:ext uri="{FF2B5EF4-FFF2-40B4-BE49-F238E27FC236}">
                  <a16:creationId xmlns:a16="http://schemas.microsoft.com/office/drawing/2014/main" id="{AB82A13E-9A4E-AAFC-99C0-BAC992A02D78}"/>
                </a:ext>
              </a:extLst>
            </p:cNvPr>
            <p:cNvSpPr/>
            <p:nvPr/>
          </p:nvSpPr>
          <p:spPr>
            <a:xfrm>
              <a:off x="7792117" y="4017379"/>
              <a:ext cx="57645" cy="72453"/>
            </a:xfrm>
            <a:custGeom>
              <a:avLst/>
              <a:gdLst>
                <a:gd name="csX0" fmla="*/ 17403 w 57645"/>
                <a:gd name="csY0" fmla="*/ 8759 h 72453"/>
                <a:gd name="csX1" fmla="*/ 34345 w 57645"/>
                <a:gd name="csY1" fmla="*/ 42528 h 72453"/>
                <a:gd name="csX2" fmla="*/ 17288 w 57645"/>
                <a:gd name="csY2" fmla="*/ 59586 h 72453"/>
                <a:gd name="csX3" fmla="*/ 0 w 57645"/>
                <a:gd name="csY3" fmla="*/ 34000 h 72453"/>
                <a:gd name="csX4" fmla="*/ 8413 w 57645"/>
                <a:gd name="csY4" fmla="*/ 0 h 72453"/>
                <a:gd name="csX5" fmla="*/ 17403 w 57645"/>
                <a:gd name="csY5" fmla="*/ 8644 h 72453"/>
              </a:gdLst>
              <a:ahLst/>
              <a:cxnLst>
                <a:cxn ang="0">
                  <a:pos x="csX0" y="csY0"/>
                </a:cxn>
                <a:cxn ang="0">
                  <a:pos x="csX1" y="csY1"/>
                </a:cxn>
                <a:cxn ang="0">
                  <a:pos x="csX2" y="csY2"/>
                </a:cxn>
                <a:cxn ang="0">
                  <a:pos x="csX3" y="csY3"/>
                </a:cxn>
                <a:cxn ang="0">
                  <a:pos x="csX4" y="csY4"/>
                </a:cxn>
                <a:cxn ang="0">
                  <a:pos x="csX5" y="csY5"/>
                </a:cxn>
              </a:cxnLst>
              <a:rect l="l" t="t" r="r" b="b"/>
              <a:pathLst>
                <a:path w="57645" h="72453">
                  <a:moveTo>
                    <a:pt x="17403" y="8759"/>
                  </a:moveTo>
                  <a:cubicBezTo>
                    <a:pt x="37572" y="22705"/>
                    <a:pt x="43220" y="34000"/>
                    <a:pt x="34345" y="42528"/>
                  </a:cubicBezTo>
                  <a:cubicBezTo>
                    <a:pt x="84019" y="66155"/>
                    <a:pt x="42643" y="86670"/>
                    <a:pt x="17288" y="59586"/>
                  </a:cubicBezTo>
                  <a:lnTo>
                    <a:pt x="0" y="34000"/>
                  </a:lnTo>
                  <a:cubicBezTo>
                    <a:pt x="3458" y="24664"/>
                    <a:pt x="6569" y="11410"/>
                    <a:pt x="8413" y="0"/>
                  </a:cubicBezTo>
                  <a:cubicBezTo>
                    <a:pt x="9796" y="2766"/>
                    <a:pt x="14637" y="7261"/>
                    <a:pt x="17403" y="8644"/>
                  </a:cubicBezTo>
                  <a:close/>
                </a:path>
              </a:pathLst>
            </a:custGeom>
            <a:solidFill>
              <a:srgbClr val="9B4F08"/>
            </a:solidFill>
            <a:ln w="11507" cap="flat">
              <a:noFill/>
              <a:prstDash val="solid"/>
              <a:miter/>
            </a:ln>
          </p:spPr>
          <p:txBody>
            <a:bodyPr/>
            <a:lstStyle/>
            <a:p>
              <a:endParaRPr lang="en-US"/>
            </a:p>
          </p:txBody>
        </p:sp>
        <p:sp>
          <p:nvSpPr>
            <p:cNvPr id="871" name="Freeform: Shape 870">
              <a:extLst>
                <a:ext uri="{FF2B5EF4-FFF2-40B4-BE49-F238E27FC236}">
                  <a16:creationId xmlns:a16="http://schemas.microsoft.com/office/drawing/2014/main" id="{CFE4042A-55D7-327E-AF05-B12CAB32AFBE}"/>
                </a:ext>
              </a:extLst>
            </p:cNvPr>
            <p:cNvSpPr/>
            <p:nvPr/>
          </p:nvSpPr>
          <p:spPr>
            <a:xfrm>
              <a:off x="7806984" y="4051245"/>
              <a:ext cx="54168" cy="43814"/>
            </a:xfrm>
            <a:custGeom>
              <a:avLst/>
              <a:gdLst>
                <a:gd name="csX0" fmla="*/ 54169 w 54168"/>
                <a:gd name="csY0" fmla="*/ 17537 h 43814"/>
                <a:gd name="csX1" fmla="*/ 36996 w 54168"/>
                <a:gd name="csY1" fmla="*/ 43814 h 43814"/>
                <a:gd name="csX2" fmla="*/ 0 w 54168"/>
                <a:gd name="csY2" fmla="*/ 40587 h 43814"/>
                <a:gd name="csX3" fmla="*/ 2420 w 54168"/>
                <a:gd name="csY3" fmla="*/ 25835 h 43814"/>
                <a:gd name="csX4" fmla="*/ 41145 w 54168"/>
                <a:gd name="csY4" fmla="*/ 35631 h 43814"/>
                <a:gd name="csX5" fmla="*/ 19478 w 54168"/>
                <a:gd name="csY5" fmla="*/ 8778 h 43814"/>
                <a:gd name="csX6" fmla="*/ 54169 w 54168"/>
                <a:gd name="csY6" fmla="*/ 17537 h 438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168" h="43814">
                  <a:moveTo>
                    <a:pt x="54169" y="17537"/>
                  </a:moveTo>
                  <a:lnTo>
                    <a:pt x="36996" y="43814"/>
                  </a:lnTo>
                  <a:lnTo>
                    <a:pt x="0" y="40587"/>
                  </a:lnTo>
                  <a:lnTo>
                    <a:pt x="2420" y="25835"/>
                  </a:lnTo>
                  <a:lnTo>
                    <a:pt x="41145" y="35631"/>
                  </a:lnTo>
                  <a:lnTo>
                    <a:pt x="19478" y="8778"/>
                  </a:lnTo>
                  <a:cubicBezTo>
                    <a:pt x="22705" y="-9432"/>
                    <a:pt x="47830" y="4283"/>
                    <a:pt x="54169" y="17537"/>
                  </a:cubicBezTo>
                  <a:close/>
                </a:path>
              </a:pathLst>
            </a:custGeom>
            <a:solidFill>
              <a:srgbClr val="4F451E"/>
            </a:solidFill>
            <a:ln w="11507" cap="flat">
              <a:noFill/>
              <a:prstDash val="solid"/>
              <a:miter/>
            </a:ln>
          </p:spPr>
          <p:txBody>
            <a:bodyPr/>
            <a:lstStyle/>
            <a:p>
              <a:endParaRPr lang="en-US"/>
            </a:p>
          </p:txBody>
        </p:sp>
        <p:sp>
          <p:nvSpPr>
            <p:cNvPr id="872" name="Freeform: Shape 871">
              <a:extLst>
                <a:ext uri="{FF2B5EF4-FFF2-40B4-BE49-F238E27FC236}">
                  <a16:creationId xmlns:a16="http://schemas.microsoft.com/office/drawing/2014/main" id="{3F1D4A55-A934-4B9C-BF7F-AC7A6F031326}"/>
                </a:ext>
              </a:extLst>
            </p:cNvPr>
            <p:cNvSpPr/>
            <p:nvPr/>
          </p:nvSpPr>
          <p:spPr>
            <a:xfrm>
              <a:off x="7724318" y="3942614"/>
              <a:ext cx="53989" cy="40649"/>
            </a:xfrm>
            <a:custGeom>
              <a:avLst/>
              <a:gdLst>
                <a:gd name="csX0" fmla="*/ 42097 w 53989"/>
                <a:gd name="csY0" fmla="*/ 23247 h 40649"/>
                <a:gd name="csX1" fmla="*/ 49473 w 53989"/>
                <a:gd name="csY1" fmla="*/ 40650 h 40649"/>
                <a:gd name="csX2" fmla="*/ 32877 w 53989"/>
                <a:gd name="csY2" fmla="*/ 40419 h 40649"/>
                <a:gd name="csX3" fmla="*/ 16742 w 53989"/>
                <a:gd name="csY3" fmla="*/ 39843 h 40649"/>
                <a:gd name="csX4" fmla="*/ 16742 w 53989"/>
                <a:gd name="csY4" fmla="*/ 4230 h 40649"/>
                <a:gd name="csX5" fmla="*/ 41867 w 53989"/>
                <a:gd name="csY5" fmla="*/ 23247 h 40649"/>
              </a:gdLst>
              <a:ahLst/>
              <a:cxnLst>
                <a:cxn ang="0">
                  <a:pos x="csX0" y="csY0"/>
                </a:cxn>
                <a:cxn ang="0">
                  <a:pos x="csX1" y="csY1"/>
                </a:cxn>
                <a:cxn ang="0">
                  <a:pos x="csX2" y="csY2"/>
                </a:cxn>
                <a:cxn ang="0">
                  <a:pos x="csX3" y="csY3"/>
                </a:cxn>
                <a:cxn ang="0">
                  <a:pos x="csX4" y="csY4"/>
                </a:cxn>
                <a:cxn ang="0">
                  <a:pos x="csX5" y="csY5"/>
                </a:cxn>
              </a:cxnLst>
              <a:rect l="l" t="t" r="r" b="b"/>
              <a:pathLst>
                <a:path w="53989" h="40649">
                  <a:moveTo>
                    <a:pt x="42097" y="23247"/>
                  </a:moveTo>
                  <a:cubicBezTo>
                    <a:pt x="55005" y="16447"/>
                    <a:pt x="57310" y="30392"/>
                    <a:pt x="49473" y="40650"/>
                  </a:cubicBezTo>
                  <a:lnTo>
                    <a:pt x="32877" y="40419"/>
                  </a:lnTo>
                  <a:cubicBezTo>
                    <a:pt x="28497" y="40419"/>
                    <a:pt x="20775" y="40189"/>
                    <a:pt x="16742" y="39843"/>
                  </a:cubicBezTo>
                  <a:cubicBezTo>
                    <a:pt x="-8153" y="36616"/>
                    <a:pt x="-2851" y="7342"/>
                    <a:pt x="16742" y="4230"/>
                  </a:cubicBezTo>
                  <a:cubicBezTo>
                    <a:pt x="31955" y="-8102"/>
                    <a:pt x="38179" y="9071"/>
                    <a:pt x="41867" y="23247"/>
                  </a:cubicBezTo>
                  <a:close/>
                </a:path>
              </a:pathLst>
            </a:custGeom>
            <a:solidFill>
              <a:srgbClr val="416E1F"/>
            </a:solidFill>
            <a:ln w="11507" cap="flat">
              <a:noFill/>
              <a:prstDash val="solid"/>
              <a:miter/>
            </a:ln>
          </p:spPr>
          <p:txBody>
            <a:bodyPr/>
            <a:lstStyle/>
            <a:p>
              <a:endParaRPr lang="en-US"/>
            </a:p>
          </p:txBody>
        </p:sp>
        <p:sp>
          <p:nvSpPr>
            <p:cNvPr id="873" name="Freeform: Shape 872">
              <a:extLst>
                <a:ext uri="{FF2B5EF4-FFF2-40B4-BE49-F238E27FC236}">
                  <a16:creationId xmlns:a16="http://schemas.microsoft.com/office/drawing/2014/main" id="{3D290B98-0A5D-3516-7FF7-978FF3C9467E}"/>
                </a:ext>
              </a:extLst>
            </p:cNvPr>
            <p:cNvSpPr/>
            <p:nvPr/>
          </p:nvSpPr>
          <p:spPr>
            <a:xfrm>
              <a:off x="7708674" y="3905720"/>
              <a:ext cx="78616" cy="76737"/>
            </a:xfrm>
            <a:custGeom>
              <a:avLst/>
              <a:gdLst>
                <a:gd name="csX0" fmla="*/ 75029 w 78616"/>
                <a:gd name="csY0" fmla="*/ 34325 h 76737"/>
                <a:gd name="csX1" fmla="*/ 57741 w 78616"/>
                <a:gd name="csY1" fmla="*/ 33287 h 76737"/>
                <a:gd name="csX2" fmla="*/ 32616 w 78616"/>
                <a:gd name="csY2" fmla="*/ 41124 h 76737"/>
                <a:gd name="csX3" fmla="*/ 32616 w 78616"/>
                <a:gd name="csY3" fmla="*/ 76737 h 76737"/>
                <a:gd name="csX4" fmla="*/ 0 w 78616"/>
                <a:gd name="csY4" fmla="*/ 74087 h 76737"/>
                <a:gd name="csX5" fmla="*/ 22705 w 78616"/>
                <a:gd name="csY5" fmla="*/ 24874 h 76737"/>
                <a:gd name="csX6" fmla="*/ 31349 w 78616"/>
                <a:gd name="csY6" fmla="*/ 8854 h 76737"/>
                <a:gd name="csX7" fmla="*/ 75145 w 78616"/>
                <a:gd name="csY7" fmla="*/ 34325 h 767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616" h="76737">
                  <a:moveTo>
                    <a:pt x="75029" y="34325"/>
                  </a:moveTo>
                  <a:cubicBezTo>
                    <a:pt x="70996" y="57029"/>
                    <a:pt x="63043" y="55531"/>
                    <a:pt x="57741" y="33287"/>
                  </a:cubicBezTo>
                  <a:cubicBezTo>
                    <a:pt x="48867" y="43660"/>
                    <a:pt x="40454" y="46196"/>
                    <a:pt x="32616" y="41124"/>
                  </a:cubicBezTo>
                  <a:cubicBezTo>
                    <a:pt x="25125" y="49423"/>
                    <a:pt x="26162" y="66826"/>
                    <a:pt x="32616" y="76737"/>
                  </a:cubicBezTo>
                  <a:lnTo>
                    <a:pt x="0" y="74087"/>
                  </a:lnTo>
                  <a:lnTo>
                    <a:pt x="22705" y="24874"/>
                  </a:lnTo>
                  <a:cubicBezTo>
                    <a:pt x="4149" y="17843"/>
                    <a:pt x="12447" y="3437"/>
                    <a:pt x="31349" y="8854"/>
                  </a:cubicBezTo>
                  <a:cubicBezTo>
                    <a:pt x="51864" y="-11892"/>
                    <a:pt x="90358" y="6779"/>
                    <a:pt x="75145" y="34325"/>
                  </a:cubicBezTo>
                  <a:close/>
                </a:path>
              </a:pathLst>
            </a:custGeom>
            <a:solidFill>
              <a:srgbClr val="178642"/>
            </a:solidFill>
            <a:ln w="11507" cap="flat">
              <a:noFill/>
              <a:prstDash val="solid"/>
              <a:miter/>
            </a:ln>
          </p:spPr>
          <p:txBody>
            <a:bodyPr/>
            <a:lstStyle/>
            <a:p>
              <a:endParaRPr lang="en-US"/>
            </a:p>
          </p:txBody>
        </p:sp>
        <p:sp>
          <p:nvSpPr>
            <p:cNvPr id="874" name="Freeform: Shape 873">
              <a:extLst>
                <a:ext uri="{FF2B5EF4-FFF2-40B4-BE49-F238E27FC236}">
                  <a16:creationId xmlns:a16="http://schemas.microsoft.com/office/drawing/2014/main" id="{C42A1CB7-9AE5-FE92-FA07-A2639B2BCFA1}"/>
                </a:ext>
              </a:extLst>
            </p:cNvPr>
            <p:cNvSpPr/>
            <p:nvPr/>
          </p:nvSpPr>
          <p:spPr>
            <a:xfrm>
              <a:off x="7755351" y="3939122"/>
              <a:ext cx="33814" cy="44026"/>
            </a:xfrm>
            <a:custGeom>
              <a:avLst/>
              <a:gdLst>
                <a:gd name="csX0" fmla="*/ 28352 w 33814"/>
                <a:gd name="csY0" fmla="*/ 922 h 44026"/>
                <a:gd name="csX1" fmla="*/ 28352 w 33814"/>
                <a:gd name="csY1" fmla="*/ 35383 h 44026"/>
                <a:gd name="csX2" fmla="*/ 28352 w 33814"/>
                <a:gd name="csY2" fmla="*/ 44027 h 44026"/>
                <a:gd name="csX3" fmla="*/ 18440 w 33814"/>
                <a:gd name="csY3" fmla="*/ 44027 h 44026"/>
                <a:gd name="csX4" fmla="*/ 11064 w 33814"/>
                <a:gd name="csY4" fmla="*/ 26854 h 44026"/>
                <a:gd name="csX5" fmla="*/ 11064 w 33814"/>
                <a:gd name="csY5" fmla="*/ 0 h 44026"/>
                <a:gd name="csX6" fmla="*/ 28352 w 33814"/>
                <a:gd name="csY6" fmla="*/ 1037 h 440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14" h="44026">
                  <a:moveTo>
                    <a:pt x="28352" y="922"/>
                  </a:moveTo>
                  <a:cubicBezTo>
                    <a:pt x="36420" y="5071"/>
                    <a:pt x="34806" y="27200"/>
                    <a:pt x="28352" y="35383"/>
                  </a:cubicBezTo>
                  <a:cubicBezTo>
                    <a:pt x="28352" y="38379"/>
                    <a:pt x="27315" y="41952"/>
                    <a:pt x="28352" y="44027"/>
                  </a:cubicBezTo>
                  <a:lnTo>
                    <a:pt x="18440" y="44027"/>
                  </a:lnTo>
                  <a:cubicBezTo>
                    <a:pt x="17864" y="39186"/>
                    <a:pt x="15098" y="29850"/>
                    <a:pt x="11064" y="26854"/>
                  </a:cubicBezTo>
                  <a:cubicBezTo>
                    <a:pt x="-3688" y="10373"/>
                    <a:pt x="-3688" y="1498"/>
                    <a:pt x="11064" y="0"/>
                  </a:cubicBezTo>
                  <a:lnTo>
                    <a:pt x="28352" y="1037"/>
                  </a:lnTo>
                  <a:close/>
                </a:path>
              </a:pathLst>
            </a:custGeom>
            <a:solidFill>
              <a:srgbClr val="176428"/>
            </a:solidFill>
            <a:ln w="11507" cap="flat">
              <a:noFill/>
              <a:prstDash val="solid"/>
              <a:miter/>
            </a:ln>
          </p:spPr>
          <p:txBody>
            <a:bodyPr/>
            <a:lstStyle/>
            <a:p>
              <a:endParaRPr lang="en-US"/>
            </a:p>
          </p:txBody>
        </p:sp>
        <p:sp>
          <p:nvSpPr>
            <p:cNvPr id="875" name="Freeform: Shape 874">
              <a:extLst>
                <a:ext uri="{FF2B5EF4-FFF2-40B4-BE49-F238E27FC236}">
                  <a16:creationId xmlns:a16="http://schemas.microsoft.com/office/drawing/2014/main" id="{ED021F04-5070-A638-2BBA-5BA1A7831D41}"/>
                </a:ext>
              </a:extLst>
            </p:cNvPr>
            <p:cNvSpPr/>
            <p:nvPr/>
          </p:nvSpPr>
          <p:spPr>
            <a:xfrm>
              <a:off x="7809635" y="4026253"/>
              <a:ext cx="60276" cy="42528"/>
            </a:xfrm>
            <a:custGeom>
              <a:avLst/>
              <a:gdLst>
                <a:gd name="csX0" fmla="*/ 17173 w 60276"/>
                <a:gd name="csY0" fmla="*/ 8529 h 42528"/>
                <a:gd name="csX1" fmla="*/ 34461 w 60276"/>
                <a:gd name="csY1" fmla="*/ 17173 h 42528"/>
                <a:gd name="csX2" fmla="*/ 59470 w 60276"/>
                <a:gd name="csY2" fmla="*/ 34921 h 42528"/>
                <a:gd name="csX3" fmla="*/ 51633 w 60276"/>
                <a:gd name="csY3" fmla="*/ 42528 h 42528"/>
                <a:gd name="csX4" fmla="*/ 16942 w 60276"/>
                <a:gd name="csY4" fmla="*/ 33769 h 42528"/>
                <a:gd name="csX5" fmla="*/ 0 w 60276"/>
                <a:gd name="csY5" fmla="*/ 0 h 42528"/>
                <a:gd name="csX6" fmla="*/ 17288 w 60276"/>
                <a:gd name="csY6" fmla="*/ 8644 h 4252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276" h="42528">
                  <a:moveTo>
                    <a:pt x="17173" y="8529"/>
                  </a:moveTo>
                  <a:lnTo>
                    <a:pt x="34461" y="17173"/>
                  </a:lnTo>
                  <a:cubicBezTo>
                    <a:pt x="54745" y="19478"/>
                    <a:pt x="63043" y="25356"/>
                    <a:pt x="59470" y="34921"/>
                  </a:cubicBezTo>
                  <a:lnTo>
                    <a:pt x="51633" y="42528"/>
                  </a:lnTo>
                  <a:lnTo>
                    <a:pt x="16942" y="33769"/>
                  </a:lnTo>
                  <a:cubicBezTo>
                    <a:pt x="10834" y="26162"/>
                    <a:pt x="3688" y="9681"/>
                    <a:pt x="0" y="0"/>
                  </a:cubicBezTo>
                  <a:lnTo>
                    <a:pt x="17288" y="8644"/>
                  </a:lnTo>
                  <a:close/>
                </a:path>
              </a:pathLst>
            </a:custGeom>
            <a:solidFill>
              <a:srgbClr val="50580F"/>
            </a:solidFill>
            <a:ln w="11507" cap="flat">
              <a:noFill/>
              <a:prstDash val="solid"/>
              <a:miter/>
            </a:ln>
          </p:spPr>
          <p:txBody>
            <a:bodyPr/>
            <a:lstStyle/>
            <a:p>
              <a:endParaRPr lang="en-US"/>
            </a:p>
          </p:txBody>
        </p:sp>
        <p:sp>
          <p:nvSpPr>
            <p:cNvPr id="876" name="Freeform: Shape 875">
              <a:extLst>
                <a:ext uri="{FF2B5EF4-FFF2-40B4-BE49-F238E27FC236}">
                  <a16:creationId xmlns:a16="http://schemas.microsoft.com/office/drawing/2014/main" id="{CD418AAE-775E-BB8A-2489-145B7A8C2672}"/>
                </a:ext>
              </a:extLst>
            </p:cNvPr>
            <p:cNvSpPr/>
            <p:nvPr/>
          </p:nvSpPr>
          <p:spPr>
            <a:xfrm>
              <a:off x="7844096" y="4043311"/>
              <a:ext cx="43680" cy="18094"/>
            </a:xfrm>
            <a:custGeom>
              <a:avLst/>
              <a:gdLst>
                <a:gd name="csX0" fmla="*/ 34460 w 43680"/>
                <a:gd name="csY0" fmla="*/ 18095 h 18094"/>
                <a:gd name="csX1" fmla="*/ 25010 w 43680"/>
                <a:gd name="csY1" fmla="*/ 17749 h 18094"/>
                <a:gd name="csX2" fmla="*/ 0 w 43680"/>
                <a:gd name="csY2" fmla="*/ 0 h 18094"/>
                <a:gd name="csX3" fmla="*/ 43681 w 43680"/>
                <a:gd name="csY3" fmla="*/ 346 h 18094"/>
                <a:gd name="csX4" fmla="*/ 34460 w 43680"/>
                <a:gd name="csY4" fmla="*/ 18095 h 18094"/>
              </a:gdLst>
              <a:ahLst/>
              <a:cxnLst>
                <a:cxn ang="0">
                  <a:pos x="csX0" y="csY0"/>
                </a:cxn>
                <a:cxn ang="0">
                  <a:pos x="csX1" y="csY1"/>
                </a:cxn>
                <a:cxn ang="0">
                  <a:pos x="csX2" y="csY2"/>
                </a:cxn>
                <a:cxn ang="0">
                  <a:pos x="csX3" y="csY3"/>
                </a:cxn>
                <a:cxn ang="0">
                  <a:pos x="csX4" y="csY4"/>
                </a:cxn>
              </a:cxnLst>
              <a:rect l="l" t="t" r="r" b="b"/>
              <a:pathLst>
                <a:path w="43680" h="18094">
                  <a:moveTo>
                    <a:pt x="34460" y="18095"/>
                  </a:moveTo>
                  <a:cubicBezTo>
                    <a:pt x="32040" y="18095"/>
                    <a:pt x="27200" y="17979"/>
                    <a:pt x="25010" y="17749"/>
                  </a:cubicBezTo>
                  <a:lnTo>
                    <a:pt x="0" y="0"/>
                  </a:lnTo>
                  <a:lnTo>
                    <a:pt x="43681" y="346"/>
                  </a:lnTo>
                  <a:lnTo>
                    <a:pt x="34460" y="18095"/>
                  </a:lnTo>
                  <a:close/>
                </a:path>
              </a:pathLst>
            </a:custGeom>
            <a:solidFill>
              <a:srgbClr val="43912C"/>
            </a:solidFill>
            <a:ln w="11507" cap="flat">
              <a:noFill/>
              <a:prstDash val="solid"/>
              <a:miter/>
            </a:ln>
          </p:spPr>
          <p:txBody>
            <a:bodyPr/>
            <a:lstStyle/>
            <a:p>
              <a:endParaRPr lang="en-US"/>
            </a:p>
          </p:txBody>
        </p:sp>
        <p:sp>
          <p:nvSpPr>
            <p:cNvPr id="877" name="Freeform: Shape 876">
              <a:extLst>
                <a:ext uri="{FF2B5EF4-FFF2-40B4-BE49-F238E27FC236}">
                  <a16:creationId xmlns:a16="http://schemas.microsoft.com/office/drawing/2014/main" id="{0A0D982B-F1F7-2B1E-DE27-A4082F03D514}"/>
                </a:ext>
              </a:extLst>
            </p:cNvPr>
            <p:cNvSpPr/>
            <p:nvPr/>
          </p:nvSpPr>
          <p:spPr>
            <a:xfrm>
              <a:off x="8083429" y="3805775"/>
              <a:ext cx="45340" cy="79148"/>
            </a:xfrm>
            <a:custGeom>
              <a:avLst/>
              <a:gdLst>
                <a:gd name="csX0" fmla="*/ 41768 w 45340"/>
                <a:gd name="csY0" fmla="*/ 12908 h 79148"/>
                <a:gd name="csX1" fmla="*/ 45340 w 45340"/>
                <a:gd name="csY1" fmla="*/ 56819 h 79148"/>
                <a:gd name="csX2" fmla="*/ 19409 w 45340"/>
                <a:gd name="csY2" fmla="*/ 73992 h 79148"/>
                <a:gd name="csX3" fmla="*/ 9843 w 45340"/>
                <a:gd name="csY3" fmla="*/ 56013 h 79148"/>
                <a:gd name="csX4" fmla="*/ 10765 w 45340"/>
                <a:gd name="csY4" fmla="*/ 40684 h 79148"/>
                <a:gd name="csX5" fmla="*/ 25517 w 45340"/>
                <a:gd name="csY5" fmla="*/ 0 h 79148"/>
                <a:gd name="csX6" fmla="*/ 41652 w 45340"/>
                <a:gd name="csY6" fmla="*/ 12908 h 791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340" h="79148">
                  <a:moveTo>
                    <a:pt x="41768" y="12908"/>
                  </a:moveTo>
                  <a:lnTo>
                    <a:pt x="45340" y="56819"/>
                  </a:lnTo>
                  <a:cubicBezTo>
                    <a:pt x="37158" y="78833"/>
                    <a:pt x="28514" y="84595"/>
                    <a:pt x="19409" y="73992"/>
                  </a:cubicBezTo>
                  <a:cubicBezTo>
                    <a:pt x="7307" y="80792"/>
                    <a:pt x="8575" y="67423"/>
                    <a:pt x="9843" y="56013"/>
                  </a:cubicBezTo>
                  <a:cubicBezTo>
                    <a:pt x="-5601" y="57511"/>
                    <a:pt x="-991" y="47254"/>
                    <a:pt x="10765" y="40684"/>
                  </a:cubicBezTo>
                  <a:lnTo>
                    <a:pt x="25517" y="0"/>
                  </a:lnTo>
                  <a:lnTo>
                    <a:pt x="41652" y="12908"/>
                  </a:lnTo>
                  <a:close/>
                </a:path>
              </a:pathLst>
            </a:custGeom>
            <a:solidFill>
              <a:srgbClr val="D6CA08"/>
            </a:solidFill>
            <a:ln w="11507" cap="flat">
              <a:noFill/>
              <a:prstDash val="solid"/>
              <a:miter/>
            </a:ln>
          </p:spPr>
          <p:txBody>
            <a:bodyPr/>
            <a:lstStyle/>
            <a:p>
              <a:endParaRPr lang="en-US"/>
            </a:p>
          </p:txBody>
        </p:sp>
        <p:sp>
          <p:nvSpPr>
            <p:cNvPr id="878" name="Freeform: Shape 877">
              <a:extLst>
                <a:ext uri="{FF2B5EF4-FFF2-40B4-BE49-F238E27FC236}">
                  <a16:creationId xmlns:a16="http://schemas.microsoft.com/office/drawing/2014/main" id="{651B5897-AA57-4533-957E-09F9A7E22539}"/>
                </a:ext>
              </a:extLst>
            </p:cNvPr>
            <p:cNvSpPr/>
            <p:nvPr/>
          </p:nvSpPr>
          <p:spPr>
            <a:xfrm>
              <a:off x="8090925" y="3862710"/>
              <a:ext cx="37900" cy="34460"/>
            </a:xfrm>
            <a:custGeom>
              <a:avLst/>
              <a:gdLst>
                <a:gd name="csX0" fmla="*/ 29200 w 37900"/>
                <a:gd name="csY0" fmla="*/ 34345 h 34460"/>
                <a:gd name="csX1" fmla="*/ 3269 w 37900"/>
                <a:gd name="csY1" fmla="*/ 34345 h 34460"/>
                <a:gd name="csX2" fmla="*/ 11912 w 37900"/>
                <a:gd name="csY2" fmla="*/ 17173 h 34460"/>
                <a:gd name="csX3" fmla="*/ 37844 w 37900"/>
                <a:gd name="csY3" fmla="*/ 0 h 34460"/>
                <a:gd name="csX4" fmla="*/ 29200 w 37900"/>
                <a:gd name="csY4" fmla="*/ 34461 h 34460"/>
              </a:gdLst>
              <a:ahLst/>
              <a:cxnLst>
                <a:cxn ang="0">
                  <a:pos x="csX0" y="csY0"/>
                </a:cxn>
                <a:cxn ang="0">
                  <a:pos x="csX1" y="csY1"/>
                </a:cxn>
                <a:cxn ang="0">
                  <a:pos x="csX2" y="csY2"/>
                </a:cxn>
                <a:cxn ang="0">
                  <a:pos x="csX3" y="csY3"/>
                </a:cxn>
                <a:cxn ang="0">
                  <a:pos x="csX4" y="csY4"/>
                </a:cxn>
              </a:cxnLst>
              <a:rect l="l" t="t" r="r" b="b"/>
              <a:pathLst>
                <a:path w="37900" h="34460">
                  <a:moveTo>
                    <a:pt x="29200" y="34345"/>
                  </a:moveTo>
                  <a:lnTo>
                    <a:pt x="3269" y="34345"/>
                  </a:lnTo>
                  <a:cubicBezTo>
                    <a:pt x="-3070" y="16481"/>
                    <a:pt x="-189" y="10718"/>
                    <a:pt x="11912" y="17173"/>
                  </a:cubicBezTo>
                  <a:lnTo>
                    <a:pt x="37844" y="0"/>
                  </a:lnTo>
                  <a:cubicBezTo>
                    <a:pt x="38536" y="8990"/>
                    <a:pt x="32658" y="25586"/>
                    <a:pt x="29200" y="34461"/>
                  </a:cubicBezTo>
                  <a:close/>
                </a:path>
              </a:pathLst>
            </a:custGeom>
            <a:solidFill>
              <a:srgbClr val="806606"/>
            </a:solidFill>
            <a:ln w="11507" cap="flat">
              <a:noFill/>
              <a:prstDash val="solid"/>
              <a:miter/>
            </a:ln>
          </p:spPr>
          <p:txBody>
            <a:bodyPr/>
            <a:lstStyle/>
            <a:p>
              <a:endParaRPr lang="en-US"/>
            </a:p>
          </p:txBody>
        </p:sp>
        <p:sp>
          <p:nvSpPr>
            <p:cNvPr id="879" name="Freeform: Shape 878">
              <a:extLst>
                <a:ext uri="{FF2B5EF4-FFF2-40B4-BE49-F238E27FC236}">
                  <a16:creationId xmlns:a16="http://schemas.microsoft.com/office/drawing/2014/main" id="{E66BF457-5947-F2D2-6BB4-59126B447DB6}"/>
                </a:ext>
              </a:extLst>
            </p:cNvPr>
            <p:cNvSpPr/>
            <p:nvPr/>
          </p:nvSpPr>
          <p:spPr>
            <a:xfrm>
              <a:off x="7969978" y="3802203"/>
              <a:ext cx="87756" cy="128604"/>
            </a:xfrm>
            <a:custGeom>
              <a:avLst/>
              <a:gdLst>
                <a:gd name="csX0" fmla="*/ 71315 w 87756"/>
                <a:gd name="csY0" fmla="*/ 53592 h 128604"/>
                <a:gd name="csX1" fmla="*/ 75695 w 87756"/>
                <a:gd name="csY1" fmla="*/ 61891 h 128604"/>
                <a:gd name="csX2" fmla="*/ 27404 w 87756"/>
                <a:gd name="csY2" fmla="*/ 114330 h 128604"/>
                <a:gd name="csX3" fmla="*/ 27750 w 87756"/>
                <a:gd name="csY3" fmla="*/ 121591 h 128604"/>
                <a:gd name="csX4" fmla="*/ 21180 w 87756"/>
                <a:gd name="csY4" fmla="*/ 127585 h 128604"/>
                <a:gd name="csX5" fmla="*/ 12306 w 87756"/>
                <a:gd name="csY5" fmla="*/ 126202 h 128604"/>
                <a:gd name="csX6" fmla="*/ 3201 w 87756"/>
                <a:gd name="csY6" fmla="*/ 76873 h 128604"/>
                <a:gd name="csX7" fmla="*/ 45268 w 87756"/>
                <a:gd name="csY7" fmla="*/ 34806 h 128604"/>
                <a:gd name="csX8" fmla="*/ 72698 w 87756"/>
                <a:gd name="csY8" fmla="*/ 0 h 128604"/>
                <a:gd name="csX9" fmla="*/ 87220 w 87756"/>
                <a:gd name="csY9" fmla="*/ 21552 h 128604"/>
                <a:gd name="csX10" fmla="*/ 71546 w 87756"/>
                <a:gd name="csY10" fmla="*/ 53477 h 1286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7756" h="128604">
                  <a:moveTo>
                    <a:pt x="71315" y="53592"/>
                  </a:moveTo>
                  <a:lnTo>
                    <a:pt x="75695" y="61891"/>
                  </a:lnTo>
                  <a:cubicBezTo>
                    <a:pt x="42502" y="71802"/>
                    <a:pt x="26367" y="89321"/>
                    <a:pt x="27404" y="114330"/>
                  </a:cubicBezTo>
                  <a:cubicBezTo>
                    <a:pt x="35011" y="115598"/>
                    <a:pt x="35011" y="118019"/>
                    <a:pt x="27750" y="121591"/>
                  </a:cubicBezTo>
                  <a:cubicBezTo>
                    <a:pt x="30977" y="128161"/>
                    <a:pt x="28672" y="130005"/>
                    <a:pt x="21180" y="127585"/>
                  </a:cubicBezTo>
                  <a:lnTo>
                    <a:pt x="12306" y="126202"/>
                  </a:lnTo>
                  <a:cubicBezTo>
                    <a:pt x="-487" y="113869"/>
                    <a:pt x="-2907" y="94046"/>
                    <a:pt x="3201" y="76873"/>
                  </a:cubicBezTo>
                  <a:cubicBezTo>
                    <a:pt x="4469" y="60508"/>
                    <a:pt x="29824" y="43796"/>
                    <a:pt x="45268" y="34806"/>
                  </a:cubicBezTo>
                  <a:cubicBezTo>
                    <a:pt x="52414" y="18786"/>
                    <a:pt x="61634" y="7146"/>
                    <a:pt x="72698" y="0"/>
                  </a:cubicBezTo>
                  <a:cubicBezTo>
                    <a:pt x="79152" y="2075"/>
                    <a:pt x="90332" y="15444"/>
                    <a:pt x="87220" y="21552"/>
                  </a:cubicBezTo>
                  <a:cubicBezTo>
                    <a:pt x="82264" y="31233"/>
                    <a:pt x="75003" y="46677"/>
                    <a:pt x="71546" y="53477"/>
                  </a:cubicBezTo>
                  <a:close/>
                </a:path>
              </a:pathLst>
            </a:custGeom>
            <a:solidFill>
              <a:srgbClr val="0A79AD"/>
            </a:solidFill>
            <a:ln w="11507" cap="flat">
              <a:noFill/>
              <a:prstDash val="solid"/>
              <a:miter/>
            </a:ln>
          </p:spPr>
          <p:txBody>
            <a:bodyPr/>
            <a:lstStyle/>
            <a:p>
              <a:endParaRPr lang="en-US"/>
            </a:p>
          </p:txBody>
        </p:sp>
        <p:sp>
          <p:nvSpPr>
            <p:cNvPr id="880" name="Freeform: Shape 879">
              <a:extLst>
                <a:ext uri="{FF2B5EF4-FFF2-40B4-BE49-F238E27FC236}">
                  <a16:creationId xmlns:a16="http://schemas.microsoft.com/office/drawing/2014/main" id="{67A49911-0C94-3E38-A886-60F5BA8FF49C}"/>
                </a:ext>
              </a:extLst>
            </p:cNvPr>
            <p:cNvSpPr/>
            <p:nvPr/>
          </p:nvSpPr>
          <p:spPr>
            <a:xfrm>
              <a:off x="7876057" y="3873896"/>
              <a:ext cx="58510" cy="62756"/>
            </a:xfrm>
            <a:custGeom>
              <a:avLst/>
              <a:gdLst>
                <a:gd name="csX0" fmla="*/ 37766 w 58510"/>
                <a:gd name="csY0" fmla="*/ 6102 h 62756"/>
                <a:gd name="csX1" fmla="*/ 45719 w 58510"/>
                <a:gd name="csY1" fmla="*/ 13939 h 62756"/>
                <a:gd name="csX2" fmla="*/ 45949 w 58510"/>
                <a:gd name="csY2" fmla="*/ 31688 h 62756"/>
                <a:gd name="csX3" fmla="*/ 21400 w 58510"/>
                <a:gd name="csY3" fmla="*/ 57274 h 62756"/>
                <a:gd name="csX4" fmla="*/ 8607 w 58510"/>
                <a:gd name="csY4" fmla="*/ 39986 h 62756"/>
                <a:gd name="csX5" fmla="*/ 37881 w 58510"/>
                <a:gd name="csY5" fmla="*/ 6102 h 62756"/>
              </a:gdLst>
              <a:ahLst/>
              <a:cxnLst>
                <a:cxn ang="0">
                  <a:pos x="csX0" y="csY0"/>
                </a:cxn>
                <a:cxn ang="0">
                  <a:pos x="csX1" y="csY1"/>
                </a:cxn>
                <a:cxn ang="0">
                  <a:pos x="csX2" y="csY2"/>
                </a:cxn>
                <a:cxn ang="0">
                  <a:pos x="csX3" y="csY3"/>
                </a:cxn>
                <a:cxn ang="0">
                  <a:pos x="csX4" y="csY4"/>
                </a:cxn>
                <a:cxn ang="0">
                  <a:pos x="csX5" y="csY5"/>
                </a:cxn>
              </a:cxnLst>
              <a:rect l="l" t="t" r="r" b="b"/>
              <a:pathLst>
                <a:path w="58510" h="62756">
                  <a:moveTo>
                    <a:pt x="37766" y="6102"/>
                  </a:moveTo>
                  <a:cubicBezTo>
                    <a:pt x="49983" y="-4847"/>
                    <a:pt x="54708" y="-237"/>
                    <a:pt x="45719" y="13939"/>
                  </a:cubicBezTo>
                  <a:cubicBezTo>
                    <a:pt x="63929" y="13939"/>
                    <a:pt x="61508" y="24081"/>
                    <a:pt x="45949" y="31688"/>
                  </a:cubicBezTo>
                  <a:lnTo>
                    <a:pt x="21400" y="57274"/>
                  </a:lnTo>
                  <a:cubicBezTo>
                    <a:pt x="2499" y="71911"/>
                    <a:pt x="-7067" y="54162"/>
                    <a:pt x="8607" y="39986"/>
                  </a:cubicBezTo>
                  <a:cubicBezTo>
                    <a:pt x="-15135" y="21892"/>
                    <a:pt x="15407" y="-14413"/>
                    <a:pt x="37881" y="6102"/>
                  </a:cubicBezTo>
                  <a:close/>
                </a:path>
              </a:pathLst>
            </a:custGeom>
            <a:solidFill>
              <a:srgbClr val="3D9234"/>
            </a:solidFill>
            <a:ln w="11507" cap="flat">
              <a:noFill/>
              <a:prstDash val="solid"/>
              <a:miter/>
            </a:ln>
          </p:spPr>
          <p:txBody>
            <a:bodyPr/>
            <a:lstStyle/>
            <a:p>
              <a:endParaRPr lang="en-US"/>
            </a:p>
          </p:txBody>
        </p:sp>
        <p:sp>
          <p:nvSpPr>
            <p:cNvPr id="881" name="Freeform: Shape 880">
              <a:extLst>
                <a:ext uri="{FF2B5EF4-FFF2-40B4-BE49-F238E27FC236}">
                  <a16:creationId xmlns:a16="http://schemas.microsoft.com/office/drawing/2014/main" id="{3A553CAB-6E98-2338-DDEF-01E9549E1A91}"/>
                </a:ext>
              </a:extLst>
            </p:cNvPr>
            <p:cNvSpPr/>
            <p:nvPr/>
          </p:nvSpPr>
          <p:spPr>
            <a:xfrm>
              <a:off x="7943095" y="3818607"/>
              <a:ext cx="75591" cy="73290"/>
            </a:xfrm>
            <a:custGeom>
              <a:avLst/>
              <a:gdLst>
                <a:gd name="csX0" fmla="*/ 72036 w 75591"/>
                <a:gd name="csY0" fmla="*/ 18517 h 73290"/>
                <a:gd name="csX1" fmla="*/ 29969 w 75591"/>
                <a:gd name="csY1" fmla="*/ 60584 h 73290"/>
                <a:gd name="csX2" fmla="*/ 13718 w 75591"/>
                <a:gd name="csY2" fmla="*/ 68882 h 73290"/>
                <a:gd name="csX3" fmla="*/ 5881 w 75591"/>
                <a:gd name="csY3" fmla="*/ 60584 h 73290"/>
                <a:gd name="csX4" fmla="*/ 5189 w 75591"/>
                <a:gd name="csY4" fmla="*/ 53092 h 73290"/>
                <a:gd name="csX5" fmla="*/ 9338 w 75591"/>
                <a:gd name="csY5" fmla="*/ 35344 h 73290"/>
                <a:gd name="csX6" fmla="*/ 57284 w 75591"/>
                <a:gd name="csY6" fmla="*/ 19439 h 73290"/>
                <a:gd name="csX7" fmla="*/ 73304 w 75591"/>
                <a:gd name="csY7" fmla="*/ 9642 h 73290"/>
                <a:gd name="csX8" fmla="*/ 71921 w 75591"/>
                <a:gd name="csY8" fmla="*/ 18401 h 73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591" h="73290">
                  <a:moveTo>
                    <a:pt x="72036" y="18517"/>
                  </a:moveTo>
                  <a:cubicBezTo>
                    <a:pt x="62816" y="31771"/>
                    <a:pt x="42992" y="53092"/>
                    <a:pt x="29969" y="60584"/>
                  </a:cubicBezTo>
                  <a:cubicBezTo>
                    <a:pt x="26050" y="62889"/>
                    <a:pt x="17867" y="66807"/>
                    <a:pt x="13718" y="68882"/>
                  </a:cubicBezTo>
                  <a:cubicBezTo>
                    <a:pt x="1040" y="77065"/>
                    <a:pt x="-2994" y="73607"/>
                    <a:pt x="5881" y="60584"/>
                  </a:cubicBezTo>
                  <a:cubicBezTo>
                    <a:pt x="-1841" y="59662"/>
                    <a:pt x="-1841" y="57126"/>
                    <a:pt x="5189" y="53092"/>
                  </a:cubicBezTo>
                  <a:lnTo>
                    <a:pt x="9338" y="35344"/>
                  </a:lnTo>
                  <a:cubicBezTo>
                    <a:pt x="25935" y="33038"/>
                    <a:pt x="41955" y="27737"/>
                    <a:pt x="57284" y="19439"/>
                  </a:cubicBezTo>
                  <a:cubicBezTo>
                    <a:pt x="51060" y="-2805"/>
                    <a:pt x="55555" y="-5802"/>
                    <a:pt x="73304" y="9642"/>
                  </a:cubicBezTo>
                  <a:cubicBezTo>
                    <a:pt x="76761" y="12985"/>
                    <a:pt x="76300" y="15866"/>
                    <a:pt x="71921" y="18401"/>
                  </a:cubicBezTo>
                  <a:close/>
                </a:path>
              </a:pathLst>
            </a:custGeom>
            <a:solidFill>
              <a:srgbClr val="046A69"/>
            </a:solidFill>
            <a:ln w="11507" cap="flat">
              <a:noFill/>
              <a:prstDash val="solid"/>
              <a:miter/>
            </a:ln>
          </p:spPr>
          <p:txBody>
            <a:bodyPr/>
            <a:lstStyle/>
            <a:p>
              <a:endParaRPr lang="en-US"/>
            </a:p>
          </p:txBody>
        </p:sp>
        <p:sp>
          <p:nvSpPr>
            <p:cNvPr id="882" name="Freeform: Shape 881">
              <a:extLst>
                <a:ext uri="{FF2B5EF4-FFF2-40B4-BE49-F238E27FC236}">
                  <a16:creationId xmlns:a16="http://schemas.microsoft.com/office/drawing/2014/main" id="{AAAD3C36-18F6-ADB5-FBCB-B75E2A987C82}"/>
                </a:ext>
              </a:extLst>
            </p:cNvPr>
            <p:cNvSpPr/>
            <p:nvPr/>
          </p:nvSpPr>
          <p:spPr>
            <a:xfrm>
              <a:off x="7826942" y="3895460"/>
              <a:ext cx="53909" cy="70516"/>
            </a:xfrm>
            <a:custGeom>
              <a:avLst/>
              <a:gdLst>
                <a:gd name="csX0" fmla="*/ 37323 w 53909"/>
                <a:gd name="csY0" fmla="*/ 19460 h 70516"/>
                <a:gd name="csX1" fmla="*/ 43085 w 53909"/>
                <a:gd name="csY1" fmla="*/ 53229 h 70516"/>
                <a:gd name="csX2" fmla="*/ 51499 w 53909"/>
                <a:gd name="csY2" fmla="*/ 63140 h 70516"/>
                <a:gd name="csX3" fmla="*/ 17154 w 53909"/>
                <a:gd name="csY3" fmla="*/ 70517 h 70516"/>
                <a:gd name="csX4" fmla="*/ 25798 w 53909"/>
                <a:gd name="csY4" fmla="*/ 44700 h 70516"/>
                <a:gd name="csX5" fmla="*/ 327 w 53909"/>
                <a:gd name="csY5" fmla="*/ 17616 h 70516"/>
                <a:gd name="csX6" fmla="*/ 34787 w 53909"/>
                <a:gd name="csY6" fmla="*/ 10124 h 70516"/>
                <a:gd name="csX7" fmla="*/ 37208 w 53909"/>
                <a:gd name="csY7" fmla="*/ 19575 h 705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3909" h="70516">
                  <a:moveTo>
                    <a:pt x="37323" y="19460"/>
                  </a:moveTo>
                  <a:cubicBezTo>
                    <a:pt x="55072" y="22802"/>
                    <a:pt x="60950" y="44124"/>
                    <a:pt x="43085" y="53229"/>
                  </a:cubicBezTo>
                  <a:lnTo>
                    <a:pt x="51499" y="63140"/>
                  </a:lnTo>
                  <a:cubicBezTo>
                    <a:pt x="41357" y="66483"/>
                    <a:pt x="28564" y="69018"/>
                    <a:pt x="17154" y="70517"/>
                  </a:cubicBezTo>
                  <a:lnTo>
                    <a:pt x="25798" y="44700"/>
                  </a:lnTo>
                  <a:cubicBezTo>
                    <a:pt x="8855" y="37093"/>
                    <a:pt x="327" y="28104"/>
                    <a:pt x="327" y="17616"/>
                  </a:cubicBezTo>
                  <a:cubicBezTo>
                    <a:pt x="-3707" y="1365"/>
                    <a:pt x="30869" y="-8547"/>
                    <a:pt x="34787" y="10124"/>
                  </a:cubicBezTo>
                  <a:cubicBezTo>
                    <a:pt x="42970" y="10816"/>
                    <a:pt x="43662" y="14043"/>
                    <a:pt x="37208" y="19575"/>
                  </a:cubicBezTo>
                  <a:close/>
                </a:path>
              </a:pathLst>
            </a:custGeom>
            <a:solidFill>
              <a:srgbClr val="069B88"/>
            </a:solidFill>
            <a:ln w="11507" cap="flat">
              <a:noFill/>
              <a:prstDash val="solid"/>
              <a:miter/>
            </a:ln>
          </p:spPr>
          <p:txBody>
            <a:bodyPr/>
            <a:lstStyle/>
            <a:p>
              <a:endParaRPr lang="en-US"/>
            </a:p>
          </p:txBody>
        </p:sp>
        <p:sp>
          <p:nvSpPr>
            <p:cNvPr id="883" name="Freeform: Shape 882">
              <a:extLst>
                <a:ext uri="{FF2B5EF4-FFF2-40B4-BE49-F238E27FC236}">
                  <a16:creationId xmlns:a16="http://schemas.microsoft.com/office/drawing/2014/main" id="{2A1180C2-698F-680B-F327-189F797B656B}"/>
                </a:ext>
              </a:extLst>
            </p:cNvPr>
            <p:cNvSpPr/>
            <p:nvPr/>
          </p:nvSpPr>
          <p:spPr>
            <a:xfrm>
              <a:off x="7864265" y="3896940"/>
              <a:ext cx="33192" cy="51748"/>
            </a:xfrm>
            <a:custGeom>
              <a:avLst/>
              <a:gdLst>
                <a:gd name="csX0" fmla="*/ 20400 w 33192"/>
                <a:gd name="csY0" fmla="*/ 16942 h 51748"/>
                <a:gd name="csX1" fmla="*/ 33193 w 33192"/>
                <a:gd name="csY1" fmla="*/ 34230 h 51748"/>
                <a:gd name="csX2" fmla="*/ 5763 w 33192"/>
                <a:gd name="csY2" fmla="*/ 51748 h 51748"/>
                <a:gd name="csX3" fmla="*/ 0 w 33192"/>
                <a:gd name="csY3" fmla="*/ 17979 h 51748"/>
                <a:gd name="csX4" fmla="*/ 20400 w 33192"/>
                <a:gd name="csY4" fmla="*/ 16942 h 51748"/>
              </a:gdLst>
              <a:ahLst/>
              <a:cxnLst>
                <a:cxn ang="0">
                  <a:pos x="csX0" y="csY0"/>
                </a:cxn>
                <a:cxn ang="0">
                  <a:pos x="csX1" y="csY1"/>
                </a:cxn>
                <a:cxn ang="0">
                  <a:pos x="csX2" y="csY2"/>
                </a:cxn>
                <a:cxn ang="0">
                  <a:pos x="csX3" y="csY3"/>
                </a:cxn>
                <a:cxn ang="0">
                  <a:pos x="csX4" y="csY4"/>
                </a:cxn>
              </a:cxnLst>
              <a:rect l="l" t="t" r="r" b="b"/>
              <a:pathLst>
                <a:path w="33192" h="51748">
                  <a:moveTo>
                    <a:pt x="20400" y="16942"/>
                  </a:moveTo>
                  <a:cubicBezTo>
                    <a:pt x="18556" y="22244"/>
                    <a:pt x="29274" y="31579"/>
                    <a:pt x="33193" y="34230"/>
                  </a:cubicBezTo>
                  <a:cubicBezTo>
                    <a:pt x="24895" y="42874"/>
                    <a:pt x="17864" y="48521"/>
                    <a:pt x="5763" y="51748"/>
                  </a:cubicBezTo>
                  <a:lnTo>
                    <a:pt x="0" y="17979"/>
                  </a:lnTo>
                  <a:cubicBezTo>
                    <a:pt x="230" y="-6224"/>
                    <a:pt x="12678" y="-5417"/>
                    <a:pt x="20400" y="16942"/>
                  </a:cubicBezTo>
                  <a:close/>
                </a:path>
              </a:pathLst>
            </a:custGeom>
            <a:solidFill>
              <a:srgbClr val="209752"/>
            </a:solidFill>
            <a:ln w="11507" cap="flat">
              <a:noFill/>
              <a:prstDash val="solid"/>
              <a:miter/>
            </a:ln>
          </p:spPr>
          <p:txBody>
            <a:bodyPr/>
            <a:lstStyle/>
            <a:p>
              <a:endParaRPr lang="en-US"/>
            </a:p>
          </p:txBody>
        </p:sp>
        <p:sp>
          <p:nvSpPr>
            <p:cNvPr id="884" name="Freeform: Shape 883">
              <a:extLst>
                <a:ext uri="{FF2B5EF4-FFF2-40B4-BE49-F238E27FC236}">
                  <a16:creationId xmlns:a16="http://schemas.microsoft.com/office/drawing/2014/main" id="{D569262E-4B20-2D1B-9B28-C2C6399F59A5}"/>
                </a:ext>
              </a:extLst>
            </p:cNvPr>
            <p:cNvSpPr/>
            <p:nvPr/>
          </p:nvSpPr>
          <p:spPr>
            <a:xfrm>
              <a:off x="7920868" y="3873557"/>
              <a:ext cx="35945" cy="32049"/>
            </a:xfrm>
            <a:custGeom>
              <a:avLst/>
              <a:gdLst>
                <a:gd name="csX0" fmla="*/ 35945 w 35945"/>
                <a:gd name="csY0" fmla="*/ 13932 h 32049"/>
                <a:gd name="csX1" fmla="*/ 1139 w 35945"/>
                <a:gd name="csY1" fmla="*/ 32027 h 32049"/>
                <a:gd name="csX2" fmla="*/ 908 w 35945"/>
                <a:gd name="csY2" fmla="*/ 14278 h 32049"/>
                <a:gd name="csX3" fmla="*/ 28108 w 35945"/>
                <a:gd name="csY3" fmla="*/ 5634 h 32049"/>
                <a:gd name="csX4" fmla="*/ 35945 w 35945"/>
                <a:gd name="csY4" fmla="*/ 13932 h 32049"/>
              </a:gdLst>
              <a:ahLst/>
              <a:cxnLst>
                <a:cxn ang="0">
                  <a:pos x="csX0" y="csY0"/>
                </a:cxn>
                <a:cxn ang="0">
                  <a:pos x="csX1" y="csY1"/>
                </a:cxn>
                <a:cxn ang="0">
                  <a:pos x="csX2" y="csY2"/>
                </a:cxn>
                <a:cxn ang="0">
                  <a:pos x="csX3" y="csY3"/>
                </a:cxn>
                <a:cxn ang="0">
                  <a:pos x="csX4" y="csY4"/>
                </a:cxn>
              </a:cxnLst>
              <a:rect l="l" t="t" r="r" b="b"/>
              <a:pathLst>
                <a:path w="35945" h="32049">
                  <a:moveTo>
                    <a:pt x="35945" y="13932"/>
                  </a:moveTo>
                  <a:cubicBezTo>
                    <a:pt x="25572" y="22230"/>
                    <a:pt x="11857" y="32603"/>
                    <a:pt x="1139" y="32027"/>
                  </a:cubicBezTo>
                  <a:lnTo>
                    <a:pt x="908" y="14278"/>
                  </a:lnTo>
                  <a:cubicBezTo>
                    <a:pt x="-4508" y="-3817"/>
                    <a:pt x="15545" y="-2318"/>
                    <a:pt x="28108" y="5634"/>
                  </a:cubicBezTo>
                  <a:lnTo>
                    <a:pt x="35945" y="13932"/>
                  </a:lnTo>
                  <a:close/>
                </a:path>
              </a:pathLst>
            </a:custGeom>
            <a:solidFill>
              <a:srgbClr val="035A4F"/>
            </a:solidFill>
            <a:ln w="11507" cap="flat">
              <a:noFill/>
              <a:prstDash val="solid"/>
              <a:miter/>
            </a:ln>
          </p:spPr>
          <p:txBody>
            <a:bodyPr/>
            <a:lstStyle/>
            <a:p>
              <a:endParaRPr lang="en-US"/>
            </a:p>
          </p:txBody>
        </p:sp>
        <p:sp>
          <p:nvSpPr>
            <p:cNvPr id="885" name="Freeform: Shape 884">
              <a:extLst>
                <a:ext uri="{FF2B5EF4-FFF2-40B4-BE49-F238E27FC236}">
                  <a16:creationId xmlns:a16="http://schemas.microsoft.com/office/drawing/2014/main" id="{5D4D5940-BF8F-F77F-3D46-CC53FBE4B5B1}"/>
                </a:ext>
              </a:extLst>
            </p:cNvPr>
            <p:cNvSpPr/>
            <p:nvPr/>
          </p:nvSpPr>
          <p:spPr>
            <a:xfrm>
              <a:off x="7991158" y="3906585"/>
              <a:ext cx="63222" cy="47635"/>
            </a:xfrm>
            <a:custGeom>
              <a:avLst/>
              <a:gdLst>
                <a:gd name="csX0" fmla="*/ 43911 w 63222"/>
                <a:gd name="csY0" fmla="*/ 5453 h 47635"/>
                <a:gd name="csX1" fmla="*/ 51864 w 63222"/>
                <a:gd name="csY1" fmla="*/ 24008 h 47635"/>
                <a:gd name="csX2" fmla="*/ 37572 w 63222"/>
                <a:gd name="csY2" fmla="*/ 47635 h 47635"/>
                <a:gd name="csX3" fmla="*/ 0 w 63222"/>
                <a:gd name="csY3" fmla="*/ 23202 h 47635"/>
                <a:gd name="csX4" fmla="*/ 6569 w 63222"/>
                <a:gd name="csY4" fmla="*/ 17209 h 47635"/>
                <a:gd name="csX5" fmla="*/ 43911 w 63222"/>
                <a:gd name="csY5" fmla="*/ 5453 h 47635"/>
              </a:gdLst>
              <a:ahLst/>
              <a:cxnLst>
                <a:cxn ang="0">
                  <a:pos x="csX0" y="csY0"/>
                </a:cxn>
                <a:cxn ang="0">
                  <a:pos x="csX1" y="csY1"/>
                </a:cxn>
                <a:cxn ang="0">
                  <a:pos x="csX2" y="csY2"/>
                </a:cxn>
                <a:cxn ang="0">
                  <a:pos x="csX3" y="csY3"/>
                </a:cxn>
                <a:cxn ang="0">
                  <a:pos x="csX4" y="csY4"/>
                </a:cxn>
                <a:cxn ang="0">
                  <a:pos x="csX5" y="csY5"/>
                </a:cxn>
              </a:cxnLst>
              <a:rect l="l" t="t" r="r" b="b"/>
              <a:pathLst>
                <a:path w="63222" h="47635">
                  <a:moveTo>
                    <a:pt x="43911" y="5453"/>
                  </a:moveTo>
                  <a:cubicBezTo>
                    <a:pt x="63850" y="3839"/>
                    <a:pt x="71341" y="7758"/>
                    <a:pt x="51864" y="24008"/>
                  </a:cubicBezTo>
                  <a:lnTo>
                    <a:pt x="37572" y="47635"/>
                  </a:lnTo>
                  <a:cubicBezTo>
                    <a:pt x="19478" y="46252"/>
                    <a:pt x="1729" y="40605"/>
                    <a:pt x="0" y="23202"/>
                  </a:cubicBezTo>
                  <a:cubicBezTo>
                    <a:pt x="2075" y="21012"/>
                    <a:pt x="4495" y="17785"/>
                    <a:pt x="6569" y="17209"/>
                  </a:cubicBezTo>
                  <a:cubicBezTo>
                    <a:pt x="14868" y="6144"/>
                    <a:pt x="35959" y="-7917"/>
                    <a:pt x="43911" y="5453"/>
                  </a:cubicBezTo>
                  <a:close/>
                </a:path>
              </a:pathLst>
            </a:custGeom>
            <a:solidFill>
              <a:srgbClr val="1A9546"/>
            </a:solidFill>
            <a:ln w="11507" cap="flat">
              <a:noFill/>
              <a:prstDash val="solid"/>
              <a:miter/>
            </a:ln>
          </p:spPr>
          <p:txBody>
            <a:bodyPr/>
            <a:lstStyle/>
            <a:p>
              <a:endParaRPr lang="en-US"/>
            </a:p>
          </p:txBody>
        </p:sp>
        <p:sp>
          <p:nvSpPr>
            <p:cNvPr id="886" name="Freeform: Shape 885">
              <a:extLst>
                <a:ext uri="{FF2B5EF4-FFF2-40B4-BE49-F238E27FC236}">
                  <a16:creationId xmlns:a16="http://schemas.microsoft.com/office/drawing/2014/main" id="{0B341CE1-BFA4-1F22-9F90-14217C726ED9}"/>
                </a:ext>
              </a:extLst>
            </p:cNvPr>
            <p:cNvSpPr/>
            <p:nvPr/>
          </p:nvSpPr>
          <p:spPr>
            <a:xfrm>
              <a:off x="8030446" y="3893127"/>
              <a:ext cx="52452" cy="37466"/>
            </a:xfrm>
            <a:custGeom>
              <a:avLst/>
              <a:gdLst>
                <a:gd name="csX0" fmla="*/ 44270 w 52452"/>
                <a:gd name="csY0" fmla="*/ 9921 h 37466"/>
                <a:gd name="csX1" fmla="*/ 52453 w 52452"/>
                <a:gd name="csY1" fmla="*/ 28938 h 37466"/>
                <a:gd name="csX2" fmla="*/ 12575 w 52452"/>
                <a:gd name="csY2" fmla="*/ 37467 h 37466"/>
                <a:gd name="csX3" fmla="*/ 4623 w 52452"/>
                <a:gd name="csY3" fmla="*/ 18911 h 37466"/>
                <a:gd name="csX4" fmla="*/ 22141 w 52452"/>
                <a:gd name="csY4" fmla="*/ 1508 h 37466"/>
                <a:gd name="csX5" fmla="*/ 44385 w 52452"/>
                <a:gd name="csY5" fmla="*/ 9921 h 37466"/>
              </a:gdLst>
              <a:ahLst/>
              <a:cxnLst>
                <a:cxn ang="0">
                  <a:pos x="csX0" y="csY0"/>
                </a:cxn>
                <a:cxn ang="0">
                  <a:pos x="csX1" y="csY1"/>
                </a:cxn>
                <a:cxn ang="0">
                  <a:pos x="csX2" y="csY2"/>
                </a:cxn>
                <a:cxn ang="0">
                  <a:pos x="csX3" y="csY3"/>
                </a:cxn>
                <a:cxn ang="0">
                  <a:pos x="csX4" y="csY4"/>
                </a:cxn>
                <a:cxn ang="0">
                  <a:pos x="csX5" y="csY5"/>
                </a:cxn>
              </a:cxnLst>
              <a:rect l="l" t="t" r="r" b="b"/>
              <a:pathLst>
                <a:path w="52452" h="37466">
                  <a:moveTo>
                    <a:pt x="44270" y="9921"/>
                  </a:moveTo>
                  <a:lnTo>
                    <a:pt x="52453" y="28938"/>
                  </a:lnTo>
                  <a:lnTo>
                    <a:pt x="12575" y="37467"/>
                  </a:lnTo>
                  <a:lnTo>
                    <a:pt x="4623" y="18911"/>
                  </a:lnTo>
                  <a:cubicBezTo>
                    <a:pt x="-8746" y="11304"/>
                    <a:pt x="9925" y="-4601"/>
                    <a:pt x="22141" y="1508"/>
                  </a:cubicBezTo>
                  <a:cubicBezTo>
                    <a:pt x="32053" y="-2065"/>
                    <a:pt x="39429" y="701"/>
                    <a:pt x="44385" y="9921"/>
                  </a:cubicBezTo>
                  <a:close/>
                </a:path>
              </a:pathLst>
            </a:custGeom>
            <a:solidFill>
              <a:srgbClr val="1E842E"/>
            </a:solidFill>
            <a:ln w="11507" cap="flat">
              <a:noFill/>
              <a:prstDash val="solid"/>
              <a:miter/>
            </a:ln>
          </p:spPr>
          <p:txBody>
            <a:bodyPr/>
            <a:lstStyle/>
            <a:p>
              <a:endParaRPr lang="en-US"/>
            </a:p>
          </p:txBody>
        </p:sp>
        <p:sp>
          <p:nvSpPr>
            <p:cNvPr id="887" name="Freeform: Shape 886">
              <a:extLst>
                <a:ext uri="{FF2B5EF4-FFF2-40B4-BE49-F238E27FC236}">
                  <a16:creationId xmlns:a16="http://schemas.microsoft.com/office/drawing/2014/main" id="{3E0B42A5-470D-CDB2-D40D-D490CF4676F2}"/>
                </a:ext>
              </a:extLst>
            </p:cNvPr>
            <p:cNvSpPr/>
            <p:nvPr/>
          </p:nvSpPr>
          <p:spPr>
            <a:xfrm>
              <a:off x="8049203" y="3836663"/>
              <a:ext cx="46125" cy="77271"/>
            </a:xfrm>
            <a:custGeom>
              <a:avLst/>
              <a:gdLst>
                <a:gd name="csX0" fmla="*/ 44991 w 46125"/>
                <a:gd name="csY0" fmla="*/ 9796 h 77271"/>
                <a:gd name="csX1" fmla="*/ 44069 w 46125"/>
                <a:gd name="csY1" fmla="*/ 25125 h 77271"/>
                <a:gd name="csX2" fmla="*/ 36462 w 46125"/>
                <a:gd name="csY2" fmla="*/ 43104 h 77271"/>
                <a:gd name="csX3" fmla="*/ 25629 w 46125"/>
                <a:gd name="csY3" fmla="*/ 66385 h 77271"/>
                <a:gd name="csX4" fmla="*/ 15371 w 46125"/>
                <a:gd name="csY4" fmla="*/ 69958 h 77271"/>
                <a:gd name="csX5" fmla="*/ 4998 w 46125"/>
                <a:gd name="csY5" fmla="*/ 76873 h 77271"/>
                <a:gd name="csX6" fmla="*/ 3385 w 46125"/>
                <a:gd name="csY6" fmla="*/ 57857 h 77271"/>
                <a:gd name="csX7" fmla="*/ 18598 w 46125"/>
                <a:gd name="csY7" fmla="*/ 28352 h 77271"/>
                <a:gd name="csX8" fmla="*/ 45106 w 46125"/>
                <a:gd name="csY8" fmla="*/ 0 h 77271"/>
                <a:gd name="csX9" fmla="*/ 45106 w 46125"/>
                <a:gd name="csY9" fmla="*/ 9796 h 772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6125" h="77271">
                  <a:moveTo>
                    <a:pt x="44991" y="9796"/>
                  </a:moveTo>
                  <a:lnTo>
                    <a:pt x="44069" y="25125"/>
                  </a:lnTo>
                  <a:cubicBezTo>
                    <a:pt x="48449" y="38149"/>
                    <a:pt x="45798" y="44142"/>
                    <a:pt x="36462" y="43104"/>
                  </a:cubicBezTo>
                  <a:lnTo>
                    <a:pt x="25629" y="66385"/>
                  </a:lnTo>
                  <a:lnTo>
                    <a:pt x="15371" y="69958"/>
                  </a:lnTo>
                  <a:cubicBezTo>
                    <a:pt x="13066" y="70765"/>
                    <a:pt x="5229" y="79178"/>
                    <a:pt x="4998" y="76873"/>
                  </a:cubicBezTo>
                  <a:lnTo>
                    <a:pt x="3385" y="57857"/>
                  </a:lnTo>
                  <a:cubicBezTo>
                    <a:pt x="-6642" y="49098"/>
                    <a:pt x="7764" y="33423"/>
                    <a:pt x="18598" y="28352"/>
                  </a:cubicBezTo>
                  <a:cubicBezTo>
                    <a:pt x="25052" y="20054"/>
                    <a:pt x="37384" y="7261"/>
                    <a:pt x="45106" y="0"/>
                  </a:cubicBezTo>
                  <a:lnTo>
                    <a:pt x="45106" y="9796"/>
                  </a:lnTo>
                  <a:close/>
                </a:path>
              </a:pathLst>
            </a:custGeom>
            <a:solidFill>
              <a:srgbClr val="266925"/>
            </a:solidFill>
            <a:ln w="11507" cap="flat">
              <a:noFill/>
              <a:prstDash val="solid"/>
              <a:miter/>
            </a:ln>
          </p:spPr>
          <p:txBody>
            <a:bodyPr/>
            <a:lstStyle/>
            <a:p>
              <a:endParaRPr lang="en-US"/>
            </a:p>
          </p:txBody>
        </p:sp>
        <p:sp>
          <p:nvSpPr>
            <p:cNvPr id="888" name="Freeform: Shape 887">
              <a:extLst>
                <a:ext uri="{FF2B5EF4-FFF2-40B4-BE49-F238E27FC236}">
                  <a16:creationId xmlns:a16="http://schemas.microsoft.com/office/drawing/2014/main" id="{43B33461-BFA0-6A27-3610-10F86CE644FA}"/>
                </a:ext>
              </a:extLst>
            </p:cNvPr>
            <p:cNvSpPr/>
            <p:nvPr/>
          </p:nvSpPr>
          <p:spPr>
            <a:xfrm>
              <a:off x="8085780" y="3861903"/>
              <a:ext cx="17172" cy="35152"/>
            </a:xfrm>
            <a:custGeom>
              <a:avLst/>
              <a:gdLst>
                <a:gd name="csX0" fmla="*/ 17173 w 17172"/>
                <a:gd name="csY0" fmla="*/ 17864 h 35152"/>
                <a:gd name="csX1" fmla="*/ 9797 w 17172"/>
                <a:gd name="csY1" fmla="*/ 22589 h 35152"/>
                <a:gd name="csX2" fmla="*/ 8644 w 17172"/>
                <a:gd name="csY2" fmla="*/ 35152 h 35152"/>
                <a:gd name="csX3" fmla="*/ 0 w 17172"/>
                <a:gd name="csY3" fmla="*/ 17979 h 35152"/>
                <a:gd name="csX4" fmla="*/ 7607 w 17172"/>
                <a:gd name="csY4" fmla="*/ 0 h 35152"/>
                <a:gd name="csX5" fmla="*/ 17173 w 17172"/>
                <a:gd name="csY5" fmla="*/ 17979 h 35152"/>
              </a:gdLst>
              <a:ahLst/>
              <a:cxnLst>
                <a:cxn ang="0">
                  <a:pos x="csX0" y="csY0"/>
                </a:cxn>
                <a:cxn ang="0">
                  <a:pos x="csX1" y="csY1"/>
                </a:cxn>
                <a:cxn ang="0">
                  <a:pos x="csX2" y="csY2"/>
                </a:cxn>
                <a:cxn ang="0">
                  <a:pos x="csX3" y="csY3"/>
                </a:cxn>
                <a:cxn ang="0">
                  <a:pos x="csX4" y="csY4"/>
                </a:cxn>
                <a:cxn ang="0">
                  <a:pos x="csX5" y="csY5"/>
                </a:cxn>
              </a:cxnLst>
              <a:rect l="l" t="t" r="r" b="b"/>
              <a:pathLst>
                <a:path w="17172" h="35152">
                  <a:moveTo>
                    <a:pt x="17173" y="17864"/>
                  </a:moveTo>
                  <a:cubicBezTo>
                    <a:pt x="14407" y="19708"/>
                    <a:pt x="10027" y="19823"/>
                    <a:pt x="9797" y="22589"/>
                  </a:cubicBezTo>
                  <a:lnTo>
                    <a:pt x="8644" y="35152"/>
                  </a:lnTo>
                  <a:lnTo>
                    <a:pt x="0" y="17979"/>
                  </a:lnTo>
                  <a:lnTo>
                    <a:pt x="7607" y="0"/>
                  </a:lnTo>
                  <a:lnTo>
                    <a:pt x="17173" y="17979"/>
                  </a:lnTo>
                  <a:close/>
                </a:path>
              </a:pathLst>
            </a:custGeom>
            <a:solidFill>
              <a:srgbClr val="C07308"/>
            </a:solidFill>
            <a:ln w="11507" cap="flat">
              <a:noFill/>
              <a:prstDash val="solid"/>
              <a:miter/>
            </a:ln>
          </p:spPr>
          <p:txBody>
            <a:bodyPr/>
            <a:lstStyle/>
            <a:p>
              <a:endParaRPr lang="en-US"/>
            </a:p>
          </p:txBody>
        </p:sp>
        <p:sp>
          <p:nvSpPr>
            <p:cNvPr id="889" name="Freeform: Shape 888">
              <a:extLst>
                <a:ext uri="{FF2B5EF4-FFF2-40B4-BE49-F238E27FC236}">
                  <a16:creationId xmlns:a16="http://schemas.microsoft.com/office/drawing/2014/main" id="{BCAC7275-D7EA-7EE7-D6EB-852CB8BE55E8}"/>
                </a:ext>
              </a:extLst>
            </p:cNvPr>
            <p:cNvSpPr/>
            <p:nvPr/>
          </p:nvSpPr>
          <p:spPr>
            <a:xfrm>
              <a:off x="7786720" y="3895201"/>
              <a:ext cx="66323" cy="88063"/>
            </a:xfrm>
            <a:custGeom>
              <a:avLst/>
              <a:gdLst>
                <a:gd name="csX0" fmla="*/ 40549 w 66323"/>
                <a:gd name="csY0" fmla="*/ 17874 h 88063"/>
                <a:gd name="csX1" fmla="*/ 66020 w 66323"/>
                <a:gd name="csY1" fmla="*/ 44959 h 88063"/>
                <a:gd name="csX2" fmla="*/ 57376 w 66323"/>
                <a:gd name="csY2" fmla="*/ 44959 h 88063"/>
                <a:gd name="csX3" fmla="*/ 22915 w 66323"/>
                <a:gd name="csY3" fmla="*/ 53603 h 88063"/>
                <a:gd name="csX4" fmla="*/ 14271 w 66323"/>
                <a:gd name="csY4" fmla="*/ 88063 h 88063"/>
                <a:gd name="csX5" fmla="*/ 5627 w 66323"/>
                <a:gd name="csY5" fmla="*/ 79419 h 88063"/>
                <a:gd name="csX6" fmla="*/ 6780 w 66323"/>
                <a:gd name="csY6" fmla="*/ 19718 h 88063"/>
                <a:gd name="csX7" fmla="*/ 23376 w 66323"/>
                <a:gd name="csY7" fmla="*/ 9115 h 88063"/>
                <a:gd name="csX8" fmla="*/ 40549 w 66323"/>
                <a:gd name="csY8" fmla="*/ 17874 h 88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323" h="88063">
                  <a:moveTo>
                    <a:pt x="40549" y="17874"/>
                  </a:moveTo>
                  <a:cubicBezTo>
                    <a:pt x="49078" y="22254"/>
                    <a:pt x="69016" y="35738"/>
                    <a:pt x="66020" y="44959"/>
                  </a:cubicBezTo>
                  <a:lnTo>
                    <a:pt x="57376" y="44959"/>
                  </a:lnTo>
                  <a:cubicBezTo>
                    <a:pt x="43891" y="44267"/>
                    <a:pt x="33403" y="43921"/>
                    <a:pt x="22915" y="53603"/>
                  </a:cubicBezTo>
                  <a:cubicBezTo>
                    <a:pt x="19458" y="62477"/>
                    <a:pt x="13580" y="79073"/>
                    <a:pt x="14271" y="88063"/>
                  </a:cubicBezTo>
                  <a:cubicBezTo>
                    <a:pt x="11505" y="86680"/>
                    <a:pt x="7126" y="81609"/>
                    <a:pt x="5627" y="79419"/>
                  </a:cubicBezTo>
                  <a:cubicBezTo>
                    <a:pt x="326" y="65474"/>
                    <a:pt x="-4284" y="28823"/>
                    <a:pt x="6780" y="19718"/>
                  </a:cubicBezTo>
                  <a:cubicBezTo>
                    <a:pt x="-5091" y="-1373"/>
                    <a:pt x="5858" y="-6559"/>
                    <a:pt x="23376" y="9115"/>
                  </a:cubicBezTo>
                  <a:cubicBezTo>
                    <a:pt x="30176" y="-7827"/>
                    <a:pt x="45620" y="1278"/>
                    <a:pt x="40549" y="17874"/>
                  </a:cubicBezTo>
                  <a:close/>
                </a:path>
              </a:pathLst>
            </a:custGeom>
            <a:solidFill>
              <a:srgbClr val="0A9EA1"/>
            </a:solidFill>
            <a:ln w="11507" cap="flat">
              <a:noFill/>
              <a:prstDash val="solid"/>
              <a:miter/>
            </a:ln>
          </p:spPr>
          <p:txBody>
            <a:bodyPr/>
            <a:lstStyle/>
            <a:p>
              <a:endParaRPr lang="en-US"/>
            </a:p>
          </p:txBody>
        </p:sp>
        <p:sp>
          <p:nvSpPr>
            <p:cNvPr id="890" name="Freeform: Shape 889">
              <a:extLst>
                <a:ext uri="{FF2B5EF4-FFF2-40B4-BE49-F238E27FC236}">
                  <a16:creationId xmlns:a16="http://schemas.microsoft.com/office/drawing/2014/main" id="{16AAD30D-0503-A54A-7123-693FF77955FF}"/>
                </a:ext>
              </a:extLst>
            </p:cNvPr>
            <p:cNvSpPr/>
            <p:nvPr/>
          </p:nvSpPr>
          <p:spPr>
            <a:xfrm>
              <a:off x="7807510" y="3929728"/>
              <a:ext cx="36701" cy="18960"/>
            </a:xfrm>
            <a:custGeom>
              <a:avLst/>
              <a:gdLst>
                <a:gd name="csX0" fmla="*/ 36586 w 36701"/>
                <a:gd name="csY0" fmla="*/ 10316 h 18960"/>
                <a:gd name="csX1" fmla="*/ 2126 w 36701"/>
                <a:gd name="csY1" fmla="*/ 18960 h 18960"/>
                <a:gd name="csX2" fmla="*/ 8234 w 36701"/>
                <a:gd name="csY2" fmla="*/ 174 h 18960"/>
                <a:gd name="csX3" fmla="*/ 36701 w 36701"/>
                <a:gd name="csY3" fmla="*/ 10316 h 18960"/>
              </a:gdLst>
              <a:ahLst/>
              <a:cxnLst>
                <a:cxn ang="0">
                  <a:pos x="csX0" y="csY0"/>
                </a:cxn>
                <a:cxn ang="0">
                  <a:pos x="csX1" y="csY1"/>
                </a:cxn>
                <a:cxn ang="0">
                  <a:pos x="csX2" y="csY2"/>
                </a:cxn>
                <a:cxn ang="0">
                  <a:pos x="csX3" y="csY3"/>
                </a:cxn>
              </a:cxnLst>
              <a:rect l="l" t="t" r="r" b="b"/>
              <a:pathLst>
                <a:path w="36701" h="18960">
                  <a:moveTo>
                    <a:pt x="36586" y="10316"/>
                  </a:moveTo>
                  <a:cubicBezTo>
                    <a:pt x="26444" y="14350"/>
                    <a:pt x="13651" y="17347"/>
                    <a:pt x="2126" y="18960"/>
                  </a:cubicBezTo>
                  <a:cubicBezTo>
                    <a:pt x="-3061" y="15157"/>
                    <a:pt x="2126" y="-1900"/>
                    <a:pt x="8234" y="174"/>
                  </a:cubicBezTo>
                  <a:cubicBezTo>
                    <a:pt x="17224" y="3171"/>
                    <a:pt x="34742" y="9394"/>
                    <a:pt x="36701" y="10316"/>
                  </a:cubicBezTo>
                  <a:close/>
                </a:path>
              </a:pathLst>
            </a:custGeom>
            <a:solidFill>
              <a:srgbClr val="09A5D1"/>
            </a:solidFill>
            <a:ln w="11507" cap="flat">
              <a:noFill/>
              <a:prstDash val="solid"/>
              <a:miter/>
            </a:ln>
          </p:spPr>
          <p:txBody>
            <a:bodyPr/>
            <a:lstStyle/>
            <a:p>
              <a:endParaRPr lang="en-US"/>
            </a:p>
          </p:txBody>
        </p:sp>
        <p:sp>
          <p:nvSpPr>
            <p:cNvPr id="891" name="Freeform: Shape 890">
              <a:extLst>
                <a:ext uri="{FF2B5EF4-FFF2-40B4-BE49-F238E27FC236}">
                  <a16:creationId xmlns:a16="http://schemas.microsoft.com/office/drawing/2014/main" id="{00153FA4-E495-6824-3CFB-E91C0337B1D3}"/>
                </a:ext>
              </a:extLst>
            </p:cNvPr>
            <p:cNvSpPr/>
            <p:nvPr/>
          </p:nvSpPr>
          <p:spPr>
            <a:xfrm>
              <a:off x="7729713" y="3889171"/>
              <a:ext cx="65257" cy="85334"/>
            </a:xfrm>
            <a:custGeom>
              <a:avLst/>
              <a:gdLst>
                <a:gd name="csX0" fmla="*/ 63787 w 65257"/>
                <a:gd name="csY0" fmla="*/ 25634 h 85334"/>
                <a:gd name="csX1" fmla="*/ 62635 w 65257"/>
                <a:gd name="csY1" fmla="*/ 85334 h 85334"/>
                <a:gd name="csX2" fmla="*/ 53991 w 65257"/>
                <a:gd name="csY2" fmla="*/ 85334 h 85334"/>
                <a:gd name="csX3" fmla="*/ 53991 w 65257"/>
                <a:gd name="csY3" fmla="*/ 50874 h 85334"/>
                <a:gd name="csX4" fmla="*/ 39354 w 65257"/>
                <a:gd name="csY4" fmla="*/ 25749 h 85334"/>
                <a:gd name="csX5" fmla="*/ 10310 w 65257"/>
                <a:gd name="csY5" fmla="*/ 25403 h 85334"/>
                <a:gd name="csX6" fmla="*/ 19876 w 65257"/>
                <a:gd name="csY6" fmla="*/ 7769 h 85334"/>
                <a:gd name="csX7" fmla="*/ 63903 w 65257"/>
                <a:gd name="csY7" fmla="*/ 25634 h 853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257" h="85334">
                  <a:moveTo>
                    <a:pt x="63787" y="25634"/>
                  </a:moveTo>
                  <a:lnTo>
                    <a:pt x="62635" y="85334"/>
                  </a:lnTo>
                  <a:lnTo>
                    <a:pt x="53991" y="85334"/>
                  </a:lnTo>
                  <a:lnTo>
                    <a:pt x="53991" y="50874"/>
                  </a:lnTo>
                  <a:cubicBezTo>
                    <a:pt x="53991" y="42461"/>
                    <a:pt x="47537" y="25864"/>
                    <a:pt x="39354" y="25749"/>
                  </a:cubicBezTo>
                  <a:lnTo>
                    <a:pt x="10310" y="25403"/>
                  </a:lnTo>
                  <a:cubicBezTo>
                    <a:pt x="-6978" y="14454"/>
                    <a:pt x="-1676" y="1776"/>
                    <a:pt x="19876" y="7769"/>
                  </a:cubicBezTo>
                  <a:cubicBezTo>
                    <a:pt x="41428" y="-5485"/>
                    <a:pt x="72086" y="-3179"/>
                    <a:pt x="63903" y="25634"/>
                  </a:cubicBezTo>
                  <a:close/>
                </a:path>
              </a:pathLst>
            </a:custGeom>
            <a:solidFill>
              <a:srgbClr val="28A058"/>
            </a:solidFill>
            <a:ln w="11507" cap="flat">
              <a:noFill/>
              <a:prstDash val="solid"/>
              <a:miter/>
            </a:ln>
          </p:spPr>
          <p:txBody>
            <a:bodyPr/>
            <a:lstStyle/>
            <a:p>
              <a:endParaRPr lang="en-US"/>
            </a:p>
          </p:txBody>
        </p:sp>
        <p:sp>
          <p:nvSpPr>
            <p:cNvPr id="892" name="Freeform: Shape 891">
              <a:extLst>
                <a:ext uri="{FF2B5EF4-FFF2-40B4-BE49-F238E27FC236}">
                  <a16:creationId xmlns:a16="http://schemas.microsoft.com/office/drawing/2014/main" id="{E7A6BB44-E0FA-8339-1CC0-9A89D9A22A26}"/>
                </a:ext>
              </a:extLst>
            </p:cNvPr>
            <p:cNvSpPr/>
            <p:nvPr/>
          </p:nvSpPr>
          <p:spPr>
            <a:xfrm>
              <a:off x="7987406" y="3845653"/>
              <a:ext cx="72442" cy="70985"/>
            </a:xfrm>
            <a:custGeom>
              <a:avLst/>
              <a:gdLst>
                <a:gd name="csX0" fmla="*/ 69792 w 72442"/>
                <a:gd name="csY0" fmla="*/ 19593 h 70985"/>
                <a:gd name="csX1" fmla="*/ 55155 w 72442"/>
                <a:gd name="csY1" fmla="*/ 34345 h 70985"/>
                <a:gd name="csX2" fmla="*/ 20003 w 72442"/>
                <a:gd name="csY2" fmla="*/ 60623 h 70985"/>
                <a:gd name="csX3" fmla="*/ 9861 w 72442"/>
                <a:gd name="csY3" fmla="*/ 70880 h 70985"/>
                <a:gd name="csX4" fmla="*/ 2139 w 72442"/>
                <a:gd name="csY4" fmla="*/ 45525 h 70985"/>
                <a:gd name="csX5" fmla="*/ 26688 w 72442"/>
                <a:gd name="csY5" fmla="*/ 24895 h 70985"/>
                <a:gd name="csX6" fmla="*/ 53772 w 72442"/>
                <a:gd name="csY6" fmla="*/ 10142 h 70985"/>
                <a:gd name="csX7" fmla="*/ 72443 w 72442"/>
                <a:gd name="csY7" fmla="*/ 0 h 70985"/>
                <a:gd name="csX8" fmla="*/ 69792 w 72442"/>
                <a:gd name="csY8" fmla="*/ 19593 h 709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2442" h="70985">
                  <a:moveTo>
                    <a:pt x="69792" y="19593"/>
                  </a:moveTo>
                  <a:cubicBezTo>
                    <a:pt x="73596" y="28813"/>
                    <a:pt x="64836" y="40799"/>
                    <a:pt x="55155" y="34345"/>
                  </a:cubicBezTo>
                  <a:cubicBezTo>
                    <a:pt x="40057" y="39301"/>
                    <a:pt x="28416" y="48060"/>
                    <a:pt x="20003" y="60623"/>
                  </a:cubicBezTo>
                  <a:cubicBezTo>
                    <a:pt x="30722" y="66501"/>
                    <a:pt x="21040" y="71802"/>
                    <a:pt x="9861" y="70880"/>
                  </a:cubicBezTo>
                  <a:cubicBezTo>
                    <a:pt x="1563" y="68575"/>
                    <a:pt x="-2932" y="51518"/>
                    <a:pt x="2139" y="45525"/>
                  </a:cubicBezTo>
                  <a:cubicBezTo>
                    <a:pt x="7210" y="39532"/>
                    <a:pt x="20118" y="28583"/>
                    <a:pt x="26688" y="24895"/>
                  </a:cubicBezTo>
                  <a:lnTo>
                    <a:pt x="53772" y="10142"/>
                  </a:lnTo>
                  <a:lnTo>
                    <a:pt x="72443" y="0"/>
                  </a:lnTo>
                  <a:lnTo>
                    <a:pt x="69792" y="19593"/>
                  </a:lnTo>
                  <a:close/>
                </a:path>
              </a:pathLst>
            </a:custGeom>
            <a:solidFill>
              <a:srgbClr val="07A5C9"/>
            </a:solidFill>
            <a:ln w="11507" cap="flat">
              <a:noFill/>
              <a:prstDash val="solid"/>
              <a:miter/>
            </a:ln>
          </p:spPr>
          <p:txBody>
            <a:bodyPr/>
            <a:lstStyle/>
            <a:p>
              <a:endParaRPr lang="en-US"/>
            </a:p>
          </p:txBody>
        </p:sp>
        <p:sp>
          <p:nvSpPr>
            <p:cNvPr id="893" name="Freeform: Shape 892">
              <a:extLst>
                <a:ext uri="{FF2B5EF4-FFF2-40B4-BE49-F238E27FC236}">
                  <a16:creationId xmlns:a16="http://schemas.microsoft.com/office/drawing/2014/main" id="{C4F6C6B0-E286-19B6-85E1-89B396E9CBDF}"/>
                </a:ext>
              </a:extLst>
            </p:cNvPr>
            <p:cNvSpPr/>
            <p:nvPr/>
          </p:nvSpPr>
          <p:spPr>
            <a:xfrm>
              <a:off x="8022504" y="3710146"/>
              <a:ext cx="44489" cy="66239"/>
            </a:xfrm>
            <a:custGeom>
              <a:avLst/>
              <a:gdLst>
                <a:gd name="csX0" fmla="*/ 34578 w 44489"/>
                <a:gd name="csY0" fmla="*/ 14722 h 66239"/>
                <a:gd name="csX1" fmla="*/ 44490 w 44489"/>
                <a:gd name="csY1" fmla="*/ 56674 h 66239"/>
                <a:gd name="csX2" fmla="*/ 20056 w 44489"/>
                <a:gd name="csY2" fmla="*/ 66240 h 66239"/>
                <a:gd name="csX3" fmla="*/ 11412 w 44489"/>
                <a:gd name="csY3" fmla="*/ 49067 h 66239"/>
                <a:gd name="csX4" fmla="*/ 13256 w 44489"/>
                <a:gd name="csY4" fmla="*/ 22098 h 66239"/>
                <a:gd name="csX5" fmla="*/ 34578 w 44489"/>
                <a:gd name="csY5" fmla="*/ 14722 h 66239"/>
              </a:gdLst>
              <a:ahLst/>
              <a:cxnLst>
                <a:cxn ang="0">
                  <a:pos x="csX0" y="csY0"/>
                </a:cxn>
                <a:cxn ang="0">
                  <a:pos x="csX1" y="csY1"/>
                </a:cxn>
                <a:cxn ang="0">
                  <a:pos x="csX2" y="csY2"/>
                </a:cxn>
                <a:cxn ang="0">
                  <a:pos x="csX3" y="csY3"/>
                </a:cxn>
                <a:cxn ang="0">
                  <a:pos x="csX4" y="csY4"/>
                </a:cxn>
                <a:cxn ang="0">
                  <a:pos x="csX5" y="csY5"/>
                </a:cxn>
              </a:cxnLst>
              <a:rect l="l" t="t" r="r" b="b"/>
              <a:pathLst>
                <a:path w="44489" h="66239">
                  <a:moveTo>
                    <a:pt x="34578" y="14722"/>
                  </a:moveTo>
                  <a:lnTo>
                    <a:pt x="44490" y="56674"/>
                  </a:lnTo>
                  <a:lnTo>
                    <a:pt x="20056" y="66240"/>
                  </a:lnTo>
                  <a:cubicBezTo>
                    <a:pt x="11528" y="61169"/>
                    <a:pt x="8646" y="55406"/>
                    <a:pt x="11412" y="49067"/>
                  </a:cubicBezTo>
                  <a:cubicBezTo>
                    <a:pt x="-4377" y="50450"/>
                    <a:pt x="-3801" y="41461"/>
                    <a:pt x="13256" y="22098"/>
                  </a:cubicBezTo>
                  <a:cubicBezTo>
                    <a:pt x="3690" y="-2681"/>
                    <a:pt x="21094" y="-8674"/>
                    <a:pt x="34578" y="14722"/>
                  </a:cubicBezTo>
                  <a:close/>
                </a:path>
              </a:pathLst>
            </a:custGeom>
            <a:solidFill>
              <a:srgbClr val="28B3D0"/>
            </a:solidFill>
            <a:ln w="11507" cap="flat">
              <a:noFill/>
              <a:prstDash val="solid"/>
              <a:miter/>
            </a:ln>
          </p:spPr>
          <p:txBody>
            <a:bodyPr/>
            <a:lstStyle/>
            <a:p>
              <a:endParaRPr lang="en-US"/>
            </a:p>
          </p:txBody>
        </p:sp>
        <p:sp>
          <p:nvSpPr>
            <p:cNvPr id="894" name="Freeform: Shape 893">
              <a:extLst>
                <a:ext uri="{FF2B5EF4-FFF2-40B4-BE49-F238E27FC236}">
                  <a16:creationId xmlns:a16="http://schemas.microsoft.com/office/drawing/2014/main" id="{D24775B7-6C7E-722C-8B4C-3FC0571BAA1D}"/>
                </a:ext>
              </a:extLst>
            </p:cNvPr>
            <p:cNvSpPr/>
            <p:nvPr/>
          </p:nvSpPr>
          <p:spPr>
            <a:xfrm>
              <a:off x="8004138" y="3748133"/>
              <a:ext cx="44631" cy="59645"/>
            </a:xfrm>
            <a:custGeom>
              <a:avLst/>
              <a:gdLst>
                <a:gd name="csX0" fmla="*/ 29778 w 44631"/>
                <a:gd name="csY0" fmla="*/ 11081 h 59645"/>
                <a:gd name="csX1" fmla="*/ 43839 w 44631"/>
                <a:gd name="csY1" fmla="*/ 15576 h 59645"/>
                <a:gd name="csX2" fmla="*/ 38422 w 44631"/>
                <a:gd name="csY2" fmla="*/ 28253 h 59645"/>
                <a:gd name="csX3" fmla="*/ 29778 w 44631"/>
                <a:gd name="csY3" fmla="*/ 54070 h 59645"/>
                <a:gd name="csX4" fmla="*/ 21134 w 44631"/>
                <a:gd name="csY4" fmla="*/ 54070 h 59645"/>
                <a:gd name="csX5" fmla="*/ 12490 w 44631"/>
                <a:gd name="csY5" fmla="*/ 20762 h 59645"/>
                <a:gd name="csX6" fmla="*/ 12490 w 44631"/>
                <a:gd name="csY6" fmla="*/ 10966 h 59645"/>
                <a:gd name="csX7" fmla="*/ 29778 w 44631"/>
                <a:gd name="csY7" fmla="*/ 10966 h 596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631" h="59645">
                  <a:moveTo>
                    <a:pt x="29778" y="11081"/>
                  </a:moveTo>
                  <a:lnTo>
                    <a:pt x="43839" y="15576"/>
                  </a:lnTo>
                  <a:cubicBezTo>
                    <a:pt x="47066" y="16613"/>
                    <a:pt x="39460" y="25026"/>
                    <a:pt x="38422" y="28253"/>
                  </a:cubicBezTo>
                  <a:lnTo>
                    <a:pt x="29778" y="54070"/>
                  </a:lnTo>
                  <a:cubicBezTo>
                    <a:pt x="27358" y="61561"/>
                    <a:pt x="24477" y="61446"/>
                    <a:pt x="21134" y="54070"/>
                  </a:cubicBezTo>
                  <a:cubicBezTo>
                    <a:pt x="-4221" y="60985"/>
                    <a:pt x="-5374" y="34016"/>
                    <a:pt x="12490" y="20762"/>
                  </a:cubicBezTo>
                  <a:cubicBezTo>
                    <a:pt x="-4221" y="22145"/>
                    <a:pt x="-4106" y="15691"/>
                    <a:pt x="12490" y="10966"/>
                  </a:cubicBezTo>
                  <a:cubicBezTo>
                    <a:pt x="15948" y="-2058"/>
                    <a:pt x="28626" y="-5170"/>
                    <a:pt x="29778" y="10966"/>
                  </a:cubicBezTo>
                  <a:close/>
                </a:path>
              </a:pathLst>
            </a:custGeom>
            <a:solidFill>
              <a:srgbClr val="32AE8E"/>
            </a:solidFill>
            <a:ln w="11507" cap="flat">
              <a:noFill/>
              <a:prstDash val="solid"/>
              <a:miter/>
            </a:ln>
          </p:spPr>
          <p:txBody>
            <a:bodyPr/>
            <a:lstStyle/>
            <a:p>
              <a:endParaRPr lang="en-US"/>
            </a:p>
          </p:txBody>
        </p:sp>
        <p:sp>
          <p:nvSpPr>
            <p:cNvPr id="895" name="Freeform: Shape 894">
              <a:extLst>
                <a:ext uri="{FF2B5EF4-FFF2-40B4-BE49-F238E27FC236}">
                  <a16:creationId xmlns:a16="http://schemas.microsoft.com/office/drawing/2014/main" id="{AE2ADD7B-EA2C-CA0B-0889-F51FA0C487D9}"/>
                </a:ext>
              </a:extLst>
            </p:cNvPr>
            <p:cNvSpPr/>
            <p:nvPr/>
          </p:nvSpPr>
          <p:spPr>
            <a:xfrm>
              <a:off x="8002878" y="3802178"/>
              <a:ext cx="39567" cy="34946"/>
            </a:xfrm>
            <a:custGeom>
              <a:avLst/>
              <a:gdLst>
                <a:gd name="csX0" fmla="*/ 39567 w 39567"/>
                <a:gd name="csY0" fmla="*/ 140 h 34946"/>
                <a:gd name="csX1" fmla="*/ 12137 w 39567"/>
                <a:gd name="csY1" fmla="*/ 34946 h 34946"/>
                <a:gd name="csX2" fmla="*/ 13520 w 39567"/>
                <a:gd name="csY2" fmla="*/ 26187 h 34946"/>
                <a:gd name="csX3" fmla="*/ 22279 w 39567"/>
                <a:gd name="csY3" fmla="*/ 140 h 34946"/>
                <a:gd name="csX4" fmla="*/ 39567 w 39567"/>
                <a:gd name="csY4" fmla="*/ 140 h 34946"/>
              </a:gdLst>
              <a:ahLst/>
              <a:cxnLst>
                <a:cxn ang="0">
                  <a:pos x="csX0" y="csY0"/>
                </a:cxn>
                <a:cxn ang="0">
                  <a:pos x="csX1" y="csY1"/>
                </a:cxn>
                <a:cxn ang="0">
                  <a:pos x="csX2" y="csY2"/>
                </a:cxn>
                <a:cxn ang="0">
                  <a:pos x="csX3" y="csY3"/>
                </a:cxn>
                <a:cxn ang="0">
                  <a:pos x="csX4" y="csY4"/>
                </a:cxn>
              </a:cxnLst>
              <a:rect l="l" t="t" r="r" b="b"/>
              <a:pathLst>
                <a:path w="39567" h="34946">
                  <a:moveTo>
                    <a:pt x="39567" y="140"/>
                  </a:moveTo>
                  <a:cubicBezTo>
                    <a:pt x="37031" y="14777"/>
                    <a:pt x="25967" y="28261"/>
                    <a:pt x="12137" y="34946"/>
                  </a:cubicBezTo>
                  <a:lnTo>
                    <a:pt x="13520" y="26187"/>
                  </a:lnTo>
                  <a:cubicBezTo>
                    <a:pt x="-8724" y="17312"/>
                    <a:pt x="-1924" y="-1819"/>
                    <a:pt x="22279" y="140"/>
                  </a:cubicBezTo>
                  <a:lnTo>
                    <a:pt x="39567" y="140"/>
                  </a:lnTo>
                  <a:close/>
                </a:path>
              </a:pathLst>
            </a:custGeom>
            <a:solidFill>
              <a:srgbClr val="058C91"/>
            </a:solidFill>
            <a:ln w="11507" cap="flat">
              <a:noFill/>
              <a:prstDash val="solid"/>
              <a:miter/>
            </a:ln>
          </p:spPr>
          <p:txBody>
            <a:bodyPr/>
            <a:lstStyle/>
            <a:p>
              <a:endParaRPr lang="en-US"/>
            </a:p>
          </p:txBody>
        </p:sp>
        <p:sp>
          <p:nvSpPr>
            <p:cNvPr id="896" name="Freeform: Shape 895">
              <a:extLst>
                <a:ext uri="{FF2B5EF4-FFF2-40B4-BE49-F238E27FC236}">
                  <a16:creationId xmlns:a16="http://schemas.microsoft.com/office/drawing/2014/main" id="{295F9654-B3E3-0332-8449-4A5D20D4E943}"/>
                </a:ext>
              </a:extLst>
            </p:cNvPr>
            <p:cNvSpPr/>
            <p:nvPr/>
          </p:nvSpPr>
          <p:spPr>
            <a:xfrm>
              <a:off x="7997382" y="3865130"/>
              <a:ext cx="70419" cy="58663"/>
            </a:xfrm>
            <a:custGeom>
              <a:avLst/>
              <a:gdLst>
                <a:gd name="csX0" fmla="*/ 70419 w 70419"/>
                <a:gd name="csY0" fmla="*/ 0 h 58663"/>
                <a:gd name="csX1" fmla="*/ 55206 w 70419"/>
                <a:gd name="csY1" fmla="*/ 29505 h 58663"/>
                <a:gd name="csX2" fmla="*/ 37688 w 70419"/>
                <a:gd name="csY2" fmla="*/ 46908 h 58663"/>
                <a:gd name="csX3" fmla="*/ 346 w 70419"/>
                <a:gd name="csY3" fmla="*/ 58664 h 58663"/>
                <a:gd name="csX4" fmla="*/ 0 w 70419"/>
                <a:gd name="csY4" fmla="*/ 51403 h 58663"/>
                <a:gd name="csX5" fmla="*/ 10142 w 70419"/>
                <a:gd name="csY5" fmla="*/ 41145 h 58663"/>
                <a:gd name="csX6" fmla="*/ 45294 w 70419"/>
                <a:gd name="csY6" fmla="*/ 14868 h 58663"/>
                <a:gd name="csX7" fmla="*/ 59931 w 70419"/>
                <a:gd name="csY7" fmla="*/ 115 h 58663"/>
                <a:gd name="csX8" fmla="*/ 70419 w 70419"/>
                <a:gd name="csY8" fmla="*/ 115 h 58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0419" h="58663">
                  <a:moveTo>
                    <a:pt x="70419" y="0"/>
                  </a:moveTo>
                  <a:cubicBezTo>
                    <a:pt x="65348" y="6569"/>
                    <a:pt x="61084" y="23627"/>
                    <a:pt x="55206" y="29505"/>
                  </a:cubicBezTo>
                  <a:lnTo>
                    <a:pt x="37688" y="46908"/>
                  </a:lnTo>
                  <a:lnTo>
                    <a:pt x="346" y="58664"/>
                  </a:lnTo>
                  <a:lnTo>
                    <a:pt x="0" y="51403"/>
                  </a:lnTo>
                  <a:lnTo>
                    <a:pt x="10142" y="41145"/>
                  </a:lnTo>
                  <a:cubicBezTo>
                    <a:pt x="17634" y="28583"/>
                    <a:pt x="29274" y="19823"/>
                    <a:pt x="45294" y="14868"/>
                  </a:cubicBezTo>
                  <a:lnTo>
                    <a:pt x="59931" y="115"/>
                  </a:lnTo>
                  <a:lnTo>
                    <a:pt x="70419" y="115"/>
                  </a:lnTo>
                  <a:close/>
                </a:path>
              </a:pathLst>
            </a:custGeom>
            <a:solidFill>
              <a:srgbClr val="13A468"/>
            </a:solidFill>
            <a:ln w="11507" cap="flat">
              <a:noFill/>
              <a:prstDash val="solid"/>
              <a:miter/>
            </a:ln>
          </p:spPr>
          <p:txBody>
            <a:bodyPr/>
            <a:lstStyle/>
            <a:p>
              <a:endParaRPr lang="en-US"/>
            </a:p>
          </p:txBody>
        </p:sp>
        <p:sp>
          <p:nvSpPr>
            <p:cNvPr id="897" name="Freeform: Shape 896">
              <a:extLst>
                <a:ext uri="{FF2B5EF4-FFF2-40B4-BE49-F238E27FC236}">
                  <a16:creationId xmlns:a16="http://schemas.microsoft.com/office/drawing/2014/main" id="{EFCDB5EB-B8E5-0591-AF6B-DEE858FDFAF9}"/>
                </a:ext>
              </a:extLst>
            </p:cNvPr>
            <p:cNvSpPr/>
            <p:nvPr/>
          </p:nvSpPr>
          <p:spPr>
            <a:xfrm>
              <a:off x="7852564" y="3576996"/>
              <a:ext cx="224803" cy="191753"/>
            </a:xfrm>
            <a:custGeom>
              <a:avLst/>
              <a:gdLst>
                <a:gd name="csX0" fmla="*/ 155421 w 224803"/>
                <a:gd name="csY0" fmla="*/ 44491 h 191753"/>
                <a:gd name="csX1" fmla="*/ 161991 w 224803"/>
                <a:gd name="csY1" fmla="*/ 54172 h 191753"/>
                <a:gd name="csX2" fmla="*/ 172594 w 224803"/>
                <a:gd name="csY2" fmla="*/ 72612 h 191753"/>
                <a:gd name="csX3" fmla="*/ 183312 w 224803"/>
                <a:gd name="csY3" fmla="*/ 88632 h 191753"/>
                <a:gd name="csX4" fmla="*/ 207631 w 224803"/>
                <a:gd name="csY4" fmla="*/ 121134 h 191753"/>
                <a:gd name="csX5" fmla="*/ 224803 w 224803"/>
                <a:gd name="csY5" fmla="*/ 156401 h 191753"/>
                <a:gd name="csX6" fmla="*/ 204519 w 224803"/>
                <a:gd name="csY6" fmla="*/ 147872 h 191753"/>
                <a:gd name="csX7" fmla="*/ 183197 w 224803"/>
                <a:gd name="csY7" fmla="*/ 155248 h 191753"/>
                <a:gd name="csX8" fmla="*/ 154730 w 224803"/>
                <a:gd name="csY8" fmla="*/ 175994 h 191753"/>
                <a:gd name="csX9" fmla="*/ 138825 w 224803"/>
                <a:gd name="csY9" fmla="*/ 177262 h 191753"/>
                <a:gd name="csX10" fmla="*/ 94453 w 224803"/>
                <a:gd name="csY10" fmla="*/ 176109 h 191753"/>
                <a:gd name="csX11" fmla="*/ 76473 w 224803"/>
                <a:gd name="csY11" fmla="*/ 183831 h 191753"/>
                <a:gd name="csX12" fmla="*/ 9281 w 224803"/>
                <a:gd name="csY12" fmla="*/ 123323 h 191753"/>
                <a:gd name="csX13" fmla="*/ 17349 w 224803"/>
                <a:gd name="csY13" fmla="*/ 111222 h 191753"/>
                <a:gd name="csX14" fmla="*/ 69212 w 224803"/>
                <a:gd name="csY14" fmla="*/ 121595 h 191753"/>
                <a:gd name="csX15" fmla="*/ 129144 w 224803"/>
                <a:gd name="csY15" fmla="*/ 121825 h 191753"/>
                <a:gd name="csX16" fmla="*/ 129144 w 224803"/>
                <a:gd name="csY16" fmla="*/ 110530 h 191753"/>
                <a:gd name="csX17" fmla="*/ 156343 w 224803"/>
                <a:gd name="csY17" fmla="*/ 70538 h 191753"/>
                <a:gd name="csX18" fmla="*/ 94914 w 224803"/>
                <a:gd name="csY18" fmla="*/ 119 h 191753"/>
                <a:gd name="csX19" fmla="*/ 155306 w 224803"/>
                <a:gd name="csY19" fmla="*/ 44491 h 1917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24803" h="191753">
                  <a:moveTo>
                    <a:pt x="155421" y="44491"/>
                  </a:moveTo>
                  <a:lnTo>
                    <a:pt x="161991" y="54172"/>
                  </a:lnTo>
                  <a:lnTo>
                    <a:pt x="172594" y="72612"/>
                  </a:lnTo>
                  <a:cubicBezTo>
                    <a:pt x="189075" y="68117"/>
                    <a:pt x="194607" y="75263"/>
                    <a:pt x="183312" y="88632"/>
                  </a:cubicBezTo>
                  <a:lnTo>
                    <a:pt x="207631" y="121134"/>
                  </a:lnTo>
                  <a:cubicBezTo>
                    <a:pt x="213739" y="129317"/>
                    <a:pt x="221346" y="146489"/>
                    <a:pt x="224803" y="156401"/>
                  </a:cubicBezTo>
                  <a:lnTo>
                    <a:pt x="204519" y="147872"/>
                  </a:lnTo>
                  <a:cubicBezTo>
                    <a:pt x="199102" y="145567"/>
                    <a:pt x="187577" y="152137"/>
                    <a:pt x="183197" y="155248"/>
                  </a:cubicBezTo>
                  <a:cubicBezTo>
                    <a:pt x="178472" y="170577"/>
                    <a:pt x="172133" y="180834"/>
                    <a:pt x="154730" y="175994"/>
                  </a:cubicBezTo>
                  <a:cubicBezTo>
                    <a:pt x="151387" y="191553"/>
                    <a:pt x="144011" y="192475"/>
                    <a:pt x="138825" y="177262"/>
                  </a:cubicBezTo>
                  <a:cubicBezTo>
                    <a:pt x="138825" y="194434"/>
                    <a:pt x="96412" y="199044"/>
                    <a:pt x="94453" y="176109"/>
                  </a:cubicBezTo>
                  <a:cubicBezTo>
                    <a:pt x="89497" y="183716"/>
                    <a:pt x="82582" y="188211"/>
                    <a:pt x="76473" y="183831"/>
                  </a:cubicBezTo>
                  <a:cubicBezTo>
                    <a:pt x="53077" y="166774"/>
                    <a:pt x="25071" y="145106"/>
                    <a:pt x="9281" y="123323"/>
                  </a:cubicBezTo>
                  <a:cubicBezTo>
                    <a:pt x="-7315" y="115832"/>
                    <a:pt x="176" y="106151"/>
                    <a:pt x="17349" y="111222"/>
                  </a:cubicBezTo>
                  <a:cubicBezTo>
                    <a:pt x="26915" y="90015"/>
                    <a:pt x="53999" y="110069"/>
                    <a:pt x="69212" y="121595"/>
                  </a:cubicBezTo>
                  <a:cubicBezTo>
                    <a:pt x="88114" y="132889"/>
                    <a:pt x="126954" y="152137"/>
                    <a:pt x="129144" y="121825"/>
                  </a:cubicBezTo>
                  <a:cubicBezTo>
                    <a:pt x="115659" y="117791"/>
                    <a:pt x="115313" y="113873"/>
                    <a:pt x="129144" y="110530"/>
                  </a:cubicBezTo>
                  <a:cubicBezTo>
                    <a:pt x="136289" y="96239"/>
                    <a:pt x="145394" y="82985"/>
                    <a:pt x="156343" y="70538"/>
                  </a:cubicBezTo>
                  <a:cubicBezTo>
                    <a:pt x="117849" y="51752"/>
                    <a:pt x="97334" y="28240"/>
                    <a:pt x="94914" y="119"/>
                  </a:cubicBezTo>
                  <a:cubicBezTo>
                    <a:pt x="116120" y="-1495"/>
                    <a:pt x="136174" y="13373"/>
                    <a:pt x="155306" y="44491"/>
                  </a:cubicBezTo>
                  <a:close/>
                </a:path>
              </a:pathLst>
            </a:custGeom>
            <a:solidFill>
              <a:srgbClr val="196FA8"/>
            </a:solidFill>
            <a:ln w="11507" cap="flat">
              <a:noFill/>
              <a:prstDash val="solid"/>
              <a:miter/>
            </a:ln>
          </p:spPr>
          <p:txBody>
            <a:bodyPr/>
            <a:lstStyle/>
            <a:p>
              <a:endParaRPr lang="en-US"/>
            </a:p>
          </p:txBody>
        </p:sp>
        <p:sp>
          <p:nvSpPr>
            <p:cNvPr id="898" name="Freeform: Shape 897">
              <a:extLst>
                <a:ext uri="{FF2B5EF4-FFF2-40B4-BE49-F238E27FC236}">
                  <a16:creationId xmlns:a16="http://schemas.microsoft.com/office/drawing/2014/main" id="{90B2DAF4-6DA6-F677-D882-7756650866F0}"/>
                </a:ext>
              </a:extLst>
            </p:cNvPr>
            <p:cNvSpPr/>
            <p:nvPr/>
          </p:nvSpPr>
          <p:spPr>
            <a:xfrm>
              <a:off x="7921857" y="3552680"/>
              <a:ext cx="86127" cy="68806"/>
            </a:xfrm>
            <a:custGeom>
              <a:avLst/>
              <a:gdLst>
                <a:gd name="csX0" fmla="*/ 16284 w 86127"/>
                <a:gd name="csY0" fmla="*/ 116 h 68806"/>
                <a:gd name="csX1" fmla="*/ 50399 w 86127"/>
                <a:gd name="csY1" fmla="*/ 8760 h 68806"/>
                <a:gd name="csX2" fmla="*/ 59850 w 86127"/>
                <a:gd name="csY2" fmla="*/ 26393 h 68806"/>
                <a:gd name="csX3" fmla="*/ 86127 w 86127"/>
                <a:gd name="csY3" fmla="*/ 68806 h 68806"/>
                <a:gd name="csX4" fmla="*/ 25735 w 86127"/>
                <a:gd name="csY4" fmla="*/ 24434 h 68806"/>
                <a:gd name="csX5" fmla="*/ 34 w 86127"/>
                <a:gd name="csY5" fmla="*/ 7377 h 68806"/>
                <a:gd name="csX6" fmla="*/ 16284 w 86127"/>
                <a:gd name="csY6" fmla="*/ 116 h 688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127" h="68806">
                  <a:moveTo>
                    <a:pt x="16284" y="116"/>
                  </a:moveTo>
                  <a:lnTo>
                    <a:pt x="50399" y="8760"/>
                  </a:lnTo>
                  <a:cubicBezTo>
                    <a:pt x="59389" y="4265"/>
                    <a:pt x="62616" y="10143"/>
                    <a:pt x="59850" y="26393"/>
                  </a:cubicBezTo>
                  <a:lnTo>
                    <a:pt x="86127" y="68806"/>
                  </a:lnTo>
                  <a:cubicBezTo>
                    <a:pt x="66189" y="52671"/>
                    <a:pt x="46826" y="37573"/>
                    <a:pt x="25735" y="24434"/>
                  </a:cubicBezTo>
                  <a:cubicBezTo>
                    <a:pt x="22162" y="39302"/>
                    <a:pt x="-1004" y="17865"/>
                    <a:pt x="34" y="7377"/>
                  </a:cubicBezTo>
                  <a:cubicBezTo>
                    <a:pt x="3837" y="5302"/>
                    <a:pt x="11905" y="-922"/>
                    <a:pt x="16284" y="116"/>
                  </a:cubicBezTo>
                  <a:close/>
                </a:path>
              </a:pathLst>
            </a:custGeom>
            <a:solidFill>
              <a:srgbClr val="1F619F"/>
            </a:solidFill>
            <a:ln w="11507" cap="flat">
              <a:noFill/>
              <a:prstDash val="solid"/>
              <a:miter/>
            </a:ln>
          </p:spPr>
          <p:txBody>
            <a:bodyPr/>
            <a:lstStyle/>
            <a:p>
              <a:endParaRPr lang="en-US"/>
            </a:p>
          </p:txBody>
        </p:sp>
        <p:sp>
          <p:nvSpPr>
            <p:cNvPr id="899" name="Freeform: Shape 898">
              <a:extLst>
                <a:ext uri="{FF2B5EF4-FFF2-40B4-BE49-F238E27FC236}">
                  <a16:creationId xmlns:a16="http://schemas.microsoft.com/office/drawing/2014/main" id="{387E3B87-7D93-460B-10B6-F67BC062ABDF}"/>
                </a:ext>
              </a:extLst>
            </p:cNvPr>
            <p:cNvSpPr/>
            <p:nvPr/>
          </p:nvSpPr>
          <p:spPr>
            <a:xfrm>
              <a:off x="7972257" y="3552220"/>
              <a:ext cx="19131" cy="26738"/>
            </a:xfrm>
            <a:custGeom>
              <a:avLst/>
              <a:gdLst>
                <a:gd name="csX0" fmla="*/ 9451 w 19131"/>
                <a:gd name="csY0" fmla="*/ 26739 h 26738"/>
                <a:gd name="csX1" fmla="*/ 0 w 19131"/>
                <a:gd name="csY1" fmla="*/ 9105 h 26738"/>
                <a:gd name="csX2" fmla="*/ 19132 w 19131"/>
                <a:gd name="csY2" fmla="*/ 0 h 26738"/>
                <a:gd name="csX3" fmla="*/ 9451 w 19131"/>
                <a:gd name="csY3" fmla="*/ 26739 h 26738"/>
              </a:gdLst>
              <a:ahLst/>
              <a:cxnLst>
                <a:cxn ang="0">
                  <a:pos x="csX0" y="csY0"/>
                </a:cxn>
                <a:cxn ang="0">
                  <a:pos x="csX1" y="csY1"/>
                </a:cxn>
                <a:cxn ang="0">
                  <a:pos x="csX2" y="csY2"/>
                </a:cxn>
                <a:cxn ang="0">
                  <a:pos x="csX3" y="csY3"/>
                </a:cxn>
              </a:cxnLst>
              <a:rect l="l" t="t" r="r" b="b"/>
              <a:pathLst>
                <a:path w="19131" h="26738">
                  <a:moveTo>
                    <a:pt x="9451" y="26739"/>
                  </a:moveTo>
                  <a:cubicBezTo>
                    <a:pt x="6685" y="22359"/>
                    <a:pt x="2420" y="14061"/>
                    <a:pt x="0" y="9105"/>
                  </a:cubicBezTo>
                  <a:lnTo>
                    <a:pt x="19132" y="0"/>
                  </a:lnTo>
                  <a:lnTo>
                    <a:pt x="9451" y="26739"/>
                  </a:lnTo>
                  <a:close/>
                </a:path>
              </a:pathLst>
            </a:custGeom>
            <a:solidFill>
              <a:srgbClr val="B08C1F"/>
            </a:solidFill>
            <a:ln w="11507" cap="flat">
              <a:noFill/>
              <a:prstDash val="solid"/>
              <a:miter/>
            </a:ln>
          </p:spPr>
          <p:txBody>
            <a:bodyPr/>
            <a:lstStyle/>
            <a:p>
              <a:endParaRPr lang="en-US"/>
            </a:p>
          </p:txBody>
        </p:sp>
        <p:sp>
          <p:nvSpPr>
            <p:cNvPr id="900" name="Freeform: Shape 899">
              <a:extLst>
                <a:ext uri="{FF2B5EF4-FFF2-40B4-BE49-F238E27FC236}">
                  <a16:creationId xmlns:a16="http://schemas.microsoft.com/office/drawing/2014/main" id="{824D4DD2-D764-8A55-2297-D81F6C1F3E13}"/>
                </a:ext>
              </a:extLst>
            </p:cNvPr>
            <p:cNvSpPr/>
            <p:nvPr/>
          </p:nvSpPr>
          <p:spPr>
            <a:xfrm>
              <a:off x="8025042" y="3639466"/>
              <a:ext cx="31210" cy="28178"/>
            </a:xfrm>
            <a:custGeom>
              <a:avLst/>
              <a:gdLst>
                <a:gd name="csX0" fmla="*/ 23512 w 31210"/>
                <a:gd name="csY0" fmla="*/ 0 h 28178"/>
                <a:gd name="csX1" fmla="*/ 31118 w 31210"/>
                <a:gd name="csY1" fmla="*/ 25701 h 28178"/>
                <a:gd name="csX2" fmla="*/ 10718 w 31210"/>
                <a:gd name="csY2" fmla="*/ 26047 h 28178"/>
                <a:gd name="csX3" fmla="*/ 0 w 31210"/>
                <a:gd name="csY3" fmla="*/ 10027 h 28178"/>
                <a:gd name="csX4" fmla="*/ 23512 w 31210"/>
                <a:gd name="csY4" fmla="*/ 0 h 28178"/>
              </a:gdLst>
              <a:ahLst/>
              <a:cxnLst>
                <a:cxn ang="0">
                  <a:pos x="csX0" y="csY0"/>
                </a:cxn>
                <a:cxn ang="0">
                  <a:pos x="csX1" y="csY1"/>
                </a:cxn>
                <a:cxn ang="0">
                  <a:pos x="csX2" y="csY2"/>
                </a:cxn>
                <a:cxn ang="0">
                  <a:pos x="csX3" y="csY3"/>
                </a:cxn>
                <a:cxn ang="0">
                  <a:pos x="csX4" y="csY4"/>
                </a:cxn>
              </a:cxnLst>
              <a:rect l="l" t="t" r="r" b="b"/>
              <a:pathLst>
                <a:path w="31210" h="28178">
                  <a:moveTo>
                    <a:pt x="23512" y="0"/>
                  </a:moveTo>
                  <a:lnTo>
                    <a:pt x="31118" y="25701"/>
                  </a:lnTo>
                  <a:cubicBezTo>
                    <a:pt x="32732" y="31003"/>
                    <a:pt x="12793" y="26162"/>
                    <a:pt x="10718" y="26047"/>
                  </a:cubicBezTo>
                  <a:cubicBezTo>
                    <a:pt x="7837" y="22128"/>
                    <a:pt x="2420" y="14176"/>
                    <a:pt x="0" y="10027"/>
                  </a:cubicBezTo>
                  <a:lnTo>
                    <a:pt x="23512" y="0"/>
                  </a:lnTo>
                  <a:close/>
                </a:path>
              </a:pathLst>
            </a:custGeom>
            <a:solidFill>
              <a:srgbClr val="9A9C09"/>
            </a:solidFill>
            <a:ln w="11507" cap="flat">
              <a:noFill/>
              <a:prstDash val="solid"/>
              <a:miter/>
            </a:ln>
          </p:spPr>
          <p:txBody>
            <a:bodyPr/>
            <a:lstStyle/>
            <a:p>
              <a:endParaRPr lang="en-US"/>
            </a:p>
          </p:txBody>
        </p:sp>
        <p:sp>
          <p:nvSpPr>
            <p:cNvPr id="901" name="Freeform: Shape 900">
              <a:extLst>
                <a:ext uri="{FF2B5EF4-FFF2-40B4-BE49-F238E27FC236}">
                  <a16:creationId xmlns:a16="http://schemas.microsoft.com/office/drawing/2014/main" id="{DA27A1B2-16AA-B0D4-15CA-BAF527CEE73E}"/>
                </a:ext>
              </a:extLst>
            </p:cNvPr>
            <p:cNvSpPr/>
            <p:nvPr/>
          </p:nvSpPr>
          <p:spPr>
            <a:xfrm>
              <a:off x="7892510" y="3557938"/>
              <a:ext cx="116396" cy="106497"/>
            </a:xfrm>
            <a:custGeom>
              <a:avLst/>
              <a:gdLst>
                <a:gd name="csX0" fmla="*/ 29266 w 116396"/>
                <a:gd name="csY0" fmla="*/ 2119 h 106497"/>
                <a:gd name="csX1" fmla="*/ 54967 w 116396"/>
                <a:gd name="csY1" fmla="*/ 19176 h 106497"/>
                <a:gd name="csX2" fmla="*/ 116397 w 116396"/>
                <a:gd name="csY2" fmla="*/ 89595 h 106497"/>
                <a:gd name="csX3" fmla="*/ 98533 w 116396"/>
                <a:gd name="csY3" fmla="*/ 88443 h 106497"/>
                <a:gd name="csX4" fmla="*/ 63150 w 116396"/>
                <a:gd name="csY4" fmla="*/ 70809 h 106497"/>
                <a:gd name="csX5" fmla="*/ 44018 w 116396"/>
                <a:gd name="csY5" fmla="*/ 35888 h 106497"/>
                <a:gd name="csX6" fmla="*/ 4141 w 116396"/>
                <a:gd name="csY6" fmla="*/ 20674 h 106497"/>
                <a:gd name="csX7" fmla="*/ 3564 w 116396"/>
                <a:gd name="csY7" fmla="*/ 10763 h 106497"/>
                <a:gd name="csX8" fmla="*/ 14744 w 116396"/>
                <a:gd name="csY8" fmla="*/ 44 h 106497"/>
                <a:gd name="csX9" fmla="*/ 29266 w 116396"/>
                <a:gd name="csY9" fmla="*/ 2119 h 106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6396" h="106497">
                  <a:moveTo>
                    <a:pt x="29266" y="2119"/>
                  </a:moveTo>
                  <a:lnTo>
                    <a:pt x="54967" y="19176"/>
                  </a:lnTo>
                  <a:cubicBezTo>
                    <a:pt x="84356" y="67928"/>
                    <a:pt x="77672" y="32315"/>
                    <a:pt x="116397" y="89595"/>
                  </a:cubicBezTo>
                  <a:cubicBezTo>
                    <a:pt x="115590" y="113222"/>
                    <a:pt x="103027" y="111378"/>
                    <a:pt x="98533" y="88443"/>
                  </a:cubicBezTo>
                  <a:cubicBezTo>
                    <a:pt x="86201" y="93629"/>
                    <a:pt x="66953" y="83602"/>
                    <a:pt x="63150" y="70809"/>
                  </a:cubicBezTo>
                  <a:cubicBezTo>
                    <a:pt x="47937" y="73806"/>
                    <a:pt x="36527" y="49257"/>
                    <a:pt x="44018" y="35888"/>
                  </a:cubicBezTo>
                  <a:cubicBezTo>
                    <a:pt x="29381" y="38308"/>
                    <a:pt x="9673" y="37847"/>
                    <a:pt x="4141" y="20674"/>
                  </a:cubicBezTo>
                  <a:cubicBezTo>
                    <a:pt x="-1161" y="23095"/>
                    <a:pt x="-1392" y="19752"/>
                    <a:pt x="3564" y="10763"/>
                  </a:cubicBezTo>
                  <a:cubicBezTo>
                    <a:pt x="6676" y="6959"/>
                    <a:pt x="10364" y="-647"/>
                    <a:pt x="14744" y="44"/>
                  </a:cubicBezTo>
                  <a:lnTo>
                    <a:pt x="29266" y="2119"/>
                  </a:lnTo>
                  <a:close/>
                </a:path>
              </a:pathLst>
            </a:custGeom>
            <a:solidFill>
              <a:srgbClr val="3287C3"/>
            </a:solidFill>
            <a:ln w="11507" cap="flat">
              <a:noFill/>
              <a:prstDash val="solid"/>
              <a:miter/>
            </a:ln>
          </p:spPr>
          <p:txBody>
            <a:bodyPr/>
            <a:lstStyle/>
            <a:p>
              <a:endParaRPr lang="en-US"/>
            </a:p>
          </p:txBody>
        </p:sp>
        <p:sp>
          <p:nvSpPr>
            <p:cNvPr id="902" name="Freeform: Shape 901">
              <a:extLst>
                <a:ext uri="{FF2B5EF4-FFF2-40B4-BE49-F238E27FC236}">
                  <a16:creationId xmlns:a16="http://schemas.microsoft.com/office/drawing/2014/main" id="{F6A5CC8B-CC81-7907-2FA8-333008828B06}"/>
                </a:ext>
              </a:extLst>
            </p:cNvPr>
            <p:cNvSpPr/>
            <p:nvPr/>
          </p:nvSpPr>
          <p:spPr>
            <a:xfrm>
              <a:off x="7674127" y="3551362"/>
              <a:ext cx="117529" cy="66667"/>
            </a:xfrm>
            <a:custGeom>
              <a:avLst/>
              <a:gdLst>
                <a:gd name="csX0" fmla="*/ 47917 w 117529"/>
                <a:gd name="csY0" fmla="*/ 25868 h 66667"/>
                <a:gd name="csX1" fmla="*/ 75001 w 117529"/>
                <a:gd name="csY1" fmla="*/ 44769 h 66667"/>
                <a:gd name="csX2" fmla="*/ 117529 w 117529"/>
                <a:gd name="csY2" fmla="*/ 43156 h 66667"/>
                <a:gd name="csX3" fmla="*/ 109577 w 117529"/>
                <a:gd name="csY3" fmla="*/ 61366 h 66667"/>
                <a:gd name="csX4" fmla="*/ 47571 w 117529"/>
                <a:gd name="csY4" fmla="*/ 61942 h 66667"/>
                <a:gd name="csX5" fmla="*/ 16453 w 117529"/>
                <a:gd name="csY5" fmla="*/ 46037 h 66667"/>
                <a:gd name="csX6" fmla="*/ 5965 w 117529"/>
                <a:gd name="csY6" fmla="*/ 18376 h 66667"/>
                <a:gd name="csX7" fmla="*/ 5965 w 117529"/>
                <a:gd name="csY7" fmla="*/ 9733 h 66667"/>
                <a:gd name="csX8" fmla="*/ 15876 w 117529"/>
                <a:gd name="csY8" fmla="*/ 9733 h 66667"/>
                <a:gd name="csX9" fmla="*/ 47801 w 117529"/>
                <a:gd name="csY9" fmla="*/ 25753 h 666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7529" h="66667">
                  <a:moveTo>
                    <a:pt x="47917" y="25868"/>
                  </a:moveTo>
                  <a:cubicBezTo>
                    <a:pt x="56906" y="25061"/>
                    <a:pt x="65896" y="31400"/>
                    <a:pt x="75001" y="44769"/>
                  </a:cubicBezTo>
                  <a:lnTo>
                    <a:pt x="117529" y="43156"/>
                  </a:lnTo>
                  <a:lnTo>
                    <a:pt x="109577" y="61366"/>
                  </a:lnTo>
                  <a:cubicBezTo>
                    <a:pt x="93672" y="68742"/>
                    <a:pt x="64743" y="67935"/>
                    <a:pt x="47571" y="61942"/>
                  </a:cubicBezTo>
                  <a:cubicBezTo>
                    <a:pt x="41462" y="74274"/>
                    <a:pt x="17490" y="58945"/>
                    <a:pt x="16453" y="46037"/>
                  </a:cubicBezTo>
                  <a:cubicBezTo>
                    <a:pt x="4236" y="47305"/>
                    <a:pt x="317" y="28403"/>
                    <a:pt x="5965" y="18376"/>
                  </a:cubicBezTo>
                  <a:cubicBezTo>
                    <a:pt x="-2103" y="16532"/>
                    <a:pt x="-1873" y="13536"/>
                    <a:pt x="5965" y="9733"/>
                  </a:cubicBezTo>
                  <a:cubicBezTo>
                    <a:pt x="4351" y="-3983"/>
                    <a:pt x="9192" y="-2484"/>
                    <a:pt x="15876" y="9733"/>
                  </a:cubicBezTo>
                  <a:cubicBezTo>
                    <a:pt x="21639" y="19298"/>
                    <a:pt x="35354" y="25176"/>
                    <a:pt x="47801" y="25753"/>
                  </a:cubicBezTo>
                  <a:close/>
                </a:path>
              </a:pathLst>
            </a:custGeom>
            <a:solidFill>
              <a:srgbClr val="0A689D"/>
            </a:solidFill>
            <a:ln w="11507" cap="flat">
              <a:noFill/>
              <a:prstDash val="solid"/>
              <a:miter/>
            </a:ln>
          </p:spPr>
          <p:txBody>
            <a:bodyPr/>
            <a:lstStyle/>
            <a:p>
              <a:endParaRPr lang="en-US"/>
            </a:p>
          </p:txBody>
        </p:sp>
        <p:sp>
          <p:nvSpPr>
            <p:cNvPr id="903" name="Freeform: Shape 902">
              <a:extLst>
                <a:ext uri="{FF2B5EF4-FFF2-40B4-BE49-F238E27FC236}">
                  <a16:creationId xmlns:a16="http://schemas.microsoft.com/office/drawing/2014/main" id="{6DB81AAE-1BEB-79B2-8862-D2DB885B612A}"/>
                </a:ext>
              </a:extLst>
            </p:cNvPr>
            <p:cNvSpPr/>
            <p:nvPr/>
          </p:nvSpPr>
          <p:spPr>
            <a:xfrm>
              <a:off x="7847513" y="3568701"/>
              <a:ext cx="67438" cy="86296"/>
            </a:xfrm>
            <a:custGeom>
              <a:avLst/>
              <a:gdLst>
                <a:gd name="csX0" fmla="*/ 49138 w 67438"/>
                <a:gd name="csY0" fmla="*/ 9912 h 86296"/>
                <a:gd name="csX1" fmla="*/ 50291 w 67438"/>
                <a:gd name="csY1" fmla="*/ 33654 h 86296"/>
                <a:gd name="csX2" fmla="*/ 32081 w 67438"/>
                <a:gd name="csY2" fmla="*/ 63735 h 86296"/>
                <a:gd name="csX3" fmla="*/ 31620 w 67438"/>
                <a:gd name="csY3" fmla="*/ 69497 h 86296"/>
                <a:gd name="csX4" fmla="*/ 13756 w 67438"/>
                <a:gd name="csY4" fmla="*/ 70074 h 86296"/>
                <a:gd name="csX5" fmla="*/ 5112 w 67438"/>
                <a:gd name="csY5" fmla="*/ 61430 h 86296"/>
                <a:gd name="csX6" fmla="*/ 6149 w 67438"/>
                <a:gd name="csY6" fmla="*/ 52670 h 86296"/>
                <a:gd name="csX7" fmla="*/ 5919 w 67438"/>
                <a:gd name="csY7" fmla="*/ 44257 h 86296"/>
                <a:gd name="csX8" fmla="*/ 48562 w 67438"/>
                <a:gd name="csY8" fmla="*/ 0 h 86296"/>
                <a:gd name="csX9" fmla="*/ 49138 w 67438"/>
                <a:gd name="csY9" fmla="*/ 9912 h 862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7438" h="86296">
                  <a:moveTo>
                    <a:pt x="49138" y="9912"/>
                  </a:moveTo>
                  <a:cubicBezTo>
                    <a:pt x="73226" y="7376"/>
                    <a:pt x="73457" y="27084"/>
                    <a:pt x="50291" y="33654"/>
                  </a:cubicBezTo>
                  <a:cubicBezTo>
                    <a:pt x="56860" y="45409"/>
                    <a:pt x="44644" y="60623"/>
                    <a:pt x="32081" y="63735"/>
                  </a:cubicBezTo>
                  <a:cubicBezTo>
                    <a:pt x="39688" y="64426"/>
                    <a:pt x="39342" y="66385"/>
                    <a:pt x="31620" y="69497"/>
                  </a:cubicBezTo>
                  <a:cubicBezTo>
                    <a:pt x="25857" y="91741"/>
                    <a:pt x="22169" y="91856"/>
                    <a:pt x="13756" y="70074"/>
                  </a:cubicBezTo>
                  <a:cubicBezTo>
                    <a:pt x="5227" y="76643"/>
                    <a:pt x="1654" y="72148"/>
                    <a:pt x="5112" y="61430"/>
                  </a:cubicBezTo>
                  <a:cubicBezTo>
                    <a:pt x="-2034" y="58087"/>
                    <a:pt x="-1688" y="55206"/>
                    <a:pt x="6149" y="52670"/>
                  </a:cubicBezTo>
                  <a:cubicBezTo>
                    <a:pt x="-1457" y="50481"/>
                    <a:pt x="-1342" y="47599"/>
                    <a:pt x="5919" y="44257"/>
                  </a:cubicBezTo>
                  <a:cubicBezTo>
                    <a:pt x="21017" y="32962"/>
                    <a:pt x="35193" y="16596"/>
                    <a:pt x="48562" y="0"/>
                  </a:cubicBezTo>
                  <a:lnTo>
                    <a:pt x="49138" y="9912"/>
                  </a:lnTo>
                  <a:close/>
                </a:path>
              </a:pathLst>
            </a:custGeom>
            <a:solidFill>
              <a:srgbClr val="0D7AB1"/>
            </a:solidFill>
            <a:ln w="11507" cap="flat">
              <a:noFill/>
              <a:prstDash val="solid"/>
              <a:miter/>
            </a:ln>
          </p:spPr>
          <p:txBody>
            <a:bodyPr/>
            <a:lstStyle/>
            <a:p>
              <a:endParaRPr lang="en-US"/>
            </a:p>
          </p:txBody>
        </p:sp>
        <p:sp>
          <p:nvSpPr>
            <p:cNvPr id="904" name="Freeform: Shape 903">
              <a:extLst>
                <a:ext uri="{FF2B5EF4-FFF2-40B4-BE49-F238E27FC236}">
                  <a16:creationId xmlns:a16="http://schemas.microsoft.com/office/drawing/2014/main" id="{6BCA8472-9E5A-AB1F-1226-D6407E24268D}"/>
                </a:ext>
              </a:extLst>
            </p:cNvPr>
            <p:cNvSpPr/>
            <p:nvPr/>
          </p:nvSpPr>
          <p:spPr>
            <a:xfrm>
              <a:off x="7716367" y="3612843"/>
              <a:ext cx="137410" cy="14106"/>
            </a:xfrm>
            <a:custGeom>
              <a:avLst/>
              <a:gdLst>
                <a:gd name="csX0" fmla="*/ 67337 w 137410"/>
                <a:gd name="csY0" fmla="*/ 0 h 14106"/>
                <a:gd name="csX1" fmla="*/ 137180 w 137410"/>
                <a:gd name="csY1" fmla="*/ 0 h 14106"/>
                <a:gd name="csX2" fmla="*/ 137410 w 137410"/>
                <a:gd name="csY2" fmla="*/ 8529 h 14106"/>
                <a:gd name="csX3" fmla="*/ 5792 w 137410"/>
                <a:gd name="csY3" fmla="*/ 8529 h 14106"/>
                <a:gd name="csX4" fmla="*/ 5446 w 137410"/>
                <a:gd name="csY4" fmla="*/ 576 h 14106"/>
                <a:gd name="csX5" fmla="*/ 67452 w 137410"/>
                <a:gd name="csY5" fmla="*/ 0 h 14106"/>
              </a:gdLst>
              <a:ahLst/>
              <a:cxnLst>
                <a:cxn ang="0">
                  <a:pos x="csX0" y="csY0"/>
                </a:cxn>
                <a:cxn ang="0">
                  <a:pos x="csX1" y="csY1"/>
                </a:cxn>
                <a:cxn ang="0">
                  <a:pos x="csX2" y="csY2"/>
                </a:cxn>
                <a:cxn ang="0">
                  <a:pos x="csX3" y="csY3"/>
                </a:cxn>
                <a:cxn ang="0">
                  <a:pos x="csX4" y="csY4"/>
                </a:cxn>
                <a:cxn ang="0">
                  <a:pos x="csX5" y="csY5"/>
                </a:cxn>
              </a:cxnLst>
              <a:rect l="l" t="t" r="r" b="b"/>
              <a:pathLst>
                <a:path w="137410" h="14106">
                  <a:moveTo>
                    <a:pt x="67337" y="0"/>
                  </a:moveTo>
                  <a:lnTo>
                    <a:pt x="137180" y="0"/>
                  </a:lnTo>
                  <a:cubicBezTo>
                    <a:pt x="137180" y="0"/>
                    <a:pt x="137410" y="8529"/>
                    <a:pt x="137410" y="8529"/>
                  </a:cubicBezTo>
                  <a:cubicBezTo>
                    <a:pt x="99377" y="16251"/>
                    <a:pt x="45784" y="15674"/>
                    <a:pt x="5792" y="8529"/>
                  </a:cubicBezTo>
                  <a:cubicBezTo>
                    <a:pt x="-1930" y="7146"/>
                    <a:pt x="-1815" y="4380"/>
                    <a:pt x="5446" y="576"/>
                  </a:cubicBezTo>
                  <a:lnTo>
                    <a:pt x="67452" y="0"/>
                  </a:lnTo>
                  <a:close/>
                </a:path>
              </a:pathLst>
            </a:custGeom>
            <a:solidFill>
              <a:srgbClr val="347FBF"/>
            </a:solidFill>
            <a:ln w="11507" cap="flat">
              <a:noFill/>
              <a:prstDash val="solid"/>
              <a:miter/>
            </a:ln>
          </p:spPr>
          <p:txBody>
            <a:bodyPr/>
            <a:lstStyle/>
            <a:p>
              <a:endParaRPr lang="en-US"/>
            </a:p>
          </p:txBody>
        </p:sp>
        <p:sp>
          <p:nvSpPr>
            <p:cNvPr id="905" name="Freeform: Shape 904">
              <a:extLst>
                <a:ext uri="{FF2B5EF4-FFF2-40B4-BE49-F238E27FC236}">
                  <a16:creationId xmlns:a16="http://schemas.microsoft.com/office/drawing/2014/main" id="{0DAA9E74-712D-36A3-5BEC-9F3FB130DF36}"/>
                </a:ext>
              </a:extLst>
            </p:cNvPr>
            <p:cNvSpPr/>
            <p:nvPr/>
          </p:nvSpPr>
          <p:spPr>
            <a:xfrm>
              <a:off x="7722159" y="3568932"/>
              <a:ext cx="27084" cy="27380"/>
            </a:xfrm>
            <a:custGeom>
              <a:avLst/>
              <a:gdLst>
                <a:gd name="csX0" fmla="*/ 18671 w 27084"/>
                <a:gd name="csY0" fmla="*/ 0 h 27380"/>
                <a:gd name="csX1" fmla="*/ 27084 w 27084"/>
                <a:gd name="csY1" fmla="*/ 27315 h 27380"/>
                <a:gd name="csX2" fmla="*/ 8413 w 27084"/>
                <a:gd name="csY2" fmla="*/ 24203 h 27380"/>
                <a:gd name="csX3" fmla="*/ 0 w 27084"/>
                <a:gd name="csY3" fmla="*/ 8413 h 27380"/>
                <a:gd name="csX4" fmla="*/ 18671 w 27084"/>
                <a:gd name="csY4" fmla="*/ 0 h 27380"/>
              </a:gdLst>
              <a:ahLst/>
              <a:cxnLst>
                <a:cxn ang="0">
                  <a:pos x="csX0" y="csY0"/>
                </a:cxn>
                <a:cxn ang="0">
                  <a:pos x="csX1" y="csY1"/>
                </a:cxn>
                <a:cxn ang="0">
                  <a:pos x="csX2" y="csY2"/>
                </a:cxn>
                <a:cxn ang="0">
                  <a:pos x="csX3" y="csY3"/>
                </a:cxn>
                <a:cxn ang="0">
                  <a:pos x="csX4" y="csY4"/>
                </a:cxn>
              </a:cxnLst>
              <a:rect l="l" t="t" r="r" b="b"/>
              <a:pathLst>
                <a:path w="27084" h="27380">
                  <a:moveTo>
                    <a:pt x="18671" y="0"/>
                  </a:moveTo>
                  <a:lnTo>
                    <a:pt x="27084" y="27315"/>
                  </a:lnTo>
                  <a:cubicBezTo>
                    <a:pt x="22359" y="27545"/>
                    <a:pt x="11986" y="27315"/>
                    <a:pt x="8413" y="24203"/>
                  </a:cubicBezTo>
                  <a:cubicBezTo>
                    <a:pt x="4841" y="21091"/>
                    <a:pt x="1959" y="13369"/>
                    <a:pt x="0" y="8413"/>
                  </a:cubicBezTo>
                  <a:lnTo>
                    <a:pt x="18671" y="0"/>
                  </a:lnTo>
                  <a:close/>
                </a:path>
              </a:pathLst>
            </a:custGeom>
            <a:solidFill>
              <a:srgbClr val="0B778F"/>
            </a:solidFill>
            <a:ln w="11507" cap="flat">
              <a:noFill/>
              <a:prstDash val="solid"/>
              <a:miter/>
            </a:ln>
          </p:spPr>
          <p:txBody>
            <a:bodyPr/>
            <a:lstStyle/>
            <a:p>
              <a:endParaRPr lang="en-US"/>
            </a:p>
          </p:txBody>
        </p:sp>
        <p:sp>
          <p:nvSpPr>
            <p:cNvPr id="906" name="Freeform: Shape 905">
              <a:extLst>
                <a:ext uri="{FF2B5EF4-FFF2-40B4-BE49-F238E27FC236}">
                  <a16:creationId xmlns:a16="http://schemas.microsoft.com/office/drawing/2014/main" id="{07593C3E-DA47-7432-6506-8C8C683EA023}"/>
                </a:ext>
              </a:extLst>
            </p:cNvPr>
            <p:cNvSpPr/>
            <p:nvPr/>
          </p:nvSpPr>
          <p:spPr>
            <a:xfrm>
              <a:off x="7705599" y="3509553"/>
              <a:ext cx="34885" cy="20596"/>
            </a:xfrm>
            <a:custGeom>
              <a:avLst/>
              <a:gdLst>
                <a:gd name="csX0" fmla="*/ 34885 w 34885"/>
                <a:gd name="csY0" fmla="*/ 17427 h 20596"/>
                <a:gd name="csX1" fmla="*/ 26241 w 34885"/>
                <a:gd name="csY1" fmla="*/ 17197 h 20596"/>
                <a:gd name="csX2" fmla="*/ 309 w 34885"/>
                <a:gd name="csY2" fmla="*/ 24 h 20596"/>
                <a:gd name="csX3" fmla="*/ 34770 w 34885"/>
                <a:gd name="csY3" fmla="*/ 17542 h 20596"/>
              </a:gdLst>
              <a:ahLst/>
              <a:cxnLst>
                <a:cxn ang="0">
                  <a:pos x="csX0" y="csY0"/>
                </a:cxn>
                <a:cxn ang="0">
                  <a:pos x="csX1" y="csY1"/>
                </a:cxn>
                <a:cxn ang="0">
                  <a:pos x="csX2" y="csY2"/>
                </a:cxn>
                <a:cxn ang="0">
                  <a:pos x="csX3" y="csY3"/>
                </a:cxn>
              </a:cxnLst>
              <a:rect l="l" t="t" r="r" b="b"/>
              <a:pathLst>
                <a:path w="34885" h="20596">
                  <a:moveTo>
                    <a:pt x="34885" y="17427"/>
                  </a:moveTo>
                  <a:cubicBezTo>
                    <a:pt x="33041" y="18349"/>
                    <a:pt x="28546" y="17658"/>
                    <a:pt x="26241" y="17197"/>
                  </a:cubicBezTo>
                  <a:cubicBezTo>
                    <a:pt x="13909" y="26186"/>
                    <a:pt x="-2457" y="16274"/>
                    <a:pt x="309" y="24"/>
                  </a:cubicBezTo>
                  <a:cubicBezTo>
                    <a:pt x="14140" y="-437"/>
                    <a:pt x="29238" y="5787"/>
                    <a:pt x="34770" y="17542"/>
                  </a:cubicBezTo>
                  <a:close/>
                </a:path>
              </a:pathLst>
            </a:custGeom>
            <a:solidFill>
              <a:srgbClr val="A8BE12"/>
            </a:solidFill>
            <a:ln w="11507" cap="flat">
              <a:noFill/>
              <a:prstDash val="solid"/>
              <a:miter/>
            </a:ln>
          </p:spPr>
          <p:txBody>
            <a:bodyPr/>
            <a:lstStyle/>
            <a:p>
              <a:endParaRPr lang="en-US"/>
            </a:p>
          </p:txBody>
        </p:sp>
        <p:sp>
          <p:nvSpPr>
            <p:cNvPr id="907" name="Freeform: Shape 906">
              <a:extLst>
                <a:ext uri="{FF2B5EF4-FFF2-40B4-BE49-F238E27FC236}">
                  <a16:creationId xmlns:a16="http://schemas.microsoft.com/office/drawing/2014/main" id="{A18857FF-36B1-AB4F-3002-E0ABF937052E}"/>
                </a:ext>
              </a:extLst>
            </p:cNvPr>
            <p:cNvSpPr/>
            <p:nvPr/>
          </p:nvSpPr>
          <p:spPr>
            <a:xfrm>
              <a:off x="7677325" y="3492404"/>
              <a:ext cx="28697" cy="33577"/>
            </a:xfrm>
            <a:custGeom>
              <a:avLst/>
              <a:gdLst>
                <a:gd name="csX0" fmla="*/ 28698 w 28697"/>
                <a:gd name="csY0" fmla="*/ 17057 h 33577"/>
                <a:gd name="csX1" fmla="*/ 20054 w 28697"/>
                <a:gd name="csY1" fmla="*/ 17057 h 33577"/>
                <a:gd name="csX2" fmla="*/ 0 w 28697"/>
                <a:gd name="csY2" fmla="*/ 14637 h 33577"/>
                <a:gd name="csX3" fmla="*/ 346 w 28697"/>
                <a:gd name="csY3" fmla="*/ 0 h 33577"/>
                <a:gd name="csX4" fmla="*/ 28698 w 28697"/>
                <a:gd name="csY4" fmla="*/ 17057 h 33577"/>
              </a:gdLst>
              <a:ahLst/>
              <a:cxnLst>
                <a:cxn ang="0">
                  <a:pos x="csX0" y="csY0"/>
                </a:cxn>
                <a:cxn ang="0">
                  <a:pos x="csX1" y="csY1"/>
                </a:cxn>
                <a:cxn ang="0">
                  <a:pos x="csX2" y="csY2"/>
                </a:cxn>
                <a:cxn ang="0">
                  <a:pos x="csX3" y="csY3"/>
                </a:cxn>
                <a:cxn ang="0">
                  <a:pos x="csX4" y="csY4"/>
                </a:cxn>
              </a:cxnLst>
              <a:rect l="l" t="t" r="r" b="b"/>
              <a:pathLst>
                <a:path w="28697" h="33577">
                  <a:moveTo>
                    <a:pt x="28698" y="17057"/>
                  </a:moveTo>
                  <a:cubicBezTo>
                    <a:pt x="27084" y="24895"/>
                    <a:pt x="24203" y="24549"/>
                    <a:pt x="20054" y="17057"/>
                  </a:cubicBezTo>
                  <a:cubicBezTo>
                    <a:pt x="15790" y="40799"/>
                    <a:pt x="3803" y="38033"/>
                    <a:pt x="0" y="14637"/>
                  </a:cubicBezTo>
                  <a:lnTo>
                    <a:pt x="346" y="0"/>
                  </a:lnTo>
                  <a:cubicBezTo>
                    <a:pt x="11295" y="4264"/>
                    <a:pt x="22589" y="8990"/>
                    <a:pt x="28698" y="17057"/>
                  </a:cubicBezTo>
                  <a:close/>
                </a:path>
              </a:pathLst>
            </a:custGeom>
            <a:solidFill>
              <a:srgbClr val="409132"/>
            </a:solidFill>
            <a:ln w="11507" cap="flat">
              <a:noFill/>
              <a:prstDash val="solid"/>
              <a:miter/>
            </a:ln>
          </p:spPr>
          <p:txBody>
            <a:bodyPr/>
            <a:lstStyle/>
            <a:p>
              <a:endParaRPr lang="en-US"/>
            </a:p>
          </p:txBody>
        </p:sp>
        <p:sp>
          <p:nvSpPr>
            <p:cNvPr id="908" name="Freeform: Shape 907">
              <a:extLst>
                <a:ext uri="{FF2B5EF4-FFF2-40B4-BE49-F238E27FC236}">
                  <a16:creationId xmlns:a16="http://schemas.microsoft.com/office/drawing/2014/main" id="{412742D7-D404-D0E0-BD84-7640ECA00C35}"/>
                </a:ext>
              </a:extLst>
            </p:cNvPr>
            <p:cNvSpPr/>
            <p:nvPr/>
          </p:nvSpPr>
          <p:spPr>
            <a:xfrm>
              <a:off x="7594559" y="3484682"/>
              <a:ext cx="95559" cy="76527"/>
            </a:xfrm>
            <a:custGeom>
              <a:avLst/>
              <a:gdLst>
                <a:gd name="csX0" fmla="*/ 51533 w 95559"/>
                <a:gd name="csY0" fmla="*/ 6454 h 76527"/>
                <a:gd name="csX1" fmla="*/ 94176 w 95559"/>
                <a:gd name="csY1" fmla="*/ 64772 h 76527"/>
                <a:gd name="csX2" fmla="*/ 95559 w 95559"/>
                <a:gd name="csY2" fmla="*/ 76528 h 76527"/>
                <a:gd name="csX3" fmla="*/ 85648 w 95559"/>
                <a:gd name="csY3" fmla="*/ 76528 h 76527"/>
                <a:gd name="csX4" fmla="*/ 33899 w 95559"/>
                <a:gd name="csY4" fmla="*/ 48867 h 76527"/>
                <a:gd name="csX5" fmla="*/ 25831 w 95559"/>
                <a:gd name="csY5" fmla="*/ 41606 h 76527"/>
                <a:gd name="csX6" fmla="*/ 8083 w 95559"/>
                <a:gd name="csY6" fmla="*/ 33308 h 76527"/>
                <a:gd name="csX7" fmla="*/ 8083 w 95559"/>
                <a:gd name="csY7" fmla="*/ 24664 h 76527"/>
                <a:gd name="csX8" fmla="*/ 9120 w 95559"/>
                <a:gd name="csY8" fmla="*/ 0 h 76527"/>
                <a:gd name="csX9" fmla="*/ 51648 w 95559"/>
                <a:gd name="csY9" fmla="*/ 6339 h 765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559" h="76527">
                  <a:moveTo>
                    <a:pt x="51533" y="6454"/>
                  </a:moveTo>
                  <a:cubicBezTo>
                    <a:pt x="83803" y="24549"/>
                    <a:pt x="98095" y="44026"/>
                    <a:pt x="94176" y="64772"/>
                  </a:cubicBezTo>
                  <a:lnTo>
                    <a:pt x="95559" y="76528"/>
                  </a:lnTo>
                  <a:lnTo>
                    <a:pt x="85648" y="76528"/>
                  </a:lnTo>
                  <a:cubicBezTo>
                    <a:pt x="68475" y="71457"/>
                    <a:pt x="51187" y="62236"/>
                    <a:pt x="33899" y="48867"/>
                  </a:cubicBezTo>
                  <a:cubicBezTo>
                    <a:pt x="28367" y="49674"/>
                    <a:pt x="25716" y="47254"/>
                    <a:pt x="25831" y="41606"/>
                  </a:cubicBezTo>
                  <a:cubicBezTo>
                    <a:pt x="18110" y="45064"/>
                    <a:pt x="8544" y="41376"/>
                    <a:pt x="8083" y="33308"/>
                  </a:cubicBezTo>
                  <a:cubicBezTo>
                    <a:pt x="591" y="30888"/>
                    <a:pt x="706" y="28006"/>
                    <a:pt x="8083" y="24664"/>
                  </a:cubicBezTo>
                  <a:cubicBezTo>
                    <a:pt x="-2175" y="19708"/>
                    <a:pt x="-3558" y="3688"/>
                    <a:pt x="9120" y="0"/>
                  </a:cubicBezTo>
                  <a:cubicBezTo>
                    <a:pt x="21452" y="1383"/>
                    <a:pt x="39892" y="3803"/>
                    <a:pt x="51648" y="6339"/>
                  </a:cubicBezTo>
                  <a:close/>
                </a:path>
              </a:pathLst>
            </a:custGeom>
            <a:solidFill>
              <a:srgbClr val="977607"/>
            </a:solidFill>
            <a:ln w="11507" cap="flat">
              <a:noFill/>
              <a:prstDash val="solid"/>
              <a:miter/>
            </a:ln>
          </p:spPr>
          <p:txBody>
            <a:bodyPr/>
            <a:lstStyle/>
            <a:p>
              <a:endParaRPr lang="en-US"/>
            </a:p>
          </p:txBody>
        </p:sp>
        <p:sp>
          <p:nvSpPr>
            <p:cNvPr id="909" name="Freeform: Shape 908">
              <a:extLst>
                <a:ext uri="{FF2B5EF4-FFF2-40B4-BE49-F238E27FC236}">
                  <a16:creationId xmlns:a16="http://schemas.microsoft.com/office/drawing/2014/main" id="{E4B17E9F-2865-5EE8-AD74-DFA90DD85A78}"/>
                </a:ext>
              </a:extLst>
            </p:cNvPr>
            <p:cNvSpPr/>
            <p:nvPr/>
          </p:nvSpPr>
          <p:spPr>
            <a:xfrm>
              <a:off x="7646092" y="3491021"/>
              <a:ext cx="66681" cy="59470"/>
            </a:xfrm>
            <a:custGeom>
              <a:avLst/>
              <a:gdLst>
                <a:gd name="csX0" fmla="*/ 31233 w 66681"/>
                <a:gd name="csY0" fmla="*/ 16020 h 59470"/>
                <a:gd name="csX1" fmla="*/ 51287 w 66681"/>
                <a:gd name="csY1" fmla="*/ 18440 h 59470"/>
                <a:gd name="csX2" fmla="*/ 59931 w 66681"/>
                <a:gd name="csY2" fmla="*/ 44257 h 59470"/>
                <a:gd name="csX3" fmla="*/ 51287 w 66681"/>
                <a:gd name="csY3" fmla="*/ 59470 h 59470"/>
                <a:gd name="csX4" fmla="*/ 42643 w 66681"/>
                <a:gd name="csY4" fmla="*/ 58318 h 59470"/>
                <a:gd name="csX5" fmla="*/ 0 w 66681"/>
                <a:gd name="csY5" fmla="*/ 0 h 59470"/>
                <a:gd name="csX6" fmla="*/ 31349 w 66681"/>
                <a:gd name="csY6" fmla="*/ 15905 h 594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681" h="59470">
                  <a:moveTo>
                    <a:pt x="31233" y="16020"/>
                  </a:moveTo>
                  <a:lnTo>
                    <a:pt x="51287" y="18440"/>
                  </a:lnTo>
                  <a:cubicBezTo>
                    <a:pt x="62236" y="26393"/>
                    <a:pt x="74684" y="37688"/>
                    <a:pt x="59931" y="44257"/>
                  </a:cubicBezTo>
                  <a:cubicBezTo>
                    <a:pt x="68921" y="48176"/>
                    <a:pt x="66040" y="53247"/>
                    <a:pt x="51287" y="59470"/>
                  </a:cubicBezTo>
                  <a:cubicBezTo>
                    <a:pt x="48982" y="59470"/>
                    <a:pt x="45294" y="58779"/>
                    <a:pt x="42643" y="58318"/>
                  </a:cubicBezTo>
                  <a:cubicBezTo>
                    <a:pt x="25701" y="43104"/>
                    <a:pt x="11986" y="21322"/>
                    <a:pt x="0" y="0"/>
                  </a:cubicBezTo>
                  <a:cubicBezTo>
                    <a:pt x="8644" y="1844"/>
                    <a:pt x="23281" y="10718"/>
                    <a:pt x="31349" y="15905"/>
                  </a:cubicBezTo>
                  <a:close/>
                </a:path>
              </a:pathLst>
            </a:custGeom>
            <a:solidFill>
              <a:srgbClr val="83730C"/>
            </a:solidFill>
            <a:ln w="11507" cap="flat">
              <a:noFill/>
              <a:prstDash val="solid"/>
              <a:miter/>
            </a:ln>
          </p:spPr>
          <p:txBody>
            <a:bodyPr/>
            <a:lstStyle/>
            <a:p>
              <a:endParaRPr lang="en-US"/>
            </a:p>
          </p:txBody>
        </p:sp>
        <p:sp>
          <p:nvSpPr>
            <p:cNvPr id="910" name="Freeform: Shape 909">
              <a:extLst>
                <a:ext uri="{FF2B5EF4-FFF2-40B4-BE49-F238E27FC236}">
                  <a16:creationId xmlns:a16="http://schemas.microsoft.com/office/drawing/2014/main" id="{17CC4D99-0D95-1C2F-A66C-715CACDE610C}"/>
                </a:ext>
              </a:extLst>
            </p:cNvPr>
            <p:cNvSpPr/>
            <p:nvPr/>
          </p:nvSpPr>
          <p:spPr>
            <a:xfrm>
              <a:off x="7697379" y="3509576"/>
              <a:ext cx="34575" cy="31521"/>
            </a:xfrm>
            <a:custGeom>
              <a:avLst/>
              <a:gdLst>
                <a:gd name="csX0" fmla="*/ 34576 w 34575"/>
                <a:gd name="csY0" fmla="*/ 17173 h 31521"/>
                <a:gd name="csX1" fmla="*/ 34576 w 34575"/>
                <a:gd name="csY1" fmla="*/ 25817 h 31521"/>
                <a:gd name="csX2" fmla="*/ 8644 w 34575"/>
                <a:gd name="csY2" fmla="*/ 25817 h 31521"/>
                <a:gd name="csX3" fmla="*/ 0 w 34575"/>
                <a:gd name="csY3" fmla="*/ 0 h 31521"/>
                <a:gd name="csX4" fmla="*/ 8644 w 34575"/>
                <a:gd name="csY4" fmla="*/ 0 h 31521"/>
                <a:gd name="csX5" fmla="*/ 34576 w 34575"/>
                <a:gd name="csY5" fmla="*/ 17173 h 31521"/>
              </a:gdLst>
              <a:ahLst/>
              <a:cxnLst>
                <a:cxn ang="0">
                  <a:pos x="csX0" y="csY0"/>
                </a:cxn>
                <a:cxn ang="0">
                  <a:pos x="csX1" y="csY1"/>
                </a:cxn>
                <a:cxn ang="0">
                  <a:pos x="csX2" y="csY2"/>
                </a:cxn>
                <a:cxn ang="0">
                  <a:pos x="csX3" y="csY3"/>
                </a:cxn>
                <a:cxn ang="0">
                  <a:pos x="csX4" y="csY4"/>
                </a:cxn>
                <a:cxn ang="0">
                  <a:pos x="csX5" y="csY5"/>
                </a:cxn>
              </a:cxnLst>
              <a:rect l="l" t="t" r="r" b="b"/>
              <a:pathLst>
                <a:path w="34575" h="31521">
                  <a:moveTo>
                    <a:pt x="34576" y="17173"/>
                  </a:moveTo>
                  <a:lnTo>
                    <a:pt x="34576" y="25817"/>
                  </a:lnTo>
                  <a:cubicBezTo>
                    <a:pt x="21552" y="33423"/>
                    <a:pt x="13024" y="33423"/>
                    <a:pt x="8644" y="25817"/>
                  </a:cubicBezTo>
                  <a:lnTo>
                    <a:pt x="0" y="0"/>
                  </a:lnTo>
                  <a:cubicBezTo>
                    <a:pt x="2190" y="231"/>
                    <a:pt x="5993" y="0"/>
                    <a:pt x="8644" y="0"/>
                  </a:cubicBezTo>
                  <a:cubicBezTo>
                    <a:pt x="14637" y="7837"/>
                    <a:pt x="24895" y="14983"/>
                    <a:pt x="34576" y="17173"/>
                  </a:cubicBezTo>
                  <a:close/>
                </a:path>
              </a:pathLst>
            </a:custGeom>
            <a:solidFill>
              <a:srgbClr val="A4A009"/>
            </a:solidFill>
            <a:ln w="11507" cap="flat">
              <a:noFill/>
              <a:prstDash val="solid"/>
              <a:miter/>
            </a:ln>
          </p:spPr>
          <p:txBody>
            <a:bodyPr/>
            <a:lstStyle/>
            <a:p>
              <a:endParaRPr lang="en-US"/>
            </a:p>
          </p:txBody>
        </p:sp>
        <p:sp>
          <p:nvSpPr>
            <p:cNvPr id="911" name="Freeform: Shape 910">
              <a:extLst>
                <a:ext uri="{FF2B5EF4-FFF2-40B4-BE49-F238E27FC236}">
                  <a16:creationId xmlns:a16="http://schemas.microsoft.com/office/drawing/2014/main" id="{58D4ED2E-43CB-6168-B9D9-FA0B31F510C9}"/>
                </a:ext>
              </a:extLst>
            </p:cNvPr>
            <p:cNvSpPr/>
            <p:nvPr/>
          </p:nvSpPr>
          <p:spPr>
            <a:xfrm>
              <a:off x="7697495" y="3535278"/>
              <a:ext cx="34575" cy="15224"/>
            </a:xfrm>
            <a:custGeom>
              <a:avLst/>
              <a:gdLst>
                <a:gd name="csX0" fmla="*/ 34460 w 34575"/>
                <a:gd name="csY0" fmla="*/ 0 h 15224"/>
                <a:gd name="csX1" fmla="*/ 0 w 34575"/>
                <a:gd name="csY1" fmla="*/ 15213 h 15224"/>
                <a:gd name="csX2" fmla="*/ 8644 w 34575"/>
                <a:gd name="csY2" fmla="*/ 0 h 15224"/>
                <a:gd name="csX3" fmla="*/ 34576 w 34575"/>
                <a:gd name="csY3" fmla="*/ 0 h 15224"/>
              </a:gdLst>
              <a:ahLst/>
              <a:cxnLst>
                <a:cxn ang="0">
                  <a:pos x="csX0" y="csY0"/>
                </a:cxn>
                <a:cxn ang="0">
                  <a:pos x="csX1" y="csY1"/>
                </a:cxn>
                <a:cxn ang="0">
                  <a:pos x="csX2" y="csY2"/>
                </a:cxn>
                <a:cxn ang="0">
                  <a:pos x="csX3" y="csY3"/>
                </a:cxn>
              </a:cxnLst>
              <a:rect l="l" t="t" r="r" b="b"/>
              <a:pathLst>
                <a:path w="34575" h="15224">
                  <a:moveTo>
                    <a:pt x="34460" y="0"/>
                  </a:moveTo>
                  <a:cubicBezTo>
                    <a:pt x="27545" y="7837"/>
                    <a:pt x="10718" y="15559"/>
                    <a:pt x="0" y="15213"/>
                  </a:cubicBezTo>
                  <a:lnTo>
                    <a:pt x="8644" y="0"/>
                  </a:lnTo>
                  <a:lnTo>
                    <a:pt x="34576" y="0"/>
                  </a:lnTo>
                  <a:close/>
                </a:path>
              </a:pathLst>
            </a:custGeom>
            <a:solidFill>
              <a:srgbClr val="0B778F"/>
            </a:solidFill>
            <a:ln w="11507" cap="flat">
              <a:noFill/>
              <a:prstDash val="solid"/>
              <a:miter/>
            </a:ln>
          </p:spPr>
          <p:txBody>
            <a:bodyPr/>
            <a:lstStyle/>
            <a:p>
              <a:endParaRPr lang="en-US"/>
            </a:p>
          </p:txBody>
        </p:sp>
        <p:sp>
          <p:nvSpPr>
            <p:cNvPr id="912" name="Freeform: Shape 911">
              <a:extLst>
                <a:ext uri="{FF2B5EF4-FFF2-40B4-BE49-F238E27FC236}">
                  <a16:creationId xmlns:a16="http://schemas.microsoft.com/office/drawing/2014/main" id="{13803B49-9C57-D387-0FBF-53233C3C2935}"/>
                </a:ext>
              </a:extLst>
            </p:cNvPr>
            <p:cNvSpPr/>
            <p:nvPr/>
          </p:nvSpPr>
          <p:spPr>
            <a:xfrm>
              <a:off x="7171090" y="3698014"/>
              <a:ext cx="44994" cy="148214"/>
            </a:xfrm>
            <a:custGeom>
              <a:avLst/>
              <a:gdLst>
                <a:gd name="csX0" fmla="*/ 44764 w 44994"/>
                <a:gd name="csY0" fmla="*/ 7146 h 148214"/>
                <a:gd name="csX1" fmla="*/ 18140 w 44994"/>
                <a:gd name="csY1" fmla="*/ 145449 h 148214"/>
                <a:gd name="csX2" fmla="*/ 8229 w 44994"/>
                <a:gd name="csY2" fmla="*/ 148215 h 148214"/>
                <a:gd name="csX3" fmla="*/ 161 w 44994"/>
                <a:gd name="csY3" fmla="*/ 120900 h 148214"/>
                <a:gd name="csX4" fmla="*/ 853 w 44994"/>
                <a:gd name="csY4" fmla="*/ 86900 h 148214"/>
                <a:gd name="csX5" fmla="*/ 10303 w 44994"/>
                <a:gd name="csY5" fmla="*/ 60623 h 148214"/>
                <a:gd name="csX6" fmla="*/ 34622 w 44994"/>
                <a:gd name="csY6" fmla="*/ 807 h 148214"/>
                <a:gd name="csX7" fmla="*/ 44418 w 44994"/>
                <a:gd name="csY7" fmla="*/ 0 h 148214"/>
                <a:gd name="csX8" fmla="*/ 44994 w 44994"/>
                <a:gd name="csY8" fmla="*/ 7030 h 1482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994" h="148214">
                  <a:moveTo>
                    <a:pt x="44764" y="7146"/>
                  </a:moveTo>
                  <a:cubicBezTo>
                    <a:pt x="36005" y="52555"/>
                    <a:pt x="27130" y="98656"/>
                    <a:pt x="18140" y="145449"/>
                  </a:cubicBezTo>
                  <a:lnTo>
                    <a:pt x="8229" y="148215"/>
                  </a:lnTo>
                  <a:cubicBezTo>
                    <a:pt x="3619" y="142452"/>
                    <a:pt x="46" y="128276"/>
                    <a:pt x="161" y="120900"/>
                  </a:cubicBezTo>
                  <a:lnTo>
                    <a:pt x="853" y="86900"/>
                  </a:lnTo>
                  <a:cubicBezTo>
                    <a:pt x="-1683" y="71457"/>
                    <a:pt x="1429" y="62697"/>
                    <a:pt x="10303" y="60623"/>
                  </a:cubicBezTo>
                  <a:lnTo>
                    <a:pt x="34622" y="807"/>
                  </a:lnTo>
                  <a:lnTo>
                    <a:pt x="44418" y="0"/>
                  </a:lnTo>
                  <a:cubicBezTo>
                    <a:pt x="44072" y="1614"/>
                    <a:pt x="44648" y="4610"/>
                    <a:pt x="44994" y="7030"/>
                  </a:cubicBezTo>
                  <a:close/>
                </a:path>
              </a:pathLst>
            </a:custGeom>
            <a:solidFill>
              <a:srgbClr val="1178A4"/>
            </a:solidFill>
            <a:ln w="11507" cap="flat">
              <a:noFill/>
              <a:prstDash val="solid"/>
              <a:miter/>
            </a:ln>
          </p:spPr>
          <p:txBody>
            <a:bodyPr/>
            <a:lstStyle/>
            <a:p>
              <a:endParaRPr lang="en-US"/>
            </a:p>
          </p:txBody>
        </p:sp>
        <p:sp>
          <p:nvSpPr>
            <p:cNvPr id="913" name="Freeform: Shape 912">
              <a:extLst>
                <a:ext uri="{FF2B5EF4-FFF2-40B4-BE49-F238E27FC236}">
                  <a16:creationId xmlns:a16="http://schemas.microsoft.com/office/drawing/2014/main" id="{25421889-4E89-50B2-C40D-EA778F853A51}"/>
                </a:ext>
              </a:extLst>
            </p:cNvPr>
            <p:cNvSpPr/>
            <p:nvPr/>
          </p:nvSpPr>
          <p:spPr>
            <a:xfrm>
              <a:off x="7179319" y="3705160"/>
              <a:ext cx="52190" cy="149136"/>
            </a:xfrm>
            <a:custGeom>
              <a:avLst/>
              <a:gdLst>
                <a:gd name="csX0" fmla="*/ 18556 w 52190"/>
                <a:gd name="csY0" fmla="*/ 140378 h 149136"/>
                <a:gd name="csX1" fmla="*/ 8759 w 52190"/>
                <a:gd name="csY1" fmla="*/ 149137 h 149136"/>
                <a:gd name="csX2" fmla="*/ 0 w 52190"/>
                <a:gd name="csY2" fmla="*/ 141069 h 149136"/>
                <a:gd name="csX3" fmla="*/ 36535 w 52190"/>
                <a:gd name="csY3" fmla="*/ 0 h 149136"/>
                <a:gd name="csX4" fmla="*/ 44603 w 52190"/>
                <a:gd name="csY4" fmla="*/ 807 h 149136"/>
                <a:gd name="csX5" fmla="*/ 36996 w 52190"/>
                <a:gd name="csY5" fmla="*/ 75606 h 149136"/>
                <a:gd name="csX6" fmla="*/ 18440 w 52190"/>
                <a:gd name="csY6" fmla="*/ 140378 h 1491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190" h="149136">
                  <a:moveTo>
                    <a:pt x="18556" y="140378"/>
                  </a:moveTo>
                  <a:lnTo>
                    <a:pt x="8759" y="149137"/>
                  </a:lnTo>
                  <a:cubicBezTo>
                    <a:pt x="6454" y="147177"/>
                    <a:pt x="1844" y="143374"/>
                    <a:pt x="0" y="141069"/>
                  </a:cubicBezTo>
                  <a:cubicBezTo>
                    <a:pt x="27430" y="70535"/>
                    <a:pt x="7030" y="56013"/>
                    <a:pt x="36535" y="0"/>
                  </a:cubicBezTo>
                  <a:lnTo>
                    <a:pt x="44603" y="807"/>
                  </a:lnTo>
                  <a:cubicBezTo>
                    <a:pt x="56819" y="18556"/>
                    <a:pt x="54284" y="43565"/>
                    <a:pt x="36996" y="75606"/>
                  </a:cubicBezTo>
                  <a:cubicBezTo>
                    <a:pt x="39071" y="107070"/>
                    <a:pt x="32962" y="128737"/>
                    <a:pt x="18440" y="140378"/>
                  </a:cubicBezTo>
                  <a:close/>
                </a:path>
              </a:pathLst>
            </a:custGeom>
            <a:solidFill>
              <a:srgbClr val="269DCA"/>
            </a:solidFill>
            <a:ln w="11507" cap="flat">
              <a:noFill/>
              <a:prstDash val="solid"/>
              <a:miter/>
            </a:ln>
          </p:spPr>
          <p:txBody>
            <a:bodyPr/>
            <a:lstStyle/>
            <a:p>
              <a:endParaRPr lang="en-US"/>
            </a:p>
          </p:txBody>
        </p:sp>
        <p:sp>
          <p:nvSpPr>
            <p:cNvPr id="914" name="Freeform: Shape 913">
              <a:extLst>
                <a:ext uri="{FF2B5EF4-FFF2-40B4-BE49-F238E27FC236}">
                  <a16:creationId xmlns:a16="http://schemas.microsoft.com/office/drawing/2014/main" id="{77BF0314-A750-861B-F215-B0C640798DCC}"/>
                </a:ext>
              </a:extLst>
            </p:cNvPr>
            <p:cNvSpPr/>
            <p:nvPr/>
          </p:nvSpPr>
          <p:spPr>
            <a:xfrm>
              <a:off x="7197759" y="3674388"/>
              <a:ext cx="71914" cy="187400"/>
            </a:xfrm>
            <a:custGeom>
              <a:avLst/>
              <a:gdLst>
                <a:gd name="csX0" fmla="*/ 50826 w 71914"/>
                <a:gd name="csY0" fmla="*/ 66846 h 187400"/>
                <a:gd name="csX1" fmla="*/ 33539 w 71914"/>
                <a:gd name="csY1" fmla="*/ 180485 h 187400"/>
                <a:gd name="csX2" fmla="*/ 17173 w 71914"/>
                <a:gd name="csY2" fmla="*/ 187401 h 187400"/>
                <a:gd name="csX3" fmla="*/ 0 w 71914"/>
                <a:gd name="csY3" fmla="*/ 171150 h 187400"/>
                <a:gd name="csX4" fmla="*/ 26162 w 71914"/>
                <a:gd name="csY4" fmla="*/ 31579 h 187400"/>
                <a:gd name="csX5" fmla="*/ 49674 w 71914"/>
                <a:gd name="csY5" fmla="*/ 7261 h 187400"/>
                <a:gd name="csX6" fmla="*/ 69382 w 71914"/>
                <a:gd name="csY6" fmla="*/ 0 h 187400"/>
                <a:gd name="csX7" fmla="*/ 50826 w 71914"/>
                <a:gd name="csY7" fmla="*/ 66731 h 187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1914" h="187400">
                  <a:moveTo>
                    <a:pt x="50826" y="66846"/>
                  </a:moveTo>
                  <a:cubicBezTo>
                    <a:pt x="36305" y="102575"/>
                    <a:pt x="30542" y="140493"/>
                    <a:pt x="33539" y="180485"/>
                  </a:cubicBezTo>
                  <a:lnTo>
                    <a:pt x="17173" y="187401"/>
                  </a:lnTo>
                  <a:lnTo>
                    <a:pt x="0" y="171150"/>
                  </a:lnTo>
                  <a:cubicBezTo>
                    <a:pt x="3688" y="127815"/>
                    <a:pt x="14176" y="72263"/>
                    <a:pt x="26162" y="31579"/>
                  </a:cubicBezTo>
                  <a:lnTo>
                    <a:pt x="49674" y="7261"/>
                  </a:lnTo>
                  <a:cubicBezTo>
                    <a:pt x="54975" y="5763"/>
                    <a:pt x="65348" y="3342"/>
                    <a:pt x="69382" y="0"/>
                  </a:cubicBezTo>
                  <a:cubicBezTo>
                    <a:pt x="75951" y="19478"/>
                    <a:pt x="69728" y="41721"/>
                    <a:pt x="50826" y="66731"/>
                  </a:cubicBezTo>
                  <a:close/>
                </a:path>
              </a:pathLst>
            </a:custGeom>
            <a:solidFill>
              <a:srgbClr val="3CADD6"/>
            </a:solidFill>
            <a:ln w="11507" cap="flat">
              <a:noFill/>
              <a:prstDash val="solid"/>
              <a:miter/>
            </a:ln>
          </p:spPr>
          <p:txBody>
            <a:bodyPr/>
            <a:lstStyle/>
            <a:p>
              <a:endParaRPr lang="en-US"/>
            </a:p>
          </p:txBody>
        </p:sp>
        <p:sp>
          <p:nvSpPr>
            <p:cNvPr id="915" name="Freeform: Shape 914">
              <a:extLst>
                <a:ext uri="{FF2B5EF4-FFF2-40B4-BE49-F238E27FC236}">
                  <a16:creationId xmlns:a16="http://schemas.microsoft.com/office/drawing/2014/main" id="{9411A54B-0331-CC50-9062-70C207575F8D}"/>
                </a:ext>
              </a:extLst>
            </p:cNvPr>
            <p:cNvSpPr/>
            <p:nvPr/>
          </p:nvSpPr>
          <p:spPr>
            <a:xfrm>
              <a:off x="7223716" y="3741234"/>
              <a:ext cx="24869" cy="113638"/>
            </a:xfrm>
            <a:custGeom>
              <a:avLst/>
              <a:gdLst>
                <a:gd name="csX0" fmla="*/ 16341 w 24869"/>
                <a:gd name="csY0" fmla="*/ 112717 h 113638"/>
                <a:gd name="csX1" fmla="*/ 7582 w 24869"/>
                <a:gd name="csY1" fmla="*/ 113639 h 113638"/>
                <a:gd name="csX2" fmla="*/ 24869 w 24869"/>
                <a:gd name="csY2" fmla="*/ 0 h 113638"/>
                <a:gd name="csX3" fmla="*/ 16341 w 24869"/>
                <a:gd name="csY3" fmla="*/ 112717 h 113638"/>
              </a:gdLst>
              <a:ahLst/>
              <a:cxnLst>
                <a:cxn ang="0">
                  <a:pos x="csX0" y="csY0"/>
                </a:cxn>
                <a:cxn ang="0">
                  <a:pos x="csX1" y="csY1"/>
                </a:cxn>
                <a:cxn ang="0">
                  <a:pos x="csX2" y="csY2"/>
                </a:cxn>
                <a:cxn ang="0">
                  <a:pos x="csX3" y="csY3"/>
                </a:cxn>
              </a:cxnLst>
              <a:rect l="l" t="t" r="r" b="b"/>
              <a:pathLst>
                <a:path w="24869" h="113638">
                  <a:moveTo>
                    <a:pt x="16341" y="112717"/>
                  </a:moveTo>
                  <a:lnTo>
                    <a:pt x="7582" y="113639"/>
                  </a:lnTo>
                  <a:cubicBezTo>
                    <a:pt x="-2561" y="72148"/>
                    <a:pt x="-7286" y="30311"/>
                    <a:pt x="24869" y="0"/>
                  </a:cubicBezTo>
                  <a:cubicBezTo>
                    <a:pt x="18185" y="37111"/>
                    <a:pt x="15995" y="74914"/>
                    <a:pt x="16341" y="112717"/>
                  </a:cubicBezTo>
                  <a:close/>
                </a:path>
              </a:pathLst>
            </a:custGeom>
            <a:solidFill>
              <a:srgbClr val="269DCA"/>
            </a:solidFill>
            <a:ln w="11507" cap="flat">
              <a:noFill/>
              <a:prstDash val="solid"/>
              <a:miter/>
            </a:ln>
          </p:spPr>
          <p:txBody>
            <a:bodyPr/>
            <a:lstStyle/>
            <a:p>
              <a:endParaRPr lang="en-US"/>
            </a:p>
          </p:txBody>
        </p:sp>
        <p:sp>
          <p:nvSpPr>
            <p:cNvPr id="916" name="Freeform: Shape 915">
              <a:extLst>
                <a:ext uri="{FF2B5EF4-FFF2-40B4-BE49-F238E27FC236}">
                  <a16:creationId xmlns:a16="http://schemas.microsoft.com/office/drawing/2014/main" id="{155DFD8F-5752-31E3-6839-260F8F32F17D}"/>
                </a:ext>
              </a:extLst>
            </p:cNvPr>
            <p:cNvSpPr/>
            <p:nvPr/>
          </p:nvSpPr>
          <p:spPr>
            <a:xfrm>
              <a:off x="7346554" y="4038462"/>
              <a:ext cx="38607" cy="54868"/>
            </a:xfrm>
            <a:custGeom>
              <a:avLst/>
              <a:gdLst>
                <a:gd name="csX0" fmla="*/ 14749 w 38607"/>
                <a:gd name="csY0" fmla="*/ 5080 h 54868"/>
                <a:gd name="csX1" fmla="*/ 36416 w 38607"/>
                <a:gd name="csY1" fmla="*/ 23635 h 54868"/>
                <a:gd name="csX2" fmla="*/ 28579 w 38607"/>
                <a:gd name="csY2" fmla="*/ 50835 h 54868"/>
                <a:gd name="csX3" fmla="*/ 2532 w 38607"/>
                <a:gd name="csY3" fmla="*/ 54869 h 54868"/>
                <a:gd name="csX4" fmla="*/ 5759 w 38607"/>
                <a:gd name="csY4" fmla="*/ 6002 h 54868"/>
                <a:gd name="csX5" fmla="*/ 14749 w 38607"/>
                <a:gd name="csY5" fmla="*/ 5080 h 54868"/>
              </a:gdLst>
              <a:ahLst/>
              <a:cxnLst>
                <a:cxn ang="0">
                  <a:pos x="csX0" y="csY0"/>
                </a:cxn>
                <a:cxn ang="0">
                  <a:pos x="csX1" y="csY1"/>
                </a:cxn>
                <a:cxn ang="0">
                  <a:pos x="csX2" y="csY2"/>
                </a:cxn>
                <a:cxn ang="0">
                  <a:pos x="csX3" y="csY3"/>
                </a:cxn>
                <a:cxn ang="0">
                  <a:pos x="csX4" y="csY4"/>
                </a:cxn>
                <a:cxn ang="0">
                  <a:pos x="csX5" y="csY5"/>
                </a:cxn>
              </a:cxnLst>
              <a:rect l="l" t="t" r="r" b="b"/>
              <a:pathLst>
                <a:path w="38607" h="54868">
                  <a:moveTo>
                    <a:pt x="14749" y="5080"/>
                  </a:moveTo>
                  <a:lnTo>
                    <a:pt x="36416" y="23635"/>
                  </a:lnTo>
                  <a:cubicBezTo>
                    <a:pt x="42064" y="28476"/>
                    <a:pt x="35840" y="49682"/>
                    <a:pt x="28579" y="50835"/>
                  </a:cubicBezTo>
                  <a:lnTo>
                    <a:pt x="2532" y="54869"/>
                  </a:lnTo>
                  <a:cubicBezTo>
                    <a:pt x="-1732" y="39194"/>
                    <a:pt x="-580" y="20754"/>
                    <a:pt x="5759" y="6002"/>
                  </a:cubicBezTo>
                  <a:cubicBezTo>
                    <a:pt x="7603" y="-1720"/>
                    <a:pt x="10600" y="-1951"/>
                    <a:pt x="14749" y="5080"/>
                  </a:cubicBezTo>
                  <a:close/>
                </a:path>
              </a:pathLst>
            </a:custGeom>
            <a:solidFill>
              <a:srgbClr val="6BBEB7"/>
            </a:solidFill>
            <a:ln w="11507" cap="flat">
              <a:noFill/>
              <a:prstDash val="solid"/>
              <a:miter/>
            </a:ln>
          </p:spPr>
          <p:txBody>
            <a:bodyPr/>
            <a:lstStyle/>
            <a:p>
              <a:endParaRPr lang="en-US"/>
            </a:p>
          </p:txBody>
        </p:sp>
        <p:sp>
          <p:nvSpPr>
            <p:cNvPr id="917" name="Freeform: Shape 916">
              <a:extLst>
                <a:ext uri="{FF2B5EF4-FFF2-40B4-BE49-F238E27FC236}">
                  <a16:creationId xmlns:a16="http://schemas.microsoft.com/office/drawing/2014/main" id="{D1E66173-2C52-58D9-05F5-6CEB11A08E81}"/>
                </a:ext>
              </a:extLst>
            </p:cNvPr>
            <p:cNvSpPr/>
            <p:nvPr/>
          </p:nvSpPr>
          <p:spPr>
            <a:xfrm>
              <a:off x="7283277" y="3974159"/>
              <a:ext cx="72057" cy="51633"/>
            </a:xfrm>
            <a:custGeom>
              <a:avLst/>
              <a:gdLst>
                <a:gd name="csX0" fmla="*/ 51057 w 72057"/>
                <a:gd name="csY0" fmla="*/ 19478 h 51633"/>
                <a:gd name="csX1" fmla="*/ 58203 w 72057"/>
                <a:gd name="csY1" fmla="*/ 20054 h 51633"/>
                <a:gd name="csX2" fmla="*/ 60623 w 72057"/>
                <a:gd name="csY2" fmla="*/ 51633 h 51633"/>
                <a:gd name="csX3" fmla="*/ 33193 w 72057"/>
                <a:gd name="csY3" fmla="*/ 50365 h 51633"/>
                <a:gd name="csX4" fmla="*/ 0 w 72057"/>
                <a:gd name="csY4" fmla="*/ 0 h 51633"/>
                <a:gd name="csX5" fmla="*/ 51057 w 72057"/>
                <a:gd name="csY5" fmla="*/ 19362 h 51633"/>
              </a:gdLst>
              <a:ahLst/>
              <a:cxnLst>
                <a:cxn ang="0">
                  <a:pos x="csX0" y="csY0"/>
                </a:cxn>
                <a:cxn ang="0">
                  <a:pos x="csX1" y="csY1"/>
                </a:cxn>
                <a:cxn ang="0">
                  <a:pos x="csX2" y="csY2"/>
                </a:cxn>
                <a:cxn ang="0">
                  <a:pos x="csX3" y="csY3"/>
                </a:cxn>
                <a:cxn ang="0">
                  <a:pos x="csX4" y="csY4"/>
                </a:cxn>
                <a:cxn ang="0">
                  <a:pos x="csX5" y="csY5"/>
                </a:cxn>
              </a:cxnLst>
              <a:rect l="l" t="t" r="r" b="b"/>
              <a:pathLst>
                <a:path w="72057" h="51633">
                  <a:moveTo>
                    <a:pt x="51057" y="19478"/>
                  </a:moveTo>
                  <a:cubicBezTo>
                    <a:pt x="51979" y="11641"/>
                    <a:pt x="54399" y="12217"/>
                    <a:pt x="58203" y="20054"/>
                  </a:cubicBezTo>
                  <a:cubicBezTo>
                    <a:pt x="72033" y="27661"/>
                    <a:pt x="79755" y="47023"/>
                    <a:pt x="60623" y="51633"/>
                  </a:cubicBezTo>
                  <a:lnTo>
                    <a:pt x="33193" y="50365"/>
                  </a:lnTo>
                  <a:cubicBezTo>
                    <a:pt x="23973" y="33078"/>
                    <a:pt x="12447" y="16366"/>
                    <a:pt x="0" y="0"/>
                  </a:cubicBezTo>
                  <a:cubicBezTo>
                    <a:pt x="13369" y="3112"/>
                    <a:pt x="37572" y="12563"/>
                    <a:pt x="51057" y="19362"/>
                  </a:cubicBezTo>
                  <a:close/>
                </a:path>
              </a:pathLst>
            </a:custGeom>
            <a:solidFill>
              <a:srgbClr val="0A9248"/>
            </a:solidFill>
            <a:ln w="11507" cap="flat">
              <a:noFill/>
              <a:prstDash val="solid"/>
              <a:miter/>
            </a:ln>
          </p:spPr>
          <p:txBody>
            <a:bodyPr/>
            <a:lstStyle/>
            <a:p>
              <a:endParaRPr lang="en-US"/>
            </a:p>
          </p:txBody>
        </p:sp>
        <p:sp>
          <p:nvSpPr>
            <p:cNvPr id="918" name="Freeform: Shape 917">
              <a:extLst>
                <a:ext uri="{FF2B5EF4-FFF2-40B4-BE49-F238E27FC236}">
                  <a16:creationId xmlns:a16="http://schemas.microsoft.com/office/drawing/2014/main" id="{3794411F-9B6B-52A5-FE00-131380FE1F5F}"/>
                </a:ext>
              </a:extLst>
            </p:cNvPr>
            <p:cNvSpPr/>
            <p:nvPr/>
          </p:nvSpPr>
          <p:spPr>
            <a:xfrm>
              <a:off x="7341479" y="3986254"/>
              <a:ext cx="30587" cy="58209"/>
            </a:xfrm>
            <a:custGeom>
              <a:avLst/>
              <a:gdLst>
                <a:gd name="csX0" fmla="*/ 19823 w 30587"/>
                <a:gd name="csY0" fmla="*/ 14414 h 58209"/>
                <a:gd name="csX1" fmla="*/ 30196 w 30587"/>
                <a:gd name="csY1" fmla="*/ 37003 h 58209"/>
                <a:gd name="csX2" fmla="*/ 19823 w 30587"/>
                <a:gd name="csY2" fmla="*/ 57288 h 58209"/>
                <a:gd name="csX3" fmla="*/ 10834 w 30587"/>
                <a:gd name="csY3" fmla="*/ 58210 h 58209"/>
                <a:gd name="csX4" fmla="*/ 2420 w 30587"/>
                <a:gd name="csY4" fmla="*/ 39654 h 58209"/>
                <a:gd name="csX5" fmla="*/ 0 w 30587"/>
                <a:gd name="csY5" fmla="*/ 8075 h 58209"/>
                <a:gd name="csX6" fmla="*/ 19823 w 30587"/>
                <a:gd name="csY6" fmla="*/ 14529 h 582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587" h="58209">
                  <a:moveTo>
                    <a:pt x="19823" y="14414"/>
                  </a:moveTo>
                  <a:lnTo>
                    <a:pt x="30196" y="37003"/>
                  </a:lnTo>
                  <a:cubicBezTo>
                    <a:pt x="32616" y="42305"/>
                    <a:pt x="23166" y="52793"/>
                    <a:pt x="19823" y="57288"/>
                  </a:cubicBezTo>
                  <a:lnTo>
                    <a:pt x="10834" y="58210"/>
                  </a:lnTo>
                  <a:lnTo>
                    <a:pt x="2420" y="39654"/>
                  </a:lnTo>
                  <a:lnTo>
                    <a:pt x="0" y="8075"/>
                  </a:lnTo>
                  <a:cubicBezTo>
                    <a:pt x="3803" y="-6562"/>
                    <a:pt x="20284" y="584"/>
                    <a:pt x="19823" y="14529"/>
                  </a:cubicBezTo>
                  <a:close/>
                </a:path>
              </a:pathLst>
            </a:custGeom>
            <a:solidFill>
              <a:srgbClr val="39B08D"/>
            </a:solidFill>
            <a:ln w="11507" cap="flat">
              <a:noFill/>
              <a:prstDash val="solid"/>
              <a:miter/>
            </a:ln>
          </p:spPr>
          <p:txBody>
            <a:bodyPr/>
            <a:lstStyle/>
            <a:p>
              <a:endParaRPr lang="en-US"/>
            </a:p>
          </p:txBody>
        </p:sp>
        <p:sp>
          <p:nvSpPr>
            <p:cNvPr id="919" name="Freeform: Shape 918">
              <a:extLst>
                <a:ext uri="{FF2B5EF4-FFF2-40B4-BE49-F238E27FC236}">
                  <a16:creationId xmlns:a16="http://schemas.microsoft.com/office/drawing/2014/main" id="{A806DBEE-5B77-6040-9341-FE2BC8350BE0}"/>
                </a:ext>
              </a:extLst>
            </p:cNvPr>
            <p:cNvSpPr/>
            <p:nvPr/>
          </p:nvSpPr>
          <p:spPr>
            <a:xfrm>
              <a:off x="7267602" y="4001752"/>
              <a:ext cx="30085" cy="22196"/>
            </a:xfrm>
            <a:custGeom>
              <a:avLst/>
              <a:gdLst>
                <a:gd name="csX0" fmla="*/ 25932 w 30085"/>
                <a:gd name="csY0" fmla="*/ 22196 h 22196"/>
                <a:gd name="csX1" fmla="*/ 5878 w 30085"/>
                <a:gd name="csY1" fmla="*/ 21851 h 22196"/>
                <a:gd name="csX2" fmla="*/ 0 w 30085"/>
                <a:gd name="csY2" fmla="*/ 6061 h 22196"/>
                <a:gd name="csX3" fmla="*/ 26969 w 30085"/>
                <a:gd name="csY3" fmla="*/ 68 h 22196"/>
                <a:gd name="csX4" fmla="*/ 25932 w 30085"/>
                <a:gd name="csY4" fmla="*/ 22196 h 22196"/>
              </a:gdLst>
              <a:ahLst/>
              <a:cxnLst>
                <a:cxn ang="0">
                  <a:pos x="csX0" y="csY0"/>
                </a:cxn>
                <a:cxn ang="0">
                  <a:pos x="csX1" y="csY1"/>
                </a:cxn>
                <a:cxn ang="0">
                  <a:pos x="csX2" y="csY2"/>
                </a:cxn>
                <a:cxn ang="0">
                  <a:pos x="csX3" y="csY3"/>
                </a:cxn>
                <a:cxn ang="0">
                  <a:pos x="csX4" y="csY4"/>
                </a:cxn>
              </a:cxnLst>
              <a:rect l="l" t="t" r="r" b="b"/>
              <a:pathLst>
                <a:path w="30085" h="22196">
                  <a:moveTo>
                    <a:pt x="25932" y="22196"/>
                  </a:moveTo>
                  <a:lnTo>
                    <a:pt x="5878" y="21851"/>
                  </a:lnTo>
                  <a:cubicBezTo>
                    <a:pt x="1153" y="21851"/>
                    <a:pt x="692" y="10325"/>
                    <a:pt x="0" y="6061"/>
                  </a:cubicBezTo>
                  <a:lnTo>
                    <a:pt x="26969" y="68"/>
                  </a:lnTo>
                  <a:cubicBezTo>
                    <a:pt x="33078" y="-1315"/>
                    <a:pt x="28813" y="18854"/>
                    <a:pt x="25932" y="22196"/>
                  </a:cubicBezTo>
                  <a:close/>
                </a:path>
              </a:pathLst>
            </a:custGeom>
            <a:solidFill>
              <a:srgbClr val="3DAE7A"/>
            </a:solidFill>
            <a:ln w="11507" cap="flat">
              <a:noFill/>
              <a:prstDash val="solid"/>
              <a:miter/>
            </a:ln>
          </p:spPr>
          <p:txBody>
            <a:bodyPr/>
            <a:lstStyle/>
            <a:p>
              <a:endParaRPr lang="en-US"/>
            </a:p>
          </p:txBody>
        </p:sp>
        <p:sp>
          <p:nvSpPr>
            <p:cNvPr id="920" name="Freeform: Shape 919">
              <a:extLst>
                <a:ext uri="{FF2B5EF4-FFF2-40B4-BE49-F238E27FC236}">
                  <a16:creationId xmlns:a16="http://schemas.microsoft.com/office/drawing/2014/main" id="{0FAE338F-8C63-A0CB-7CE9-8BAB57EF21FC}"/>
                </a:ext>
              </a:extLst>
            </p:cNvPr>
            <p:cNvSpPr/>
            <p:nvPr/>
          </p:nvSpPr>
          <p:spPr>
            <a:xfrm>
              <a:off x="7274633" y="3843125"/>
              <a:ext cx="131504" cy="112478"/>
            </a:xfrm>
            <a:custGeom>
              <a:avLst/>
              <a:gdLst>
                <a:gd name="csX0" fmla="*/ 104419 w 131504"/>
                <a:gd name="csY0" fmla="*/ 35029 h 112478"/>
                <a:gd name="csX1" fmla="*/ 113639 w 131504"/>
                <a:gd name="csY1" fmla="*/ 61998 h 112478"/>
                <a:gd name="csX2" fmla="*/ 111103 w 131504"/>
                <a:gd name="csY2" fmla="*/ 112478 h 112478"/>
                <a:gd name="csX3" fmla="*/ 74914 w 131504"/>
                <a:gd name="csY3" fmla="*/ 95306 h 112478"/>
                <a:gd name="csX4" fmla="*/ 68345 w 131504"/>
                <a:gd name="csY4" fmla="*/ 88160 h 112478"/>
                <a:gd name="csX5" fmla="*/ 68691 w 131504"/>
                <a:gd name="csY5" fmla="*/ 48283 h 112478"/>
                <a:gd name="csX6" fmla="*/ 42989 w 131504"/>
                <a:gd name="csY6" fmla="*/ 63496 h 112478"/>
                <a:gd name="csX7" fmla="*/ 9681 w 131504"/>
                <a:gd name="csY7" fmla="*/ 71794 h 112478"/>
                <a:gd name="csX8" fmla="*/ 0 w 131504"/>
                <a:gd name="csY8" fmla="*/ 70987 h 112478"/>
                <a:gd name="csX9" fmla="*/ 17288 w 131504"/>
                <a:gd name="csY9" fmla="*/ 45171 h 112478"/>
                <a:gd name="csX10" fmla="*/ 43220 w 131504"/>
                <a:gd name="csY10" fmla="*/ 45171 h 112478"/>
                <a:gd name="csX11" fmla="*/ 77795 w 131504"/>
                <a:gd name="csY11" fmla="*/ 12209 h 112478"/>
                <a:gd name="csX12" fmla="*/ 87592 w 131504"/>
                <a:gd name="csY12" fmla="*/ 13131 h 112478"/>
                <a:gd name="csX13" fmla="*/ 104419 w 131504"/>
                <a:gd name="csY13" fmla="*/ 34913 h 112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504" h="112478">
                  <a:moveTo>
                    <a:pt x="104419" y="35029"/>
                  </a:moveTo>
                  <a:cubicBezTo>
                    <a:pt x="128391" y="45286"/>
                    <a:pt x="131388" y="54276"/>
                    <a:pt x="113639" y="61998"/>
                  </a:cubicBezTo>
                  <a:cubicBezTo>
                    <a:pt x="139686" y="60038"/>
                    <a:pt x="135883" y="109366"/>
                    <a:pt x="111103" y="112478"/>
                  </a:cubicBezTo>
                  <a:lnTo>
                    <a:pt x="74914" y="95306"/>
                  </a:lnTo>
                  <a:cubicBezTo>
                    <a:pt x="68575" y="103028"/>
                    <a:pt x="65233" y="98418"/>
                    <a:pt x="68345" y="88160"/>
                  </a:cubicBezTo>
                  <a:cubicBezTo>
                    <a:pt x="78372" y="74906"/>
                    <a:pt x="78487" y="61652"/>
                    <a:pt x="68691" y="48283"/>
                  </a:cubicBezTo>
                  <a:cubicBezTo>
                    <a:pt x="68114" y="66723"/>
                    <a:pt x="57281" y="74560"/>
                    <a:pt x="42989" y="63496"/>
                  </a:cubicBezTo>
                  <a:cubicBezTo>
                    <a:pt x="29159" y="72601"/>
                    <a:pt x="17979" y="75482"/>
                    <a:pt x="9681" y="71794"/>
                  </a:cubicBezTo>
                  <a:lnTo>
                    <a:pt x="0" y="70987"/>
                  </a:lnTo>
                  <a:lnTo>
                    <a:pt x="17288" y="45171"/>
                  </a:lnTo>
                  <a:cubicBezTo>
                    <a:pt x="26047" y="37449"/>
                    <a:pt x="42874" y="27652"/>
                    <a:pt x="43220" y="45171"/>
                  </a:cubicBezTo>
                  <a:cubicBezTo>
                    <a:pt x="39762" y="25232"/>
                    <a:pt x="61660" y="16012"/>
                    <a:pt x="77795" y="12209"/>
                  </a:cubicBezTo>
                  <a:cubicBezTo>
                    <a:pt x="77795" y="-4503"/>
                    <a:pt x="84365" y="-3927"/>
                    <a:pt x="87592" y="13131"/>
                  </a:cubicBezTo>
                  <a:cubicBezTo>
                    <a:pt x="101768" y="222"/>
                    <a:pt x="107415" y="7483"/>
                    <a:pt x="104419" y="34913"/>
                  </a:cubicBezTo>
                  <a:close/>
                </a:path>
              </a:pathLst>
            </a:custGeom>
            <a:solidFill>
              <a:srgbClr val="258139"/>
            </a:solidFill>
            <a:ln w="11507" cap="flat">
              <a:noFill/>
              <a:prstDash val="solid"/>
              <a:miter/>
            </a:ln>
          </p:spPr>
          <p:txBody>
            <a:bodyPr/>
            <a:lstStyle/>
            <a:p>
              <a:endParaRPr lang="en-US"/>
            </a:p>
          </p:txBody>
        </p:sp>
        <p:sp>
          <p:nvSpPr>
            <p:cNvPr id="921" name="Freeform: Shape 920">
              <a:extLst>
                <a:ext uri="{FF2B5EF4-FFF2-40B4-BE49-F238E27FC236}">
                  <a16:creationId xmlns:a16="http://schemas.microsoft.com/office/drawing/2014/main" id="{9C7EC1D2-ED96-B77E-CC2F-CD76B5E8C70C}"/>
                </a:ext>
              </a:extLst>
            </p:cNvPr>
            <p:cNvSpPr/>
            <p:nvPr/>
          </p:nvSpPr>
          <p:spPr>
            <a:xfrm>
              <a:off x="7247713" y="3778753"/>
              <a:ext cx="35010" cy="75428"/>
            </a:xfrm>
            <a:custGeom>
              <a:avLst/>
              <a:gdLst>
                <a:gd name="csX0" fmla="*/ 20927 w 35010"/>
                <a:gd name="csY0" fmla="*/ 25294 h 75428"/>
                <a:gd name="csX1" fmla="*/ 29110 w 35010"/>
                <a:gd name="csY1" fmla="*/ 75428 h 75428"/>
                <a:gd name="csX2" fmla="*/ 9517 w 35010"/>
                <a:gd name="csY2" fmla="*/ 75198 h 75428"/>
                <a:gd name="csX3" fmla="*/ 873 w 35010"/>
                <a:gd name="csY3" fmla="*/ 14921 h 75428"/>
                <a:gd name="csX4" fmla="*/ 19544 w 35010"/>
                <a:gd name="csY4" fmla="*/ 6853 h 75428"/>
                <a:gd name="csX5" fmla="*/ 20811 w 35010"/>
                <a:gd name="csY5" fmla="*/ 25294 h 75428"/>
              </a:gdLst>
              <a:ahLst/>
              <a:cxnLst>
                <a:cxn ang="0">
                  <a:pos x="csX0" y="csY0"/>
                </a:cxn>
                <a:cxn ang="0">
                  <a:pos x="csX1" y="csY1"/>
                </a:cxn>
                <a:cxn ang="0">
                  <a:pos x="csX2" y="csY2"/>
                </a:cxn>
                <a:cxn ang="0">
                  <a:pos x="csX3" y="csY3"/>
                </a:cxn>
                <a:cxn ang="0">
                  <a:pos x="csX4" y="csY4"/>
                </a:cxn>
                <a:cxn ang="0">
                  <a:pos x="csX5" y="csY5"/>
                </a:cxn>
              </a:cxnLst>
              <a:rect l="l" t="t" r="r" b="b"/>
              <a:pathLst>
                <a:path w="35010" h="75428">
                  <a:moveTo>
                    <a:pt x="20927" y="25294"/>
                  </a:moveTo>
                  <a:cubicBezTo>
                    <a:pt x="36371" y="44310"/>
                    <a:pt x="39137" y="61022"/>
                    <a:pt x="29110" y="75428"/>
                  </a:cubicBezTo>
                  <a:lnTo>
                    <a:pt x="9517" y="75198"/>
                  </a:lnTo>
                  <a:cubicBezTo>
                    <a:pt x="5598" y="59869"/>
                    <a:pt x="-2700" y="29788"/>
                    <a:pt x="873" y="14921"/>
                  </a:cubicBezTo>
                  <a:cubicBezTo>
                    <a:pt x="8364" y="-1791"/>
                    <a:pt x="14588" y="-4442"/>
                    <a:pt x="19544" y="6853"/>
                  </a:cubicBezTo>
                  <a:cubicBezTo>
                    <a:pt x="34181" y="4894"/>
                    <a:pt x="37523" y="22412"/>
                    <a:pt x="20811" y="25294"/>
                  </a:cubicBezTo>
                  <a:close/>
                </a:path>
              </a:pathLst>
            </a:custGeom>
            <a:solidFill>
              <a:srgbClr val="095829"/>
            </a:solidFill>
            <a:ln w="11507" cap="flat">
              <a:noFill/>
              <a:prstDash val="solid"/>
              <a:miter/>
            </a:ln>
          </p:spPr>
          <p:txBody>
            <a:bodyPr/>
            <a:lstStyle/>
            <a:p>
              <a:endParaRPr lang="en-US"/>
            </a:p>
          </p:txBody>
        </p:sp>
        <p:sp>
          <p:nvSpPr>
            <p:cNvPr id="922" name="Freeform: Shape 921">
              <a:extLst>
                <a:ext uri="{FF2B5EF4-FFF2-40B4-BE49-F238E27FC236}">
                  <a16:creationId xmlns:a16="http://schemas.microsoft.com/office/drawing/2014/main" id="{52BD8DD3-F6B3-38A3-AD57-74583A20AA34}"/>
                </a:ext>
              </a:extLst>
            </p:cNvPr>
            <p:cNvSpPr/>
            <p:nvPr/>
          </p:nvSpPr>
          <p:spPr>
            <a:xfrm>
              <a:off x="7268640" y="3797795"/>
              <a:ext cx="32977" cy="62673"/>
            </a:xfrm>
            <a:custGeom>
              <a:avLst/>
              <a:gdLst>
                <a:gd name="csX0" fmla="*/ 24549 w 32977"/>
                <a:gd name="csY0" fmla="*/ 28265 h 62673"/>
                <a:gd name="csX1" fmla="*/ 23166 w 32977"/>
                <a:gd name="csY1" fmla="*/ 47628 h 62673"/>
                <a:gd name="csX2" fmla="*/ 20284 w 32977"/>
                <a:gd name="csY2" fmla="*/ 62610 h 62673"/>
                <a:gd name="csX3" fmla="*/ 8183 w 32977"/>
                <a:gd name="csY3" fmla="*/ 56502 h 62673"/>
                <a:gd name="csX4" fmla="*/ 0 w 32977"/>
                <a:gd name="csY4" fmla="*/ 6367 h 62673"/>
                <a:gd name="csX5" fmla="*/ 24549 w 32977"/>
                <a:gd name="csY5" fmla="*/ 28380 h 62673"/>
              </a:gdLst>
              <a:ahLst/>
              <a:cxnLst>
                <a:cxn ang="0">
                  <a:pos x="csX0" y="csY0"/>
                </a:cxn>
                <a:cxn ang="0">
                  <a:pos x="csX1" y="csY1"/>
                </a:cxn>
                <a:cxn ang="0">
                  <a:pos x="csX2" y="csY2"/>
                </a:cxn>
                <a:cxn ang="0">
                  <a:pos x="csX3" y="csY3"/>
                </a:cxn>
                <a:cxn ang="0">
                  <a:pos x="csX4" y="csY4"/>
                </a:cxn>
                <a:cxn ang="0">
                  <a:pos x="csX5" y="csY5"/>
                </a:cxn>
              </a:cxnLst>
              <a:rect l="l" t="t" r="r" b="b"/>
              <a:pathLst>
                <a:path w="32977" h="62673">
                  <a:moveTo>
                    <a:pt x="24549" y="28265"/>
                  </a:moveTo>
                  <a:cubicBezTo>
                    <a:pt x="35613" y="34604"/>
                    <a:pt x="36420" y="45438"/>
                    <a:pt x="23166" y="47628"/>
                  </a:cubicBezTo>
                  <a:cubicBezTo>
                    <a:pt x="32616" y="58346"/>
                    <a:pt x="31694" y="63302"/>
                    <a:pt x="20284" y="62610"/>
                  </a:cubicBezTo>
                  <a:lnTo>
                    <a:pt x="8183" y="56502"/>
                  </a:lnTo>
                  <a:cubicBezTo>
                    <a:pt x="3227" y="40251"/>
                    <a:pt x="231" y="22848"/>
                    <a:pt x="0" y="6367"/>
                  </a:cubicBezTo>
                  <a:cubicBezTo>
                    <a:pt x="12332" y="-11382"/>
                    <a:pt x="20745" y="11899"/>
                    <a:pt x="24549" y="28380"/>
                  </a:cubicBezTo>
                  <a:close/>
                </a:path>
              </a:pathLst>
            </a:custGeom>
            <a:solidFill>
              <a:srgbClr val="696F0D"/>
            </a:solidFill>
            <a:ln w="11507" cap="flat">
              <a:noFill/>
              <a:prstDash val="solid"/>
              <a:miter/>
            </a:ln>
          </p:spPr>
          <p:txBody>
            <a:bodyPr/>
            <a:lstStyle/>
            <a:p>
              <a:endParaRPr lang="en-US"/>
            </a:p>
          </p:txBody>
        </p:sp>
        <p:sp>
          <p:nvSpPr>
            <p:cNvPr id="923" name="Freeform: Shape 922">
              <a:extLst>
                <a:ext uri="{FF2B5EF4-FFF2-40B4-BE49-F238E27FC236}">
                  <a16:creationId xmlns:a16="http://schemas.microsoft.com/office/drawing/2014/main" id="{41B7F1E9-4799-5AFB-A36E-E752594DCCC8}"/>
                </a:ext>
              </a:extLst>
            </p:cNvPr>
            <p:cNvSpPr/>
            <p:nvPr/>
          </p:nvSpPr>
          <p:spPr>
            <a:xfrm>
              <a:off x="7288971" y="3841684"/>
              <a:ext cx="23345" cy="41069"/>
            </a:xfrm>
            <a:custGeom>
              <a:avLst/>
              <a:gdLst>
                <a:gd name="csX0" fmla="*/ 2950 w 23345"/>
                <a:gd name="csY0" fmla="*/ 38084 h 41069"/>
                <a:gd name="csX1" fmla="*/ 69 w 23345"/>
                <a:gd name="csY1" fmla="*/ 18721 h 41069"/>
                <a:gd name="csX2" fmla="*/ 2950 w 23345"/>
                <a:gd name="csY2" fmla="*/ 3738 h 41069"/>
                <a:gd name="csX3" fmla="*/ 2950 w 23345"/>
                <a:gd name="csY3" fmla="*/ 38199 h 41069"/>
              </a:gdLst>
              <a:ahLst/>
              <a:cxnLst>
                <a:cxn ang="0">
                  <a:pos x="csX0" y="csY0"/>
                </a:cxn>
                <a:cxn ang="0">
                  <a:pos x="csX1" y="csY1"/>
                </a:cxn>
                <a:cxn ang="0">
                  <a:pos x="csX2" y="csY2"/>
                </a:cxn>
                <a:cxn ang="0">
                  <a:pos x="csX3" y="csY3"/>
                </a:cxn>
              </a:cxnLst>
              <a:rect l="l" t="t" r="r" b="b"/>
              <a:pathLst>
                <a:path w="23345" h="41069">
                  <a:moveTo>
                    <a:pt x="2950" y="38084"/>
                  </a:moveTo>
                  <a:lnTo>
                    <a:pt x="69" y="18721"/>
                  </a:lnTo>
                  <a:cubicBezTo>
                    <a:pt x="-507" y="14918"/>
                    <a:pt x="2720" y="7542"/>
                    <a:pt x="2950" y="3738"/>
                  </a:cubicBezTo>
                  <a:cubicBezTo>
                    <a:pt x="21160" y="-17007"/>
                    <a:pt x="37872" y="56178"/>
                    <a:pt x="2950" y="38199"/>
                  </a:cubicBezTo>
                  <a:close/>
                </a:path>
              </a:pathLst>
            </a:custGeom>
            <a:solidFill>
              <a:srgbClr val="A79C0B"/>
            </a:solidFill>
            <a:ln w="11507" cap="flat">
              <a:noFill/>
              <a:prstDash val="solid"/>
              <a:miter/>
            </a:ln>
          </p:spPr>
          <p:txBody>
            <a:bodyPr/>
            <a:lstStyle/>
            <a:p>
              <a:endParaRPr lang="en-US"/>
            </a:p>
          </p:txBody>
        </p:sp>
        <p:sp>
          <p:nvSpPr>
            <p:cNvPr id="924" name="Freeform: Shape 923">
              <a:extLst>
                <a:ext uri="{FF2B5EF4-FFF2-40B4-BE49-F238E27FC236}">
                  <a16:creationId xmlns:a16="http://schemas.microsoft.com/office/drawing/2014/main" id="{1C91A2C6-E017-5F65-3EB6-91B372BA26C3}"/>
                </a:ext>
              </a:extLst>
            </p:cNvPr>
            <p:cNvSpPr/>
            <p:nvPr/>
          </p:nvSpPr>
          <p:spPr>
            <a:xfrm>
              <a:off x="7291806" y="3814653"/>
              <a:ext cx="40354" cy="73758"/>
            </a:xfrm>
            <a:custGeom>
              <a:avLst/>
              <a:gdLst>
                <a:gd name="csX0" fmla="*/ 17288 w 40354"/>
                <a:gd name="csY0" fmla="*/ 13482 h 73758"/>
                <a:gd name="csX1" fmla="*/ 17288 w 40354"/>
                <a:gd name="csY1" fmla="*/ 22126 h 73758"/>
                <a:gd name="csX2" fmla="*/ 25932 w 40354"/>
                <a:gd name="csY2" fmla="*/ 73759 h 73758"/>
                <a:gd name="csX3" fmla="*/ 0 w 40354"/>
                <a:gd name="csY3" fmla="*/ 73759 h 73758"/>
                <a:gd name="csX4" fmla="*/ 0 w 40354"/>
                <a:gd name="csY4" fmla="*/ 65115 h 73758"/>
                <a:gd name="csX5" fmla="*/ 18325 w 40354"/>
                <a:gd name="csY5" fmla="*/ 45752 h 73758"/>
                <a:gd name="csX6" fmla="*/ 0 w 40354"/>
                <a:gd name="csY6" fmla="*/ 30654 h 73758"/>
                <a:gd name="csX7" fmla="*/ 1383 w 40354"/>
                <a:gd name="csY7" fmla="*/ 11292 h 73758"/>
                <a:gd name="csX8" fmla="*/ 17288 w 40354"/>
                <a:gd name="csY8" fmla="*/ 13366 h 73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354" h="73758">
                  <a:moveTo>
                    <a:pt x="17288" y="13482"/>
                  </a:moveTo>
                  <a:cubicBezTo>
                    <a:pt x="24779" y="15902"/>
                    <a:pt x="24664" y="18783"/>
                    <a:pt x="17288" y="22126"/>
                  </a:cubicBezTo>
                  <a:cubicBezTo>
                    <a:pt x="34691" y="37454"/>
                    <a:pt x="54514" y="58776"/>
                    <a:pt x="25932" y="73759"/>
                  </a:cubicBezTo>
                  <a:lnTo>
                    <a:pt x="0" y="73759"/>
                  </a:lnTo>
                  <a:cubicBezTo>
                    <a:pt x="0" y="70993"/>
                    <a:pt x="346" y="67189"/>
                    <a:pt x="0" y="65115"/>
                  </a:cubicBezTo>
                  <a:cubicBezTo>
                    <a:pt x="6800" y="70186"/>
                    <a:pt x="24203" y="50593"/>
                    <a:pt x="18325" y="45752"/>
                  </a:cubicBezTo>
                  <a:lnTo>
                    <a:pt x="0" y="30654"/>
                  </a:lnTo>
                  <a:lnTo>
                    <a:pt x="1383" y="11292"/>
                  </a:lnTo>
                  <a:cubicBezTo>
                    <a:pt x="3227" y="-5189"/>
                    <a:pt x="14291" y="-2884"/>
                    <a:pt x="17288" y="13366"/>
                  </a:cubicBezTo>
                  <a:close/>
                </a:path>
              </a:pathLst>
            </a:custGeom>
            <a:solidFill>
              <a:srgbClr val="9B8606"/>
            </a:solidFill>
            <a:ln w="11507" cap="flat">
              <a:noFill/>
              <a:prstDash val="solid"/>
              <a:miter/>
            </a:ln>
          </p:spPr>
          <p:txBody>
            <a:bodyPr/>
            <a:lstStyle/>
            <a:p>
              <a:endParaRPr lang="en-US"/>
            </a:p>
          </p:txBody>
        </p:sp>
        <p:sp>
          <p:nvSpPr>
            <p:cNvPr id="925" name="Freeform: Shape 924">
              <a:extLst>
                <a:ext uri="{FF2B5EF4-FFF2-40B4-BE49-F238E27FC236}">
                  <a16:creationId xmlns:a16="http://schemas.microsoft.com/office/drawing/2014/main" id="{8F251826-A17B-075B-D667-2CB69C585763}"/>
                </a:ext>
              </a:extLst>
            </p:cNvPr>
            <p:cNvSpPr/>
            <p:nvPr/>
          </p:nvSpPr>
          <p:spPr>
            <a:xfrm>
              <a:off x="7248701" y="3706792"/>
              <a:ext cx="47128" cy="86882"/>
            </a:xfrm>
            <a:custGeom>
              <a:avLst/>
              <a:gdLst>
                <a:gd name="csX0" fmla="*/ 38955 w 47128"/>
                <a:gd name="csY0" fmla="*/ 37439 h 86882"/>
                <a:gd name="csX1" fmla="*/ 36420 w 47128"/>
                <a:gd name="csY1" fmla="*/ 52191 h 86882"/>
                <a:gd name="csX2" fmla="*/ 26739 w 47128"/>
                <a:gd name="csY2" fmla="*/ 71093 h 86882"/>
                <a:gd name="csX3" fmla="*/ 18671 w 47128"/>
                <a:gd name="csY3" fmla="*/ 78814 h 86882"/>
                <a:gd name="csX4" fmla="*/ 0 w 47128"/>
                <a:gd name="csY4" fmla="*/ 86882 h 86882"/>
                <a:gd name="csX5" fmla="*/ 16827 w 47128"/>
                <a:gd name="csY5" fmla="*/ 16809 h 86882"/>
                <a:gd name="csX6" fmla="*/ 26739 w 47128"/>
                <a:gd name="csY6" fmla="*/ 673 h 86882"/>
                <a:gd name="csX7" fmla="*/ 38955 w 47128"/>
                <a:gd name="csY7" fmla="*/ 37439 h 86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128" h="86882">
                  <a:moveTo>
                    <a:pt x="38955" y="37439"/>
                  </a:moveTo>
                  <a:cubicBezTo>
                    <a:pt x="49674" y="48273"/>
                    <a:pt x="48867" y="53228"/>
                    <a:pt x="36420" y="52191"/>
                  </a:cubicBezTo>
                  <a:cubicBezTo>
                    <a:pt x="53362" y="69940"/>
                    <a:pt x="50250" y="74896"/>
                    <a:pt x="26739" y="71093"/>
                  </a:cubicBezTo>
                  <a:cubicBezTo>
                    <a:pt x="37688" y="83655"/>
                    <a:pt x="32847" y="88150"/>
                    <a:pt x="18671" y="78814"/>
                  </a:cubicBezTo>
                  <a:lnTo>
                    <a:pt x="0" y="86882"/>
                  </a:lnTo>
                  <a:lnTo>
                    <a:pt x="16827" y="16809"/>
                  </a:lnTo>
                  <a:cubicBezTo>
                    <a:pt x="7722" y="10124"/>
                    <a:pt x="15213" y="-3130"/>
                    <a:pt x="26739" y="673"/>
                  </a:cubicBezTo>
                  <a:lnTo>
                    <a:pt x="38955" y="37439"/>
                  </a:lnTo>
                  <a:close/>
                </a:path>
              </a:pathLst>
            </a:custGeom>
            <a:solidFill>
              <a:srgbClr val="189D4F"/>
            </a:solidFill>
            <a:ln w="11507" cap="flat">
              <a:noFill/>
              <a:prstDash val="solid"/>
              <a:miter/>
            </a:ln>
          </p:spPr>
          <p:txBody>
            <a:bodyPr/>
            <a:lstStyle/>
            <a:p>
              <a:endParaRPr lang="en-US"/>
            </a:p>
          </p:txBody>
        </p:sp>
        <p:sp>
          <p:nvSpPr>
            <p:cNvPr id="926" name="Freeform: Shape 925">
              <a:extLst>
                <a:ext uri="{FF2B5EF4-FFF2-40B4-BE49-F238E27FC236}">
                  <a16:creationId xmlns:a16="http://schemas.microsoft.com/office/drawing/2014/main" id="{F74D1FDE-D5E9-19D4-301A-44C2C9693A2F}"/>
                </a:ext>
              </a:extLst>
            </p:cNvPr>
            <p:cNvSpPr/>
            <p:nvPr/>
          </p:nvSpPr>
          <p:spPr>
            <a:xfrm>
              <a:off x="7248701" y="3657561"/>
              <a:ext cx="43680" cy="83673"/>
            </a:xfrm>
            <a:custGeom>
              <a:avLst/>
              <a:gdLst>
                <a:gd name="csX0" fmla="*/ 43565 w 43680"/>
                <a:gd name="csY0" fmla="*/ 15905 h 83673"/>
                <a:gd name="csX1" fmla="*/ 26854 w 43680"/>
                <a:gd name="csY1" fmla="*/ 49904 h 83673"/>
                <a:gd name="csX2" fmla="*/ 16942 w 43680"/>
                <a:gd name="csY2" fmla="*/ 66040 h 83673"/>
                <a:gd name="csX3" fmla="*/ 0 w 43680"/>
                <a:gd name="csY3" fmla="*/ 83673 h 83673"/>
                <a:gd name="csX4" fmla="*/ 18556 w 43680"/>
                <a:gd name="csY4" fmla="*/ 16942 h 83673"/>
                <a:gd name="csX5" fmla="*/ 33538 w 43680"/>
                <a:gd name="csY5" fmla="*/ 0 h 83673"/>
                <a:gd name="csX6" fmla="*/ 43681 w 43680"/>
                <a:gd name="csY6" fmla="*/ 15905 h 836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680" h="83673">
                  <a:moveTo>
                    <a:pt x="43565" y="15905"/>
                  </a:moveTo>
                  <a:lnTo>
                    <a:pt x="26854" y="49904"/>
                  </a:lnTo>
                  <a:cubicBezTo>
                    <a:pt x="24779" y="54169"/>
                    <a:pt x="19939" y="62352"/>
                    <a:pt x="16942" y="66040"/>
                  </a:cubicBezTo>
                  <a:cubicBezTo>
                    <a:pt x="13024" y="70765"/>
                    <a:pt x="4610" y="79294"/>
                    <a:pt x="0" y="83673"/>
                  </a:cubicBezTo>
                  <a:cubicBezTo>
                    <a:pt x="3919" y="61660"/>
                    <a:pt x="11180" y="38725"/>
                    <a:pt x="18556" y="16942"/>
                  </a:cubicBezTo>
                  <a:cubicBezTo>
                    <a:pt x="22935" y="13369"/>
                    <a:pt x="29735" y="4725"/>
                    <a:pt x="33538" y="0"/>
                  </a:cubicBezTo>
                  <a:lnTo>
                    <a:pt x="43681" y="15905"/>
                  </a:lnTo>
                  <a:close/>
                </a:path>
              </a:pathLst>
            </a:custGeom>
            <a:solidFill>
              <a:srgbClr val="0AABC8"/>
            </a:solidFill>
            <a:ln w="11507" cap="flat">
              <a:noFill/>
              <a:prstDash val="solid"/>
              <a:miter/>
            </a:ln>
          </p:spPr>
          <p:txBody>
            <a:bodyPr/>
            <a:lstStyle/>
            <a:p>
              <a:endParaRPr lang="en-US"/>
            </a:p>
          </p:txBody>
        </p:sp>
        <p:sp>
          <p:nvSpPr>
            <p:cNvPr id="927" name="Freeform: Shape 926">
              <a:extLst>
                <a:ext uri="{FF2B5EF4-FFF2-40B4-BE49-F238E27FC236}">
                  <a16:creationId xmlns:a16="http://schemas.microsoft.com/office/drawing/2014/main" id="{70D4F14F-3B3B-25FD-08DC-E05C800FDE25}"/>
                </a:ext>
              </a:extLst>
            </p:cNvPr>
            <p:cNvSpPr/>
            <p:nvPr/>
          </p:nvSpPr>
          <p:spPr>
            <a:xfrm>
              <a:off x="7284199" y="3891523"/>
              <a:ext cx="72148" cy="66154"/>
            </a:xfrm>
            <a:custGeom>
              <a:avLst/>
              <a:gdLst>
                <a:gd name="csX0" fmla="*/ 58664 w 72148"/>
                <a:gd name="csY0" fmla="*/ 39877 h 66154"/>
                <a:gd name="csX1" fmla="*/ 65233 w 72148"/>
                <a:gd name="csY1" fmla="*/ 47023 h 66154"/>
                <a:gd name="csX2" fmla="*/ 67999 w 72148"/>
                <a:gd name="csY2" fmla="*/ 65809 h 66154"/>
                <a:gd name="csX3" fmla="*/ 44948 w 72148"/>
                <a:gd name="csY3" fmla="*/ 64887 h 66154"/>
                <a:gd name="csX4" fmla="*/ 15905 w 72148"/>
                <a:gd name="csY4" fmla="*/ 66155 h 66154"/>
                <a:gd name="csX5" fmla="*/ 0 w 72148"/>
                <a:gd name="csY5" fmla="*/ 23512 h 66154"/>
                <a:gd name="csX6" fmla="*/ 59009 w 72148"/>
                <a:gd name="csY6" fmla="*/ 0 h 66154"/>
                <a:gd name="csX7" fmla="*/ 58664 w 72148"/>
                <a:gd name="csY7" fmla="*/ 39877 h 661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2148" h="66154">
                  <a:moveTo>
                    <a:pt x="58664" y="39877"/>
                  </a:moveTo>
                  <a:cubicBezTo>
                    <a:pt x="58664" y="42413"/>
                    <a:pt x="62928" y="45871"/>
                    <a:pt x="65233" y="47023"/>
                  </a:cubicBezTo>
                  <a:lnTo>
                    <a:pt x="67999" y="65809"/>
                  </a:lnTo>
                  <a:lnTo>
                    <a:pt x="44948" y="64887"/>
                  </a:lnTo>
                  <a:cubicBezTo>
                    <a:pt x="38264" y="48521"/>
                    <a:pt x="28583" y="48982"/>
                    <a:pt x="15905" y="66155"/>
                  </a:cubicBezTo>
                  <a:cubicBezTo>
                    <a:pt x="4956" y="61545"/>
                    <a:pt x="576" y="35613"/>
                    <a:pt x="0" y="23512"/>
                  </a:cubicBezTo>
                  <a:cubicBezTo>
                    <a:pt x="13139" y="12447"/>
                    <a:pt x="42759" y="231"/>
                    <a:pt x="59009" y="0"/>
                  </a:cubicBezTo>
                  <a:cubicBezTo>
                    <a:pt x="73416" y="9451"/>
                    <a:pt x="79524" y="36535"/>
                    <a:pt x="58664" y="39877"/>
                  </a:cubicBezTo>
                  <a:close/>
                </a:path>
              </a:pathLst>
            </a:custGeom>
            <a:solidFill>
              <a:srgbClr val="078EB8"/>
            </a:solidFill>
            <a:ln w="11507" cap="flat">
              <a:noFill/>
              <a:prstDash val="solid"/>
              <a:miter/>
            </a:ln>
          </p:spPr>
          <p:txBody>
            <a:bodyPr/>
            <a:lstStyle/>
            <a:p>
              <a:endParaRPr lang="en-US"/>
            </a:p>
          </p:txBody>
        </p:sp>
        <p:sp>
          <p:nvSpPr>
            <p:cNvPr id="928" name="Freeform: Shape 927">
              <a:extLst>
                <a:ext uri="{FF2B5EF4-FFF2-40B4-BE49-F238E27FC236}">
                  <a16:creationId xmlns:a16="http://schemas.microsoft.com/office/drawing/2014/main" id="{8348F6AC-AD67-0A43-BB2A-60F67FD86640}"/>
                </a:ext>
              </a:extLst>
            </p:cNvPr>
            <p:cNvSpPr/>
            <p:nvPr/>
          </p:nvSpPr>
          <p:spPr>
            <a:xfrm>
              <a:off x="7299410" y="3913998"/>
              <a:ext cx="70997" cy="58175"/>
            </a:xfrm>
            <a:custGeom>
              <a:avLst/>
              <a:gdLst>
                <a:gd name="csX0" fmla="*/ 52903 w 70997"/>
                <a:gd name="csY0" fmla="*/ 43335 h 58175"/>
                <a:gd name="csX1" fmla="*/ 66964 w 70997"/>
                <a:gd name="csY1" fmla="*/ 45755 h 58175"/>
                <a:gd name="csX2" fmla="*/ 70998 w 70997"/>
                <a:gd name="csY2" fmla="*/ 52555 h 58175"/>
                <a:gd name="csX3" fmla="*/ 18558 w 70997"/>
                <a:gd name="csY3" fmla="*/ 51172 h 58175"/>
                <a:gd name="csX4" fmla="*/ 809 w 70997"/>
                <a:gd name="csY4" fmla="*/ 43681 h 58175"/>
                <a:gd name="csX5" fmla="*/ 2 w 70997"/>
                <a:gd name="csY5" fmla="*/ 13600 h 58175"/>
                <a:gd name="csX6" fmla="*/ 27778 w 70997"/>
                <a:gd name="csY6" fmla="*/ 0 h 58175"/>
                <a:gd name="csX7" fmla="*/ 53018 w 70997"/>
                <a:gd name="csY7" fmla="*/ 43335 h 58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997" h="58175">
                  <a:moveTo>
                    <a:pt x="52903" y="43335"/>
                  </a:moveTo>
                  <a:cubicBezTo>
                    <a:pt x="55669" y="44142"/>
                    <a:pt x="63621" y="45064"/>
                    <a:pt x="66964" y="45755"/>
                  </a:cubicBezTo>
                  <a:cubicBezTo>
                    <a:pt x="69960" y="46331"/>
                    <a:pt x="69730" y="47599"/>
                    <a:pt x="70998" y="52555"/>
                  </a:cubicBezTo>
                  <a:cubicBezTo>
                    <a:pt x="64313" y="62697"/>
                    <a:pt x="32388" y="57165"/>
                    <a:pt x="18558" y="51172"/>
                  </a:cubicBezTo>
                  <a:lnTo>
                    <a:pt x="809" y="43681"/>
                  </a:lnTo>
                  <a:lnTo>
                    <a:pt x="2" y="13600"/>
                  </a:lnTo>
                  <a:cubicBezTo>
                    <a:pt x="-229" y="6454"/>
                    <a:pt x="20056" y="0"/>
                    <a:pt x="27778" y="0"/>
                  </a:cubicBezTo>
                  <a:cubicBezTo>
                    <a:pt x="30198" y="14637"/>
                    <a:pt x="41032" y="39647"/>
                    <a:pt x="53018" y="43335"/>
                  </a:cubicBezTo>
                  <a:close/>
                </a:path>
              </a:pathLst>
            </a:custGeom>
            <a:solidFill>
              <a:srgbClr val="04A8D3"/>
            </a:solidFill>
            <a:ln w="11507" cap="flat">
              <a:noFill/>
              <a:prstDash val="solid"/>
              <a:miter/>
            </a:ln>
          </p:spPr>
          <p:txBody>
            <a:bodyPr/>
            <a:lstStyle/>
            <a:p>
              <a:endParaRPr lang="en-US"/>
            </a:p>
          </p:txBody>
        </p:sp>
        <p:sp>
          <p:nvSpPr>
            <p:cNvPr id="929" name="Freeform: Shape 928">
              <a:extLst>
                <a:ext uri="{FF2B5EF4-FFF2-40B4-BE49-F238E27FC236}">
                  <a16:creationId xmlns:a16="http://schemas.microsoft.com/office/drawing/2014/main" id="{68FBCCF5-DDCC-837F-8342-62E75D961066}"/>
                </a:ext>
              </a:extLst>
            </p:cNvPr>
            <p:cNvSpPr/>
            <p:nvPr/>
          </p:nvSpPr>
          <p:spPr>
            <a:xfrm>
              <a:off x="7317968" y="3962453"/>
              <a:ext cx="68921" cy="26249"/>
            </a:xfrm>
            <a:custGeom>
              <a:avLst/>
              <a:gdLst>
                <a:gd name="csX0" fmla="*/ 52440 w 68921"/>
                <a:gd name="csY0" fmla="*/ 4100 h 26249"/>
                <a:gd name="csX1" fmla="*/ 68921 w 68921"/>
                <a:gd name="csY1" fmla="*/ 21157 h 26249"/>
                <a:gd name="csX2" fmla="*/ 45179 w 68921"/>
                <a:gd name="csY2" fmla="*/ 19889 h 26249"/>
                <a:gd name="csX3" fmla="*/ 17173 w 68921"/>
                <a:gd name="csY3" fmla="*/ 20696 h 26249"/>
                <a:gd name="csX4" fmla="*/ 0 w 68921"/>
                <a:gd name="csY4" fmla="*/ 2717 h 26249"/>
                <a:gd name="csX5" fmla="*/ 52440 w 68921"/>
                <a:gd name="csY5" fmla="*/ 4100 h 26249"/>
              </a:gdLst>
              <a:ahLst/>
              <a:cxnLst>
                <a:cxn ang="0">
                  <a:pos x="csX0" y="csY0"/>
                </a:cxn>
                <a:cxn ang="0">
                  <a:pos x="csX1" y="csY1"/>
                </a:cxn>
                <a:cxn ang="0">
                  <a:pos x="csX2" y="csY2"/>
                </a:cxn>
                <a:cxn ang="0">
                  <a:pos x="csX3" y="csY3"/>
                </a:cxn>
                <a:cxn ang="0">
                  <a:pos x="csX4" y="csY4"/>
                </a:cxn>
                <a:cxn ang="0">
                  <a:pos x="csX5" y="csY5"/>
                </a:cxn>
              </a:cxnLst>
              <a:rect l="l" t="t" r="r" b="b"/>
              <a:pathLst>
                <a:path w="68921" h="26249">
                  <a:moveTo>
                    <a:pt x="52440" y="4100"/>
                  </a:moveTo>
                  <a:cubicBezTo>
                    <a:pt x="58318" y="5944"/>
                    <a:pt x="65463" y="16086"/>
                    <a:pt x="68921" y="21157"/>
                  </a:cubicBezTo>
                  <a:lnTo>
                    <a:pt x="45179" y="19889"/>
                  </a:lnTo>
                  <a:cubicBezTo>
                    <a:pt x="40223" y="30377"/>
                    <a:pt x="27084" y="25883"/>
                    <a:pt x="17173" y="20696"/>
                  </a:cubicBezTo>
                  <a:lnTo>
                    <a:pt x="0" y="2717"/>
                  </a:lnTo>
                  <a:cubicBezTo>
                    <a:pt x="9681" y="-2009"/>
                    <a:pt x="39647" y="66"/>
                    <a:pt x="52440" y="4100"/>
                  </a:cubicBezTo>
                  <a:close/>
                </a:path>
              </a:pathLst>
            </a:custGeom>
            <a:solidFill>
              <a:srgbClr val="2EB4BD"/>
            </a:solidFill>
            <a:ln w="11507" cap="flat">
              <a:noFill/>
              <a:prstDash val="solid"/>
              <a:miter/>
            </a:ln>
          </p:spPr>
          <p:txBody>
            <a:bodyPr/>
            <a:lstStyle/>
            <a:p>
              <a:endParaRPr lang="en-US"/>
            </a:p>
          </p:txBody>
        </p:sp>
        <p:sp>
          <p:nvSpPr>
            <p:cNvPr id="930" name="Freeform: Shape 929">
              <a:extLst>
                <a:ext uri="{FF2B5EF4-FFF2-40B4-BE49-F238E27FC236}">
                  <a16:creationId xmlns:a16="http://schemas.microsoft.com/office/drawing/2014/main" id="{7893489E-7BB0-AE2E-B6CE-622ECDABA37C}"/>
                </a:ext>
              </a:extLst>
            </p:cNvPr>
            <p:cNvSpPr/>
            <p:nvPr/>
          </p:nvSpPr>
          <p:spPr>
            <a:xfrm>
              <a:off x="7334334" y="3974320"/>
              <a:ext cx="28697" cy="26347"/>
            </a:xfrm>
            <a:custGeom>
              <a:avLst/>
              <a:gdLst>
                <a:gd name="csX0" fmla="*/ 28698 w 28697"/>
                <a:gd name="csY0" fmla="*/ 8022 h 26347"/>
                <a:gd name="csX1" fmla="*/ 26969 w 28697"/>
                <a:gd name="csY1" fmla="*/ 26347 h 26347"/>
                <a:gd name="csX2" fmla="*/ 7146 w 28697"/>
                <a:gd name="csY2" fmla="*/ 19893 h 26347"/>
                <a:gd name="csX3" fmla="*/ 0 w 28697"/>
                <a:gd name="csY3" fmla="*/ 19317 h 26347"/>
                <a:gd name="csX4" fmla="*/ 692 w 28697"/>
                <a:gd name="csY4" fmla="*/ 8829 h 26347"/>
                <a:gd name="csX5" fmla="*/ 13369 w 28697"/>
                <a:gd name="csY5" fmla="*/ 300 h 26347"/>
                <a:gd name="csX6" fmla="*/ 28698 w 28697"/>
                <a:gd name="csY6" fmla="*/ 8022 h 263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697" h="26347">
                  <a:moveTo>
                    <a:pt x="28698" y="8022"/>
                  </a:moveTo>
                  <a:lnTo>
                    <a:pt x="26969" y="26347"/>
                  </a:lnTo>
                  <a:lnTo>
                    <a:pt x="7146" y="19893"/>
                  </a:lnTo>
                  <a:cubicBezTo>
                    <a:pt x="5417" y="19317"/>
                    <a:pt x="2420" y="19317"/>
                    <a:pt x="0" y="19317"/>
                  </a:cubicBezTo>
                  <a:lnTo>
                    <a:pt x="692" y="8829"/>
                  </a:lnTo>
                  <a:cubicBezTo>
                    <a:pt x="1729" y="6524"/>
                    <a:pt x="9566" y="-1659"/>
                    <a:pt x="13369" y="300"/>
                  </a:cubicBezTo>
                  <a:lnTo>
                    <a:pt x="28698" y="8022"/>
                  </a:lnTo>
                  <a:close/>
                </a:path>
              </a:pathLst>
            </a:custGeom>
            <a:solidFill>
              <a:srgbClr val="4DB6A8"/>
            </a:solidFill>
            <a:ln w="11507" cap="flat">
              <a:noFill/>
              <a:prstDash val="solid"/>
              <a:miter/>
            </a:ln>
          </p:spPr>
          <p:txBody>
            <a:bodyPr/>
            <a:lstStyle/>
            <a:p>
              <a:endParaRPr lang="en-US"/>
            </a:p>
          </p:txBody>
        </p:sp>
        <p:sp>
          <p:nvSpPr>
            <p:cNvPr id="931" name="Freeform: Shape 930">
              <a:extLst>
                <a:ext uri="{FF2B5EF4-FFF2-40B4-BE49-F238E27FC236}">
                  <a16:creationId xmlns:a16="http://schemas.microsoft.com/office/drawing/2014/main" id="{B30E0A90-8D28-A5B2-7459-6E7137BC417A}"/>
                </a:ext>
              </a:extLst>
            </p:cNvPr>
            <p:cNvSpPr/>
            <p:nvPr/>
          </p:nvSpPr>
          <p:spPr>
            <a:xfrm>
              <a:off x="7385736" y="3891477"/>
              <a:ext cx="49584" cy="73807"/>
            </a:xfrm>
            <a:custGeom>
              <a:avLst/>
              <a:gdLst>
                <a:gd name="csX0" fmla="*/ 37227 w 49584"/>
                <a:gd name="csY0" fmla="*/ 49950 h 73807"/>
                <a:gd name="csX1" fmla="*/ 35498 w 49584"/>
                <a:gd name="csY1" fmla="*/ 73116 h 73807"/>
                <a:gd name="csX2" fmla="*/ 18095 w 49584"/>
                <a:gd name="csY2" fmla="*/ 73807 h 73807"/>
                <a:gd name="csX3" fmla="*/ 0 w 49584"/>
                <a:gd name="csY3" fmla="*/ 64241 h 73807"/>
                <a:gd name="csX4" fmla="*/ 2536 w 49584"/>
                <a:gd name="csY4" fmla="*/ 13761 h 73807"/>
                <a:gd name="csX5" fmla="*/ 43335 w 49584"/>
                <a:gd name="csY5" fmla="*/ 8344 h 73807"/>
                <a:gd name="csX6" fmla="*/ 37227 w 49584"/>
                <a:gd name="csY6" fmla="*/ 50065 h 738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584" h="73807">
                  <a:moveTo>
                    <a:pt x="37227" y="49950"/>
                  </a:moveTo>
                  <a:cubicBezTo>
                    <a:pt x="48291" y="58940"/>
                    <a:pt x="51979" y="72424"/>
                    <a:pt x="35498" y="73116"/>
                  </a:cubicBezTo>
                  <a:lnTo>
                    <a:pt x="18095" y="73807"/>
                  </a:lnTo>
                  <a:cubicBezTo>
                    <a:pt x="13485" y="71272"/>
                    <a:pt x="4610" y="66431"/>
                    <a:pt x="0" y="64241"/>
                  </a:cubicBezTo>
                  <a:lnTo>
                    <a:pt x="2536" y="13761"/>
                  </a:lnTo>
                  <a:cubicBezTo>
                    <a:pt x="231" y="-2144"/>
                    <a:pt x="39647" y="-4680"/>
                    <a:pt x="43335" y="8344"/>
                  </a:cubicBezTo>
                  <a:cubicBezTo>
                    <a:pt x="53708" y="14337"/>
                    <a:pt x="50826" y="50411"/>
                    <a:pt x="37227" y="50065"/>
                  </a:cubicBezTo>
                  <a:close/>
                </a:path>
              </a:pathLst>
            </a:custGeom>
            <a:solidFill>
              <a:srgbClr val="3BA94A"/>
            </a:solidFill>
            <a:ln w="11507" cap="flat">
              <a:noFill/>
              <a:prstDash val="solid"/>
              <a:miter/>
            </a:ln>
          </p:spPr>
          <p:txBody>
            <a:bodyPr/>
            <a:lstStyle/>
            <a:p>
              <a:endParaRPr lang="en-US"/>
            </a:p>
          </p:txBody>
        </p:sp>
        <p:sp>
          <p:nvSpPr>
            <p:cNvPr id="932" name="Freeform: Shape 931">
              <a:extLst>
                <a:ext uri="{FF2B5EF4-FFF2-40B4-BE49-F238E27FC236}">
                  <a16:creationId xmlns:a16="http://schemas.microsoft.com/office/drawing/2014/main" id="{D194F50A-282A-D6DA-8BF6-78B422E6A615}"/>
                </a:ext>
              </a:extLst>
            </p:cNvPr>
            <p:cNvSpPr/>
            <p:nvPr/>
          </p:nvSpPr>
          <p:spPr>
            <a:xfrm>
              <a:off x="7421234" y="3931917"/>
              <a:ext cx="38369" cy="51116"/>
            </a:xfrm>
            <a:custGeom>
              <a:avLst/>
              <a:gdLst>
                <a:gd name="csX0" fmla="*/ 17403 w 38369"/>
                <a:gd name="csY0" fmla="*/ 16887 h 51116"/>
                <a:gd name="csX1" fmla="*/ 26162 w 38369"/>
                <a:gd name="csY1" fmla="*/ 40283 h 51116"/>
                <a:gd name="csX2" fmla="*/ 25817 w 38369"/>
                <a:gd name="csY2" fmla="*/ 50080 h 51116"/>
                <a:gd name="csX3" fmla="*/ 19362 w 38369"/>
                <a:gd name="csY3" fmla="*/ 51117 h 51116"/>
                <a:gd name="csX4" fmla="*/ 0 w 38369"/>
                <a:gd name="csY4" fmla="*/ 32561 h 51116"/>
                <a:gd name="csX5" fmla="*/ 1729 w 38369"/>
                <a:gd name="csY5" fmla="*/ 9395 h 51116"/>
                <a:gd name="csX6" fmla="*/ 17288 w 38369"/>
                <a:gd name="csY6" fmla="*/ 16887 h 511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369" h="51116">
                  <a:moveTo>
                    <a:pt x="17403" y="16887"/>
                  </a:moveTo>
                  <a:cubicBezTo>
                    <a:pt x="41145" y="9165"/>
                    <a:pt x="45640" y="25876"/>
                    <a:pt x="26162" y="40283"/>
                  </a:cubicBezTo>
                  <a:lnTo>
                    <a:pt x="25817" y="50080"/>
                  </a:lnTo>
                  <a:cubicBezTo>
                    <a:pt x="24088" y="50080"/>
                    <a:pt x="21091" y="50886"/>
                    <a:pt x="19362" y="51117"/>
                  </a:cubicBezTo>
                  <a:lnTo>
                    <a:pt x="0" y="32561"/>
                  </a:lnTo>
                  <a:lnTo>
                    <a:pt x="1729" y="9395"/>
                  </a:lnTo>
                  <a:cubicBezTo>
                    <a:pt x="9566" y="-6855"/>
                    <a:pt x="18325" y="-516"/>
                    <a:pt x="17288" y="16887"/>
                  </a:cubicBezTo>
                  <a:close/>
                </a:path>
              </a:pathLst>
            </a:custGeom>
            <a:solidFill>
              <a:srgbClr val="466819"/>
            </a:solidFill>
            <a:ln w="11507" cap="flat">
              <a:noFill/>
              <a:prstDash val="solid"/>
              <a:miter/>
            </a:ln>
          </p:spPr>
          <p:txBody>
            <a:bodyPr/>
            <a:lstStyle/>
            <a:p>
              <a:endParaRPr lang="en-US"/>
            </a:p>
          </p:txBody>
        </p:sp>
        <p:sp>
          <p:nvSpPr>
            <p:cNvPr id="933" name="Freeform: Shape 932">
              <a:extLst>
                <a:ext uri="{FF2B5EF4-FFF2-40B4-BE49-F238E27FC236}">
                  <a16:creationId xmlns:a16="http://schemas.microsoft.com/office/drawing/2014/main" id="{8258C982-B24E-C8AC-9A7D-AFC0ED29A029}"/>
                </a:ext>
              </a:extLst>
            </p:cNvPr>
            <p:cNvSpPr/>
            <p:nvPr/>
          </p:nvSpPr>
          <p:spPr>
            <a:xfrm>
              <a:off x="7166501" y="3756361"/>
              <a:ext cx="14777" cy="28669"/>
            </a:xfrm>
            <a:custGeom>
              <a:avLst/>
              <a:gdLst>
                <a:gd name="csX0" fmla="*/ 14777 w 14777"/>
                <a:gd name="csY0" fmla="*/ 2392 h 28669"/>
                <a:gd name="csX1" fmla="*/ 5326 w 14777"/>
                <a:gd name="csY1" fmla="*/ 28669 h 28669"/>
                <a:gd name="csX2" fmla="*/ 25 w 14777"/>
                <a:gd name="csY2" fmla="*/ 5619 h 28669"/>
                <a:gd name="csX3" fmla="*/ 14777 w 14777"/>
                <a:gd name="csY3" fmla="*/ 2392 h 28669"/>
              </a:gdLst>
              <a:ahLst/>
              <a:cxnLst>
                <a:cxn ang="0">
                  <a:pos x="csX0" y="csY0"/>
                </a:cxn>
                <a:cxn ang="0">
                  <a:pos x="csX1" y="csY1"/>
                </a:cxn>
                <a:cxn ang="0">
                  <a:pos x="csX2" y="csY2"/>
                </a:cxn>
                <a:cxn ang="0">
                  <a:pos x="csX3" y="csY3"/>
                </a:cxn>
              </a:cxnLst>
              <a:rect l="l" t="t" r="r" b="b"/>
              <a:pathLst>
                <a:path w="14777" h="28669">
                  <a:moveTo>
                    <a:pt x="14777" y="2392"/>
                  </a:moveTo>
                  <a:lnTo>
                    <a:pt x="5326" y="28669"/>
                  </a:lnTo>
                  <a:cubicBezTo>
                    <a:pt x="3597" y="23483"/>
                    <a:pt x="1292" y="13802"/>
                    <a:pt x="25" y="5619"/>
                  </a:cubicBezTo>
                  <a:cubicBezTo>
                    <a:pt x="-667" y="1009"/>
                    <a:pt x="13394" y="-2564"/>
                    <a:pt x="14777" y="2392"/>
                  </a:cubicBezTo>
                  <a:close/>
                </a:path>
              </a:pathLst>
            </a:custGeom>
            <a:solidFill>
              <a:srgbClr val="73B94E"/>
            </a:solidFill>
            <a:ln w="11507" cap="flat">
              <a:noFill/>
              <a:prstDash val="solid"/>
              <a:miter/>
            </a:ln>
          </p:spPr>
          <p:txBody>
            <a:bodyPr/>
            <a:lstStyle/>
            <a:p>
              <a:endParaRPr lang="en-US"/>
            </a:p>
          </p:txBody>
        </p:sp>
        <p:sp>
          <p:nvSpPr>
            <p:cNvPr id="934" name="Freeform: Shape 933">
              <a:extLst>
                <a:ext uri="{FF2B5EF4-FFF2-40B4-BE49-F238E27FC236}">
                  <a16:creationId xmlns:a16="http://schemas.microsoft.com/office/drawing/2014/main" id="{1BB03F15-D1AF-42A8-CF1F-E5103046C44E}"/>
                </a:ext>
              </a:extLst>
            </p:cNvPr>
            <p:cNvSpPr/>
            <p:nvPr/>
          </p:nvSpPr>
          <p:spPr>
            <a:xfrm>
              <a:off x="7320763" y="3588640"/>
              <a:ext cx="191642" cy="144641"/>
            </a:xfrm>
            <a:custGeom>
              <a:avLst/>
              <a:gdLst>
                <a:gd name="csX0" fmla="*/ 169508 w 191642"/>
                <a:gd name="csY0" fmla="*/ 58664 h 144641"/>
                <a:gd name="csX1" fmla="*/ 47916 w 191642"/>
                <a:gd name="csY1" fmla="*/ 131503 h 144641"/>
                <a:gd name="csX2" fmla="*/ 5964 w 191642"/>
                <a:gd name="csY2" fmla="*/ 144642 h 144641"/>
                <a:gd name="csX3" fmla="*/ 73387 w 191642"/>
                <a:gd name="csY3" fmla="*/ 86324 h 144641"/>
                <a:gd name="csX4" fmla="*/ 185182 w 191642"/>
                <a:gd name="csY4" fmla="*/ 0 h 144641"/>
                <a:gd name="csX5" fmla="*/ 169508 w 191642"/>
                <a:gd name="csY5" fmla="*/ 58779 h 144641"/>
              </a:gdLst>
              <a:ahLst/>
              <a:cxnLst>
                <a:cxn ang="0">
                  <a:pos x="csX0" y="csY0"/>
                </a:cxn>
                <a:cxn ang="0">
                  <a:pos x="csX1" y="csY1"/>
                </a:cxn>
                <a:cxn ang="0">
                  <a:pos x="csX2" y="csY2"/>
                </a:cxn>
                <a:cxn ang="0">
                  <a:pos x="csX3" y="csY3"/>
                </a:cxn>
                <a:cxn ang="0">
                  <a:pos x="csX4" y="csY4"/>
                </a:cxn>
                <a:cxn ang="0">
                  <a:pos x="csX5" y="csY5"/>
                </a:cxn>
              </a:cxnLst>
              <a:rect l="l" t="t" r="r" b="b"/>
              <a:pathLst>
                <a:path w="191642" h="144641">
                  <a:moveTo>
                    <a:pt x="169508" y="58664"/>
                  </a:moveTo>
                  <a:cubicBezTo>
                    <a:pt x="142423" y="93124"/>
                    <a:pt x="90790" y="122629"/>
                    <a:pt x="47916" y="131503"/>
                  </a:cubicBezTo>
                  <a:cubicBezTo>
                    <a:pt x="37774" y="136805"/>
                    <a:pt x="17144" y="142798"/>
                    <a:pt x="5964" y="144642"/>
                  </a:cubicBezTo>
                  <a:cubicBezTo>
                    <a:pt x="-21927" y="122283"/>
                    <a:pt x="56099" y="91741"/>
                    <a:pt x="73387" y="86324"/>
                  </a:cubicBezTo>
                  <a:cubicBezTo>
                    <a:pt x="202816" y="45755"/>
                    <a:pt x="133318" y="27315"/>
                    <a:pt x="185182" y="0"/>
                  </a:cubicBezTo>
                  <a:cubicBezTo>
                    <a:pt x="202355" y="9451"/>
                    <a:pt x="181148" y="45179"/>
                    <a:pt x="169508" y="58779"/>
                  </a:cubicBezTo>
                  <a:close/>
                </a:path>
              </a:pathLst>
            </a:custGeom>
            <a:solidFill>
              <a:srgbClr val="35AEC9"/>
            </a:solidFill>
            <a:ln w="11507" cap="flat">
              <a:noFill/>
              <a:prstDash val="solid"/>
              <a:miter/>
            </a:ln>
          </p:spPr>
          <p:txBody>
            <a:bodyPr/>
            <a:lstStyle/>
            <a:p>
              <a:endParaRPr lang="en-US"/>
            </a:p>
          </p:txBody>
        </p:sp>
        <p:sp>
          <p:nvSpPr>
            <p:cNvPr id="935" name="Freeform: Shape 934">
              <a:extLst>
                <a:ext uri="{FF2B5EF4-FFF2-40B4-BE49-F238E27FC236}">
                  <a16:creationId xmlns:a16="http://schemas.microsoft.com/office/drawing/2014/main" id="{8135F66F-CDDD-9ABB-0CEA-8816E77B8D2F}"/>
                </a:ext>
              </a:extLst>
            </p:cNvPr>
            <p:cNvSpPr/>
            <p:nvPr/>
          </p:nvSpPr>
          <p:spPr>
            <a:xfrm>
              <a:off x="7386658" y="3591045"/>
              <a:ext cx="179142" cy="154163"/>
            </a:xfrm>
            <a:custGeom>
              <a:avLst/>
              <a:gdLst>
                <a:gd name="csX0" fmla="*/ 170459 w 179142"/>
                <a:gd name="csY0" fmla="*/ 2320 h 154163"/>
                <a:gd name="csX1" fmla="*/ 173801 w 179142"/>
                <a:gd name="csY1" fmla="*/ 48306 h 154163"/>
                <a:gd name="csX2" fmla="*/ 164004 w 179142"/>
                <a:gd name="csY2" fmla="*/ 47614 h 154163"/>
                <a:gd name="csX3" fmla="*/ 155476 w 179142"/>
                <a:gd name="csY3" fmla="*/ 34936 h 154163"/>
                <a:gd name="csX4" fmla="*/ 146716 w 179142"/>
                <a:gd name="csY4" fmla="*/ 64787 h 154163"/>
                <a:gd name="csX5" fmla="*/ 100615 w 179142"/>
                <a:gd name="csY5" fmla="*/ 100976 h 154163"/>
                <a:gd name="csX6" fmla="*/ 56474 w 179142"/>
                <a:gd name="csY6" fmla="*/ 137165 h 154163"/>
                <a:gd name="csX7" fmla="*/ 19247 w 179142"/>
                <a:gd name="csY7" fmla="*/ 142121 h 154163"/>
                <a:gd name="csX8" fmla="*/ 0 w 179142"/>
                <a:gd name="csY8" fmla="*/ 142237 h 154163"/>
                <a:gd name="csX9" fmla="*/ 0 w 179142"/>
                <a:gd name="csY9" fmla="*/ 133593 h 154163"/>
                <a:gd name="csX10" fmla="*/ 59355 w 179142"/>
                <a:gd name="csY10" fmla="*/ 94637 h 154163"/>
                <a:gd name="csX11" fmla="*/ 112141 w 179142"/>
                <a:gd name="csY11" fmla="*/ 56143 h 154163"/>
                <a:gd name="csX12" fmla="*/ 128046 w 179142"/>
                <a:gd name="csY12" fmla="*/ 30442 h 154163"/>
                <a:gd name="csX13" fmla="*/ 170343 w 179142"/>
                <a:gd name="csY13" fmla="*/ 2205 h 1541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79142" h="154163">
                  <a:moveTo>
                    <a:pt x="170459" y="2320"/>
                  </a:moveTo>
                  <a:cubicBezTo>
                    <a:pt x="180831" y="7737"/>
                    <a:pt x="181869" y="23065"/>
                    <a:pt x="173801" y="48306"/>
                  </a:cubicBezTo>
                  <a:cubicBezTo>
                    <a:pt x="174262" y="65017"/>
                    <a:pt x="167577" y="64556"/>
                    <a:pt x="164004" y="47614"/>
                  </a:cubicBezTo>
                  <a:lnTo>
                    <a:pt x="155476" y="34936"/>
                  </a:lnTo>
                  <a:cubicBezTo>
                    <a:pt x="158587" y="51187"/>
                    <a:pt x="155706" y="61099"/>
                    <a:pt x="146716" y="64787"/>
                  </a:cubicBezTo>
                  <a:cubicBezTo>
                    <a:pt x="141184" y="84956"/>
                    <a:pt x="120669" y="110081"/>
                    <a:pt x="100615" y="100976"/>
                  </a:cubicBezTo>
                  <a:cubicBezTo>
                    <a:pt x="94507" y="120454"/>
                    <a:pt x="79755" y="132555"/>
                    <a:pt x="56474" y="137165"/>
                  </a:cubicBezTo>
                  <a:cubicBezTo>
                    <a:pt x="41376" y="152148"/>
                    <a:pt x="29044" y="153762"/>
                    <a:pt x="19247" y="142121"/>
                  </a:cubicBezTo>
                  <a:cubicBezTo>
                    <a:pt x="10257" y="155952"/>
                    <a:pt x="3803" y="160216"/>
                    <a:pt x="0" y="142237"/>
                  </a:cubicBezTo>
                  <a:lnTo>
                    <a:pt x="0" y="133593"/>
                  </a:lnTo>
                  <a:cubicBezTo>
                    <a:pt x="14752" y="118725"/>
                    <a:pt x="34460" y="105702"/>
                    <a:pt x="59355" y="94637"/>
                  </a:cubicBezTo>
                  <a:lnTo>
                    <a:pt x="112141" y="56143"/>
                  </a:lnTo>
                  <a:cubicBezTo>
                    <a:pt x="109375" y="45079"/>
                    <a:pt x="115714" y="26638"/>
                    <a:pt x="128046" y="30442"/>
                  </a:cubicBezTo>
                  <a:cubicBezTo>
                    <a:pt x="142567" y="4625"/>
                    <a:pt x="156628" y="-4710"/>
                    <a:pt x="170343" y="2205"/>
                  </a:cubicBezTo>
                  <a:close/>
                </a:path>
              </a:pathLst>
            </a:custGeom>
            <a:solidFill>
              <a:srgbClr val="22883C"/>
            </a:solidFill>
            <a:ln w="11507" cap="flat">
              <a:noFill/>
              <a:prstDash val="solid"/>
              <a:miter/>
            </a:ln>
          </p:spPr>
          <p:txBody>
            <a:bodyPr/>
            <a:lstStyle/>
            <a:p>
              <a:endParaRPr lang="en-US"/>
            </a:p>
          </p:txBody>
        </p:sp>
        <p:sp>
          <p:nvSpPr>
            <p:cNvPr id="936" name="Freeform: Shape 935">
              <a:extLst>
                <a:ext uri="{FF2B5EF4-FFF2-40B4-BE49-F238E27FC236}">
                  <a16:creationId xmlns:a16="http://schemas.microsoft.com/office/drawing/2014/main" id="{C1B566E5-65E6-1F56-2A57-0B01B31CA726}"/>
                </a:ext>
              </a:extLst>
            </p:cNvPr>
            <p:cNvSpPr/>
            <p:nvPr/>
          </p:nvSpPr>
          <p:spPr>
            <a:xfrm>
              <a:off x="7284133" y="3733397"/>
              <a:ext cx="134559" cy="59175"/>
            </a:xfrm>
            <a:custGeom>
              <a:avLst/>
              <a:gdLst>
                <a:gd name="csX0" fmla="*/ 102641 w 134559"/>
                <a:gd name="csY0" fmla="*/ 0 h 59175"/>
                <a:gd name="csX1" fmla="*/ 121888 w 134559"/>
                <a:gd name="csY1" fmla="*/ 0 h 59175"/>
                <a:gd name="csX2" fmla="*/ 112553 w 134559"/>
                <a:gd name="csY2" fmla="*/ 23742 h 59175"/>
                <a:gd name="csX3" fmla="*/ 59306 w 134559"/>
                <a:gd name="csY3" fmla="*/ 34691 h 59175"/>
                <a:gd name="csX4" fmla="*/ 24961 w 134559"/>
                <a:gd name="csY4" fmla="*/ 43565 h 59175"/>
                <a:gd name="csX5" fmla="*/ 988 w 134559"/>
                <a:gd name="csY5" fmla="*/ 25586 h 59175"/>
                <a:gd name="csX6" fmla="*/ 3524 w 134559"/>
                <a:gd name="csY6" fmla="*/ 10834 h 59175"/>
                <a:gd name="csX7" fmla="*/ 102641 w 134559"/>
                <a:gd name="csY7" fmla="*/ 0 h 59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4559" h="59175">
                  <a:moveTo>
                    <a:pt x="102641" y="0"/>
                  </a:moveTo>
                  <a:lnTo>
                    <a:pt x="121888" y="0"/>
                  </a:lnTo>
                  <a:cubicBezTo>
                    <a:pt x="144823" y="9335"/>
                    <a:pt x="133529" y="22705"/>
                    <a:pt x="112553" y="23742"/>
                  </a:cubicBezTo>
                  <a:cubicBezTo>
                    <a:pt x="97109" y="30888"/>
                    <a:pt x="79360" y="34460"/>
                    <a:pt x="59306" y="34691"/>
                  </a:cubicBezTo>
                  <a:cubicBezTo>
                    <a:pt x="65760" y="62928"/>
                    <a:pt x="36601" y="67884"/>
                    <a:pt x="24961" y="43565"/>
                  </a:cubicBezTo>
                  <a:cubicBezTo>
                    <a:pt x="17930" y="64426"/>
                    <a:pt x="-5005" y="42759"/>
                    <a:pt x="988" y="25586"/>
                  </a:cubicBezTo>
                  <a:cubicBezTo>
                    <a:pt x="2026" y="22013"/>
                    <a:pt x="4676" y="14407"/>
                    <a:pt x="3524" y="10834"/>
                  </a:cubicBezTo>
                  <a:cubicBezTo>
                    <a:pt x="40059" y="48406"/>
                    <a:pt x="57577" y="346"/>
                    <a:pt x="102641" y="0"/>
                  </a:cubicBezTo>
                  <a:close/>
                </a:path>
              </a:pathLst>
            </a:custGeom>
            <a:solidFill>
              <a:srgbClr val="1B8535"/>
            </a:solidFill>
            <a:ln w="11507" cap="flat">
              <a:noFill/>
              <a:prstDash val="solid"/>
              <a:miter/>
            </a:ln>
          </p:spPr>
          <p:txBody>
            <a:bodyPr/>
            <a:lstStyle/>
            <a:p>
              <a:endParaRPr lang="en-US"/>
            </a:p>
          </p:txBody>
        </p:sp>
        <p:sp>
          <p:nvSpPr>
            <p:cNvPr id="937" name="Freeform: Shape 936">
              <a:extLst>
                <a:ext uri="{FF2B5EF4-FFF2-40B4-BE49-F238E27FC236}">
                  <a16:creationId xmlns:a16="http://schemas.microsoft.com/office/drawing/2014/main" id="{43966EE7-17A2-A058-0115-E0DA60B222BA}"/>
                </a:ext>
              </a:extLst>
            </p:cNvPr>
            <p:cNvSpPr/>
            <p:nvPr/>
          </p:nvSpPr>
          <p:spPr>
            <a:xfrm>
              <a:off x="7368679" y="3641613"/>
              <a:ext cx="130235" cy="83630"/>
            </a:xfrm>
            <a:custGeom>
              <a:avLst/>
              <a:gdLst>
                <a:gd name="csX0" fmla="*/ 130235 w 130235"/>
                <a:gd name="csY0" fmla="*/ 5691 h 83630"/>
                <a:gd name="csX1" fmla="*/ 18095 w 130235"/>
                <a:gd name="csY1" fmla="*/ 83140 h 83630"/>
                <a:gd name="csX2" fmla="*/ 0 w 130235"/>
                <a:gd name="csY2" fmla="*/ 78415 h 83630"/>
                <a:gd name="csX3" fmla="*/ 60853 w 130235"/>
                <a:gd name="csY3" fmla="*/ 46260 h 83630"/>
                <a:gd name="csX4" fmla="*/ 121591 w 130235"/>
                <a:gd name="csY4" fmla="*/ 5575 h 83630"/>
                <a:gd name="csX5" fmla="*/ 130235 w 130235"/>
                <a:gd name="csY5" fmla="*/ 5575 h 83630"/>
              </a:gdLst>
              <a:ahLst/>
              <a:cxnLst>
                <a:cxn ang="0">
                  <a:pos x="csX0" y="csY0"/>
                </a:cxn>
                <a:cxn ang="0">
                  <a:pos x="csX1" y="csY1"/>
                </a:cxn>
                <a:cxn ang="0">
                  <a:pos x="csX2" y="csY2"/>
                </a:cxn>
                <a:cxn ang="0">
                  <a:pos x="csX3" y="csY3"/>
                </a:cxn>
                <a:cxn ang="0">
                  <a:pos x="csX4" y="csY4"/>
                </a:cxn>
                <a:cxn ang="0">
                  <a:pos x="csX5" y="csY5"/>
                </a:cxn>
              </a:cxnLst>
              <a:rect l="l" t="t" r="r" b="b"/>
              <a:pathLst>
                <a:path w="130235" h="83630">
                  <a:moveTo>
                    <a:pt x="130235" y="5691"/>
                  </a:moveTo>
                  <a:cubicBezTo>
                    <a:pt x="111334" y="38307"/>
                    <a:pt x="49213" y="68503"/>
                    <a:pt x="18095" y="83140"/>
                  </a:cubicBezTo>
                  <a:cubicBezTo>
                    <a:pt x="13600" y="85215"/>
                    <a:pt x="461" y="80144"/>
                    <a:pt x="0" y="78415"/>
                  </a:cubicBezTo>
                  <a:lnTo>
                    <a:pt x="60853" y="46260"/>
                  </a:lnTo>
                  <a:cubicBezTo>
                    <a:pt x="80677" y="35772"/>
                    <a:pt x="103612" y="17562"/>
                    <a:pt x="121591" y="5575"/>
                  </a:cubicBezTo>
                  <a:cubicBezTo>
                    <a:pt x="124012" y="-1916"/>
                    <a:pt x="126893" y="-1801"/>
                    <a:pt x="130235" y="5575"/>
                  </a:cubicBezTo>
                  <a:close/>
                </a:path>
              </a:pathLst>
            </a:custGeom>
            <a:solidFill>
              <a:srgbClr val="3AA7A6"/>
            </a:solidFill>
            <a:ln w="11507" cap="flat">
              <a:noFill/>
              <a:prstDash val="solid"/>
              <a:miter/>
            </a:ln>
          </p:spPr>
          <p:txBody>
            <a:bodyPr/>
            <a:lstStyle/>
            <a:p>
              <a:endParaRPr lang="en-US"/>
            </a:p>
          </p:txBody>
        </p:sp>
        <p:sp>
          <p:nvSpPr>
            <p:cNvPr id="938" name="Freeform: Shape 937">
              <a:extLst>
                <a:ext uri="{FF2B5EF4-FFF2-40B4-BE49-F238E27FC236}">
                  <a16:creationId xmlns:a16="http://schemas.microsoft.com/office/drawing/2014/main" id="{0535F6DE-9BCE-B0F2-72EC-0E4170FFFDCA}"/>
                </a:ext>
              </a:extLst>
            </p:cNvPr>
            <p:cNvSpPr/>
            <p:nvPr/>
          </p:nvSpPr>
          <p:spPr>
            <a:xfrm>
              <a:off x="7369947" y="3492173"/>
              <a:ext cx="128967" cy="83100"/>
            </a:xfrm>
            <a:custGeom>
              <a:avLst/>
              <a:gdLst>
                <a:gd name="csX0" fmla="*/ 128968 w 128967"/>
                <a:gd name="csY0" fmla="*/ 115 h 83100"/>
                <a:gd name="csX1" fmla="*/ 128968 w 128967"/>
                <a:gd name="csY1" fmla="*/ 17288 h 83100"/>
                <a:gd name="csX2" fmla="*/ 43104 w 128967"/>
                <a:gd name="csY2" fmla="*/ 52901 h 83100"/>
                <a:gd name="csX3" fmla="*/ 43104 w 128967"/>
                <a:gd name="csY3" fmla="*/ 59470 h 83100"/>
                <a:gd name="csX4" fmla="*/ 24318 w 128967"/>
                <a:gd name="csY4" fmla="*/ 68806 h 83100"/>
                <a:gd name="csX5" fmla="*/ 0 w 128967"/>
                <a:gd name="csY5" fmla="*/ 77334 h 83100"/>
                <a:gd name="csX6" fmla="*/ 34230 w 128967"/>
                <a:gd name="csY6" fmla="*/ 34922 h 83100"/>
                <a:gd name="csX7" fmla="*/ 128968 w 128967"/>
                <a:gd name="csY7" fmla="*/ 0 h 83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8967" h="83100">
                  <a:moveTo>
                    <a:pt x="128968" y="115"/>
                  </a:moveTo>
                  <a:lnTo>
                    <a:pt x="128968" y="17288"/>
                  </a:lnTo>
                  <a:cubicBezTo>
                    <a:pt x="100731" y="28352"/>
                    <a:pt x="72148" y="40223"/>
                    <a:pt x="43104" y="52901"/>
                  </a:cubicBezTo>
                  <a:cubicBezTo>
                    <a:pt x="50711" y="53823"/>
                    <a:pt x="50481" y="56013"/>
                    <a:pt x="43104" y="59470"/>
                  </a:cubicBezTo>
                  <a:cubicBezTo>
                    <a:pt x="38955" y="75260"/>
                    <a:pt x="35959" y="83789"/>
                    <a:pt x="24318" y="68806"/>
                  </a:cubicBezTo>
                  <a:cubicBezTo>
                    <a:pt x="15213" y="84365"/>
                    <a:pt x="7146" y="87246"/>
                    <a:pt x="0" y="77334"/>
                  </a:cubicBezTo>
                  <a:cubicBezTo>
                    <a:pt x="0" y="60508"/>
                    <a:pt x="17173" y="41145"/>
                    <a:pt x="34230" y="34922"/>
                  </a:cubicBezTo>
                  <a:lnTo>
                    <a:pt x="128968" y="0"/>
                  </a:lnTo>
                  <a:close/>
                </a:path>
              </a:pathLst>
            </a:custGeom>
            <a:solidFill>
              <a:srgbClr val="39A2C6"/>
            </a:solidFill>
            <a:ln w="11507" cap="flat">
              <a:noFill/>
              <a:prstDash val="solid"/>
              <a:miter/>
            </a:ln>
          </p:spPr>
          <p:txBody>
            <a:bodyPr/>
            <a:lstStyle/>
            <a:p>
              <a:endParaRPr lang="en-US"/>
            </a:p>
          </p:txBody>
        </p:sp>
        <p:sp>
          <p:nvSpPr>
            <p:cNvPr id="939" name="Freeform: Shape 938">
              <a:extLst>
                <a:ext uri="{FF2B5EF4-FFF2-40B4-BE49-F238E27FC236}">
                  <a16:creationId xmlns:a16="http://schemas.microsoft.com/office/drawing/2014/main" id="{46AF5729-A831-EA44-71ED-96A3E0B803B9}"/>
                </a:ext>
              </a:extLst>
            </p:cNvPr>
            <p:cNvSpPr/>
            <p:nvPr/>
          </p:nvSpPr>
          <p:spPr>
            <a:xfrm>
              <a:off x="7401079" y="3514780"/>
              <a:ext cx="140593" cy="83664"/>
            </a:xfrm>
            <a:custGeom>
              <a:avLst/>
              <a:gdLst>
                <a:gd name="csX0" fmla="*/ 140479 w 140593"/>
                <a:gd name="csY0" fmla="*/ 4363 h 83664"/>
                <a:gd name="csX1" fmla="*/ 124343 w 140593"/>
                <a:gd name="csY1" fmla="*/ 20729 h 83664"/>
                <a:gd name="csX2" fmla="*/ 115815 w 140593"/>
                <a:gd name="csY2" fmla="*/ 30640 h 83664"/>
                <a:gd name="csX3" fmla="*/ 107286 w 140593"/>
                <a:gd name="csY3" fmla="*/ 38132 h 83664"/>
                <a:gd name="csX4" fmla="*/ 63259 w 140593"/>
                <a:gd name="csY4" fmla="*/ 62104 h 83664"/>
                <a:gd name="csX5" fmla="*/ 14623 w 140593"/>
                <a:gd name="csY5" fmla="*/ 82274 h 83664"/>
                <a:gd name="csX6" fmla="*/ 11742 w 140593"/>
                <a:gd name="csY6" fmla="*/ 63603 h 83664"/>
                <a:gd name="csX7" fmla="*/ 12087 w 140593"/>
                <a:gd name="csY7" fmla="*/ 36979 h 83664"/>
                <a:gd name="csX8" fmla="*/ 12087 w 140593"/>
                <a:gd name="csY8" fmla="*/ 30410 h 83664"/>
                <a:gd name="csX9" fmla="*/ 97951 w 140593"/>
                <a:gd name="csY9" fmla="*/ 3326 h 83664"/>
                <a:gd name="csX10" fmla="*/ 140594 w 140593"/>
                <a:gd name="csY10" fmla="*/ 4478 h 836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0593" h="83664">
                  <a:moveTo>
                    <a:pt x="140479" y="4363"/>
                  </a:moveTo>
                  <a:lnTo>
                    <a:pt x="124343" y="20729"/>
                  </a:lnTo>
                  <a:cubicBezTo>
                    <a:pt x="128377" y="24532"/>
                    <a:pt x="125611" y="27874"/>
                    <a:pt x="115815" y="30640"/>
                  </a:cubicBezTo>
                  <a:cubicBezTo>
                    <a:pt x="113510" y="32600"/>
                    <a:pt x="109245" y="36173"/>
                    <a:pt x="107286" y="38132"/>
                  </a:cubicBezTo>
                  <a:cubicBezTo>
                    <a:pt x="91612" y="51040"/>
                    <a:pt x="76975" y="59108"/>
                    <a:pt x="63259" y="62104"/>
                  </a:cubicBezTo>
                  <a:cubicBezTo>
                    <a:pt x="52311" y="71786"/>
                    <a:pt x="30067" y="88612"/>
                    <a:pt x="14623" y="82274"/>
                  </a:cubicBezTo>
                  <a:cubicBezTo>
                    <a:pt x="-360" y="86884"/>
                    <a:pt x="4481" y="75589"/>
                    <a:pt x="11742" y="63603"/>
                  </a:cubicBezTo>
                  <a:cubicBezTo>
                    <a:pt x="-7275" y="65447"/>
                    <a:pt x="-245" y="46891"/>
                    <a:pt x="12087" y="36979"/>
                  </a:cubicBezTo>
                  <a:lnTo>
                    <a:pt x="12087" y="30410"/>
                  </a:lnTo>
                  <a:cubicBezTo>
                    <a:pt x="37789" y="16003"/>
                    <a:pt x="69483" y="2980"/>
                    <a:pt x="97951" y="3326"/>
                  </a:cubicBezTo>
                  <a:cubicBezTo>
                    <a:pt x="109360" y="-1285"/>
                    <a:pt x="133218" y="-1285"/>
                    <a:pt x="140594" y="4478"/>
                  </a:cubicBezTo>
                  <a:close/>
                </a:path>
              </a:pathLst>
            </a:custGeom>
            <a:solidFill>
              <a:srgbClr val="37A74B"/>
            </a:solidFill>
            <a:ln w="11507" cap="flat">
              <a:noFill/>
              <a:prstDash val="solid"/>
              <a:miter/>
            </a:ln>
          </p:spPr>
          <p:txBody>
            <a:bodyPr/>
            <a:lstStyle/>
            <a:p>
              <a:endParaRPr lang="en-US"/>
            </a:p>
          </p:txBody>
        </p:sp>
        <p:sp>
          <p:nvSpPr>
            <p:cNvPr id="940" name="Freeform: Shape 939">
              <a:extLst>
                <a:ext uri="{FF2B5EF4-FFF2-40B4-BE49-F238E27FC236}">
                  <a16:creationId xmlns:a16="http://schemas.microsoft.com/office/drawing/2014/main" id="{2FD9A149-2DCF-882F-855F-35B7DF1918F5}"/>
                </a:ext>
              </a:extLst>
            </p:cNvPr>
            <p:cNvSpPr/>
            <p:nvPr/>
          </p:nvSpPr>
          <p:spPr>
            <a:xfrm>
              <a:off x="7413051" y="3509461"/>
              <a:ext cx="85863" cy="35728"/>
            </a:xfrm>
            <a:custGeom>
              <a:avLst/>
              <a:gdLst>
                <a:gd name="csX0" fmla="*/ 85863 w 85863"/>
                <a:gd name="csY0" fmla="*/ 0 h 35728"/>
                <a:gd name="csX1" fmla="*/ 85863 w 85863"/>
                <a:gd name="csY1" fmla="*/ 8644 h 35728"/>
                <a:gd name="csX2" fmla="*/ 0 w 85863"/>
                <a:gd name="csY2" fmla="*/ 35728 h 35728"/>
                <a:gd name="csX3" fmla="*/ 85863 w 85863"/>
                <a:gd name="csY3" fmla="*/ 115 h 35728"/>
              </a:gdLst>
              <a:ahLst/>
              <a:cxnLst>
                <a:cxn ang="0">
                  <a:pos x="csX0" y="csY0"/>
                </a:cxn>
                <a:cxn ang="0">
                  <a:pos x="csX1" y="csY1"/>
                </a:cxn>
                <a:cxn ang="0">
                  <a:pos x="csX2" y="csY2"/>
                </a:cxn>
                <a:cxn ang="0">
                  <a:pos x="csX3" y="csY3"/>
                </a:cxn>
              </a:cxnLst>
              <a:rect l="l" t="t" r="r" b="b"/>
              <a:pathLst>
                <a:path w="85863" h="35728">
                  <a:moveTo>
                    <a:pt x="85863" y="0"/>
                  </a:moveTo>
                  <a:lnTo>
                    <a:pt x="85863" y="8644"/>
                  </a:lnTo>
                  <a:cubicBezTo>
                    <a:pt x="57511" y="20054"/>
                    <a:pt x="28813" y="31579"/>
                    <a:pt x="0" y="35728"/>
                  </a:cubicBezTo>
                  <a:cubicBezTo>
                    <a:pt x="11756" y="11525"/>
                    <a:pt x="62352" y="4495"/>
                    <a:pt x="85863" y="115"/>
                  </a:cubicBezTo>
                  <a:close/>
                </a:path>
              </a:pathLst>
            </a:custGeom>
            <a:solidFill>
              <a:srgbClr val="59B5B0"/>
            </a:solidFill>
            <a:ln w="11507" cap="flat">
              <a:noFill/>
              <a:prstDash val="solid"/>
              <a:miter/>
            </a:ln>
          </p:spPr>
          <p:txBody>
            <a:bodyPr/>
            <a:lstStyle/>
            <a:p>
              <a:endParaRPr lang="en-US"/>
            </a:p>
          </p:txBody>
        </p:sp>
        <p:sp>
          <p:nvSpPr>
            <p:cNvPr id="941" name="Freeform: Shape 940">
              <a:extLst>
                <a:ext uri="{FF2B5EF4-FFF2-40B4-BE49-F238E27FC236}">
                  <a16:creationId xmlns:a16="http://schemas.microsoft.com/office/drawing/2014/main" id="{AA2B8AC7-E939-2F18-7A34-D8F6B15D11E5}"/>
                </a:ext>
              </a:extLst>
            </p:cNvPr>
            <p:cNvSpPr/>
            <p:nvPr/>
          </p:nvSpPr>
          <p:spPr>
            <a:xfrm>
              <a:off x="7516894" y="3508971"/>
              <a:ext cx="103381" cy="42759"/>
            </a:xfrm>
            <a:custGeom>
              <a:avLst/>
              <a:gdLst>
                <a:gd name="csX0" fmla="*/ 85633 w 103381"/>
                <a:gd name="csY0" fmla="*/ 9134 h 42759"/>
                <a:gd name="csX1" fmla="*/ 103382 w 103381"/>
                <a:gd name="csY1" fmla="*/ 17432 h 42759"/>
                <a:gd name="csX2" fmla="*/ 102805 w 103381"/>
                <a:gd name="csY2" fmla="*/ 26422 h 42759"/>
                <a:gd name="csX3" fmla="*/ 88399 w 103381"/>
                <a:gd name="csY3" fmla="*/ 38869 h 42759"/>
                <a:gd name="csX4" fmla="*/ 51057 w 103381"/>
                <a:gd name="csY4" fmla="*/ 35411 h 42759"/>
                <a:gd name="csX5" fmla="*/ 7952 w 103381"/>
                <a:gd name="csY5" fmla="*/ 35066 h 42759"/>
                <a:gd name="csX6" fmla="*/ 0 w 103381"/>
                <a:gd name="csY6" fmla="*/ 36564 h 42759"/>
                <a:gd name="csX7" fmla="*/ 8529 w 103381"/>
                <a:gd name="csY7" fmla="*/ 26652 h 42759"/>
                <a:gd name="csX8" fmla="*/ 68345 w 103381"/>
                <a:gd name="csY8" fmla="*/ 9249 h 42759"/>
                <a:gd name="csX9" fmla="*/ 85633 w 103381"/>
                <a:gd name="csY9" fmla="*/ 9249 h 427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3381" h="42759">
                  <a:moveTo>
                    <a:pt x="85633" y="9134"/>
                  </a:moveTo>
                  <a:cubicBezTo>
                    <a:pt x="90704" y="9134"/>
                    <a:pt x="99348" y="14320"/>
                    <a:pt x="103382" y="17432"/>
                  </a:cubicBezTo>
                  <a:lnTo>
                    <a:pt x="102805" y="26422"/>
                  </a:lnTo>
                  <a:lnTo>
                    <a:pt x="88399" y="38869"/>
                  </a:lnTo>
                  <a:cubicBezTo>
                    <a:pt x="75260" y="33798"/>
                    <a:pt x="62813" y="32645"/>
                    <a:pt x="51057" y="35411"/>
                  </a:cubicBezTo>
                  <a:cubicBezTo>
                    <a:pt x="46216" y="45323"/>
                    <a:pt x="31925" y="45208"/>
                    <a:pt x="7952" y="35066"/>
                  </a:cubicBezTo>
                  <a:cubicBezTo>
                    <a:pt x="5878" y="35066"/>
                    <a:pt x="2190" y="35988"/>
                    <a:pt x="0" y="36564"/>
                  </a:cubicBezTo>
                  <a:lnTo>
                    <a:pt x="8529" y="26652"/>
                  </a:lnTo>
                  <a:cubicBezTo>
                    <a:pt x="28928" y="23079"/>
                    <a:pt x="49904" y="17432"/>
                    <a:pt x="68345" y="9249"/>
                  </a:cubicBezTo>
                  <a:cubicBezTo>
                    <a:pt x="65118" y="-3083"/>
                    <a:pt x="70880" y="-3083"/>
                    <a:pt x="85633" y="9249"/>
                  </a:cubicBezTo>
                  <a:close/>
                </a:path>
              </a:pathLst>
            </a:custGeom>
            <a:solidFill>
              <a:srgbClr val="0D89A3"/>
            </a:solidFill>
            <a:ln w="11507" cap="flat">
              <a:noFill/>
              <a:prstDash val="solid"/>
              <a:miter/>
            </a:ln>
          </p:spPr>
          <p:txBody>
            <a:bodyPr/>
            <a:lstStyle/>
            <a:p>
              <a:endParaRPr lang="en-US"/>
            </a:p>
          </p:txBody>
        </p:sp>
        <p:sp>
          <p:nvSpPr>
            <p:cNvPr id="942" name="Freeform: Shape 941">
              <a:extLst>
                <a:ext uri="{FF2B5EF4-FFF2-40B4-BE49-F238E27FC236}">
                  <a16:creationId xmlns:a16="http://schemas.microsoft.com/office/drawing/2014/main" id="{ABB9704D-DEDB-97CA-BCEA-6BAB19E63C18}"/>
                </a:ext>
              </a:extLst>
            </p:cNvPr>
            <p:cNvSpPr/>
            <p:nvPr/>
          </p:nvSpPr>
          <p:spPr>
            <a:xfrm>
              <a:off x="7576595" y="3491315"/>
              <a:ext cx="25931" cy="26789"/>
            </a:xfrm>
            <a:custGeom>
              <a:avLst/>
              <a:gdLst>
                <a:gd name="csX0" fmla="*/ 25932 w 25931"/>
                <a:gd name="csY0" fmla="*/ 18146 h 26789"/>
                <a:gd name="csX1" fmla="*/ 25932 w 25931"/>
                <a:gd name="csY1" fmla="*/ 26790 h 26789"/>
                <a:gd name="csX2" fmla="*/ 8644 w 25931"/>
                <a:gd name="csY2" fmla="*/ 26790 h 26789"/>
                <a:gd name="csX3" fmla="*/ 0 w 25931"/>
                <a:gd name="csY3" fmla="*/ 18146 h 26789"/>
                <a:gd name="csX4" fmla="*/ 0 w 25931"/>
                <a:gd name="csY4" fmla="*/ 973 h 26789"/>
                <a:gd name="csX5" fmla="*/ 8644 w 25931"/>
                <a:gd name="csY5" fmla="*/ 973 h 26789"/>
                <a:gd name="csX6" fmla="*/ 25932 w 25931"/>
                <a:gd name="csY6" fmla="*/ 18146 h 267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31" h="26789">
                  <a:moveTo>
                    <a:pt x="25932" y="18146"/>
                  </a:moveTo>
                  <a:lnTo>
                    <a:pt x="25932" y="26790"/>
                  </a:lnTo>
                  <a:lnTo>
                    <a:pt x="8644" y="26790"/>
                  </a:lnTo>
                  <a:lnTo>
                    <a:pt x="0" y="18146"/>
                  </a:lnTo>
                  <a:lnTo>
                    <a:pt x="0" y="973"/>
                  </a:lnTo>
                  <a:lnTo>
                    <a:pt x="8644" y="973"/>
                  </a:lnTo>
                  <a:cubicBezTo>
                    <a:pt x="16135" y="-2484"/>
                    <a:pt x="21898" y="3278"/>
                    <a:pt x="25932" y="18146"/>
                  </a:cubicBezTo>
                  <a:close/>
                </a:path>
              </a:pathLst>
            </a:custGeom>
            <a:solidFill>
              <a:srgbClr val="57500B"/>
            </a:solidFill>
            <a:ln w="11507" cap="flat">
              <a:noFill/>
              <a:prstDash val="solid"/>
              <a:miter/>
            </a:ln>
          </p:spPr>
          <p:txBody>
            <a:bodyPr/>
            <a:lstStyle/>
            <a:p>
              <a:endParaRPr lang="en-US"/>
            </a:p>
          </p:txBody>
        </p:sp>
        <p:sp>
          <p:nvSpPr>
            <p:cNvPr id="943" name="Freeform: Shape 942">
              <a:extLst>
                <a:ext uri="{FF2B5EF4-FFF2-40B4-BE49-F238E27FC236}">
                  <a16:creationId xmlns:a16="http://schemas.microsoft.com/office/drawing/2014/main" id="{BF8995F7-ED02-26BC-4775-07D56748F0D8}"/>
                </a:ext>
              </a:extLst>
            </p:cNvPr>
            <p:cNvSpPr/>
            <p:nvPr/>
          </p:nvSpPr>
          <p:spPr>
            <a:xfrm>
              <a:off x="7386658" y="3552743"/>
              <a:ext cx="121706" cy="106773"/>
            </a:xfrm>
            <a:custGeom>
              <a:avLst/>
              <a:gdLst>
                <a:gd name="csX0" fmla="*/ 121591 w 121706"/>
                <a:gd name="csY0" fmla="*/ 169 h 106773"/>
                <a:gd name="csX1" fmla="*/ 24088 w 121706"/>
                <a:gd name="csY1" fmla="*/ 102974 h 106773"/>
                <a:gd name="csX2" fmla="*/ 0 w 121706"/>
                <a:gd name="csY2" fmla="*/ 76351 h 106773"/>
                <a:gd name="csX3" fmla="*/ 8759 w 121706"/>
                <a:gd name="csY3" fmla="*/ 68629 h 106773"/>
                <a:gd name="csX4" fmla="*/ 17403 w 121706"/>
                <a:gd name="csY4" fmla="*/ 68629 h 106773"/>
                <a:gd name="csX5" fmla="*/ 52901 w 121706"/>
                <a:gd name="csY5" fmla="*/ 73930 h 106773"/>
                <a:gd name="csX6" fmla="*/ 77680 w 121706"/>
                <a:gd name="csY6" fmla="*/ 24141 h 106773"/>
                <a:gd name="csX7" fmla="*/ 121707 w 121706"/>
                <a:gd name="csY7" fmla="*/ 169 h 106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706" h="106773">
                  <a:moveTo>
                    <a:pt x="121591" y="169"/>
                  </a:moveTo>
                  <a:cubicBezTo>
                    <a:pt x="76067" y="46155"/>
                    <a:pt x="44026" y="124987"/>
                    <a:pt x="24088" y="102974"/>
                  </a:cubicBezTo>
                  <a:lnTo>
                    <a:pt x="0" y="76351"/>
                  </a:lnTo>
                  <a:lnTo>
                    <a:pt x="8759" y="68629"/>
                  </a:lnTo>
                  <a:cubicBezTo>
                    <a:pt x="11180" y="61137"/>
                    <a:pt x="14061" y="61253"/>
                    <a:pt x="17403" y="68629"/>
                  </a:cubicBezTo>
                  <a:cubicBezTo>
                    <a:pt x="29620" y="67361"/>
                    <a:pt x="42182" y="67015"/>
                    <a:pt x="52901" y="73930"/>
                  </a:cubicBezTo>
                  <a:cubicBezTo>
                    <a:pt x="38149" y="53185"/>
                    <a:pt x="52670" y="22297"/>
                    <a:pt x="77680" y="24141"/>
                  </a:cubicBezTo>
                  <a:cubicBezTo>
                    <a:pt x="83789" y="11925"/>
                    <a:pt x="110758" y="-1675"/>
                    <a:pt x="121707" y="169"/>
                  </a:cubicBezTo>
                  <a:close/>
                </a:path>
              </a:pathLst>
            </a:custGeom>
            <a:solidFill>
              <a:srgbClr val="1566A1"/>
            </a:solidFill>
            <a:ln w="11507" cap="flat">
              <a:noFill/>
              <a:prstDash val="solid"/>
              <a:miter/>
            </a:ln>
          </p:spPr>
          <p:txBody>
            <a:bodyPr/>
            <a:lstStyle/>
            <a:p>
              <a:endParaRPr lang="en-US"/>
            </a:p>
          </p:txBody>
        </p:sp>
        <p:sp>
          <p:nvSpPr>
            <p:cNvPr id="944" name="Freeform: Shape 943">
              <a:extLst>
                <a:ext uri="{FF2B5EF4-FFF2-40B4-BE49-F238E27FC236}">
                  <a16:creationId xmlns:a16="http://schemas.microsoft.com/office/drawing/2014/main" id="{3602553C-DD7A-79DE-3AAE-D57BCCFDD00B}"/>
                </a:ext>
              </a:extLst>
            </p:cNvPr>
            <p:cNvSpPr/>
            <p:nvPr/>
          </p:nvSpPr>
          <p:spPr>
            <a:xfrm>
              <a:off x="7379138" y="3551759"/>
              <a:ext cx="33913" cy="52439"/>
            </a:xfrm>
            <a:custGeom>
              <a:avLst/>
              <a:gdLst>
                <a:gd name="csX0" fmla="*/ 33567 w 33913"/>
                <a:gd name="csY0" fmla="*/ 26623 h 52439"/>
                <a:gd name="csX1" fmla="*/ 16279 w 33913"/>
                <a:gd name="csY1" fmla="*/ 52440 h 52439"/>
                <a:gd name="csX2" fmla="*/ 5446 w 33913"/>
                <a:gd name="csY2" fmla="*/ 34461 h 52439"/>
                <a:gd name="csX3" fmla="*/ 15127 w 33913"/>
                <a:gd name="csY3" fmla="*/ 9335 h 52439"/>
                <a:gd name="csX4" fmla="*/ 33913 w 33913"/>
                <a:gd name="csY4" fmla="*/ 0 h 52439"/>
                <a:gd name="csX5" fmla="*/ 33567 w 33913"/>
                <a:gd name="csY5" fmla="*/ 26623 h 52439"/>
              </a:gdLst>
              <a:ahLst/>
              <a:cxnLst>
                <a:cxn ang="0">
                  <a:pos x="csX0" y="csY0"/>
                </a:cxn>
                <a:cxn ang="0">
                  <a:pos x="csX1" y="csY1"/>
                </a:cxn>
                <a:cxn ang="0">
                  <a:pos x="csX2" y="csY2"/>
                </a:cxn>
                <a:cxn ang="0">
                  <a:pos x="csX3" y="csY3"/>
                </a:cxn>
                <a:cxn ang="0">
                  <a:pos x="csX4" y="csY4"/>
                </a:cxn>
                <a:cxn ang="0">
                  <a:pos x="csX5" y="csY5"/>
                </a:cxn>
              </a:cxnLst>
              <a:rect l="l" t="t" r="r" b="b"/>
              <a:pathLst>
                <a:path w="33913" h="52439">
                  <a:moveTo>
                    <a:pt x="33567" y="26623"/>
                  </a:moveTo>
                  <a:cubicBezTo>
                    <a:pt x="32300" y="40915"/>
                    <a:pt x="26537" y="49443"/>
                    <a:pt x="16279" y="52440"/>
                  </a:cubicBezTo>
                  <a:lnTo>
                    <a:pt x="5446" y="34461"/>
                  </a:lnTo>
                  <a:cubicBezTo>
                    <a:pt x="-4236" y="26623"/>
                    <a:pt x="-1008" y="18210"/>
                    <a:pt x="15127" y="9335"/>
                  </a:cubicBezTo>
                  <a:lnTo>
                    <a:pt x="33913" y="0"/>
                  </a:lnTo>
                  <a:lnTo>
                    <a:pt x="33567" y="26623"/>
                  </a:lnTo>
                  <a:close/>
                </a:path>
              </a:pathLst>
            </a:custGeom>
            <a:solidFill>
              <a:srgbClr val="109758"/>
            </a:solidFill>
            <a:ln w="11507" cap="flat">
              <a:noFill/>
              <a:prstDash val="solid"/>
              <a:miter/>
            </a:ln>
          </p:spPr>
          <p:txBody>
            <a:bodyPr/>
            <a:lstStyle/>
            <a:p>
              <a:endParaRPr lang="en-US"/>
            </a:p>
          </p:txBody>
        </p:sp>
        <p:sp>
          <p:nvSpPr>
            <p:cNvPr id="945" name="Freeform: Shape 944">
              <a:extLst>
                <a:ext uri="{FF2B5EF4-FFF2-40B4-BE49-F238E27FC236}">
                  <a16:creationId xmlns:a16="http://schemas.microsoft.com/office/drawing/2014/main" id="{F50F2261-57E2-9E37-3A4D-EA4583589A27}"/>
                </a:ext>
              </a:extLst>
            </p:cNvPr>
            <p:cNvSpPr/>
            <p:nvPr/>
          </p:nvSpPr>
          <p:spPr>
            <a:xfrm>
              <a:off x="7369947" y="3561094"/>
              <a:ext cx="24318" cy="25125"/>
            </a:xfrm>
            <a:custGeom>
              <a:avLst/>
              <a:gdLst>
                <a:gd name="csX0" fmla="*/ 24318 w 24318"/>
                <a:gd name="csY0" fmla="*/ 0 h 25125"/>
                <a:gd name="csX1" fmla="*/ 14637 w 24318"/>
                <a:gd name="csY1" fmla="*/ 25125 h 25125"/>
                <a:gd name="csX2" fmla="*/ 0 w 24318"/>
                <a:gd name="csY2" fmla="*/ 15329 h 25125"/>
                <a:gd name="csX3" fmla="*/ 0 w 24318"/>
                <a:gd name="csY3" fmla="*/ 8529 h 25125"/>
                <a:gd name="csX4" fmla="*/ 24318 w 24318"/>
                <a:gd name="csY4" fmla="*/ 0 h 25125"/>
              </a:gdLst>
              <a:ahLst/>
              <a:cxnLst>
                <a:cxn ang="0">
                  <a:pos x="csX0" y="csY0"/>
                </a:cxn>
                <a:cxn ang="0">
                  <a:pos x="csX1" y="csY1"/>
                </a:cxn>
                <a:cxn ang="0">
                  <a:pos x="csX2" y="csY2"/>
                </a:cxn>
                <a:cxn ang="0">
                  <a:pos x="csX3" y="csY3"/>
                </a:cxn>
                <a:cxn ang="0">
                  <a:pos x="csX4" y="csY4"/>
                </a:cxn>
              </a:cxnLst>
              <a:rect l="l" t="t" r="r" b="b"/>
              <a:pathLst>
                <a:path w="24318" h="25125">
                  <a:moveTo>
                    <a:pt x="24318" y="0"/>
                  </a:moveTo>
                  <a:lnTo>
                    <a:pt x="14637" y="25125"/>
                  </a:lnTo>
                  <a:lnTo>
                    <a:pt x="0" y="15329"/>
                  </a:lnTo>
                  <a:lnTo>
                    <a:pt x="0" y="8529"/>
                  </a:lnTo>
                  <a:lnTo>
                    <a:pt x="24318" y="0"/>
                  </a:lnTo>
                  <a:close/>
                </a:path>
              </a:pathLst>
            </a:custGeom>
            <a:solidFill>
              <a:srgbClr val="0995BF"/>
            </a:solidFill>
            <a:ln w="11507" cap="flat">
              <a:noFill/>
              <a:prstDash val="solid"/>
              <a:miter/>
            </a:ln>
          </p:spPr>
          <p:txBody>
            <a:bodyPr/>
            <a:lstStyle/>
            <a:p>
              <a:endParaRPr lang="en-US"/>
            </a:p>
          </p:txBody>
        </p:sp>
        <p:sp>
          <p:nvSpPr>
            <p:cNvPr id="946" name="Freeform: Shape 945">
              <a:extLst>
                <a:ext uri="{FF2B5EF4-FFF2-40B4-BE49-F238E27FC236}">
                  <a16:creationId xmlns:a16="http://schemas.microsoft.com/office/drawing/2014/main" id="{A9C8650E-9C0B-7353-B96F-900118E56FB4}"/>
                </a:ext>
              </a:extLst>
            </p:cNvPr>
            <p:cNvSpPr/>
            <p:nvPr/>
          </p:nvSpPr>
          <p:spPr>
            <a:xfrm>
              <a:off x="7395418" y="3578382"/>
              <a:ext cx="25688" cy="42989"/>
            </a:xfrm>
            <a:custGeom>
              <a:avLst/>
              <a:gdLst>
                <a:gd name="csX0" fmla="*/ 20169 w 25688"/>
                <a:gd name="csY0" fmla="*/ 18671 h 42989"/>
                <a:gd name="csX1" fmla="*/ 8644 w 25688"/>
                <a:gd name="csY1" fmla="*/ 42989 h 42989"/>
                <a:gd name="csX2" fmla="*/ 0 w 25688"/>
                <a:gd name="csY2" fmla="*/ 42989 h 42989"/>
                <a:gd name="csX3" fmla="*/ 0 w 25688"/>
                <a:gd name="csY3" fmla="*/ 25817 h 42989"/>
                <a:gd name="csX4" fmla="*/ 17288 w 25688"/>
                <a:gd name="csY4" fmla="*/ 0 h 42989"/>
                <a:gd name="csX5" fmla="*/ 20169 w 25688"/>
                <a:gd name="csY5" fmla="*/ 18671 h 42989"/>
              </a:gdLst>
              <a:ahLst/>
              <a:cxnLst>
                <a:cxn ang="0">
                  <a:pos x="csX0" y="csY0"/>
                </a:cxn>
                <a:cxn ang="0">
                  <a:pos x="csX1" y="csY1"/>
                </a:cxn>
                <a:cxn ang="0">
                  <a:pos x="csX2" y="csY2"/>
                </a:cxn>
                <a:cxn ang="0">
                  <a:pos x="csX3" y="csY3"/>
                </a:cxn>
                <a:cxn ang="0">
                  <a:pos x="csX4" y="csY4"/>
                </a:cxn>
                <a:cxn ang="0">
                  <a:pos x="csX5" y="csY5"/>
                </a:cxn>
              </a:cxnLst>
              <a:rect l="l" t="t" r="r" b="b"/>
              <a:pathLst>
                <a:path w="25688" h="42989">
                  <a:moveTo>
                    <a:pt x="20169" y="18671"/>
                  </a:moveTo>
                  <a:cubicBezTo>
                    <a:pt x="28813" y="35383"/>
                    <a:pt x="28928" y="42067"/>
                    <a:pt x="8644" y="42989"/>
                  </a:cubicBezTo>
                  <a:lnTo>
                    <a:pt x="0" y="42989"/>
                  </a:lnTo>
                  <a:lnTo>
                    <a:pt x="0" y="25817"/>
                  </a:lnTo>
                  <a:cubicBezTo>
                    <a:pt x="0" y="17403"/>
                    <a:pt x="9912" y="3919"/>
                    <a:pt x="17288" y="0"/>
                  </a:cubicBezTo>
                  <a:cubicBezTo>
                    <a:pt x="17288" y="4725"/>
                    <a:pt x="19247" y="14407"/>
                    <a:pt x="20169" y="18671"/>
                  </a:cubicBezTo>
                  <a:close/>
                </a:path>
              </a:pathLst>
            </a:custGeom>
            <a:solidFill>
              <a:srgbClr val="1D683F"/>
            </a:solidFill>
            <a:ln w="11507" cap="flat">
              <a:noFill/>
              <a:prstDash val="solid"/>
              <a:miter/>
            </a:ln>
          </p:spPr>
          <p:txBody>
            <a:bodyPr/>
            <a:lstStyle/>
            <a:p>
              <a:endParaRPr lang="en-US"/>
            </a:p>
          </p:txBody>
        </p:sp>
        <p:sp>
          <p:nvSpPr>
            <p:cNvPr id="947" name="Freeform: Shape 946">
              <a:extLst>
                <a:ext uri="{FF2B5EF4-FFF2-40B4-BE49-F238E27FC236}">
                  <a16:creationId xmlns:a16="http://schemas.microsoft.com/office/drawing/2014/main" id="{48832D7E-16A3-3405-95A1-6A9E47F1E016}"/>
                </a:ext>
              </a:extLst>
            </p:cNvPr>
            <p:cNvSpPr/>
            <p:nvPr/>
          </p:nvSpPr>
          <p:spPr>
            <a:xfrm>
              <a:off x="7585239" y="3475116"/>
              <a:ext cx="18325" cy="34345"/>
            </a:xfrm>
            <a:custGeom>
              <a:avLst/>
              <a:gdLst>
                <a:gd name="csX0" fmla="*/ 18325 w 18325"/>
                <a:gd name="csY0" fmla="*/ 9681 h 34345"/>
                <a:gd name="csX1" fmla="*/ 17288 w 18325"/>
                <a:gd name="csY1" fmla="*/ 34345 h 34345"/>
                <a:gd name="csX2" fmla="*/ 5993 w 18325"/>
                <a:gd name="csY2" fmla="*/ 31810 h 34345"/>
                <a:gd name="csX3" fmla="*/ 0 w 18325"/>
                <a:gd name="csY3" fmla="*/ 17173 h 34345"/>
                <a:gd name="csX4" fmla="*/ 17288 w 18325"/>
                <a:gd name="csY4" fmla="*/ 0 h 34345"/>
                <a:gd name="csX5" fmla="*/ 18325 w 18325"/>
                <a:gd name="csY5" fmla="*/ 9796 h 34345"/>
              </a:gdLst>
              <a:ahLst/>
              <a:cxnLst>
                <a:cxn ang="0">
                  <a:pos x="csX0" y="csY0"/>
                </a:cxn>
                <a:cxn ang="0">
                  <a:pos x="csX1" y="csY1"/>
                </a:cxn>
                <a:cxn ang="0">
                  <a:pos x="csX2" y="csY2"/>
                </a:cxn>
                <a:cxn ang="0">
                  <a:pos x="csX3" y="csY3"/>
                </a:cxn>
                <a:cxn ang="0">
                  <a:pos x="csX4" y="csY4"/>
                </a:cxn>
                <a:cxn ang="0">
                  <a:pos x="csX5" y="csY5"/>
                </a:cxn>
              </a:cxnLst>
              <a:rect l="l" t="t" r="r" b="b"/>
              <a:pathLst>
                <a:path w="18325" h="34345">
                  <a:moveTo>
                    <a:pt x="18325" y="9681"/>
                  </a:moveTo>
                  <a:lnTo>
                    <a:pt x="17288" y="34345"/>
                  </a:lnTo>
                  <a:cubicBezTo>
                    <a:pt x="15905" y="34345"/>
                    <a:pt x="7030" y="34345"/>
                    <a:pt x="5993" y="31810"/>
                  </a:cubicBezTo>
                  <a:lnTo>
                    <a:pt x="0" y="17173"/>
                  </a:lnTo>
                  <a:lnTo>
                    <a:pt x="17288" y="0"/>
                  </a:lnTo>
                  <a:lnTo>
                    <a:pt x="18325" y="9796"/>
                  </a:lnTo>
                  <a:close/>
                </a:path>
              </a:pathLst>
            </a:custGeom>
            <a:solidFill>
              <a:srgbClr val="BD8706"/>
            </a:solidFill>
            <a:ln w="11507" cap="flat">
              <a:noFill/>
              <a:prstDash val="solid"/>
              <a:miter/>
            </a:ln>
          </p:spPr>
          <p:txBody>
            <a:bodyPr/>
            <a:lstStyle/>
            <a:p>
              <a:endParaRPr lang="en-US"/>
            </a:p>
          </p:txBody>
        </p:sp>
        <p:sp>
          <p:nvSpPr>
            <p:cNvPr id="948" name="Freeform: Shape 947">
              <a:extLst>
                <a:ext uri="{FF2B5EF4-FFF2-40B4-BE49-F238E27FC236}">
                  <a16:creationId xmlns:a16="http://schemas.microsoft.com/office/drawing/2014/main" id="{3E69DF39-A01E-A1B2-CDB6-5222FF77A8DA}"/>
                </a:ext>
              </a:extLst>
            </p:cNvPr>
            <p:cNvSpPr/>
            <p:nvPr/>
          </p:nvSpPr>
          <p:spPr>
            <a:xfrm>
              <a:off x="7431386" y="3932826"/>
              <a:ext cx="80680" cy="68186"/>
            </a:xfrm>
            <a:custGeom>
              <a:avLst/>
              <a:gdLst>
                <a:gd name="csX0" fmla="*/ 33068 w 80680"/>
                <a:gd name="csY0" fmla="*/ 7218 h 68186"/>
                <a:gd name="csX1" fmla="*/ 66261 w 80680"/>
                <a:gd name="csY1" fmla="*/ 9408 h 68186"/>
                <a:gd name="csX2" fmla="*/ 80668 w 80680"/>
                <a:gd name="csY2" fmla="*/ 19205 h 68186"/>
                <a:gd name="csX3" fmla="*/ 78939 w 80680"/>
                <a:gd name="csY3" fmla="*/ 30730 h 68186"/>
                <a:gd name="csX4" fmla="*/ 51163 w 80680"/>
                <a:gd name="csY4" fmla="*/ 68187 h 68186"/>
                <a:gd name="csX5" fmla="*/ 49895 w 80680"/>
                <a:gd name="csY5" fmla="*/ 35340 h 68186"/>
                <a:gd name="csX6" fmla="*/ 16126 w 80680"/>
                <a:gd name="csY6" fmla="*/ 39489 h 68186"/>
                <a:gd name="csX7" fmla="*/ 7367 w 80680"/>
                <a:gd name="csY7" fmla="*/ 16093 h 68186"/>
                <a:gd name="csX8" fmla="*/ 14397 w 80680"/>
                <a:gd name="csY8" fmla="*/ 7103 h 68186"/>
                <a:gd name="csX9" fmla="*/ 33184 w 80680"/>
                <a:gd name="csY9" fmla="*/ 7334 h 681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0680" h="68186">
                  <a:moveTo>
                    <a:pt x="33068" y="7218"/>
                  </a:moveTo>
                  <a:lnTo>
                    <a:pt x="66261" y="9408"/>
                  </a:lnTo>
                  <a:cubicBezTo>
                    <a:pt x="69373" y="9639"/>
                    <a:pt x="81129" y="15977"/>
                    <a:pt x="80668" y="19205"/>
                  </a:cubicBezTo>
                  <a:lnTo>
                    <a:pt x="78939" y="30730"/>
                  </a:lnTo>
                  <a:lnTo>
                    <a:pt x="51163" y="68187"/>
                  </a:lnTo>
                  <a:lnTo>
                    <a:pt x="49895" y="35340"/>
                  </a:lnTo>
                  <a:lnTo>
                    <a:pt x="16126" y="39489"/>
                  </a:lnTo>
                  <a:lnTo>
                    <a:pt x="7367" y="16093"/>
                  </a:lnTo>
                  <a:cubicBezTo>
                    <a:pt x="-5196" y="6296"/>
                    <a:pt x="-931" y="418"/>
                    <a:pt x="14397" y="7103"/>
                  </a:cubicBezTo>
                  <a:cubicBezTo>
                    <a:pt x="22465" y="-2463"/>
                    <a:pt x="28689" y="-2348"/>
                    <a:pt x="33184" y="7334"/>
                  </a:cubicBezTo>
                  <a:close/>
                </a:path>
              </a:pathLst>
            </a:custGeom>
            <a:solidFill>
              <a:srgbClr val="1F8C31"/>
            </a:solidFill>
            <a:ln w="11507" cap="flat">
              <a:noFill/>
              <a:prstDash val="solid"/>
              <a:miter/>
            </a:ln>
          </p:spPr>
          <p:txBody>
            <a:bodyPr/>
            <a:lstStyle/>
            <a:p>
              <a:endParaRPr lang="en-US"/>
            </a:p>
          </p:txBody>
        </p:sp>
        <p:sp>
          <p:nvSpPr>
            <p:cNvPr id="949" name="Freeform: Shape 948">
              <a:extLst>
                <a:ext uri="{FF2B5EF4-FFF2-40B4-BE49-F238E27FC236}">
                  <a16:creationId xmlns:a16="http://schemas.microsoft.com/office/drawing/2014/main" id="{D5ED4841-617B-9ADA-B573-5E0D916347E8}"/>
                </a:ext>
              </a:extLst>
            </p:cNvPr>
            <p:cNvSpPr/>
            <p:nvPr/>
          </p:nvSpPr>
          <p:spPr>
            <a:xfrm>
              <a:off x="7697852" y="3853951"/>
              <a:ext cx="99405" cy="98112"/>
            </a:xfrm>
            <a:custGeom>
              <a:avLst/>
              <a:gdLst>
                <a:gd name="csX0" fmla="*/ 85852 w 99405"/>
                <a:gd name="csY0" fmla="*/ 0 h 98112"/>
                <a:gd name="csX1" fmla="*/ 93113 w 99405"/>
                <a:gd name="csY1" fmla="*/ 24895 h 98112"/>
                <a:gd name="csX2" fmla="*/ 51622 w 99405"/>
                <a:gd name="csY2" fmla="*/ 43104 h 98112"/>
                <a:gd name="csX3" fmla="*/ 42056 w 99405"/>
                <a:gd name="csY3" fmla="*/ 60738 h 98112"/>
                <a:gd name="csX4" fmla="*/ 33412 w 99405"/>
                <a:gd name="csY4" fmla="*/ 76758 h 98112"/>
                <a:gd name="csX5" fmla="*/ 16815 w 99405"/>
                <a:gd name="csY5" fmla="*/ 94738 h 98112"/>
                <a:gd name="csX6" fmla="*/ 3677 w 99405"/>
                <a:gd name="csY6" fmla="*/ 97849 h 98112"/>
                <a:gd name="csX7" fmla="*/ 17276 w 99405"/>
                <a:gd name="csY7" fmla="*/ 33077 h 98112"/>
                <a:gd name="csX8" fmla="*/ 35371 w 99405"/>
                <a:gd name="csY8" fmla="*/ 1383 h 98112"/>
                <a:gd name="csX9" fmla="*/ 85967 w 99405"/>
                <a:gd name="csY9" fmla="*/ 0 h 98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9405" h="98112">
                  <a:moveTo>
                    <a:pt x="85852" y="0"/>
                  </a:moveTo>
                  <a:cubicBezTo>
                    <a:pt x="96570" y="6454"/>
                    <a:pt x="106136" y="19017"/>
                    <a:pt x="93113" y="24895"/>
                  </a:cubicBezTo>
                  <a:cubicBezTo>
                    <a:pt x="88157" y="36189"/>
                    <a:pt x="74326" y="42182"/>
                    <a:pt x="51622" y="43104"/>
                  </a:cubicBezTo>
                  <a:lnTo>
                    <a:pt x="42056" y="60738"/>
                  </a:lnTo>
                  <a:lnTo>
                    <a:pt x="33412" y="76758"/>
                  </a:lnTo>
                  <a:lnTo>
                    <a:pt x="16815" y="94738"/>
                  </a:lnTo>
                  <a:cubicBezTo>
                    <a:pt x="9670" y="97158"/>
                    <a:pt x="4022" y="98771"/>
                    <a:pt x="3677" y="97849"/>
                  </a:cubicBezTo>
                  <a:cubicBezTo>
                    <a:pt x="-7503" y="75490"/>
                    <a:pt x="9670" y="39186"/>
                    <a:pt x="17276" y="33077"/>
                  </a:cubicBezTo>
                  <a:cubicBezTo>
                    <a:pt x="18775" y="26739"/>
                    <a:pt x="26497" y="1614"/>
                    <a:pt x="35371" y="1383"/>
                  </a:cubicBezTo>
                  <a:lnTo>
                    <a:pt x="85967" y="0"/>
                  </a:lnTo>
                  <a:close/>
                </a:path>
              </a:pathLst>
            </a:custGeom>
            <a:solidFill>
              <a:srgbClr val="4AA8BF"/>
            </a:solidFill>
            <a:ln w="11507" cap="flat">
              <a:noFill/>
              <a:prstDash val="solid"/>
              <a:miter/>
            </a:ln>
          </p:spPr>
          <p:txBody>
            <a:bodyPr/>
            <a:lstStyle/>
            <a:p>
              <a:endParaRPr lang="en-US"/>
            </a:p>
          </p:txBody>
        </p:sp>
        <p:sp>
          <p:nvSpPr>
            <p:cNvPr id="950" name="Freeform: Shape 949">
              <a:extLst>
                <a:ext uri="{FF2B5EF4-FFF2-40B4-BE49-F238E27FC236}">
                  <a16:creationId xmlns:a16="http://schemas.microsoft.com/office/drawing/2014/main" id="{32EDE158-511C-09D1-D3E4-E47425057318}"/>
                </a:ext>
              </a:extLst>
            </p:cNvPr>
            <p:cNvSpPr/>
            <p:nvPr/>
          </p:nvSpPr>
          <p:spPr>
            <a:xfrm>
              <a:off x="7759974" y="3792618"/>
              <a:ext cx="98437" cy="112844"/>
            </a:xfrm>
            <a:custGeom>
              <a:avLst/>
              <a:gdLst>
                <a:gd name="csX0" fmla="*/ 57613 w 98437"/>
                <a:gd name="csY0" fmla="*/ 20879 h 112844"/>
                <a:gd name="csX1" fmla="*/ 92420 w 98437"/>
                <a:gd name="csY1" fmla="*/ 52574 h 112844"/>
                <a:gd name="csX2" fmla="*/ 93457 w 98437"/>
                <a:gd name="csY2" fmla="*/ 61333 h 112844"/>
                <a:gd name="csX3" fmla="*/ 54501 w 98437"/>
                <a:gd name="csY3" fmla="*/ 88878 h 112844"/>
                <a:gd name="csX4" fmla="*/ 57613 w 98437"/>
                <a:gd name="csY4" fmla="*/ 79773 h 112844"/>
                <a:gd name="csX5" fmla="*/ 32258 w 98437"/>
                <a:gd name="csY5" fmla="*/ 61333 h 112844"/>
                <a:gd name="csX6" fmla="*/ 23614 w 98437"/>
                <a:gd name="csY6" fmla="*/ 61333 h 112844"/>
                <a:gd name="csX7" fmla="*/ 23614 w 98437"/>
                <a:gd name="csY7" fmla="*/ 52689 h 112844"/>
                <a:gd name="csX8" fmla="*/ 16007 w 98437"/>
                <a:gd name="csY8" fmla="*/ 35517 h 112844"/>
                <a:gd name="csX9" fmla="*/ 16929 w 98437"/>
                <a:gd name="csY9" fmla="*/ 15924 h 112844"/>
                <a:gd name="csX10" fmla="*/ 57613 w 98437"/>
                <a:gd name="csY10" fmla="*/ 20879 h 1128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8437" h="112844">
                  <a:moveTo>
                    <a:pt x="57613" y="20879"/>
                  </a:moveTo>
                  <a:cubicBezTo>
                    <a:pt x="73288" y="23991"/>
                    <a:pt x="84928" y="34595"/>
                    <a:pt x="92420" y="52574"/>
                  </a:cubicBezTo>
                  <a:cubicBezTo>
                    <a:pt x="100141" y="54187"/>
                    <a:pt x="100372" y="57069"/>
                    <a:pt x="93457" y="61333"/>
                  </a:cubicBezTo>
                  <a:cubicBezTo>
                    <a:pt x="89077" y="119075"/>
                    <a:pt x="76169" y="128295"/>
                    <a:pt x="54501" y="88878"/>
                  </a:cubicBezTo>
                  <a:lnTo>
                    <a:pt x="57613" y="79773"/>
                  </a:lnTo>
                  <a:cubicBezTo>
                    <a:pt x="49661" y="67211"/>
                    <a:pt x="41247" y="60987"/>
                    <a:pt x="32258" y="61333"/>
                  </a:cubicBezTo>
                  <a:cubicBezTo>
                    <a:pt x="29492" y="68709"/>
                    <a:pt x="26610" y="68709"/>
                    <a:pt x="23614" y="61333"/>
                  </a:cubicBezTo>
                  <a:lnTo>
                    <a:pt x="23614" y="52689"/>
                  </a:lnTo>
                  <a:cubicBezTo>
                    <a:pt x="4828" y="46120"/>
                    <a:pt x="2292" y="40357"/>
                    <a:pt x="16007" y="35517"/>
                  </a:cubicBezTo>
                  <a:cubicBezTo>
                    <a:pt x="-4623" y="25144"/>
                    <a:pt x="-6352" y="22378"/>
                    <a:pt x="16929" y="15924"/>
                  </a:cubicBezTo>
                  <a:cubicBezTo>
                    <a:pt x="20732" y="-13812"/>
                    <a:pt x="40325" y="4168"/>
                    <a:pt x="57613" y="20879"/>
                  </a:cubicBezTo>
                  <a:close/>
                </a:path>
              </a:pathLst>
            </a:custGeom>
            <a:solidFill>
              <a:srgbClr val="2AA050"/>
            </a:solidFill>
            <a:ln w="11507" cap="flat">
              <a:noFill/>
              <a:prstDash val="solid"/>
              <a:miter/>
            </a:ln>
          </p:spPr>
          <p:txBody>
            <a:bodyPr/>
            <a:lstStyle/>
            <a:p>
              <a:endParaRPr lang="en-US"/>
            </a:p>
          </p:txBody>
        </p:sp>
        <p:sp>
          <p:nvSpPr>
            <p:cNvPr id="951" name="Freeform: Shape 950">
              <a:extLst>
                <a:ext uri="{FF2B5EF4-FFF2-40B4-BE49-F238E27FC236}">
                  <a16:creationId xmlns:a16="http://schemas.microsoft.com/office/drawing/2014/main" id="{528EC497-518A-C582-FAC5-0EABBA1A80F7}"/>
                </a:ext>
              </a:extLst>
            </p:cNvPr>
            <p:cNvSpPr/>
            <p:nvPr/>
          </p:nvSpPr>
          <p:spPr>
            <a:xfrm>
              <a:off x="7616299" y="3803476"/>
              <a:ext cx="97503" cy="73756"/>
            </a:xfrm>
            <a:custGeom>
              <a:avLst/>
              <a:gdLst>
                <a:gd name="csX0" fmla="*/ 81080 w 97503"/>
                <a:gd name="csY0" fmla="*/ 15554 h 73756"/>
                <a:gd name="csX1" fmla="*/ 81426 w 97503"/>
                <a:gd name="csY1" fmla="*/ 33879 h 73756"/>
                <a:gd name="csX2" fmla="*/ 81426 w 97503"/>
                <a:gd name="csY2" fmla="*/ 58197 h 73756"/>
                <a:gd name="csX3" fmla="*/ 64483 w 97503"/>
                <a:gd name="csY3" fmla="*/ 73756 h 73756"/>
                <a:gd name="csX4" fmla="*/ 46504 w 97503"/>
                <a:gd name="csY4" fmla="*/ 51513 h 73756"/>
                <a:gd name="csX5" fmla="*/ 4322 w 97503"/>
                <a:gd name="csY5" fmla="*/ 24082 h 73756"/>
                <a:gd name="csX6" fmla="*/ 80965 w 97503"/>
                <a:gd name="csY6" fmla="*/ 15554 h 737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7503" h="73756">
                  <a:moveTo>
                    <a:pt x="81080" y="15554"/>
                  </a:moveTo>
                  <a:cubicBezTo>
                    <a:pt x="91683" y="12096"/>
                    <a:pt x="91798" y="18205"/>
                    <a:pt x="81426" y="33879"/>
                  </a:cubicBezTo>
                  <a:cubicBezTo>
                    <a:pt x="102863" y="30882"/>
                    <a:pt x="102863" y="38950"/>
                    <a:pt x="81426" y="58197"/>
                  </a:cubicBezTo>
                  <a:lnTo>
                    <a:pt x="64483" y="73756"/>
                  </a:lnTo>
                  <a:cubicBezTo>
                    <a:pt x="54918" y="69838"/>
                    <a:pt x="44775" y="61655"/>
                    <a:pt x="46504" y="51513"/>
                  </a:cubicBezTo>
                  <a:cubicBezTo>
                    <a:pt x="6050" y="49668"/>
                    <a:pt x="-8010" y="40448"/>
                    <a:pt x="4322" y="24082"/>
                  </a:cubicBezTo>
                  <a:cubicBezTo>
                    <a:pt x="14925" y="456"/>
                    <a:pt x="68517" y="-11646"/>
                    <a:pt x="80965" y="15554"/>
                  </a:cubicBezTo>
                  <a:close/>
                </a:path>
              </a:pathLst>
            </a:custGeom>
            <a:solidFill>
              <a:srgbClr val="9B6902"/>
            </a:solidFill>
            <a:ln w="11507" cap="flat">
              <a:noFill/>
              <a:prstDash val="solid"/>
              <a:miter/>
            </a:ln>
          </p:spPr>
          <p:txBody>
            <a:bodyPr/>
            <a:lstStyle/>
            <a:p>
              <a:endParaRPr lang="en-US"/>
            </a:p>
          </p:txBody>
        </p:sp>
        <p:sp>
          <p:nvSpPr>
            <p:cNvPr id="952" name="Freeform: Shape 951">
              <a:extLst>
                <a:ext uri="{FF2B5EF4-FFF2-40B4-BE49-F238E27FC236}">
                  <a16:creationId xmlns:a16="http://schemas.microsoft.com/office/drawing/2014/main" id="{CD14A379-9B56-A118-4FE5-924D23EF6DD4}"/>
                </a:ext>
              </a:extLst>
            </p:cNvPr>
            <p:cNvSpPr/>
            <p:nvPr/>
          </p:nvSpPr>
          <p:spPr>
            <a:xfrm>
              <a:off x="7697725" y="3784079"/>
              <a:ext cx="85863" cy="77709"/>
            </a:xfrm>
            <a:custGeom>
              <a:avLst/>
              <a:gdLst>
                <a:gd name="csX0" fmla="*/ 78256 w 85863"/>
                <a:gd name="csY0" fmla="*/ 44056 h 77709"/>
                <a:gd name="csX1" fmla="*/ 85863 w 85863"/>
                <a:gd name="csY1" fmla="*/ 61228 h 77709"/>
                <a:gd name="csX2" fmla="*/ 39993 w 85863"/>
                <a:gd name="csY2" fmla="*/ 54890 h 77709"/>
                <a:gd name="csX3" fmla="*/ 0 w 85863"/>
                <a:gd name="csY3" fmla="*/ 77710 h 77709"/>
                <a:gd name="csX4" fmla="*/ 0 w 85863"/>
                <a:gd name="csY4" fmla="*/ 53391 h 77709"/>
                <a:gd name="csX5" fmla="*/ 25471 w 85863"/>
                <a:gd name="csY5" fmla="*/ 1067 h 77709"/>
                <a:gd name="csX6" fmla="*/ 43335 w 85863"/>
                <a:gd name="csY6" fmla="*/ 26537 h 77709"/>
                <a:gd name="csX7" fmla="*/ 78256 w 85863"/>
                <a:gd name="csY7" fmla="*/ 44171 h 777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863" h="77709">
                  <a:moveTo>
                    <a:pt x="78256" y="44056"/>
                  </a:moveTo>
                  <a:lnTo>
                    <a:pt x="85863" y="61228"/>
                  </a:lnTo>
                  <a:lnTo>
                    <a:pt x="39993" y="54890"/>
                  </a:lnTo>
                  <a:lnTo>
                    <a:pt x="0" y="77710"/>
                  </a:lnTo>
                  <a:lnTo>
                    <a:pt x="0" y="53391"/>
                  </a:lnTo>
                  <a:cubicBezTo>
                    <a:pt x="0" y="53391"/>
                    <a:pt x="25471" y="1067"/>
                    <a:pt x="25471" y="1067"/>
                  </a:cubicBezTo>
                  <a:cubicBezTo>
                    <a:pt x="33078" y="-3198"/>
                    <a:pt x="39071" y="5331"/>
                    <a:pt x="43335" y="26537"/>
                  </a:cubicBezTo>
                  <a:cubicBezTo>
                    <a:pt x="64311" y="27920"/>
                    <a:pt x="75836" y="33798"/>
                    <a:pt x="78256" y="44171"/>
                  </a:cubicBezTo>
                  <a:close/>
                </a:path>
              </a:pathLst>
            </a:custGeom>
            <a:solidFill>
              <a:srgbClr val="0B6089"/>
            </a:solidFill>
            <a:ln w="11507" cap="flat">
              <a:noFill/>
              <a:prstDash val="solid"/>
              <a:miter/>
            </a:ln>
          </p:spPr>
          <p:txBody>
            <a:bodyPr/>
            <a:lstStyle/>
            <a:p>
              <a:endParaRPr lang="en-US"/>
            </a:p>
          </p:txBody>
        </p:sp>
        <p:sp>
          <p:nvSpPr>
            <p:cNvPr id="953" name="Freeform: Shape 952">
              <a:extLst>
                <a:ext uri="{FF2B5EF4-FFF2-40B4-BE49-F238E27FC236}">
                  <a16:creationId xmlns:a16="http://schemas.microsoft.com/office/drawing/2014/main" id="{15D86707-CE72-AFB4-AB86-540926C18F35}"/>
                </a:ext>
              </a:extLst>
            </p:cNvPr>
            <p:cNvSpPr/>
            <p:nvPr/>
          </p:nvSpPr>
          <p:spPr>
            <a:xfrm>
              <a:off x="7569319" y="3846542"/>
              <a:ext cx="111579" cy="52011"/>
            </a:xfrm>
            <a:custGeom>
              <a:avLst/>
              <a:gdLst>
                <a:gd name="csX0" fmla="*/ 93600 w 111579"/>
                <a:gd name="csY0" fmla="*/ 8561 h 52011"/>
                <a:gd name="csX1" fmla="*/ 111579 w 111579"/>
                <a:gd name="csY1" fmla="*/ 30805 h 52011"/>
                <a:gd name="csX2" fmla="*/ 79770 w 111579"/>
                <a:gd name="csY2" fmla="*/ 13402 h 52011"/>
                <a:gd name="csX3" fmla="*/ 14998 w 111579"/>
                <a:gd name="csY3" fmla="*/ 52012 h 52011"/>
                <a:gd name="csX4" fmla="*/ 7276 w 111579"/>
                <a:gd name="csY4" fmla="*/ 50513 h 52011"/>
                <a:gd name="csX5" fmla="*/ 7276 w 111579"/>
                <a:gd name="csY5" fmla="*/ 33341 h 52011"/>
                <a:gd name="csX6" fmla="*/ 24564 w 111579"/>
                <a:gd name="csY6" fmla="*/ 24697 h 52011"/>
                <a:gd name="csX7" fmla="*/ 33208 w 111579"/>
                <a:gd name="csY7" fmla="*/ 16053 h 52011"/>
                <a:gd name="csX8" fmla="*/ 42658 w 111579"/>
                <a:gd name="csY8" fmla="*/ 15361 h 52011"/>
                <a:gd name="csX9" fmla="*/ 93600 w 111579"/>
                <a:gd name="csY9" fmla="*/ 8561 h 520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1579" h="52011">
                  <a:moveTo>
                    <a:pt x="93600" y="8561"/>
                  </a:moveTo>
                  <a:cubicBezTo>
                    <a:pt x="99363" y="13056"/>
                    <a:pt x="107430" y="24120"/>
                    <a:pt x="111579" y="30805"/>
                  </a:cubicBezTo>
                  <a:cubicBezTo>
                    <a:pt x="106393" y="35530"/>
                    <a:pt x="94983" y="25273"/>
                    <a:pt x="79770" y="13402"/>
                  </a:cubicBezTo>
                  <a:cubicBezTo>
                    <a:pt x="57411" y="19741"/>
                    <a:pt x="31479" y="34378"/>
                    <a:pt x="14998" y="52012"/>
                  </a:cubicBezTo>
                  <a:cubicBezTo>
                    <a:pt x="13038" y="51896"/>
                    <a:pt x="9120" y="51205"/>
                    <a:pt x="7276" y="50513"/>
                  </a:cubicBezTo>
                  <a:cubicBezTo>
                    <a:pt x="15" y="42330"/>
                    <a:pt x="-4595" y="35991"/>
                    <a:pt x="7276" y="33341"/>
                  </a:cubicBezTo>
                  <a:cubicBezTo>
                    <a:pt x="-3212" y="25849"/>
                    <a:pt x="2550" y="22968"/>
                    <a:pt x="24564" y="24697"/>
                  </a:cubicBezTo>
                  <a:cubicBezTo>
                    <a:pt x="13960" y="12710"/>
                    <a:pt x="18571" y="8446"/>
                    <a:pt x="33208" y="16053"/>
                  </a:cubicBezTo>
                  <a:cubicBezTo>
                    <a:pt x="35397" y="8331"/>
                    <a:pt x="38624" y="8216"/>
                    <a:pt x="42658" y="15361"/>
                  </a:cubicBezTo>
                  <a:cubicBezTo>
                    <a:pt x="43004" y="-2503"/>
                    <a:pt x="59946" y="-4808"/>
                    <a:pt x="93600" y="8561"/>
                  </a:cubicBezTo>
                  <a:close/>
                </a:path>
              </a:pathLst>
            </a:custGeom>
            <a:solidFill>
              <a:srgbClr val="296968"/>
            </a:solidFill>
            <a:ln w="11507" cap="flat">
              <a:noFill/>
              <a:prstDash val="solid"/>
              <a:miter/>
            </a:ln>
          </p:spPr>
          <p:txBody>
            <a:bodyPr/>
            <a:lstStyle/>
            <a:p>
              <a:endParaRPr lang="en-US"/>
            </a:p>
          </p:txBody>
        </p:sp>
        <p:sp>
          <p:nvSpPr>
            <p:cNvPr id="954" name="Freeform: Shape 953">
              <a:extLst>
                <a:ext uri="{FF2B5EF4-FFF2-40B4-BE49-F238E27FC236}">
                  <a16:creationId xmlns:a16="http://schemas.microsoft.com/office/drawing/2014/main" id="{4BA9BC99-4534-45D0-4DAD-EF3CD40615C7}"/>
                </a:ext>
              </a:extLst>
            </p:cNvPr>
            <p:cNvSpPr/>
            <p:nvPr/>
          </p:nvSpPr>
          <p:spPr>
            <a:xfrm>
              <a:off x="7688735" y="3886913"/>
              <a:ext cx="29965" cy="78947"/>
            </a:xfrm>
            <a:custGeom>
              <a:avLst/>
              <a:gdLst>
                <a:gd name="csX0" fmla="*/ 25932 w 29965"/>
                <a:gd name="csY0" fmla="*/ 61775 h 78947"/>
                <a:gd name="csX1" fmla="*/ 0 w 29965"/>
                <a:gd name="csY1" fmla="*/ 78948 h 78947"/>
                <a:gd name="csX2" fmla="*/ 4956 w 29965"/>
                <a:gd name="csY2" fmla="*/ 55206 h 78947"/>
                <a:gd name="csX3" fmla="*/ 1844 w 29965"/>
                <a:gd name="csY3" fmla="*/ 15213 h 78947"/>
                <a:gd name="csX4" fmla="*/ 26162 w 29965"/>
                <a:gd name="csY4" fmla="*/ 0 h 78947"/>
                <a:gd name="csX5" fmla="*/ 29966 w 29965"/>
                <a:gd name="csY5" fmla="*/ 9566 h 78947"/>
                <a:gd name="csX6" fmla="*/ 25817 w 29965"/>
                <a:gd name="csY6" fmla="*/ 61775 h 789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965" h="78947">
                  <a:moveTo>
                    <a:pt x="25932" y="61775"/>
                  </a:moveTo>
                  <a:cubicBezTo>
                    <a:pt x="20630" y="67538"/>
                    <a:pt x="7607" y="75029"/>
                    <a:pt x="0" y="78948"/>
                  </a:cubicBezTo>
                  <a:lnTo>
                    <a:pt x="4956" y="55206"/>
                  </a:lnTo>
                  <a:cubicBezTo>
                    <a:pt x="6685" y="46677"/>
                    <a:pt x="3458" y="30772"/>
                    <a:pt x="1844" y="15213"/>
                  </a:cubicBezTo>
                  <a:lnTo>
                    <a:pt x="26162" y="0"/>
                  </a:lnTo>
                  <a:lnTo>
                    <a:pt x="29966" y="9566"/>
                  </a:lnTo>
                  <a:cubicBezTo>
                    <a:pt x="14752" y="28006"/>
                    <a:pt x="11525" y="52094"/>
                    <a:pt x="25817" y="61775"/>
                  </a:cubicBezTo>
                  <a:close/>
                </a:path>
              </a:pathLst>
            </a:custGeom>
            <a:solidFill>
              <a:srgbClr val="04A0D0"/>
            </a:solidFill>
            <a:ln w="11507" cap="flat">
              <a:noFill/>
              <a:prstDash val="solid"/>
              <a:miter/>
            </a:ln>
          </p:spPr>
          <p:txBody>
            <a:bodyPr/>
            <a:lstStyle/>
            <a:p>
              <a:endParaRPr lang="en-US"/>
            </a:p>
          </p:txBody>
        </p:sp>
        <p:sp>
          <p:nvSpPr>
            <p:cNvPr id="955" name="Freeform: Shape 954">
              <a:extLst>
                <a:ext uri="{FF2B5EF4-FFF2-40B4-BE49-F238E27FC236}">
                  <a16:creationId xmlns:a16="http://schemas.microsoft.com/office/drawing/2014/main" id="{3433C036-318B-1606-4276-7B73C2B67BB3}"/>
                </a:ext>
              </a:extLst>
            </p:cNvPr>
            <p:cNvSpPr/>
            <p:nvPr/>
          </p:nvSpPr>
          <p:spPr>
            <a:xfrm>
              <a:off x="7437119" y="3772643"/>
              <a:ext cx="123109" cy="160774"/>
            </a:xfrm>
            <a:custGeom>
              <a:avLst/>
              <a:gdLst>
                <a:gd name="csX0" fmla="*/ 87727 w 123109"/>
                <a:gd name="csY0" fmla="*/ 38204 h 160774"/>
                <a:gd name="csX1" fmla="*/ 97408 w 123109"/>
                <a:gd name="csY1" fmla="*/ 89145 h 160774"/>
                <a:gd name="csX2" fmla="*/ 123110 w 123109"/>
                <a:gd name="csY2" fmla="*/ 148155 h 160774"/>
                <a:gd name="csX3" fmla="*/ 106052 w 123109"/>
                <a:gd name="csY3" fmla="*/ 150575 h 160774"/>
                <a:gd name="csX4" fmla="*/ 26643 w 123109"/>
                <a:gd name="csY4" fmla="*/ 148039 h 160774"/>
                <a:gd name="csX5" fmla="*/ 3247 w 123109"/>
                <a:gd name="csY5" fmla="*/ 148385 h 160774"/>
                <a:gd name="csX6" fmla="*/ 27796 w 123109"/>
                <a:gd name="csY6" fmla="*/ 105972 h 160774"/>
                <a:gd name="csX7" fmla="*/ 61911 w 123109"/>
                <a:gd name="csY7" fmla="*/ 45695 h 160774"/>
                <a:gd name="csX8" fmla="*/ 62833 w 123109"/>
                <a:gd name="csY8" fmla="*/ 30136 h 160774"/>
                <a:gd name="csX9" fmla="*/ 78968 w 123109"/>
                <a:gd name="csY9" fmla="*/ 3974 h 160774"/>
                <a:gd name="csX10" fmla="*/ 85768 w 123109"/>
                <a:gd name="csY10" fmla="*/ 6970 h 160774"/>
                <a:gd name="csX11" fmla="*/ 87727 w 123109"/>
                <a:gd name="csY11" fmla="*/ 37973 h 160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3109" h="160774">
                  <a:moveTo>
                    <a:pt x="87727" y="38204"/>
                  </a:moveTo>
                  <a:cubicBezTo>
                    <a:pt x="86114" y="57681"/>
                    <a:pt x="87266" y="71627"/>
                    <a:pt x="97408" y="89145"/>
                  </a:cubicBezTo>
                  <a:lnTo>
                    <a:pt x="123110" y="148155"/>
                  </a:lnTo>
                  <a:cubicBezTo>
                    <a:pt x="118961" y="149192"/>
                    <a:pt x="110663" y="149999"/>
                    <a:pt x="106052" y="150575"/>
                  </a:cubicBezTo>
                  <a:cubicBezTo>
                    <a:pt x="80121" y="142853"/>
                    <a:pt x="58223" y="136629"/>
                    <a:pt x="26643" y="148039"/>
                  </a:cubicBezTo>
                  <a:cubicBezTo>
                    <a:pt x="29986" y="166710"/>
                    <a:pt x="8318" y="163137"/>
                    <a:pt x="3247" y="148385"/>
                  </a:cubicBezTo>
                  <a:cubicBezTo>
                    <a:pt x="-7241" y="133978"/>
                    <a:pt x="9471" y="99518"/>
                    <a:pt x="27796" y="105972"/>
                  </a:cubicBezTo>
                  <a:cubicBezTo>
                    <a:pt x="34135" y="83498"/>
                    <a:pt x="45545" y="63444"/>
                    <a:pt x="61911" y="45695"/>
                  </a:cubicBezTo>
                  <a:cubicBezTo>
                    <a:pt x="49463" y="46732"/>
                    <a:pt x="53267" y="36590"/>
                    <a:pt x="62833" y="30136"/>
                  </a:cubicBezTo>
                  <a:cubicBezTo>
                    <a:pt x="54650" y="5702"/>
                    <a:pt x="59951" y="-3057"/>
                    <a:pt x="78968" y="3974"/>
                  </a:cubicBezTo>
                  <a:cubicBezTo>
                    <a:pt x="83578" y="-2250"/>
                    <a:pt x="85768" y="-1097"/>
                    <a:pt x="85768" y="6970"/>
                  </a:cubicBezTo>
                  <a:cubicBezTo>
                    <a:pt x="100290" y="2245"/>
                    <a:pt x="100636" y="32902"/>
                    <a:pt x="87727" y="37973"/>
                  </a:cubicBezTo>
                  <a:close/>
                </a:path>
              </a:pathLst>
            </a:custGeom>
            <a:solidFill>
              <a:srgbClr val="0FADCC"/>
            </a:solidFill>
            <a:ln w="11507" cap="flat">
              <a:noFill/>
              <a:prstDash val="solid"/>
              <a:miter/>
            </a:ln>
          </p:spPr>
          <p:txBody>
            <a:bodyPr/>
            <a:lstStyle/>
            <a:p>
              <a:endParaRPr lang="en-US"/>
            </a:p>
          </p:txBody>
        </p:sp>
        <p:sp>
          <p:nvSpPr>
            <p:cNvPr id="956" name="Freeform: Shape 955">
              <a:extLst>
                <a:ext uri="{FF2B5EF4-FFF2-40B4-BE49-F238E27FC236}">
                  <a16:creationId xmlns:a16="http://schemas.microsoft.com/office/drawing/2014/main" id="{144C6B9A-E471-0BB3-B599-60481B07093E}"/>
                </a:ext>
              </a:extLst>
            </p:cNvPr>
            <p:cNvSpPr/>
            <p:nvPr/>
          </p:nvSpPr>
          <p:spPr>
            <a:xfrm>
              <a:off x="7539138" y="3764259"/>
              <a:ext cx="37511" cy="132796"/>
            </a:xfrm>
            <a:custGeom>
              <a:avLst/>
              <a:gdLst>
                <a:gd name="csX0" fmla="*/ 20169 w 37511"/>
                <a:gd name="csY0" fmla="*/ 12242 h 132796"/>
                <a:gd name="csX1" fmla="*/ 28813 w 37511"/>
                <a:gd name="csY1" fmla="*/ 106980 h 132796"/>
                <a:gd name="csX2" fmla="*/ 37457 w 37511"/>
                <a:gd name="csY2" fmla="*/ 115624 h 132796"/>
                <a:gd name="csX3" fmla="*/ 37457 w 37511"/>
                <a:gd name="csY3" fmla="*/ 132796 h 132796"/>
                <a:gd name="csX4" fmla="*/ 11525 w 37511"/>
                <a:gd name="csY4" fmla="*/ 98336 h 132796"/>
                <a:gd name="csX5" fmla="*/ 0 w 37511"/>
                <a:gd name="csY5" fmla="*/ 9131 h 132796"/>
                <a:gd name="csX6" fmla="*/ 11525 w 37511"/>
                <a:gd name="csY6" fmla="*/ 3598 h 132796"/>
                <a:gd name="csX7" fmla="*/ 20169 w 37511"/>
                <a:gd name="csY7" fmla="*/ 12242 h 132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7511" h="132796">
                  <a:moveTo>
                    <a:pt x="20169" y="12242"/>
                  </a:moveTo>
                  <a:cubicBezTo>
                    <a:pt x="22474" y="43706"/>
                    <a:pt x="25356" y="75286"/>
                    <a:pt x="28813" y="106980"/>
                  </a:cubicBezTo>
                  <a:cubicBezTo>
                    <a:pt x="35498" y="102370"/>
                    <a:pt x="37918" y="107210"/>
                    <a:pt x="37457" y="115624"/>
                  </a:cubicBezTo>
                  <a:lnTo>
                    <a:pt x="37457" y="132796"/>
                  </a:lnTo>
                  <a:cubicBezTo>
                    <a:pt x="26393" y="128993"/>
                    <a:pt x="13024" y="110322"/>
                    <a:pt x="11525" y="98336"/>
                  </a:cubicBezTo>
                  <a:cubicBezTo>
                    <a:pt x="10027" y="65835"/>
                    <a:pt x="6224" y="36100"/>
                    <a:pt x="0" y="9131"/>
                  </a:cubicBezTo>
                  <a:lnTo>
                    <a:pt x="11525" y="3598"/>
                  </a:lnTo>
                  <a:cubicBezTo>
                    <a:pt x="20630" y="-3778"/>
                    <a:pt x="24318" y="717"/>
                    <a:pt x="20169" y="12242"/>
                  </a:cubicBezTo>
                  <a:close/>
                </a:path>
              </a:pathLst>
            </a:custGeom>
            <a:solidFill>
              <a:srgbClr val="099E6E"/>
            </a:solidFill>
            <a:ln w="11507" cap="flat">
              <a:noFill/>
              <a:prstDash val="solid"/>
              <a:miter/>
            </a:ln>
          </p:spPr>
          <p:txBody>
            <a:bodyPr/>
            <a:lstStyle/>
            <a:p>
              <a:endParaRPr lang="en-US"/>
            </a:p>
          </p:txBody>
        </p:sp>
        <p:sp>
          <p:nvSpPr>
            <p:cNvPr id="957" name="Freeform: Shape 956">
              <a:extLst>
                <a:ext uri="{FF2B5EF4-FFF2-40B4-BE49-F238E27FC236}">
                  <a16:creationId xmlns:a16="http://schemas.microsoft.com/office/drawing/2014/main" id="{9F6AB0F8-D6EE-FB61-7743-C03B447A9E6D}"/>
                </a:ext>
              </a:extLst>
            </p:cNvPr>
            <p:cNvSpPr/>
            <p:nvPr/>
          </p:nvSpPr>
          <p:spPr>
            <a:xfrm>
              <a:off x="7516065" y="3746529"/>
              <a:ext cx="34713" cy="116065"/>
            </a:xfrm>
            <a:custGeom>
              <a:avLst/>
              <a:gdLst>
                <a:gd name="csX0" fmla="*/ 34598 w 34713"/>
                <a:gd name="csY0" fmla="*/ 21328 h 116065"/>
                <a:gd name="csX1" fmla="*/ 34598 w 34713"/>
                <a:gd name="csY1" fmla="*/ 116066 h 116065"/>
                <a:gd name="csX2" fmla="*/ 26761 w 34713"/>
                <a:gd name="csY2" fmla="*/ 110418 h 116065"/>
                <a:gd name="csX3" fmla="*/ 6822 w 34713"/>
                <a:gd name="csY3" fmla="*/ 33314 h 116065"/>
                <a:gd name="csX4" fmla="*/ 22 w 34713"/>
                <a:gd name="csY4" fmla="*/ 30318 h 116065"/>
                <a:gd name="csX5" fmla="*/ 34713 w 34713"/>
                <a:gd name="csY5" fmla="*/ 21328 h 116065"/>
              </a:gdLst>
              <a:ahLst/>
              <a:cxnLst>
                <a:cxn ang="0">
                  <a:pos x="csX0" y="csY0"/>
                </a:cxn>
                <a:cxn ang="0">
                  <a:pos x="csX1" y="csY1"/>
                </a:cxn>
                <a:cxn ang="0">
                  <a:pos x="csX2" y="csY2"/>
                </a:cxn>
                <a:cxn ang="0">
                  <a:pos x="csX3" y="csY3"/>
                </a:cxn>
                <a:cxn ang="0">
                  <a:pos x="csX4" y="csY4"/>
                </a:cxn>
                <a:cxn ang="0">
                  <a:pos x="csX5" y="csY5"/>
                </a:cxn>
              </a:cxnLst>
              <a:rect l="l" t="t" r="r" b="b"/>
              <a:pathLst>
                <a:path w="34713" h="116065">
                  <a:moveTo>
                    <a:pt x="34598" y="21328"/>
                  </a:moveTo>
                  <a:lnTo>
                    <a:pt x="34598" y="116066"/>
                  </a:lnTo>
                  <a:lnTo>
                    <a:pt x="26761" y="110418"/>
                  </a:lnTo>
                  <a:cubicBezTo>
                    <a:pt x="22957" y="83449"/>
                    <a:pt x="16273" y="57748"/>
                    <a:pt x="6822" y="33314"/>
                  </a:cubicBezTo>
                  <a:lnTo>
                    <a:pt x="22" y="30318"/>
                  </a:lnTo>
                  <a:cubicBezTo>
                    <a:pt x="-900" y="-6217"/>
                    <a:pt x="27337" y="-10366"/>
                    <a:pt x="34713" y="21328"/>
                  </a:cubicBezTo>
                  <a:close/>
                </a:path>
              </a:pathLst>
            </a:custGeom>
            <a:solidFill>
              <a:srgbClr val="0FA694"/>
            </a:solidFill>
            <a:ln w="11507" cap="flat">
              <a:noFill/>
              <a:prstDash val="solid"/>
              <a:miter/>
            </a:ln>
          </p:spPr>
          <p:txBody>
            <a:bodyPr/>
            <a:lstStyle/>
            <a:p>
              <a:endParaRPr lang="en-US"/>
            </a:p>
          </p:txBody>
        </p:sp>
        <p:sp>
          <p:nvSpPr>
            <p:cNvPr id="958" name="Freeform: Shape 957">
              <a:extLst>
                <a:ext uri="{FF2B5EF4-FFF2-40B4-BE49-F238E27FC236}">
                  <a16:creationId xmlns:a16="http://schemas.microsoft.com/office/drawing/2014/main" id="{4A3EBCD6-C6AD-2C2D-46B7-B8B44F2456B7}"/>
                </a:ext>
              </a:extLst>
            </p:cNvPr>
            <p:cNvSpPr/>
            <p:nvPr/>
          </p:nvSpPr>
          <p:spPr>
            <a:xfrm>
              <a:off x="7520535" y="3778345"/>
              <a:ext cx="22406" cy="78602"/>
            </a:xfrm>
            <a:custGeom>
              <a:avLst/>
              <a:gdLst>
                <a:gd name="csX0" fmla="*/ 22291 w 22406"/>
                <a:gd name="csY0" fmla="*/ 78602 h 78602"/>
                <a:gd name="csX1" fmla="*/ 14223 w 22406"/>
                <a:gd name="csY1" fmla="*/ 78026 h 78602"/>
                <a:gd name="csX2" fmla="*/ 4312 w 22406"/>
                <a:gd name="csY2" fmla="*/ 32501 h 78602"/>
                <a:gd name="csX3" fmla="*/ 2352 w 22406"/>
                <a:gd name="csY3" fmla="*/ 1498 h 78602"/>
                <a:gd name="csX4" fmla="*/ 21254 w 22406"/>
                <a:gd name="csY4" fmla="*/ 0 h 78602"/>
                <a:gd name="csX5" fmla="*/ 22406 w 22406"/>
                <a:gd name="csY5" fmla="*/ 78602 h 78602"/>
              </a:gdLst>
              <a:ahLst/>
              <a:cxnLst>
                <a:cxn ang="0">
                  <a:pos x="csX0" y="csY0"/>
                </a:cxn>
                <a:cxn ang="0">
                  <a:pos x="csX1" y="csY1"/>
                </a:cxn>
                <a:cxn ang="0">
                  <a:pos x="csX2" y="csY2"/>
                </a:cxn>
                <a:cxn ang="0">
                  <a:pos x="csX3" y="csY3"/>
                </a:cxn>
                <a:cxn ang="0">
                  <a:pos x="csX4" y="csY4"/>
                </a:cxn>
                <a:cxn ang="0">
                  <a:pos x="csX5" y="csY5"/>
                </a:cxn>
              </a:cxnLst>
              <a:rect l="l" t="t" r="r" b="b"/>
              <a:pathLst>
                <a:path w="22406" h="78602">
                  <a:moveTo>
                    <a:pt x="22291" y="78602"/>
                  </a:moveTo>
                  <a:lnTo>
                    <a:pt x="14223" y="78026"/>
                  </a:lnTo>
                  <a:cubicBezTo>
                    <a:pt x="-529" y="75145"/>
                    <a:pt x="-3756" y="60047"/>
                    <a:pt x="4312" y="32501"/>
                  </a:cubicBezTo>
                  <a:lnTo>
                    <a:pt x="2352" y="1498"/>
                  </a:lnTo>
                  <a:lnTo>
                    <a:pt x="21254" y="0"/>
                  </a:lnTo>
                  <a:lnTo>
                    <a:pt x="22406" y="78602"/>
                  </a:lnTo>
                  <a:close/>
                </a:path>
              </a:pathLst>
            </a:custGeom>
            <a:solidFill>
              <a:srgbClr val="21B2B7"/>
            </a:solidFill>
            <a:ln w="11507" cap="flat">
              <a:noFill/>
              <a:prstDash val="solid"/>
              <a:miter/>
            </a:ln>
          </p:spPr>
          <p:txBody>
            <a:bodyPr/>
            <a:lstStyle/>
            <a:p>
              <a:endParaRPr lang="en-US"/>
            </a:p>
          </p:txBody>
        </p:sp>
        <p:sp>
          <p:nvSpPr>
            <p:cNvPr id="959" name="Freeform: Shape 958">
              <a:extLst>
                <a:ext uri="{FF2B5EF4-FFF2-40B4-BE49-F238E27FC236}">
                  <a16:creationId xmlns:a16="http://schemas.microsoft.com/office/drawing/2014/main" id="{0435E3E3-AFAA-12A9-E821-0CAC0B516453}"/>
                </a:ext>
              </a:extLst>
            </p:cNvPr>
            <p:cNvSpPr/>
            <p:nvPr/>
          </p:nvSpPr>
          <p:spPr>
            <a:xfrm>
              <a:off x="7506060" y="3810962"/>
              <a:ext cx="28697" cy="50826"/>
            </a:xfrm>
            <a:custGeom>
              <a:avLst/>
              <a:gdLst>
                <a:gd name="csX0" fmla="*/ 28698 w 28697"/>
                <a:gd name="csY0" fmla="*/ 45409 h 50826"/>
                <a:gd name="csX1" fmla="*/ 28467 w 28697"/>
                <a:gd name="csY1" fmla="*/ 50826 h 50826"/>
                <a:gd name="csX2" fmla="*/ 0 w 28697"/>
                <a:gd name="csY2" fmla="*/ 39647 h 50826"/>
                <a:gd name="csX3" fmla="*/ 18786 w 28697"/>
                <a:gd name="csY3" fmla="*/ 0 h 50826"/>
                <a:gd name="csX4" fmla="*/ 28698 w 28697"/>
                <a:gd name="csY4" fmla="*/ 45525 h 50826"/>
              </a:gdLst>
              <a:ahLst/>
              <a:cxnLst>
                <a:cxn ang="0">
                  <a:pos x="csX0" y="csY0"/>
                </a:cxn>
                <a:cxn ang="0">
                  <a:pos x="csX1" y="csY1"/>
                </a:cxn>
                <a:cxn ang="0">
                  <a:pos x="csX2" y="csY2"/>
                </a:cxn>
                <a:cxn ang="0">
                  <a:pos x="csX3" y="csY3"/>
                </a:cxn>
                <a:cxn ang="0">
                  <a:pos x="csX4" y="csY4"/>
                </a:cxn>
              </a:cxnLst>
              <a:rect l="l" t="t" r="r" b="b"/>
              <a:pathLst>
                <a:path w="28697" h="50826">
                  <a:moveTo>
                    <a:pt x="28698" y="45409"/>
                  </a:moveTo>
                  <a:cubicBezTo>
                    <a:pt x="28698" y="46677"/>
                    <a:pt x="28583" y="49213"/>
                    <a:pt x="28467" y="50826"/>
                  </a:cubicBezTo>
                  <a:lnTo>
                    <a:pt x="0" y="39647"/>
                  </a:lnTo>
                  <a:lnTo>
                    <a:pt x="18786" y="0"/>
                  </a:lnTo>
                  <a:cubicBezTo>
                    <a:pt x="24088" y="11064"/>
                    <a:pt x="28583" y="33423"/>
                    <a:pt x="28698" y="45525"/>
                  </a:cubicBezTo>
                  <a:close/>
                </a:path>
              </a:pathLst>
            </a:custGeom>
            <a:solidFill>
              <a:srgbClr val="33B5C5"/>
            </a:solidFill>
            <a:ln w="11507" cap="flat">
              <a:noFill/>
              <a:prstDash val="solid"/>
              <a:miter/>
            </a:ln>
          </p:spPr>
          <p:txBody>
            <a:bodyPr/>
            <a:lstStyle/>
            <a:p>
              <a:endParaRPr lang="en-US"/>
            </a:p>
          </p:txBody>
        </p:sp>
        <p:sp>
          <p:nvSpPr>
            <p:cNvPr id="960" name="Freeform: Shape 959">
              <a:extLst>
                <a:ext uri="{FF2B5EF4-FFF2-40B4-BE49-F238E27FC236}">
                  <a16:creationId xmlns:a16="http://schemas.microsoft.com/office/drawing/2014/main" id="{9329C55A-DC65-8454-0C6F-8B46EFAAB099}"/>
                </a:ext>
              </a:extLst>
            </p:cNvPr>
            <p:cNvSpPr/>
            <p:nvPr/>
          </p:nvSpPr>
          <p:spPr>
            <a:xfrm>
              <a:off x="7463762" y="3897625"/>
              <a:ext cx="79409" cy="33430"/>
            </a:xfrm>
            <a:custGeom>
              <a:avLst/>
              <a:gdLst>
                <a:gd name="csX0" fmla="*/ 79409 w 79409"/>
                <a:gd name="csY0" fmla="*/ 25593 h 33430"/>
                <a:gd name="csX1" fmla="*/ 79409 w 79409"/>
                <a:gd name="csY1" fmla="*/ 32508 h 33430"/>
                <a:gd name="csX2" fmla="*/ 61891 w 79409"/>
                <a:gd name="csY2" fmla="*/ 33430 h 33430"/>
                <a:gd name="csX3" fmla="*/ 4149 w 79409"/>
                <a:gd name="csY3" fmla="*/ 32047 h 33430"/>
                <a:gd name="csX4" fmla="*/ 0 w 79409"/>
                <a:gd name="csY4" fmla="*/ 23057 h 33430"/>
                <a:gd name="csX5" fmla="*/ 59355 w 79409"/>
                <a:gd name="csY5" fmla="*/ 7 h 33430"/>
                <a:gd name="csX6" fmla="*/ 79409 w 79409"/>
                <a:gd name="csY6" fmla="*/ 25593 h 334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409" h="33430">
                  <a:moveTo>
                    <a:pt x="79409" y="25593"/>
                  </a:moveTo>
                  <a:lnTo>
                    <a:pt x="79409" y="32508"/>
                  </a:lnTo>
                  <a:cubicBezTo>
                    <a:pt x="79409" y="32508"/>
                    <a:pt x="61891" y="33430"/>
                    <a:pt x="61891" y="33430"/>
                  </a:cubicBezTo>
                  <a:lnTo>
                    <a:pt x="4149" y="32047"/>
                  </a:lnTo>
                  <a:lnTo>
                    <a:pt x="0" y="23057"/>
                  </a:lnTo>
                  <a:cubicBezTo>
                    <a:pt x="11410" y="13952"/>
                    <a:pt x="43335" y="814"/>
                    <a:pt x="59355" y="7"/>
                  </a:cubicBezTo>
                  <a:cubicBezTo>
                    <a:pt x="66962" y="-454"/>
                    <a:pt x="78602" y="22020"/>
                    <a:pt x="79409" y="25593"/>
                  </a:cubicBezTo>
                  <a:close/>
                </a:path>
              </a:pathLst>
            </a:custGeom>
            <a:solidFill>
              <a:srgbClr val="68BEBF"/>
            </a:solidFill>
            <a:ln w="11507" cap="flat">
              <a:noFill/>
              <a:prstDash val="solid"/>
              <a:miter/>
            </a:ln>
          </p:spPr>
          <p:txBody>
            <a:bodyPr/>
            <a:lstStyle/>
            <a:p>
              <a:endParaRPr lang="en-US"/>
            </a:p>
          </p:txBody>
        </p:sp>
        <p:sp>
          <p:nvSpPr>
            <p:cNvPr id="961" name="Freeform: Shape 960">
              <a:extLst>
                <a:ext uri="{FF2B5EF4-FFF2-40B4-BE49-F238E27FC236}">
                  <a16:creationId xmlns:a16="http://schemas.microsoft.com/office/drawing/2014/main" id="{CF605AE7-67E6-B1D9-7AEE-2D8EB95AA3D6}"/>
                </a:ext>
              </a:extLst>
            </p:cNvPr>
            <p:cNvSpPr/>
            <p:nvPr/>
          </p:nvSpPr>
          <p:spPr>
            <a:xfrm>
              <a:off x="7431971" y="3920788"/>
              <a:ext cx="93681" cy="25962"/>
            </a:xfrm>
            <a:custGeom>
              <a:avLst/>
              <a:gdLst>
                <a:gd name="csX0" fmla="*/ 31791 w 93681"/>
                <a:gd name="csY0" fmla="*/ 9 h 25962"/>
                <a:gd name="csX1" fmla="*/ 93681 w 93681"/>
                <a:gd name="csY1" fmla="*/ 10382 h 25962"/>
                <a:gd name="csX2" fmla="*/ 32482 w 93681"/>
                <a:gd name="csY2" fmla="*/ 19372 h 25962"/>
                <a:gd name="csX3" fmla="*/ 25798 w 93681"/>
                <a:gd name="csY3" fmla="*/ 25826 h 25962"/>
                <a:gd name="csX4" fmla="*/ 13812 w 93681"/>
                <a:gd name="csY4" fmla="*/ 19141 h 25962"/>
                <a:gd name="csX5" fmla="*/ 8510 w 93681"/>
                <a:gd name="csY5" fmla="*/ 355 h 25962"/>
                <a:gd name="csX6" fmla="*/ 31906 w 93681"/>
                <a:gd name="csY6" fmla="*/ 9 h 2596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681" h="25962">
                  <a:moveTo>
                    <a:pt x="31791" y="9"/>
                  </a:moveTo>
                  <a:cubicBezTo>
                    <a:pt x="51960" y="-221"/>
                    <a:pt x="77200" y="3928"/>
                    <a:pt x="93681" y="10382"/>
                  </a:cubicBezTo>
                  <a:cubicBezTo>
                    <a:pt x="74550" y="11419"/>
                    <a:pt x="46313" y="11880"/>
                    <a:pt x="32482" y="19372"/>
                  </a:cubicBezTo>
                  <a:cubicBezTo>
                    <a:pt x="30408" y="20524"/>
                    <a:pt x="27757" y="26978"/>
                    <a:pt x="25798" y="25826"/>
                  </a:cubicBezTo>
                  <a:lnTo>
                    <a:pt x="13812" y="19141"/>
                  </a:lnTo>
                  <a:cubicBezTo>
                    <a:pt x="-1863" y="21907"/>
                    <a:pt x="-4975" y="8653"/>
                    <a:pt x="8510" y="355"/>
                  </a:cubicBezTo>
                  <a:lnTo>
                    <a:pt x="31906" y="9"/>
                  </a:lnTo>
                  <a:close/>
                </a:path>
              </a:pathLst>
            </a:custGeom>
            <a:solidFill>
              <a:srgbClr val="39AF90"/>
            </a:solidFill>
            <a:ln w="11507" cap="flat">
              <a:noFill/>
              <a:prstDash val="solid"/>
              <a:miter/>
            </a:ln>
          </p:spPr>
          <p:txBody>
            <a:bodyPr/>
            <a:lstStyle/>
            <a:p>
              <a:endParaRPr lang="en-US"/>
            </a:p>
          </p:txBody>
        </p:sp>
        <p:sp>
          <p:nvSpPr>
            <p:cNvPr id="962" name="Freeform: Shape 961">
              <a:extLst>
                <a:ext uri="{FF2B5EF4-FFF2-40B4-BE49-F238E27FC236}">
                  <a16:creationId xmlns:a16="http://schemas.microsoft.com/office/drawing/2014/main" id="{AA12D7A3-232F-8CE5-1AEF-BF809E432C4C}"/>
                </a:ext>
              </a:extLst>
            </p:cNvPr>
            <p:cNvSpPr/>
            <p:nvPr/>
          </p:nvSpPr>
          <p:spPr>
            <a:xfrm>
              <a:off x="7741290" y="3932622"/>
              <a:ext cx="25125" cy="33354"/>
            </a:xfrm>
            <a:custGeom>
              <a:avLst/>
              <a:gdLst>
                <a:gd name="csX0" fmla="*/ 25125 w 25125"/>
                <a:gd name="csY0" fmla="*/ 6500 h 33354"/>
                <a:gd name="csX1" fmla="*/ 25125 w 25125"/>
                <a:gd name="csY1" fmla="*/ 33354 h 33354"/>
                <a:gd name="csX2" fmla="*/ 0 w 25125"/>
                <a:gd name="csY2" fmla="*/ 14337 h 33354"/>
                <a:gd name="csX3" fmla="*/ 12447 w 25125"/>
                <a:gd name="csY3" fmla="*/ 622 h 33354"/>
                <a:gd name="csX4" fmla="*/ 25125 w 25125"/>
                <a:gd name="csY4" fmla="*/ 6616 h 33354"/>
              </a:gdLst>
              <a:ahLst/>
              <a:cxnLst>
                <a:cxn ang="0">
                  <a:pos x="csX0" y="csY0"/>
                </a:cxn>
                <a:cxn ang="0">
                  <a:pos x="csX1" y="csY1"/>
                </a:cxn>
                <a:cxn ang="0">
                  <a:pos x="csX2" y="csY2"/>
                </a:cxn>
                <a:cxn ang="0">
                  <a:pos x="csX3" y="csY3"/>
                </a:cxn>
                <a:cxn ang="0">
                  <a:pos x="csX4" y="csY4"/>
                </a:cxn>
              </a:cxnLst>
              <a:rect l="l" t="t" r="r" b="b"/>
              <a:pathLst>
                <a:path w="25125" h="33354">
                  <a:moveTo>
                    <a:pt x="25125" y="6500"/>
                  </a:moveTo>
                  <a:lnTo>
                    <a:pt x="25125" y="33354"/>
                  </a:lnTo>
                  <a:lnTo>
                    <a:pt x="0" y="14337"/>
                  </a:lnTo>
                  <a:lnTo>
                    <a:pt x="12447" y="622"/>
                  </a:lnTo>
                  <a:cubicBezTo>
                    <a:pt x="14868" y="-2144"/>
                    <a:pt x="22935" y="5117"/>
                    <a:pt x="25125" y="6616"/>
                  </a:cubicBezTo>
                  <a:close/>
                </a:path>
              </a:pathLst>
            </a:custGeom>
            <a:solidFill>
              <a:srgbClr val="5D550E"/>
            </a:solidFill>
            <a:ln w="11507" cap="flat">
              <a:noFill/>
              <a:prstDash val="solid"/>
              <a:miter/>
            </a:ln>
          </p:spPr>
          <p:txBody>
            <a:bodyPr/>
            <a:lstStyle/>
            <a:p>
              <a:endParaRPr lang="en-US"/>
            </a:p>
          </p:txBody>
        </p:sp>
        <p:sp>
          <p:nvSpPr>
            <p:cNvPr id="963" name="Freeform: Shape 962">
              <a:extLst>
                <a:ext uri="{FF2B5EF4-FFF2-40B4-BE49-F238E27FC236}">
                  <a16:creationId xmlns:a16="http://schemas.microsoft.com/office/drawing/2014/main" id="{4EF142DF-8EC4-29A8-4107-45C700D4C923}"/>
                </a:ext>
              </a:extLst>
            </p:cNvPr>
            <p:cNvSpPr/>
            <p:nvPr/>
          </p:nvSpPr>
          <p:spPr>
            <a:xfrm>
              <a:off x="7848013" y="3837179"/>
              <a:ext cx="78155" cy="77855"/>
            </a:xfrm>
            <a:custGeom>
              <a:avLst/>
              <a:gdLst>
                <a:gd name="csX0" fmla="*/ 21323 w 78155"/>
                <a:gd name="csY0" fmla="*/ 16657 h 77855"/>
                <a:gd name="csX1" fmla="*/ 64543 w 78155"/>
                <a:gd name="csY1" fmla="*/ 24148 h 77855"/>
                <a:gd name="csX2" fmla="*/ 65926 w 78155"/>
                <a:gd name="csY2" fmla="*/ 42934 h 77855"/>
                <a:gd name="csX3" fmla="*/ 36652 w 78155"/>
                <a:gd name="csY3" fmla="*/ 76819 h 77855"/>
                <a:gd name="csX4" fmla="*/ 16252 w 78155"/>
                <a:gd name="csY4" fmla="*/ 77856 h 77855"/>
                <a:gd name="csX5" fmla="*/ 13832 w 78155"/>
                <a:gd name="csY5" fmla="*/ 68405 h 77855"/>
                <a:gd name="csX6" fmla="*/ 5534 w 78155"/>
                <a:gd name="csY6" fmla="*/ 16772 h 77855"/>
                <a:gd name="csX7" fmla="*/ 21438 w 78155"/>
                <a:gd name="csY7" fmla="*/ 16772 h 77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155" h="77855">
                  <a:moveTo>
                    <a:pt x="21323" y="16657"/>
                  </a:moveTo>
                  <a:cubicBezTo>
                    <a:pt x="45642" y="5823"/>
                    <a:pt x="60048" y="8359"/>
                    <a:pt x="64543" y="24148"/>
                  </a:cubicBezTo>
                  <a:cubicBezTo>
                    <a:pt x="81139" y="30718"/>
                    <a:pt x="83675" y="37402"/>
                    <a:pt x="65926" y="42934"/>
                  </a:cubicBezTo>
                  <a:cubicBezTo>
                    <a:pt x="56014" y="45700"/>
                    <a:pt x="40686" y="65524"/>
                    <a:pt x="36652" y="76819"/>
                  </a:cubicBezTo>
                  <a:lnTo>
                    <a:pt x="16252" y="77856"/>
                  </a:lnTo>
                  <a:cubicBezTo>
                    <a:pt x="15906" y="75551"/>
                    <a:pt x="14523" y="71056"/>
                    <a:pt x="13832" y="68405"/>
                  </a:cubicBezTo>
                  <a:cubicBezTo>
                    <a:pt x="-4839" y="67598"/>
                    <a:pt x="-1382" y="33368"/>
                    <a:pt x="5534" y="16772"/>
                  </a:cubicBezTo>
                  <a:cubicBezTo>
                    <a:pt x="6571" y="-6163"/>
                    <a:pt x="14639" y="-5011"/>
                    <a:pt x="21438" y="16772"/>
                  </a:cubicBezTo>
                  <a:close/>
                </a:path>
              </a:pathLst>
            </a:custGeom>
            <a:solidFill>
              <a:srgbClr val="32A965"/>
            </a:solidFill>
            <a:ln w="11507" cap="flat">
              <a:noFill/>
              <a:prstDash val="solid"/>
              <a:miter/>
            </a:ln>
          </p:spPr>
          <p:txBody>
            <a:bodyPr/>
            <a:lstStyle/>
            <a:p>
              <a:endParaRPr lang="en-US"/>
            </a:p>
          </p:txBody>
        </p:sp>
        <p:sp>
          <p:nvSpPr>
            <p:cNvPr id="964" name="Freeform: Shape 963">
              <a:extLst>
                <a:ext uri="{FF2B5EF4-FFF2-40B4-BE49-F238E27FC236}">
                  <a16:creationId xmlns:a16="http://schemas.microsoft.com/office/drawing/2014/main" id="{1DCFF986-56D5-89A0-67E3-4F52C783506C}"/>
                </a:ext>
              </a:extLst>
            </p:cNvPr>
            <p:cNvSpPr/>
            <p:nvPr/>
          </p:nvSpPr>
          <p:spPr>
            <a:xfrm>
              <a:off x="7912556" y="3854537"/>
              <a:ext cx="36535" cy="33298"/>
            </a:xfrm>
            <a:custGeom>
              <a:avLst/>
              <a:gdLst>
                <a:gd name="csX0" fmla="*/ 35844 w 36535"/>
                <a:gd name="csY0" fmla="*/ 17163 h 33298"/>
                <a:gd name="csX1" fmla="*/ 36535 w 36535"/>
                <a:gd name="csY1" fmla="*/ 24654 h 33298"/>
                <a:gd name="csX2" fmla="*/ 9336 w 36535"/>
                <a:gd name="csY2" fmla="*/ 33298 h 33298"/>
                <a:gd name="csX3" fmla="*/ 1383 w 36535"/>
                <a:gd name="csY3" fmla="*/ 25461 h 33298"/>
                <a:gd name="csX4" fmla="*/ 0 w 36535"/>
                <a:gd name="csY4" fmla="*/ 6675 h 33298"/>
                <a:gd name="csX5" fmla="*/ 35844 w 36535"/>
                <a:gd name="csY5" fmla="*/ 17163 h 33298"/>
              </a:gdLst>
              <a:ahLst/>
              <a:cxnLst>
                <a:cxn ang="0">
                  <a:pos x="csX0" y="csY0"/>
                </a:cxn>
                <a:cxn ang="0">
                  <a:pos x="csX1" y="csY1"/>
                </a:cxn>
                <a:cxn ang="0">
                  <a:pos x="csX2" y="csY2"/>
                </a:cxn>
                <a:cxn ang="0">
                  <a:pos x="csX3" y="csY3"/>
                </a:cxn>
                <a:cxn ang="0">
                  <a:pos x="csX4" y="csY4"/>
                </a:cxn>
                <a:cxn ang="0">
                  <a:pos x="csX5" y="csY5"/>
                </a:cxn>
              </a:cxnLst>
              <a:rect l="l" t="t" r="r" b="b"/>
              <a:pathLst>
                <a:path w="36535" h="33298">
                  <a:moveTo>
                    <a:pt x="35844" y="17163"/>
                  </a:moveTo>
                  <a:lnTo>
                    <a:pt x="36535" y="24654"/>
                  </a:lnTo>
                  <a:lnTo>
                    <a:pt x="9336" y="33298"/>
                  </a:lnTo>
                  <a:lnTo>
                    <a:pt x="1383" y="25461"/>
                  </a:lnTo>
                  <a:lnTo>
                    <a:pt x="0" y="6675"/>
                  </a:lnTo>
                  <a:cubicBezTo>
                    <a:pt x="18556" y="-355"/>
                    <a:pt x="38610" y="-7501"/>
                    <a:pt x="35844" y="17163"/>
                  </a:cubicBezTo>
                  <a:close/>
                </a:path>
              </a:pathLst>
            </a:custGeom>
            <a:solidFill>
              <a:srgbClr val="22A65C"/>
            </a:solidFill>
            <a:ln w="11507" cap="flat">
              <a:noFill/>
              <a:prstDash val="solid"/>
              <a:miter/>
            </a:ln>
          </p:spPr>
          <p:txBody>
            <a:bodyPr/>
            <a:lstStyle/>
            <a:p>
              <a:endParaRPr lang="en-US"/>
            </a:p>
          </p:txBody>
        </p:sp>
        <p:sp>
          <p:nvSpPr>
            <p:cNvPr id="965" name="Freeform: Shape 964">
              <a:extLst>
                <a:ext uri="{FF2B5EF4-FFF2-40B4-BE49-F238E27FC236}">
                  <a16:creationId xmlns:a16="http://schemas.microsoft.com/office/drawing/2014/main" id="{22BE5D42-A2E3-8782-CB6A-E978B1FB53E4}"/>
                </a:ext>
              </a:extLst>
            </p:cNvPr>
            <p:cNvSpPr/>
            <p:nvPr/>
          </p:nvSpPr>
          <p:spPr>
            <a:xfrm>
              <a:off x="7974000" y="3762062"/>
              <a:ext cx="51272" cy="80309"/>
            </a:xfrm>
            <a:custGeom>
              <a:avLst/>
              <a:gdLst>
                <a:gd name="csX0" fmla="*/ 51273 w 51272"/>
                <a:gd name="csY0" fmla="*/ 40256 h 80309"/>
                <a:gd name="csX1" fmla="*/ 42514 w 51272"/>
                <a:gd name="csY1" fmla="*/ 66303 h 80309"/>
                <a:gd name="csX2" fmla="*/ 26494 w 51272"/>
                <a:gd name="csY2" fmla="*/ 76100 h 80309"/>
                <a:gd name="csX3" fmla="*/ 24073 w 51272"/>
                <a:gd name="csY3" fmla="*/ 66303 h 80309"/>
                <a:gd name="csX4" fmla="*/ 9206 w 51272"/>
                <a:gd name="csY4" fmla="*/ 41063 h 80309"/>
                <a:gd name="csX5" fmla="*/ 25917 w 51272"/>
                <a:gd name="csY5" fmla="*/ 13287 h 80309"/>
                <a:gd name="csX6" fmla="*/ 42514 w 51272"/>
                <a:gd name="csY6" fmla="*/ 6948 h 80309"/>
                <a:gd name="csX7" fmla="*/ 51158 w 51272"/>
                <a:gd name="csY7" fmla="*/ 40256 h 80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272" h="80309">
                  <a:moveTo>
                    <a:pt x="51273" y="40256"/>
                  </a:moveTo>
                  <a:lnTo>
                    <a:pt x="42514" y="66303"/>
                  </a:lnTo>
                  <a:lnTo>
                    <a:pt x="26494" y="76100"/>
                  </a:lnTo>
                  <a:cubicBezTo>
                    <a:pt x="12779" y="84052"/>
                    <a:pt x="11857" y="80710"/>
                    <a:pt x="24073" y="66303"/>
                  </a:cubicBezTo>
                  <a:cubicBezTo>
                    <a:pt x="562" y="74947"/>
                    <a:pt x="-7852" y="58812"/>
                    <a:pt x="9206" y="41063"/>
                  </a:cubicBezTo>
                  <a:cubicBezTo>
                    <a:pt x="-12692" y="31036"/>
                    <a:pt x="9206" y="20087"/>
                    <a:pt x="25917" y="13287"/>
                  </a:cubicBezTo>
                  <a:cubicBezTo>
                    <a:pt x="19233" y="-1120"/>
                    <a:pt x="33294" y="-4692"/>
                    <a:pt x="42514" y="6948"/>
                  </a:cubicBezTo>
                  <a:lnTo>
                    <a:pt x="51158" y="40256"/>
                  </a:lnTo>
                  <a:close/>
                </a:path>
              </a:pathLst>
            </a:custGeom>
            <a:solidFill>
              <a:srgbClr val="0D9B62"/>
            </a:solidFill>
            <a:ln w="11507" cap="flat">
              <a:noFill/>
              <a:prstDash val="solid"/>
              <a:miter/>
            </a:ln>
          </p:spPr>
          <p:txBody>
            <a:bodyPr/>
            <a:lstStyle/>
            <a:p>
              <a:endParaRPr lang="en-US"/>
            </a:p>
          </p:txBody>
        </p:sp>
        <p:sp>
          <p:nvSpPr>
            <p:cNvPr id="966" name="Freeform: Shape 965">
              <a:extLst>
                <a:ext uri="{FF2B5EF4-FFF2-40B4-BE49-F238E27FC236}">
                  <a16:creationId xmlns:a16="http://schemas.microsoft.com/office/drawing/2014/main" id="{248A027D-A4FC-8D00-191F-574EF0DA73D4}"/>
                </a:ext>
              </a:extLst>
            </p:cNvPr>
            <p:cNvSpPr/>
            <p:nvPr/>
          </p:nvSpPr>
          <p:spPr>
            <a:xfrm>
              <a:off x="7904280" y="3823826"/>
              <a:ext cx="96213" cy="47988"/>
            </a:xfrm>
            <a:custGeom>
              <a:avLst/>
              <a:gdLst>
                <a:gd name="csX0" fmla="*/ 96214 w 96213"/>
                <a:gd name="csY0" fmla="*/ 14335 h 47988"/>
                <a:gd name="csX1" fmla="*/ 44120 w 96213"/>
                <a:gd name="csY1" fmla="*/ 47989 h 47988"/>
                <a:gd name="csX2" fmla="*/ 8276 w 96213"/>
                <a:gd name="csY2" fmla="*/ 37501 h 47988"/>
                <a:gd name="csX3" fmla="*/ 15883 w 96213"/>
                <a:gd name="csY3" fmla="*/ 30240 h 47988"/>
                <a:gd name="csX4" fmla="*/ 44120 w 96213"/>
                <a:gd name="csY4" fmla="*/ 15487 h 47988"/>
                <a:gd name="csX5" fmla="*/ 93794 w 96213"/>
                <a:gd name="csY5" fmla="*/ 4538 h 47988"/>
                <a:gd name="csX6" fmla="*/ 96214 w 96213"/>
                <a:gd name="csY6" fmla="*/ 14335 h 479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6213" h="47988">
                  <a:moveTo>
                    <a:pt x="96214" y="14335"/>
                  </a:moveTo>
                  <a:cubicBezTo>
                    <a:pt x="81807" y="29087"/>
                    <a:pt x="63367" y="41074"/>
                    <a:pt x="44120" y="47989"/>
                  </a:cubicBezTo>
                  <a:cubicBezTo>
                    <a:pt x="35015" y="44301"/>
                    <a:pt x="17612" y="38999"/>
                    <a:pt x="8276" y="37501"/>
                  </a:cubicBezTo>
                  <a:cubicBezTo>
                    <a:pt x="-6015" y="26667"/>
                    <a:pt x="-714" y="21135"/>
                    <a:pt x="15883" y="30240"/>
                  </a:cubicBezTo>
                  <a:cubicBezTo>
                    <a:pt x="21184" y="17216"/>
                    <a:pt x="32479" y="4769"/>
                    <a:pt x="44120" y="15487"/>
                  </a:cubicBezTo>
                  <a:cubicBezTo>
                    <a:pt x="54262" y="505"/>
                    <a:pt x="78004" y="-4566"/>
                    <a:pt x="93794" y="4538"/>
                  </a:cubicBezTo>
                  <a:lnTo>
                    <a:pt x="96214" y="14335"/>
                  </a:lnTo>
                  <a:close/>
                </a:path>
              </a:pathLst>
            </a:custGeom>
            <a:solidFill>
              <a:srgbClr val="129C66"/>
            </a:solidFill>
            <a:ln w="11507" cap="flat">
              <a:noFill/>
              <a:prstDash val="solid"/>
              <a:miter/>
            </a:ln>
          </p:spPr>
          <p:txBody>
            <a:bodyPr/>
            <a:lstStyle/>
            <a:p>
              <a:endParaRPr lang="en-US"/>
            </a:p>
          </p:txBody>
        </p:sp>
        <p:sp>
          <p:nvSpPr>
            <p:cNvPr id="967" name="Freeform: Shape 966">
              <a:extLst>
                <a:ext uri="{FF2B5EF4-FFF2-40B4-BE49-F238E27FC236}">
                  <a16:creationId xmlns:a16="http://schemas.microsoft.com/office/drawing/2014/main" id="{54828F94-462D-8C39-15B2-1C35F0FCF816}"/>
                </a:ext>
              </a:extLst>
            </p:cNvPr>
            <p:cNvSpPr/>
            <p:nvPr/>
          </p:nvSpPr>
          <p:spPr>
            <a:xfrm>
              <a:off x="7796642" y="3853836"/>
              <a:ext cx="65202" cy="59239"/>
            </a:xfrm>
            <a:custGeom>
              <a:avLst/>
              <a:gdLst>
                <a:gd name="csX0" fmla="*/ 65088 w 65202"/>
                <a:gd name="csY0" fmla="*/ 51748 h 59239"/>
                <a:gd name="csX1" fmla="*/ 30627 w 65202"/>
                <a:gd name="csY1" fmla="*/ 59240 h 59239"/>
                <a:gd name="csX2" fmla="*/ 13455 w 65202"/>
                <a:gd name="csY2" fmla="*/ 50481 h 59239"/>
                <a:gd name="csX3" fmla="*/ 12072 w 65202"/>
                <a:gd name="csY3" fmla="*/ 34345 h 59239"/>
                <a:gd name="csX4" fmla="*/ 12994 w 65202"/>
                <a:gd name="csY4" fmla="*/ 17403 h 59239"/>
                <a:gd name="csX5" fmla="*/ 21061 w 65202"/>
                <a:gd name="csY5" fmla="*/ 18556 h 59239"/>
                <a:gd name="csX6" fmla="*/ 45380 w 65202"/>
                <a:gd name="csY6" fmla="*/ 43104 h 59239"/>
                <a:gd name="csX7" fmla="*/ 45956 w 65202"/>
                <a:gd name="csY7" fmla="*/ 15213 h 59239"/>
                <a:gd name="csX8" fmla="*/ 56905 w 65202"/>
                <a:gd name="csY8" fmla="*/ 0 h 59239"/>
                <a:gd name="csX9" fmla="*/ 65203 w 65202"/>
                <a:gd name="csY9" fmla="*/ 51633 h 592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5202" h="59239">
                  <a:moveTo>
                    <a:pt x="65088" y="51748"/>
                  </a:moveTo>
                  <a:lnTo>
                    <a:pt x="30627" y="59240"/>
                  </a:lnTo>
                  <a:lnTo>
                    <a:pt x="13455" y="50481"/>
                  </a:lnTo>
                  <a:cubicBezTo>
                    <a:pt x="-3833" y="47484"/>
                    <a:pt x="-4640" y="39877"/>
                    <a:pt x="12072" y="34345"/>
                  </a:cubicBezTo>
                  <a:cubicBezTo>
                    <a:pt x="1584" y="25471"/>
                    <a:pt x="-1759" y="19362"/>
                    <a:pt x="12994" y="17403"/>
                  </a:cubicBezTo>
                  <a:cubicBezTo>
                    <a:pt x="15875" y="10834"/>
                    <a:pt x="18526" y="11410"/>
                    <a:pt x="21061" y="18556"/>
                  </a:cubicBezTo>
                  <a:cubicBezTo>
                    <a:pt x="23366" y="25817"/>
                    <a:pt x="36505" y="36535"/>
                    <a:pt x="45380" y="43104"/>
                  </a:cubicBezTo>
                  <a:lnTo>
                    <a:pt x="45956" y="15213"/>
                  </a:lnTo>
                  <a:cubicBezTo>
                    <a:pt x="45956" y="10258"/>
                    <a:pt x="51834" y="0"/>
                    <a:pt x="56905" y="0"/>
                  </a:cubicBezTo>
                  <a:cubicBezTo>
                    <a:pt x="57481" y="16827"/>
                    <a:pt x="60362" y="35267"/>
                    <a:pt x="65203" y="51633"/>
                  </a:cubicBezTo>
                  <a:close/>
                </a:path>
              </a:pathLst>
            </a:custGeom>
            <a:solidFill>
              <a:srgbClr val="0A7B4B"/>
            </a:solidFill>
            <a:ln w="11507" cap="flat">
              <a:noFill/>
              <a:prstDash val="solid"/>
              <a:miter/>
            </a:ln>
          </p:spPr>
          <p:txBody>
            <a:bodyPr/>
            <a:lstStyle/>
            <a:p>
              <a:endParaRPr lang="en-US"/>
            </a:p>
          </p:txBody>
        </p:sp>
        <p:sp>
          <p:nvSpPr>
            <p:cNvPr id="968" name="Freeform: Shape 967">
              <a:extLst>
                <a:ext uri="{FF2B5EF4-FFF2-40B4-BE49-F238E27FC236}">
                  <a16:creationId xmlns:a16="http://schemas.microsoft.com/office/drawing/2014/main" id="{27EF2AB6-BD21-54F2-4B5A-2DE5B3678341}"/>
                </a:ext>
              </a:extLst>
            </p:cNvPr>
            <p:cNvSpPr/>
            <p:nvPr/>
          </p:nvSpPr>
          <p:spPr>
            <a:xfrm>
              <a:off x="7749473" y="3872117"/>
              <a:ext cx="60622" cy="42686"/>
            </a:xfrm>
            <a:custGeom>
              <a:avLst/>
              <a:gdLst>
                <a:gd name="csX0" fmla="*/ 41491 w 60622"/>
                <a:gd name="csY0" fmla="*/ 6728 h 42686"/>
                <a:gd name="csX1" fmla="*/ 59240 w 60622"/>
                <a:gd name="csY1" fmla="*/ 15948 h 42686"/>
                <a:gd name="csX2" fmla="*/ 60623 w 60622"/>
                <a:gd name="csY2" fmla="*/ 32084 h 42686"/>
                <a:gd name="csX3" fmla="*/ 44027 w 60622"/>
                <a:gd name="csY3" fmla="*/ 42687 h 42686"/>
                <a:gd name="csX4" fmla="*/ 0 w 60622"/>
                <a:gd name="csY4" fmla="*/ 24823 h 42686"/>
                <a:gd name="csX5" fmla="*/ 41491 w 60622"/>
                <a:gd name="csY5" fmla="*/ 6613 h 42686"/>
              </a:gdLst>
              <a:ahLst/>
              <a:cxnLst>
                <a:cxn ang="0">
                  <a:pos x="csX0" y="csY0"/>
                </a:cxn>
                <a:cxn ang="0">
                  <a:pos x="csX1" y="csY1"/>
                </a:cxn>
                <a:cxn ang="0">
                  <a:pos x="csX2" y="csY2"/>
                </a:cxn>
                <a:cxn ang="0">
                  <a:pos x="csX3" y="csY3"/>
                </a:cxn>
                <a:cxn ang="0">
                  <a:pos x="csX4" y="csY4"/>
                </a:cxn>
                <a:cxn ang="0">
                  <a:pos x="csX5" y="csY5"/>
                </a:cxn>
              </a:cxnLst>
              <a:rect l="l" t="t" r="r" b="b"/>
              <a:pathLst>
                <a:path w="60622" h="42686">
                  <a:moveTo>
                    <a:pt x="41491" y="6728"/>
                  </a:moveTo>
                  <a:cubicBezTo>
                    <a:pt x="46793" y="-7448"/>
                    <a:pt x="56820" y="3270"/>
                    <a:pt x="59240" y="15948"/>
                  </a:cubicBezTo>
                  <a:cubicBezTo>
                    <a:pt x="59009" y="19982"/>
                    <a:pt x="60162" y="27704"/>
                    <a:pt x="60623" y="32084"/>
                  </a:cubicBezTo>
                  <a:lnTo>
                    <a:pt x="44027" y="42687"/>
                  </a:lnTo>
                  <a:cubicBezTo>
                    <a:pt x="33539" y="30009"/>
                    <a:pt x="16481" y="23555"/>
                    <a:pt x="0" y="24823"/>
                  </a:cubicBezTo>
                  <a:cubicBezTo>
                    <a:pt x="6569" y="12721"/>
                    <a:pt x="27545" y="4308"/>
                    <a:pt x="41491" y="6613"/>
                  </a:cubicBezTo>
                  <a:close/>
                </a:path>
              </a:pathLst>
            </a:custGeom>
            <a:solidFill>
              <a:srgbClr val="5BB79A"/>
            </a:solidFill>
            <a:ln w="11507" cap="flat">
              <a:noFill/>
              <a:prstDash val="solid"/>
              <a:miter/>
            </a:ln>
          </p:spPr>
          <p:txBody>
            <a:bodyPr/>
            <a:lstStyle/>
            <a:p>
              <a:endParaRPr lang="en-US"/>
            </a:p>
          </p:txBody>
        </p:sp>
        <p:sp>
          <p:nvSpPr>
            <p:cNvPr id="969" name="Freeform: Shape 968">
              <a:extLst>
                <a:ext uri="{FF2B5EF4-FFF2-40B4-BE49-F238E27FC236}">
                  <a16:creationId xmlns:a16="http://schemas.microsoft.com/office/drawing/2014/main" id="{7B45A2C3-5E69-F540-A24D-24F6D4BEF7CE}"/>
                </a:ext>
              </a:extLst>
            </p:cNvPr>
            <p:cNvSpPr/>
            <p:nvPr/>
          </p:nvSpPr>
          <p:spPr>
            <a:xfrm>
              <a:off x="8007409" y="3879998"/>
              <a:ext cx="35151" cy="26277"/>
            </a:xfrm>
            <a:custGeom>
              <a:avLst/>
              <a:gdLst>
                <a:gd name="csX0" fmla="*/ 35152 w 35151"/>
                <a:gd name="csY0" fmla="*/ 0 h 26277"/>
                <a:gd name="csX1" fmla="*/ 0 w 35151"/>
                <a:gd name="csY1" fmla="*/ 26278 h 26277"/>
                <a:gd name="csX2" fmla="*/ 9335 w 35151"/>
                <a:gd name="csY2" fmla="*/ 5186 h 26277"/>
                <a:gd name="csX3" fmla="*/ 35037 w 35151"/>
                <a:gd name="csY3" fmla="*/ 0 h 26277"/>
              </a:gdLst>
              <a:ahLst/>
              <a:cxnLst>
                <a:cxn ang="0">
                  <a:pos x="csX0" y="csY0"/>
                </a:cxn>
                <a:cxn ang="0">
                  <a:pos x="csX1" y="csY1"/>
                </a:cxn>
                <a:cxn ang="0">
                  <a:pos x="csX2" y="csY2"/>
                </a:cxn>
                <a:cxn ang="0">
                  <a:pos x="csX3" y="csY3"/>
                </a:cxn>
              </a:cxnLst>
              <a:rect l="l" t="t" r="r" b="b"/>
              <a:pathLst>
                <a:path w="35151" h="26277">
                  <a:moveTo>
                    <a:pt x="35152" y="0"/>
                  </a:moveTo>
                  <a:cubicBezTo>
                    <a:pt x="24664" y="10603"/>
                    <a:pt x="13139" y="19708"/>
                    <a:pt x="0" y="26278"/>
                  </a:cubicBezTo>
                  <a:cubicBezTo>
                    <a:pt x="1153" y="20169"/>
                    <a:pt x="3342" y="6454"/>
                    <a:pt x="9335" y="5186"/>
                  </a:cubicBezTo>
                  <a:lnTo>
                    <a:pt x="35037" y="0"/>
                  </a:lnTo>
                  <a:close/>
                </a:path>
              </a:pathLst>
            </a:custGeom>
            <a:solidFill>
              <a:srgbClr val="23AEB9"/>
            </a:solidFill>
            <a:ln w="11507" cap="flat">
              <a:noFill/>
              <a:prstDash val="solid"/>
              <a:miter/>
            </a:ln>
          </p:spPr>
          <p:txBody>
            <a:bodyPr/>
            <a:lstStyle/>
            <a:p>
              <a:endParaRPr lang="en-US"/>
            </a:p>
          </p:txBody>
        </p:sp>
        <p:sp>
          <p:nvSpPr>
            <p:cNvPr id="970" name="Freeform: Shape 969">
              <a:extLst>
                <a:ext uri="{FF2B5EF4-FFF2-40B4-BE49-F238E27FC236}">
                  <a16:creationId xmlns:a16="http://schemas.microsoft.com/office/drawing/2014/main" id="{F7255F0D-A994-04EC-42F4-66BE2DBEC193}"/>
                </a:ext>
              </a:extLst>
            </p:cNvPr>
            <p:cNvSpPr/>
            <p:nvPr/>
          </p:nvSpPr>
          <p:spPr>
            <a:xfrm>
              <a:off x="8004099" y="3732244"/>
              <a:ext cx="31546" cy="34467"/>
            </a:xfrm>
            <a:custGeom>
              <a:avLst/>
              <a:gdLst>
                <a:gd name="csX0" fmla="*/ 29817 w 31546"/>
                <a:gd name="csY0" fmla="*/ 26969 h 34467"/>
                <a:gd name="csX1" fmla="*/ 12529 w 31546"/>
                <a:gd name="csY1" fmla="*/ 26969 h 34467"/>
                <a:gd name="csX2" fmla="*/ 3079 w 31546"/>
                <a:gd name="csY2" fmla="*/ 20745 h 34467"/>
                <a:gd name="csX3" fmla="*/ 31546 w 31546"/>
                <a:gd name="csY3" fmla="*/ 0 h 34467"/>
                <a:gd name="csX4" fmla="*/ 29702 w 31546"/>
                <a:gd name="csY4" fmla="*/ 26969 h 34467"/>
              </a:gdLst>
              <a:ahLst/>
              <a:cxnLst>
                <a:cxn ang="0">
                  <a:pos x="csX0" y="csY0"/>
                </a:cxn>
                <a:cxn ang="0">
                  <a:pos x="csX1" y="csY1"/>
                </a:cxn>
                <a:cxn ang="0">
                  <a:pos x="csX2" y="csY2"/>
                </a:cxn>
                <a:cxn ang="0">
                  <a:pos x="csX3" y="csY3"/>
                </a:cxn>
                <a:cxn ang="0">
                  <a:pos x="csX4" y="csY4"/>
                </a:cxn>
              </a:cxnLst>
              <a:rect l="l" t="t" r="r" b="b"/>
              <a:pathLst>
                <a:path w="31546" h="34467">
                  <a:moveTo>
                    <a:pt x="29817" y="26969"/>
                  </a:moveTo>
                  <a:lnTo>
                    <a:pt x="12529" y="26969"/>
                  </a:lnTo>
                  <a:cubicBezTo>
                    <a:pt x="1581" y="39071"/>
                    <a:pt x="-3836" y="36189"/>
                    <a:pt x="3079" y="20745"/>
                  </a:cubicBezTo>
                  <a:lnTo>
                    <a:pt x="31546" y="0"/>
                  </a:lnTo>
                  <a:lnTo>
                    <a:pt x="29702" y="26969"/>
                  </a:lnTo>
                  <a:close/>
                </a:path>
              </a:pathLst>
            </a:custGeom>
            <a:solidFill>
              <a:srgbClr val="04A5CE"/>
            </a:solidFill>
            <a:ln w="11507" cap="flat">
              <a:noFill/>
              <a:prstDash val="solid"/>
              <a:miter/>
            </a:ln>
          </p:spPr>
          <p:txBody>
            <a:bodyPr/>
            <a:lstStyle/>
            <a:p>
              <a:endParaRPr lang="en-US"/>
            </a:p>
          </p:txBody>
        </p:sp>
        <p:sp>
          <p:nvSpPr>
            <p:cNvPr id="971" name="Freeform: Shape 970">
              <a:extLst>
                <a:ext uri="{FF2B5EF4-FFF2-40B4-BE49-F238E27FC236}">
                  <a16:creationId xmlns:a16="http://schemas.microsoft.com/office/drawing/2014/main" id="{04ECEEFA-5C28-8F6A-300D-A647C93C456F}"/>
                </a:ext>
              </a:extLst>
            </p:cNvPr>
            <p:cNvSpPr/>
            <p:nvPr/>
          </p:nvSpPr>
          <p:spPr>
            <a:xfrm>
              <a:off x="7973241" y="3752990"/>
              <a:ext cx="43387" cy="26161"/>
            </a:xfrm>
            <a:custGeom>
              <a:avLst/>
              <a:gdLst>
                <a:gd name="csX0" fmla="*/ 33937 w 43387"/>
                <a:gd name="csY0" fmla="*/ 0 h 26161"/>
                <a:gd name="csX1" fmla="*/ 43388 w 43387"/>
                <a:gd name="csY1" fmla="*/ 6224 h 26161"/>
                <a:gd name="csX2" fmla="*/ 43388 w 43387"/>
                <a:gd name="csY2" fmla="*/ 16020 h 26161"/>
                <a:gd name="csX3" fmla="*/ 26676 w 43387"/>
                <a:gd name="csY3" fmla="*/ 22359 h 26161"/>
                <a:gd name="csX4" fmla="*/ 17341 w 43387"/>
                <a:gd name="csY4" fmla="*/ 21552 h 26161"/>
                <a:gd name="csX5" fmla="*/ 18032 w 43387"/>
                <a:gd name="csY5" fmla="*/ 1383 h 26161"/>
                <a:gd name="csX6" fmla="*/ 33937 w 43387"/>
                <a:gd name="csY6" fmla="*/ 115 h 2616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387" h="26161">
                  <a:moveTo>
                    <a:pt x="33937" y="0"/>
                  </a:moveTo>
                  <a:cubicBezTo>
                    <a:pt x="33707" y="807"/>
                    <a:pt x="40276" y="6224"/>
                    <a:pt x="43388" y="6224"/>
                  </a:cubicBezTo>
                  <a:lnTo>
                    <a:pt x="43388" y="16020"/>
                  </a:lnTo>
                  <a:cubicBezTo>
                    <a:pt x="43388" y="16020"/>
                    <a:pt x="26676" y="22359"/>
                    <a:pt x="26676" y="22359"/>
                  </a:cubicBezTo>
                  <a:cubicBezTo>
                    <a:pt x="23334" y="27776"/>
                    <a:pt x="20222" y="27315"/>
                    <a:pt x="17341" y="21552"/>
                  </a:cubicBezTo>
                  <a:cubicBezTo>
                    <a:pt x="-6632" y="19247"/>
                    <a:pt x="-5134" y="7146"/>
                    <a:pt x="18032" y="1383"/>
                  </a:cubicBezTo>
                  <a:cubicBezTo>
                    <a:pt x="22066" y="1383"/>
                    <a:pt x="30018" y="576"/>
                    <a:pt x="33937" y="115"/>
                  </a:cubicBezTo>
                  <a:close/>
                </a:path>
              </a:pathLst>
            </a:custGeom>
            <a:solidFill>
              <a:srgbClr val="0893BB"/>
            </a:solidFill>
            <a:ln w="11507" cap="flat">
              <a:noFill/>
              <a:prstDash val="solid"/>
              <a:miter/>
            </a:ln>
          </p:spPr>
          <p:txBody>
            <a:bodyPr/>
            <a:lstStyle/>
            <a:p>
              <a:endParaRPr lang="en-US"/>
            </a:p>
          </p:txBody>
        </p:sp>
        <p:sp>
          <p:nvSpPr>
            <p:cNvPr id="972" name="Freeform: Shape 971">
              <a:extLst>
                <a:ext uri="{FF2B5EF4-FFF2-40B4-BE49-F238E27FC236}">
                  <a16:creationId xmlns:a16="http://schemas.microsoft.com/office/drawing/2014/main" id="{57725EF6-B032-B886-5191-BB9B039530FA}"/>
                </a:ext>
              </a:extLst>
            </p:cNvPr>
            <p:cNvSpPr/>
            <p:nvPr/>
          </p:nvSpPr>
          <p:spPr>
            <a:xfrm>
              <a:off x="7846443" y="3699797"/>
              <a:ext cx="118841" cy="96126"/>
            </a:xfrm>
            <a:custGeom>
              <a:avLst/>
              <a:gdLst>
                <a:gd name="csX0" fmla="*/ 100458 w 118841"/>
                <a:gd name="csY0" fmla="*/ 53308 h 96126"/>
                <a:gd name="csX1" fmla="*/ 100919 w 118841"/>
                <a:gd name="csY1" fmla="*/ 83389 h 96126"/>
                <a:gd name="csX2" fmla="*/ 82133 w 118841"/>
                <a:gd name="csY2" fmla="*/ 76474 h 96126"/>
                <a:gd name="csX3" fmla="*/ 40297 w 118841"/>
                <a:gd name="csY3" fmla="*/ 42359 h 96126"/>
                <a:gd name="csX4" fmla="*/ 13327 w 118841"/>
                <a:gd name="csY4" fmla="*/ 23573 h 96126"/>
                <a:gd name="csX5" fmla="*/ 15402 w 118841"/>
                <a:gd name="csY5" fmla="*/ 407 h 96126"/>
                <a:gd name="csX6" fmla="*/ 100574 w 118841"/>
                <a:gd name="csY6" fmla="*/ 53193 h 961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8841" h="96126">
                  <a:moveTo>
                    <a:pt x="100458" y="53308"/>
                  </a:moveTo>
                  <a:cubicBezTo>
                    <a:pt x="125238" y="57573"/>
                    <a:pt x="124546" y="76128"/>
                    <a:pt x="100919" y="83389"/>
                  </a:cubicBezTo>
                  <a:cubicBezTo>
                    <a:pt x="91123" y="105518"/>
                    <a:pt x="88011" y="95952"/>
                    <a:pt x="82133" y="76474"/>
                  </a:cubicBezTo>
                  <a:cubicBezTo>
                    <a:pt x="64961" y="98602"/>
                    <a:pt x="41219" y="61606"/>
                    <a:pt x="40297" y="42359"/>
                  </a:cubicBezTo>
                  <a:cubicBezTo>
                    <a:pt x="22663" y="57803"/>
                    <a:pt x="8948" y="46969"/>
                    <a:pt x="13327" y="23573"/>
                  </a:cubicBezTo>
                  <a:cubicBezTo>
                    <a:pt x="-4998" y="22075"/>
                    <a:pt x="-4537" y="-284"/>
                    <a:pt x="15402" y="407"/>
                  </a:cubicBezTo>
                  <a:cubicBezTo>
                    <a:pt x="49401" y="-5125"/>
                    <a:pt x="61618" y="47430"/>
                    <a:pt x="100574" y="53193"/>
                  </a:cubicBezTo>
                  <a:close/>
                </a:path>
              </a:pathLst>
            </a:custGeom>
            <a:solidFill>
              <a:srgbClr val="0893BB"/>
            </a:solidFill>
            <a:ln w="11507" cap="flat">
              <a:noFill/>
              <a:prstDash val="solid"/>
              <a:miter/>
            </a:ln>
          </p:spPr>
          <p:txBody>
            <a:bodyPr/>
            <a:lstStyle/>
            <a:p>
              <a:endParaRPr lang="en-US"/>
            </a:p>
          </p:txBody>
        </p:sp>
        <p:sp>
          <p:nvSpPr>
            <p:cNvPr id="973" name="Freeform: Shape 972">
              <a:extLst>
                <a:ext uri="{FF2B5EF4-FFF2-40B4-BE49-F238E27FC236}">
                  <a16:creationId xmlns:a16="http://schemas.microsoft.com/office/drawing/2014/main" id="{E4C4E2AE-EC9F-95B4-4C28-595B62C3D9E4}"/>
                </a:ext>
              </a:extLst>
            </p:cNvPr>
            <p:cNvSpPr/>
            <p:nvPr/>
          </p:nvSpPr>
          <p:spPr>
            <a:xfrm>
              <a:off x="7858693" y="3625844"/>
              <a:ext cx="123014" cy="89564"/>
            </a:xfrm>
            <a:custGeom>
              <a:avLst/>
              <a:gdLst>
                <a:gd name="csX0" fmla="*/ 34270 w 123014"/>
                <a:gd name="csY0" fmla="*/ 7053 h 89564"/>
                <a:gd name="csX1" fmla="*/ 51327 w 123014"/>
                <a:gd name="csY1" fmla="*/ 38978 h 89564"/>
                <a:gd name="csX2" fmla="*/ 104343 w 123014"/>
                <a:gd name="csY2" fmla="*/ 69981 h 89564"/>
                <a:gd name="csX3" fmla="*/ 123014 w 123014"/>
                <a:gd name="csY3" fmla="*/ 73092 h 89564"/>
                <a:gd name="csX4" fmla="*/ 63083 w 123014"/>
                <a:gd name="csY4" fmla="*/ 72862 h 89564"/>
                <a:gd name="csX5" fmla="*/ 11219 w 123014"/>
                <a:gd name="csY5" fmla="*/ 62489 h 89564"/>
                <a:gd name="csX6" fmla="*/ 40 w 123014"/>
                <a:gd name="csY6" fmla="*/ 59723 h 89564"/>
                <a:gd name="csX7" fmla="*/ 20555 w 123014"/>
                <a:gd name="csY7" fmla="*/ 12239 h 89564"/>
                <a:gd name="csX8" fmla="*/ 21016 w 123014"/>
                <a:gd name="csY8" fmla="*/ 6476 h 89564"/>
                <a:gd name="csX9" fmla="*/ 34385 w 123014"/>
                <a:gd name="csY9" fmla="*/ 7053 h 895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3014" h="89564">
                  <a:moveTo>
                    <a:pt x="34270" y="7053"/>
                  </a:moveTo>
                  <a:cubicBezTo>
                    <a:pt x="45104" y="14890"/>
                    <a:pt x="50751" y="25608"/>
                    <a:pt x="51327" y="38978"/>
                  </a:cubicBezTo>
                  <a:cubicBezTo>
                    <a:pt x="70574" y="45086"/>
                    <a:pt x="88208" y="55343"/>
                    <a:pt x="104343" y="69981"/>
                  </a:cubicBezTo>
                  <a:cubicBezTo>
                    <a:pt x="106764" y="53845"/>
                    <a:pt x="120133" y="58686"/>
                    <a:pt x="123014" y="73092"/>
                  </a:cubicBezTo>
                  <a:cubicBezTo>
                    <a:pt x="122784" y="102712"/>
                    <a:pt x="81984" y="85885"/>
                    <a:pt x="63083" y="72862"/>
                  </a:cubicBezTo>
                  <a:cubicBezTo>
                    <a:pt x="46832" y="67791"/>
                    <a:pt x="28507" y="64448"/>
                    <a:pt x="11219" y="62489"/>
                  </a:cubicBezTo>
                  <a:cubicBezTo>
                    <a:pt x="5457" y="62374"/>
                    <a:pt x="731" y="61798"/>
                    <a:pt x="40" y="59723"/>
                  </a:cubicBezTo>
                  <a:cubicBezTo>
                    <a:pt x="-882" y="57072"/>
                    <a:pt x="14446" y="11317"/>
                    <a:pt x="20555" y="12239"/>
                  </a:cubicBezTo>
                  <a:lnTo>
                    <a:pt x="21016" y="6476"/>
                  </a:lnTo>
                  <a:cubicBezTo>
                    <a:pt x="28046" y="-900"/>
                    <a:pt x="30697" y="-3551"/>
                    <a:pt x="34385" y="7053"/>
                  </a:cubicBezTo>
                  <a:close/>
                </a:path>
              </a:pathLst>
            </a:custGeom>
            <a:solidFill>
              <a:srgbClr val="0F8349"/>
            </a:solidFill>
            <a:ln w="11507" cap="flat">
              <a:noFill/>
              <a:prstDash val="solid"/>
              <a:miter/>
            </a:ln>
          </p:spPr>
          <p:txBody>
            <a:bodyPr/>
            <a:lstStyle/>
            <a:p>
              <a:endParaRPr lang="en-US"/>
            </a:p>
          </p:txBody>
        </p:sp>
        <p:sp>
          <p:nvSpPr>
            <p:cNvPr id="974" name="Freeform: Shape 973">
              <a:extLst>
                <a:ext uri="{FF2B5EF4-FFF2-40B4-BE49-F238E27FC236}">
                  <a16:creationId xmlns:a16="http://schemas.microsoft.com/office/drawing/2014/main" id="{0C23F4D9-C989-B98F-0908-50474E2AD9CE}"/>
                </a:ext>
              </a:extLst>
            </p:cNvPr>
            <p:cNvSpPr/>
            <p:nvPr/>
          </p:nvSpPr>
          <p:spPr>
            <a:xfrm>
              <a:off x="7827348" y="3637968"/>
              <a:ext cx="51900" cy="102605"/>
            </a:xfrm>
            <a:custGeom>
              <a:avLst/>
              <a:gdLst>
                <a:gd name="csX0" fmla="*/ 51900 w 51900"/>
                <a:gd name="csY0" fmla="*/ 115 h 102605"/>
                <a:gd name="csX1" fmla="*/ 42565 w 51900"/>
                <a:gd name="csY1" fmla="*/ 50250 h 102605"/>
                <a:gd name="csX2" fmla="*/ 34497 w 51900"/>
                <a:gd name="csY2" fmla="*/ 62352 h 102605"/>
                <a:gd name="csX3" fmla="*/ 32422 w 51900"/>
                <a:gd name="csY3" fmla="*/ 85517 h 102605"/>
                <a:gd name="csX4" fmla="*/ 18246 w 51900"/>
                <a:gd name="csY4" fmla="*/ 86670 h 102605"/>
                <a:gd name="csX5" fmla="*/ 8104 w 51900"/>
                <a:gd name="csY5" fmla="*/ 78141 h 102605"/>
                <a:gd name="csX6" fmla="*/ 9372 w 51900"/>
                <a:gd name="csY6" fmla="*/ 52786 h 102605"/>
                <a:gd name="csX7" fmla="*/ 10755 w 51900"/>
                <a:gd name="csY7" fmla="*/ 44603 h 102605"/>
                <a:gd name="csX8" fmla="*/ 33460 w 51900"/>
                <a:gd name="csY8" fmla="*/ 11871 h 102605"/>
                <a:gd name="csX9" fmla="*/ 33921 w 51900"/>
                <a:gd name="csY9" fmla="*/ 576 h 102605"/>
                <a:gd name="csX10" fmla="*/ 51785 w 51900"/>
                <a:gd name="csY10" fmla="*/ 0 h 102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1900" h="102605">
                  <a:moveTo>
                    <a:pt x="51900" y="115"/>
                  </a:moveTo>
                  <a:lnTo>
                    <a:pt x="42565" y="50250"/>
                  </a:lnTo>
                  <a:lnTo>
                    <a:pt x="34497" y="62352"/>
                  </a:lnTo>
                  <a:cubicBezTo>
                    <a:pt x="31039" y="67538"/>
                    <a:pt x="31155" y="79294"/>
                    <a:pt x="32422" y="85517"/>
                  </a:cubicBezTo>
                  <a:cubicBezTo>
                    <a:pt x="35304" y="108222"/>
                    <a:pt x="26775" y="107992"/>
                    <a:pt x="18246" y="86670"/>
                  </a:cubicBezTo>
                  <a:cubicBezTo>
                    <a:pt x="7067" y="98195"/>
                    <a:pt x="3148" y="93585"/>
                    <a:pt x="8104" y="78141"/>
                  </a:cubicBezTo>
                  <a:cubicBezTo>
                    <a:pt x="-425" y="72263"/>
                    <a:pt x="-5265" y="54053"/>
                    <a:pt x="9372" y="52786"/>
                  </a:cubicBezTo>
                  <a:cubicBezTo>
                    <a:pt x="5914" y="49443"/>
                    <a:pt x="6491" y="46793"/>
                    <a:pt x="10755" y="44603"/>
                  </a:cubicBezTo>
                  <a:cubicBezTo>
                    <a:pt x="11446" y="25240"/>
                    <a:pt x="18938" y="14291"/>
                    <a:pt x="33460" y="11871"/>
                  </a:cubicBezTo>
                  <a:cubicBezTo>
                    <a:pt x="22511" y="9220"/>
                    <a:pt x="22741" y="3688"/>
                    <a:pt x="33921" y="576"/>
                  </a:cubicBezTo>
                  <a:lnTo>
                    <a:pt x="51785" y="0"/>
                  </a:lnTo>
                  <a:close/>
                </a:path>
              </a:pathLst>
            </a:custGeom>
            <a:solidFill>
              <a:srgbClr val="0E9C88"/>
            </a:solidFill>
            <a:ln w="11507" cap="flat">
              <a:noFill/>
              <a:prstDash val="solid"/>
              <a:miter/>
            </a:ln>
          </p:spPr>
          <p:txBody>
            <a:bodyPr/>
            <a:lstStyle/>
            <a:p>
              <a:endParaRPr lang="en-US"/>
            </a:p>
          </p:txBody>
        </p:sp>
        <p:sp>
          <p:nvSpPr>
            <p:cNvPr id="975" name="Freeform: Shape 974">
              <a:extLst>
                <a:ext uri="{FF2B5EF4-FFF2-40B4-BE49-F238E27FC236}">
                  <a16:creationId xmlns:a16="http://schemas.microsoft.com/office/drawing/2014/main" id="{06290D1E-093B-60DD-5758-3CA60CAAE933}"/>
                </a:ext>
              </a:extLst>
            </p:cNvPr>
            <p:cNvSpPr/>
            <p:nvPr/>
          </p:nvSpPr>
          <p:spPr>
            <a:xfrm>
              <a:off x="7921661" y="3698591"/>
              <a:ext cx="87822" cy="25831"/>
            </a:xfrm>
            <a:custGeom>
              <a:avLst/>
              <a:gdLst>
                <a:gd name="csX0" fmla="*/ 59931 w 87822"/>
                <a:gd name="csY0" fmla="*/ 231 h 25831"/>
                <a:gd name="csX1" fmla="*/ 87822 w 87822"/>
                <a:gd name="csY1" fmla="*/ 4149 h 25831"/>
                <a:gd name="csX2" fmla="*/ 40799 w 87822"/>
                <a:gd name="csY2" fmla="*/ 25701 h 25831"/>
                <a:gd name="csX3" fmla="*/ 0 w 87822"/>
                <a:gd name="csY3" fmla="*/ 0 h 25831"/>
                <a:gd name="csX4" fmla="*/ 59931 w 87822"/>
                <a:gd name="csY4" fmla="*/ 231 h 25831"/>
              </a:gdLst>
              <a:ahLst/>
              <a:cxnLst>
                <a:cxn ang="0">
                  <a:pos x="csX0" y="csY0"/>
                </a:cxn>
                <a:cxn ang="0">
                  <a:pos x="csX1" y="csY1"/>
                </a:cxn>
                <a:cxn ang="0">
                  <a:pos x="csX2" y="csY2"/>
                </a:cxn>
                <a:cxn ang="0">
                  <a:pos x="csX3" y="csY3"/>
                </a:cxn>
                <a:cxn ang="0">
                  <a:pos x="csX4" y="csY4"/>
                </a:cxn>
              </a:cxnLst>
              <a:rect l="l" t="t" r="r" b="b"/>
              <a:pathLst>
                <a:path w="87822" h="25831">
                  <a:moveTo>
                    <a:pt x="59931" y="231"/>
                  </a:moveTo>
                  <a:lnTo>
                    <a:pt x="87822" y="4149"/>
                  </a:lnTo>
                  <a:cubicBezTo>
                    <a:pt x="76297" y="13600"/>
                    <a:pt x="53592" y="27315"/>
                    <a:pt x="40799" y="25701"/>
                  </a:cubicBezTo>
                  <a:cubicBezTo>
                    <a:pt x="28006" y="24088"/>
                    <a:pt x="9105" y="10027"/>
                    <a:pt x="0" y="0"/>
                  </a:cubicBezTo>
                  <a:cubicBezTo>
                    <a:pt x="19478" y="5993"/>
                    <a:pt x="48176" y="13600"/>
                    <a:pt x="59931" y="231"/>
                  </a:cubicBezTo>
                  <a:close/>
                </a:path>
              </a:pathLst>
            </a:custGeom>
            <a:solidFill>
              <a:srgbClr val="015354"/>
            </a:solidFill>
            <a:ln w="11507" cap="flat">
              <a:noFill/>
              <a:prstDash val="solid"/>
              <a:miter/>
            </a:ln>
          </p:spPr>
          <p:txBody>
            <a:bodyPr/>
            <a:lstStyle/>
            <a:p>
              <a:endParaRPr lang="en-US"/>
            </a:p>
          </p:txBody>
        </p:sp>
        <p:sp>
          <p:nvSpPr>
            <p:cNvPr id="976" name="Freeform: Shape 975">
              <a:extLst>
                <a:ext uri="{FF2B5EF4-FFF2-40B4-BE49-F238E27FC236}">
                  <a16:creationId xmlns:a16="http://schemas.microsoft.com/office/drawing/2014/main" id="{3B12A539-B07D-34D6-7F85-7C0F879BA8EE}"/>
                </a:ext>
              </a:extLst>
            </p:cNvPr>
            <p:cNvSpPr/>
            <p:nvPr/>
          </p:nvSpPr>
          <p:spPr>
            <a:xfrm>
              <a:off x="7912169" y="3611906"/>
              <a:ext cx="74364" cy="87030"/>
            </a:xfrm>
            <a:custGeom>
              <a:avLst/>
              <a:gdLst>
                <a:gd name="csX0" fmla="*/ 36345 w 74364"/>
                <a:gd name="csY0" fmla="*/ 33438 h 87030"/>
                <a:gd name="csX1" fmla="*/ 70345 w 74364"/>
                <a:gd name="csY1" fmla="*/ 70204 h 87030"/>
                <a:gd name="csX2" fmla="*/ 69538 w 74364"/>
                <a:gd name="csY2" fmla="*/ 75736 h 87030"/>
                <a:gd name="csX3" fmla="*/ 69538 w 74364"/>
                <a:gd name="csY3" fmla="*/ 87031 h 87030"/>
                <a:gd name="csX4" fmla="*/ 50867 w 74364"/>
                <a:gd name="csY4" fmla="*/ 83919 h 87030"/>
                <a:gd name="csX5" fmla="*/ 10759 w 74364"/>
                <a:gd name="csY5" fmla="*/ 27791 h 87030"/>
                <a:gd name="csX6" fmla="*/ 8223 w 74364"/>
                <a:gd name="csY6" fmla="*/ 5663 h 87030"/>
                <a:gd name="csX7" fmla="*/ 14217 w 74364"/>
                <a:gd name="csY7" fmla="*/ 5663 h 87030"/>
                <a:gd name="csX8" fmla="*/ 36230 w 74364"/>
                <a:gd name="csY8" fmla="*/ 33554 h 870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4364" h="87030">
                  <a:moveTo>
                    <a:pt x="36345" y="33438"/>
                  </a:moveTo>
                  <a:cubicBezTo>
                    <a:pt x="52480" y="43926"/>
                    <a:pt x="63775" y="56143"/>
                    <a:pt x="70345" y="70204"/>
                  </a:cubicBezTo>
                  <a:cubicBezTo>
                    <a:pt x="76107" y="71356"/>
                    <a:pt x="75531" y="73200"/>
                    <a:pt x="69538" y="75736"/>
                  </a:cubicBezTo>
                  <a:lnTo>
                    <a:pt x="69538" y="87031"/>
                  </a:lnTo>
                  <a:cubicBezTo>
                    <a:pt x="69538" y="87031"/>
                    <a:pt x="50867" y="83919"/>
                    <a:pt x="50867" y="83919"/>
                  </a:cubicBezTo>
                  <a:cubicBezTo>
                    <a:pt x="12142" y="68936"/>
                    <a:pt x="-1227" y="50265"/>
                    <a:pt x="10759" y="27791"/>
                  </a:cubicBezTo>
                  <a:cubicBezTo>
                    <a:pt x="-3071" y="28137"/>
                    <a:pt x="-3187" y="10503"/>
                    <a:pt x="8223" y="5663"/>
                  </a:cubicBezTo>
                  <a:cubicBezTo>
                    <a:pt x="7993" y="-2059"/>
                    <a:pt x="10183" y="-1714"/>
                    <a:pt x="14217" y="5663"/>
                  </a:cubicBezTo>
                  <a:cubicBezTo>
                    <a:pt x="27471" y="-4595"/>
                    <a:pt x="38189" y="18801"/>
                    <a:pt x="36230" y="33554"/>
                  </a:cubicBezTo>
                  <a:close/>
                </a:path>
              </a:pathLst>
            </a:custGeom>
            <a:solidFill>
              <a:srgbClr val="29AB7A"/>
            </a:solidFill>
            <a:ln w="11507" cap="flat">
              <a:noFill/>
              <a:prstDash val="solid"/>
              <a:miter/>
            </a:ln>
          </p:spPr>
          <p:txBody>
            <a:bodyPr/>
            <a:lstStyle/>
            <a:p>
              <a:endParaRPr lang="en-US"/>
            </a:p>
          </p:txBody>
        </p:sp>
        <p:sp>
          <p:nvSpPr>
            <p:cNvPr id="977" name="Freeform: Shape 976">
              <a:extLst>
                <a:ext uri="{FF2B5EF4-FFF2-40B4-BE49-F238E27FC236}">
                  <a16:creationId xmlns:a16="http://schemas.microsoft.com/office/drawing/2014/main" id="{703C3246-4ABB-296C-E2FA-46DEB90F646D}"/>
                </a:ext>
              </a:extLst>
            </p:cNvPr>
            <p:cNvSpPr/>
            <p:nvPr/>
          </p:nvSpPr>
          <p:spPr>
            <a:xfrm>
              <a:off x="7946901" y="3753105"/>
              <a:ext cx="44372" cy="40094"/>
            </a:xfrm>
            <a:custGeom>
              <a:avLst/>
              <a:gdLst>
                <a:gd name="csX0" fmla="*/ 44372 w 44372"/>
                <a:gd name="csY0" fmla="*/ 1153 h 40094"/>
                <a:gd name="csX1" fmla="*/ 43681 w 44372"/>
                <a:gd name="csY1" fmla="*/ 21322 h 40094"/>
                <a:gd name="csX2" fmla="*/ 8298 w 44372"/>
                <a:gd name="csY2" fmla="*/ 32155 h 40094"/>
                <a:gd name="csX3" fmla="*/ 461 w 44372"/>
                <a:gd name="csY3" fmla="*/ 30081 h 40094"/>
                <a:gd name="csX4" fmla="*/ 0 w 44372"/>
                <a:gd name="csY4" fmla="*/ 0 h 40094"/>
                <a:gd name="csX5" fmla="*/ 44372 w 44372"/>
                <a:gd name="csY5" fmla="*/ 1153 h 40094"/>
              </a:gdLst>
              <a:ahLst/>
              <a:cxnLst>
                <a:cxn ang="0">
                  <a:pos x="csX0" y="csY0"/>
                </a:cxn>
                <a:cxn ang="0">
                  <a:pos x="csX1" y="csY1"/>
                </a:cxn>
                <a:cxn ang="0">
                  <a:pos x="csX2" y="csY2"/>
                </a:cxn>
                <a:cxn ang="0">
                  <a:pos x="csX3" y="csY3"/>
                </a:cxn>
                <a:cxn ang="0">
                  <a:pos x="csX4" y="csY4"/>
                </a:cxn>
                <a:cxn ang="0">
                  <a:pos x="csX5" y="csY5"/>
                </a:cxn>
              </a:cxnLst>
              <a:rect l="l" t="t" r="r" b="b"/>
              <a:pathLst>
                <a:path w="44372" h="40094">
                  <a:moveTo>
                    <a:pt x="44372" y="1153"/>
                  </a:moveTo>
                  <a:lnTo>
                    <a:pt x="43681" y="21322"/>
                  </a:lnTo>
                  <a:cubicBezTo>
                    <a:pt x="41721" y="38840"/>
                    <a:pt x="18325" y="47484"/>
                    <a:pt x="8298" y="32155"/>
                  </a:cubicBezTo>
                  <a:cubicBezTo>
                    <a:pt x="4610" y="39071"/>
                    <a:pt x="1959" y="38149"/>
                    <a:pt x="461" y="30081"/>
                  </a:cubicBezTo>
                  <a:lnTo>
                    <a:pt x="0" y="0"/>
                  </a:lnTo>
                  <a:lnTo>
                    <a:pt x="44372" y="1153"/>
                  </a:lnTo>
                  <a:close/>
                </a:path>
              </a:pathLst>
            </a:custGeom>
            <a:solidFill>
              <a:srgbClr val="59BCD0"/>
            </a:solidFill>
            <a:ln w="11507" cap="flat">
              <a:noFill/>
              <a:prstDash val="solid"/>
              <a:miter/>
            </a:ln>
          </p:spPr>
          <p:txBody>
            <a:bodyPr/>
            <a:lstStyle/>
            <a:p>
              <a:endParaRPr lang="en-US"/>
            </a:p>
          </p:txBody>
        </p:sp>
        <p:sp>
          <p:nvSpPr>
            <p:cNvPr id="978" name="Freeform: Shape 977">
              <a:extLst>
                <a:ext uri="{FF2B5EF4-FFF2-40B4-BE49-F238E27FC236}">
                  <a16:creationId xmlns:a16="http://schemas.microsoft.com/office/drawing/2014/main" id="{430ABA6F-92A3-F2EB-E940-6C1C15149986}"/>
                </a:ext>
              </a:extLst>
            </p:cNvPr>
            <p:cNvSpPr/>
            <p:nvPr/>
          </p:nvSpPr>
          <p:spPr>
            <a:xfrm>
              <a:off x="7969995" y="3645895"/>
              <a:ext cx="47843" cy="41630"/>
            </a:xfrm>
            <a:custGeom>
              <a:avLst/>
              <a:gdLst>
                <a:gd name="csX0" fmla="*/ 38912 w 47843"/>
                <a:gd name="csY0" fmla="*/ 1638 h 41630"/>
                <a:gd name="csX1" fmla="*/ 45366 w 47843"/>
                <a:gd name="csY1" fmla="*/ 30451 h 41630"/>
                <a:gd name="csX2" fmla="*/ 11597 w 47843"/>
                <a:gd name="csY2" fmla="*/ 41631 h 41630"/>
                <a:gd name="csX3" fmla="*/ 12404 w 47843"/>
                <a:gd name="csY3" fmla="*/ 36099 h 41630"/>
                <a:gd name="csX4" fmla="*/ 12865 w 47843"/>
                <a:gd name="csY4" fmla="*/ 18580 h 41630"/>
                <a:gd name="csX5" fmla="*/ 20932 w 47843"/>
                <a:gd name="csY5" fmla="*/ 486 h 41630"/>
                <a:gd name="csX6" fmla="*/ 38796 w 47843"/>
                <a:gd name="csY6" fmla="*/ 1638 h 416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7843" h="41630">
                  <a:moveTo>
                    <a:pt x="38912" y="1638"/>
                  </a:moveTo>
                  <a:cubicBezTo>
                    <a:pt x="42945" y="7631"/>
                    <a:pt x="52281" y="28146"/>
                    <a:pt x="45366" y="30451"/>
                  </a:cubicBezTo>
                  <a:lnTo>
                    <a:pt x="11597" y="41631"/>
                  </a:lnTo>
                  <a:lnTo>
                    <a:pt x="12404" y="36099"/>
                  </a:lnTo>
                  <a:cubicBezTo>
                    <a:pt x="417" y="24573"/>
                    <a:pt x="533" y="18696"/>
                    <a:pt x="12865" y="18580"/>
                  </a:cubicBezTo>
                  <a:cubicBezTo>
                    <a:pt x="-7535" y="4059"/>
                    <a:pt x="-2810" y="-1819"/>
                    <a:pt x="20932" y="486"/>
                  </a:cubicBezTo>
                  <a:lnTo>
                    <a:pt x="38796" y="1638"/>
                  </a:lnTo>
                  <a:close/>
                </a:path>
              </a:pathLst>
            </a:custGeom>
            <a:solidFill>
              <a:srgbClr val="09A5D4"/>
            </a:solidFill>
            <a:ln w="11507" cap="flat">
              <a:noFill/>
              <a:prstDash val="solid"/>
              <a:miter/>
            </a:ln>
          </p:spPr>
          <p:txBody>
            <a:bodyPr/>
            <a:lstStyle/>
            <a:p>
              <a:endParaRPr lang="en-US"/>
            </a:p>
          </p:txBody>
        </p:sp>
        <p:sp>
          <p:nvSpPr>
            <p:cNvPr id="979" name="Freeform: Shape 978">
              <a:extLst>
                <a:ext uri="{FF2B5EF4-FFF2-40B4-BE49-F238E27FC236}">
                  <a16:creationId xmlns:a16="http://schemas.microsoft.com/office/drawing/2014/main" id="{28D96B27-CF7B-150E-7EA6-D37EBF0D17C9}"/>
                </a:ext>
              </a:extLst>
            </p:cNvPr>
            <p:cNvSpPr/>
            <p:nvPr/>
          </p:nvSpPr>
          <p:spPr>
            <a:xfrm>
              <a:off x="7896651" y="3575821"/>
              <a:ext cx="41461" cy="43177"/>
            </a:xfrm>
            <a:custGeom>
              <a:avLst/>
              <a:gdLst>
                <a:gd name="csX0" fmla="*/ 39877 w 41461"/>
                <a:gd name="csY0" fmla="*/ 17890 h 43177"/>
                <a:gd name="csX1" fmla="*/ 29735 w 41461"/>
                <a:gd name="csY1" fmla="*/ 41632 h 43177"/>
                <a:gd name="csX2" fmla="*/ 23742 w 41461"/>
                <a:gd name="csY2" fmla="*/ 41632 h 43177"/>
                <a:gd name="csX3" fmla="*/ 8413 w 41461"/>
                <a:gd name="csY3" fmla="*/ 27110 h 43177"/>
                <a:gd name="csX4" fmla="*/ 1153 w 41461"/>
                <a:gd name="csY4" fmla="*/ 26534 h 43177"/>
                <a:gd name="csX5" fmla="*/ 0 w 41461"/>
                <a:gd name="csY5" fmla="*/ 2792 h 43177"/>
                <a:gd name="csX6" fmla="*/ 25240 w 41461"/>
                <a:gd name="csY6" fmla="*/ 26 h 43177"/>
                <a:gd name="csX7" fmla="*/ 39877 w 41461"/>
                <a:gd name="csY7" fmla="*/ 18005 h 431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1461" h="43177">
                  <a:moveTo>
                    <a:pt x="39877" y="17890"/>
                  </a:moveTo>
                  <a:cubicBezTo>
                    <a:pt x="43796" y="29531"/>
                    <a:pt x="40454" y="37483"/>
                    <a:pt x="29735" y="41632"/>
                  </a:cubicBezTo>
                  <a:lnTo>
                    <a:pt x="23742" y="41632"/>
                  </a:lnTo>
                  <a:cubicBezTo>
                    <a:pt x="15905" y="46012"/>
                    <a:pt x="10834" y="41056"/>
                    <a:pt x="8413" y="27110"/>
                  </a:cubicBezTo>
                  <a:cubicBezTo>
                    <a:pt x="6915" y="34256"/>
                    <a:pt x="4495" y="33680"/>
                    <a:pt x="1153" y="26534"/>
                  </a:cubicBezTo>
                  <a:lnTo>
                    <a:pt x="0" y="2792"/>
                  </a:lnTo>
                  <a:lnTo>
                    <a:pt x="25240" y="26"/>
                  </a:lnTo>
                  <a:cubicBezTo>
                    <a:pt x="31233" y="-665"/>
                    <a:pt x="36881" y="12589"/>
                    <a:pt x="39877" y="18005"/>
                  </a:cubicBezTo>
                  <a:close/>
                </a:path>
              </a:pathLst>
            </a:custGeom>
            <a:solidFill>
              <a:srgbClr val="47B0CB"/>
            </a:solidFill>
            <a:ln w="11507" cap="flat">
              <a:noFill/>
              <a:prstDash val="solid"/>
              <a:miter/>
            </a:ln>
          </p:spPr>
          <p:txBody>
            <a:bodyPr/>
            <a:lstStyle/>
            <a:p>
              <a:endParaRPr lang="en-US"/>
            </a:p>
          </p:txBody>
        </p:sp>
        <p:sp>
          <p:nvSpPr>
            <p:cNvPr id="980" name="Freeform: Shape 979">
              <a:extLst>
                <a:ext uri="{FF2B5EF4-FFF2-40B4-BE49-F238E27FC236}">
                  <a16:creationId xmlns:a16="http://schemas.microsoft.com/office/drawing/2014/main" id="{8950535D-BB30-A13E-6C61-E8423284F673}"/>
                </a:ext>
              </a:extLst>
            </p:cNvPr>
            <p:cNvSpPr/>
            <p:nvPr/>
          </p:nvSpPr>
          <p:spPr>
            <a:xfrm>
              <a:off x="7926501" y="3593826"/>
              <a:ext cx="43088" cy="52128"/>
            </a:xfrm>
            <a:custGeom>
              <a:avLst/>
              <a:gdLst>
                <a:gd name="csX0" fmla="*/ 29159 w 43088"/>
                <a:gd name="csY0" fmla="*/ 34921 h 52128"/>
                <a:gd name="csX1" fmla="*/ 22013 w 43088"/>
                <a:gd name="csY1" fmla="*/ 51518 h 52128"/>
                <a:gd name="csX2" fmla="*/ 0 w 43088"/>
                <a:gd name="csY2" fmla="*/ 23627 h 52128"/>
                <a:gd name="csX3" fmla="*/ 1037 w 43088"/>
                <a:gd name="csY3" fmla="*/ 5186 h 52128"/>
                <a:gd name="csX4" fmla="*/ 10142 w 43088"/>
                <a:gd name="csY4" fmla="*/ 0 h 52128"/>
                <a:gd name="csX5" fmla="*/ 29274 w 43088"/>
                <a:gd name="csY5" fmla="*/ 34921 h 52128"/>
              </a:gdLst>
              <a:ahLst/>
              <a:cxnLst>
                <a:cxn ang="0">
                  <a:pos x="csX0" y="csY0"/>
                </a:cxn>
                <a:cxn ang="0">
                  <a:pos x="csX1" y="csY1"/>
                </a:cxn>
                <a:cxn ang="0">
                  <a:pos x="csX2" y="csY2"/>
                </a:cxn>
                <a:cxn ang="0">
                  <a:pos x="csX3" y="csY3"/>
                </a:cxn>
                <a:cxn ang="0">
                  <a:pos x="csX4" y="csY4"/>
                </a:cxn>
                <a:cxn ang="0">
                  <a:pos x="csX5" y="csY5"/>
                </a:cxn>
              </a:cxnLst>
              <a:rect l="l" t="t" r="r" b="b"/>
              <a:pathLst>
                <a:path w="43088" h="52128">
                  <a:moveTo>
                    <a:pt x="29159" y="34921"/>
                  </a:moveTo>
                  <a:cubicBezTo>
                    <a:pt x="51748" y="43796"/>
                    <a:pt x="45064" y="54860"/>
                    <a:pt x="22013" y="51518"/>
                  </a:cubicBezTo>
                  <a:lnTo>
                    <a:pt x="0" y="23627"/>
                  </a:lnTo>
                  <a:lnTo>
                    <a:pt x="1037" y="5186"/>
                  </a:lnTo>
                  <a:cubicBezTo>
                    <a:pt x="1268" y="2075"/>
                    <a:pt x="6224" y="691"/>
                    <a:pt x="10142" y="0"/>
                  </a:cubicBezTo>
                  <a:lnTo>
                    <a:pt x="29274" y="34921"/>
                  </a:lnTo>
                  <a:close/>
                </a:path>
              </a:pathLst>
            </a:custGeom>
            <a:solidFill>
              <a:srgbClr val="05A7C9"/>
            </a:solidFill>
            <a:ln w="11507" cap="flat">
              <a:noFill/>
              <a:prstDash val="solid"/>
              <a:miter/>
            </a:ln>
          </p:spPr>
          <p:txBody>
            <a:bodyPr/>
            <a:lstStyle/>
            <a:p>
              <a:endParaRPr lang="en-US"/>
            </a:p>
          </p:txBody>
        </p:sp>
        <p:sp>
          <p:nvSpPr>
            <p:cNvPr id="981" name="Freeform: Shape 980">
              <a:extLst>
                <a:ext uri="{FF2B5EF4-FFF2-40B4-BE49-F238E27FC236}">
                  <a16:creationId xmlns:a16="http://schemas.microsoft.com/office/drawing/2014/main" id="{03C5C511-600D-2A01-89B7-A5FFE1A830F3}"/>
                </a:ext>
              </a:extLst>
            </p:cNvPr>
            <p:cNvSpPr/>
            <p:nvPr/>
          </p:nvSpPr>
          <p:spPr>
            <a:xfrm>
              <a:off x="7948515" y="3628748"/>
              <a:ext cx="42528" cy="36441"/>
            </a:xfrm>
            <a:custGeom>
              <a:avLst/>
              <a:gdLst>
                <a:gd name="csX0" fmla="*/ 42528 w 42528"/>
                <a:gd name="csY0" fmla="*/ 17634 h 36441"/>
                <a:gd name="csX1" fmla="*/ 34460 w 42528"/>
                <a:gd name="csY1" fmla="*/ 35728 h 36441"/>
                <a:gd name="csX2" fmla="*/ 0 w 42528"/>
                <a:gd name="csY2" fmla="*/ 16596 h 36441"/>
                <a:gd name="csX3" fmla="*/ 7146 w 42528"/>
                <a:gd name="csY3" fmla="*/ 0 h 36441"/>
                <a:gd name="csX4" fmla="*/ 42528 w 42528"/>
                <a:gd name="csY4" fmla="*/ 17634 h 36441"/>
              </a:gdLst>
              <a:ahLst/>
              <a:cxnLst>
                <a:cxn ang="0">
                  <a:pos x="csX0" y="csY0"/>
                </a:cxn>
                <a:cxn ang="0">
                  <a:pos x="csX1" y="csY1"/>
                </a:cxn>
                <a:cxn ang="0">
                  <a:pos x="csX2" y="csY2"/>
                </a:cxn>
                <a:cxn ang="0">
                  <a:pos x="csX3" y="csY3"/>
                </a:cxn>
                <a:cxn ang="0">
                  <a:pos x="csX4" y="csY4"/>
                </a:cxn>
              </a:cxnLst>
              <a:rect l="l" t="t" r="r" b="b"/>
              <a:pathLst>
                <a:path w="42528" h="36441">
                  <a:moveTo>
                    <a:pt x="42528" y="17634"/>
                  </a:moveTo>
                  <a:lnTo>
                    <a:pt x="34460" y="35728"/>
                  </a:lnTo>
                  <a:cubicBezTo>
                    <a:pt x="23166" y="38725"/>
                    <a:pt x="11756" y="32271"/>
                    <a:pt x="0" y="16596"/>
                  </a:cubicBezTo>
                  <a:lnTo>
                    <a:pt x="7146" y="0"/>
                  </a:lnTo>
                  <a:cubicBezTo>
                    <a:pt x="20976" y="115"/>
                    <a:pt x="35844" y="6569"/>
                    <a:pt x="42528" y="17634"/>
                  </a:cubicBezTo>
                  <a:close/>
                </a:path>
              </a:pathLst>
            </a:custGeom>
            <a:solidFill>
              <a:srgbClr val="30B2D6"/>
            </a:solidFill>
            <a:ln w="11507" cap="flat">
              <a:noFill/>
              <a:prstDash val="solid"/>
              <a:miter/>
            </a:ln>
          </p:spPr>
          <p:txBody>
            <a:bodyPr/>
            <a:lstStyle/>
            <a:p>
              <a:endParaRPr lang="en-US"/>
            </a:p>
          </p:txBody>
        </p:sp>
        <p:sp>
          <p:nvSpPr>
            <p:cNvPr id="982" name="Freeform: Shape 981">
              <a:extLst>
                <a:ext uri="{FF2B5EF4-FFF2-40B4-BE49-F238E27FC236}">
                  <a16:creationId xmlns:a16="http://schemas.microsoft.com/office/drawing/2014/main" id="{93EE6ABB-8CDC-760D-D2B6-735FF8E3FD8E}"/>
                </a:ext>
              </a:extLst>
            </p:cNvPr>
            <p:cNvSpPr/>
            <p:nvPr/>
          </p:nvSpPr>
          <p:spPr>
            <a:xfrm>
              <a:off x="7624046" y="3531323"/>
              <a:ext cx="56045" cy="49678"/>
            </a:xfrm>
            <a:custGeom>
              <a:avLst/>
              <a:gdLst>
                <a:gd name="csX0" fmla="*/ 56046 w 56045"/>
                <a:gd name="csY0" fmla="*/ 29771 h 49678"/>
                <a:gd name="csX1" fmla="*/ 56046 w 56045"/>
                <a:gd name="csY1" fmla="*/ 38415 h 49678"/>
                <a:gd name="csX2" fmla="*/ 47402 w 56045"/>
                <a:gd name="csY2" fmla="*/ 38415 h 49678"/>
                <a:gd name="csX3" fmla="*/ 20893 w 56045"/>
                <a:gd name="csY3" fmla="*/ 46598 h 49678"/>
                <a:gd name="csX4" fmla="*/ 11558 w 56045"/>
                <a:gd name="csY4" fmla="*/ 14788 h 49678"/>
                <a:gd name="csX5" fmla="*/ 4297 w 56045"/>
                <a:gd name="csY5" fmla="*/ 2341 h 49678"/>
                <a:gd name="csX6" fmla="*/ 56046 w 56045"/>
                <a:gd name="csY6" fmla="*/ 29886 h 496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045" h="49678">
                  <a:moveTo>
                    <a:pt x="56046" y="29771"/>
                  </a:moveTo>
                  <a:cubicBezTo>
                    <a:pt x="55930" y="32883"/>
                    <a:pt x="55354" y="36456"/>
                    <a:pt x="56046" y="38415"/>
                  </a:cubicBezTo>
                  <a:cubicBezTo>
                    <a:pt x="53625" y="45906"/>
                    <a:pt x="50744" y="45791"/>
                    <a:pt x="47402" y="38415"/>
                  </a:cubicBezTo>
                  <a:cubicBezTo>
                    <a:pt x="44405" y="49825"/>
                    <a:pt x="35531" y="52591"/>
                    <a:pt x="20893" y="46598"/>
                  </a:cubicBezTo>
                  <a:cubicBezTo>
                    <a:pt x="12019" y="40605"/>
                    <a:pt x="8907" y="30002"/>
                    <a:pt x="11558" y="14788"/>
                  </a:cubicBezTo>
                  <a:cubicBezTo>
                    <a:pt x="-774" y="26775"/>
                    <a:pt x="-3310" y="15249"/>
                    <a:pt x="4297" y="2341"/>
                  </a:cubicBezTo>
                  <a:cubicBezTo>
                    <a:pt x="24582" y="-6649"/>
                    <a:pt x="42215" y="11907"/>
                    <a:pt x="56046" y="29886"/>
                  </a:cubicBezTo>
                  <a:close/>
                </a:path>
              </a:pathLst>
            </a:custGeom>
            <a:solidFill>
              <a:srgbClr val="C47806"/>
            </a:solidFill>
            <a:ln w="11507" cap="flat">
              <a:noFill/>
              <a:prstDash val="solid"/>
              <a:miter/>
            </a:ln>
          </p:spPr>
          <p:txBody>
            <a:bodyPr/>
            <a:lstStyle/>
            <a:p>
              <a:endParaRPr lang="en-US"/>
            </a:p>
          </p:txBody>
        </p:sp>
        <p:sp>
          <p:nvSpPr>
            <p:cNvPr id="983" name="Freeform: Shape 982">
              <a:extLst>
                <a:ext uri="{FF2B5EF4-FFF2-40B4-BE49-F238E27FC236}">
                  <a16:creationId xmlns:a16="http://schemas.microsoft.com/office/drawing/2014/main" id="{E08E6DF3-DB4F-F33C-B48E-17905172B106}"/>
                </a:ext>
              </a:extLst>
            </p:cNvPr>
            <p:cNvSpPr/>
            <p:nvPr/>
          </p:nvSpPr>
          <p:spPr>
            <a:xfrm>
              <a:off x="7682984" y="3597399"/>
              <a:ext cx="45196" cy="36078"/>
            </a:xfrm>
            <a:custGeom>
              <a:avLst/>
              <a:gdLst>
                <a:gd name="csX0" fmla="*/ 38714 w 45196"/>
                <a:gd name="csY0" fmla="*/ 15905 h 36078"/>
                <a:gd name="csX1" fmla="*/ 39060 w 45196"/>
                <a:gd name="csY1" fmla="*/ 23857 h 36078"/>
                <a:gd name="csX2" fmla="*/ 40327 w 45196"/>
                <a:gd name="csY2" fmla="*/ 32616 h 36078"/>
                <a:gd name="csX3" fmla="*/ 5867 w 45196"/>
                <a:gd name="csY3" fmla="*/ 15444 h 36078"/>
                <a:gd name="csX4" fmla="*/ 7711 w 45196"/>
                <a:gd name="csY4" fmla="*/ 0 h 36078"/>
                <a:gd name="csX5" fmla="*/ 38829 w 45196"/>
                <a:gd name="csY5" fmla="*/ 15905 h 36078"/>
              </a:gdLst>
              <a:ahLst/>
              <a:cxnLst>
                <a:cxn ang="0">
                  <a:pos x="csX0" y="csY0"/>
                </a:cxn>
                <a:cxn ang="0">
                  <a:pos x="csX1" y="csY1"/>
                </a:cxn>
                <a:cxn ang="0">
                  <a:pos x="csX2" y="csY2"/>
                </a:cxn>
                <a:cxn ang="0">
                  <a:pos x="csX3" y="csY3"/>
                </a:cxn>
                <a:cxn ang="0">
                  <a:pos x="csX4" y="csY4"/>
                </a:cxn>
                <a:cxn ang="0">
                  <a:pos x="csX5" y="csY5"/>
                </a:cxn>
              </a:cxnLst>
              <a:rect l="l" t="t" r="r" b="b"/>
              <a:pathLst>
                <a:path w="45196" h="36078">
                  <a:moveTo>
                    <a:pt x="38714" y="15905"/>
                  </a:moveTo>
                  <a:lnTo>
                    <a:pt x="39060" y="23857"/>
                  </a:lnTo>
                  <a:cubicBezTo>
                    <a:pt x="46897" y="25240"/>
                    <a:pt x="47127" y="28237"/>
                    <a:pt x="40327" y="32616"/>
                  </a:cubicBezTo>
                  <a:cubicBezTo>
                    <a:pt x="28917" y="43104"/>
                    <a:pt x="12667" y="27545"/>
                    <a:pt x="5867" y="15444"/>
                  </a:cubicBezTo>
                  <a:cubicBezTo>
                    <a:pt x="-1740" y="11180"/>
                    <a:pt x="-2777" y="1153"/>
                    <a:pt x="7711" y="0"/>
                  </a:cubicBezTo>
                  <a:lnTo>
                    <a:pt x="38829" y="15905"/>
                  </a:lnTo>
                  <a:close/>
                </a:path>
              </a:pathLst>
            </a:custGeom>
            <a:solidFill>
              <a:srgbClr val="07A2C9"/>
            </a:solidFill>
            <a:ln w="11507" cap="flat">
              <a:noFill/>
              <a:prstDash val="solid"/>
              <a:miter/>
            </a:ln>
          </p:spPr>
          <p:txBody>
            <a:bodyPr/>
            <a:lstStyle/>
            <a:p>
              <a:endParaRPr lang="en-US"/>
            </a:p>
          </p:txBody>
        </p:sp>
        <p:sp>
          <p:nvSpPr>
            <p:cNvPr id="984" name="Freeform: Shape 983">
              <a:extLst>
                <a:ext uri="{FF2B5EF4-FFF2-40B4-BE49-F238E27FC236}">
                  <a16:creationId xmlns:a16="http://schemas.microsoft.com/office/drawing/2014/main" id="{3DD5AC91-0751-74E6-370C-02D6174E54D6}"/>
                </a:ext>
              </a:extLst>
            </p:cNvPr>
            <p:cNvSpPr/>
            <p:nvPr/>
          </p:nvSpPr>
          <p:spPr>
            <a:xfrm>
              <a:off x="7665872" y="3569738"/>
              <a:ext cx="25715" cy="52671"/>
            </a:xfrm>
            <a:custGeom>
              <a:avLst/>
              <a:gdLst>
                <a:gd name="csX0" fmla="*/ 24707 w 25715"/>
                <a:gd name="csY0" fmla="*/ 27661 h 52671"/>
                <a:gd name="csX1" fmla="*/ 22863 w 25715"/>
                <a:gd name="csY1" fmla="*/ 43104 h 52671"/>
                <a:gd name="csX2" fmla="*/ 22863 w 25715"/>
                <a:gd name="csY2" fmla="*/ 51748 h 52671"/>
                <a:gd name="csX3" fmla="*/ 5575 w 25715"/>
                <a:gd name="csY3" fmla="*/ 8644 h 52671"/>
                <a:gd name="csX4" fmla="*/ 5575 w 25715"/>
                <a:gd name="csY4" fmla="*/ 0 h 52671"/>
                <a:gd name="csX5" fmla="*/ 14219 w 25715"/>
                <a:gd name="csY5" fmla="*/ 0 h 52671"/>
                <a:gd name="csX6" fmla="*/ 24707 w 25715"/>
                <a:gd name="csY6" fmla="*/ 27661 h 526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715" h="52671">
                  <a:moveTo>
                    <a:pt x="24707" y="27661"/>
                  </a:moveTo>
                  <a:lnTo>
                    <a:pt x="22863" y="43104"/>
                  </a:lnTo>
                  <a:cubicBezTo>
                    <a:pt x="26667" y="45870"/>
                    <a:pt x="26667" y="48752"/>
                    <a:pt x="22863" y="51748"/>
                  </a:cubicBezTo>
                  <a:cubicBezTo>
                    <a:pt x="3270" y="58664"/>
                    <a:pt x="-2723" y="25010"/>
                    <a:pt x="5575" y="8644"/>
                  </a:cubicBezTo>
                  <a:cubicBezTo>
                    <a:pt x="-1916" y="6224"/>
                    <a:pt x="-1801" y="3342"/>
                    <a:pt x="5575" y="0"/>
                  </a:cubicBezTo>
                  <a:lnTo>
                    <a:pt x="14219" y="0"/>
                  </a:lnTo>
                  <a:lnTo>
                    <a:pt x="24707" y="27661"/>
                  </a:lnTo>
                  <a:close/>
                </a:path>
              </a:pathLst>
            </a:custGeom>
            <a:solidFill>
              <a:srgbClr val="0B778F"/>
            </a:solidFill>
            <a:ln w="11507" cap="flat">
              <a:noFill/>
              <a:prstDash val="solid"/>
              <a:miter/>
            </a:ln>
          </p:spPr>
          <p:txBody>
            <a:bodyPr/>
            <a:lstStyle/>
            <a:p>
              <a:endParaRPr lang="en-US"/>
            </a:p>
          </p:txBody>
        </p:sp>
        <p:sp>
          <p:nvSpPr>
            <p:cNvPr id="985" name="Freeform: Shape 984">
              <a:extLst>
                <a:ext uri="{FF2B5EF4-FFF2-40B4-BE49-F238E27FC236}">
                  <a16:creationId xmlns:a16="http://schemas.microsoft.com/office/drawing/2014/main" id="{0EEB2739-87D2-64F7-0004-FFC056724D56}"/>
                </a:ext>
              </a:extLst>
            </p:cNvPr>
            <p:cNvSpPr/>
            <p:nvPr/>
          </p:nvSpPr>
          <p:spPr>
            <a:xfrm>
              <a:off x="7717851" y="3624323"/>
              <a:ext cx="143532" cy="31078"/>
            </a:xfrm>
            <a:custGeom>
              <a:avLst/>
              <a:gdLst>
                <a:gd name="csX0" fmla="*/ 134889 w 143532"/>
                <a:gd name="csY0" fmla="*/ 5693 h 31078"/>
                <a:gd name="csX1" fmla="*/ 143533 w 143532"/>
                <a:gd name="csY1" fmla="*/ 14337 h 31078"/>
                <a:gd name="csX2" fmla="*/ 143072 w 143532"/>
                <a:gd name="csY2" fmla="*/ 25631 h 31078"/>
                <a:gd name="csX3" fmla="*/ 134658 w 143532"/>
                <a:gd name="csY3" fmla="*/ 25286 h 31078"/>
                <a:gd name="csX4" fmla="*/ 100428 w 143532"/>
                <a:gd name="csY4" fmla="*/ 14221 h 31078"/>
                <a:gd name="csX5" fmla="*/ 5575 w 143532"/>
                <a:gd name="csY5" fmla="*/ 14221 h 31078"/>
                <a:gd name="csX6" fmla="*/ 5575 w 143532"/>
                <a:gd name="csY6" fmla="*/ 5577 h 31078"/>
                <a:gd name="csX7" fmla="*/ 135004 w 143532"/>
                <a:gd name="csY7" fmla="*/ 5577 h 310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3532" h="31078">
                  <a:moveTo>
                    <a:pt x="134889" y="5693"/>
                  </a:moveTo>
                  <a:lnTo>
                    <a:pt x="143533" y="14337"/>
                  </a:lnTo>
                  <a:lnTo>
                    <a:pt x="143072" y="25631"/>
                  </a:lnTo>
                  <a:cubicBezTo>
                    <a:pt x="140421" y="33008"/>
                    <a:pt x="137655" y="32892"/>
                    <a:pt x="134658" y="25286"/>
                  </a:cubicBezTo>
                  <a:cubicBezTo>
                    <a:pt x="121519" y="22865"/>
                    <a:pt x="110109" y="19177"/>
                    <a:pt x="100428" y="14221"/>
                  </a:cubicBezTo>
                  <a:cubicBezTo>
                    <a:pt x="73459" y="21713"/>
                    <a:pt x="33351" y="21252"/>
                    <a:pt x="5575" y="14221"/>
                  </a:cubicBezTo>
                  <a:cubicBezTo>
                    <a:pt x="-1916" y="11801"/>
                    <a:pt x="-1801" y="8920"/>
                    <a:pt x="5575" y="5577"/>
                  </a:cubicBezTo>
                  <a:cubicBezTo>
                    <a:pt x="42802" y="-2144"/>
                    <a:pt x="95818" y="-1568"/>
                    <a:pt x="135004" y="5577"/>
                  </a:cubicBezTo>
                  <a:close/>
                </a:path>
              </a:pathLst>
            </a:custGeom>
            <a:solidFill>
              <a:srgbClr val="4FBCC7"/>
            </a:solidFill>
            <a:ln w="11507" cap="flat">
              <a:noFill/>
              <a:prstDash val="solid"/>
              <a:miter/>
            </a:ln>
          </p:spPr>
          <p:txBody>
            <a:bodyPr/>
            <a:lstStyle/>
            <a:p>
              <a:endParaRPr lang="en-US"/>
            </a:p>
          </p:txBody>
        </p:sp>
        <p:sp>
          <p:nvSpPr>
            <p:cNvPr id="986" name="Freeform: Shape 985">
              <a:extLst>
                <a:ext uri="{FF2B5EF4-FFF2-40B4-BE49-F238E27FC236}">
                  <a16:creationId xmlns:a16="http://schemas.microsoft.com/office/drawing/2014/main" id="{4A62CA88-516E-2C0C-AB1A-7B547D13BCFC}"/>
                </a:ext>
              </a:extLst>
            </p:cNvPr>
            <p:cNvSpPr/>
            <p:nvPr/>
          </p:nvSpPr>
          <p:spPr>
            <a:xfrm>
              <a:off x="7722043" y="3621371"/>
              <a:ext cx="131618" cy="8643"/>
            </a:xfrm>
            <a:custGeom>
              <a:avLst/>
              <a:gdLst>
                <a:gd name="csX0" fmla="*/ 131618 w 131618"/>
                <a:gd name="csY0" fmla="*/ 0 h 8643"/>
                <a:gd name="csX1" fmla="*/ 130696 w 131618"/>
                <a:gd name="csY1" fmla="*/ 8644 h 8643"/>
                <a:gd name="csX2" fmla="*/ 1268 w 131618"/>
                <a:gd name="csY2" fmla="*/ 8644 h 8643"/>
                <a:gd name="csX3" fmla="*/ 0 w 131618"/>
                <a:gd name="csY3" fmla="*/ 0 h 8643"/>
                <a:gd name="csX4" fmla="*/ 131618 w 131618"/>
                <a:gd name="csY4" fmla="*/ 0 h 8643"/>
              </a:gdLst>
              <a:ahLst/>
              <a:cxnLst>
                <a:cxn ang="0">
                  <a:pos x="csX0" y="csY0"/>
                </a:cxn>
                <a:cxn ang="0">
                  <a:pos x="csX1" y="csY1"/>
                </a:cxn>
                <a:cxn ang="0">
                  <a:pos x="csX2" y="csY2"/>
                </a:cxn>
                <a:cxn ang="0">
                  <a:pos x="csX3" y="csY3"/>
                </a:cxn>
                <a:cxn ang="0">
                  <a:pos x="csX4" y="csY4"/>
                </a:cxn>
              </a:cxnLst>
              <a:rect l="l" t="t" r="r" b="b"/>
              <a:pathLst>
                <a:path w="131618" h="8643">
                  <a:moveTo>
                    <a:pt x="131618" y="0"/>
                  </a:moveTo>
                  <a:lnTo>
                    <a:pt x="130696" y="8644"/>
                  </a:lnTo>
                  <a:lnTo>
                    <a:pt x="1268" y="8644"/>
                  </a:lnTo>
                  <a:lnTo>
                    <a:pt x="0" y="0"/>
                  </a:lnTo>
                  <a:lnTo>
                    <a:pt x="131618" y="0"/>
                  </a:lnTo>
                  <a:close/>
                </a:path>
              </a:pathLst>
            </a:custGeom>
            <a:solidFill>
              <a:srgbClr val="3CA9D6"/>
            </a:solidFill>
            <a:ln w="11507" cap="flat">
              <a:noFill/>
              <a:prstDash val="solid"/>
              <a:miter/>
            </a:ln>
          </p:spPr>
          <p:txBody>
            <a:bodyPr/>
            <a:lstStyle/>
            <a:p>
              <a:endParaRPr lang="en-US"/>
            </a:p>
          </p:txBody>
        </p:sp>
        <p:sp>
          <p:nvSpPr>
            <p:cNvPr id="987" name="Freeform: Shape 986">
              <a:extLst>
                <a:ext uri="{FF2B5EF4-FFF2-40B4-BE49-F238E27FC236}">
                  <a16:creationId xmlns:a16="http://schemas.microsoft.com/office/drawing/2014/main" id="{B46CA186-92B1-C662-63BE-8960CB66B8D4}"/>
                </a:ext>
              </a:extLst>
            </p:cNvPr>
            <p:cNvSpPr/>
            <p:nvPr/>
          </p:nvSpPr>
          <p:spPr>
            <a:xfrm>
              <a:off x="7879709" y="3602209"/>
              <a:ext cx="32497" cy="32113"/>
            </a:xfrm>
            <a:custGeom>
              <a:avLst/>
              <a:gdLst>
                <a:gd name="csX0" fmla="*/ 24779 w 32497"/>
                <a:gd name="csY0" fmla="*/ 19278 h 32113"/>
                <a:gd name="csX1" fmla="*/ 13369 w 32497"/>
                <a:gd name="csY1" fmla="*/ 30688 h 32113"/>
                <a:gd name="csX2" fmla="*/ 0 w 32497"/>
                <a:gd name="csY2" fmla="*/ 30111 h 32113"/>
                <a:gd name="csX3" fmla="*/ 18210 w 32497"/>
                <a:gd name="csY3" fmla="*/ 30 h 32113"/>
                <a:gd name="csX4" fmla="*/ 25471 w 32497"/>
                <a:gd name="csY4" fmla="*/ 607 h 32113"/>
                <a:gd name="csX5" fmla="*/ 24779 w 32497"/>
                <a:gd name="csY5" fmla="*/ 19162 h 32113"/>
              </a:gdLst>
              <a:ahLst/>
              <a:cxnLst>
                <a:cxn ang="0">
                  <a:pos x="csX0" y="csY0"/>
                </a:cxn>
                <a:cxn ang="0">
                  <a:pos x="csX1" y="csY1"/>
                </a:cxn>
                <a:cxn ang="0">
                  <a:pos x="csX2" y="csY2"/>
                </a:cxn>
                <a:cxn ang="0">
                  <a:pos x="csX3" y="csY3"/>
                </a:cxn>
                <a:cxn ang="0">
                  <a:pos x="csX4" y="csY4"/>
                </a:cxn>
                <a:cxn ang="0">
                  <a:pos x="csX5" y="csY5"/>
                </a:cxn>
              </a:cxnLst>
              <a:rect l="l" t="t" r="r" b="b"/>
              <a:pathLst>
                <a:path w="32497" h="32113">
                  <a:moveTo>
                    <a:pt x="24779" y="19278"/>
                  </a:moveTo>
                  <a:cubicBezTo>
                    <a:pt x="23166" y="30688"/>
                    <a:pt x="19362" y="34491"/>
                    <a:pt x="13369" y="30688"/>
                  </a:cubicBezTo>
                  <a:lnTo>
                    <a:pt x="0" y="30111"/>
                  </a:lnTo>
                  <a:lnTo>
                    <a:pt x="18210" y="30"/>
                  </a:lnTo>
                  <a:cubicBezTo>
                    <a:pt x="21091" y="30"/>
                    <a:pt x="23742" y="-200"/>
                    <a:pt x="25471" y="607"/>
                  </a:cubicBezTo>
                  <a:cubicBezTo>
                    <a:pt x="32616" y="9020"/>
                    <a:pt x="37111" y="16166"/>
                    <a:pt x="24779" y="19162"/>
                  </a:cubicBezTo>
                  <a:close/>
                </a:path>
              </a:pathLst>
            </a:custGeom>
            <a:solidFill>
              <a:srgbClr val="17A277"/>
            </a:solidFill>
            <a:ln w="11507" cap="flat">
              <a:noFill/>
              <a:prstDash val="solid"/>
              <a:miter/>
            </a:ln>
          </p:spPr>
          <p:txBody>
            <a:bodyPr/>
            <a:lstStyle/>
            <a:p>
              <a:endParaRPr lang="en-US"/>
            </a:p>
          </p:txBody>
        </p:sp>
        <p:sp>
          <p:nvSpPr>
            <p:cNvPr id="988" name="Freeform: Shape 987">
              <a:extLst>
                <a:ext uri="{FF2B5EF4-FFF2-40B4-BE49-F238E27FC236}">
                  <a16:creationId xmlns:a16="http://schemas.microsoft.com/office/drawing/2014/main" id="{F1871D84-8739-8876-4307-78E12813F703}"/>
                </a:ext>
              </a:extLst>
            </p:cNvPr>
            <p:cNvSpPr/>
            <p:nvPr/>
          </p:nvSpPr>
          <p:spPr>
            <a:xfrm>
              <a:off x="7588399" y="3526173"/>
              <a:ext cx="83483" cy="215631"/>
            </a:xfrm>
            <a:custGeom>
              <a:avLst/>
              <a:gdLst>
                <a:gd name="csX0" fmla="*/ 39944 w 83483"/>
                <a:gd name="csY0" fmla="*/ 7376 h 215631"/>
                <a:gd name="csX1" fmla="*/ 47205 w 83483"/>
                <a:gd name="csY1" fmla="*/ 19823 h 215631"/>
                <a:gd name="csX2" fmla="*/ 59537 w 83483"/>
                <a:gd name="csY2" fmla="*/ 38725 h 215631"/>
                <a:gd name="csX3" fmla="*/ 33029 w 83483"/>
                <a:gd name="csY3" fmla="*/ 97388 h 215631"/>
                <a:gd name="csX4" fmla="*/ 44784 w 83483"/>
                <a:gd name="csY4" fmla="*/ 103612 h 215631"/>
                <a:gd name="csX5" fmla="*/ 82241 w 83483"/>
                <a:gd name="csY5" fmla="*/ 199502 h 215631"/>
                <a:gd name="csX6" fmla="*/ 49855 w 83483"/>
                <a:gd name="csY6" fmla="*/ 207224 h 215631"/>
                <a:gd name="csX7" fmla="*/ 30493 w 83483"/>
                <a:gd name="csY7" fmla="*/ 148215 h 215631"/>
                <a:gd name="csX8" fmla="*/ 7788 w 83483"/>
                <a:gd name="csY8" fmla="*/ 111219 h 215631"/>
                <a:gd name="csX9" fmla="*/ 6866 w 83483"/>
                <a:gd name="csY9" fmla="*/ 43911 h 215631"/>
                <a:gd name="csX10" fmla="*/ 31300 w 83483"/>
                <a:gd name="csY10" fmla="*/ 8990 h 215631"/>
                <a:gd name="csX11" fmla="*/ 31876 w 83483"/>
                <a:gd name="csY11" fmla="*/ 0 h 215631"/>
                <a:gd name="csX12" fmla="*/ 39944 w 83483"/>
                <a:gd name="csY12" fmla="*/ 7261 h 2156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3483" h="215631">
                  <a:moveTo>
                    <a:pt x="39944" y="7376"/>
                  </a:moveTo>
                  <a:lnTo>
                    <a:pt x="47205" y="19823"/>
                  </a:lnTo>
                  <a:lnTo>
                    <a:pt x="59537" y="38725"/>
                  </a:lnTo>
                  <a:cubicBezTo>
                    <a:pt x="46744" y="54284"/>
                    <a:pt x="37869" y="73762"/>
                    <a:pt x="33029" y="97388"/>
                  </a:cubicBezTo>
                  <a:cubicBezTo>
                    <a:pt x="37869" y="98771"/>
                    <a:pt x="42249" y="100500"/>
                    <a:pt x="44784" y="103612"/>
                  </a:cubicBezTo>
                  <a:cubicBezTo>
                    <a:pt x="63340" y="127469"/>
                    <a:pt x="89502" y="175414"/>
                    <a:pt x="82241" y="199502"/>
                  </a:cubicBezTo>
                  <a:cubicBezTo>
                    <a:pt x="83509" y="217366"/>
                    <a:pt x="58384" y="221054"/>
                    <a:pt x="49855" y="207224"/>
                  </a:cubicBezTo>
                  <a:cubicBezTo>
                    <a:pt x="30262" y="206994"/>
                    <a:pt x="26920" y="166309"/>
                    <a:pt x="30493" y="148215"/>
                  </a:cubicBezTo>
                  <a:cubicBezTo>
                    <a:pt x="11361" y="155591"/>
                    <a:pt x="-12611" y="124703"/>
                    <a:pt x="7788" y="111219"/>
                  </a:cubicBezTo>
                  <a:cubicBezTo>
                    <a:pt x="2948" y="86555"/>
                    <a:pt x="2026" y="68114"/>
                    <a:pt x="6866" y="43911"/>
                  </a:cubicBezTo>
                  <a:cubicBezTo>
                    <a:pt x="9517" y="31003"/>
                    <a:pt x="15395" y="5186"/>
                    <a:pt x="31300" y="8990"/>
                  </a:cubicBezTo>
                  <a:cubicBezTo>
                    <a:pt x="31761" y="6685"/>
                    <a:pt x="31761" y="2881"/>
                    <a:pt x="31876" y="0"/>
                  </a:cubicBezTo>
                  <a:cubicBezTo>
                    <a:pt x="34066" y="1614"/>
                    <a:pt x="38676" y="4956"/>
                    <a:pt x="39944" y="7261"/>
                  </a:cubicBezTo>
                  <a:close/>
                </a:path>
              </a:pathLst>
            </a:custGeom>
            <a:solidFill>
              <a:srgbClr val="0F9088"/>
            </a:solidFill>
            <a:ln w="11507" cap="flat">
              <a:noFill/>
              <a:prstDash val="solid"/>
              <a:miter/>
            </a:ln>
          </p:spPr>
          <p:txBody>
            <a:bodyPr/>
            <a:lstStyle/>
            <a:p>
              <a:endParaRPr lang="en-US"/>
            </a:p>
          </p:txBody>
        </p:sp>
        <p:sp>
          <p:nvSpPr>
            <p:cNvPr id="989" name="Freeform: Shape 988">
              <a:extLst>
                <a:ext uri="{FF2B5EF4-FFF2-40B4-BE49-F238E27FC236}">
                  <a16:creationId xmlns:a16="http://schemas.microsoft.com/office/drawing/2014/main" id="{F1348F4A-BC14-7642-D540-839024696E1F}"/>
                </a:ext>
              </a:extLst>
            </p:cNvPr>
            <p:cNvSpPr/>
            <p:nvPr/>
          </p:nvSpPr>
          <p:spPr>
            <a:xfrm>
              <a:off x="7354417" y="3740060"/>
              <a:ext cx="115612" cy="138093"/>
            </a:xfrm>
            <a:custGeom>
              <a:avLst/>
              <a:gdLst>
                <a:gd name="csX0" fmla="*/ 110037 w 115612"/>
                <a:gd name="csY0" fmla="*/ 19153 h 138093"/>
                <a:gd name="csX1" fmla="*/ 110037 w 115612"/>
                <a:gd name="csY1" fmla="*/ 27797 h 138093"/>
                <a:gd name="csX2" fmla="*/ 44688 w 115612"/>
                <a:gd name="csY2" fmla="*/ 132792 h 138093"/>
                <a:gd name="csX3" fmla="*/ 24750 w 115612"/>
                <a:gd name="csY3" fmla="*/ 138094 h 138093"/>
                <a:gd name="csX4" fmla="*/ 7923 w 115612"/>
                <a:gd name="csY4" fmla="*/ 116311 h 138093"/>
                <a:gd name="csX5" fmla="*/ 67739 w 115612"/>
                <a:gd name="csY5" fmla="*/ 18462 h 138093"/>
                <a:gd name="csX6" fmla="*/ 75691 w 115612"/>
                <a:gd name="csY6" fmla="*/ 18462 h 138093"/>
                <a:gd name="csX7" fmla="*/ 110152 w 115612"/>
                <a:gd name="csY7" fmla="*/ 19269 h 138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5612" h="138093">
                  <a:moveTo>
                    <a:pt x="110037" y="19153"/>
                  </a:moveTo>
                  <a:cubicBezTo>
                    <a:pt x="117528" y="21574"/>
                    <a:pt x="117413" y="24455"/>
                    <a:pt x="110037" y="27797"/>
                  </a:cubicBezTo>
                  <a:cubicBezTo>
                    <a:pt x="73502" y="58915"/>
                    <a:pt x="54831" y="84617"/>
                    <a:pt x="44688" y="132792"/>
                  </a:cubicBezTo>
                  <a:lnTo>
                    <a:pt x="24750" y="138094"/>
                  </a:lnTo>
                  <a:lnTo>
                    <a:pt x="7923" y="116311"/>
                  </a:lnTo>
                  <a:cubicBezTo>
                    <a:pt x="-18355" y="68136"/>
                    <a:pt x="25672" y="35980"/>
                    <a:pt x="67739" y="18462"/>
                  </a:cubicBezTo>
                  <a:cubicBezTo>
                    <a:pt x="69007" y="10970"/>
                    <a:pt x="71658" y="11316"/>
                    <a:pt x="75691" y="18462"/>
                  </a:cubicBezTo>
                  <a:cubicBezTo>
                    <a:pt x="93901" y="3479"/>
                    <a:pt x="119142" y="-14616"/>
                    <a:pt x="110152" y="19269"/>
                  </a:cubicBezTo>
                  <a:close/>
                </a:path>
              </a:pathLst>
            </a:custGeom>
            <a:solidFill>
              <a:srgbClr val="12A5BA"/>
            </a:solidFill>
            <a:ln w="11507" cap="flat">
              <a:noFill/>
              <a:prstDash val="solid"/>
              <a:miter/>
            </a:ln>
          </p:spPr>
          <p:txBody>
            <a:bodyPr/>
            <a:lstStyle/>
            <a:p>
              <a:endParaRPr lang="en-US"/>
            </a:p>
          </p:txBody>
        </p:sp>
        <p:sp>
          <p:nvSpPr>
            <p:cNvPr id="990" name="Freeform: Shape 989">
              <a:extLst>
                <a:ext uri="{FF2B5EF4-FFF2-40B4-BE49-F238E27FC236}">
                  <a16:creationId xmlns:a16="http://schemas.microsoft.com/office/drawing/2014/main" id="{579F2E66-6DD3-0036-C91C-1AD4E8C53D93}"/>
                </a:ext>
              </a:extLst>
            </p:cNvPr>
            <p:cNvSpPr/>
            <p:nvPr/>
          </p:nvSpPr>
          <p:spPr>
            <a:xfrm>
              <a:off x="7379052" y="3796654"/>
              <a:ext cx="93554" cy="108354"/>
            </a:xfrm>
            <a:custGeom>
              <a:avLst/>
              <a:gdLst>
                <a:gd name="csX0" fmla="*/ 84480 w 93554"/>
                <a:gd name="csY0" fmla="*/ 14423 h 108354"/>
                <a:gd name="csX1" fmla="*/ 82867 w 93554"/>
                <a:gd name="csY1" fmla="*/ 48769 h 108354"/>
                <a:gd name="csX2" fmla="*/ 83673 w 93554"/>
                <a:gd name="csY2" fmla="*/ 57643 h 108354"/>
                <a:gd name="csX3" fmla="*/ 50020 w 93554"/>
                <a:gd name="csY3" fmla="*/ 102937 h 108354"/>
                <a:gd name="csX4" fmla="*/ 9220 w 93554"/>
                <a:gd name="csY4" fmla="*/ 108354 h 108354"/>
                <a:gd name="csX5" fmla="*/ 0 w 93554"/>
                <a:gd name="csY5" fmla="*/ 81385 h 108354"/>
                <a:gd name="csX6" fmla="*/ 12563 w 93554"/>
                <a:gd name="csY6" fmla="*/ 67094 h 108354"/>
                <a:gd name="csX7" fmla="*/ 40915 w 93554"/>
                <a:gd name="csY7" fmla="*/ 24335 h 108354"/>
                <a:gd name="csX8" fmla="*/ 75490 w 93554"/>
                <a:gd name="csY8" fmla="*/ 7623 h 108354"/>
                <a:gd name="csX9" fmla="*/ 84365 w 93554"/>
                <a:gd name="csY9" fmla="*/ 14308 h 108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3554" h="108354">
                  <a:moveTo>
                    <a:pt x="84480" y="14423"/>
                  </a:moveTo>
                  <a:cubicBezTo>
                    <a:pt x="101998" y="12695"/>
                    <a:pt x="90012" y="35976"/>
                    <a:pt x="82867" y="48769"/>
                  </a:cubicBezTo>
                  <a:cubicBezTo>
                    <a:pt x="90473" y="50267"/>
                    <a:pt x="90589" y="53263"/>
                    <a:pt x="83673" y="57643"/>
                  </a:cubicBezTo>
                  <a:cubicBezTo>
                    <a:pt x="78256" y="75161"/>
                    <a:pt x="67884" y="100056"/>
                    <a:pt x="50020" y="102937"/>
                  </a:cubicBezTo>
                  <a:lnTo>
                    <a:pt x="9220" y="108354"/>
                  </a:lnTo>
                  <a:lnTo>
                    <a:pt x="0" y="81385"/>
                  </a:lnTo>
                  <a:lnTo>
                    <a:pt x="12563" y="67094"/>
                  </a:lnTo>
                  <a:cubicBezTo>
                    <a:pt x="25125" y="73317"/>
                    <a:pt x="34576" y="59026"/>
                    <a:pt x="40915" y="24335"/>
                  </a:cubicBezTo>
                  <a:cubicBezTo>
                    <a:pt x="48867" y="5203"/>
                    <a:pt x="56704" y="-9203"/>
                    <a:pt x="75490" y="7623"/>
                  </a:cubicBezTo>
                  <a:cubicBezTo>
                    <a:pt x="86209" y="-5170"/>
                    <a:pt x="91395" y="-1136"/>
                    <a:pt x="84365" y="14308"/>
                  </a:cubicBezTo>
                  <a:close/>
                </a:path>
              </a:pathLst>
            </a:custGeom>
            <a:solidFill>
              <a:srgbClr val="48B075"/>
            </a:solidFill>
            <a:ln w="11507" cap="flat">
              <a:noFill/>
              <a:prstDash val="solid"/>
              <a:miter/>
            </a:ln>
          </p:spPr>
          <p:txBody>
            <a:bodyPr/>
            <a:lstStyle/>
            <a:p>
              <a:endParaRPr lang="en-US"/>
            </a:p>
          </p:txBody>
        </p:sp>
        <p:sp>
          <p:nvSpPr>
            <p:cNvPr id="991" name="Freeform: Shape 990">
              <a:extLst>
                <a:ext uri="{FF2B5EF4-FFF2-40B4-BE49-F238E27FC236}">
                  <a16:creationId xmlns:a16="http://schemas.microsoft.com/office/drawing/2014/main" id="{9EF3902D-90BE-960C-D5E2-6D1A10229BFC}"/>
                </a:ext>
              </a:extLst>
            </p:cNvPr>
            <p:cNvSpPr/>
            <p:nvPr/>
          </p:nvSpPr>
          <p:spPr>
            <a:xfrm>
              <a:off x="7339022" y="3744084"/>
              <a:ext cx="83133" cy="112286"/>
            </a:xfrm>
            <a:custGeom>
              <a:avLst/>
              <a:gdLst>
                <a:gd name="csX0" fmla="*/ 83019 w 83133"/>
                <a:gd name="csY0" fmla="*/ 14437 h 112286"/>
                <a:gd name="csX1" fmla="*/ 23203 w 83133"/>
                <a:gd name="csY1" fmla="*/ 112287 h 112286"/>
                <a:gd name="csX2" fmla="*/ 13406 w 83133"/>
                <a:gd name="csY2" fmla="*/ 111365 h 112286"/>
                <a:gd name="csX3" fmla="*/ 13291 w 83133"/>
                <a:gd name="csY3" fmla="*/ 58118 h 112286"/>
                <a:gd name="csX4" fmla="*/ 30579 w 83133"/>
                <a:gd name="csY4" fmla="*/ 32417 h 112286"/>
                <a:gd name="csX5" fmla="*/ 65846 w 83133"/>
                <a:gd name="csY5" fmla="*/ 14092 h 112286"/>
                <a:gd name="csX6" fmla="*/ 83134 w 83133"/>
                <a:gd name="csY6" fmla="*/ 14437 h 1122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133" h="112286">
                  <a:moveTo>
                    <a:pt x="83019" y="14437"/>
                  </a:moveTo>
                  <a:cubicBezTo>
                    <a:pt x="70341" y="44173"/>
                    <a:pt x="10986" y="35068"/>
                    <a:pt x="23203" y="112287"/>
                  </a:cubicBezTo>
                  <a:lnTo>
                    <a:pt x="13406" y="111365"/>
                  </a:lnTo>
                  <a:cubicBezTo>
                    <a:pt x="267" y="95229"/>
                    <a:pt x="-8607" y="67684"/>
                    <a:pt x="13291" y="58118"/>
                  </a:cubicBezTo>
                  <a:cubicBezTo>
                    <a:pt x="-4458" y="43135"/>
                    <a:pt x="10871" y="27922"/>
                    <a:pt x="30579" y="32417"/>
                  </a:cubicBezTo>
                  <a:cubicBezTo>
                    <a:pt x="33230" y="21007"/>
                    <a:pt x="44985" y="14898"/>
                    <a:pt x="65846" y="14092"/>
                  </a:cubicBezTo>
                  <a:cubicBezTo>
                    <a:pt x="67114" y="-5040"/>
                    <a:pt x="79100" y="-4464"/>
                    <a:pt x="83134" y="14437"/>
                  </a:cubicBezTo>
                  <a:close/>
                </a:path>
              </a:pathLst>
            </a:custGeom>
            <a:solidFill>
              <a:srgbClr val="077798"/>
            </a:solidFill>
            <a:ln w="11507" cap="flat">
              <a:noFill/>
              <a:prstDash val="solid"/>
              <a:miter/>
            </a:ln>
          </p:spPr>
          <p:txBody>
            <a:bodyPr/>
            <a:lstStyle/>
            <a:p>
              <a:endParaRPr lang="en-US"/>
            </a:p>
          </p:txBody>
        </p:sp>
        <p:sp>
          <p:nvSpPr>
            <p:cNvPr id="992" name="Freeform: Shape 991">
              <a:extLst>
                <a:ext uri="{FF2B5EF4-FFF2-40B4-BE49-F238E27FC236}">
                  <a16:creationId xmlns:a16="http://schemas.microsoft.com/office/drawing/2014/main" id="{B53AE0FD-C840-D88F-762D-CBBC56425C2A}"/>
                </a:ext>
              </a:extLst>
            </p:cNvPr>
            <p:cNvSpPr/>
            <p:nvPr/>
          </p:nvSpPr>
          <p:spPr>
            <a:xfrm>
              <a:off x="7309093" y="3827942"/>
              <a:ext cx="43545" cy="60469"/>
            </a:xfrm>
            <a:custGeom>
              <a:avLst/>
              <a:gdLst>
                <a:gd name="csX0" fmla="*/ 34230 w 43545"/>
                <a:gd name="csY0" fmla="*/ 26009 h 60469"/>
                <a:gd name="csX1" fmla="*/ 43335 w 43545"/>
                <a:gd name="csY1" fmla="*/ 27507 h 60469"/>
                <a:gd name="csX2" fmla="*/ 32501 w 43545"/>
                <a:gd name="csY2" fmla="*/ 51941 h 60469"/>
                <a:gd name="csX3" fmla="*/ 8644 w 43545"/>
                <a:gd name="csY3" fmla="*/ 60470 h 60469"/>
                <a:gd name="csX4" fmla="*/ 0 w 43545"/>
                <a:gd name="csY4" fmla="*/ 8836 h 60469"/>
                <a:gd name="csX5" fmla="*/ 34115 w 43545"/>
                <a:gd name="csY5" fmla="*/ 26124 h 60469"/>
              </a:gdLst>
              <a:ahLst/>
              <a:cxnLst>
                <a:cxn ang="0">
                  <a:pos x="csX0" y="csY0"/>
                </a:cxn>
                <a:cxn ang="0">
                  <a:pos x="csX1" y="csY1"/>
                </a:cxn>
                <a:cxn ang="0">
                  <a:pos x="csX2" y="csY2"/>
                </a:cxn>
                <a:cxn ang="0">
                  <a:pos x="csX3" y="csY3"/>
                </a:cxn>
                <a:cxn ang="0">
                  <a:pos x="csX4" y="csY4"/>
                </a:cxn>
                <a:cxn ang="0">
                  <a:pos x="csX5" y="csY5"/>
                </a:cxn>
              </a:cxnLst>
              <a:rect l="l" t="t" r="r" b="b"/>
              <a:pathLst>
                <a:path w="43545" h="60469">
                  <a:moveTo>
                    <a:pt x="34230" y="26009"/>
                  </a:moveTo>
                  <a:cubicBezTo>
                    <a:pt x="37572" y="19324"/>
                    <a:pt x="40569" y="20016"/>
                    <a:pt x="43335" y="27507"/>
                  </a:cubicBezTo>
                  <a:cubicBezTo>
                    <a:pt x="44718" y="34653"/>
                    <a:pt x="39071" y="48829"/>
                    <a:pt x="32501" y="51941"/>
                  </a:cubicBezTo>
                  <a:cubicBezTo>
                    <a:pt x="26969" y="54592"/>
                    <a:pt x="14522" y="60470"/>
                    <a:pt x="8644" y="60470"/>
                  </a:cubicBezTo>
                  <a:lnTo>
                    <a:pt x="0" y="8836"/>
                  </a:lnTo>
                  <a:cubicBezTo>
                    <a:pt x="4610" y="-7184"/>
                    <a:pt x="16020" y="-1421"/>
                    <a:pt x="34115" y="26124"/>
                  </a:cubicBezTo>
                  <a:close/>
                </a:path>
              </a:pathLst>
            </a:custGeom>
            <a:solidFill>
              <a:srgbClr val="8A8607"/>
            </a:solidFill>
            <a:ln w="11507" cap="flat">
              <a:noFill/>
              <a:prstDash val="solid"/>
              <a:miter/>
            </a:ln>
          </p:spPr>
          <p:txBody>
            <a:bodyPr/>
            <a:lstStyle/>
            <a:p>
              <a:endParaRPr lang="en-US"/>
            </a:p>
          </p:txBody>
        </p:sp>
        <p:sp>
          <p:nvSpPr>
            <p:cNvPr id="993" name="Freeform: Shape 992">
              <a:extLst>
                <a:ext uri="{FF2B5EF4-FFF2-40B4-BE49-F238E27FC236}">
                  <a16:creationId xmlns:a16="http://schemas.microsoft.com/office/drawing/2014/main" id="{9952DB51-D085-69D5-0845-92DF90057465}"/>
                </a:ext>
              </a:extLst>
            </p:cNvPr>
            <p:cNvSpPr/>
            <p:nvPr/>
          </p:nvSpPr>
          <p:spPr>
            <a:xfrm>
              <a:off x="7342862" y="3891521"/>
              <a:ext cx="26694" cy="39879"/>
            </a:xfrm>
            <a:custGeom>
              <a:avLst/>
              <a:gdLst>
                <a:gd name="csX0" fmla="*/ 0 w 26694"/>
                <a:gd name="csY0" fmla="*/ 39880 h 39879"/>
                <a:gd name="csX1" fmla="*/ 346 w 26694"/>
                <a:gd name="csY1" fmla="*/ 3 h 39879"/>
                <a:gd name="csX2" fmla="*/ 24664 w 26694"/>
                <a:gd name="csY2" fmla="*/ 35731 h 39879"/>
                <a:gd name="csX3" fmla="*/ 0 w 26694"/>
                <a:gd name="csY3" fmla="*/ 39765 h 39879"/>
              </a:gdLst>
              <a:ahLst/>
              <a:cxnLst>
                <a:cxn ang="0">
                  <a:pos x="csX0" y="csY0"/>
                </a:cxn>
                <a:cxn ang="0">
                  <a:pos x="csX1" y="csY1"/>
                </a:cxn>
                <a:cxn ang="0">
                  <a:pos x="csX2" y="csY2"/>
                </a:cxn>
                <a:cxn ang="0">
                  <a:pos x="csX3" y="csY3"/>
                </a:cxn>
              </a:cxnLst>
              <a:rect l="l" t="t" r="r" b="b"/>
              <a:pathLst>
                <a:path w="26694" h="39879">
                  <a:moveTo>
                    <a:pt x="0" y="39880"/>
                  </a:moveTo>
                  <a:lnTo>
                    <a:pt x="346" y="3"/>
                  </a:lnTo>
                  <a:cubicBezTo>
                    <a:pt x="23627" y="-343"/>
                    <a:pt x="30657" y="34809"/>
                    <a:pt x="24664" y="35731"/>
                  </a:cubicBezTo>
                  <a:lnTo>
                    <a:pt x="0" y="39765"/>
                  </a:lnTo>
                  <a:close/>
                </a:path>
              </a:pathLst>
            </a:custGeom>
            <a:solidFill>
              <a:srgbClr val="36AA58"/>
            </a:solidFill>
            <a:ln w="11507" cap="flat">
              <a:noFill/>
              <a:prstDash val="solid"/>
              <a:miter/>
            </a:ln>
          </p:spPr>
          <p:txBody>
            <a:bodyPr/>
            <a:lstStyle/>
            <a:p>
              <a:endParaRPr lang="en-US"/>
            </a:p>
          </p:txBody>
        </p:sp>
        <p:sp>
          <p:nvSpPr>
            <p:cNvPr id="994" name="Freeform: Shape 993">
              <a:extLst>
                <a:ext uri="{FF2B5EF4-FFF2-40B4-BE49-F238E27FC236}">
                  <a16:creationId xmlns:a16="http://schemas.microsoft.com/office/drawing/2014/main" id="{4F79A476-FF72-C5A9-825B-464AA0487145}"/>
                </a:ext>
              </a:extLst>
            </p:cNvPr>
            <p:cNvSpPr/>
            <p:nvPr/>
          </p:nvSpPr>
          <p:spPr>
            <a:xfrm>
              <a:off x="7267372" y="3774442"/>
              <a:ext cx="42164" cy="51617"/>
            </a:xfrm>
            <a:custGeom>
              <a:avLst/>
              <a:gdLst>
                <a:gd name="csX0" fmla="*/ 27084 w 42164"/>
                <a:gd name="csY0" fmla="*/ 28682 h 51617"/>
                <a:gd name="csX1" fmla="*/ 25817 w 42164"/>
                <a:gd name="csY1" fmla="*/ 51617 h 51617"/>
                <a:gd name="csX2" fmla="*/ 1268 w 42164"/>
                <a:gd name="csY2" fmla="*/ 29604 h 51617"/>
                <a:gd name="csX3" fmla="*/ 0 w 42164"/>
                <a:gd name="csY3" fmla="*/ 11164 h 51617"/>
                <a:gd name="csX4" fmla="*/ 8068 w 42164"/>
                <a:gd name="csY4" fmla="*/ 3442 h 51617"/>
                <a:gd name="csX5" fmla="*/ 26969 w 42164"/>
                <a:gd name="csY5" fmla="*/ 28682 h 51617"/>
              </a:gdLst>
              <a:ahLst/>
              <a:cxnLst>
                <a:cxn ang="0">
                  <a:pos x="csX0" y="csY0"/>
                </a:cxn>
                <a:cxn ang="0">
                  <a:pos x="csX1" y="csY1"/>
                </a:cxn>
                <a:cxn ang="0">
                  <a:pos x="csX2" y="csY2"/>
                </a:cxn>
                <a:cxn ang="0">
                  <a:pos x="csX3" y="csY3"/>
                </a:cxn>
                <a:cxn ang="0">
                  <a:pos x="csX4" y="csY4"/>
                </a:cxn>
                <a:cxn ang="0">
                  <a:pos x="csX5" y="csY5"/>
                </a:cxn>
              </a:cxnLst>
              <a:rect l="l" t="t" r="r" b="b"/>
              <a:pathLst>
                <a:path w="42164" h="51617">
                  <a:moveTo>
                    <a:pt x="27084" y="28682"/>
                  </a:moveTo>
                  <a:cubicBezTo>
                    <a:pt x="49443" y="30526"/>
                    <a:pt x="45179" y="45855"/>
                    <a:pt x="25817" y="51617"/>
                  </a:cubicBezTo>
                  <a:lnTo>
                    <a:pt x="1268" y="29604"/>
                  </a:lnTo>
                  <a:lnTo>
                    <a:pt x="0" y="11164"/>
                  </a:lnTo>
                  <a:lnTo>
                    <a:pt x="8068" y="3442"/>
                  </a:lnTo>
                  <a:cubicBezTo>
                    <a:pt x="19478" y="-9466"/>
                    <a:pt x="46332" y="17272"/>
                    <a:pt x="26969" y="28682"/>
                  </a:cubicBezTo>
                  <a:close/>
                </a:path>
              </a:pathLst>
            </a:custGeom>
            <a:solidFill>
              <a:srgbClr val="99980C"/>
            </a:solidFill>
            <a:ln w="11507" cap="flat">
              <a:noFill/>
              <a:prstDash val="solid"/>
              <a:miter/>
            </a:ln>
          </p:spPr>
          <p:txBody>
            <a:bodyPr/>
            <a:lstStyle/>
            <a:p>
              <a:endParaRPr lang="en-US"/>
            </a:p>
          </p:txBody>
        </p:sp>
        <p:sp>
          <p:nvSpPr>
            <p:cNvPr id="995" name="Freeform: Shape 994">
              <a:extLst>
                <a:ext uri="{FF2B5EF4-FFF2-40B4-BE49-F238E27FC236}">
                  <a16:creationId xmlns:a16="http://schemas.microsoft.com/office/drawing/2014/main" id="{FA430478-26BF-B9C4-E642-DC0B943C8465}"/>
                </a:ext>
              </a:extLst>
            </p:cNvPr>
            <p:cNvSpPr/>
            <p:nvPr/>
          </p:nvSpPr>
          <p:spPr>
            <a:xfrm>
              <a:off x="7275555" y="3758983"/>
              <a:ext cx="54962" cy="57003"/>
            </a:xfrm>
            <a:custGeom>
              <a:avLst/>
              <a:gdLst>
                <a:gd name="csX0" fmla="*/ 33538 w 54962"/>
                <a:gd name="csY0" fmla="*/ 17979 h 57003"/>
                <a:gd name="csX1" fmla="*/ 41952 w 54962"/>
                <a:gd name="csY1" fmla="*/ 43450 h 57003"/>
                <a:gd name="csX2" fmla="*/ 18901 w 54962"/>
                <a:gd name="csY2" fmla="*/ 44142 h 57003"/>
                <a:gd name="csX3" fmla="*/ 0 w 54962"/>
                <a:gd name="csY3" fmla="*/ 18901 h 57003"/>
                <a:gd name="csX4" fmla="*/ 9681 w 54962"/>
                <a:gd name="csY4" fmla="*/ 0 h 57003"/>
                <a:gd name="csX5" fmla="*/ 33654 w 54962"/>
                <a:gd name="csY5" fmla="*/ 17979 h 57003"/>
              </a:gdLst>
              <a:ahLst/>
              <a:cxnLst>
                <a:cxn ang="0">
                  <a:pos x="csX0" y="csY0"/>
                </a:cxn>
                <a:cxn ang="0">
                  <a:pos x="csX1" y="csY1"/>
                </a:cxn>
                <a:cxn ang="0">
                  <a:pos x="csX2" y="csY2"/>
                </a:cxn>
                <a:cxn ang="0">
                  <a:pos x="csX3" y="csY3"/>
                </a:cxn>
                <a:cxn ang="0">
                  <a:pos x="csX4" y="csY4"/>
                </a:cxn>
                <a:cxn ang="0">
                  <a:pos x="csX5" y="csY5"/>
                </a:cxn>
              </a:cxnLst>
              <a:rect l="l" t="t" r="r" b="b"/>
              <a:pathLst>
                <a:path w="54962" h="57003">
                  <a:moveTo>
                    <a:pt x="33538" y="17979"/>
                  </a:moveTo>
                  <a:cubicBezTo>
                    <a:pt x="58779" y="14522"/>
                    <a:pt x="61891" y="29389"/>
                    <a:pt x="41952" y="43450"/>
                  </a:cubicBezTo>
                  <a:cubicBezTo>
                    <a:pt x="43220" y="60162"/>
                    <a:pt x="21783" y="62582"/>
                    <a:pt x="18901" y="44142"/>
                  </a:cubicBezTo>
                  <a:cubicBezTo>
                    <a:pt x="19017" y="35844"/>
                    <a:pt x="6569" y="22129"/>
                    <a:pt x="0" y="18901"/>
                  </a:cubicBezTo>
                  <a:lnTo>
                    <a:pt x="9681" y="0"/>
                  </a:lnTo>
                  <a:cubicBezTo>
                    <a:pt x="13139" y="8529"/>
                    <a:pt x="23742" y="15905"/>
                    <a:pt x="33654" y="17979"/>
                  </a:cubicBezTo>
                  <a:close/>
                </a:path>
              </a:pathLst>
            </a:custGeom>
            <a:solidFill>
              <a:srgbClr val="696F0D"/>
            </a:solidFill>
            <a:ln w="11507" cap="flat">
              <a:noFill/>
              <a:prstDash val="solid"/>
              <a:miter/>
            </a:ln>
          </p:spPr>
          <p:txBody>
            <a:bodyPr/>
            <a:lstStyle/>
            <a:p>
              <a:endParaRPr lang="en-US"/>
            </a:p>
          </p:txBody>
        </p:sp>
        <p:sp>
          <p:nvSpPr>
            <p:cNvPr id="996" name="Freeform: Shape 995">
              <a:extLst>
                <a:ext uri="{FF2B5EF4-FFF2-40B4-BE49-F238E27FC236}">
                  <a16:creationId xmlns:a16="http://schemas.microsoft.com/office/drawing/2014/main" id="{4BE79895-6A25-E65A-2C90-DDA5BCB8C1C8}"/>
                </a:ext>
              </a:extLst>
            </p:cNvPr>
            <p:cNvSpPr/>
            <p:nvPr/>
          </p:nvSpPr>
          <p:spPr>
            <a:xfrm>
              <a:off x="7422963" y="3853148"/>
              <a:ext cx="51568" cy="95771"/>
            </a:xfrm>
            <a:custGeom>
              <a:avLst/>
              <a:gdLst>
                <a:gd name="csX0" fmla="*/ 39762 w 51568"/>
                <a:gd name="csY0" fmla="*/ 1149 h 95771"/>
                <a:gd name="csX1" fmla="*/ 41837 w 51568"/>
                <a:gd name="csY1" fmla="*/ 25582 h 95771"/>
                <a:gd name="csX2" fmla="*/ 17288 w 51568"/>
                <a:gd name="csY2" fmla="*/ 67995 h 95771"/>
                <a:gd name="csX3" fmla="*/ 22590 w 51568"/>
                <a:gd name="csY3" fmla="*/ 86781 h 95771"/>
                <a:gd name="csX4" fmla="*/ 15559 w 51568"/>
                <a:gd name="csY4" fmla="*/ 95771 h 95771"/>
                <a:gd name="csX5" fmla="*/ 0 w 51568"/>
                <a:gd name="csY5" fmla="*/ 88280 h 95771"/>
                <a:gd name="csX6" fmla="*/ 6108 w 51568"/>
                <a:gd name="csY6" fmla="*/ 46558 h 95771"/>
                <a:gd name="csX7" fmla="*/ 39762 w 51568"/>
                <a:gd name="csY7" fmla="*/ 1264 h 957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568" h="95771">
                  <a:moveTo>
                    <a:pt x="39762" y="1149"/>
                  </a:moveTo>
                  <a:cubicBezTo>
                    <a:pt x="58779" y="-4729"/>
                    <a:pt x="51287" y="13250"/>
                    <a:pt x="41837" y="25582"/>
                  </a:cubicBezTo>
                  <a:cubicBezTo>
                    <a:pt x="34000" y="34918"/>
                    <a:pt x="22013" y="56239"/>
                    <a:pt x="17288" y="67995"/>
                  </a:cubicBezTo>
                  <a:cubicBezTo>
                    <a:pt x="15444" y="72605"/>
                    <a:pt x="20630" y="82517"/>
                    <a:pt x="22590" y="86781"/>
                  </a:cubicBezTo>
                  <a:lnTo>
                    <a:pt x="15559" y="95771"/>
                  </a:lnTo>
                  <a:lnTo>
                    <a:pt x="0" y="88280"/>
                  </a:lnTo>
                  <a:cubicBezTo>
                    <a:pt x="922" y="75371"/>
                    <a:pt x="2997" y="58775"/>
                    <a:pt x="6108" y="46558"/>
                  </a:cubicBezTo>
                  <a:cubicBezTo>
                    <a:pt x="10603" y="29270"/>
                    <a:pt x="25471" y="9216"/>
                    <a:pt x="39762" y="1264"/>
                  </a:cubicBezTo>
                  <a:close/>
                </a:path>
              </a:pathLst>
            </a:custGeom>
            <a:solidFill>
              <a:srgbClr val="0B7F66"/>
            </a:solidFill>
            <a:ln w="11507" cap="flat">
              <a:noFill/>
              <a:prstDash val="solid"/>
              <a:miter/>
            </a:ln>
          </p:spPr>
          <p:txBody>
            <a:bodyPr/>
            <a:lstStyle/>
            <a:p>
              <a:endParaRPr lang="en-US"/>
            </a:p>
          </p:txBody>
        </p:sp>
        <p:sp>
          <p:nvSpPr>
            <p:cNvPr id="997" name="Freeform: Shape 996">
              <a:extLst>
                <a:ext uri="{FF2B5EF4-FFF2-40B4-BE49-F238E27FC236}">
                  <a16:creationId xmlns:a16="http://schemas.microsoft.com/office/drawing/2014/main" id="{E41C61C8-9F24-6FE2-6EBD-BEE6F2C2040B}"/>
                </a:ext>
              </a:extLst>
            </p:cNvPr>
            <p:cNvSpPr/>
            <p:nvPr/>
          </p:nvSpPr>
          <p:spPr>
            <a:xfrm>
              <a:off x="7490270" y="3567336"/>
              <a:ext cx="49265" cy="79851"/>
            </a:xfrm>
            <a:custGeom>
              <a:avLst/>
              <a:gdLst>
                <a:gd name="csX0" fmla="*/ 43796 w 49265"/>
                <a:gd name="csY0" fmla="*/ 12199 h 79851"/>
                <a:gd name="csX1" fmla="*/ 24549 w 49265"/>
                <a:gd name="csY1" fmla="*/ 54151 h 79851"/>
                <a:gd name="csX2" fmla="*/ 8644 w 49265"/>
                <a:gd name="csY2" fmla="*/ 79852 h 79851"/>
                <a:gd name="csX3" fmla="*/ 0 w 49265"/>
                <a:gd name="csY3" fmla="*/ 79852 h 79851"/>
                <a:gd name="csX4" fmla="*/ 15674 w 49265"/>
                <a:gd name="csY4" fmla="*/ 21073 h 79851"/>
                <a:gd name="csX5" fmla="*/ 33538 w 49265"/>
                <a:gd name="csY5" fmla="*/ 1595 h 79851"/>
                <a:gd name="csX6" fmla="*/ 43796 w 49265"/>
                <a:gd name="csY6" fmla="*/ 12083 h 798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265" h="79851">
                  <a:moveTo>
                    <a:pt x="43796" y="12199"/>
                  </a:moveTo>
                  <a:cubicBezTo>
                    <a:pt x="55206" y="19921"/>
                    <a:pt x="48752" y="33866"/>
                    <a:pt x="24549" y="54151"/>
                  </a:cubicBezTo>
                  <a:cubicBezTo>
                    <a:pt x="21322" y="61181"/>
                    <a:pt x="12563" y="73167"/>
                    <a:pt x="8644" y="79852"/>
                  </a:cubicBezTo>
                  <a:lnTo>
                    <a:pt x="0" y="79852"/>
                  </a:lnTo>
                  <a:lnTo>
                    <a:pt x="15674" y="21073"/>
                  </a:lnTo>
                  <a:lnTo>
                    <a:pt x="33538" y="1595"/>
                  </a:lnTo>
                  <a:cubicBezTo>
                    <a:pt x="45755" y="-2323"/>
                    <a:pt x="50711" y="904"/>
                    <a:pt x="43796" y="12083"/>
                  </a:cubicBezTo>
                  <a:close/>
                </a:path>
              </a:pathLst>
            </a:custGeom>
            <a:solidFill>
              <a:srgbClr val="01A1C0"/>
            </a:solidFill>
            <a:ln w="11507" cap="flat">
              <a:noFill/>
              <a:prstDash val="solid"/>
              <a:miter/>
            </a:ln>
          </p:spPr>
          <p:txBody>
            <a:bodyPr/>
            <a:lstStyle/>
            <a:p>
              <a:endParaRPr lang="en-US"/>
            </a:p>
          </p:txBody>
        </p:sp>
        <p:sp>
          <p:nvSpPr>
            <p:cNvPr id="998" name="Freeform: Shape 997">
              <a:extLst>
                <a:ext uri="{FF2B5EF4-FFF2-40B4-BE49-F238E27FC236}">
                  <a16:creationId xmlns:a16="http://schemas.microsoft.com/office/drawing/2014/main" id="{2208EC47-7BF8-2CB3-6862-1C364B4428D2}"/>
                </a:ext>
              </a:extLst>
            </p:cNvPr>
            <p:cNvSpPr/>
            <p:nvPr/>
          </p:nvSpPr>
          <p:spPr>
            <a:xfrm>
              <a:off x="7396685" y="3691906"/>
              <a:ext cx="106025" cy="66835"/>
            </a:xfrm>
            <a:custGeom>
              <a:avLst/>
              <a:gdLst>
                <a:gd name="csX0" fmla="*/ 90704 w 106025"/>
                <a:gd name="csY0" fmla="*/ 115 h 66835"/>
                <a:gd name="csX1" fmla="*/ 84826 w 106025"/>
                <a:gd name="csY1" fmla="*/ 15329 h 66835"/>
                <a:gd name="csX2" fmla="*/ 102114 w 106025"/>
                <a:gd name="csY2" fmla="*/ 32616 h 66835"/>
                <a:gd name="csX3" fmla="*/ 76412 w 106025"/>
                <a:gd name="csY3" fmla="*/ 40569 h 66835"/>
                <a:gd name="csX4" fmla="*/ 33308 w 106025"/>
                <a:gd name="csY4" fmla="*/ 66501 h 66835"/>
                <a:gd name="csX5" fmla="*/ 25356 w 106025"/>
                <a:gd name="csY5" fmla="*/ 66501 h 66835"/>
                <a:gd name="csX6" fmla="*/ 8068 w 106025"/>
                <a:gd name="csY6" fmla="*/ 66155 h 66835"/>
                <a:gd name="csX7" fmla="*/ 0 w 106025"/>
                <a:gd name="csY7" fmla="*/ 65118 h 66835"/>
                <a:gd name="csX8" fmla="*/ 9335 w 106025"/>
                <a:gd name="csY8" fmla="*/ 41260 h 66835"/>
                <a:gd name="csX9" fmla="*/ 90704 w 106025"/>
                <a:gd name="csY9" fmla="*/ 0 h 668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6025" h="66835">
                  <a:moveTo>
                    <a:pt x="90704" y="115"/>
                  </a:moveTo>
                  <a:cubicBezTo>
                    <a:pt x="106724" y="4149"/>
                    <a:pt x="98310" y="9681"/>
                    <a:pt x="84826" y="15329"/>
                  </a:cubicBezTo>
                  <a:cubicBezTo>
                    <a:pt x="105110" y="15329"/>
                    <a:pt x="110758" y="20976"/>
                    <a:pt x="102114" y="32616"/>
                  </a:cubicBezTo>
                  <a:cubicBezTo>
                    <a:pt x="111680" y="46677"/>
                    <a:pt x="103151" y="49328"/>
                    <a:pt x="76412" y="40569"/>
                  </a:cubicBezTo>
                  <a:cubicBezTo>
                    <a:pt x="61891" y="47715"/>
                    <a:pt x="47484" y="56358"/>
                    <a:pt x="33308" y="66501"/>
                  </a:cubicBezTo>
                  <a:cubicBezTo>
                    <a:pt x="31579" y="67192"/>
                    <a:pt x="28237" y="66616"/>
                    <a:pt x="25356" y="66501"/>
                  </a:cubicBezTo>
                  <a:lnTo>
                    <a:pt x="8068" y="66155"/>
                  </a:lnTo>
                  <a:lnTo>
                    <a:pt x="0" y="65118"/>
                  </a:lnTo>
                  <a:lnTo>
                    <a:pt x="9335" y="41260"/>
                  </a:lnTo>
                  <a:lnTo>
                    <a:pt x="90704" y="0"/>
                  </a:lnTo>
                  <a:close/>
                </a:path>
              </a:pathLst>
            </a:custGeom>
            <a:solidFill>
              <a:srgbClr val="2F5F20"/>
            </a:solidFill>
            <a:ln w="11507" cap="flat">
              <a:noFill/>
              <a:prstDash val="solid"/>
              <a:miter/>
            </a:ln>
          </p:spPr>
          <p:txBody>
            <a:bodyPr/>
            <a:lstStyle/>
            <a:p>
              <a:endParaRPr lang="en-US"/>
            </a:p>
          </p:txBody>
        </p:sp>
        <p:sp>
          <p:nvSpPr>
            <p:cNvPr id="999" name="Freeform: Shape 998">
              <a:extLst>
                <a:ext uri="{FF2B5EF4-FFF2-40B4-BE49-F238E27FC236}">
                  <a16:creationId xmlns:a16="http://schemas.microsoft.com/office/drawing/2014/main" id="{84AA2DDB-0630-3CE9-A30C-7A15A93AE822}"/>
                </a:ext>
              </a:extLst>
            </p:cNvPr>
            <p:cNvSpPr/>
            <p:nvPr/>
          </p:nvSpPr>
          <p:spPr>
            <a:xfrm>
              <a:off x="7514819" y="3569647"/>
              <a:ext cx="50135" cy="51955"/>
            </a:xfrm>
            <a:custGeom>
              <a:avLst/>
              <a:gdLst>
                <a:gd name="csX0" fmla="*/ 35844 w 50135"/>
                <a:gd name="csY0" fmla="*/ 8735 h 51955"/>
                <a:gd name="csX1" fmla="*/ 44487 w 50135"/>
                <a:gd name="csY1" fmla="*/ 8735 h 51955"/>
                <a:gd name="csX2" fmla="*/ 42298 w 50135"/>
                <a:gd name="csY2" fmla="*/ 23718 h 51955"/>
                <a:gd name="csX3" fmla="*/ 0 w 50135"/>
                <a:gd name="csY3" fmla="*/ 51955 h 51955"/>
                <a:gd name="csX4" fmla="*/ 19247 w 50135"/>
                <a:gd name="csY4" fmla="*/ 10003 h 51955"/>
                <a:gd name="csX5" fmla="*/ 35844 w 50135"/>
                <a:gd name="csY5" fmla="*/ 8851 h 51955"/>
              </a:gdLst>
              <a:ahLst/>
              <a:cxnLst>
                <a:cxn ang="0">
                  <a:pos x="csX0" y="csY0"/>
                </a:cxn>
                <a:cxn ang="0">
                  <a:pos x="csX1" y="csY1"/>
                </a:cxn>
                <a:cxn ang="0">
                  <a:pos x="csX2" y="csY2"/>
                </a:cxn>
                <a:cxn ang="0">
                  <a:pos x="csX3" y="csY3"/>
                </a:cxn>
                <a:cxn ang="0">
                  <a:pos x="csX4" y="csY4"/>
                </a:cxn>
                <a:cxn ang="0">
                  <a:pos x="csX5" y="csY5"/>
                </a:cxn>
              </a:cxnLst>
              <a:rect l="l" t="t" r="r" b="b"/>
              <a:pathLst>
                <a:path w="50135" h="51955">
                  <a:moveTo>
                    <a:pt x="35844" y="8735"/>
                  </a:moveTo>
                  <a:cubicBezTo>
                    <a:pt x="38149" y="1129"/>
                    <a:pt x="41030" y="1244"/>
                    <a:pt x="44487" y="8735"/>
                  </a:cubicBezTo>
                  <a:cubicBezTo>
                    <a:pt x="52670" y="18878"/>
                    <a:pt x="51979" y="23949"/>
                    <a:pt x="42298" y="23718"/>
                  </a:cubicBezTo>
                  <a:lnTo>
                    <a:pt x="0" y="51955"/>
                  </a:lnTo>
                  <a:lnTo>
                    <a:pt x="19247" y="10003"/>
                  </a:lnTo>
                  <a:cubicBezTo>
                    <a:pt x="17979" y="-3136"/>
                    <a:pt x="31233" y="-3136"/>
                    <a:pt x="35844" y="8851"/>
                  </a:cubicBezTo>
                  <a:close/>
                </a:path>
              </a:pathLst>
            </a:custGeom>
            <a:solidFill>
              <a:srgbClr val="219953"/>
            </a:solidFill>
            <a:ln w="11507" cap="flat">
              <a:noFill/>
              <a:prstDash val="solid"/>
              <a:miter/>
            </a:ln>
          </p:spPr>
          <p:txBody>
            <a:bodyPr/>
            <a:lstStyle/>
            <a:p>
              <a:endParaRPr lang="en-US"/>
            </a:p>
          </p:txBody>
        </p:sp>
        <p:sp>
          <p:nvSpPr>
            <p:cNvPr id="1000" name="Freeform: Shape 999">
              <a:extLst>
                <a:ext uri="{FF2B5EF4-FFF2-40B4-BE49-F238E27FC236}">
                  <a16:creationId xmlns:a16="http://schemas.microsoft.com/office/drawing/2014/main" id="{F62918C4-EDFA-DDEB-9A79-2334F4F8204A}"/>
                </a:ext>
              </a:extLst>
            </p:cNvPr>
            <p:cNvSpPr/>
            <p:nvPr/>
          </p:nvSpPr>
          <p:spPr>
            <a:xfrm>
              <a:off x="7481511" y="3655832"/>
              <a:ext cx="57680" cy="59984"/>
            </a:xfrm>
            <a:custGeom>
              <a:avLst/>
              <a:gdLst>
                <a:gd name="csX0" fmla="*/ 51979 w 57680"/>
                <a:gd name="csY0" fmla="*/ 8644 h 59984"/>
                <a:gd name="csX1" fmla="*/ 0 w 57680"/>
                <a:gd name="csY1" fmla="*/ 51403 h 59984"/>
                <a:gd name="csX2" fmla="*/ 5878 w 57680"/>
                <a:gd name="csY2" fmla="*/ 36189 h 59984"/>
                <a:gd name="csX3" fmla="*/ 51979 w 57680"/>
                <a:gd name="csY3" fmla="*/ 0 h 59984"/>
                <a:gd name="csX4" fmla="*/ 51979 w 57680"/>
                <a:gd name="csY4" fmla="*/ 8644 h 59984"/>
              </a:gdLst>
              <a:ahLst/>
              <a:cxnLst>
                <a:cxn ang="0">
                  <a:pos x="csX0" y="csY0"/>
                </a:cxn>
                <a:cxn ang="0">
                  <a:pos x="csX1" y="csY1"/>
                </a:cxn>
                <a:cxn ang="0">
                  <a:pos x="csX2" y="csY2"/>
                </a:cxn>
                <a:cxn ang="0">
                  <a:pos x="csX3" y="csY3"/>
                </a:cxn>
                <a:cxn ang="0">
                  <a:pos x="csX4" y="csY4"/>
                </a:cxn>
              </a:cxnLst>
              <a:rect l="l" t="t" r="r" b="b"/>
              <a:pathLst>
                <a:path w="57680" h="59984">
                  <a:moveTo>
                    <a:pt x="51979" y="8644"/>
                  </a:moveTo>
                  <a:cubicBezTo>
                    <a:pt x="73646" y="39071"/>
                    <a:pt x="28583" y="77334"/>
                    <a:pt x="0" y="51403"/>
                  </a:cubicBezTo>
                  <a:lnTo>
                    <a:pt x="5878" y="36189"/>
                  </a:lnTo>
                  <a:cubicBezTo>
                    <a:pt x="23281" y="27315"/>
                    <a:pt x="38840" y="14983"/>
                    <a:pt x="51979" y="0"/>
                  </a:cubicBezTo>
                  <a:cubicBezTo>
                    <a:pt x="59470" y="1729"/>
                    <a:pt x="59240" y="4610"/>
                    <a:pt x="51979" y="8644"/>
                  </a:cubicBezTo>
                  <a:close/>
                </a:path>
              </a:pathLst>
            </a:custGeom>
            <a:solidFill>
              <a:srgbClr val="8B800A"/>
            </a:solidFill>
            <a:ln w="11507" cap="flat">
              <a:noFill/>
              <a:prstDash val="solid"/>
              <a:miter/>
            </a:ln>
          </p:spPr>
          <p:txBody>
            <a:bodyPr/>
            <a:lstStyle/>
            <a:p>
              <a:endParaRPr lang="en-US"/>
            </a:p>
          </p:txBody>
        </p:sp>
        <p:sp>
          <p:nvSpPr>
            <p:cNvPr id="1001" name="Freeform: Shape 1000">
              <a:extLst>
                <a:ext uri="{FF2B5EF4-FFF2-40B4-BE49-F238E27FC236}">
                  <a16:creationId xmlns:a16="http://schemas.microsoft.com/office/drawing/2014/main" id="{A70F4858-9150-C0B6-DEEF-23FF063D3271}"/>
                </a:ext>
              </a:extLst>
            </p:cNvPr>
            <p:cNvSpPr/>
            <p:nvPr/>
          </p:nvSpPr>
          <p:spPr>
            <a:xfrm>
              <a:off x="7532185" y="3619648"/>
              <a:ext cx="25706" cy="72008"/>
            </a:xfrm>
            <a:custGeom>
              <a:avLst/>
              <a:gdLst>
                <a:gd name="csX0" fmla="*/ 18477 w 25706"/>
                <a:gd name="csY0" fmla="*/ 19012 h 72008"/>
                <a:gd name="csX1" fmla="*/ 18477 w 25706"/>
                <a:gd name="csY1" fmla="*/ 62116 h 72008"/>
                <a:gd name="csX2" fmla="*/ 1190 w 25706"/>
                <a:gd name="csY2" fmla="*/ 44943 h 72008"/>
                <a:gd name="csX3" fmla="*/ 1190 w 25706"/>
                <a:gd name="csY3" fmla="*/ 36299 h 72008"/>
                <a:gd name="csX4" fmla="*/ 1881 w 25706"/>
                <a:gd name="csY4" fmla="*/ 110 h 72008"/>
                <a:gd name="csX5" fmla="*/ 17786 w 25706"/>
                <a:gd name="csY5" fmla="*/ 5642 h 72008"/>
                <a:gd name="csX6" fmla="*/ 18362 w 25706"/>
                <a:gd name="csY6" fmla="*/ 19127 h 720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706" h="72008">
                  <a:moveTo>
                    <a:pt x="18477" y="19012"/>
                  </a:moveTo>
                  <a:cubicBezTo>
                    <a:pt x="27352" y="25811"/>
                    <a:pt x="28850" y="56353"/>
                    <a:pt x="18477" y="62116"/>
                  </a:cubicBezTo>
                  <a:cubicBezTo>
                    <a:pt x="3034" y="79634"/>
                    <a:pt x="-2729" y="73872"/>
                    <a:pt x="1190" y="44943"/>
                  </a:cubicBezTo>
                  <a:cubicBezTo>
                    <a:pt x="844" y="42869"/>
                    <a:pt x="1190" y="39065"/>
                    <a:pt x="1190" y="36299"/>
                  </a:cubicBezTo>
                  <a:lnTo>
                    <a:pt x="1881" y="110"/>
                  </a:lnTo>
                  <a:cubicBezTo>
                    <a:pt x="2918" y="-581"/>
                    <a:pt x="17671" y="2069"/>
                    <a:pt x="17786" y="5642"/>
                  </a:cubicBezTo>
                  <a:lnTo>
                    <a:pt x="18362" y="19127"/>
                  </a:lnTo>
                  <a:close/>
                </a:path>
              </a:pathLst>
            </a:custGeom>
            <a:solidFill>
              <a:srgbClr val="8B8B14"/>
            </a:solidFill>
            <a:ln w="11507" cap="flat">
              <a:noFill/>
              <a:prstDash val="solid"/>
              <a:miter/>
            </a:ln>
          </p:spPr>
          <p:txBody>
            <a:bodyPr/>
            <a:lstStyle/>
            <a:p>
              <a:endParaRPr lang="en-US"/>
            </a:p>
          </p:txBody>
        </p:sp>
        <p:sp>
          <p:nvSpPr>
            <p:cNvPr id="1002" name="Freeform: Shape 1001">
              <a:extLst>
                <a:ext uri="{FF2B5EF4-FFF2-40B4-BE49-F238E27FC236}">
                  <a16:creationId xmlns:a16="http://schemas.microsoft.com/office/drawing/2014/main" id="{33C43A16-DF74-71A0-870C-7123DEDEF9FA}"/>
                </a:ext>
              </a:extLst>
            </p:cNvPr>
            <p:cNvSpPr/>
            <p:nvPr/>
          </p:nvSpPr>
          <p:spPr>
            <a:xfrm>
              <a:off x="7535536" y="3637183"/>
              <a:ext cx="43486" cy="69273"/>
            </a:xfrm>
            <a:custGeom>
              <a:avLst/>
              <a:gdLst>
                <a:gd name="csX0" fmla="*/ 27574 w 43486"/>
                <a:gd name="csY0" fmla="*/ 11965 h 69273"/>
                <a:gd name="csX1" fmla="*/ 41059 w 43486"/>
                <a:gd name="csY1" fmla="*/ 61754 h 69273"/>
                <a:gd name="csX2" fmla="*/ 15127 w 43486"/>
                <a:gd name="csY2" fmla="*/ 61754 h 69273"/>
                <a:gd name="csX3" fmla="*/ 15127 w 43486"/>
                <a:gd name="csY3" fmla="*/ 44581 h 69273"/>
                <a:gd name="csX4" fmla="*/ 15127 w 43486"/>
                <a:gd name="csY4" fmla="*/ 1477 h 69273"/>
                <a:gd name="csX5" fmla="*/ 24923 w 43486"/>
                <a:gd name="csY5" fmla="*/ 2168 h 69273"/>
                <a:gd name="csX6" fmla="*/ 27459 w 43486"/>
                <a:gd name="csY6" fmla="*/ 11965 h 692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486" h="69273">
                  <a:moveTo>
                    <a:pt x="27574" y="11965"/>
                  </a:moveTo>
                  <a:cubicBezTo>
                    <a:pt x="42327" y="32710"/>
                    <a:pt x="46821" y="49306"/>
                    <a:pt x="41059" y="61754"/>
                  </a:cubicBezTo>
                  <a:cubicBezTo>
                    <a:pt x="39215" y="71781"/>
                    <a:pt x="30571" y="71781"/>
                    <a:pt x="15127" y="61754"/>
                  </a:cubicBezTo>
                  <a:cubicBezTo>
                    <a:pt x="-5157" y="60255"/>
                    <a:pt x="-4927" y="49767"/>
                    <a:pt x="15127" y="44581"/>
                  </a:cubicBezTo>
                  <a:lnTo>
                    <a:pt x="15127" y="1477"/>
                  </a:lnTo>
                  <a:lnTo>
                    <a:pt x="24923" y="2168"/>
                  </a:lnTo>
                  <a:cubicBezTo>
                    <a:pt x="40713" y="-3594"/>
                    <a:pt x="42442" y="2975"/>
                    <a:pt x="27459" y="11965"/>
                  </a:cubicBezTo>
                  <a:close/>
                </a:path>
              </a:pathLst>
            </a:custGeom>
            <a:solidFill>
              <a:srgbClr val="0F9088"/>
            </a:solidFill>
            <a:ln w="11507" cap="flat">
              <a:noFill/>
              <a:prstDash val="solid"/>
              <a:miter/>
            </a:ln>
          </p:spPr>
          <p:txBody>
            <a:bodyPr/>
            <a:lstStyle/>
            <a:p>
              <a:endParaRPr lang="en-US"/>
            </a:p>
          </p:txBody>
        </p:sp>
        <p:sp>
          <p:nvSpPr>
            <p:cNvPr id="1003" name="Freeform: Shape 1002">
              <a:extLst>
                <a:ext uri="{FF2B5EF4-FFF2-40B4-BE49-F238E27FC236}">
                  <a16:creationId xmlns:a16="http://schemas.microsoft.com/office/drawing/2014/main" id="{F2614E2D-7811-1709-CD5F-1413CB76F6DA}"/>
                </a:ext>
              </a:extLst>
            </p:cNvPr>
            <p:cNvSpPr/>
            <p:nvPr/>
          </p:nvSpPr>
          <p:spPr>
            <a:xfrm>
              <a:off x="7557205" y="3574202"/>
              <a:ext cx="26108" cy="65396"/>
            </a:xfrm>
            <a:custGeom>
              <a:avLst/>
              <a:gdLst>
                <a:gd name="csX0" fmla="*/ 19620 w 26108"/>
                <a:gd name="csY0" fmla="*/ 21930 h 65396"/>
                <a:gd name="csX1" fmla="*/ 3370 w 26108"/>
                <a:gd name="csY1" fmla="*/ 65034 h 65396"/>
                <a:gd name="csX2" fmla="*/ 27 w 26108"/>
                <a:gd name="csY2" fmla="*/ 19048 h 65396"/>
                <a:gd name="csX3" fmla="*/ 2217 w 26108"/>
                <a:gd name="csY3" fmla="*/ 4065 h 65396"/>
                <a:gd name="csX4" fmla="*/ 19736 w 26108"/>
                <a:gd name="csY4" fmla="*/ 21930 h 65396"/>
              </a:gdLst>
              <a:ahLst/>
              <a:cxnLst>
                <a:cxn ang="0">
                  <a:pos x="csX0" y="csY0"/>
                </a:cxn>
                <a:cxn ang="0">
                  <a:pos x="csX1" y="csY1"/>
                </a:cxn>
                <a:cxn ang="0">
                  <a:pos x="csX2" y="csY2"/>
                </a:cxn>
                <a:cxn ang="0">
                  <a:pos x="csX3" y="csY3"/>
                </a:cxn>
                <a:cxn ang="0">
                  <a:pos x="csX4" y="csY4"/>
                </a:cxn>
              </a:cxnLst>
              <a:rect l="l" t="t" r="r" b="b"/>
              <a:pathLst>
                <a:path w="26108" h="65396">
                  <a:moveTo>
                    <a:pt x="19620" y="21930"/>
                  </a:moveTo>
                  <a:cubicBezTo>
                    <a:pt x="28495" y="53624"/>
                    <a:pt x="23078" y="67915"/>
                    <a:pt x="3370" y="65034"/>
                  </a:cubicBezTo>
                  <a:lnTo>
                    <a:pt x="27" y="19048"/>
                  </a:lnTo>
                  <a:cubicBezTo>
                    <a:pt x="-203" y="15245"/>
                    <a:pt x="1065" y="7753"/>
                    <a:pt x="2217" y="4065"/>
                  </a:cubicBezTo>
                  <a:cubicBezTo>
                    <a:pt x="24576" y="-4348"/>
                    <a:pt x="33105" y="-314"/>
                    <a:pt x="19736" y="21930"/>
                  </a:cubicBezTo>
                  <a:close/>
                </a:path>
              </a:pathLst>
            </a:custGeom>
            <a:solidFill>
              <a:srgbClr val="0D89A3"/>
            </a:solidFill>
            <a:ln w="11507" cap="flat">
              <a:noFill/>
              <a:prstDash val="solid"/>
              <a:miter/>
            </a:ln>
          </p:spPr>
          <p:txBody>
            <a:bodyPr/>
            <a:lstStyle/>
            <a:p>
              <a:endParaRPr lang="en-US"/>
            </a:p>
          </p:txBody>
        </p:sp>
        <p:sp>
          <p:nvSpPr>
            <p:cNvPr id="1004" name="Freeform: Shape 1003">
              <a:extLst>
                <a:ext uri="{FF2B5EF4-FFF2-40B4-BE49-F238E27FC236}">
                  <a16:creationId xmlns:a16="http://schemas.microsoft.com/office/drawing/2014/main" id="{E4A9AC3D-82AF-EBEC-9304-CD20A8CBB619}"/>
                </a:ext>
              </a:extLst>
            </p:cNvPr>
            <p:cNvSpPr/>
            <p:nvPr/>
          </p:nvSpPr>
          <p:spPr>
            <a:xfrm>
              <a:off x="7308978" y="3762701"/>
              <a:ext cx="60540" cy="60106"/>
            </a:xfrm>
            <a:custGeom>
              <a:avLst/>
              <a:gdLst>
                <a:gd name="csX0" fmla="*/ 60508 w 60540"/>
                <a:gd name="csY0" fmla="*/ 13800 h 60106"/>
                <a:gd name="csX1" fmla="*/ 43220 w 60540"/>
                <a:gd name="csY1" fmla="*/ 39502 h 60106"/>
                <a:gd name="csX2" fmla="*/ 17979 w 60540"/>
                <a:gd name="csY2" fmla="*/ 48146 h 60106"/>
                <a:gd name="csX3" fmla="*/ 8413 w 60540"/>
                <a:gd name="csY3" fmla="*/ 39732 h 60106"/>
                <a:gd name="csX4" fmla="*/ 0 w 60540"/>
                <a:gd name="csY4" fmla="*/ 14261 h 60106"/>
                <a:gd name="csX5" fmla="*/ 34345 w 60540"/>
                <a:gd name="csY5" fmla="*/ 5387 h 60106"/>
                <a:gd name="csX6" fmla="*/ 60392 w 60540"/>
                <a:gd name="csY6" fmla="*/ 13800 h 601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540" h="60106">
                  <a:moveTo>
                    <a:pt x="60508" y="13800"/>
                  </a:moveTo>
                  <a:cubicBezTo>
                    <a:pt x="56704" y="21407"/>
                    <a:pt x="49328" y="34546"/>
                    <a:pt x="43220" y="39502"/>
                  </a:cubicBezTo>
                  <a:cubicBezTo>
                    <a:pt x="37111" y="63705"/>
                    <a:pt x="28698" y="66586"/>
                    <a:pt x="17979" y="48146"/>
                  </a:cubicBezTo>
                  <a:cubicBezTo>
                    <a:pt x="6454" y="57596"/>
                    <a:pt x="1498" y="52871"/>
                    <a:pt x="8413" y="39732"/>
                  </a:cubicBezTo>
                  <a:lnTo>
                    <a:pt x="0" y="14261"/>
                  </a:lnTo>
                  <a:cubicBezTo>
                    <a:pt x="9912" y="14607"/>
                    <a:pt x="28698" y="12763"/>
                    <a:pt x="34345" y="5387"/>
                  </a:cubicBezTo>
                  <a:cubicBezTo>
                    <a:pt x="44372" y="-3488"/>
                    <a:pt x="62352" y="-1874"/>
                    <a:pt x="60392" y="13800"/>
                  </a:cubicBezTo>
                  <a:close/>
                </a:path>
              </a:pathLst>
            </a:custGeom>
            <a:solidFill>
              <a:srgbClr val="67861F"/>
            </a:solidFill>
            <a:ln w="11507" cap="flat">
              <a:noFill/>
              <a:prstDash val="solid"/>
              <a:miter/>
            </a:ln>
          </p:spPr>
          <p:txBody>
            <a:bodyPr/>
            <a:lstStyle/>
            <a:p>
              <a:endParaRPr lang="en-US"/>
            </a:p>
          </p:txBody>
        </p:sp>
        <p:sp>
          <p:nvSpPr>
            <p:cNvPr id="1005" name="Freeform: Shape 1004">
              <a:extLst>
                <a:ext uri="{FF2B5EF4-FFF2-40B4-BE49-F238E27FC236}">
                  <a16:creationId xmlns:a16="http://schemas.microsoft.com/office/drawing/2014/main" id="{A5EA7A52-270F-7AB6-177D-1790C56BA02A}"/>
                </a:ext>
              </a:extLst>
            </p:cNvPr>
            <p:cNvSpPr/>
            <p:nvPr/>
          </p:nvSpPr>
          <p:spPr>
            <a:xfrm>
              <a:off x="7343439" y="3754719"/>
              <a:ext cx="61314" cy="21782"/>
            </a:xfrm>
            <a:custGeom>
              <a:avLst/>
              <a:gdLst>
                <a:gd name="csX0" fmla="*/ 53247 w 61314"/>
                <a:gd name="csY0" fmla="*/ 2420 h 21782"/>
                <a:gd name="csX1" fmla="*/ 61314 w 61314"/>
                <a:gd name="csY1" fmla="*/ 3458 h 21782"/>
                <a:gd name="csX2" fmla="*/ 26047 w 61314"/>
                <a:gd name="csY2" fmla="*/ 21783 h 21782"/>
                <a:gd name="csX3" fmla="*/ 0 w 61314"/>
                <a:gd name="csY3" fmla="*/ 13369 h 21782"/>
                <a:gd name="csX4" fmla="*/ 10027 w 61314"/>
                <a:gd name="csY4" fmla="*/ 0 h 21782"/>
                <a:gd name="csX5" fmla="*/ 53131 w 61314"/>
                <a:gd name="csY5" fmla="*/ 2536 h 21782"/>
              </a:gdLst>
              <a:ahLst/>
              <a:cxnLst>
                <a:cxn ang="0">
                  <a:pos x="csX0" y="csY0"/>
                </a:cxn>
                <a:cxn ang="0">
                  <a:pos x="csX1" y="csY1"/>
                </a:cxn>
                <a:cxn ang="0">
                  <a:pos x="csX2" y="csY2"/>
                </a:cxn>
                <a:cxn ang="0">
                  <a:pos x="csX3" y="csY3"/>
                </a:cxn>
                <a:cxn ang="0">
                  <a:pos x="csX4" y="csY4"/>
                </a:cxn>
                <a:cxn ang="0">
                  <a:pos x="csX5" y="csY5"/>
                </a:cxn>
              </a:cxnLst>
              <a:rect l="l" t="t" r="r" b="b"/>
              <a:pathLst>
                <a:path w="61314" h="21782">
                  <a:moveTo>
                    <a:pt x="53247" y="2420"/>
                  </a:moveTo>
                  <a:cubicBezTo>
                    <a:pt x="55321" y="2651"/>
                    <a:pt x="59355" y="3342"/>
                    <a:pt x="61314" y="3458"/>
                  </a:cubicBezTo>
                  <a:cubicBezTo>
                    <a:pt x="51979" y="11525"/>
                    <a:pt x="38725" y="18210"/>
                    <a:pt x="26047" y="21783"/>
                  </a:cubicBezTo>
                  <a:lnTo>
                    <a:pt x="0" y="13369"/>
                  </a:lnTo>
                  <a:lnTo>
                    <a:pt x="10027" y="0"/>
                  </a:lnTo>
                  <a:lnTo>
                    <a:pt x="53131" y="2536"/>
                  </a:lnTo>
                  <a:close/>
                </a:path>
              </a:pathLst>
            </a:custGeom>
            <a:solidFill>
              <a:srgbClr val="1D5D2D"/>
            </a:solidFill>
            <a:ln w="11507" cap="flat">
              <a:noFill/>
              <a:prstDash val="solid"/>
              <a:miter/>
            </a:ln>
          </p:spPr>
          <p:txBody>
            <a:bodyPr/>
            <a:lstStyle/>
            <a:p>
              <a:endParaRPr lang="en-US"/>
            </a:p>
          </p:txBody>
        </p:sp>
        <p:sp>
          <p:nvSpPr>
            <p:cNvPr id="1006" name="Freeform: Shape 1005">
              <a:extLst>
                <a:ext uri="{FF2B5EF4-FFF2-40B4-BE49-F238E27FC236}">
                  <a16:creationId xmlns:a16="http://schemas.microsoft.com/office/drawing/2014/main" id="{42A0D886-5A8F-B119-7CB1-60CC39B45154}"/>
                </a:ext>
              </a:extLst>
            </p:cNvPr>
            <p:cNvSpPr/>
            <p:nvPr/>
          </p:nvSpPr>
          <p:spPr>
            <a:xfrm>
              <a:off x="7413577" y="3569682"/>
              <a:ext cx="50646" cy="61323"/>
            </a:xfrm>
            <a:custGeom>
              <a:avLst/>
              <a:gdLst>
                <a:gd name="csX0" fmla="*/ 50646 w 50646"/>
                <a:gd name="csY0" fmla="*/ 7202 h 61323"/>
                <a:gd name="csX1" fmla="*/ 25867 w 50646"/>
                <a:gd name="csY1" fmla="*/ 56991 h 61323"/>
                <a:gd name="csX2" fmla="*/ 1895 w 50646"/>
                <a:gd name="csY2" fmla="*/ 27371 h 61323"/>
                <a:gd name="csX3" fmla="*/ 22410 w 50646"/>
                <a:gd name="csY3" fmla="*/ 1785 h 61323"/>
                <a:gd name="csX4" fmla="*/ 50531 w 50646"/>
                <a:gd name="csY4" fmla="*/ 7202 h 61323"/>
              </a:gdLst>
              <a:ahLst/>
              <a:cxnLst>
                <a:cxn ang="0">
                  <a:pos x="csX0" y="csY0"/>
                </a:cxn>
                <a:cxn ang="0">
                  <a:pos x="csX1" y="csY1"/>
                </a:cxn>
                <a:cxn ang="0">
                  <a:pos x="csX2" y="csY2"/>
                </a:cxn>
                <a:cxn ang="0">
                  <a:pos x="csX3" y="csY3"/>
                </a:cxn>
                <a:cxn ang="0">
                  <a:pos x="csX4" y="csY4"/>
                </a:cxn>
              </a:cxnLst>
              <a:rect l="l" t="t" r="r" b="b"/>
              <a:pathLst>
                <a:path w="50646" h="61323">
                  <a:moveTo>
                    <a:pt x="50646" y="7202"/>
                  </a:moveTo>
                  <a:lnTo>
                    <a:pt x="25867" y="56991"/>
                  </a:lnTo>
                  <a:cubicBezTo>
                    <a:pt x="8925" y="72204"/>
                    <a:pt x="-5251" y="43737"/>
                    <a:pt x="1895" y="27371"/>
                  </a:cubicBezTo>
                  <a:lnTo>
                    <a:pt x="22410" y="1785"/>
                  </a:lnTo>
                  <a:cubicBezTo>
                    <a:pt x="26789" y="-3632"/>
                    <a:pt x="48341" y="4781"/>
                    <a:pt x="50531" y="7202"/>
                  </a:cubicBezTo>
                  <a:close/>
                </a:path>
              </a:pathLst>
            </a:custGeom>
            <a:solidFill>
              <a:srgbClr val="A2A614"/>
            </a:solidFill>
            <a:ln w="11507" cap="flat">
              <a:noFill/>
              <a:prstDash val="solid"/>
              <a:miter/>
            </a:ln>
          </p:spPr>
          <p:txBody>
            <a:bodyPr/>
            <a:lstStyle/>
            <a:p>
              <a:endParaRPr lang="en-US"/>
            </a:p>
          </p:txBody>
        </p:sp>
        <p:sp>
          <p:nvSpPr>
            <p:cNvPr id="1007" name="Freeform: Shape 1006">
              <a:extLst>
                <a:ext uri="{FF2B5EF4-FFF2-40B4-BE49-F238E27FC236}">
                  <a16:creationId xmlns:a16="http://schemas.microsoft.com/office/drawing/2014/main" id="{79DBC37E-FB3A-6388-B84D-C31846193FEF}"/>
                </a:ext>
              </a:extLst>
            </p:cNvPr>
            <p:cNvSpPr/>
            <p:nvPr/>
          </p:nvSpPr>
          <p:spPr>
            <a:xfrm>
              <a:off x="7552797" y="3530292"/>
              <a:ext cx="66902" cy="108618"/>
            </a:xfrm>
            <a:custGeom>
              <a:avLst/>
              <a:gdLst>
                <a:gd name="csX0" fmla="*/ 66902 w 66902"/>
                <a:gd name="csY0" fmla="*/ 4986 h 108618"/>
                <a:gd name="csX1" fmla="*/ 57797 w 66902"/>
                <a:gd name="csY1" fmla="*/ 48436 h 108618"/>
                <a:gd name="csX2" fmla="*/ 43391 w 66902"/>
                <a:gd name="csY2" fmla="*/ 107215 h 108618"/>
                <a:gd name="csX3" fmla="*/ 23913 w 66902"/>
                <a:gd name="csY3" fmla="*/ 65839 h 108618"/>
                <a:gd name="csX4" fmla="*/ 6394 w 66902"/>
                <a:gd name="csY4" fmla="*/ 47975 h 108618"/>
                <a:gd name="csX5" fmla="*/ 15615 w 66902"/>
                <a:gd name="csY5" fmla="*/ 39907 h 108618"/>
                <a:gd name="csX6" fmla="*/ 14116 w 66902"/>
                <a:gd name="csY6" fmla="*/ 28267 h 108618"/>
                <a:gd name="csX7" fmla="*/ 15038 w 66902"/>
                <a:gd name="csY7" fmla="*/ 13860 h 108618"/>
                <a:gd name="csX8" fmla="*/ 66787 w 66902"/>
                <a:gd name="csY8" fmla="*/ 4870 h 1086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902" h="108618">
                  <a:moveTo>
                    <a:pt x="66902" y="4986"/>
                  </a:moveTo>
                  <a:lnTo>
                    <a:pt x="57797" y="48436"/>
                  </a:lnTo>
                  <a:cubicBezTo>
                    <a:pt x="53994" y="69988"/>
                    <a:pt x="49614" y="89120"/>
                    <a:pt x="43391" y="107215"/>
                  </a:cubicBezTo>
                  <a:cubicBezTo>
                    <a:pt x="24028" y="113323"/>
                    <a:pt x="17574" y="99493"/>
                    <a:pt x="23913" y="65839"/>
                  </a:cubicBezTo>
                  <a:cubicBezTo>
                    <a:pt x="21147" y="59961"/>
                    <a:pt x="11811" y="51778"/>
                    <a:pt x="6394" y="47975"/>
                  </a:cubicBezTo>
                  <a:cubicBezTo>
                    <a:pt x="-5592" y="34490"/>
                    <a:pt x="286" y="29419"/>
                    <a:pt x="15615" y="39907"/>
                  </a:cubicBezTo>
                  <a:lnTo>
                    <a:pt x="14116" y="28267"/>
                  </a:lnTo>
                  <a:cubicBezTo>
                    <a:pt x="27140" y="26192"/>
                    <a:pt x="27486" y="21352"/>
                    <a:pt x="15038" y="13860"/>
                  </a:cubicBezTo>
                  <a:cubicBezTo>
                    <a:pt x="29099" y="1067"/>
                    <a:pt x="51228" y="-4926"/>
                    <a:pt x="66787" y="4870"/>
                  </a:cubicBezTo>
                  <a:close/>
                </a:path>
              </a:pathLst>
            </a:custGeom>
            <a:solidFill>
              <a:srgbClr val="029ECE"/>
            </a:solidFill>
            <a:ln w="11507" cap="flat">
              <a:noFill/>
              <a:prstDash val="solid"/>
              <a:miter/>
            </a:ln>
          </p:spPr>
          <p:txBody>
            <a:bodyPr/>
            <a:lstStyle/>
            <a:p>
              <a:endParaRPr lang="en-US"/>
            </a:p>
          </p:txBody>
        </p:sp>
        <p:sp>
          <p:nvSpPr>
            <p:cNvPr id="1008" name="Freeform: Shape 1007">
              <a:extLst>
                <a:ext uri="{FF2B5EF4-FFF2-40B4-BE49-F238E27FC236}">
                  <a16:creationId xmlns:a16="http://schemas.microsoft.com/office/drawing/2014/main" id="{32DE40B6-A03D-2086-1D94-795CB92A96EA}"/>
                </a:ext>
              </a:extLst>
            </p:cNvPr>
            <p:cNvSpPr/>
            <p:nvPr/>
          </p:nvSpPr>
          <p:spPr>
            <a:xfrm>
              <a:off x="7524961" y="3543806"/>
              <a:ext cx="66970" cy="26392"/>
            </a:xfrm>
            <a:custGeom>
              <a:avLst/>
              <a:gdLst>
                <a:gd name="csX0" fmla="*/ 42989 w 66970"/>
                <a:gd name="csY0" fmla="*/ 461 h 26392"/>
                <a:gd name="csX1" fmla="*/ 63158 w 66970"/>
                <a:gd name="csY1" fmla="*/ 1844 h 26392"/>
                <a:gd name="csX2" fmla="*/ 64311 w 66970"/>
                <a:gd name="csY2" fmla="*/ 19478 h 26392"/>
                <a:gd name="csX3" fmla="*/ 43681 w 66970"/>
                <a:gd name="csY3" fmla="*/ 26393 h 26392"/>
                <a:gd name="csX4" fmla="*/ 0 w 66970"/>
                <a:gd name="csY4" fmla="*/ 8644 h 26392"/>
                <a:gd name="csX5" fmla="*/ 0 w 66970"/>
                <a:gd name="csY5" fmla="*/ 0 h 26392"/>
                <a:gd name="csX6" fmla="*/ 43104 w 66970"/>
                <a:gd name="csY6" fmla="*/ 346 h 263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970" h="26392">
                  <a:moveTo>
                    <a:pt x="42989" y="461"/>
                  </a:moveTo>
                  <a:lnTo>
                    <a:pt x="63158" y="1844"/>
                  </a:lnTo>
                  <a:cubicBezTo>
                    <a:pt x="67653" y="2190"/>
                    <a:pt x="68345" y="18210"/>
                    <a:pt x="64311" y="19478"/>
                  </a:cubicBezTo>
                  <a:lnTo>
                    <a:pt x="43681" y="26393"/>
                  </a:lnTo>
                  <a:cubicBezTo>
                    <a:pt x="31349" y="22013"/>
                    <a:pt x="16827" y="16020"/>
                    <a:pt x="0" y="8644"/>
                  </a:cubicBezTo>
                  <a:cubicBezTo>
                    <a:pt x="231" y="6454"/>
                    <a:pt x="0" y="2651"/>
                    <a:pt x="0" y="0"/>
                  </a:cubicBezTo>
                  <a:lnTo>
                    <a:pt x="43104" y="346"/>
                  </a:lnTo>
                  <a:close/>
                </a:path>
              </a:pathLst>
            </a:custGeom>
            <a:solidFill>
              <a:srgbClr val="2285C3"/>
            </a:solidFill>
            <a:ln w="11507" cap="flat">
              <a:noFill/>
              <a:prstDash val="solid"/>
              <a:miter/>
            </a:ln>
          </p:spPr>
          <p:txBody>
            <a:bodyPr/>
            <a:lstStyle/>
            <a:p>
              <a:endParaRPr lang="en-US"/>
            </a:p>
          </p:txBody>
        </p:sp>
        <p:sp>
          <p:nvSpPr>
            <p:cNvPr id="1009" name="Freeform: Shape 1008">
              <a:extLst>
                <a:ext uri="{FF2B5EF4-FFF2-40B4-BE49-F238E27FC236}">
                  <a16:creationId xmlns:a16="http://schemas.microsoft.com/office/drawing/2014/main" id="{C3A7373E-44F2-6322-CBC9-1FBDE35C6DED}"/>
                </a:ext>
              </a:extLst>
            </p:cNvPr>
            <p:cNvSpPr/>
            <p:nvPr/>
          </p:nvSpPr>
          <p:spPr>
            <a:xfrm>
              <a:off x="7404062" y="3597053"/>
              <a:ext cx="35497" cy="43220"/>
            </a:xfrm>
            <a:custGeom>
              <a:avLst/>
              <a:gdLst>
                <a:gd name="csX0" fmla="*/ 35498 w 35497"/>
                <a:gd name="csY0" fmla="*/ 29620 h 43220"/>
                <a:gd name="csX1" fmla="*/ 13369 w 35497"/>
                <a:gd name="csY1" fmla="*/ 43220 h 43220"/>
                <a:gd name="csX2" fmla="*/ 0 w 35497"/>
                <a:gd name="csY2" fmla="*/ 24318 h 43220"/>
                <a:gd name="csX3" fmla="*/ 11525 w 35497"/>
                <a:gd name="csY3" fmla="*/ 0 h 43220"/>
                <a:gd name="csX4" fmla="*/ 35498 w 35497"/>
                <a:gd name="csY4" fmla="*/ 29620 h 43220"/>
              </a:gdLst>
              <a:ahLst/>
              <a:cxnLst>
                <a:cxn ang="0">
                  <a:pos x="csX0" y="csY0"/>
                </a:cxn>
                <a:cxn ang="0">
                  <a:pos x="csX1" y="csY1"/>
                </a:cxn>
                <a:cxn ang="0">
                  <a:pos x="csX2" y="csY2"/>
                </a:cxn>
                <a:cxn ang="0">
                  <a:pos x="csX3" y="csY3"/>
                </a:cxn>
                <a:cxn ang="0">
                  <a:pos x="csX4" y="csY4"/>
                </a:cxn>
              </a:cxnLst>
              <a:rect l="l" t="t" r="r" b="b"/>
              <a:pathLst>
                <a:path w="35497" h="43220">
                  <a:moveTo>
                    <a:pt x="35498" y="29620"/>
                  </a:moveTo>
                  <a:cubicBezTo>
                    <a:pt x="32501" y="35613"/>
                    <a:pt x="20284" y="43335"/>
                    <a:pt x="13369" y="43220"/>
                  </a:cubicBezTo>
                  <a:cubicBezTo>
                    <a:pt x="6454" y="43104"/>
                    <a:pt x="1614" y="31118"/>
                    <a:pt x="0" y="24318"/>
                  </a:cubicBezTo>
                  <a:cubicBezTo>
                    <a:pt x="2075" y="15329"/>
                    <a:pt x="6108" y="6685"/>
                    <a:pt x="11525" y="0"/>
                  </a:cubicBezTo>
                  <a:lnTo>
                    <a:pt x="35498" y="29620"/>
                  </a:lnTo>
                  <a:close/>
                </a:path>
              </a:pathLst>
            </a:custGeom>
            <a:solidFill>
              <a:srgbClr val="1C4D30"/>
            </a:solidFill>
            <a:ln w="11507" cap="flat">
              <a:noFill/>
              <a:prstDash val="solid"/>
              <a:miter/>
            </a:ln>
          </p:spPr>
          <p:txBody>
            <a:bodyPr/>
            <a:lstStyle/>
            <a:p>
              <a:endParaRPr lang="en-US"/>
            </a:p>
          </p:txBody>
        </p:sp>
        <p:sp>
          <p:nvSpPr>
            <p:cNvPr id="1010" name="Freeform: Shape 1009">
              <a:extLst>
                <a:ext uri="{FF2B5EF4-FFF2-40B4-BE49-F238E27FC236}">
                  <a16:creationId xmlns:a16="http://schemas.microsoft.com/office/drawing/2014/main" id="{FD58828F-BE5C-ACB6-B7D7-45496F4AD1A5}"/>
                </a:ext>
              </a:extLst>
            </p:cNvPr>
            <p:cNvSpPr/>
            <p:nvPr/>
          </p:nvSpPr>
          <p:spPr>
            <a:xfrm>
              <a:off x="7783588" y="3851995"/>
              <a:ext cx="26160" cy="36070"/>
            </a:xfrm>
            <a:custGeom>
              <a:avLst/>
              <a:gdLst>
                <a:gd name="csX0" fmla="*/ 25932 w 26160"/>
                <a:gd name="csY0" fmla="*/ 19128 h 36070"/>
                <a:gd name="csX1" fmla="*/ 25010 w 26160"/>
                <a:gd name="csY1" fmla="*/ 36071 h 36070"/>
                <a:gd name="csX2" fmla="*/ 7261 w 26160"/>
                <a:gd name="csY2" fmla="*/ 26850 h 36070"/>
                <a:gd name="csX3" fmla="*/ 0 w 26160"/>
                <a:gd name="csY3" fmla="*/ 1956 h 36070"/>
                <a:gd name="csX4" fmla="*/ 8644 w 26160"/>
                <a:gd name="csY4" fmla="*/ 1956 h 36070"/>
                <a:gd name="csX5" fmla="*/ 25932 w 26160"/>
                <a:gd name="csY5" fmla="*/ 19128 h 36070"/>
              </a:gdLst>
              <a:ahLst/>
              <a:cxnLst>
                <a:cxn ang="0">
                  <a:pos x="csX0" y="csY0"/>
                </a:cxn>
                <a:cxn ang="0">
                  <a:pos x="csX1" y="csY1"/>
                </a:cxn>
                <a:cxn ang="0">
                  <a:pos x="csX2" y="csY2"/>
                </a:cxn>
                <a:cxn ang="0">
                  <a:pos x="csX3" y="csY3"/>
                </a:cxn>
                <a:cxn ang="0">
                  <a:pos x="csX4" y="csY4"/>
                </a:cxn>
                <a:cxn ang="0">
                  <a:pos x="csX5" y="csY5"/>
                </a:cxn>
              </a:cxnLst>
              <a:rect l="l" t="t" r="r" b="b"/>
              <a:pathLst>
                <a:path w="26160" h="36070">
                  <a:moveTo>
                    <a:pt x="25932" y="19128"/>
                  </a:moveTo>
                  <a:lnTo>
                    <a:pt x="25010" y="36071"/>
                  </a:lnTo>
                  <a:lnTo>
                    <a:pt x="7261" y="26850"/>
                  </a:lnTo>
                  <a:lnTo>
                    <a:pt x="0" y="1956"/>
                  </a:lnTo>
                  <a:cubicBezTo>
                    <a:pt x="2075" y="1956"/>
                    <a:pt x="6915" y="1956"/>
                    <a:pt x="8644" y="1956"/>
                  </a:cubicBezTo>
                  <a:cubicBezTo>
                    <a:pt x="19362" y="-5075"/>
                    <a:pt x="27661" y="8295"/>
                    <a:pt x="25932" y="19128"/>
                  </a:cubicBezTo>
                  <a:close/>
                </a:path>
              </a:pathLst>
            </a:custGeom>
            <a:solidFill>
              <a:srgbClr val="0E99B3"/>
            </a:solidFill>
            <a:ln w="11507" cap="flat">
              <a:noFill/>
              <a:prstDash val="solid"/>
              <a:miter/>
            </a:ln>
          </p:spPr>
          <p:txBody>
            <a:bodyPr/>
            <a:lstStyle/>
            <a:p>
              <a:endParaRPr lang="en-US"/>
            </a:p>
          </p:txBody>
        </p:sp>
        <p:sp>
          <p:nvSpPr>
            <p:cNvPr id="1011" name="Freeform: Shape 1010">
              <a:extLst>
                <a:ext uri="{FF2B5EF4-FFF2-40B4-BE49-F238E27FC236}">
                  <a16:creationId xmlns:a16="http://schemas.microsoft.com/office/drawing/2014/main" id="{58DD5312-4784-9A79-70AC-28BD4E33E5FE}"/>
                </a:ext>
              </a:extLst>
            </p:cNvPr>
            <p:cNvSpPr/>
            <p:nvPr/>
          </p:nvSpPr>
          <p:spPr>
            <a:xfrm>
              <a:off x="7812744" y="3763101"/>
              <a:ext cx="88543" cy="90619"/>
            </a:xfrm>
            <a:custGeom>
              <a:avLst/>
              <a:gdLst>
                <a:gd name="csX0" fmla="*/ 30084 w 88543"/>
                <a:gd name="csY0" fmla="*/ 12248 h 90619"/>
                <a:gd name="csX1" fmla="*/ 56823 w 88543"/>
                <a:gd name="csY1" fmla="*/ 40023 h 90619"/>
                <a:gd name="csX2" fmla="*/ 83331 w 88543"/>
                <a:gd name="csY2" fmla="*/ 71948 h 90619"/>
                <a:gd name="csX3" fmla="*/ 56592 w 88543"/>
                <a:gd name="csY3" fmla="*/ 90619 h 90619"/>
                <a:gd name="csX4" fmla="*/ 40687 w 88543"/>
                <a:gd name="csY4" fmla="*/ 90619 h 90619"/>
                <a:gd name="csX5" fmla="*/ 39650 w 88543"/>
                <a:gd name="csY5" fmla="*/ 81975 h 90619"/>
                <a:gd name="csX6" fmla="*/ 23169 w 88543"/>
                <a:gd name="csY6" fmla="*/ 48206 h 90619"/>
                <a:gd name="csX7" fmla="*/ 5420 w 88543"/>
                <a:gd name="csY7" fmla="*/ 11095 h 90619"/>
                <a:gd name="csX8" fmla="*/ 6457 w 88543"/>
                <a:gd name="csY8" fmla="*/ 5909 h 90619"/>
                <a:gd name="csX9" fmla="*/ 30199 w 88543"/>
                <a:gd name="csY9" fmla="*/ 12132 h 906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8543" h="90619">
                  <a:moveTo>
                    <a:pt x="30084" y="12248"/>
                  </a:moveTo>
                  <a:cubicBezTo>
                    <a:pt x="47257" y="492"/>
                    <a:pt x="71229" y="19739"/>
                    <a:pt x="56823" y="40023"/>
                  </a:cubicBezTo>
                  <a:cubicBezTo>
                    <a:pt x="70768" y="47976"/>
                    <a:pt x="79643" y="58694"/>
                    <a:pt x="83331" y="71948"/>
                  </a:cubicBezTo>
                  <a:cubicBezTo>
                    <a:pt x="95432" y="84050"/>
                    <a:pt x="86443" y="90274"/>
                    <a:pt x="56592" y="90619"/>
                  </a:cubicBezTo>
                  <a:lnTo>
                    <a:pt x="40687" y="90619"/>
                  </a:lnTo>
                  <a:cubicBezTo>
                    <a:pt x="40687" y="90619"/>
                    <a:pt x="39650" y="81975"/>
                    <a:pt x="39650" y="81975"/>
                  </a:cubicBezTo>
                  <a:cubicBezTo>
                    <a:pt x="28355" y="69528"/>
                    <a:pt x="22823" y="58349"/>
                    <a:pt x="23169" y="48206"/>
                  </a:cubicBezTo>
                  <a:cubicBezTo>
                    <a:pt x="7841" y="45786"/>
                    <a:pt x="-8641" y="21237"/>
                    <a:pt x="5420" y="11095"/>
                  </a:cubicBezTo>
                  <a:cubicBezTo>
                    <a:pt x="-2302" y="10173"/>
                    <a:pt x="-1610" y="8444"/>
                    <a:pt x="6457" y="5909"/>
                  </a:cubicBezTo>
                  <a:cubicBezTo>
                    <a:pt x="13257" y="-5962"/>
                    <a:pt x="23400" y="2105"/>
                    <a:pt x="30199" y="12132"/>
                  </a:cubicBezTo>
                  <a:close/>
                </a:path>
              </a:pathLst>
            </a:custGeom>
            <a:solidFill>
              <a:srgbClr val="0BA1C6"/>
            </a:solidFill>
            <a:ln w="11507" cap="flat">
              <a:noFill/>
              <a:prstDash val="solid"/>
              <a:miter/>
            </a:ln>
          </p:spPr>
          <p:txBody>
            <a:bodyPr/>
            <a:lstStyle/>
            <a:p>
              <a:endParaRPr lang="en-US"/>
            </a:p>
          </p:txBody>
        </p:sp>
        <p:sp>
          <p:nvSpPr>
            <p:cNvPr id="1012" name="Freeform: Shape 1011">
              <a:extLst>
                <a:ext uri="{FF2B5EF4-FFF2-40B4-BE49-F238E27FC236}">
                  <a16:creationId xmlns:a16="http://schemas.microsoft.com/office/drawing/2014/main" id="{74EDDCE5-F4FF-4D45-8EAD-8553D3EA51A0}"/>
                </a:ext>
              </a:extLst>
            </p:cNvPr>
            <p:cNvSpPr/>
            <p:nvPr/>
          </p:nvSpPr>
          <p:spPr>
            <a:xfrm>
              <a:off x="7711938" y="3756678"/>
              <a:ext cx="64966" cy="71456"/>
            </a:xfrm>
            <a:custGeom>
              <a:avLst/>
              <a:gdLst>
                <a:gd name="csX0" fmla="*/ 55170 w 64966"/>
                <a:gd name="csY0" fmla="*/ 50711 h 71456"/>
                <a:gd name="csX1" fmla="*/ 64966 w 64966"/>
                <a:gd name="csY1" fmla="*/ 51864 h 71456"/>
                <a:gd name="csX2" fmla="*/ 64044 w 64966"/>
                <a:gd name="csY2" fmla="*/ 71457 h 71456"/>
                <a:gd name="csX3" fmla="*/ 23706 w 64966"/>
                <a:gd name="csY3" fmla="*/ 58779 h 71456"/>
                <a:gd name="csX4" fmla="*/ 11258 w 64966"/>
                <a:gd name="csY4" fmla="*/ 28467 h 71456"/>
                <a:gd name="csX5" fmla="*/ 11258 w 64966"/>
                <a:gd name="csY5" fmla="*/ 19823 h 71456"/>
                <a:gd name="csX6" fmla="*/ 21055 w 64966"/>
                <a:gd name="csY6" fmla="*/ 1959 h 71456"/>
                <a:gd name="csX7" fmla="*/ 32465 w 64966"/>
                <a:gd name="csY7" fmla="*/ 0 h 71456"/>
                <a:gd name="csX8" fmla="*/ 55054 w 64966"/>
                <a:gd name="csY8" fmla="*/ 50826 h 714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4966" h="71456">
                  <a:moveTo>
                    <a:pt x="55170" y="50711"/>
                  </a:moveTo>
                  <a:cubicBezTo>
                    <a:pt x="57936" y="40338"/>
                    <a:pt x="62891" y="40799"/>
                    <a:pt x="64966" y="51864"/>
                  </a:cubicBezTo>
                  <a:lnTo>
                    <a:pt x="64044" y="71457"/>
                  </a:lnTo>
                  <a:lnTo>
                    <a:pt x="23706" y="58779"/>
                  </a:lnTo>
                  <a:lnTo>
                    <a:pt x="11258" y="28467"/>
                  </a:lnTo>
                  <a:lnTo>
                    <a:pt x="11258" y="19823"/>
                  </a:lnTo>
                  <a:cubicBezTo>
                    <a:pt x="-8565" y="7146"/>
                    <a:pt x="-267" y="-2536"/>
                    <a:pt x="21055" y="1959"/>
                  </a:cubicBezTo>
                  <a:lnTo>
                    <a:pt x="32465" y="0"/>
                  </a:lnTo>
                  <a:cubicBezTo>
                    <a:pt x="35000" y="26969"/>
                    <a:pt x="42607" y="43911"/>
                    <a:pt x="55054" y="50826"/>
                  </a:cubicBezTo>
                  <a:close/>
                </a:path>
              </a:pathLst>
            </a:custGeom>
            <a:solidFill>
              <a:srgbClr val="037F91"/>
            </a:solidFill>
            <a:ln w="11507" cap="flat">
              <a:noFill/>
              <a:prstDash val="solid"/>
              <a:miter/>
            </a:ln>
          </p:spPr>
          <p:txBody>
            <a:bodyPr/>
            <a:lstStyle/>
            <a:p>
              <a:endParaRPr lang="en-US"/>
            </a:p>
          </p:txBody>
        </p:sp>
        <p:sp>
          <p:nvSpPr>
            <p:cNvPr id="1013" name="Freeform: Shape 1012">
              <a:extLst>
                <a:ext uri="{FF2B5EF4-FFF2-40B4-BE49-F238E27FC236}">
                  <a16:creationId xmlns:a16="http://schemas.microsoft.com/office/drawing/2014/main" id="{3104A4F7-4597-9D39-DE77-4462ABE0E4E1}"/>
                </a:ext>
              </a:extLst>
            </p:cNvPr>
            <p:cNvSpPr/>
            <p:nvPr/>
          </p:nvSpPr>
          <p:spPr>
            <a:xfrm>
              <a:off x="7761541" y="3770925"/>
              <a:ext cx="58474" cy="42572"/>
            </a:xfrm>
            <a:custGeom>
              <a:avLst/>
              <a:gdLst>
                <a:gd name="csX0" fmla="*/ 56047 w 58474"/>
                <a:gd name="csY0" fmla="*/ 42572 h 42572"/>
                <a:gd name="csX1" fmla="*/ 15363 w 58474"/>
                <a:gd name="csY1" fmla="*/ 37616 h 42572"/>
                <a:gd name="csX2" fmla="*/ 5566 w 58474"/>
                <a:gd name="csY2" fmla="*/ 36464 h 42572"/>
                <a:gd name="csX3" fmla="*/ 6027 w 58474"/>
                <a:gd name="csY3" fmla="*/ 30701 h 42572"/>
                <a:gd name="csX4" fmla="*/ 22162 w 58474"/>
                <a:gd name="csY4" fmla="*/ 5576 h 42572"/>
                <a:gd name="csX5" fmla="*/ 30806 w 58474"/>
                <a:gd name="csY5" fmla="*/ 5576 h 42572"/>
                <a:gd name="csX6" fmla="*/ 56162 w 58474"/>
                <a:gd name="csY6" fmla="*/ 42572 h 4257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474" h="42572">
                  <a:moveTo>
                    <a:pt x="56047" y="42572"/>
                  </a:moveTo>
                  <a:cubicBezTo>
                    <a:pt x="43715" y="36349"/>
                    <a:pt x="28156" y="34043"/>
                    <a:pt x="15363" y="37616"/>
                  </a:cubicBezTo>
                  <a:lnTo>
                    <a:pt x="5566" y="36464"/>
                  </a:lnTo>
                  <a:cubicBezTo>
                    <a:pt x="-2156" y="36003"/>
                    <a:pt x="-1695" y="33928"/>
                    <a:pt x="6027" y="30701"/>
                  </a:cubicBezTo>
                  <a:cubicBezTo>
                    <a:pt x="-1464" y="15027"/>
                    <a:pt x="6603" y="8918"/>
                    <a:pt x="22162" y="5576"/>
                  </a:cubicBezTo>
                  <a:cubicBezTo>
                    <a:pt x="23891" y="-2031"/>
                    <a:pt x="26773" y="-1685"/>
                    <a:pt x="30806" y="5576"/>
                  </a:cubicBezTo>
                  <a:cubicBezTo>
                    <a:pt x="49132" y="5461"/>
                    <a:pt x="64460" y="27820"/>
                    <a:pt x="56162" y="42572"/>
                  </a:cubicBezTo>
                  <a:close/>
                </a:path>
              </a:pathLst>
            </a:custGeom>
            <a:solidFill>
              <a:srgbClr val="4FB5A1"/>
            </a:solidFill>
            <a:ln w="11507" cap="flat">
              <a:noFill/>
              <a:prstDash val="solid"/>
              <a:miter/>
            </a:ln>
          </p:spPr>
          <p:txBody>
            <a:bodyPr/>
            <a:lstStyle/>
            <a:p>
              <a:endParaRPr lang="en-US"/>
            </a:p>
          </p:txBody>
        </p:sp>
        <p:sp>
          <p:nvSpPr>
            <p:cNvPr id="1014" name="Freeform: Shape 1013">
              <a:extLst>
                <a:ext uri="{FF2B5EF4-FFF2-40B4-BE49-F238E27FC236}">
                  <a16:creationId xmlns:a16="http://schemas.microsoft.com/office/drawing/2014/main" id="{B0E8200B-B2A2-08F3-CBB1-E306F4998B9C}"/>
                </a:ext>
              </a:extLst>
            </p:cNvPr>
            <p:cNvSpPr/>
            <p:nvPr/>
          </p:nvSpPr>
          <p:spPr>
            <a:xfrm>
              <a:off x="7816751" y="3796622"/>
              <a:ext cx="35527" cy="48569"/>
            </a:xfrm>
            <a:custGeom>
              <a:avLst/>
              <a:gdLst>
                <a:gd name="csX0" fmla="*/ 19047 w 35527"/>
                <a:gd name="csY0" fmla="*/ 14801 h 48569"/>
                <a:gd name="csX1" fmla="*/ 35528 w 35527"/>
                <a:gd name="csY1" fmla="*/ 48570 h 48569"/>
                <a:gd name="csX2" fmla="*/ 721 w 35527"/>
                <a:gd name="csY2" fmla="*/ 16876 h 48569"/>
                <a:gd name="csX3" fmla="*/ 18931 w 35527"/>
                <a:gd name="csY3" fmla="*/ 14801 h 48569"/>
              </a:gdLst>
              <a:ahLst/>
              <a:cxnLst>
                <a:cxn ang="0">
                  <a:pos x="csX0" y="csY0"/>
                </a:cxn>
                <a:cxn ang="0">
                  <a:pos x="csX1" y="csY1"/>
                </a:cxn>
                <a:cxn ang="0">
                  <a:pos x="csX2" y="csY2"/>
                </a:cxn>
                <a:cxn ang="0">
                  <a:pos x="csX3" y="csY3"/>
                </a:cxn>
              </a:cxnLst>
              <a:rect l="l" t="t" r="r" b="b"/>
              <a:pathLst>
                <a:path w="35527" h="48569">
                  <a:moveTo>
                    <a:pt x="19047" y="14801"/>
                  </a:moveTo>
                  <a:cubicBezTo>
                    <a:pt x="26192" y="22062"/>
                    <a:pt x="34375" y="38082"/>
                    <a:pt x="35528" y="48570"/>
                  </a:cubicBezTo>
                  <a:lnTo>
                    <a:pt x="721" y="16876"/>
                  </a:lnTo>
                  <a:cubicBezTo>
                    <a:pt x="-2621" y="-7789"/>
                    <a:pt x="6023" y="-2717"/>
                    <a:pt x="18931" y="14801"/>
                  </a:cubicBezTo>
                  <a:close/>
                </a:path>
              </a:pathLst>
            </a:custGeom>
            <a:solidFill>
              <a:srgbClr val="53B8B1"/>
            </a:solidFill>
            <a:ln w="11507" cap="flat">
              <a:noFill/>
              <a:prstDash val="solid"/>
              <a:miter/>
            </a:ln>
          </p:spPr>
          <p:txBody>
            <a:bodyPr/>
            <a:lstStyle/>
            <a:p>
              <a:endParaRPr lang="en-US"/>
            </a:p>
          </p:txBody>
        </p:sp>
        <p:sp>
          <p:nvSpPr>
            <p:cNvPr id="1015" name="Freeform: Shape 1014">
              <a:extLst>
                <a:ext uri="{FF2B5EF4-FFF2-40B4-BE49-F238E27FC236}">
                  <a16:creationId xmlns:a16="http://schemas.microsoft.com/office/drawing/2014/main" id="{41A2606F-1883-3CF6-3351-04211EF06FC6}"/>
                </a:ext>
              </a:extLst>
            </p:cNvPr>
            <p:cNvSpPr/>
            <p:nvPr/>
          </p:nvSpPr>
          <p:spPr>
            <a:xfrm>
              <a:off x="7792232" y="3846493"/>
              <a:ext cx="25355" cy="25898"/>
            </a:xfrm>
            <a:custGeom>
              <a:avLst/>
              <a:gdLst>
                <a:gd name="csX0" fmla="*/ 25356 w 25355"/>
                <a:gd name="csY0" fmla="*/ 25898 h 25898"/>
                <a:gd name="csX1" fmla="*/ 17288 w 25355"/>
                <a:gd name="csY1" fmla="*/ 24746 h 25898"/>
                <a:gd name="csX2" fmla="*/ 0 w 25355"/>
                <a:gd name="csY2" fmla="*/ 7573 h 25898"/>
                <a:gd name="csX3" fmla="*/ 17749 w 25355"/>
                <a:gd name="csY3" fmla="*/ 2041 h 25898"/>
                <a:gd name="csX4" fmla="*/ 25240 w 25355"/>
                <a:gd name="csY4" fmla="*/ 25898 h 25898"/>
              </a:gdLst>
              <a:ahLst/>
              <a:cxnLst>
                <a:cxn ang="0">
                  <a:pos x="csX0" y="csY0"/>
                </a:cxn>
                <a:cxn ang="0">
                  <a:pos x="csX1" y="csY1"/>
                </a:cxn>
                <a:cxn ang="0">
                  <a:pos x="csX2" y="csY2"/>
                </a:cxn>
                <a:cxn ang="0">
                  <a:pos x="csX3" y="csY3"/>
                </a:cxn>
                <a:cxn ang="0">
                  <a:pos x="csX4" y="csY4"/>
                </a:cxn>
              </a:cxnLst>
              <a:rect l="l" t="t" r="r" b="b"/>
              <a:pathLst>
                <a:path w="25355" h="25898">
                  <a:moveTo>
                    <a:pt x="25356" y="25898"/>
                  </a:moveTo>
                  <a:lnTo>
                    <a:pt x="17288" y="24746"/>
                  </a:lnTo>
                  <a:lnTo>
                    <a:pt x="0" y="7573"/>
                  </a:lnTo>
                  <a:cubicBezTo>
                    <a:pt x="1153" y="3539"/>
                    <a:pt x="16020" y="-3491"/>
                    <a:pt x="17749" y="2041"/>
                  </a:cubicBezTo>
                  <a:lnTo>
                    <a:pt x="25240" y="25898"/>
                  </a:lnTo>
                  <a:close/>
                </a:path>
              </a:pathLst>
            </a:custGeom>
            <a:solidFill>
              <a:srgbClr val="177642"/>
            </a:solidFill>
            <a:ln w="11507" cap="flat">
              <a:noFill/>
              <a:prstDash val="solid"/>
              <a:miter/>
            </a:ln>
          </p:spPr>
          <p:txBody>
            <a:bodyPr/>
            <a:lstStyle/>
            <a:p>
              <a:endParaRPr lang="en-US"/>
            </a:p>
          </p:txBody>
        </p:sp>
        <p:sp>
          <p:nvSpPr>
            <p:cNvPr id="1016" name="Freeform: Shape 1015">
              <a:extLst>
                <a:ext uri="{FF2B5EF4-FFF2-40B4-BE49-F238E27FC236}">
                  <a16:creationId xmlns:a16="http://schemas.microsoft.com/office/drawing/2014/main" id="{C8EE46BA-6A5D-F3A0-B74D-62F8152E1B27}"/>
                </a:ext>
              </a:extLst>
            </p:cNvPr>
            <p:cNvSpPr/>
            <p:nvPr/>
          </p:nvSpPr>
          <p:spPr>
            <a:xfrm>
              <a:off x="7603736" y="3740263"/>
              <a:ext cx="133813" cy="87410"/>
            </a:xfrm>
            <a:custGeom>
              <a:avLst/>
              <a:gdLst>
                <a:gd name="csX0" fmla="*/ 127412 w 133813"/>
                <a:gd name="csY0" fmla="*/ 9730 h 87410"/>
                <a:gd name="csX1" fmla="*/ 129256 w 133813"/>
                <a:gd name="csY1" fmla="*/ 18374 h 87410"/>
                <a:gd name="csX2" fmla="*/ 119459 w 133813"/>
                <a:gd name="csY2" fmla="*/ 36238 h 87410"/>
                <a:gd name="csX3" fmla="*/ 93528 w 133813"/>
                <a:gd name="csY3" fmla="*/ 78882 h 87410"/>
                <a:gd name="csX4" fmla="*/ 16885 w 133813"/>
                <a:gd name="csY4" fmla="*/ 87410 h 87410"/>
                <a:gd name="csX5" fmla="*/ 16654 w 133813"/>
                <a:gd name="csY5" fmla="*/ 72082 h 87410"/>
                <a:gd name="csX6" fmla="*/ 33135 w 133813"/>
                <a:gd name="csY6" fmla="*/ 27594 h 87410"/>
                <a:gd name="csX7" fmla="*/ 43162 w 133813"/>
                <a:gd name="csY7" fmla="*/ 26903 h 87410"/>
                <a:gd name="csX8" fmla="*/ 61026 w 133813"/>
                <a:gd name="csY8" fmla="*/ 22638 h 87410"/>
                <a:gd name="csX9" fmla="*/ 127297 w 133813"/>
                <a:gd name="csY9" fmla="*/ 9730 h 87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3813" h="87410">
                  <a:moveTo>
                    <a:pt x="127412" y="9730"/>
                  </a:moveTo>
                  <a:cubicBezTo>
                    <a:pt x="135364" y="10652"/>
                    <a:pt x="135825" y="13533"/>
                    <a:pt x="129256" y="18374"/>
                  </a:cubicBezTo>
                  <a:cubicBezTo>
                    <a:pt x="126490" y="23560"/>
                    <a:pt x="122225" y="31628"/>
                    <a:pt x="119459" y="36238"/>
                  </a:cubicBezTo>
                  <a:cubicBezTo>
                    <a:pt x="116348" y="59289"/>
                    <a:pt x="107704" y="73580"/>
                    <a:pt x="93528" y="78882"/>
                  </a:cubicBezTo>
                  <a:lnTo>
                    <a:pt x="16885" y="87410"/>
                  </a:lnTo>
                  <a:cubicBezTo>
                    <a:pt x="-5820" y="84529"/>
                    <a:pt x="-5359" y="79458"/>
                    <a:pt x="16654" y="72082"/>
                  </a:cubicBezTo>
                  <a:cubicBezTo>
                    <a:pt x="7549" y="57099"/>
                    <a:pt x="16193" y="33933"/>
                    <a:pt x="33135" y="27594"/>
                  </a:cubicBezTo>
                  <a:cubicBezTo>
                    <a:pt x="30254" y="11574"/>
                    <a:pt x="36362" y="11689"/>
                    <a:pt x="43162" y="26903"/>
                  </a:cubicBezTo>
                  <a:lnTo>
                    <a:pt x="61026" y="22638"/>
                  </a:lnTo>
                  <a:cubicBezTo>
                    <a:pt x="88456" y="-2371"/>
                    <a:pt x="110585" y="-6636"/>
                    <a:pt x="127297" y="9730"/>
                  </a:cubicBezTo>
                  <a:close/>
                </a:path>
              </a:pathLst>
            </a:custGeom>
            <a:solidFill>
              <a:srgbClr val="42A752"/>
            </a:solidFill>
            <a:ln w="11507" cap="flat">
              <a:noFill/>
              <a:prstDash val="solid"/>
              <a:miter/>
            </a:ln>
          </p:spPr>
          <p:txBody>
            <a:bodyPr/>
            <a:lstStyle/>
            <a:p>
              <a:endParaRPr lang="en-US"/>
            </a:p>
          </p:txBody>
        </p:sp>
        <p:sp>
          <p:nvSpPr>
            <p:cNvPr id="1017" name="Freeform: Shape 1016">
              <a:extLst>
                <a:ext uri="{FF2B5EF4-FFF2-40B4-BE49-F238E27FC236}">
                  <a16:creationId xmlns:a16="http://schemas.microsoft.com/office/drawing/2014/main" id="{BC478B24-5371-4DAF-4846-F255D6CAEEB9}"/>
                </a:ext>
              </a:extLst>
            </p:cNvPr>
            <p:cNvSpPr/>
            <p:nvPr/>
          </p:nvSpPr>
          <p:spPr>
            <a:xfrm>
              <a:off x="7563170" y="3743357"/>
              <a:ext cx="99864" cy="130855"/>
            </a:xfrm>
            <a:custGeom>
              <a:avLst/>
              <a:gdLst>
                <a:gd name="csX0" fmla="*/ 38896 w 99864"/>
                <a:gd name="csY0" fmla="*/ 25192 h 130855"/>
                <a:gd name="csX1" fmla="*/ 57451 w 99864"/>
                <a:gd name="csY1" fmla="*/ 68988 h 130855"/>
                <a:gd name="csX2" fmla="*/ 57682 w 99864"/>
                <a:gd name="csY2" fmla="*/ 84317 h 130855"/>
                <a:gd name="csX3" fmla="*/ 60563 w 99864"/>
                <a:gd name="csY3" fmla="*/ 94459 h 130855"/>
                <a:gd name="csX4" fmla="*/ 76122 w 99864"/>
                <a:gd name="csY4" fmla="*/ 100452 h 130855"/>
                <a:gd name="csX5" fmla="*/ 99864 w 99864"/>
                <a:gd name="csY5" fmla="*/ 111747 h 130855"/>
                <a:gd name="csX6" fmla="*/ 48922 w 99864"/>
                <a:gd name="csY6" fmla="*/ 118547 h 130855"/>
                <a:gd name="csX7" fmla="*/ 39472 w 99864"/>
                <a:gd name="csY7" fmla="*/ 119238 h 130855"/>
                <a:gd name="csX8" fmla="*/ 30828 w 99864"/>
                <a:gd name="csY8" fmla="*/ 127882 h 130855"/>
                <a:gd name="csX9" fmla="*/ 9160 w 99864"/>
                <a:gd name="csY9" fmla="*/ 125231 h 130855"/>
                <a:gd name="csX10" fmla="*/ 12042 w 99864"/>
                <a:gd name="csY10" fmla="*/ 39022 h 130855"/>
                <a:gd name="csX11" fmla="*/ 11004 w 99864"/>
                <a:gd name="csY11" fmla="*/ 24039 h 130855"/>
                <a:gd name="csX12" fmla="*/ 22760 w 99864"/>
                <a:gd name="csY12" fmla="*/ 1104 h 130855"/>
                <a:gd name="csX13" fmla="*/ 39011 w 99864"/>
                <a:gd name="csY13" fmla="*/ 25307 h 130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99864" h="130855">
                  <a:moveTo>
                    <a:pt x="38896" y="25192"/>
                  </a:moveTo>
                  <a:cubicBezTo>
                    <a:pt x="61715" y="23809"/>
                    <a:pt x="64827" y="51470"/>
                    <a:pt x="57451" y="68988"/>
                  </a:cubicBezTo>
                  <a:lnTo>
                    <a:pt x="57682" y="84317"/>
                  </a:lnTo>
                  <a:cubicBezTo>
                    <a:pt x="57682" y="87659"/>
                    <a:pt x="57682" y="93421"/>
                    <a:pt x="60563" y="94459"/>
                  </a:cubicBezTo>
                  <a:lnTo>
                    <a:pt x="76122" y="100452"/>
                  </a:lnTo>
                  <a:cubicBezTo>
                    <a:pt x="84536" y="103679"/>
                    <a:pt x="95254" y="108174"/>
                    <a:pt x="99864" y="111747"/>
                  </a:cubicBezTo>
                  <a:cubicBezTo>
                    <a:pt x="82807" y="111977"/>
                    <a:pt x="64943" y="114167"/>
                    <a:pt x="48922" y="118547"/>
                  </a:cubicBezTo>
                  <a:cubicBezTo>
                    <a:pt x="40394" y="114052"/>
                    <a:pt x="37167" y="114282"/>
                    <a:pt x="39472" y="119238"/>
                  </a:cubicBezTo>
                  <a:cubicBezTo>
                    <a:pt x="37282" y="121658"/>
                    <a:pt x="33594" y="126499"/>
                    <a:pt x="30828" y="127882"/>
                  </a:cubicBezTo>
                  <a:cubicBezTo>
                    <a:pt x="20225" y="132607"/>
                    <a:pt x="12964" y="131685"/>
                    <a:pt x="9160" y="125231"/>
                  </a:cubicBezTo>
                  <a:lnTo>
                    <a:pt x="12042" y="39022"/>
                  </a:lnTo>
                  <a:cubicBezTo>
                    <a:pt x="401" y="33144"/>
                    <a:pt x="-1789" y="28189"/>
                    <a:pt x="11004" y="24039"/>
                  </a:cubicBezTo>
                  <a:cubicBezTo>
                    <a:pt x="-8358" y="8596"/>
                    <a:pt x="-751" y="-3852"/>
                    <a:pt x="22760" y="1104"/>
                  </a:cubicBezTo>
                  <a:cubicBezTo>
                    <a:pt x="30136" y="3063"/>
                    <a:pt x="35553" y="11016"/>
                    <a:pt x="39011" y="25307"/>
                  </a:cubicBezTo>
                  <a:close/>
                </a:path>
              </a:pathLst>
            </a:custGeom>
            <a:solidFill>
              <a:srgbClr val="604E09"/>
            </a:solidFill>
            <a:ln w="11507" cap="flat">
              <a:noFill/>
              <a:prstDash val="solid"/>
              <a:miter/>
            </a:ln>
          </p:spPr>
          <p:txBody>
            <a:bodyPr/>
            <a:lstStyle/>
            <a:p>
              <a:endParaRPr lang="en-US"/>
            </a:p>
          </p:txBody>
        </p:sp>
        <p:sp>
          <p:nvSpPr>
            <p:cNvPr id="1018" name="Freeform: Shape 1017">
              <a:extLst>
                <a:ext uri="{FF2B5EF4-FFF2-40B4-BE49-F238E27FC236}">
                  <a16:creationId xmlns:a16="http://schemas.microsoft.com/office/drawing/2014/main" id="{D0A4076E-C018-C5B0-A78D-03F31E3DCB67}"/>
                </a:ext>
              </a:extLst>
            </p:cNvPr>
            <p:cNvSpPr/>
            <p:nvPr/>
          </p:nvSpPr>
          <p:spPr>
            <a:xfrm>
              <a:off x="7697379" y="3776386"/>
              <a:ext cx="25931" cy="60968"/>
            </a:xfrm>
            <a:custGeom>
              <a:avLst/>
              <a:gdLst>
                <a:gd name="csX0" fmla="*/ 25932 w 25931"/>
                <a:gd name="csY0" fmla="*/ 8644 h 60968"/>
                <a:gd name="csX1" fmla="*/ 346 w 25931"/>
                <a:gd name="csY1" fmla="*/ 60969 h 60968"/>
                <a:gd name="csX2" fmla="*/ 0 w 25931"/>
                <a:gd name="csY2" fmla="*/ 42643 h 60968"/>
                <a:gd name="csX3" fmla="*/ 25932 w 25931"/>
                <a:gd name="csY3" fmla="*/ 0 h 60968"/>
                <a:gd name="csX4" fmla="*/ 25932 w 25931"/>
                <a:gd name="csY4" fmla="*/ 8644 h 60968"/>
              </a:gdLst>
              <a:ahLst/>
              <a:cxnLst>
                <a:cxn ang="0">
                  <a:pos x="csX0" y="csY0"/>
                </a:cxn>
                <a:cxn ang="0">
                  <a:pos x="csX1" y="csY1"/>
                </a:cxn>
                <a:cxn ang="0">
                  <a:pos x="csX2" y="csY2"/>
                </a:cxn>
                <a:cxn ang="0">
                  <a:pos x="csX3" y="csY3"/>
                </a:cxn>
                <a:cxn ang="0">
                  <a:pos x="csX4" y="csY4"/>
                </a:cxn>
              </a:cxnLst>
              <a:rect l="l" t="t" r="r" b="b"/>
              <a:pathLst>
                <a:path w="25931" h="60968">
                  <a:moveTo>
                    <a:pt x="25932" y="8644"/>
                  </a:moveTo>
                  <a:cubicBezTo>
                    <a:pt x="25932" y="28698"/>
                    <a:pt x="16712" y="50596"/>
                    <a:pt x="346" y="60969"/>
                  </a:cubicBezTo>
                  <a:lnTo>
                    <a:pt x="0" y="42643"/>
                  </a:lnTo>
                  <a:lnTo>
                    <a:pt x="25932" y="0"/>
                  </a:lnTo>
                  <a:lnTo>
                    <a:pt x="25932" y="8644"/>
                  </a:lnTo>
                  <a:close/>
                </a:path>
              </a:pathLst>
            </a:custGeom>
            <a:solidFill>
              <a:srgbClr val="1B6A43"/>
            </a:solidFill>
            <a:ln w="11507" cap="flat">
              <a:noFill/>
              <a:prstDash val="solid"/>
              <a:miter/>
            </a:ln>
          </p:spPr>
          <p:txBody>
            <a:bodyPr/>
            <a:lstStyle/>
            <a:p>
              <a:endParaRPr lang="en-US"/>
            </a:p>
          </p:txBody>
        </p:sp>
        <p:sp>
          <p:nvSpPr>
            <p:cNvPr id="1019" name="Freeform: Shape 1018">
              <a:extLst>
                <a:ext uri="{FF2B5EF4-FFF2-40B4-BE49-F238E27FC236}">
                  <a16:creationId xmlns:a16="http://schemas.microsoft.com/office/drawing/2014/main" id="{3C3F09DA-A6A3-367C-B4C0-F13821DA34DF}"/>
                </a:ext>
              </a:extLst>
            </p:cNvPr>
            <p:cNvSpPr/>
            <p:nvPr/>
          </p:nvSpPr>
          <p:spPr>
            <a:xfrm>
              <a:off x="7562384" y="3776530"/>
              <a:ext cx="31498" cy="103237"/>
            </a:xfrm>
            <a:custGeom>
              <a:avLst/>
              <a:gdLst>
                <a:gd name="csX0" fmla="*/ 31499 w 31498"/>
                <a:gd name="csY0" fmla="*/ 94594 h 103237"/>
                <a:gd name="csX1" fmla="*/ 14211 w 31498"/>
                <a:gd name="csY1" fmla="*/ 103238 h 103237"/>
                <a:gd name="csX2" fmla="*/ 5567 w 31498"/>
                <a:gd name="csY2" fmla="*/ 94594 h 103237"/>
                <a:gd name="csX3" fmla="*/ 4760 w 31498"/>
                <a:gd name="csY3" fmla="*/ 5619 h 103237"/>
                <a:gd name="csX4" fmla="*/ 12597 w 31498"/>
                <a:gd name="csY4" fmla="*/ 5619 h 103237"/>
                <a:gd name="csX5" fmla="*/ 17899 w 31498"/>
                <a:gd name="csY5" fmla="*/ 69008 h 103237"/>
                <a:gd name="csX6" fmla="*/ 13865 w 31498"/>
                <a:gd name="csY6" fmla="*/ 89753 h 103237"/>
                <a:gd name="csX7" fmla="*/ 31383 w 31498"/>
                <a:gd name="csY7" fmla="*/ 94479 h 103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498" h="103237">
                  <a:moveTo>
                    <a:pt x="31499" y="94594"/>
                  </a:moveTo>
                  <a:lnTo>
                    <a:pt x="14211" y="103238"/>
                  </a:lnTo>
                  <a:lnTo>
                    <a:pt x="5567" y="94594"/>
                  </a:lnTo>
                  <a:cubicBezTo>
                    <a:pt x="-1233" y="66703"/>
                    <a:pt x="-2155" y="32242"/>
                    <a:pt x="4760" y="5619"/>
                  </a:cubicBezTo>
                  <a:cubicBezTo>
                    <a:pt x="6604" y="-1988"/>
                    <a:pt x="9255" y="-1757"/>
                    <a:pt x="12597" y="5619"/>
                  </a:cubicBezTo>
                  <a:cubicBezTo>
                    <a:pt x="19282" y="23253"/>
                    <a:pt x="21702" y="49530"/>
                    <a:pt x="17899" y="69008"/>
                  </a:cubicBezTo>
                  <a:lnTo>
                    <a:pt x="13865" y="89753"/>
                  </a:lnTo>
                  <a:cubicBezTo>
                    <a:pt x="12943" y="94709"/>
                    <a:pt x="26658" y="94248"/>
                    <a:pt x="31383" y="94479"/>
                  </a:cubicBezTo>
                  <a:close/>
                </a:path>
              </a:pathLst>
            </a:custGeom>
            <a:solidFill>
              <a:srgbClr val="257125"/>
            </a:solidFill>
            <a:ln w="11507" cap="flat">
              <a:noFill/>
              <a:prstDash val="solid"/>
              <a:miter/>
            </a:ln>
          </p:spPr>
          <p:txBody>
            <a:bodyPr/>
            <a:lstStyle/>
            <a:p>
              <a:endParaRPr lang="en-US"/>
            </a:p>
          </p:txBody>
        </p:sp>
        <p:sp>
          <p:nvSpPr>
            <p:cNvPr id="1020" name="Freeform: Shape 1019">
              <a:extLst>
                <a:ext uri="{FF2B5EF4-FFF2-40B4-BE49-F238E27FC236}">
                  <a16:creationId xmlns:a16="http://schemas.microsoft.com/office/drawing/2014/main" id="{C3270086-4E9A-BA94-AC4C-DC2AD6CC7F75}"/>
                </a:ext>
              </a:extLst>
            </p:cNvPr>
            <p:cNvSpPr/>
            <p:nvPr/>
          </p:nvSpPr>
          <p:spPr>
            <a:xfrm>
              <a:off x="7592982" y="3824907"/>
              <a:ext cx="18995" cy="37687"/>
            </a:xfrm>
            <a:custGeom>
              <a:avLst/>
              <a:gdLst>
                <a:gd name="csX0" fmla="*/ 18995 w 18995"/>
                <a:gd name="csY0" fmla="*/ 36996 h 37687"/>
                <a:gd name="csX1" fmla="*/ 9545 w 18995"/>
                <a:gd name="csY1" fmla="*/ 37688 h 37687"/>
                <a:gd name="csX2" fmla="*/ 13233 w 18995"/>
                <a:gd name="csY2" fmla="*/ 0 h 37687"/>
                <a:gd name="csX3" fmla="*/ 18995 w 18995"/>
                <a:gd name="csY3" fmla="*/ 36996 h 37687"/>
              </a:gdLst>
              <a:ahLst/>
              <a:cxnLst>
                <a:cxn ang="0">
                  <a:pos x="csX0" y="csY0"/>
                </a:cxn>
                <a:cxn ang="0">
                  <a:pos x="csX1" y="csY1"/>
                </a:cxn>
                <a:cxn ang="0">
                  <a:pos x="csX2" y="csY2"/>
                </a:cxn>
                <a:cxn ang="0">
                  <a:pos x="csX3" y="csY3"/>
                </a:cxn>
              </a:cxnLst>
              <a:rect l="l" t="t" r="r" b="b"/>
              <a:pathLst>
                <a:path w="18995" h="37687">
                  <a:moveTo>
                    <a:pt x="18995" y="36996"/>
                  </a:moveTo>
                  <a:lnTo>
                    <a:pt x="9545" y="37688"/>
                  </a:lnTo>
                  <a:cubicBezTo>
                    <a:pt x="-3248" y="35037"/>
                    <a:pt x="-4286" y="9566"/>
                    <a:pt x="13233" y="0"/>
                  </a:cubicBezTo>
                  <a:lnTo>
                    <a:pt x="18995" y="36996"/>
                  </a:lnTo>
                  <a:close/>
                </a:path>
              </a:pathLst>
            </a:custGeom>
            <a:solidFill>
              <a:srgbClr val="B46807"/>
            </a:solidFill>
            <a:ln w="11507" cap="flat">
              <a:noFill/>
              <a:prstDash val="solid"/>
              <a:miter/>
            </a:ln>
          </p:spPr>
          <p:txBody>
            <a:bodyPr/>
            <a:lstStyle/>
            <a:p>
              <a:endParaRPr lang="en-US"/>
            </a:p>
          </p:txBody>
        </p:sp>
        <p:sp>
          <p:nvSpPr>
            <p:cNvPr id="1021" name="Freeform: Shape 1020">
              <a:extLst>
                <a:ext uri="{FF2B5EF4-FFF2-40B4-BE49-F238E27FC236}">
                  <a16:creationId xmlns:a16="http://schemas.microsoft.com/office/drawing/2014/main" id="{1C77DBAE-348D-B80E-FD15-1C917C4F6128}"/>
                </a:ext>
              </a:extLst>
            </p:cNvPr>
            <p:cNvSpPr/>
            <p:nvPr/>
          </p:nvSpPr>
          <p:spPr>
            <a:xfrm>
              <a:off x="7473098" y="3712191"/>
              <a:ext cx="55008" cy="91309"/>
            </a:xfrm>
            <a:custGeom>
              <a:avLst/>
              <a:gdLst>
                <a:gd name="csX0" fmla="*/ 25586 w 55008"/>
                <a:gd name="csY0" fmla="*/ 12331 h 91309"/>
                <a:gd name="csX1" fmla="*/ 43796 w 55008"/>
                <a:gd name="csY1" fmla="*/ 21782 h 91309"/>
                <a:gd name="csX2" fmla="*/ 42874 w 55008"/>
                <a:gd name="csY2" fmla="*/ 64540 h 91309"/>
                <a:gd name="csX3" fmla="*/ 26739 w 55008"/>
                <a:gd name="csY3" fmla="*/ 90703 h 91309"/>
                <a:gd name="csX4" fmla="*/ 26162 w 55008"/>
                <a:gd name="csY4" fmla="*/ 82405 h 91309"/>
                <a:gd name="csX5" fmla="*/ 9681 w 55008"/>
                <a:gd name="csY5" fmla="*/ 66269 h 91309"/>
                <a:gd name="csX6" fmla="*/ 4380 w 55008"/>
                <a:gd name="csY6" fmla="*/ 40337 h 91309"/>
                <a:gd name="csX7" fmla="*/ 0 w 55008"/>
                <a:gd name="csY7" fmla="*/ 20283 h 91309"/>
                <a:gd name="csX8" fmla="*/ 25701 w 55008"/>
                <a:gd name="csY8" fmla="*/ 12331 h 91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008" h="91309">
                  <a:moveTo>
                    <a:pt x="25586" y="12331"/>
                  </a:moveTo>
                  <a:cubicBezTo>
                    <a:pt x="37918" y="-8299"/>
                    <a:pt x="48406" y="-1615"/>
                    <a:pt x="43796" y="21782"/>
                  </a:cubicBezTo>
                  <a:cubicBezTo>
                    <a:pt x="59009" y="28121"/>
                    <a:pt x="58779" y="42412"/>
                    <a:pt x="42874" y="64540"/>
                  </a:cubicBezTo>
                  <a:lnTo>
                    <a:pt x="26739" y="90703"/>
                  </a:lnTo>
                  <a:lnTo>
                    <a:pt x="26162" y="82405"/>
                  </a:lnTo>
                  <a:cubicBezTo>
                    <a:pt x="9105" y="100845"/>
                    <a:pt x="-807" y="88282"/>
                    <a:pt x="9681" y="66269"/>
                  </a:cubicBezTo>
                  <a:cubicBezTo>
                    <a:pt x="-692" y="66500"/>
                    <a:pt x="-2536" y="57856"/>
                    <a:pt x="4380" y="40337"/>
                  </a:cubicBezTo>
                  <a:lnTo>
                    <a:pt x="0" y="20283"/>
                  </a:lnTo>
                  <a:lnTo>
                    <a:pt x="25701" y="12331"/>
                  </a:lnTo>
                  <a:close/>
                </a:path>
              </a:pathLst>
            </a:custGeom>
            <a:solidFill>
              <a:srgbClr val="32A245"/>
            </a:solidFill>
            <a:ln w="11507" cap="flat">
              <a:noFill/>
              <a:prstDash val="solid"/>
              <a:miter/>
            </a:ln>
          </p:spPr>
          <p:txBody>
            <a:bodyPr/>
            <a:lstStyle/>
            <a:p>
              <a:endParaRPr lang="en-US"/>
            </a:p>
          </p:txBody>
        </p:sp>
        <p:sp>
          <p:nvSpPr>
            <p:cNvPr id="1022" name="Freeform: Shape 1021">
              <a:extLst>
                <a:ext uri="{FF2B5EF4-FFF2-40B4-BE49-F238E27FC236}">
                  <a16:creationId xmlns:a16="http://schemas.microsoft.com/office/drawing/2014/main" id="{871058D0-E4F7-1C6E-24D9-01AD07B69180}"/>
                </a:ext>
              </a:extLst>
            </p:cNvPr>
            <p:cNvSpPr/>
            <p:nvPr/>
          </p:nvSpPr>
          <p:spPr>
            <a:xfrm>
              <a:off x="7462021" y="3817464"/>
              <a:ext cx="37124" cy="61265"/>
            </a:xfrm>
            <a:custGeom>
              <a:avLst/>
              <a:gdLst>
                <a:gd name="csX0" fmla="*/ 2894 w 37124"/>
                <a:gd name="csY0" fmla="*/ 61266 h 61265"/>
                <a:gd name="csX1" fmla="*/ 820 w 37124"/>
                <a:gd name="csY1" fmla="*/ 36832 h 61265"/>
                <a:gd name="csX2" fmla="*/ 13 w 37124"/>
                <a:gd name="csY2" fmla="*/ 27958 h 61265"/>
                <a:gd name="csX3" fmla="*/ 11192 w 37124"/>
                <a:gd name="csY3" fmla="*/ 19314 h 61265"/>
                <a:gd name="csX4" fmla="*/ 37124 w 37124"/>
                <a:gd name="csY4" fmla="*/ 989 h 61265"/>
                <a:gd name="csX5" fmla="*/ 3009 w 37124"/>
                <a:gd name="csY5" fmla="*/ 61266 h 61265"/>
              </a:gdLst>
              <a:ahLst/>
              <a:cxnLst>
                <a:cxn ang="0">
                  <a:pos x="csX0" y="csY0"/>
                </a:cxn>
                <a:cxn ang="0">
                  <a:pos x="csX1" y="csY1"/>
                </a:cxn>
                <a:cxn ang="0">
                  <a:pos x="csX2" y="csY2"/>
                </a:cxn>
                <a:cxn ang="0">
                  <a:pos x="csX3" y="csY3"/>
                </a:cxn>
                <a:cxn ang="0">
                  <a:pos x="csX4" y="csY4"/>
                </a:cxn>
                <a:cxn ang="0">
                  <a:pos x="csX5" y="csY5"/>
                </a:cxn>
              </a:cxnLst>
              <a:rect l="l" t="t" r="r" b="b"/>
              <a:pathLst>
                <a:path w="37124" h="61265">
                  <a:moveTo>
                    <a:pt x="2894" y="61266"/>
                  </a:moveTo>
                  <a:lnTo>
                    <a:pt x="820" y="36832"/>
                  </a:lnTo>
                  <a:cubicBezTo>
                    <a:pt x="589" y="34182"/>
                    <a:pt x="-102" y="30033"/>
                    <a:pt x="13" y="27958"/>
                  </a:cubicBezTo>
                  <a:cubicBezTo>
                    <a:pt x="2087" y="17470"/>
                    <a:pt x="5775" y="14589"/>
                    <a:pt x="11192" y="19314"/>
                  </a:cubicBezTo>
                  <a:cubicBezTo>
                    <a:pt x="19606" y="3524"/>
                    <a:pt x="28250" y="-2584"/>
                    <a:pt x="37124" y="989"/>
                  </a:cubicBezTo>
                  <a:cubicBezTo>
                    <a:pt x="36087" y="18968"/>
                    <a:pt x="20989" y="54697"/>
                    <a:pt x="3009" y="61266"/>
                  </a:cubicBezTo>
                  <a:close/>
                </a:path>
              </a:pathLst>
            </a:custGeom>
            <a:solidFill>
              <a:srgbClr val="089DA2"/>
            </a:solidFill>
            <a:ln w="11507" cap="flat">
              <a:noFill/>
              <a:prstDash val="solid"/>
              <a:miter/>
            </a:ln>
          </p:spPr>
          <p:txBody>
            <a:bodyPr/>
            <a:lstStyle/>
            <a:p>
              <a:endParaRPr lang="en-US"/>
            </a:p>
          </p:txBody>
        </p:sp>
        <p:sp>
          <p:nvSpPr>
            <p:cNvPr id="1023" name="Freeform: Shape 1022">
              <a:extLst>
                <a:ext uri="{FF2B5EF4-FFF2-40B4-BE49-F238E27FC236}">
                  <a16:creationId xmlns:a16="http://schemas.microsoft.com/office/drawing/2014/main" id="{6641E3C5-6E3A-7799-E533-50448873F10C}"/>
                </a:ext>
              </a:extLst>
            </p:cNvPr>
            <p:cNvSpPr/>
            <p:nvPr/>
          </p:nvSpPr>
          <p:spPr>
            <a:xfrm>
              <a:off x="7470370" y="3793087"/>
              <a:ext cx="29599" cy="43691"/>
            </a:xfrm>
            <a:custGeom>
              <a:avLst/>
              <a:gdLst>
                <a:gd name="csX0" fmla="*/ 29582 w 29599"/>
                <a:gd name="csY0" fmla="*/ 9807 h 43691"/>
                <a:gd name="csX1" fmla="*/ 28660 w 29599"/>
                <a:gd name="csY1" fmla="*/ 25366 h 43691"/>
                <a:gd name="csX2" fmla="*/ 2728 w 29599"/>
                <a:gd name="csY2" fmla="*/ 43692 h 43691"/>
                <a:gd name="csX3" fmla="*/ 29005 w 29599"/>
                <a:gd name="csY3" fmla="*/ 1509 h 43691"/>
                <a:gd name="csX4" fmla="*/ 29582 w 29599"/>
                <a:gd name="csY4" fmla="*/ 9807 h 43691"/>
              </a:gdLst>
              <a:ahLst/>
              <a:cxnLst>
                <a:cxn ang="0">
                  <a:pos x="csX0" y="csY0"/>
                </a:cxn>
                <a:cxn ang="0">
                  <a:pos x="csX1" y="csY1"/>
                </a:cxn>
                <a:cxn ang="0">
                  <a:pos x="csX2" y="csY2"/>
                </a:cxn>
                <a:cxn ang="0">
                  <a:pos x="csX3" y="csY3"/>
                </a:cxn>
                <a:cxn ang="0">
                  <a:pos x="csX4" y="csY4"/>
                </a:cxn>
              </a:cxnLst>
              <a:rect l="l" t="t" r="r" b="b"/>
              <a:pathLst>
                <a:path w="29599" h="43691">
                  <a:moveTo>
                    <a:pt x="29582" y="9807"/>
                  </a:moveTo>
                  <a:lnTo>
                    <a:pt x="28660" y="25366"/>
                  </a:lnTo>
                  <a:lnTo>
                    <a:pt x="2728" y="43692"/>
                  </a:lnTo>
                  <a:cubicBezTo>
                    <a:pt x="-7184" y="28594"/>
                    <a:pt x="11833" y="-7826"/>
                    <a:pt x="29005" y="1509"/>
                  </a:cubicBezTo>
                  <a:cubicBezTo>
                    <a:pt x="29236" y="4160"/>
                    <a:pt x="29697" y="7848"/>
                    <a:pt x="29582" y="9807"/>
                  </a:cubicBezTo>
                  <a:close/>
                </a:path>
              </a:pathLst>
            </a:custGeom>
            <a:solidFill>
              <a:srgbClr val="147442"/>
            </a:solidFill>
            <a:ln w="11507" cap="flat">
              <a:noFill/>
              <a:prstDash val="solid"/>
              <a:miter/>
            </a:ln>
          </p:spPr>
          <p:txBody>
            <a:bodyPr/>
            <a:lstStyle/>
            <a:p>
              <a:endParaRPr lang="en-US"/>
            </a:p>
          </p:txBody>
        </p:sp>
        <p:sp>
          <p:nvSpPr>
            <p:cNvPr id="1024" name="Freeform: Shape 1023">
              <a:extLst>
                <a:ext uri="{FF2B5EF4-FFF2-40B4-BE49-F238E27FC236}">
                  <a16:creationId xmlns:a16="http://schemas.microsoft.com/office/drawing/2014/main" id="{9FD66B68-370D-01A0-A42A-7E4EA3DCFC17}"/>
                </a:ext>
              </a:extLst>
            </p:cNvPr>
            <p:cNvSpPr/>
            <p:nvPr/>
          </p:nvSpPr>
          <p:spPr>
            <a:xfrm>
              <a:off x="7512771" y="3717013"/>
              <a:ext cx="62685" cy="65691"/>
            </a:xfrm>
            <a:custGeom>
              <a:avLst/>
              <a:gdLst>
                <a:gd name="csX0" fmla="*/ 19912 w 62685"/>
                <a:gd name="csY0" fmla="*/ 17997 h 65691"/>
                <a:gd name="csX1" fmla="*/ 61288 w 62685"/>
                <a:gd name="csY1" fmla="*/ 50268 h 65691"/>
                <a:gd name="csX2" fmla="*/ 62325 w 62685"/>
                <a:gd name="csY2" fmla="*/ 65251 h 65691"/>
                <a:gd name="csX3" fmla="*/ 54488 w 62685"/>
                <a:gd name="csY3" fmla="*/ 65251 h 65691"/>
                <a:gd name="csX4" fmla="*/ 46651 w 62685"/>
                <a:gd name="csY4" fmla="*/ 59373 h 65691"/>
                <a:gd name="csX5" fmla="*/ 38007 w 62685"/>
                <a:gd name="csY5" fmla="*/ 50729 h 65691"/>
                <a:gd name="csX6" fmla="*/ 17607 w 62685"/>
                <a:gd name="csY6" fmla="*/ 41739 h 65691"/>
                <a:gd name="csX7" fmla="*/ 3316 w 62685"/>
                <a:gd name="csY7" fmla="*/ 59718 h 65691"/>
                <a:gd name="csX8" fmla="*/ 4238 w 62685"/>
                <a:gd name="csY8" fmla="*/ 16960 h 65691"/>
                <a:gd name="csX9" fmla="*/ 20028 w 62685"/>
                <a:gd name="csY9" fmla="*/ 17882 h 656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2685" h="65691">
                  <a:moveTo>
                    <a:pt x="19912" y="17997"/>
                  </a:moveTo>
                  <a:cubicBezTo>
                    <a:pt x="38122" y="-559"/>
                    <a:pt x="69701" y="26410"/>
                    <a:pt x="61288" y="50268"/>
                  </a:cubicBezTo>
                  <a:cubicBezTo>
                    <a:pt x="59559" y="53610"/>
                    <a:pt x="61749" y="61678"/>
                    <a:pt x="62325" y="65251"/>
                  </a:cubicBezTo>
                  <a:lnTo>
                    <a:pt x="54488" y="65251"/>
                  </a:lnTo>
                  <a:cubicBezTo>
                    <a:pt x="49302" y="66634"/>
                    <a:pt x="46651" y="64790"/>
                    <a:pt x="46651" y="59373"/>
                  </a:cubicBezTo>
                  <a:lnTo>
                    <a:pt x="38007" y="50729"/>
                  </a:lnTo>
                  <a:cubicBezTo>
                    <a:pt x="34780" y="46695"/>
                    <a:pt x="21756" y="37475"/>
                    <a:pt x="17607" y="41739"/>
                  </a:cubicBezTo>
                  <a:cubicBezTo>
                    <a:pt x="13458" y="46003"/>
                    <a:pt x="6428" y="54647"/>
                    <a:pt x="3316" y="59718"/>
                  </a:cubicBezTo>
                  <a:cubicBezTo>
                    <a:pt x="-2331" y="48885"/>
                    <a:pt x="89" y="31597"/>
                    <a:pt x="4238" y="16960"/>
                  </a:cubicBezTo>
                  <a:cubicBezTo>
                    <a:pt x="5967" y="-5975"/>
                    <a:pt x="11268" y="-5630"/>
                    <a:pt x="20028" y="17882"/>
                  </a:cubicBezTo>
                  <a:close/>
                </a:path>
              </a:pathLst>
            </a:custGeom>
            <a:solidFill>
              <a:srgbClr val="226C27"/>
            </a:solidFill>
            <a:ln w="11507" cap="flat">
              <a:noFill/>
              <a:prstDash val="solid"/>
              <a:miter/>
            </a:ln>
          </p:spPr>
          <p:txBody>
            <a:bodyPr/>
            <a:lstStyle/>
            <a:p>
              <a:endParaRPr lang="en-US"/>
            </a:p>
          </p:txBody>
        </p:sp>
        <p:sp>
          <p:nvSpPr>
            <p:cNvPr id="1025" name="Freeform: Shape 1024">
              <a:extLst>
                <a:ext uri="{FF2B5EF4-FFF2-40B4-BE49-F238E27FC236}">
                  <a16:creationId xmlns:a16="http://schemas.microsoft.com/office/drawing/2014/main" id="{E6FF62CD-9118-1E4F-D7C5-DC2D203E6F06}"/>
                </a:ext>
              </a:extLst>
            </p:cNvPr>
            <p:cNvSpPr/>
            <p:nvPr/>
          </p:nvSpPr>
          <p:spPr>
            <a:xfrm>
              <a:off x="7558961" y="3776501"/>
              <a:ext cx="8989" cy="94921"/>
            </a:xfrm>
            <a:custGeom>
              <a:avLst/>
              <a:gdLst>
                <a:gd name="csX0" fmla="*/ 8183 w 8989"/>
                <a:gd name="csY0" fmla="*/ 5763 h 94921"/>
                <a:gd name="csX1" fmla="*/ 8990 w 8989"/>
                <a:gd name="csY1" fmla="*/ 94738 h 94921"/>
                <a:gd name="csX2" fmla="*/ 0 w 8989"/>
                <a:gd name="csY2" fmla="*/ 76182 h 94921"/>
                <a:gd name="csX3" fmla="*/ 346 w 8989"/>
                <a:gd name="csY3" fmla="*/ 0 h 94921"/>
                <a:gd name="csX4" fmla="*/ 8183 w 8989"/>
                <a:gd name="csY4" fmla="*/ 5763 h 94921"/>
              </a:gdLst>
              <a:ahLst/>
              <a:cxnLst>
                <a:cxn ang="0">
                  <a:pos x="csX0" y="csY0"/>
                </a:cxn>
                <a:cxn ang="0">
                  <a:pos x="csX1" y="csY1"/>
                </a:cxn>
                <a:cxn ang="0">
                  <a:pos x="csX2" y="csY2"/>
                </a:cxn>
                <a:cxn ang="0">
                  <a:pos x="csX3" y="csY3"/>
                </a:cxn>
                <a:cxn ang="0">
                  <a:pos x="csX4" y="csY4"/>
                </a:cxn>
              </a:cxnLst>
              <a:rect l="l" t="t" r="r" b="b"/>
              <a:pathLst>
                <a:path w="8989" h="94921">
                  <a:moveTo>
                    <a:pt x="8183" y="5763"/>
                  </a:moveTo>
                  <a:lnTo>
                    <a:pt x="8990" y="94738"/>
                  </a:lnTo>
                  <a:cubicBezTo>
                    <a:pt x="8759" y="96812"/>
                    <a:pt x="0" y="80792"/>
                    <a:pt x="0" y="76182"/>
                  </a:cubicBezTo>
                  <a:lnTo>
                    <a:pt x="346" y="0"/>
                  </a:lnTo>
                  <a:cubicBezTo>
                    <a:pt x="2190" y="1844"/>
                    <a:pt x="5763" y="4034"/>
                    <a:pt x="8183" y="5763"/>
                  </a:cubicBezTo>
                  <a:close/>
                </a:path>
              </a:pathLst>
            </a:custGeom>
            <a:solidFill>
              <a:srgbClr val="088A42"/>
            </a:solidFill>
            <a:ln w="11507" cap="flat">
              <a:noFill/>
              <a:prstDash val="solid"/>
              <a:miter/>
            </a:ln>
          </p:spPr>
          <p:txBody>
            <a:bodyPr/>
            <a:lstStyle/>
            <a:p>
              <a:endParaRPr lang="en-US"/>
            </a:p>
          </p:txBody>
        </p:sp>
        <p:sp>
          <p:nvSpPr>
            <p:cNvPr id="1026" name="Freeform: Shape 1025">
              <a:extLst>
                <a:ext uri="{FF2B5EF4-FFF2-40B4-BE49-F238E27FC236}">
                  <a16:creationId xmlns:a16="http://schemas.microsoft.com/office/drawing/2014/main" id="{0BAA4613-79DF-5863-65E6-ADE16F83179C}"/>
                </a:ext>
              </a:extLst>
            </p:cNvPr>
            <p:cNvSpPr/>
            <p:nvPr/>
          </p:nvSpPr>
          <p:spPr>
            <a:xfrm>
              <a:off x="7869336" y="3826205"/>
              <a:ext cx="61178" cy="35006"/>
            </a:xfrm>
            <a:custGeom>
              <a:avLst/>
              <a:gdLst>
                <a:gd name="csX0" fmla="*/ 50135 w 61178"/>
                <a:gd name="csY0" fmla="*/ 17027 h 35006"/>
                <a:gd name="csX1" fmla="*/ 50826 w 61178"/>
                <a:gd name="csY1" fmla="*/ 27745 h 35006"/>
                <a:gd name="csX2" fmla="*/ 43220 w 61178"/>
                <a:gd name="csY2" fmla="*/ 35006 h 35006"/>
                <a:gd name="csX3" fmla="*/ 0 w 61178"/>
                <a:gd name="csY3" fmla="*/ 27515 h 35006"/>
                <a:gd name="csX4" fmla="*/ 26739 w 61178"/>
                <a:gd name="csY4" fmla="*/ 8844 h 35006"/>
                <a:gd name="csX5" fmla="*/ 50135 w 61178"/>
                <a:gd name="csY5" fmla="*/ 17027 h 35006"/>
              </a:gdLst>
              <a:ahLst/>
              <a:cxnLst>
                <a:cxn ang="0">
                  <a:pos x="csX0" y="csY0"/>
                </a:cxn>
                <a:cxn ang="0">
                  <a:pos x="csX1" y="csY1"/>
                </a:cxn>
                <a:cxn ang="0">
                  <a:pos x="csX2" y="csY2"/>
                </a:cxn>
                <a:cxn ang="0">
                  <a:pos x="csX3" y="csY3"/>
                </a:cxn>
                <a:cxn ang="0">
                  <a:pos x="csX4" y="csY4"/>
                </a:cxn>
                <a:cxn ang="0">
                  <a:pos x="csX5" y="csY5"/>
                </a:cxn>
              </a:cxnLst>
              <a:rect l="l" t="t" r="r" b="b"/>
              <a:pathLst>
                <a:path w="61178" h="35006">
                  <a:moveTo>
                    <a:pt x="50135" y="17027"/>
                  </a:moveTo>
                  <a:cubicBezTo>
                    <a:pt x="66385" y="14491"/>
                    <a:pt x="63043" y="17257"/>
                    <a:pt x="50826" y="27745"/>
                  </a:cubicBezTo>
                  <a:cubicBezTo>
                    <a:pt x="48176" y="28898"/>
                    <a:pt x="42989" y="32240"/>
                    <a:pt x="43220" y="35006"/>
                  </a:cubicBezTo>
                  <a:cubicBezTo>
                    <a:pt x="30196" y="32817"/>
                    <a:pt x="13369" y="31549"/>
                    <a:pt x="0" y="27515"/>
                  </a:cubicBezTo>
                  <a:lnTo>
                    <a:pt x="26739" y="8844"/>
                  </a:lnTo>
                  <a:cubicBezTo>
                    <a:pt x="28006" y="-8444"/>
                    <a:pt x="52209" y="2505"/>
                    <a:pt x="50135" y="17027"/>
                  </a:cubicBezTo>
                  <a:close/>
                </a:path>
              </a:pathLst>
            </a:custGeom>
            <a:solidFill>
              <a:srgbClr val="45B5BE"/>
            </a:solidFill>
            <a:ln w="11507" cap="flat">
              <a:noFill/>
              <a:prstDash val="solid"/>
              <a:miter/>
            </a:ln>
          </p:spPr>
          <p:txBody>
            <a:bodyPr/>
            <a:lstStyle/>
            <a:p>
              <a:endParaRPr lang="en-US"/>
            </a:p>
          </p:txBody>
        </p:sp>
        <p:sp>
          <p:nvSpPr>
            <p:cNvPr id="1027" name="Freeform: Shape 1026">
              <a:extLst>
                <a:ext uri="{FF2B5EF4-FFF2-40B4-BE49-F238E27FC236}">
                  <a16:creationId xmlns:a16="http://schemas.microsoft.com/office/drawing/2014/main" id="{C4DB6309-986D-9802-AC32-DA9799CE3C3A}"/>
                </a:ext>
              </a:extLst>
            </p:cNvPr>
            <p:cNvSpPr/>
            <p:nvPr/>
          </p:nvSpPr>
          <p:spPr>
            <a:xfrm>
              <a:off x="7936038" y="3790872"/>
              <a:ext cx="62034" cy="53543"/>
            </a:xfrm>
            <a:custGeom>
              <a:avLst/>
              <a:gdLst>
                <a:gd name="csX0" fmla="*/ 47167 w 62034"/>
                <a:gd name="csY0" fmla="*/ 12253 h 53543"/>
                <a:gd name="csX1" fmla="*/ 62035 w 62034"/>
                <a:gd name="csY1" fmla="*/ 37493 h 53543"/>
                <a:gd name="csX2" fmla="*/ 12361 w 62034"/>
                <a:gd name="csY2" fmla="*/ 48442 h 53543"/>
                <a:gd name="csX3" fmla="*/ 12015 w 62034"/>
                <a:gd name="csY3" fmla="*/ 37263 h 53543"/>
                <a:gd name="csX4" fmla="*/ 27344 w 62034"/>
                <a:gd name="csY4" fmla="*/ 12829 h 53543"/>
                <a:gd name="csX5" fmla="*/ 47167 w 62034"/>
                <a:gd name="csY5" fmla="*/ 12253 h 53543"/>
              </a:gdLst>
              <a:ahLst/>
              <a:cxnLst>
                <a:cxn ang="0">
                  <a:pos x="csX0" y="csY0"/>
                </a:cxn>
                <a:cxn ang="0">
                  <a:pos x="csX1" y="csY1"/>
                </a:cxn>
                <a:cxn ang="0">
                  <a:pos x="csX2" y="csY2"/>
                </a:cxn>
                <a:cxn ang="0">
                  <a:pos x="csX3" y="csY3"/>
                </a:cxn>
                <a:cxn ang="0">
                  <a:pos x="csX4" y="csY4"/>
                </a:cxn>
                <a:cxn ang="0">
                  <a:pos x="csX5" y="csY5"/>
                </a:cxn>
              </a:cxnLst>
              <a:rect l="l" t="t" r="r" b="b"/>
              <a:pathLst>
                <a:path w="62034" h="53543">
                  <a:moveTo>
                    <a:pt x="47167" y="12253"/>
                  </a:moveTo>
                  <a:lnTo>
                    <a:pt x="62035" y="37493"/>
                  </a:lnTo>
                  <a:cubicBezTo>
                    <a:pt x="48205" y="51785"/>
                    <a:pt x="28612" y="59161"/>
                    <a:pt x="12361" y="48442"/>
                  </a:cubicBezTo>
                  <a:cubicBezTo>
                    <a:pt x="-4120" y="48442"/>
                    <a:pt x="-4005" y="41988"/>
                    <a:pt x="12015" y="37263"/>
                  </a:cubicBezTo>
                  <a:cubicBezTo>
                    <a:pt x="-2622" y="22741"/>
                    <a:pt x="5446" y="4531"/>
                    <a:pt x="27344" y="12829"/>
                  </a:cubicBezTo>
                  <a:cubicBezTo>
                    <a:pt x="25846" y="-3652"/>
                    <a:pt x="44286" y="-4689"/>
                    <a:pt x="47167" y="12253"/>
                  </a:cubicBezTo>
                  <a:close/>
                </a:path>
              </a:pathLst>
            </a:custGeom>
            <a:solidFill>
              <a:srgbClr val="44AF6D"/>
            </a:solidFill>
            <a:ln w="11507" cap="flat">
              <a:noFill/>
              <a:prstDash val="solid"/>
              <a:miter/>
            </a:ln>
          </p:spPr>
          <p:txBody>
            <a:bodyPr/>
            <a:lstStyle/>
            <a:p>
              <a:endParaRPr lang="en-US"/>
            </a:p>
          </p:txBody>
        </p:sp>
        <p:sp>
          <p:nvSpPr>
            <p:cNvPr id="1028" name="Freeform: Shape 1027">
              <a:extLst>
                <a:ext uri="{FF2B5EF4-FFF2-40B4-BE49-F238E27FC236}">
                  <a16:creationId xmlns:a16="http://schemas.microsoft.com/office/drawing/2014/main" id="{13A30B52-8BAC-1F1F-72BD-3FE68E2588E1}"/>
                </a:ext>
              </a:extLst>
            </p:cNvPr>
            <p:cNvSpPr/>
            <p:nvPr/>
          </p:nvSpPr>
          <p:spPr>
            <a:xfrm>
              <a:off x="7944556" y="3774311"/>
              <a:ext cx="55361" cy="32146"/>
            </a:xfrm>
            <a:custGeom>
              <a:avLst/>
              <a:gdLst>
                <a:gd name="csX0" fmla="*/ 46026 w 55361"/>
                <a:gd name="csY0" fmla="*/ 115 h 32146"/>
                <a:gd name="csX1" fmla="*/ 55362 w 55361"/>
                <a:gd name="csY1" fmla="*/ 922 h 32146"/>
                <a:gd name="csX2" fmla="*/ 38650 w 55361"/>
                <a:gd name="csY2" fmla="*/ 28698 h 32146"/>
                <a:gd name="csX3" fmla="*/ 18827 w 55361"/>
                <a:gd name="csY3" fmla="*/ 29274 h 32146"/>
                <a:gd name="csX4" fmla="*/ 10644 w 55361"/>
                <a:gd name="csY4" fmla="*/ 10834 h 32146"/>
                <a:gd name="csX5" fmla="*/ 46026 w 55361"/>
                <a:gd name="csY5" fmla="*/ 0 h 32146"/>
              </a:gdLst>
              <a:ahLst/>
              <a:cxnLst>
                <a:cxn ang="0">
                  <a:pos x="csX0" y="csY0"/>
                </a:cxn>
                <a:cxn ang="0">
                  <a:pos x="csX1" y="csY1"/>
                </a:cxn>
                <a:cxn ang="0">
                  <a:pos x="csX2" y="csY2"/>
                </a:cxn>
                <a:cxn ang="0">
                  <a:pos x="csX3" y="csY3"/>
                </a:cxn>
                <a:cxn ang="0">
                  <a:pos x="csX4" y="csY4"/>
                </a:cxn>
                <a:cxn ang="0">
                  <a:pos x="csX5" y="csY5"/>
                </a:cxn>
              </a:cxnLst>
              <a:rect l="l" t="t" r="r" b="b"/>
              <a:pathLst>
                <a:path w="55361" h="32146">
                  <a:moveTo>
                    <a:pt x="46026" y="115"/>
                  </a:moveTo>
                  <a:lnTo>
                    <a:pt x="55362" y="922"/>
                  </a:lnTo>
                  <a:lnTo>
                    <a:pt x="38650" y="28698"/>
                  </a:lnTo>
                  <a:lnTo>
                    <a:pt x="18827" y="29274"/>
                  </a:lnTo>
                  <a:cubicBezTo>
                    <a:pt x="-2610" y="38149"/>
                    <a:pt x="-6299" y="24895"/>
                    <a:pt x="10644" y="10834"/>
                  </a:cubicBezTo>
                  <a:lnTo>
                    <a:pt x="46026" y="0"/>
                  </a:lnTo>
                  <a:close/>
                </a:path>
              </a:pathLst>
            </a:custGeom>
            <a:solidFill>
              <a:srgbClr val="4BB7B3"/>
            </a:solidFill>
            <a:ln w="11507" cap="flat">
              <a:noFill/>
              <a:prstDash val="solid"/>
              <a:miter/>
            </a:ln>
          </p:spPr>
          <p:txBody>
            <a:bodyPr/>
            <a:lstStyle/>
            <a:p>
              <a:endParaRPr lang="en-US"/>
            </a:p>
          </p:txBody>
        </p:sp>
        <p:sp>
          <p:nvSpPr>
            <p:cNvPr id="1029" name="Freeform: Shape 1028">
              <a:extLst>
                <a:ext uri="{FF2B5EF4-FFF2-40B4-BE49-F238E27FC236}">
                  <a16:creationId xmlns:a16="http://schemas.microsoft.com/office/drawing/2014/main" id="{5EF279C4-F7C2-C727-796D-82360894FAA9}"/>
                </a:ext>
              </a:extLst>
            </p:cNvPr>
            <p:cNvSpPr/>
            <p:nvPr/>
          </p:nvSpPr>
          <p:spPr>
            <a:xfrm>
              <a:off x="7908957" y="3810003"/>
              <a:ext cx="39441" cy="44063"/>
            </a:xfrm>
            <a:custGeom>
              <a:avLst/>
              <a:gdLst>
                <a:gd name="csX0" fmla="*/ 39096 w 39441"/>
                <a:gd name="csY0" fmla="*/ 18131 h 44063"/>
                <a:gd name="csX1" fmla="*/ 39442 w 39441"/>
                <a:gd name="csY1" fmla="*/ 29311 h 44063"/>
                <a:gd name="csX2" fmla="*/ 11205 w 39441"/>
                <a:gd name="csY2" fmla="*/ 44063 h 44063"/>
                <a:gd name="csX3" fmla="*/ 10514 w 39441"/>
                <a:gd name="csY3" fmla="*/ 33345 h 44063"/>
                <a:gd name="csX4" fmla="*/ 22154 w 39441"/>
                <a:gd name="csY4" fmla="*/ 15481 h 44063"/>
                <a:gd name="csX5" fmla="*/ 38981 w 39441"/>
                <a:gd name="csY5" fmla="*/ 18247 h 44063"/>
              </a:gdLst>
              <a:ahLst/>
              <a:cxnLst>
                <a:cxn ang="0">
                  <a:pos x="csX0" y="csY0"/>
                </a:cxn>
                <a:cxn ang="0">
                  <a:pos x="csX1" y="csY1"/>
                </a:cxn>
                <a:cxn ang="0">
                  <a:pos x="csX2" y="csY2"/>
                </a:cxn>
                <a:cxn ang="0">
                  <a:pos x="csX3" y="csY3"/>
                </a:cxn>
                <a:cxn ang="0">
                  <a:pos x="csX4" y="csY4"/>
                </a:cxn>
                <a:cxn ang="0">
                  <a:pos x="csX5" y="csY5"/>
                </a:cxn>
              </a:cxnLst>
              <a:rect l="l" t="t" r="r" b="b"/>
              <a:pathLst>
                <a:path w="39441" h="44063">
                  <a:moveTo>
                    <a:pt x="39096" y="18131"/>
                  </a:moveTo>
                  <a:lnTo>
                    <a:pt x="39442" y="29311"/>
                  </a:lnTo>
                  <a:cubicBezTo>
                    <a:pt x="31951" y="34036"/>
                    <a:pt x="19734" y="40260"/>
                    <a:pt x="11205" y="44063"/>
                  </a:cubicBezTo>
                  <a:lnTo>
                    <a:pt x="10514" y="33345"/>
                  </a:lnTo>
                  <a:cubicBezTo>
                    <a:pt x="-7927" y="16864"/>
                    <a:pt x="-896" y="9833"/>
                    <a:pt x="22154" y="15481"/>
                  </a:cubicBezTo>
                  <a:cubicBezTo>
                    <a:pt x="28493" y="-6648"/>
                    <a:pt x="36100" y="-4458"/>
                    <a:pt x="38981" y="18247"/>
                  </a:cubicBezTo>
                  <a:close/>
                </a:path>
              </a:pathLst>
            </a:custGeom>
            <a:solidFill>
              <a:srgbClr val="048C91"/>
            </a:solidFill>
            <a:ln w="11507" cap="flat">
              <a:noFill/>
              <a:prstDash val="solid"/>
              <a:miter/>
            </a:ln>
          </p:spPr>
          <p:txBody>
            <a:bodyPr/>
            <a:lstStyle/>
            <a:p>
              <a:endParaRPr lang="en-US"/>
            </a:p>
          </p:txBody>
        </p:sp>
        <p:sp>
          <p:nvSpPr>
            <p:cNvPr id="1030" name="Freeform: Shape 1029">
              <a:extLst>
                <a:ext uri="{FF2B5EF4-FFF2-40B4-BE49-F238E27FC236}">
                  <a16:creationId xmlns:a16="http://schemas.microsoft.com/office/drawing/2014/main" id="{3F7B9B6D-F40A-459D-F03B-C38D7FFBC269}"/>
                </a:ext>
              </a:extLst>
            </p:cNvPr>
            <p:cNvSpPr/>
            <p:nvPr/>
          </p:nvSpPr>
          <p:spPr>
            <a:xfrm>
              <a:off x="7864591" y="3742263"/>
              <a:ext cx="81820" cy="89156"/>
            </a:xfrm>
            <a:custGeom>
              <a:avLst/>
              <a:gdLst>
                <a:gd name="csX0" fmla="*/ 63870 w 81820"/>
                <a:gd name="csY0" fmla="*/ 34008 h 89156"/>
                <a:gd name="csX1" fmla="*/ 66521 w 81820"/>
                <a:gd name="csY1" fmla="*/ 83105 h 89156"/>
                <a:gd name="csX2" fmla="*/ 30562 w 81820"/>
                <a:gd name="csY2" fmla="*/ 66509 h 89156"/>
                <a:gd name="csX3" fmla="*/ 15003 w 81820"/>
                <a:gd name="csY3" fmla="*/ 24211 h 89156"/>
                <a:gd name="csX4" fmla="*/ 22033 w 81820"/>
                <a:gd name="csY4" fmla="*/ 8 h 89156"/>
                <a:gd name="csX5" fmla="*/ 63870 w 81820"/>
                <a:gd name="csY5" fmla="*/ 34123 h 89156"/>
              </a:gdLst>
              <a:ahLst/>
              <a:cxnLst>
                <a:cxn ang="0">
                  <a:pos x="csX0" y="csY0"/>
                </a:cxn>
                <a:cxn ang="0">
                  <a:pos x="csX1" y="csY1"/>
                </a:cxn>
                <a:cxn ang="0">
                  <a:pos x="csX2" y="csY2"/>
                </a:cxn>
                <a:cxn ang="0">
                  <a:pos x="csX3" y="csY3"/>
                </a:cxn>
                <a:cxn ang="0">
                  <a:pos x="csX4" y="csY4"/>
                </a:cxn>
                <a:cxn ang="0">
                  <a:pos x="csX5" y="csY5"/>
                </a:cxn>
              </a:cxnLst>
              <a:rect l="l" t="t" r="r" b="b"/>
              <a:pathLst>
                <a:path w="81820" h="89156">
                  <a:moveTo>
                    <a:pt x="63870" y="34008"/>
                  </a:moveTo>
                  <a:cubicBezTo>
                    <a:pt x="84846" y="44611"/>
                    <a:pt x="89571" y="73424"/>
                    <a:pt x="66521" y="83105"/>
                  </a:cubicBezTo>
                  <a:cubicBezTo>
                    <a:pt x="54304" y="97051"/>
                    <a:pt x="26643" y="84950"/>
                    <a:pt x="30562" y="66509"/>
                  </a:cubicBezTo>
                  <a:cubicBezTo>
                    <a:pt x="13620" y="61669"/>
                    <a:pt x="5783" y="39771"/>
                    <a:pt x="15003" y="24211"/>
                  </a:cubicBezTo>
                  <a:cubicBezTo>
                    <a:pt x="-9085" y="18218"/>
                    <a:pt x="-2285" y="-453"/>
                    <a:pt x="22033" y="8"/>
                  </a:cubicBezTo>
                  <a:lnTo>
                    <a:pt x="63870" y="34123"/>
                  </a:lnTo>
                  <a:close/>
                </a:path>
              </a:pathLst>
            </a:custGeom>
            <a:solidFill>
              <a:srgbClr val="128444"/>
            </a:solidFill>
            <a:ln w="11507" cap="flat">
              <a:noFill/>
              <a:prstDash val="solid"/>
              <a:miter/>
            </a:ln>
          </p:spPr>
          <p:txBody>
            <a:bodyPr/>
            <a:lstStyle/>
            <a:p>
              <a:endParaRPr lang="en-US"/>
            </a:p>
          </p:txBody>
        </p:sp>
        <p:sp>
          <p:nvSpPr>
            <p:cNvPr id="1031" name="Freeform: Shape 1030">
              <a:extLst>
                <a:ext uri="{FF2B5EF4-FFF2-40B4-BE49-F238E27FC236}">
                  <a16:creationId xmlns:a16="http://schemas.microsoft.com/office/drawing/2014/main" id="{1E51DD57-59A9-29A5-9F17-F6953F010424}"/>
                </a:ext>
              </a:extLst>
            </p:cNvPr>
            <p:cNvSpPr/>
            <p:nvPr/>
          </p:nvSpPr>
          <p:spPr>
            <a:xfrm>
              <a:off x="7834861" y="3723485"/>
              <a:ext cx="51763" cy="56152"/>
            </a:xfrm>
            <a:custGeom>
              <a:avLst/>
              <a:gdLst>
                <a:gd name="csX0" fmla="*/ 24794 w 51763"/>
                <a:gd name="csY0" fmla="*/ 0 h 56152"/>
                <a:gd name="csX1" fmla="*/ 51763 w 51763"/>
                <a:gd name="csY1" fmla="*/ 18786 h 56152"/>
                <a:gd name="csX2" fmla="*/ 44733 w 51763"/>
                <a:gd name="csY2" fmla="*/ 42989 h 56152"/>
                <a:gd name="csX3" fmla="*/ 10272 w 51763"/>
                <a:gd name="csY3" fmla="*/ 34576 h 56152"/>
                <a:gd name="csX4" fmla="*/ 10733 w 51763"/>
                <a:gd name="csY4" fmla="*/ 1153 h 56152"/>
                <a:gd name="csX5" fmla="*/ 24909 w 51763"/>
                <a:gd name="csY5" fmla="*/ 0 h 56152"/>
              </a:gdLst>
              <a:ahLst/>
              <a:cxnLst>
                <a:cxn ang="0">
                  <a:pos x="csX0" y="csY0"/>
                </a:cxn>
                <a:cxn ang="0">
                  <a:pos x="csX1" y="csY1"/>
                </a:cxn>
                <a:cxn ang="0">
                  <a:pos x="csX2" y="csY2"/>
                </a:cxn>
                <a:cxn ang="0">
                  <a:pos x="csX3" y="csY3"/>
                </a:cxn>
                <a:cxn ang="0">
                  <a:pos x="csX4" y="csY4"/>
                </a:cxn>
                <a:cxn ang="0">
                  <a:pos x="csX5" y="csY5"/>
                </a:cxn>
              </a:cxnLst>
              <a:rect l="l" t="t" r="r" b="b"/>
              <a:pathLst>
                <a:path w="51763" h="56152">
                  <a:moveTo>
                    <a:pt x="24794" y="0"/>
                  </a:moveTo>
                  <a:cubicBezTo>
                    <a:pt x="33323" y="5302"/>
                    <a:pt x="44157" y="12563"/>
                    <a:pt x="51763" y="18786"/>
                  </a:cubicBezTo>
                  <a:lnTo>
                    <a:pt x="44733" y="42989"/>
                  </a:lnTo>
                  <a:cubicBezTo>
                    <a:pt x="38740" y="67653"/>
                    <a:pt x="15113" y="53477"/>
                    <a:pt x="10272" y="34576"/>
                  </a:cubicBezTo>
                  <a:cubicBezTo>
                    <a:pt x="-3443" y="31810"/>
                    <a:pt x="-3558" y="4264"/>
                    <a:pt x="10733" y="1153"/>
                  </a:cubicBezTo>
                  <a:lnTo>
                    <a:pt x="24909" y="0"/>
                  </a:lnTo>
                  <a:close/>
                </a:path>
              </a:pathLst>
            </a:custGeom>
            <a:solidFill>
              <a:srgbClr val="25A142"/>
            </a:solidFill>
            <a:ln w="11507" cap="flat">
              <a:noFill/>
              <a:prstDash val="solid"/>
              <a:miter/>
            </a:ln>
          </p:spPr>
          <p:txBody>
            <a:bodyPr/>
            <a:lstStyle/>
            <a:p>
              <a:endParaRPr lang="en-US"/>
            </a:p>
          </p:txBody>
        </p:sp>
        <p:sp>
          <p:nvSpPr>
            <p:cNvPr id="1032" name="Freeform: Shape 1031">
              <a:extLst>
                <a:ext uri="{FF2B5EF4-FFF2-40B4-BE49-F238E27FC236}">
                  <a16:creationId xmlns:a16="http://schemas.microsoft.com/office/drawing/2014/main" id="{D2332C9A-A308-0CB0-3F69-685A0704B98B}"/>
                </a:ext>
              </a:extLst>
            </p:cNvPr>
            <p:cNvSpPr/>
            <p:nvPr/>
          </p:nvSpPr>
          <p:spPr>
            <a:xfrm>
              <a:off x="7928461" y="3776271"/>
              <a:ext cx="34921" cy="51863"/>
            </a:xfrm>
            <a:custGeom>
              <a:avLst/>
              <a:gdLst>
                <a:gd name="csX0" fmla="*/ 18901 w 34921"/>
                <a:gd name="csY0" fmla="*/ 6915 h 51863"/>
                <a:gd name="csX1" fmla="*/ 26739 w 34921"/>
                <a:gd name="csY1" fmla="*/ 8990 h 51863"/>
                <a:gd name="csX2" fmla="*/ 34922 w 34921"/>
                <a:gd name="csY2" fmla="*/ 27430 h 51863"/>
                <a:gd name="csX3" fmla="*/ 19593 w 34921"/>
                <a:gd name="csY3" fmla="*/ 51864 h 51863"/>
                <a:gd name="csX4" fmla="*/ 2766 w 34921"/>
                <a:gd name="csY4" fmla="*/ 49098 h 51863"/>
                <a:gd name="csX5" fmla="*/ 0 w 34921"/>
                <a:gd name="csY5" fmla="*/ 0 h 51863"/>
                <a:gd name="csX6" fmla="*/ 18901 w 34921"/>
                <a:gd name="csY6" fmla="*/ 6915 h 518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921" h="51863">
                  <a:moveTo>
                    <a:pt x="18901" y="6915"/>
                  </a:moveTo>
                  <a:lnTo>
                    <a:pt x="26739" y="8990"/>
                  </a:lnTo>
                  <a:lnTo>
                    <a:pt x="34922" y="27430"/>
                  </a:lnTo>
                  <a:lnTo>
                    <a:pt x="19593" y="51864"/>
                  </a:lnTo>
                  <a:lnTo>
                    <a:pt x="2766" y="49098"/>
                  </a:lnTo>
                  <a:lnTo>
                    <a:pt x="0" y="0"/>
                  </a:lnTo>
                  <a:lnTo>
                    <a:pt x="18901" y="6915"/>
                  </a:lnTo>
                  <a:close/>
                </a:path>
              </a:pathLst>
            </a:custGeom>
            <a:solidFill>
              <a:srgbClr val="1CA480"/>
            </a:solidFill>
            <a:ln w="11507" cap="flat">
              <a:noFill/>
              <a:prstDash val="solid"/>
              <a:miter/>
            </a:ln>
          </p:spPr>
          <p:txBody>
            <a:bodyPr/>
            <a:lstStyle/>
            <a:p>
              <a:endParaRPr lang="en-US"/>
            </a:p>
          </p:txBody>
        </p:sp>
        <p:sp>
          <p:nvSpPr>
            <p:cNvPr id="1033" name="Freeform: Shape 1032">
              <a:extLst>
                <a:ext uri="{FF2B5EF4-FFF2-40B4-BE49-F238E27FC236}">
                  <a16:creationId xmlns:a16="http://schemas.microsoft.com/office/drawing/2014/main" id="{6D32D4C5-17F9-9ADA-30F1-3A6E5170EE89}"/>
                </a:ext>
              </a:extLst>
            </p:cNvPr>
            <p:cNvSpPr/>
            <p:nvPr/>
          </p:nvSpPr>
          <p:spPr>
            <a:xfrm>
              <a:off x="7887661" y="3621371"/>
              <a:ext cx="75375" cy="74337"/>
            </a:xfrm>
            <a:custGeom>
              <a:avLst/>
              <a:gdLst>
                <a:gd name="csX0" fmla="*/ 35267 w 75375"/>
                <a:gd name="csY0" fmla="*/ 18210 h 74337"/>
                <a:gd name="csX1" fmla="*/ 75375 w 75375"/>
                <a:gd name="csY1" fmla="*/ 74338 h 74337"/>
                <a:gd name="csX2" fmla="*/ 0 w 75375"/>
                <a:gd name="csY2" fmla="*/ 53938 h 74337"/>
                <a:gd name="csX3" fmla="*/ 5417 w 75375"/>
                <a:gd name="csY3" fmla="*/ 11410 h 74337"/>
                <a:gd name="csX4" fmla="*/ 16827 w 75375"/>
                <a:gd name="csY4" fmla="*/ 0 h 74337"/>
                <a:gd name="csX5" fmla="*/ 35267 w 75375"/>
                <a:gd name="csY5" fmla="*/ 18210 h 74337"/>
              </a:gdLst>
              <a:ahLst/>
              <a:cxnLst>
                <a:cxn ang="0">
                  <a:pos x="csX0" y="csY0"/>
                </a:cxn>
                <a:cxn ang="0">
                  <a:pos x="csX1" y="csY1"/>
                </a:cxn>
                <a:cxn ang="0">
                  <a:pos x="csX2" y="csY2"/>
                </a:cxn>
                <a:cxn ang="0">
                  <a:pos x="csX3" y="csY3"/>
                </a:cxn>
                <a:cxn ang="0">
                  <a:pos x="csX4" y="csY4"/>
                </a:cxn>
                <a:cxn ang="0">
                  <a:pos x="csX5" y="csY5"/>
                </a:cxn>
              </a:cxnLst>
              <a:rect l="l" t="t" r="r" b="b"/>
              <a:pathLst>
                <a:path w="75375" h="74337">
                  <a:moveTo>
                    <a:pt x="35267" y="18210"/>
                  </a:moveTo>
                  <a:lnTo>
                    <a:pt x="75375" y="74338"/>
                  </a:lnTo>
                  <a:cubicBezTo>
                    <a:pt x="51748" y="70419"/>
                    <a:pt x="25701" y="63043"/>
                    <a:pt x="0" y="53938"/>
                  </a:cubicBezTo>
                  <a:lnTo>
                    <a:pt x="5417" y="11410"/>
                  </a:lnTo>
                  <a:lnTo>
                    <a:pt x="16827" y="0"/>
                  </a:lnTo>
                  <a:cubicBezTo>
                    <a:pt x="22935" y="3342"/>
                    <a:pt x="29159" y="9451"/>
                    <a:pt x="35267" y="18210"/>
                  </a:cubicBezTo>
                  <a:close/>
                </a:path>
              </a:pathLst>
            </a:custGeom>
            <a:solidFill>
              <a:srgbClr val="28A056"/>
            </a:solidFill>
            <a:ln w="11507" cap="flat">
              <a:noFill/>
              <a:prstDash val="solid"/>
              <a:miter/>
            </a:ln>
          </p:spPr>
          <p:txBody>
            <a:bodyPr/>
            <a:lstStyle/>
            <a:p>
              <a:endParaRPr lang="en-US"/>
            </a:p>
          </p:txBody>
        </p:sp>
        <p:sp>
          <p:nvSpPr>
            <p:cNvPr id="1034" name="Freeform: Shape 1033">
              <a:extLst>
                <a:ext uri="{FF2B5EF4-FFF2-40B4-BE49-F238E27FC236}">
                  <a16:creationId xmlns:a16="http://schemas.microsoft.com/office/drawing/2014/main" id="{4A74422C-A830-FF87-E2F2-A272E4C89E8D}"/>
                </a:ext>
              </a:extLst>
            </p:cNvPr>
            <p:cNvSpPr/>
            <p:nvPr/>
          </p:nvSpPr>
          <p:spPr>
            <a:xfrm>
              <a:off x="7815247" y="3644022"/>
              <a:ext cx="45559" cy="38663"/>
            </a:xfrm>
            <a:custGeom>
              <a:avLst/>
              <a:gdLst>
                <a:gd name="csX0" fmla="*/ 37146 w 45559"/>
                <a:gd name="csY0" fmla="*/ 5586 h 38663"/>
                <a:gd name="csX1" fmla="*/ 45560 w 45559"/>
                <a:gd name="csY1" fmla="*/ 5932 h 38663"/>
                <a:gd name="csX2" fmla="*/ 43946 w 45559"/>
                <a:gd name="csY2" fmla="*/ 30942 h 38663"/>
                <a:gd name="csX3" fmla="*/ 22855 w 45559"/>
                <a:gd name="csY3" fmla="*/ 38664 h 38663"/>
                <a:gd name="csX4" fmla="*/ 2916 w 45559"/>
                <a:gd name="csY4" fmla="*/ 3281 h 38663"/>
                <a:gd name="csX5" fmla="*/ 37146 w 45559"/>
                <a:gd name="csY5" fmla="*/ 5702 h 38663"/>
              </a:gdLst>
              <a:ahLst/>
              <a:cxnLst>
                <a:cxn ang="0">
                  <a:pos x="csX0" y="csY0"/>
                </a:cxn>
                <a:cxn ang="0">
                  <a:pos x="csX1" y="csY1"/>
                </a:cxn>
                <a:cxn ang="0">
                  <a:pos x="csX2" y="csY2"/>
                </a:cxn>
                <a:cxn ang="0">
                  <a:pos x="csX3" y="csY3"/>
                </a:cxn>
                <a:cxn ang="0">
                  <a:pos x="csX4" y="csY4"/>
                </a:cxn>
                <a:cxn ang="0">
                  <a:pos x="csX5" y="csY5"/>
                </a:cxn>
              </a:cxnLst>
              <a:rect l="l" t="t" r="r" b="b"/>
              <a:pathLst>
                <a:path w="45559" h="38663">
                  <a:moveTo>
                    <a:pt x="37146" y="5586"/>
                  </a:moveTo>
                  <a:lnTo>
                    <a:pt x="45560" y="5932"/>
                  </a:lnTo>
                  <a:lnTo>
                    <a:pt x="43946" y="30942"/>
                  </a:lnTo>
                  <a:cubicBezTo>
                    <a:pt x="43601" y="36820"/>
                    <a:pt x="27811" y="38203"/>
                    <a:pt x="22855" y="38664"/>
                  </a:cubicBezTo>
                  <a:cubicBezTo>
                    <a:pt x="11445" y="32671"/>
                    <a:pt x="-7226" y="14230"/>
                    <a:pt x="2916" y="3281"/>
                  </a:cubicBezTo>
                  <a:cubicBezTo>
                    <a:pt x="12252" y="-1790"/>
                    <a:pt x="23662" y="-983"/>
                    <a:pt x="37146" y="5702"/>
                  </a:cubicBezTo>
                  <a:close/>
                </a:path>
              </a:pathLst>
            </a:custGeom>
            <a:solidFill>
              <a:srgbClr val="4FB48B"/>
            </a:solidFill>
            <a:ln w="11507" cap="flat">
              <a:noFill/>
              <a:prstDash val="solid"/>
              <a:miter/>
            </a:ln>
          </p:spPr>
          <p:txBody>
            <a:bodyPr/>
            <a:lstStyle/>
            <a:p>
              <a:endParaRPr lang="en-US"/>
            </a:p>
          </p:txBody>
        </p:sp>
        <p:sp>
          <p:nvSpPr>
            <p:cNvPr id="1035" name="Freeform: Shape 1034">
              <a:extLst>
                <a:ext uri="{FF2B5EF4-FFF2-40B4-BE49-F238E27FC236}">
                  <a16:creationId xmlns:a16="http://schemas.microsoft.com/office/drawing/2014/main" id="{78CC402C-82E8-0F87-8CD1-741424E6A1AB}"/>
                </a:ext>
              </a:extLst>
            </p:cNvPr>
            <p:cNvSpPr/>
            <p:nvPr/>
          </p:nvSpPr>
          <p:spPr>
            <a:xfrm>
              <a:off x="7819096" y="3710649"/>
              <a:ext cx="37471" cy="58122"/>
            </a:xfrm>
            <a:custGeom>
              <a:avLst/>
              <a:gdLst>
                <a:gd name="csX0" fmla="*/ 26498 w 37471"/>
                <a:gd name="csY0" fmla="*/ 13989 h 58122"/>
                <a:gd name="csX1" fmla="*/ 26037 w 37471"/>
                <a:gd name="csY1" fmla="*/ 47412 h 58122"/>
                <a:gd name="csX2" fmla="*/ 23386 w 37471"/>
                <a:gd name="csY2" fmla="*/ 56863 h 58122"/>
                <a:gd name="csX3" fmla="*/ 7712 w 37471"/>
                <a:gd name="csY3" fmla="*/ 40036 h 58122"/>
                <a:gd name="csX4" fmla="*/ 7712 w 37471"/>
                <a:gd name="csY4" fmla="*/ 5575 h 58122"/>
                <a:gd name="csX5" fmla="*/ 16356 w 37471"/>
                <a:gd name="csY5" fmla="*/ 5575 h 58122"/>
                <a:gd name="csX6" fmla="*/ 26498 w 37471"/>
                <a:gd name="csY6" fmla="*/ 14104 h 581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471" h="58122">
                  <a:moveTo>
                    <a:pt x="26498" y="13989"/>
                  </a:moveTo>
                  <a:lnTo>
                    <a:pt x="26037" y="47412"/>
                  </a:lnTo>
                  <a:cubicBezTo>
                    <a:pt x="42518" y="50409"/>
                    <a:pt x="40790" y="56748"/>
                    <a:pt x="23386" y="56863"/>
                  </a:cubicBezTo>
                  <a:cubicBezTo>
                    <a:pt x="14166" y="61934"/>
                    <a:pt x="-2200" y="50754"/>
                    <a:pt x="7712" y="40036"/>
                  </a:cubicBezTo>
                  <a:cubicBezTo>
                    <a:pt x="-10" y="27704"/>
                    <a:pt x="-4850" y="15026"/>
                    <a:pt x="7712" y="5575"/>
                  </a:cubicBezTo>
                  <a:cubicBezTo>
                    <a:pt x="10132" y="-1916"/>
                    <a:pt x="13014" y="-1801"/>
                    <a:pt x="16356" y="5575"/>
                  </a:cubicBezTo>
                  <a:lnTo>
                    <a:pt x="26498" y="14104"/>
                  </a:lnTo>
                  <a:close/>
                </a:path>
              </a:pathLst>
            </a:custGeom>
            <a:solidFill>
              <a:srgbClr val="248D34"/>
            </a:solidFill>
            <a:ln w="11507" cap="flat">
              <a:noFill/>
              <a:prstDash val="solid"/>
              <a:miter/>
            </a:ln>
          </p:spPr>
          <p:txBody>
            <a:bodyPr/>
            <a:lstStyle/>
            <a:p>
              <a:endParaRPr lang="en-US"/>
            </a:p>
          </p:txBody>
        </p:sp>
        <p:sp>
          <p:nvSpPr>
            <p:cNvPr id="1036" name="Freeform: Shape 1035">
              <a:extLst>
                <a:ext uri="{FF2B5EF4-FFF2-40B4-BE49-F238E27FC236}">
                  <a16:creationId xmlns:a16="http://schemas.microsoft.com/office/drawing/2014/main" id="{6EA23F4A-9A5E-AA05-9F0D-3558C244EA20}"/>
                </a:ext>
              </a:extLst>
            </p:cNvPr>
            <p:cNvSpPr/>
            <p:nvPr/>
          </p:nvSpPr>
          <p:spPr>
            <a:xfrm>
              <a:off x="7795301" y="3642169"/>
              <a:ext cx="42801" cy="53713"/>
            </a:xfrm>
            <a:custGeom>
              <a:avLst/>
              <a:gdLst>
                <a:gd name="csX0" fmla="*/ 22863 w 42801"/>
                <a:gd name="csY0" fmla="*/ 5135 h 53713"/>
                <a:gd name="csX1" fmla="*/ 42802 w 42801"/>
                <a:gd name="csY1" fmla="*/ 40517 h 53713"/>
                <a:gd name="csX2" fmla="*/ 41419 w 42801"/>
                <a:gd name="csY2" fmla="*/ 48700 h 53713"/>
                <a:gd name="csX3" fmla="*/ 22863 w 42801"/>
                <a:gd name="csY3" fmla="*/ 30951 h 53713"/>
                <a:gd name="csX4" fmla="*/ 14219 w 42801"/>
                <a:gd name="csY4" fmla="*/ 22307 h 53713"/>
                <a:gd name="csX5" fmla="*/ 5575 w 42801"/>
                <a:gd name="csY5" fmla="*/ 13663 h 53713"/>
                <a:gd name="csX6" fmla="*/ 5575 w 42801"/>
                <a:gd name="csY6" fmla="*/ 5019 h 53713"/>
                <a:gd name="csX7" fmla="*/ 22863 w 42801"/>
                <a:gd name="csY7" fmla="*/ 5019 h 53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2801" h="53713">
                  <a:moveTo>
                    <a:pt x="22863" y="5135"/>
                  </a:moveTo>
                  <a:lnTo>
                    <a:pt x="42802" y="40517"/>
                  </a:lnTo>
                  <a:cubicBezTo>
                    <a:pt x="42226" y="43053"/>
                    <a:pt x="41534" y="46510"/>
                    <a:pt x="41419" y="48700"/>
                  </a:cubicBezTo>
                  <a:cubicBezTo>
                    <a:pt x="33928" y="59188"/>
                    <a:pt x="27819" y="53195"/>
                    <a:pt x="22863" y="30951"/>
                  </a:cubicBezTo>
                  <a:cubicBezTo>
                    <a:pt x="12721" y="39826"/>
                    <a:pt x="8687" y="35216"/>
                    <a:pt x="14219" y="22307"/>
                  </a:cubicBezTo>
                  <a:cubicBezTo>
                    <a:pt x="8457" y="21270"/>
                    <a:pt x="4769" y="20463"/>
                    <a:pt x="5575" y="13663"/>
                  </a:cubicBezTo>
                  <a:cubicBezTo>
                    <a:pt x="-1916" y="11243"/>
                    <a:pt x="-1801" y="8362"/>
                    <a:pt x="5575" y="5019"/>
                  </a:cubicBezTo>
                  <a:cubicBezTo>
                    <a:pt x="7765" y="-2126"/>
                    <a:pt x="18253" y="-1204"/>
                    <a:pt x="22863" y="5019"/>
                  </a:cubicBezTo>
                  <a:close/>
                </a:path>
              </a:pathLst>
            </a:custGeom>
            <a:solidFill>
              <a:srgbClr val="2BA85E"/>
            </a:solidFill>
            <a:ln w="11507" cap="flat">
              <a:noFill/>
              <a:prstDash val="solid"/>
              <a:miter/>
            </a:ln>
          </p:spPr>
          <p:txBody>
            <a:bodyPr/>
            <a:lstStyle/>
            <a:p>
              <a:endParaRPr lang="en-US"/>
            </a:p>
          </p:txBody>
        </p:sp>
        <p:sp>
          <p:nvSpPr>
            <p:cNvPr id="1037" name="Freeform: Shape 1036">
              <a:extLst>
                <a:ext uri="{FF2B5EF4-FFF2-40B4-BE49-F238E27FC236}">
                  <a16:creationId xmlns:a16="http://schemas.microsoft.com/office/drawing/2014/main" id="{9C7CB294-CAFD-526A-69E5-058AFDF1E219}"/>
                </a:ext>
              </a:extLst>
            </p:cNvPr>
            <p:cNvSpPr/>
            <p:nvPr/>
          </p:nvSpPr>
          <p:spPr>
            <a:xfrm>
              <a:off x="7807304" y="3673235"/>
              <a:ext cx="29416" cy="42995"/>
            </a:xfrm>
            <a:custGeom>
              <a:avLst/>
              <a:gdLst>
                <a:gd name="csX0" fmla="*/ 29416 w 29416"/>
                <a:gd name="csY0" fmla="*/ 17634 h 42995"/>
                <a:gd name="csX1" fmla="*/ 28148 w 29416"/>
                <a:gd name="csY1" fmla="*/ 42989 h 42995"/>
                <a:gd name="csX2" fmla="*/ 19504 w 29416"/>
                <a:gd name="csY2" fmla="*/ 42989 h 42995"/>
                <a:gd name="csX3" fmla="*/ 10860 w 29416"/>
                <a:gd name="csY3" fmla="*/ 25817 h 42995"/>
                <a:gd name="csX4" fmla="*/ 10860 w 29416"/>
                <a:gd name="csY4" fmla="*/ 17173 h 42995"/>
                <a:gd name="csX5" fmla="*/ 10860 w 29416"/>
                <a:gd name="csY5" fmla="*/ 0 h 42995"/>
                <a:gd name="csX6" fmla="*/ 29416 w 29416"/>
                <a:gd name="csY6" fmla="*/ 17749 h 42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416" h="42995">
                  <a:moveTo>
                    <a:pt x="29416" y="17634"/>
                  </a:moveTo>
                  <a:lnTo>
                    <a:pt x="28148" y="42989"/>
                  </a:lnTo>
                  <a:lnTo>
                    <a:pt x="19504" y="42989"/>
                  </a:lnTo>
                  <a:cubicBezTo>
                    <a:pt x="14433" y="43220"/>
                    <a:pt x="11552" y="37457"/>
                    <a:pt x="10860" y="25817"/>
                  </a:cubicBezTo>
                  <a:cubicBezTo>
                    <a:pt x="5213" y="23281"/>
                    <a:pt x="5328" y="20400"/>
                    <a:pt x="10860" y="17173"/>
                  </a:cubicBezTo>
                  <a:cubicBezTo>
                    <a:pt x="-1472" y="10027"/>
                    <a:pt x="-5621" y="922"/>
                    <a:pt x="10860" y="0"/>
                  </a:cubicBezTo>
                  <a:lnTo>
                    <a:pt x="29416" y="17749"/>
                  </a:lnTo>
                  <a:close/>
                </a:path>
              </a:pathLst>
            </a:custGeom>
            <a:solidFill>
              <a:srgbClr val="0E9348"/>
            </a:solidFill>
            <a:ln w="11507" cap="flat">
              <a:noFill/>
              <a:prstDash val="solid"/>
              <a:miter/>
            </a:ln>
          </p:spPr>
          <p:txBody>
            <a:bodyPr/>
            <a:lstStyle/>
            <a:p>
              <a:endParaRPr lang="en-US"/>
            </a:p>
          </p:txBody>
        </p:sp>
        <p:sp>
          <p:nvSpPr>
            <p:cNvPr id="1038" name="Freeform: Shape 1037">
              <a:extLst>
                <a:ext uri="{FF2B5EF4-FFF2-40B4-BE49-F238E27FC236}">
                  <a16:creationId xmlns:a16="http://schemas.microsoft.com/office/drawing/2014/main" id="{6B189147-6217-27D3-E131-B38741B313EB}"/>
                </a:ext>
              </a:extLst>
            </p:cNvPr>
            <p:cNvSpPr/>
            <p:nvPr/>
          </p:nvSpPr>
          <p:spPr>
            <a:xfrm>
              <a:off x="7948515" y="3645229"/>
              <a:ext cx="34460" cy="36765"/>
            </a:xfrm>
            <a:custGeom>
              <a:avLst/>
              <a:gdLst>
                <a:gd name="csX0" fmla="*/ 34460 w 34460"/>
                <a:gd name="csY0" fmla="*/ 19247 h 36765"/>
                <a:gd name="csX1" fmla="*/ 33999 w 34460"/>
                <a:gd name="csY1" fmla="*/ 36766 h 36765"/>
                <a:gd name="csX2" fmla="*/ 0 w 34460"/>
                <a:gd name="csY2" fmla="*/ 0 h 36765"/>
                <a:gd name="csX3" fmla="*/ 34460 w 34460"/>
                <a:gd name="csY3" fmla="*/ 19132 h 36765"/>
              </a:gdLst>
              <a:ahLst/>
              <a:cxnLst>
                <a:cxn ang="0">
                  <a:pos x="csX0" y="csY0"/>
                </a:cxn>
                <a:cxn ang="0">
                  <a:pos x="csX1" y="csY1"/>
                </a:cxn>
                <a:cxn ang="0">
                  <a:pos x="csX2" y="csY2"/>
                </a:cxn>
                <a:cxn ang="0">
                  <a:pos x="csX3" y="csY3"/>
                </a:cxn>
              </a:cxnLst>
              <a:rect l="l" t="t" r="r" b="b"/>
              <a:pathLst>
                <a:path w="34460" h="36765">
                  <a:moveTo>
                    <a:pt x="34460" y="19247"/>
                  </a:moveTo>
                  <a:lnTo>
                    <a:pt x="33999" y="36766"/>
                  </a:lnTo>
                  <a:cubicBezTo>
                    <a:pt x="17749" y="28352"/>
                    <a:pt x="5302" y="15905"/>
                    <a:pt x="0" y="0"/>
                  </a:cubicBezTo>
                  <a:cubicBezTo>
                    <a:pt x="11756" y="3803"/>
                    <a:pt x="24318" y="10949"/>
                    <a:pt x="34460" y="19132"/>
                  </a:cubicBezTo>
                  <a:close/>
                </a:path>
              </a:pathLst>
            </a:custGeom>
            <a:solidFill>
              <a:srgbClr val="4CB7B2"/>
            </a:solidFill>
            <a:ln w="11507" cap="flat">
              <a:noFill/>
              <a:prstDash val="solid"/>
              <a:miter/>
            </a:ln>
          </p:spPr>
          <p:txBody>
            <a:bodyPr/>
            <a:lstStyle/>
            <a:p>
              <a:endParaRPr lang="en-US"/>
            </a:p>
          </p:txBody>
        </p:sp>
        <p:sp>
          <p:nvSpPr>
            <p:cNvPr id="1039" name="Freeform: Shape 1038">
              <a:extLst>
                <a:ext uri="{FF2B5EF4-FFF2-40B4-BE49-F238E27FC236}">
                  <a16:creationId xmlns:a16="http://schemas.microsoft.com/office/drawing/2014/main" id="{E2AB65C3-0772-7417-4B05-2D5D76D30AD4}"/>
                </a:ext>
              </a:extLst>
            </p:cNvPr>
            <p:cNvSpPr/>
            <p:nvPr/>
          </p:nvSpPr>
          <p:spPr>
            <a:xfrm>
              <a:off x="7904258" y="3602931"/>
              <a:ext cx="18670" cy="42503"/>
            </a:xfrm>
            <a:custGeom>
              <a:avLst/>
              <a:gdLst>
                <a:gd name="csX0" fmla="*/ 16135 w 18670"/>
                <a:gd name="csY0" fmla="*/ 14637 h 42503"/>
                <a:gd name="csX1" fmla="*/ 18671 w 18670"/>
                <a:gd name="csY1" fmla="*/ 36766 h 42503"/>
                <a:gd name="csX2" fmla="*/ 0 w 18670"/>
                <a:gd name="csY2" fmla="*/ 40338 h 42503"/>
                <a:gd name="csX3" fmla="*/ 0 w 18670"/>
                <a:gd name="csY3" fmla="*/ 18556 h 42503"/>
                <a:gd name="csX4" fmla="*/ 807 w 18670"/>
                <a:gd name="csY4" fmla="*/ 0 h 42503"/>
                <a:gd name="csX5" fmla="*/ 16135 w 18670"/>
                <a:gd name="csY5" fmla="*/ 14637 h 42503"/>
              </a:gdLst>
              <a:ahLst/>
              <a:cxnLst>
                <a:cxn ang="0">
                  <a:pos x="csX0" y="csY0"/>
                </a:cxn>
                <a:cxn ang="0">
                  <a:pos x="csX1" y="csY1"/>
                </a:cxn>
                <a:cxn ang="0">
                  <a:pos x="csX2" y="csY2"/>
                </a:cxn>
                <a:cxn ang="0">
                  <a:pos x="csX3" y="csY3"/>
                </a:cxn>
                <a:cxn ang="0">
                  <a:pos x="csX4" y="csY4"/>
                </a:cxn>
                <a:cxn ang="0">
                  <a:pos x="csX5" y="csY5"/>
                </a:cxn>
              </a:cxnLst>
              <a:rect l="l" t="t" r="r" b="b"/>
              <a:pathLst>
                <a:path w="18670" h="42503">
                  <a:moveTo>
                    <a:pt x="16135" y="14637"/>
                  </a:moveTo>
                  <a:lnTo>
                    <a:pt x="18671" y="36766"/>
                  </a:lnTo>
                  <a:cubicBezTo>
                    <a:pt x="12678" y="39647"/>
                    <a:pt x="0" y="45755"/>
                    <a:pt x="0" y="40338"/>
                  </a:cubicBezTo>
                  <a:lnTo>
                    <a:pt x="0" y="18556"/>
                  </a:lnTo>
                  <a:cubicBezTo>
                    <a:pt x="0" y="18556"/>
                    <a:pt x="807" y="0"/>
                    <a:pt x="807" y="0"/>
                  </a:cubicBezTo>
                  <a:cubicBezTo>
                    <a:pt x="5647" y="2420"/>
                    <a:pt x="15559" y="9220"/>
                    <a:pt x="16135" y="14637"/>
                  </a:cubicBezTo>
                  <a:close/>
                </a:path>
              </a:pathLst>
            </a:custGeom>
            <a:solidFill>
              <a:srgbClr val="4FB37F"/>
            </a:solidFill>
            <a:ln w="11507" cap="flat">
              <a:noFill/>
              <a:prstDash val="solid"/>
              <a:miter/>
            </a:ln>
          </p:spPr>
          <p:txBody>
            <a:bodyPr/>
            <a:lstStyle/>
            <a:p>
              <a:endParaRPr lang="en-US"/>
            </a:p>
          </p:txBody>
        </p:sp>
        <p:sp>
          <p:nvSpPr>
            <p:cNvPr id="1040" name="Freeform: Shape 1039">
              <a:extLst>
                <a:ext uri="{FF2B5EF4-FFF2-40B4-BE49-F238E27FC236}">
                  <a16:creationId xmlns:a16="http://schemas.microsoft.com/office/drawing/2014/main" id="{880EB425-0E3B-D15E-2FA1-4FB63AD89AF2}"/>
                </a:ext>
              </a:extLst>
            </p:cNvPr>
            <p:cNvSpPr/>
            <p:nvPr/>
          </p:nvSpPr>
          <p:spPr>
            <a:xfrm>
              <a:off x="7621428" y="3545996"/>
              <a:ext cx="60388" cy="112930"/>
            </a:xfrm>
            <a:custGeom>
              <a:avLst/>
              <a:gdLst>
                <a:gd name="csX0" fmla="*/ 50020 w 60388"/>
                <a:gd name="csY0" fmla="*/ 23742 h 112930"/>
                <a:gd name="csX1" fmla="*/ 50020 w 60388"/>
                <a:gd name="csY1" fmla="*/ 32386 h 112930"/>
                <a:gd name="csX2" fmla="*/ 47715 w 60388"/>
                <a:gd name="csY2" fmla="*/ 57165 h 112930"/>
                <a:gd name="csX3" fmla="*/ 58202 w 60388"/>
                <a:gd name="csY3" fmla="*/ 100039 h 112930"/>
                <a:gd name="csX4" fmla="*/ 42067 w 60388"/>
                <a:gd name="csY4" fmla="*/ 100270 h 112930"/>
                <a:gd name="csX5" fmla="*/ 21322 w 60388"/>
                <a:gd name="csY5" fmla="*/ 75029 h 112930"/>
                <a:gd name="csX6" fmla="*/ 8644 w 60388"/>
                <a:gd name="csY6" fmla="*/ 76412 h 112930"/>
                <a:gd name="csX7" fmla="*/ 0 w 60388"/>
                <a:gd name="csY7" fmla="*/ 77565 h 112930"/>
                <a:gd name="csX8" fmla="*/ 14176 w 60388"/>
                <a:gd name="csY8" fmla="*/ 0 h 112930"/>
                <a:gd name="csX9" fmla="*/ 50020 w 60388"/>
                <a:gd name="csY9" fmla="*/ 23627 h 1129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0388" h="112930">
                  <a:moveTo>
                    <a:pt x="50020" y="23742"/>
                  </a:moveTo>
                  <a:lnTo>
                    <a:pt x="50020" y="32386"/>
                  </a:lnTo>
                  <a:lnTo>
                    <a:pt x="47715" y="57165"/>
                  </a:lnTo>
                  <a:cubicBezTo>
                    <a:pt x="59701" y="75721"/>
                    <a:pt x="63158" y="90127"/>
                    <a:pt x="58202" y="100039"/>
                  </a:cubicBezTo>
                  <a:cubicBezTo>
                    <a:pt x="58664" y="118825"/>
                    <a:pt x="51403" y="115483"/>
                    <a:pt x="42067" y="100270"/>
                  </a:cubicBezTo>
                  <a:cubicBezTo>
                    <a:pt x="24895" y="117673"/>
                    <a:pt x="8183" y="93585"/>
                    <a:pt x="21322" y="75029"/>
                  </a:cubicBezTo>
                  <a:cubicBezTo>
                    <a:pt x="17518" y="67884"/>
                    <a:pt x="13715" y="70074"/>
                    <a:pt x="8644" y="76412"/>
                  </a:cubicBezTo>
                  <a:cubicBezTo>
                    <a:pt x="7261" y="84250"/>
                    <a:pt x="4380" y="84480"/>
                    <a:pt x="0" y="77565"/>
                  </a:cubicBezTo>
                  <a:cubicBezTo>
                    <a:pt x="0" y="51403"/>
                    <a:pt x="5878" y="26278"/>
                    <a:pt x="14176" y="0"/>
                  </a:cubicBezTo>
                  <a:cubicBezTo>
                    <a:pt x="20169" y="10373"/>
                    <a:pt x="39186" y="23627"/>
                    <a:pt x="50020" y="23627"/>
                  </a:cubicBezTo>
                  <a:close/>
                </a:path>
              </a:pathLst>
            </a:custGeom>
            <a:solidFill>
              <a:srgbClr val="7C6A0B"/>
            </a:solidFill>
            <a:ln w="11507" cap="flat">
              <a:noFill/>
              <a:prstDash val="solid"/>
              <a:miter/>
            </a:ln>
          </p:spPr>
          <p:txBody>
            <a:bodyPr/>
            <a:lstStyle/>
            <a:p>
              <a:endParaRPr lang="en-US"/>
            </a:p>
          </p:txBody>
        </p:sp>
        <p:sp>
          <p:nvSpPr>
            <p:cNvPr id="1041" name="Freeform: Shape 1040">
              <a:extLst>
                <a:ext uri="{FF2B5EF4-FFF2-40B4-BE49-F238E27FC236}">
                  <a16:creationId xmlns:a16="http://schemas.microsoft.com/office/drawing/2014/main" id="{535209E3-5475-2DA1-0E24-C44FBC038A3A}"/>
                </a:ext>
              </a:extLst>
            </p:cNvPr>
            <p:cNvSpPr/>
            <p:nvPr/>
          </p:nvSpPr>
          <p:spPr>
            <a:xfrm>
              <a:off x="7687524" y="3612843"/>
              <a:ext cx="41362" cy="40417"/>
            </a:xfrm>
            <a:custGeom>
              <a:avLst/>
              <a:gdLst>
                <a:gd name="csX0" fmla="*/ 35787 w 41362"/>
                <a:gd name="csY0" fmla="*/ 17173 h 40417"/>
                <a:gd name="csX1" fmla="*/ 35787 w 41362"/>
                <a:gd name="csY1" fmla="*/ 25817 h 40417"/>
                <a:gd name="csX2" fmla="*/ 35787 w 41362"/>
                <a:gd name="csY2" fmla="*/ 34461 h 40417"/>
                <a:gd name="csX3" fmla="*/ 1327 w 41362"/>
                <a:gd name="csY3" fmla="*/ 8644 h 40417"/>
                <a:gd name="csX4" fmla="*/ 1327 w 41362"/>
                <a:gd name="csY4" fmla="*/ 0 h 40417"/>
                <a:gd name="csX5" fmla="*/ 35787 w 41362"/>
                <a:gd name="csY5" fmla="*/ 17173 h 40417"/>
              </a:gdLst>
              <a:ahLst/>
              <a:cxnLst>
                <a:cxn ang="0">
                  <a:pos x="csX0" y="csY0"/>
                </a:cxn>
                <a:cxn ang="0">
                  <a:pos x="csX1" y="csY1"/>
                </a:cxn>
                <a:cxn ang="0">
                  <a:pos x="csX2" y="csY2"/>
                </a:cxn>
                <a:cxn ang="0">
                  <a:pos x="csX3" y="csY3"/>
                </a:cxn>
                <a:cxn ang="0">
                  <a:pos x="csX4" y="csY4"/>
                </a:cxn>
                <a:cxn ang="0">
                  <a:pos x="csX5" y="csY5"/>
                </a:cxn>
              </a:cxnLst>
              <a:rect l="l" t="t" r="r" b="b"/>
              <a:pathLst>
                <a:path w="41362" h="40417">
                  <a:moveTo>
                    <a:pt x="35787" y="17173"/>
                  </a:moveTo>
                  <a:lnTo>
                    <a:pt x="35787" y="25817"/>
                  </a:lnTo>
                  <a:cubicBezTo>
                    <a:pt x="43279" y="28237"/>
                    <a:pt x="43163" y="31118"/>
                    <a:pt x="35787" y="34461"/>
                  </a:cubicBezTo>
                  <a:cubicBezTo>
                    <a:pt x="21496" y="51864"/>
                    <a:pt x="-6395" y="27430"/>
                    <a:pt x="1327" y="8644"/>
                  </a:cubicBezTo>
                  <a:cubicBezTo>
                    <a:pt x="1327" y="5993"/>
                    <a:pt x="1096" y="2075"/>
                    <a:pt x="1327" y="0"/>
                  </a:cubicBezTo>
                  <a:cubicBezTo>
                    <a:pt x="9740" y="5878"/>
                    <a:pt x="26106" y="17173"/>
                    <a:pt x="35787" y="17173"/>
                  </a:cubicBezTo>
                  <a:close/>
                </a:path>
              </a:pathLst>
            </a:custGeom>
            <a:solidFill>
              <a:srgbClr val="0EA385"/>
            </a:solidFill>
            <a:ln w="11507" cap="flat">
              <a:noFill/>
              <a:prstDash val="solid"/>
              <a:miter/>
            </a:ln>
          </p:spPr>
          <p:txBody>
            <a:bodyPr/>
            <a:lstStyle/>
            <a:p>
              <a:endParaRPr lang="en-US"/>
            </a:p>
          </p:txBody>
        </p:sp>
        <p:sp>
          <p:nvSpPr>
            <p:cNvPr id="1042" name="Freeform: Shape 1041">
              <a:extLst>
                <a:ext uri="{FF2B5EF4-FFF2-40B4-BE49-F238E27FC236}">
                  <a16:creationId xmlns:a16="http://schemas.microsoft.com/office/drawing/2014/main" id="{511EF92A-27AB-691E-770B-E144D63EF77C}"/>
                </a:ext>
              </a:extLst>
            </p:cNvPr>
            <p:cNvSpPr/>
            <p:nvPr/>
          </p:nvSpPr>
          <p:spPr>
            <a:xfrm>
              <a:off x="7661099" y="3578382"/>
              <a:ext cx="148420" cy="103351"/>
            </a:xfrm>
            <a:custGeom>
              <a:avLst/>
              <a:gdLst>
                <a:gd name="csX0" fmla="*/ 27636 w 148420"/>
                <a:gd name="csY0" fmla="*/ 43104 h 103351"/>
                <a:gd name="csX1" fmla="*/ 62096 w 148420"/>
                <a:gd name="csY1" fmla="*/ 68921 h 103351"/>
                <a:gd name="csX2" fmla="*/ 139777 w 148420"/>
                <a:gd name="csY2" fmla="*/ 77565 h 103351"/>
                <a:gd name="csX3" fmla="*/ 148421 w 148420"/>
                <a:gd name="csY3" fmla="*/ 86209 h 103351"/>
                <a:gd name="csX4" fmla="*/ 148075 w 148420"/>
                <a:gd name="csY4" fmla="*/ 97734 h 103351"/>
                <a:gd name="csX5" fmla="*/ 59907 w 148420"/>
                <a:gd name="csY5" fmla="*/ 88514 h 103351"/>
                <a:gd name="csX6" fmla="*/ 36164 w 148420"/>
                <a:gd name="csY6" fmla="*/ 85056 h 103351"/>
                <a:gd name="csX7" fmla="*/ 18531 w 148420"/>
                <a:gd name="csY7" fmla="*/ 67768 h 103351"/>
                <a:gd name="csX8" fmla="*/ 10463 w 148420"/>
                <a:gd name="csY8" fmla="*/ 0 h 103351"/>
                <a:gd name="csX9" fmla="*/ 27751 w 148420"/>
                <a:gd name="csY9" fmla="*/ 43104 h 1033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8420" h="103351">
                  <a:moveTo>
                    <a:pt x="27636" y="43104"/>
                  </a:moveTo>
                  <a:cubicBezTo>
                    <a:pt x="36741" y="53131"/>
                    <a:pt x="49419" y="62813"/>
                    <a:pt x="62096" y="68921"/>
                  </a:cubicBezTo>
                  <a:cubicBezTo>
                    <a:pt x="89065" y="71226"/>
                    <a:pt x="114997" y="74107"/>
                    <a:pt x="139777" y="77565"/>
                  </a:cubicBezTo>
                  <a:lnTo>
                    <a:pt x="148421" y="86209"/>
                  </a:lnTo>
                  <a:lnTo>
                    <a:pt x="148075" y="97734"/>
                  </a:lnTo>
                  <a:cubicBezTo>
                    <a:pt x="118570" y="92548"/>
                    <a:pt x="89181" y="89436"/>
                    <a:pt x="59907" y="88514"/>
                  </a:cubicBezTo>
                  <a:cubicBezTo>
                    <a:pt x="57947" y="112832"/>
                    <a:pt x="42964" y="104073"/>
                    <a:pt x="36164" y="85056"/>
                  </a:cubicBezTo>
                  <a:cubicBezTo>
                    <a:pt x="25677" y="94161"/>
                    <a:pt x="10002" y="81368"/>
                    <a:pt x="18531" y="67768"/>
                  </a:cubicBezTo>
                  <a:cubicBezTo>
                    <a:pt x="4816" y="46792"/>
                    <a:pt x="-10858" y="16596"/>
                    <a:pt x="10463" y="0"/>
                  </a:cubicBezTo>
                  <a:cubicBezTo>
                    <a:pt x="11500" y="15790"/>
                    <a:pt x="17378" y="31694"/>
                    <a:pt x="27751" y="43104"/>
                  </a:cubicBezTo>
                  <a:close/>
                </a:path>
              </a:pathLst>
            </a:custGeom>
            <a:solidFill>
              <a:srgbClr val="21983A"/>
            </a:solidFill>
            <a:ln w="11507" cap="flat">
              <a:noFill/>
              <a:prstDash val="solid"/>
              <a:miter/>
            </a:ln>
          </p:spPr>
          <p:txBody>
            <a:bodyPr/>
            <a:lstStyle/>
            <a:p>
              <a:endParaRPr lang="en-US"/>
            </a:p>
          </p:txBody>
        </p:sp>
        <p:sp>
          <p:nvSpPr>
            <p:cNvPr id="1043" name="Freeform: Shape 1042">
              <a:extLst>
                <a:ext uri="{FF2B5EF4-FFF2-40B4-BE49-F238E27FC236}">
                  <a16:creationId xmlns:a16="http://schemas.microsoft.com/office/drawing/2014/main" id="{890D689D-1EB7-A11D-B6C9-D5B258FE3563}"/>
                </a:ext>
              </a:extLst>
            </p:cNvPr>
            <p:cNvSpPr/>
            <p:nvPr/>
          </p:nvSpPr>
          <p:spPr>
            <a:xfrm>
              <a:off x="7723196" y="3638659"/>
              <a:ext cx="100543" cy="13657"/>
            </a:xfrm>
            <a:custGeom>
              <a:avLst/>
              <a:gdLst>
                <a:gd name="csX0" fmla="*/ 94968 w 100543"/>
                <a:gd name="csY0" fmla="*/ 0 h 13657"/>
                <a:gd name="csX1" fmla="*/ 94968 w 100543"/>
                <a:gd name="csY1" fmla="*/ 8644 h 13657"/>
                <a:gd name="csX2" fmla="*/ 77680 w 100543"/>
                <a:gd name="csY2" fmla="*/ 8644 h 13657"/>
                <a:gd name="csX3" fmla="*/ 0 w 100543"/>
                <a:gd name="csY3" fmla="*/ 8644 h 13657"/>
                <a:gd name="csX4" fmla="*/ 0 w 100543"/>
                <a:gd name="csY4" fmla="*/ 0 h 13657"/>
                <a:gd name="csX5" fmla="*/ 94853 w 100543"/>
                <a:gd name="csY5" fmla="*/ 0 h 13657"/>
              </a:gdLst>
              <a:ahLst/>
              <a:cxnLst>
                <a:cxn ang="0">
                  <a:pos x="csX0" y="csY0"/>
                </a:cxn>
                <a:cxn ang="0">
                  <a:pos x="csX1" y="csY1"/>
                </a:cxn>
                <a:cxn ang="0">
                  <a:pos x="csX2" y="csY2"/>
                </a:cxn>
                <a:cxn ang="0">
                  <a:pos x="csX3" y="csY3"/>
                </a:cxn>
                <a:cxn ang="0">
                  <a:pos x="csX4" y="csY4"/>
                </a:cxn>
                <a:cxn ang="0">
                  <a:pos x="csX5" y="csY5"/>
                </a:cxn>
              </a:cxnLst>
              <a:rect l="l" t="t" r="r" b="b"/>
              <a:pathLst>
                <a:path w="100543" h="13657">
                  <a:moveTo>
                    <a:pt x="94968" y="0"/>
                  </a:moveTo>
                  <a:cubicBezTo>
                    <a:pt x="102460" y="2420"/>
                    <a:pt x="102344" y="5302"/>
                    <a:pt x="94968" y="8644"/>
                  </a:cubicBezTo>
                  <a:lnTo>
                    <a:pt x="77680" y="8644"/>
                  </a:lnTo>
                  <a:cubicBezTo>
                    <a:pt x="54053" y="15329"/>
                    <a:pt x="28122" y="15329"/>
                    <a:pt x="0" y="8644"/>
                  </a:cubicBezTo>
                  <a:lnTo>
                    <a:pt x="0" y="0"/>
                  </a:lnTo>
                  <a:lnTo>
                    <a:pt x="94853" y="0"/>
                  </a:lnTo>
                  <a:close/>
                </a:path>
              </a:pathLst>
            </a:custGeom>
            <a:solidFill>
              <a:srgbClr val="4DB38B"/>
            </a:solidFill>
            <a:ln w="11507" cap="flat">
              <a:noFill/>
              <a:prstDash val="solid"/>
              <a:miter/>
            </a:ln>
          </p:spPr>
          <p:txBody>
            <a:bodyPr/>
            <a:lstStyle/>
            <a:p>
              <a:endParaRPr lang="en-US"/>
            </a:p>
          </p:txBody>
        </p:sp>
        <p:sp>
          <p:nvSpPr>
            <p:cNvPr id="1044" name="Freeform: Shape 1043">
              <a:extLst>
                <a:ext uri="{FF2B5EF4-FFF2-40B4-BE49-F238E27FC236}">
                  <a16:creationId xmlns:a16="http://schemas.microsoft.com/office/drawing/2014/main" id="{F141651E-7521-BDB5-5EF9-B4395214FE9A}"/>
                </a:ext>
              </a:extLst>
            </p:cNvPr>
            <p:cNvSpPr/>
            <p:nvPr/>
          </p:nvSpPr>
          <p:spPr>
            <a:xfrm>
              <a:off x="7818164" y="3638544"/>
              <a:ext cx="34229" cy="11356"/>
            </a:xfrm>
            <a:custGeom>
              <a:avLst/>
              <a:gdLst>
                <a:gd name="csX0" fmla="*/ 34230 w 34229"/>
                <a:gd name="csY0" fmla="*/ 11064 h 11356"/>
                <a:gd name="csX1" fmla="*/ 0 w 34229"/>
                <a:gd name="csY1" fmla="*/ 8644 h 11356"/>
                <a:gd name="csX2" fmla="*/ 0 w 34229"/>
                <a:gd name="csY2" fmla="*/ 0 h 11356"/>
                <a:gd name="csX3" fmla="*/ 34230 w 34229"/>
                <a:gd name="csY3" fmla="*/ 11064 h 11356"/>
              </a:gdLst>
              <a:ahLst/>
              <a:cxnLst>
                <a:cxn ang="0">
                  <a:pos x="csX0" y="csY0"/>
                </a:cxn>
                <a:cxn ang="0">
                  <a:pos x="csX1" y="csY1"/>
                </a:cxn>
                <a:cxn ang="0">
                  <a:pos x="csX2" y="csY2"/>
                </a:cxn>
                <a:cxn ang="0">
                  <a:pos x="csX3" y="csY3"/>
                </a:cxn>
              </a:cxnLst>
              <a:rect l="l" t="t" r="r" b="b"/>
              <a:pathLst>
                <a:path w="34229" h="11356">
                  <a:moveTo>
                    <a:pt x="34230" y="11064"/>
                  </a:moveTo>
                  <a:cubicBezTo>
                    <a:pt x="24433" y="11986"/>
                    <a:pt x="11525" y="10603"/>
                    <a:pt x="0" y="8644"/>
                  </a:cubicBezTo>
                  <a:lnTo>
                    <a:pt x="0" y="0"/>
                  </a:lnTo>
                  <a:cubicBezTo>
                    <a:pt x="12793" y="0"/>
                    <a:pt x="30311" y="2651"/>
                    <a:pt x="34230" y="11064"/>
                  </a:cubicBezTo>
                  <a:close/>
                </a:path>
              </a:pathLst>
            </a:custGeom>
            <a:solidFill>
              <a:srgbClr val="63BCAE"/>
            </a:solidFill>
            <a:ln w="11507" cap="flat">
              <a:noFill/>
              <a:prstDash val="solid"/>
              <a:miter/>
            </a:ln>
          </p:spPr>
          <p:txBody>
            <a:bodyPr/>
            <a:lstStyle/>
            <a:p>
              <a:endParaRPr lang="en-US"/>
            </a:p>
          </p:txBody>
        </p:sp>
        <p:sp>
          <p:nvSpPr>
            <p:cNvPr id="1045" name="Freeform: Shape 1044">
              <a:extLst>
                <a:ext uri="{FF2B5EF4-FFF2-40B4-BE49-F238E27FC236}">
                  <a16:creationId xmlns:a16="http://schemas.microsoft.com/office/drawing/2014/main" id="{A6E57671-B607-8C4A-E20C-6C297D48A688}"/>
                </a:ext>
              </a:extLst>
            </p:cNvPr>
            <p:cNvSpPr/>
            <p:nvPr/>
          </p:nvSpPr>
          <p:spPr>
            <a:xfrm>
              <a:off x="7562096" y="3642986"/>
              <a:ext cx="105307" cy="125805"/>
            </a:xfrm>
            <a:custGeom>
              <a:avLst/>
              <a:gdLst>
                <a:gd name="csX0" fmla="*/ 56796 w 105307"/>
                <a:gd name="csY0" fmla="*/ 31632 h 125805"/>
                <a:gd name="csX1" fmla="*/ 69128 w 105307"/>
                <a:gd name="csY1" fmla="*/ 39469 h 125805"/>
                <a:gd name="csX2" fmla="*/ 76159 w 105307"/>
                <a:gd name="csY2" fmla="*/ 90641 h 125805"/>
                <a:gd name="csX3" fmla="*/ 101630 w 105307"/>
                <a:gd name="csY3" fmla="*/ 108736 h 125805"/>
                <a:gd name="csX4" fmla="*/ 84918 w 105307"/>
                <a:gd name="csY4" fmla="*/ 124179 h 125805"/>
                <a:gd name="csX5" fmla="*/ 74891 w 105307"/>
                <a:gd name="csY5" fmla="*/ 124871 h 125805"/>
                <a:gd name="csX6" fmla="*/ 57257 w 105307"/>
                <a:gd name="csY6" fmla="*/ 89027 h 125805"/>
                <a:gd name="csX7" fmla="*/ 33054 w 105307"/>
                <a:gd name="csY7" fmla="*/ 72546 h 125805"/>
                <a:gd name="csX8" fmla="*/ 14383 w 105307"/>
                <a:gd name="csY8" fmla="*/ 55950 h 125805"/>
                <a:gd name="csX9" fmla="*/ 899 w 105307"/>
                <a:gd name="csY9" fmla="*/ 6161 h 125805"/>
                <a:gd name="csX10" fmla="*/ 38932 w 105307"/>
                <a:gd name="csY10" fmla="*/ 28289 h 125805"/>
                <a:gd name="csX11" fmla="*/ 56681 w 105307"/>
                <a:gd name="csY11" fmla="*/ 31516 h 1258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5307" h="125805">
                  <a:moveTo>
                    <a:pt x="56796" y="31632"/>
                  </a:moveTo>
                  <a:lnTo>
                    <a:pt x="69128" y="39469"/>
                  </a:lnTo>
                  <a:cubicBezTo>
                    <a:pt x="76505" y="44194"/>
                    <a:pt x="59908" y="74390"/>
                    <a:pt x="76159" y="90641"/>
                  </a:cubicBezTo>
                  <a:cubicBezTo>
                    <a:pt x="88837" y="92370"/>
                    <a:pt x="97250" y="98478"/>
                    <a:pt x="101630" y="108736"/>
                  </a:cubicBezTo>
                  <a:cubicBezTo>
                    <a:pt x="112118" y="119569"/>
                    <a:pt x="98172" y="126945"/>
                    <a:pt x="84918" y="124179"/>
                  </a:cubicBezTo>
                  <a:lnTo>
                    <a:pt x="74891" y="124871"/>
                  </a:lnTo>
                  <a:cubicBezTo>
                    <a:pt x="51264" y="131210"/>
                    <a:pt x="41698" y="103780"/>
                    <a:pt x="57257" y="89027"/>
                  </a:cubicBezTo>
                  <a:cubicBezTo>
                    <a:pt x="50918" y="77502"/>
                    <a:pt x="42851" y="72085"/>
                    <a:pt x="33054" y="72546"/>
                  </a:cubicBezTo>
                  <a:cubicBezTo>
                    <a:pt x="21875" y="83380"/>
                    <a:pt x="9773" y="68858"/>
                    <a:pt x="14383" y="55950"/>
                  </a:cubicBezTo>
                  <a:cubicBezTo>
                    <a:pt x="4933" y="44079"/>
                    <a:pt x="-2674" y="19645"/>
                    <a:pt x="899" y="6161"/>
                  </a:cubicBezTo>
                  <a:cubicBezTo>
                    <a:pt x="11963" y="-6748"/>
                    <a:pt x="24641" y="629"/>
                    <a:pt x="38932" y="28289"/>
                  </a:cubicBezTo>
                  <a:lnTo>
                    <a:pt x="56681" y="31516"/>
                  </a:lnTo>
                  <a:close/>
                </a:path>
              </a:pathLst>
            </a:custGeom>
            <a:solidFill>
              <a:srgbClr val="05A8BC"/>
            </a:solidFill>
            <a:ln w="11507" cap="flat">
              <a:noFill/>
              <a:prstDash val="solid"/>
              <a:miter/>
            </a:ln>
          </p:spPr>
          <p:txBody>
            <a:bodyPr/>
            <a:lstStyle/>
            <a:p>
              <a:endParaRPr lang="en-US"/>
            </a:p>
          </p:txBody>
        </p:sp>
        <p:sp>
          <p:nvSpPr>
            <p:cNvPr id="1046" name="Freeform: Shape 1045">
              <a:extLst>
                <a:ext uri="{FF2B5EF4-FFF2-40B4-BE49-F238E27FC236}">
                  <a16:creationId xmlns:a16="http://schemas.microsoft.com/office/drawing/2014/main" id="{F3F55D6C-85D9-B284-4A14-0914CF941C17}"/>
                </a:ext>
              </a:extLst>
            </p:cNvPr>
            <p:cNvSpPr/>
            <p:nvPr/>
          </p:nvSpPr>
          <p:spPr>
            <a:xfrm>
              <a:off x="7621542" y="3610563"/>
              <a:ext cx="77105" cy="120918"/>
            </a:xfrm>
            <a:custGeom>
              <a:avLst/>
              <a:gdLst>
                <a:gd name="csX0" fmla="*/ 21323 w 77105"/>
                <a:gd name="csY0" fmla="*/ 10578 h 120918"/>
                <a:gd name="csX1" fmla="*/ 42068 w 77105"/>
                <a:gd name="csY1" fmla="*/ 35818 h 120918"/>
                <a:gd name="csX2" fmla="*/ 51634 w 77105"/>
                <a:gd name="csY2" fmla="*/ 61174 h 120918"/>
                <a:gd name="csX3" fmla="*/ 67309 w 77105"/>
                <a:gd name="csY3" fmla="*/ 97017 h 120918"/>
                <a:gd name="csX4" fmla="*/ 58665 w 77105"/>
                <a:gd name="csY4" fmla="*/ 115343 h 120918"/>
                <a:gd name="csX5" fmla="*/ 49214 w 77105"/>
                <a:gd name="csY5" fmla="*/ 115343 h 120918"/>
                <a:gd name="csX6" fmla="*/ 28123 w 77105"/>
                <a:gd name="csY6" fmla="*/ 70509 h 120918"/>
                <a:gd name="csX7" fmla="*/ 1 w 77105"/>
                <a:gd name="csY7" fmla="*/ 13114 h 120918"/>
                <a:gd name="csX8" fmla="*/ 8645 w 77105"/>
                <a:gd name="csY8" fmla="*/ 11961 h 120918"/>
                <a:gd name="csX9" fmla="*/ 21323 w 77105"/>
                <a:gd name="csY9" fmla="*/ 10578 h 120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7105" h="120918">
                  <a:moveTo>
                    <a:pt x="21323" y="10578"/>
                  </a:moveTo>
                  <a:lnTo>
                    <a:pt x="42068" y="35818"/>
                  </a:lnTo>
                  <a:cubicBezTo>
                    <a:pt x="56360" y="39622"/>
                    <a:pt x="67078" y="53222"/>
                    <a:pt x="51634" y="61174"/>
                  </a:cubicBezTo>
                  <a:cubicBezTo>
                    <a:pt x="69153" y="62442"/>
                    <a:pt x="70075" y="82611"/>
                    <a:pt x="67309" y="97017"/>
                  </a:cubicBezTo>
                  <a:cubicBezTo>
                    <a:pt x="82752" y="101858"/>
                    <a:pt x="79986" y="107966"/>
                    <a:pt x="58665" y="115343"/>
                  </a:cubicBezTo>
                  <a:cubicBezTo>
                    <a:pt x="55899" y="122834"/>
                    <a:pt x="52672" y="122719"/>
                    <a:pt x="49214" y="115343"/>
                  </a:cubicBezTo>
                  <a:lnTo>
                    <a:pt x="28123" y="70509"/>
                  </a:lnTo>
                  <a:cubicBezTo>
                    <a:pt x="8415" y="49994"/>
                    <a:pt x="-114" y="35703"/>
                    <a:pt x="1" y="13114"/>
                  </a:cubicBezTo>
                  <a:lnTo>
                    <a:pt x="8645" y="11961"/>
                  </a:lnTo>
                  <a:cubicBezTo>
                    <a:pt x="12448" y="-2791"/>
                    <a:pt x="17059" y="-4635"/>
                    <a:pt x="21323" y="10578"/>
                  </a:cubicBezTo>
                  <a:close/>
                </a:path>
              </a:pathLst>
            </a:custGeom>
            <a:solidFill>
              <a:srgbClr val="8A5808"/>
            </a:solidFill>
            <a:ln w="11507" cap="flat">
              <a:noFill/>
              <a:prstDash val="solid"/>
              <a:miter/>
            </a:ln>
          </p:spPr>
          <p:txBody>
            <a:bodyPr/>
            <a:lstStyle/>
            <a:p>
              <a:endParaRPr lang="en-US"/>
            </a:p>
          </p:txBody>
        </p:sp>
        <p:sp>
          <p:nvSpPr>
            <p:cNvPr id="1047" name="Freeform: Shape 1046">
              <a:extLst>
                <a:ext uri="{FF2B5EF4-FFF2-40B4-BE49-F238E27FC236}">
                  <a16:creationId xmlns:a16="http://schemas.microsoft.com/office/drawing/2014/main" id="{268839B6-28BA-3024-A1F0-C27658FEC973}"/>
                </a:ext>
              </a:extLst>
            </p:cNvPr>
            <p:cNvSpPr/>
            <p:nvPr/>
          </p:nvSpPr>
          <p:spPr>
            <a:xfrm>
              <a:off x="7560690" y="3596246"/>
              <a:ext cx="58317" cy="87699"/>
            </a:xfrm>
            <a:custGeom>
              <a:avLst/>
              <a:gdLst>
                <a:gd name="csX0" fmla="*/ 35613 w 58317"/>
                <a:gd name="csY0" fmla="*/ 41260 h 87699"/>
                <a:gd name="csX1" fmla="*/ 58318 w 58317"/>
                <a:gd name="csY1" fmla="*/ 78256 h 87699"/>
                <a:gd name="csX2" fmla="*/ 53823 w 58317"/>
                <a:gd name="csY2" fmla="*/ 86555 h 87699"/>
                <a:gd name="csX3" fmla="*/ 33769 w 58317"/>
                <a:gd name="csY3" fmla="*/ 84595 h 87699"/>
                <a:gd name="csX4" fmla="*/ 2536 w 58317"/>
                <a:gd name="csY4" fmla="*/ 52901 h 87699"/>
                <a:gd name="csX5" fmla="*/ 0 w 58317"/>
                <a:gd name="csY5" fmla="*/ 43104 h 87699"/>
                <a:gd name="csX6" fmla="*/ 16251 w 58317"/>
                <a:gd name="csY6" fmla="*/ 0 h 87699"/>
                <a:gd name="csX7" fmla="*/ 35728 w 58317"/>
                <a:gd name="csY7" fmla="*/ 41376 h 87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317" h="87699">
                  <a:moveTo>
                    <a:pt x="35613" y="41260"/>
                  </a:moveTo>
                  <a:cubicBezTo>
                    <a:pt x="40569" y="51748"/>
                    <a:pt x="47830" y="71572"/>
                    <a:pt x="58318" y="78256"/>
                  </a:cubicBezTo>
                  <a:lnTo>
                    <a:pt x="53823" y="86555"/>
                  </a:lnTo>
                  <a:cubicBezTo>
                    <a:pt x="52325" y="89321"/>
                    <a:pt x="35613" y="86439"/>
                    <a:pt x="33769" y="84595"/>
                  </a:cubicBezTo>
                  <a:lnTo>
                    <a:pt x="2536" y="52901"/>
                  </a:lnTo>
                  <a:lnTo>
                    <a:pt x="0" y="43104"/>
                  </a:lnTo>
                  <a:lnTo>
                    <a:pt x="16251" y="0"/>
                  </a:lnTo>
                  <a:lnTo>
                    <a:pt x="35728" y="41376"/>
                  </a:lnTo>
                  <a:close/>
                </a:path>
              </a:pathLst>
            </a:custGeom>
            <a:solidFill>
              <a:srgbClr val="1284AC"/>
            </a:solidFill>
            <a:ln w="11507" cap="flat">
              <a:noFill/>
              <a:prstDash val="solid"/>
              <a:miter/>
            </a:ln>
          </p:spPr>
          <p:txBody>
            <a:bodyPr/>
            <a:lstStyle/>
            <a:p>
              <a:endParaRPr lang="en-US"/>
            </a:p>
          </p:txBody>
        </p:sp>
        <p:sp>
          <p:nvSpPr>
            <p:cNvPr id="1048" name="Freeform: Shape 1047">
              <a:extLst>
                <a:ext uri="{FF2B5EF4-FFF2-40B4-BE49-F238E27FC236}">
                  <a16:creationId xmlns:a16="http://schemas.microsoft.com/office/drawing/2014/main" id="{FEF935AB-2624-803B-3C81-12028F8135A8}"/>
                </a:ext>
              </a:extLst>
            </p:cNvPr>
            <p:cNvSpPr/>
            <p:nvPr/>
          </p:nvSpPr>
          <p:spPr>
            <a:xfrm>
              <a:off x="7638255" y="3722729"/>
              <a:ext cx="55816" cy="32343"/>
            </a:xfrm>
            <a:custGeom>
              <a:avLst/>
              <a:gdLst>
                <a:gd name="csX0" fmla="*/ 50481 w 55816"/>
                <a:gd name="csY0" fmla="*/ 2024 h 32343"/>
                <a:gd name="csX1" fmla="*/ 49904 w 55816"/>
                <a:gd name="csY1" fmla="*/ 11705 h 32343"/>
                <a:gd name="csX2" fmla="*/ 25471 w 55816"/>
                <a:gd name="csY2" fmla="*/ 28993 h 32343"/>
                <a:gd name="csX3" fmla="*/ 4956 w 55816"/>
                <a:gd name="csY3" fmla="*/ 26803 h 32343"/>
                <a:gd name="csX4" fmla="*/ 0 w 55816"/>
                <a:gd name="csY4" fmla="*/ 10898 h 32343"/>
                <a:gd name="csX5" fmla="*/ 32386 w 55816"/>
                <a:gd name="csY5" fmla="*/ 3177 h 32343"/>
                <a:gd name="csX6" fmla="*/ 41837 w 55816"/>
                <a:gd name="csY6" fmla="*/ 3177 h 32343"/>
                <a:gd name="csX7" fmla="*/ 50481 w 55816"/>
                <a:gd name="csY7" fmla="*/ 2139 h 323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816" h="32343">
                  <a:moveTo>
                    <a:pt x="50481" y="2024"/>
                  </a:moveTo>
                  <a:cubicBezTo>
                    <a:pt x="57857" y="5251"/>
                    <a:pt x="57511" y="8363"/>
                    <a:pt x="49904" y="11705"/>
                  </a:cubicBezTo>
                  <a:cubicBezTo>
                    <a:pt x="58433" y="25305"/>
                    <a:pt x="36535" y="38790"/>
                    <a:pt x="25471" y="28993"/>
                  </a:cubicBezTo>
                  <a:lnTo>
                    <a:pt x="4956" y="26803"/>
                  </a:lnTo>
                  <a:cubicBezTo>
                    <a:pt x="230" y="26342"/>
                    <a:pt x="922" y="15509"/>
                    <a:pt x="0" y="10898"/>
                  </a:cubicBezTo>
                  <a:cubicBezTo>
                    <a:pt x="10603" y="9515"/>
                    <a:pt x="22589" y="6749"/>
                    <a:pt x="32386" y="3177"/>
                  </a:cubicBezTo>
                  <a:lnTo>
                    <a:pt x="41837" y="3177"/>
                  </a:lnTo>
                  <a:cubicBezTo>
                    <a:pt x="43911" y="-742"/>
                    <a:pt x="46793" y="-973"/>
                    <a:pt x="50481" y="2139"/>
                  </a:cubicBezTo>
                  <a:close/>
                </a:path>
              </a:pathLst>
            </a:custGeom>
            <a:solidFill>
              <a:srgbClr val="0E91C6"/>
            </a:solidFill>
            <a:ln w="11507" cap="flat">
              <a:noFill/>
              <a:prstDash val="solid"/>
              <a:miter/>
            </a:ln>
          </p:spPr>
          <p:txBody>
            <a:bodyPr/>
            <a:lstStyle/>
            <a:p>
              <a:endParaRPr lang="en-US"/>
            </a:p>
          </p:txBody>
        </p:sp>
        <p:sp>
          <p:nvSpPr>
            <p:cNvPr id="1049" name="Freeform: Shape 1048">
              <a:extLst>
                <a:ext uri="{FF2B5EF4-FFF2-40B4-BE49-F238E27FC236}">
                  <a16:creationId xmlns:a16="http://schemas.microsoft.com/office/drawing/2014/main" id="{634A1FC6-2E4D-22A4-DCFF-40C07944FCE8}"/>
                </a:ext>
              </a:extLst>
            </p:cNvPr>
            <p:cNvSpPr/>
            <p:nvPr/>
          </p:nvSpPr>
          <p:spPr>
            <a:xfrm>
              <a:off x="7379052" y="3767857"/>
              <a:ext cx="93646" cy="118610"/>
            </a:xfrm>
            <a:custGeom>
              <a:avLst/>
              <a:gdLst>
                <a:gd name="csX0" fmla="*/ 85402 w 93646"/>
                <a:gd name="csY0" fmla="*/ 0 h 118610"/>
                <a:gd name="csX1" fmla="*/ 75606 w 93646"/>
                <a:gd name="csY1" fmla="*/ 36535 h 118610"/>
                <a:gd name="csX2" fmla="*/ 28352 w 93646"/>
                <a:gd name="csY2" fmla="*/ 118364 h 118610"/>
                <a:gd name="csX3" fmla="*/ 0 w 93646"/>
                <a:gd name="csY3" fmla="*/ 110412 h 118610"/>
                <a:gd name="csX4" fmla="*/ 20745 w 93646"/>
                <a:gd name="csY4" fmla="*/ 48291 h 118610"/>
                <a:gd name="csX5" fmla="*/ 85402 w 93646"/>
                <a:gd name="csY5" fmla="*/ 115 h 118610"/>
              </a:gdLst>
              <a:ahLst/>
              <a:cxnLst>
                <a:cxn ang="0">
                  <a:pos x="csX0" y="csY0"/>
                </a:cxn>
                <a:cxn ang="0">
                  <a:pos x="csX1" y="csY1"/>
                </a:cxn>
                <a:cxn ang="0">
                  <a:pos x="csX2" y="csY2"/>
                </a:cxn>
                <a:cxn ang="0">
                  <a:pos x="csX3" y="csY3"/>
                </a:cxn>
                <a:cxn ang="0">
                  <a:pos x="csX4" y="csY4"/>
                </a:cxn>
                <a:cxn ang="0">
                  <a:pos x="csX5" y="csY5"/>
                </a:cxn>
              </a:cxnLst>
              <a:rect l="l" t="t" r="r" b="b"/>
              <a:pathLst>
                <a:path w="93646" h="118610">
                  <a:moveTo>
                    <a:pt x="85402" y="0"/>
                  </a:moveTo>
                  <a:cubicBezTo>
                    <a:pt x="103497" y="1498"/>
                    <a:pt x="87938" y="30196"/>
                    <a:pt x="75606" y="36535"/>
                  </a:cubicBezTo>
                  <a:cubicBezTo>
                    <a:pt x="49213" y="45294"/>
                    <a:pt x="46908" y="123551"/>
                    <a:pt x="28352" y="118364"/>
                  </a:cubicBezTo>
                  <a:lnTo>
                    <a:pt x="0" y="110412"/>
                  </a:lnTo>
                  <a:lnTo>
                    <a:pt x="20745" y="48291"/>
                  </a:lnTo>
                  <a:cubicBezTo>
                    <a:pt x="30542" y="19017"/>
                    <a:pt x="57742" y="-346"/>
                    <a:pt x="85402" y="115"/>
                  </a:cubicBezTo>
                  <a:close/>
                </a:path>
              </a:pathLst>
            </a:custGeom>
            <a:solidFill>
              <a:srgbClr val="68BDB4"/>
            </a:solidFill>
            <a:ln w="11507" cap="flat">
              <a:noFill/>
              <a:prstDash val="solid"/>
              <a:miter/>
            </a:ln>
          </p:spPr>
          <p:txBody>
            <a:bodyPr/>
            <a:lstStyle/>
            <a:p>
              <a:endParaRPr lang="en-US"/>
            </a:p>
          </p:txBody>
        </p:sp>
        <p:sp>
          <p:nvSpPr>
            <p:cNvPr id="1050" name="Freeform: Shape 1049">
              <a:extLst>
                <a:ext uri="{FF2B5EF4-FFF2-40B4-BE49-F238E27FC236}">
                  <a16:creationId xmlns:a16="http://schemas.microsoft.com/office/drawing/2014/main" id="{26E87682-B790-877B-8BE4-069E9F91E001}"/>
                </a:ext>
              </a:extLst>
            </p:cNvPr>
            <p:cNvSpPr/>
            <p:nvPr/>
          </p:nvSpPr>
          <p:spPr>
            <a:xfrm>
              <a:off x="7454657" y="3732475"/>
              <a:ext cx="36996" cy="78630"/>
            </a:xfrm>
            <a:custGeom>
              <a:avLst/>
              <a:gdLst>
                <a:gd name="csX0" fmla="*/ 28237 w 36996"/>
                <a:gd name="csY0" fmla="*/ 45986 h 78630"/>
                <a:gd name="csX1" fmla="*/ 8874 w 36996"/>
                <a:gd name="csY1" fmla="*/ 78602 h 78630"/>
                <a:gd name="csX2" fmla="*/ 0 w 36996"/>
                <a:gd name="csY2" fmla="*/ 71918 h 78630"/>
                <a:gd name="csX3" fmla="*/ 9796 w 36996"/>
                <a:gd name="csY3" fmla="*/ 35383 h 78630"/>
                <a:gd name="csX4" fmla="*/ 9796 w 36996"/>
                <a:gd name="csY4" fmla="*/ 26739 h 78630"/>
                <a:gd name="csX5" fmla="*/ 18440 w 36996"/>
                <a:gd name="csY5" fmla="*/ 0 h 78630"/>
                <a:gd name="csX6" fmla="*/ 36996 w 36996"/>
                <a:gd name="csY6" fmla="*/ 2766 h 78630"/>
                <a:gd name="csX7" fmla="*/ 28237 w 36996"/>
                <a:gd name="csY7" fmla="*/ 45986 h 78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996" h="78630">
                  <a:moveTo>
                    <a:pt x="28237" y="45986"/>
                  </a:moveTo>
                  <a:cubicBezTo>
                    <a:pt x="41606" y="57511"/>
                    <a:pt x="24318" y="79524"/>
                    <a:pt x="8874" y="78602"/>
                  </a:cubicBezTo>
                  <a:lnTo>
                    <a:pt x="0" y="71918"/>
                  </a:lnTo>
                  <a:lnTo>
                    <a:pt x="9796" y="35383"/>
                  </a:lnTo>
                  <a:lnTo>
                    <a:pt x="9796" y="26739"/>
                  </a:lnTo>
                  <a:cubicBezTo>
                    <a:pt x="7261" y="10373"/>
                    <a:pt x="10142" y="1498"/>
                    <a:pt x="18440" y="0"/>
                  </a:cubicBezTo>
                  <a:lnTo>
                    <a:pt x="36996" y="2766"/>
                  </a:lnTo>
                  <a:lnTo>
                    <a:pt x="28237" y="45986"/>
                  </a:lnTo>
                  <a:close/>
                </a:path>
              </a:pathLst>
            </a:custGeom>
            <a:solidFill>
              <a:srgbClr val="22A96E"/>
            </a:solidFill>
            <a:ln w="11507" cap="flat">
              <a:noFill/>
              <a:prstDash val="solid"/>
              <a:miter/>
            </a:ln>
          </p:spPr>
          <p:txBody>
            <a:bodyPr/>
            <a:lstStyle/>
            <a:p>
              <a:endParaRPr lang="en-US"/>
            </a:p>
          </p:txBody>
        </p:sp>
        <p:sp>
          <p:nvSpPr>
            <p:cNvPr id="1051" name="Freeform: Shape 1050">
              <a:extLst>
                <a:ext uri="{FF2B5EF4-FFF2-40B4-BE49-F238E27FC236}">
                  <a16:creationId xmlns:a16="http://schemas.microsoft.com/office/drawing/2014/main" id="{10E58D51-6C7E-0FCB-D61A-6FA2C49BF5C9}"/>
                </a:ext>
              </a:extLst>
            </p:cNvPr>
            <p:cNvSpPr/>
            <p:nvPr/>
          </p:nvSpPr>
          <p:spPr>
            <a:xfrm>
              <a:off x="7429878" y="3732475"/>
              <a:ext cx="43219" cy="26738"/>
            </a:xfrm>
            <a:custGeom>
              <a:avLst/>
              <a:gdLst>
                <a:gd name="csX0" fmla="*/ 43220 w 43219"/>
                <a:gd name="csY0" fmla="*/ 0 h 26738"/>
                <a:gd name="csX1" fmla="*/ 34576 w 43219"/>
                <a:gd name="csY1" fmla="*/ 26739 h 26738"/>
                <a:gd name="csX2" fmla="*/ 33077 w 43219"/>
                <a:gd name="csY2" fmla="*/ 11756 h 26738"/>
                <a:gd name="csX3" fmla="*/ 0 w 43219"/>
                <a:gd name="csY3" fmla="*/ 25932 h 26738"/>
                <a:gd name="csX4" fmla="*/ 43104 w 43219"/>
                <a:gd name="csY4" fmla="*/ 0 h 26738"/>
              </a:gdLst>
              <a:ahLst/>
              <a:cxnLst>
                <a:cxn ang="0">
                  <a:pos x="csX0" y="csY0"/>
                </a:cxn>
                <a:cxn ang="0">
                  <a:pos x="csX1" y="csY1"/>
                </a:cxn>
                <a:cxn ang="0">
                  <a:pos x="csX2" y="csY2"/>
                </a:cxn>
                <a:cxn ang="0">
                  <a:pos x="csX3" y="csY3"/>
                </a:cxn>
                <a:cxn ang="0">
                  <a:pos x="csX4" y="csY4"/>
                </a:cxn>
              </a:cxnLst>
              <a:rect l="l" t="t" r="r" b="b"/>
              <a:pathLst>
                <a:path w="43219" h="26738">
                  <a:moveTo>
                    <a:pt x="43220" y="0"/>
                  </a:moveTo>
                  <a:lnTo>
                    <a:pt x="34576" y="26739"/>
                  </a:lnTo>
                  <a:lnTo>
                    <a:pt x="33077" y="11756"/>
                  </a:lnTo>
                  <a:lnTo>
                    <a:pt x="0" y="25932"/>
                  </a:lnTo>
                  <a:cubicBezTo>
                    <a:pt x="8183" y="10257"/>
                    <a:pt x="25471" y="346"/>
                    <a:pt x="43104" y="0"/>
                  </a:cubicBezTo>
                  <a:close/>
                </a:path>
              </a:pathLst>
            </a:custGeom>
            <a:solidFill>
              <a:srgbClr val="1097A2"/>
            </a:solidFill>
            <a:ln w="11507" cap="flat">
              <a:noFill/>
              <a:prstDash val="solid"/>
              <a:miter/>
            </a:ln>
          </p:spPr>
          <p:txBody>
            <a:bodyPr/>
            <a:lstStyle/>
            <a:p>
              <a:endParaRPr lang="en-US"/>
            </a:p>
          </p:txBody>
        </p:sp>
        <p:sp>
          <p:nvSpPr>
            <p:cNvPr id="1052" name="Freeform: Shape 1051">
              <a:extLst>
                <a:ext uri="{FF2B5EF4-FFF2-40B4-BE49-F238E27FC236}">
                  <a16:creationId xmlns:a16="http://schemas.microsoft.com/office/drawing/2014/main" id="{4CC9274F-C65E-BEA9-C8BD-9A25362668CC}"/>
                </a:ext>
              </a:extLst>
            </p:cNvPr>
            <p:cNvSpPr/>
            <p:nvPr/>
          </p:nvSpPr>
          <p:spPr>
            <a:xfrm>
              <a:off x="7461918" y="3778461"/>
              <a:ext cx="37457" cy="66961"/>
            </a:xfrm>
            <a:custGeom>
              <a:avLst/>
              <a:gdLst>
                <a:gd name="csX0" fmla="*/ 37457 w 37457"/>
                <a:gd name="csY0" fmla="*/ 16135 h 66961"/>
                <a:gd name="csX1" fmla="*/ 11180 w 37457"/>
                <a:gd name="csY1" fmla="*/ 58318 h 66961"/>
                <a:gd name="csX2" fmla="*/ 0 w 37457"/>
                <a:gd name="csY2" fmla="*/ 66962 h 66961"/>
                <a:gd name="csX3" fmla="*/ 1614 w 37457"/>
                <a:gd name="csY3" fmla="*/ 32616 h 66961"/>
                <a:gd name="csX4" fmla="*/ 20976 w 37457"/>
                <a:gd name="csY4" fmla="*/ 0 h 66961"/>
                <a:gd name="csX5" fmla="*/ 37457 w 37457"/>
                <a:gd name="csY5" fmla="*/ 16135 h 66961"/>
              </a:gdLst>
              <a:ahLst/>
              <a:cxnLst>
                <a:cxn ang="0">
                  <a:pos x="csX0" y="csY0"/>
                </a:cxn>
                <a:cxn ang="0">
                  <a:pos x="csX1" y="csY1"/>
                </a:cxn>
                <a:cxn ang="0">
                  <a:pos x="csX2" y="csY2"/>
                </a:cxn>
                <a:cxn ang="0">
                  <a:pos x="csX3" y="csY3"/>
                </a:cxn>
                <a:cxn ang="0">
                  <a:pos x="csX4" y="csY4"/>
                </a:cxn>
                <a:cxn ang="0">
                  <a:pos x="csX5" y="csY5"/>
                </a:cxn>
              </a:cxnLst>
              <a:rect l="l" t="t" r="r" b="b"/>
              <a:pathLst>
                <a:path w="37457" h="66961">
                  <a:moveTo>
                    <a:pt x="37457" y="16135"/>
                  </a:moveTo>
                  <a:cubicBezTo>
                    <a:pt x="25932" y="27430"/>
                    <a:pt x="16366" y="42874"/>
                    <a:pt x="11180" y="58318"/>
                  </a:cubicBezTo>
                  <a:lnTo>
                    <a:pt x="0" y="66962"/>
                  </a:lnTo>
                  <a:lnTo>
                    <a:pt x="1614" y="32616"/>
                  </a:lnTo>
                  <a:cubicBezTo>
                    <a:pt x="4380" y="23742"/>
                    <a:pt x="19017" y="9335"/>
                    <a:pt x="20976" y="0"/>
                  </a:cubicBezTo>
                  <a:lnTo>
                    <a:pt x="37457" y="16135"/>
                  </a:lnTo>
                  <a:close/>
                </a:path>
              </a:pathLst>
            </a:custGeom>
            <a:solidFill>
              <a:srgbClr val="269637"/>
            </a:solidFill>
            <a:ln w="11507" cap="flat">
              <a:noFill/>
              <a:prstDash val="solid"/>
              <a:miter/>
            </a:ln>
          </p:spPr>
          <p:txBody>
            <a:bodyPr/>
            <a:lstStyle/>
            <a:p>
              <a:endParaRPr lang="en-US"/>
            </a:p>
          </p:txBody>
        </p:sp>
        <p:sp>
          <p:nvSpPr>
            <p:cNvPr id="1053" name="Freeform: Shape 1052">
              <a:extLst>
                <a:ext uri="{FF2B5EF4-FFF2-40B4-BE49-F238E27FC236}">
                  <a16:creationId xmlns:a16="http://schemas.microsoft.com/office/drawing/2014/main" id="{69F0F95E-46D9-B167-7141-4C4AB525B150}"/>
                </a:ext>
              </a:extLst>
            </p:cNvPr>
            <p:cNvSpPr/>
            <p:nvPr/>
          </p:nvSpPr>
          <p:spPr>
            <a:xfrm>
              <a:off x="7321193" y="3802087"/>
              <a:ext cx="31235" cy="53361"/>
            </a:xfrm>
            <a:custGeom>
              <a:avLst/>
              <a:gdLst>
                <a:gd name="csX0" fmla="*/ 31121 w 31235"/>
                <a:gd name="csY0" fmla="*/ 115 h 53361"/>
                <a:gd name="csX1" fmla="*/ 31236 w 31235"/>
                <a:gd name="csY1" fmla="*/ 53362 h 53361"/>
                <a:gd name="csX2" fmla="*/ 22131 w 31235"/>
                <a:gd name="csY2" fmla="*/ 51864 h 53361"/>
                <a:gd name="csX3" fmla="*/ 5880 w 31235"/>
                <a:gd name="csY3" fmla="*/ 8644 h 53361"/>
                <a:gd name="csX4" fmla="*/ 31121 w 31235"/>
                <a:gd name="csY4" fmla="*/ 0 h 53361"/>
              </a:gdLst>
              <a:ahLst/>
              <a:cxnLst>
                <a:cxn ang="0">
                  <a:pos x="csX0" y="csY0"/>
                </a:cxn>
                <a:cxn ang="0">
                  <a:pos x="csX1" y="csY1"/>
                </a:cxn>
                <a:cxn ang="0">
                  <a:pos x="csX2" y="csY2"/>
                </a:cxn>
                <a:cxn ang="0">
                  <a:pos x="csX3" y="csY3"/>
                </a:cxn>
                <a:cxn ang="0">
                  <a:pos x="csX4" y="csY4"/>
                </a:cxn>
              </a:cxnLst>
              <a:rect l="l" t="t" r="r" b="b"/>
              <a:pathLst>
                <a:path w="31235" h="53361">
                  <a:moveTo>
                    <a:pt x="31121" y="115"/>
                  </a:moveTo>
                  <a:cubicBezTo>
                    <a:pt x="25819" y="13254"/>
                    <a:pt x="28354" y="38264"/>
                    <a:pt x="31236" y="53362"/>
                  </a:cubicBezTo>
                  <a:cubicBezTo>
                    <a:pt x="28124" y="53016"/>
                    <a:pt x="24090" y="52901"/>
                    <a:pt x="22131" y="51864"/>
                  </a:cubicBezTo>
                  <a:cubicBezTo>
                    <a:pt x="-228" y="37918"/>
                    <a:pt x="-5645" y="23512"/>
                    <a:pt x="5880" y="8644"/>
                  </a:cubicBezTo>
                  <a:cubicBezTo>
                    <a:pt x="10721" y="4034"/>
                    <a:pt x="25934" y="4264"/>
                    <a:pt x="31121" y="0"/>
                  </a:cubicBezTo>
                  <a:close/>
                </a:path>
              </a:pathLst>
            </a:custGeom>
            <a:solidFill>
              <a:srgbClr val="175925"/>
            </a:solidFill>
            <a:ln w="11507" cap="flat">
              <a:noFill/>
              <a:prstDash val="solid"/>
              <a:miter/>
            </a:ln>
          </p:spPr>
          <p:txBody>
            <a:bodyPr/>
            <a:lstStyle/>
            <a:p>
              <a:endParaRPr lang="en-US"/>
            </a:p>
          </p:txBody>
        </p:sp>
        <p:sp>
          <p:nvSpPr>
            <p:cNvPr id="1054" name="Freeform: Shape 1053">
              <a:extLst>
                <a:ext uri="{FF2B5EF4-FFF2-40B4-BE49-F238E27FC236}">
                  <a16:creationId xmlns:a16="http://schemas.microsoft.com/office/drawing/2014/main" id="{82FA8DA4-BCE8-79B8-D35E-160B5E871FE2}"/>
                </a:ext>
              </a:extLst>
            </p:cNvPr>
            <p:cNvSpPr/>
            <p:nvPr/>
          </p:nvSpPr>
          <p:spPr>
            <a:xfrm>
              <a:off x="7303058" y="3809110"/>
              <a:ext cx="40380" cy="44840"/>
            </a:xfrm>
            <a:custGeom>
              <a:avLst/>
              <a:gdLst>
                <a:gd name="csX0" fmla="*/ 40266 w 40380"/>
                <a:gd name="csY0" fmla="*/ 44841 h 44840"/>
                <a:gd name="csX1" fmla="*/ 6151 w 40380"/>
                <a:gd name="csY1" fmla="*/ 27553 h 44840"/>
                <a:gd name="csX2" fmla="*/ 6151 w 40380"/>
                <a:gd name="csY2" fmla="*/ 18909 h 44840"/>
                <a:gd name="csX3" fmla="*/ 24130 w 40380"/>
                <a:gd name="csY3" fmla="*/ 1621 h 44840"/>
                <a:gd name="csX4" fmla="*/ 40381 w 40380"/>
                <a:gd name="csY4" fmla="*/ 44841 h 44840"/>
              </a:gdLst>
              <a:ahLst/>
              <a:cxnLst>
                <a:cxn ang="0">
                  <a:pos x="csX0" y="csY0"/>
                </a:cxn>
                <a:cxn ang="0">
                  <a:pos x="csX1" y="csY1"/>
                </a:cxn>
                <a:cxn ang="0">
                  <a:pos x="csX2" y="csY2"/>
                </a:cxn>
                <a:cxn ang="0">
                  <a:pos x="csX3" y="csY3"/>
                </a:cxn>
                <a:cxn ang="0">
                  <a:pos x="csX4" y="csY4"/>
                </a:cxn>
              </a:cxnLst>
              <a:rect l="l" t="t" r="r" b="b"/>
              <a:pathLst>
                <a:path w="40380" h="44840">
                  <a:moveTo>
                    <a:pt x="40266" y="44841"/>
                  </a:moveTo>
                  <a:lnTo>
                    <a:pt x="6151" y="27553"/>
                  </a:lnTo>
                  <a:lnTo>
                    <a:pt x="6151" y="18909"/>
                  </a:lnTo>
                  <a:cubicBezTo>
                    <a:pt x="-9984" y="5886"/>
                    <a:pt x="9032" y="-4026"/>
                    <a:pt x="24130" y="1621"/>
                  </a:cubicBezTo>
                  <a:cubicBezTo>
                    <a:pt x="26551" y="13953"/>
                    <a:pt x="33351" y="33200"/>
                    <a:pt x="40381" y="44841"/>
                  </a:cubicBezTo>
                  <a:close/>
                </a:path>
              </a:pathLst>
            </a:custGeom>
            <a:solidFill>
              <a:srgbClr val="667B13"/>
            </a:solidFill>
            <a:ln w="11507" cap="flat">
              <a:noFill/>
              <a:prstDash val="solid"/>
              <a:miter/>
            </a:ln>
          </p:spPr>
          <p:txBody>
            <a:bodyPr/>
            <a:lstStyle/>
            <a:p>
              <a:endParaRPr lang="en-US"/>
            </a:p>
          </p:txBody>
        </p:sp>
        <p:sp>
          <p:nvSpPr>
            <p:cNvPr id="1055" name="Freeform: Shape 1054">
              <a:extLst>
                <a:ext uri="{FF2B5EF4-FFF2-40B4-BE49-F238E27FC236}">
                  <a16:creationId xmlns:a16="http://schemas.microsoft.com/office/drawing/2014/main" id="{9ECA27AB-5572-D7C9-524C-46A2D0D4F1E3}"/>
                </a:ext>
              </a:extLst>
            </p:cNvPr>
            <p:cNvSpPr/>
            <p:nvPr/>
          </p:nvSpPr>
          <p:spPr>
            <a:xfrm>
              <a:off x="7293189" y="3802433"/>
              <a:ext cx="33884" cy="25701"/>
            </a:xfrm>
            <a:custGeom>
              <a:avLst/>
              <a:gdLst>
                <a:gd name="csX0" fmla="*/ 24318 w 33884"/>
                <a:gd name="csY0" fmla="*/ 0 h 25701"/>
                <a:gd name="csX1" fmla="*/ 33884 w 33884"/>
                <a:gd name="csY1" fmla="*/ 8413 h 25701"/>
                <a:gd name="csX2" fmla="*/ 15905 w 33884"/>
                <a:gd name="csY2" fmla="*/ 25701 h 25701"/>
                <a:gd name="csX3" fmla="*/ 0 w 33884"/>
                <a:gd name="csY3" fmla="*/ 23627 h 25701"/>
                <a:gd name="csX4" fmla="*/ 1268 w 33884"/>
                <a:gd name="csY4" fmla="*/ 692 h 25701"/>
                <a:gd name="csX5" fmla="*/ 24318 w 33884"/>
                <a:gd name="csY5" fmla="*/ 0 h 25701"/>
              </a:gdLst>
              <a:ahLst/>
              <a:cxnLst>
                <a:cxn ang="0">
                  <a:pos x="csX0" y="csY0"/>
                </a:cxn>
                <a:cxn ang="0">
                  <a:pos x="csX1" y="csY1"/>
                </a:cxn>
                <a:cxn ang="0">
                  <a:pos x="csX2" y="csY2"/>
                </a:cxn>
                <a:cxn ang="0">
                  <a:pos x="csX3" y="csY3"/>
                </a:cxn>
                <a:cxn ang="0">
                  <a:pos x="csX4" y="csY4"/>
                </a:cxn>
                <a:cxn ang="0">
                  <a:pos x="csX5" y="csY5"/>
                </a:cxn>
              </a:cxnLst>
              <a:rect l="l" t="t" r="r" b="b"/>
              <a:pathLst>
                <a:path w="33884" h="25701">
                  <a:moveTo>
                    <a:pt x="24318" y="0"/>
                  </a:moveTo>
                  <a:cubicBezTo>
                    <a:pt x="27891" y="0"/>
                    <a:pt x="33193" y="4841"/>
                    <a:pt x="33884" y="8413"/>
                  </a:cubicBezTo>
                  <a:lnTo>
                    <a:pt x="15905" y="25701"/>
                  </a:lnTo>
                  <a:cubicBezTo>
                    <a:pt x="12102" y="25471"/>
                    <a:pt x="2997" y="26278"/>
                    <a:pt x="0" y="23627"/>
                  </a:cubicBezTo>
                  <a:cubicBezTo>
                    <a:pt x="461" y="17173"/>
                    <a:pt x="1153" y="6685"/>
                    <a:pt x="1268" y="692"/>
                  </a:cubicBezTo>
                  <a:lnTo>
                    <a:pt x="24318" y="0"/>
                  </a:lnTo>
                  <a:close/>
                </a:path>
              </a:pathLst>
            </a:custGeom>
            <a:solidFill>
              <a:srgbClr val="AF9A06"/>
            </a:solidFill>
            <a:ln w="11507" cap="flat">
              <a:noFill/>
              <a:prstDash val="solid"/>
              <a:miter/>
            </a:ln>
          </p:spPr>
          <p:txBody>
            <a:bodyPr/>
            <a:lstStyle/>
            <a:p>
              <a:endParaRPr lang="en-US"/>
            </a:p>
          </p:txBody>
        </p:sp>
        <p:sp>
          <p:nvSpPr>
            <p:cNvPr id="1056" name="Freeform: Shape 1055">
              <a:extLst>
                <a:ext uri="{FF2B5EF4-FFF2-40B4-BE49-F238E27FC236}">
                  <a16:creationId xmlns:a16="http://schemas.microsoft.com/office/drawing/2014/main" id="{CBCA3C5D-8FBB-8D6A-20A2-AF886F169C84}"/>
                </a:ext>
              </a:extLst>
            </p:cNvPr>
            <p:cNvSpPr/>
            <p:nvPr/>
          </p:nvSpPr>
          <p:spPr>
            <a:xfrm>
              <a:off x="7523809" y="3552109"/>
              <a:ext cx="44718" cy="26273"/>
            </a:xfrm>
            <a:custGeom>
              <a:avLst/>
              <a:gdLst>
                <a:gd name="csX0" fmla="*/ 44718 w 44718"/>
                <a:gd name="csY0" fmla="*/ 18206 h 26273"/>
                <a:gd name="csX1" fmla="*/ 35498 w 44718"/>
                <a:gd name="csY1" fmla="*/ 26273 h 26273"/>
                <a:gd name="csX2" fmla="*/ 26854 w 44718"/>
                <a:gd name="csY2" fmla="*/ 26273 h 26273"/>
                <a:gd name="csX3" fmla="*/ 0 w 44718"/>
                <a:gd name="csY3" fmla="*/ 9101 h 26273"/>
                <a:gd name="csX4" fmla="*/ 1037 w 44718"/>
                <a:gd name="csY4" fmla="*/ 457 h 26273"/>
                <a:gd name="csX5" fmla="*/ 44718 w 44718"/>
                <a:gd name="csY5" fmla="*/ 18206 h 26273"/>
              </a:gdLst>
              <a:ahLst/>
              <a:cxnLst>
                <a:cxn ang="0">
                  <a:pos x="csX0" y="csY0"/>
                </a:cxn>
                <a:cxn ang="0">
                  <a:pos x="csX1" y="csY1"/>
                </a:cxn>
                <a:cxn ang="0">
                  <a:pos x="csX2" y="csY2"/>
                </a:cxn>
                <a:cxn ang="0">
                  <a:pos x="csX3" y="csY3"/>
                </a:cxn>
                <a:cxn ang="0">
                  <a:pos x="csX4" y="csY4"/>
                </a:cxn>
                <a:cxn ang="0">
                  <a:pos x="csX5" y="csY5"/>
                </a:cxn>
              </a:cxnLst>
              <a:rect l="l" t="t" r="r" b="b"/>
              <a:pathLst>
                <a:path w="44718" h="26273">
                  <a:moveTo>
                    <a:pt x="44718" y="18206"/>
                  </a:moveTo>
                  <a:cubicBezTo>
                    <a:pt x="41606" y="19243"/>
                    <a:pt x="36420" y="23161"/>
                    <a:pt x="35498" y="26273"/>
                  </a:cubicBezTo>
                  <a:cubicBezTo>
                    <a:pt x="33538" y="26273"/>
                    <a:pt x="28928" y="26158"/>
                    <a:pt x="26854" y="26273"/>
                  </a:cubicBezTo>
                  <a:cubicBezTo>
                    <a:pt x="17288" y="22355"/>
                    <a:pt x="8298" y="16707"/>
                    <a:pt x="0" y="9101"/>
                  </a:cubicBezTo>
                  <a:lnTo>
                    <a:pt x="1037" y="457"/>
                  </a:lnTo>
                  <a:cubicBezTo>
                    <a:pt x="17634" y="-1733"/>
                    <a:pt x="39647" y="3914"/>
                    <a:pt x="44718" y="18206"/>
                  </a:cubicBezTo>
                  <a:close/>
                </a:path>
              </a:pathLst>
            </a:custGeom>
            <a:solidFill>
              <a:srgbClr val="239DC7"/>
            </a:solidFill>
            <a:ln w="11507" cap="flat">
              <a:noFill/>
              <a:prstDash val="solid"/>
              <a:miter/>
            </a:ln>
          </p:spPr>
          <p:txBody>
            <a:bodyPr/>
            <a:lstStyle/>
            <a:p>
              <a:endParaRPr lang="en-US"/>
            </a:p>
          </p:txBody>
        </p:sp>
        <p:sp>
          <p:nvSpPr>
            <p:cNvPr id="1057" name="Freeform: Shape 1056">
              <a:extLst>
                <a:ext uri="{FF2B5EF4-FFF2-40B4-BE49-F238E27FC236}">
                  <a16:creationId xmlns:a16="http://schemas.microsoft.com/office/drawing/2014/main" id="{35E3550A-40AE-68D8-A25D-81D4EE637888}"/>
                </a:ext>
              </a:extLst>
            </p:cNvPr>
            <p:cNvSpPr/>
            <p:nvPr/>
          </p:nvSpPr>
          <p:spPr>
            <a:xfrm>
              <a:off x="7523543" y="3561094"/>
              <a:ext cx="27120" cy="18446"/>
            </a:xfrm>
            <a:custGeom>
              <a:avLst/>
              <a:gdLst>
                <a:gd name="csX0" fmla="*/ 27120 w 27120"/>
                <a:gd name="csY0" fmla="*/ 17288 h 18446"/>
                <a:gd name="csX1" fmla="*/ 10524 w 27120"/>
                <a:gd name="csY1" fmla="*/ 18440 h 18446"/>
                <a:gd name="csX2" fmla="*/ 266 w 27120"/>
                <a:gd name="csY2" fmla="*/ 7952 h 18446"/>
                <a:gd name="csX3" fmla="*/ 266 w 27120"/>
                <a:gd name="csY3" fmla="*/ 0 h 18446"/>
                <a:gd name="csX4" fmla="*/ 21473 w 27120"/>
                <a:gd name="csY4" fmla="*/ 807 h 18446"/>
                <a:gd name="csX5" fmla="*/ 27120 w 27120"/>
                <a:gd name="csY5" fmla="*/ 17173 h 18446"/>
              </a:gdLst>
              <a:ahLst/>
              <a:cxnLst>
                <a:cxn ang="0">
                  <a:pos x="csX0" y="csY0"/>
                </a:cxn>
                <a:cxn ang="0">
                  <a:pos x="csX1" y="csY1"/>
                </a:cxn>
                <a:cxn ang="0">
                  <a:pos x="csX2" y="csY2"/>
                </a:cxn>
                <a:cxn ang="0">
                  <a:pos x="csX3" y="csY3"/>
                </a:cxn>
                <a:cxn ang="0">
                  <a:pos x="csX4" y="csY4"/>
                </a:cxn>
                <a:cxn ang="0">
                  <a:pos x="csX5" y="csY5"/>
                </a:cxn>
              </a:cxnLst>
              <a:rect l="l" t="t" r="r" b="b"/>
              <a:pathLst>
                <a:path w="27120" h="18446">
                  <a:moveTo>
                    <a:pt x="27120" y="17288"/>
                  </a:moveTo>
                  <a:lnTo>
                    <a:pt x="10524" y="18440"/>
                  </a:lnTo>
                  <a:cubicBezTo>
                    <a:pt x="6605" y="18671"/>
                    <a:pt x="1073" y="11756"/>
                    <a:pt x="266" y="7952"/>
                  </a:cubicBezTo>
                  <a:cubicBezTo>
                    <a:pt x="-195" y="5993"/>
                    <a:pt x="36" y="1959"/>
                    <a:pt x="266" y="0"/>
                  </a:cubicBezTo>
                  <a:lnTo>
                    <a:pt x="21473" y="807"/>
                  </a:lnTo>
                  <a:cubicBezTo>
                    <a:pt x="26544" y="1037"/>
                    <a:pt x="26774" y="12102"/>
                    <a:pt x="27120" y="17173"/>
                  </a:cubicBezTo>
                  <a:close/>
                </a:path>
              </a:pathLst>
            </a:custGeom>
            <a:solidFill>
              <a:srgbClr val="42B4BE"/>
            </a:solidFill>
            <a:ln w="11507" cap="flat">
              <a:noFill/>
              <a:prstDash val="solid"/>
              <a:miter/>
            </a:ln>
          </p:spPr>
          <p:txBody>
            <a:bodyPr/>
            <a:lstStyle/>
            <a:p>
              <a:endParaRPr lang="en-US"/>
            </a:p>
          </p:txBody>
        </p:sp>
        <p:sp>
          <p:nvSpPr>
            <p:cNvPr id="1058" name="Freeform: Shape 1057">
              <a:extLst>
                <a:ext uri="{FF2B5EF4-FFF2-40B4-BE49-F238E27FC236}">
                  <a16:creationId xmlns:a16="http://schemas.microsoft.com/office/drawing/2014/main" id="{4AC50EEE-72F0-48AA-3442-054D85CC0264}"/>
                </a:ext>
              </a:extLst>
            </p:cNvPr>
            <p:cNvSpPr/>
            <p:nvPr/>
          </p:nvSpPr>
          <p:spPr>
            <a:xfrm>
              <a:off x="7481281" y="3664591"/>
              <a:ext cx="74957" cy="72348"/>
            </a:xfrm>
            <a:custGeom>
              <a:avLst/>
              <a:gdLst>
                <a:gd name="csX0" fmla="*/ 69382 w 74957"/>
                <a:gd name="csY0" fmla="*/ 17173 h 72348"/>
                <a:gd name="csX1" fmla="*/ 69382 w 74957"/>
                <a:gd name="csY1" fmla="*/ 34345 h 72348"/>
                <a:gd name="csX2" fmla="*/ 69382 w 74957"/>
                <a:gd name="csY2" fmla="*/ 42989 h 72348"/>
                <a:gd name="csX3" fmla="*/ 60738 w 74957"/>
                <a:gd name="csY3" fmla="*/ 68806 h 72348"/>
                <a:gd name="csX4" fmla="*/ 51287 w 74957"/>
                <a:gd name="csY4" fmla="*/ 70419 h 72348"/>
                <a:gd name="csX5" fmla="*/ 35498 w 74957"/>
                <a:gd name="csY5" fmla="*/ 69497 h 72348"/>
                <a:gd name="csX6" fmla="*/ 17288 w 74957"/>
                <a:gd name="csY6" fmla="*/ 60047 h 72348"/>
                <a:gd name="csX7" fmla="*/ 0 w 74957"/>
                <a:gd name="csY7" fmla="*/ 42759 h 72348"/>
                <a:gd name="csX8" fmla="*/ 51979 w 74957"/>
                <a:gd name="csY8" fmla="*/ 0 h 72348"/>
                <a:gd name="csX9" fmla="*/ 69267 w 74957"/>
                <a:gd name="csY9" fmla="*/ 17173 h 72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957" h="72348">
                  <a:moveTo>
                    <a:pt x="69382" y="17173"/>
                  </a:moveTo>
                  <a:lnTo>
                    <a:pt x="69382" y="34345"/>
                  </a:lnTo>
                  <a:cubicBezTo>
                    <a:pt x="76873" y="36766"/>
                    <a:pt x="76758" y="39647"/>
                    <a:pt x="69382" y="42989"/>
                  </a:cubicBezTo>
                  <a:lnTo>
                    <a:pt x="60738" y="68806"/>
                  </a:lnTo>
                  <a:cubicBezTo>
                    <a:pt x="58203" y="72955"/>
                    <a:pt x="55091" y="73416"/>
                    <a:pt x="51287" y="70419"/>
                  </a:cubicBezTo>
                  <a:lnTo>
                    <a:pt x="35498" y="69497"/>
                  </a:lnTo>
                  <a:lnTo>
                    <a:pt x="17288" y="60047"/>
                  </a:lnTo>
                  <a:cubicBezTo>
                    <a:pt x="11871" y="57281"/>
                    <a:pt x="3919" y="47484"/>
                    <a:pt x="0" y="42759"/>
                  </a:cubicBezTo>
                  <a:cubicBezTo>
                    <a:pt x="25586" y="44487"/>
                    <a:pt x="55206" y="18325"/>
                    <a:pt x="51979" y="0"/>
                  </a:cubicBezTo>
                  <a:lnTo>
                    <a:pt x="69267" y="17173"/>
                  </a:lnTo>
                  <a:close/>
                </a:path>
              </a:pathLst>
            </a:custGeom>
            <a:solidFill>
              <a:srgbClr val="9B6A06"/>
            </a:solidFill>
            <a:ln w="11507" cap="flat">
              <a:noFill/>
              <a:prstDash val="solid"/>
              <a:miter/>
            </a:ln>
          </p:spPr>
          <p:txBody>
            <a:bodyPr/>
            <a:lstStyle/>
            <a:p>
              <a:endParaRPr lang="en-US"/>
            </a:p>
          </p:txBody>
        </p:sp>
        <p:sp>
          <p:nvSpPr>
            <p:cNvPr id="1059" name="Freeform: Shape 1058">
              <a:extLst>
                <a:ext uri="{FF2B5EF4-FFF2-40B4-BE49-F238E27FC236}">
                  <a16:creationId xmlns:a16="http://schemas.microsoft.com/office/drawing/2014/main" id="{EC335465-A4B2-5D2A-7B91-4D05AE93C8C8}"/>
                </a:ext>
              </a:extLst>
            </p:cNvPr>
            <p:cNvSpPr/>
            <p:nvPr/>
          </p:nvSpPr>
          <p:spPr>
            <a:xfrm>
              <a:off x="7550778" y="3696948"/>
              <a:ext cx="62620" cy="71600"/>
            </a:xfrm>
            <a:custGeom>
              <a:avLst/>
              <a:gdLst>
                <a:gd name="csX0" fmla="*/ 25817 w 62620"/>
                <a:gd name="csY0" fmla="*/ 1988 h 71600"/>
                <a:gd name="csX1" fmla="*/ 44487 w 62620"/>
                <a:gd name="csY1" fmla="*/ 18584 h 71600"/>
                <a:gd name="csX2" fmla="*/ 51287 w 62620"/>
                <a:gd name="csY2" fmla="*/ 71601 h 71600"/>
                <a:gd name="csX3" fmla="*/ 35037 w 62620"/>
                <a:gd name="csY3" fmla="*/ 47398 h 71600"/>
                <a:gd name="csX4" fmla="*/ 0 w 62620"/>
                <a:gd name="csY4" fmla="*/ 10632 h 71600"/>
                <a:gd name="csX5" fmla="*/ 0 w 62620"/>
                <a:gd name="csY5" fmla="*/ 1988 h 71600"/>
                <a:gd name="csX6" fmla="*/ 25932 w 62620"/>
                <a:gd name="csY6" fmla="*/ 1988 h 716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620" h="71600">
                  <a:moveTo>
                    <a:pt x="25817" y="1988"/>
                  </a:moveTo>
                  <a:cubicBezTo>
                    <a:pt x="29850" y="7059"/>
                    <a:pt x="38955" y="14896"/>
                    <a:pt x="44487" y="18584"/>
                  </a:cubicBezTo>
                  <a:cubicBezTo>
                    <a:pt x="57742" y="35411"/>
                    <a:pt x="73992" y="59614"/>
                    <a:pt x="51287" y="71601"/>
                  </a:cubicBezTo>
                  <a:cubicBezTo>
                    <a:pt x="46332" y="66299"/>
                    <a:pt x="35728" y="54774"/>
                    <a:pt x="35037" y="47398"/>
                  </a:cubicBezTo>
                  <a:cubicBezTo>
                    <a:pt x="14522" y="50970"/>
                    <a:pt x="1383" y="28957"/>
                    <a:pt x="0" y="10632"/>
                  </a:cubicBezTo>
                  <a:lnTo>
                    <a:pt x="0" y="1988"/>
                  </a:lnTo>
                  <a:cubicBezTo>
                    <a:pt x="7722" y="-663"/>
                    <a:pt x="18210" y="-663"/>
                    <a:pt x="25932" y="1988"/>
                  </a:cubicBezTo>
                  <a:close/>
                </a:path>
              </a:pathLst>
            </a:custGeom>
            <a:solidFill>
              <a:srgbClr val="18934D"/>
            </a:solidFill>
            <a:ln w="11507" cap="flat">
              <a:noFill/>
              <a:prstDash val="solid"/>
              <a:miter/>
            </a:ln>
          </p:spPr>
          <p:txBody>
            <a:bodyPr/>
            <a:lstStyle/>
            <a:p>
              <a:endParaRPr lang="en-US"/>
            </a:p>
          </p:txBody>
        </p:sp>
        <p:sp>
          <p:nvSpPr>
            <p:cNvPr id="1060" name="Freeform: Shape 1059">
              <a:extLst>
                <a:ext uri="{FF2B5EF4-FFF2-40B4-BE49-F238E27FC236}">
                  <a16:creationId xmlns:a16="http://schemas.microsoft.com/office/drawing/2014/main" id="{9DAD20AF-BC77-FDB7-530C-8E8DAFF94C1B}"/>
                </a:ext>
              </a:extLst>
            </p:cNvPr>
            <p:cNvSpPr/>
            <p:nvPr/>
          </p:nvSpPr>
          <p:spPr>
            <a:xfrm>
              <a:off x="7837223" y="3757946"/>
              <a:ext cx="59398" cy="61635"/>
            </a:xfrm>
            <a:custGeom>
              <a:avLst/>
              <a:gdLst>
                <a:gd name="csX0" fmla="*/ 42370 w 59398"/>
                <a:gd name="csY0" fmla="*/ 8529 h 61635"/>
                <a:gd name="csX1" fmla="*/ 57930 w 59398"/>
                <a:gd name="csY1" fmla="*/ 50826 h 61635"/>
                <a:gd name="csX2" fmla="*/ 32228 w 59398"/>
                <a:gd name="csY2" fmla="*/ 45179 h 61635"/>
                <a:gd name="csX3" fmla="*/ 5490 w 59398"/>
                <a:gd name="csY3" fmla="*/ 17403 h 61635"/>
                <a:gd name="csX4" fmla="*/ 5144 w 59398"/>
                <a:gd name="csY4" fmla="*/ 9451 h 61635"/>
                <a:gd name="csX5" fmla="*/ 7795 w 59398"/>
                <a:gd name="csY5" fmla="*/ 0 h 61635"/>
                <a:gd name="csX6" fmla="*/ 42255 w 59398"/>
                <a:gd name="csY6" fmla="*/ 8413 h 6163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398" h="61635">
                  <a:moveTo>
                    <a:pt x="42370" y="8529"/>
                  </a:moveTo>
                  <a:cubicBezTo>
                    <a:pt x="54242" y="11410"/>
                    <a:pt x="63001" y="41030"/>
                    <a:pt x="57930" y="50826"/>
                  </a:cubicBezTo>
                  <a:cubicBezTo>
                    <a:pt x="55279" y="70304"/>
                    <a:pt x="36262" y="60392"/>
                    <a:pt x="32228" y="45179"/>
                  </a:cubicBezTo>
                  <a:lnTo>
                    <a:pt x="5490" y="17403"/>
                  </a:lnTo>
                  <a:cubicBezTo>
                    <a:pt x="-1771" y="15905"/>
                    <a:pt x="-1771" y="13254"/>
                    <a:pt x="5144" y="9451"/>
                  </a:cubicBezTo>
                  <a:lnTo>
                    <a:pt x="7795" y="0"/>
                  </a:lnTo>
                  <a:lnTo>
                    <a:pt x="42255" y="8413"/>
                  </a:lnTo>
                  <a:close/>
                </a:path>
              </a:pathLst>
            </a:custGeom>
            <a:solidFill>
              <a:srgbClr val="4B9338"/>
            </a:solidFill>
            <a:ln w="11507" cap="flat">
              <a:noFill/>
              <a:prstDash val="solid"/>
              <a:miter/>
            </a:ln>
          </p:spPr>
          <p:txBody>
            <a:bodyPr/>
            <a:lstStyle/>
            <a:p>
              <a:endParaRPr lang="en-US"/>
            </a:p>
          </p:txBody>
        </p:sp>
        <p:sp>
          <p:nvSpPr>
            <p:cNvPr id="1061" name="Freeform: Shape 1060">
              <a:extLst>
                <a:ext uri="{FF2B5EF4-FFF2-40B4-BE49-F238E27FC236}">
                  <a16:creationId xmlns:a16="http://schemas.microsoft.com/office/drawing/2014/main" id="{4DF56F22-087C-88B7-0CF0-A005290A45FE}"/>
                </a:ext>
              </a:extLst>
            </p:cNvPr>
            <p:cNvSpPr/>
            <p:nvPr/>
          </p:nvSpPr>
          <p:spPr>
            <a:xfrm>
              <a:off x="7754045" y="3701932"/>
              <a:ext cx="88897" cy="73416"/>
            </a:xfrm>
            <a:custGeom>
              <a:avLst/>
              <a:gdLst>
                <a:gd name="csX0" fmla="*/ 44987 w 88897"/>
                <a:gd name="csY0" fmla="*/ 21784 h 73416"/>
                <a:gd name="csX1" fmla="*/ 55590 w 88897"/>
                <a:gd name="csY1" fmla="*/ 31465 h 73416"/>
                <a:gd name="csX2" fmla="*/ 72878 w 88897"/>
                <a:gd name="csY2" fmla="*/ 48638 h 73416"/>
                <a:gd name="csX3" fmla="*/ 88552 w 88897"/>
                <a:gd name="csY3" fmla="*/ 65465 h 73416"/>
                <a:gd name="csX4" fmla="*/ 88898 w 88897"/>
                <a:gd name="csY4" fmla="*/ 73417 h 73416"/>
                <a:gd name="csX5" fmla="*/ 65156 w 88897"/>
                <a:gd name="csY5" fmla="*/ 67193 h 73416"/>
                <a:gd name="csX6" fmla="*/ 12140 w 88897"/>
                <a:gd name="csY6" fmla="*/ 16598 h 73416"/>
                <a:gd name="csX7" fmla="*/ 13292 w 88897"/>
                <a:gd name="csY7" fmla="*/ 6801 h 73416"/>
                <a:gd name="csX8" fmla="*/ 45102 w 88897"/>
                <a:gd name="csY8" fmla="*/ 21899 h 734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8897" h="73416">
                  <a:moveTo>
                    <a:pt x="44987" y="21784"/>
                  </a:moveTo>
                  <a:cubicBezTo>
                    <a:pt x="48444" y="12103"/>
                    <a:pt x="51902" y="15330"/>
                    <a:pt x="55590" y="31465"/>
                  </a:cubicBezTo>
                  <a:cubicBezTo>
                    <a:pt x="61814" y="18442"/>
                    <a:pt x="67576" y="24089"/>
                    <a:pt x="72878" y="48638"/>
                  </a:cubicBezTo>
                  <a:lnTo>
                    <a:pt x="88552" y="65465"/>
                  </a:lnTo>
                  <a:lnTo>
                    <a:pt x="88898" y="73417"/>
                  </a:lnTo>
                  <a:cubicBezTo>
                    <a:pt x="83481" y="71458"/>
                    <a:pt x="70458" y="70305"/>
                    <a:pt x="65156" y="67193"/>
                  </a:cubicBezTo>
                  <a:cubicBezTo>
                    <a:pt x="41529" y="62929"/>
                    <a:pt x="-4226" y="40801"/>
                    <a:pt x="12140" y="16598"/>
                  </a:cubicBezTo>
                  <a:cubicBezTo>
                    <a:pt x="-4572" y="16136"/>
                    <a:pt x="-3880" y="9567"/>
                    <a:pt x="13292" y="6801"/>
                  </a:cubicBezTo>
                  <a:cubicBezTo>
                    <a:pt x="21706" y="-8643"/>
                    <a:pt x="45332" y="4726"/>
                    <a:pt x="45102" y="21899"/>
                  </a:cubicBezTo>
                  <a:close/>
                </a:path>
              </a:pathLst>
            </a:custGeom>
            <a:solidFill>
              <a:srgbClr val="1268A3"/>
            </a:solidFill>
            <a:ln w="11507" cap="flat">
              <a:noFill/>
              <a:prstDash val="solid"/>
              <a:miter/>
            </a:ln>
          </p:spPr>
          <p:txBody>
            <a:bodyPr/>
            <a:lstStyle/>
            <a:p>
              <a:endParaRPr lang="en-US"/>
            </a:p>
          </p:txBody>
        </p:sp>
        <p:sp>
          <p:nvSpPr>
            <p:cNvPr id="1062" name="Freeform: Shape 1061">
              <a:extLst>
                <a:ext uri="{FF2B5EF4-FFF2-40B4-BE49-F238E27FC236}">
                  <a16:creationId xmlns:a16="http://schemas.microsoft.com/office/drawing/2014/main" id="{92B0FADC-9FBE-F936-25B4-B454BF1295E2}"/>
                </a:ext>
              </a:extLst>
            </p:cNvPr>
            <p:cNvSpPr/>
            <p:nvPr/>
          </p:nvSpPr>
          <p:spPr>
            <a:xfrm>
              <a:off x="7736562" y="3713201"/>
              <a:ext cx="82524" cy="66318"/>
            </a:xfrm>
            <a:custGeom>
              <a:avLst/>
              <a:gdLst>
                <a:gd name="csX0" fmla="*/ 29508 w 82524"/>
                <a:gd name="csY0" fmla="*/ 5328 h 66318"/>
                <a:gd name="csX1" fmla="*/ 82524 w 82524"/>
                <a:gd name="csY1" fmla="*/ 55924 h 66318"/>
                <a:gd name="csX2" fmla="*/ 81487 w 82524"/>
                <a:gd name="csY2" fmla="*/ 61111 h 66318"/>
                <a:gd name="csX3" fmla="*/ 72613 w 82524"/>
                <a:gd name="csY3" fmla="*/ 60534 h 66318"/>
                <a:gd name="csX4" fmla="*/ 28932 w 82524"/>
                <a:gd name="csY4" fmla="*/ 45552 h 66318"/>
                <a:gd name="csX5" fmla="*/ 13834 w 82524"/>
                <a:gd name="csY5" fmla="*/ 21118 h 66318"/>
                <a:gd name="csX6" fmla="*/ 6112 w 82524"/>
                <a:gd name="csY6" fmla="*/ 7403 h 66318"/>
                <a:gd name="csX7" fmla="*/ 29508 w 82524"/>
                <a:gd name="csY7" fmla="*/ 5328 h 66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524" h="66318">
                  <a:moveTo>
                    <a:pt x="29508" y="5328"/>
                  </a:moveTo>
                  <a:cubicBezTo>
                    <a:pt x="35271" y="22386"/>
                    <a:pt x="66620" y="46474"/>
                    <a:pt x="82524" y="55924"/>
                  </a:cubicBezTo>
                  <a:lnTo>
                    <a:pt x="81487" y="61111"/>
                  </a:lnTo>
                  <a:cubicBezTo>
                    <a:pt x="79067" y="68372"/>
                    <a:pt x="76070" y="67911"/>
                    <a:pt x="72613" y="60534"/>
                  </a:cubicBezTo>
                  <a:cubicBezTo>
                    <a:pt x="50254" y="60995"/>
                    <a:pt x="35732" y="56040"/>
                    <a:pt x="28932" y="45552"/>
                  </a:cubicBezTo>
                  <a:cubicBezTo>
                    <a:pt x="9339" y="54887"/>
                    <a:pt x="119" y="34948"/>
                    <a:pt x="13834" y="21118"/>
                  </a:cubicBezTo>
                  <a:cubicBezTo>
                    <a:pt x="-1264" y="27342"/>
                    <a:pt x="-4261" y="20196"/>
                    <a:pt x="6112" y="7403"/>
                  </a:cubicBezTo>
                  <a:cubicBezTo>
                    <a:pt x="3231" y="-2393"/>
                    <a:pt x="23169" y="-1817"/>
                    <a:pt x="29508" y="5328"/>
                  </a:cubicBezTo>
                  <a:close/>
                </a:path>
              </a:pathLst>
            </a:custGeom>
            <a:solidFill>
              <a:srgbClr val="338DC7"/>
            </a:solidFill>
            <a:ln w="11507" cap="flat">
              <a:noFill/>
              <a:prstDash val="solid"/>
              <a:miter/>
            </a:ln>
          </p:spPr>
          <p:txBody>
            <a:bodyPr/>
            <a:lstStyle/>
            <a:p>
              <a:endParaRPr lang="en-US"/>
            </a:p>
          </p:txBody>
        </p:sp>
        <p:sp>
          <p:nvSpPr>
            <p:cNvPr id="1063" name="Freeform: Shape 1062">
              <a:extLst>
                <a:ext uri="{FF2B5EF4-FFF2-40B4-BE49-F238E27FC236}">
                  <a16:creationId xmlns:a16="http://schemas.microsoft.com/office/drawing/2014/main" id="{BF768388-DE3C-AE0C-ED94-AD825DD9F12E}"/>
                </a:ext>
              </a:extLst>
            </p:cNvPr>
            <p:cNvSpPr/>
            <p:nvPr/>
          </p:nvSpPr>
          <p:spPr>
            <a:xfrm>
              <a:off x="7869682" y="3803125"/>
              <a:ext cx="61544" cy="40107"/>
            </a:xfrm>
            <a:custGeom>
              <a:avLst/>
              <a:gdLst>
                <a:gd name="csX0" fmla="*/ 25586 w 61544"/>
                <a:gd name="csY0" fmla="*/ 5647 h 40107"/>
                <a:gd name="csX1" fmla="*/ 61545 w 61544"/>
                <a:gd name="csY1" fmla="*/ 22244 h 40107"/>
                <a:gd name="csX2" fmla="*/ 49904 w 61544"/>
                <a:gd name="csY2" fmla="*/ 40108 h 40107"/>
                <a:gd name="csX3" fmla="*/ 26508 w 61544"/>
                <a:gd name="csY3" fmla="*/ 31925 h 40107"/>
                <a:gd name="csX4" fmla="*/ 5071 w 61544"/>
                <a:gd name="csY4" fmla="*/ 24779 h 40107"/>
                <a:gd name="csX5" fmla="*/ 0 w 61544"/>
                <a:gd name="csY5" fmla="*/ 0 h 40107"/>
                <a:gd name="csX6" fmla="*/ 25701 w 61544"/>
                <a:gd name="csY6" fmla="*/ 5647 h 401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544" h="40107">
                  <a:moveTo>
                    <a:pt x="25586" y="5647"/>
                  </a:moveTo>
                  <a:cubicBezTo>
                    <a:pt x="35844" y="13254"/>
                    <a:pt x="48867" y="19247"/>
                    <a:pt x="61545" y="22244"/>
                  </a:cubicBezTo>
                  <a:lnTo>
                    <a:pt x="49904" y="40108"/>
                  </a:lnTo>
                  <a:lnTo>
                    <a:pt x="26508" y="31925"/>
                  </a:lnTo>
                  <a:lnTo>
                    <a:pt x="5071" y="24779"/>
                  </a:lnTo>
                  <a:cubicBezTo>
                    <a:pt x="-576" y="22935"/>
                    <a:pt x="4149" y="4264"/>
                    <a:pt x="0" y="0"/>
                  </a:cubicBezTo>
                  <a:lnTo>
                    <a:pt x="25701" y="5647"/>
                  </a:lnTo>
                  <a:close/>
                </a:path>
              </a:pathLst>
            </a:custGeom>
            <a:solidFill>
              <a:srgbClr val="0D77A9"/>
            </a:solidFill>
            <a:ln w="11507" cap="flat">
              <a:noFill/>
              <a:prstDash val="solid"/>
              <a:miter/>
            </a:ln>
          </p:spPr>
          <p:txBody>
            <a:bodyPr/>
            <a:lstStyle/>
            <a:p>
              <a:endParaRPr lang="en-US"/>
            </a:p>
          </p:txBody>
        </p:sp>
        <p:sp>
          <p:nvSpPr>
            <p:cNvPr id="1064" name="Freeform: Shape 1063">
              <a:extLst>
                <a:ext uri="{FF2B5EF4-FFF2-40B4-BE49-F238E27FC236}">
                  <a16:creationId xmlns:a16="http://schemas.microsoft.com/office/drawing/2014/main" id="{22C7BB86-0095-49BF-31E1-522A7A971427}"/>
                </a:ext>
              </a:extLst>
            </p:cNvPr>
            <p:cNvSpPr/>
            <p:nvPr/>
          </p:nvSpPr>
          <p:spPr>
            <a:xfrm>
              <a:off x="7792156" y="3771106"/>
              <a:ext cx="43641" cy="42391"/>
            </a:xfrm>
            <a:custGeom>
              <a:avLst/>
              <a:gdLst>
                <a:gd name="csX0" fmla="*/ 17018 w 43641"/>
                <a:gd name="csY0" fmla="*/ 2630 h 42391"/>
                <a:gd name="csX1" fmla="*/ 25892 w 43641"/>
                <a:gd name="csY1" fmla="*/ 3206 h 42391"/>
                <a:gd name="csX2" fmla="*/ 43641 w 43641"/>
                <a:gd name="csY2" fmla="*/ 40317 h 42391"/>
                <a:gd name="csX3" fmla="*/ 25431 w 43641"/>
                <a:gd name="csY3" fmla="*/ 42392 h 42391"/>
                <a:gd name="csX4" fmla="*/ 76 w 43641"/>
                <a:gd name="csY4" fmla="*/ 5396 h 42391"/>
                <a:gd name="csX5" fmla="*/ 16903 w 43641"/>
                <a:gd name="csY5" fmla="*/ 2630 h 42391"/>
              </a:gdLst>
              <a:ahLst/>
              <a:cxnLst>
                <a:cxn ang="0">
                  <a:pos x="csX0" y="csY0"/>
                </a:cxn>
                <a:cxn ang="0">
                  <a:pos x="csX1" y="csY1"/>
                </a:cxn>
                <a:cxn ang="0">
                  <a:pos x="csX2" y="csY2"/>
                </a:cxn>
                <a:cxn ang="0">
                  <a:pos x="csX3" y="csY3"/>
                </a:cxn>
                <a:cxn ang="0">
                  <a:pos x="csX4" y="csY4"/>
                </a:cxn>
                <a:cxn ang="0">
                  <a:pos x="csX5" y="csY5"/>
                </a:cxn>
              </a:cxnLst>
              <a:rect l="l" t="t" r="r" b="b"/>
              <a:pathLst>
                <a:path w="43641" h="42391">
                  <a:moveTo>
                    <a:pt x="17018" y="2630"/>
                  </a:moveTo>
                  <a:cubicBezTo>
                    <a:pt x="19208" y="2284"/>
                    <a:pt x="22896" y="2860"/>
                    <a:pt x="25892" y="3206"/>
                  </a:cubicBezTo>
                  <a:lnTo>
                    <a:pt x="43641" y="40317"/>
                  </a:lnTo>
                  <a:lnTo>
                    <a:pt x="25431" y="42392"/>
                  </a:lnTo>
                  <a:lnTo>
                    <a:pt x="76" y="5396"/>
                  </a:lnTo>
                  <a:cubicBezTo>
                    <a:pt x="-731" y="-713"/>
                    <a:pt x="4916" y="-1635"/>
                    <a:pt x="16903" y="2630"/>
                  </a:cubicBezTo>
                  <a:close/>
                </a:path>
              </a:pathLst>
            </a:custGeom>
            <a:solidFill>
              <a:srgbClr val="3BB6C5"/>
            </a:solidFill>
            <a:ln w="11507" cap="flat">
              <a:noFill/>
              <a:prstDash val="solid"/>
              <a:miter/>
            </a:ln>
          </p:spPr>
          <p:txBody>
            <a:bodyPr/>
            <a:lstStyle/>
            <a:p>
              <a:endParaRPr lang="en-US"/>
            </a:p>
          </p:txBody>
        </p:sp>
        <p:sp>
          <p:nvSpPr>
            <p:cNvPr id="1065" name="Freeform: Shape 1064">
              <a:extLst>
                <a:ext uri="{FF2B5EF4-FFF2-40B4-BE49-F238E27FC236}">
                  <a16:creationId xmlns:a16="http://schemas.microsoft.com/office/drawing/2014/main" id="{30F3EE7F-A6A6-1EBC-0206-9784C3E8FA4A}"/>
                </a:ext>
              </a:extLst>
            </p:cNvPr>
            <p:cNvSpPr/>
            <p:nvPr/>
          </p:nvSpPr>
          <p:spPr>
            <a:xfrm>
              <a:off x="7730343" y="3729894"/>
              <a:ext cx="46871" cy="77495"/>
            </a:xfrm>
            <a:custGeom>
              <a:avLst/>
              <a:gdLst>
                <a:gd name="csX0" fmla="*/ 35151 w 46871"/>
                <a:gd name="csY0" fmla="*/ 28859 h 77495"/>
                <a:gd name="csX1" fmla="*/ 27429 w 46871"/>
                <a:gd name="csY1" fmla="*/ 46608 h 77495"/>
                <a:gd name="csX2" fmla="*/ 37225 w 46871"/>
                <a:gd name="csY2" fmla="*/ 71733 h 77495"/>
                <a:gd name="csX3" fmla="*/ 36764 w 46871"/>
                <a:gd name="csY3" fmla="*/ 77495 h 77495"/>
                <a:gd name="csX4" fmla="*/ 17863 w 46871"/>
                <a:gd name="csY4" fmla="*/ 77495 h 77495"/>
                <a:gd name="csX5" fmla="*/ 10832 w 46871"/>
                <a:gd name="csY5" fmla="*/ 55252 h 77495"/>
                <a:gd name="csX6" fmla="*/ 2765 w 46871"/>
                <a:gd name="csY6" fmla="*/ 28744 h 77495"/>
                <a:gd name="csX7" fmla="*/ 921 w 46871"/>
                <a:gd name="csY7" fmla="*/ 20100 h 77495"/>
                <a:gd name="csX8" fmla="*/ 20168 w 46871"/>
                <a:gd name="csY8" fmla="*/ 4425 h 77495"/>
                <a:gd name="csX9" fmla="*/ 35266 w 46871"/>
                <a:gd name="csY9" fmla="*/ 28859 h 774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6871" h="77495">
                  <a:moveTo>
                    <a:pt x="35151" y="28859"/>
                  </a:moveTo>
                  <a:cubicBezTo>
                    <a:pt x="55896" y="39232"/>
                    <a:pt x="46445" y="41998"/>
                    <a:pt x="27429" y="46608"/>
                  </a:cubicBezTo>
                  <a:cubicBezTo>
                    <a:pt x="39530" y="46838"/>
                    <a:pt x="42873" y="55136"/>
                    <a:pt x="37225" y="71733"/>
                  </a:cubicBezTo>
                  <a:lnTo>
                    <a:pt x="36764" y="77495"/>
                  </a:lnTo>
                  <a:lnTo>
                    <a:pt x="17863" y="77495"/>
                  </a:lnTo>
                  <a:cubicBezTo>
                    <a:pt x="13022" y="77495"/>
                    <a:pt x="12446" y="60784"/>
                    <a:pt x="10832" y="55252"/>
                  </a:cubicBezTo>
                  <a:lnTo>
                    <a:pt x="2765" y="28744"/>
                  </a:lnTo>
                  <a:lnTo>
                    <a:pt x="921" y="20100"/>
                  </a:lnTo>
                  <a:cubicBezTo>
                    <a:pt x="-2191" y="622"/>
                    <a:pt x="2188" y="-4910"/>
                    <a:pt x="20168" y="4425"/>
                  </a:cubicBezTo>
                  <a:lnTo>
                    <a:pt x="35266" y="28859"/>
                  </a:lnTo>
                  <a:close/>
                </a:path>
              </a:pathLst>
            </a:custGeom>
            <a:solidFill>
              <a:srgbClr val="04A6C2"/>
            </a:solidFill>
            <a:ln w="11507" cap="flat">
              <a:noFill/>
              <a:prstDash val="solid"/>
              <a:miter/>
            </a:ln>
          </p:spPr>
          <p:txBody>
            <a:bodyPr/>
            <a:lstStyle/>
            <a:p>
              <a:endParaRPr lang="en-US"/>
            </a:p>
          </p:txBody>
        </p:sp>
        <p:sp>
          <p:nvSpPr>
            <p:cNvPr id="1066" name="Freeform: Shape 1065">
              <a:extLst>
                <a:ext uri="{FF2B5EF4-FFF2-40B4-BE49-F238E27FC236}">
                  <a16:creationId xmlns:a16="http://schemas.microsoft.com/office/drawing/2014/main" id="{672AED2B-9928-659F-7C5E-C9B34349CF3B}"/>
                </a:ext>
              </a:extLst>
            </p:cNvPr>
            <p:cNvSpPr/>
            <p:nvPr/>
          </p:nvSpPr>
          <p:spPr>
            <a:xfrm>
              <a:off x="7757772" y="3758752"/>
              <a:ext cx="51402" cy="29331"/>
            </a:xfrm>
            <a:custGeom>
              <a:avLst/>
              <a:gdLst>
                <a:gd name="csX0" fmla="*/ 51403 w 51402"/>
                <a:gd name="csY0" fmla="*/ 14983 h 29331"/>
                <a:gd name="csX1" fmla="*/ 34576 w 51402"/>
                <a:gd name="csY1" fmla="*/ 17749 h 29331"/>
                <a:gd name="csX2" fmla="*/ 25932 w 51402"/>
                <a:gd name="csY2" fmla="*/ 17749 h 29331"/>
                <a:gd name="csX3" fmla="*/ 0 w 51402"/>
                <a:gd name="csY3" fmla="*/ 17749 h 29331"/>
                <a:gd name="csX4" fmla="*/ 7722 w 51402"/>
                <a:gd name="csY4" fmla="*/ 0 h 29331"/>
                <a:gd name="csX5" fmla="*/ 51403 w 51402"/>
                <a:gd name="csY5" fmla="*/ 14983 h 29331"/>
              </a:gdLst>
              <a:ahLst/>
              <a:cxnLst>
                <a:cxn ang="0">
                  <a:pos x="csX0" y="csY0"/>
                </a:cxn>
                <a:cxn ang="0">
                  <a:pos x="csX1" y="csY1"/>
                </a:cxn>
                <a:cxn ang="0">
                  <a:pos x="csX2" y="csY2"/>
                </a:cxn>
                <a:cxn ang="0">
                  <a:pos x="csX3" y="csY3"/>
                </a:cxn>
                <a:cxn ang="0">
                  <a:pos x="csX4" y="csY4"/>
                </a:cxn>
                <a:cxn ang="0">
                  <a:pos x="csX5" y="csY5"/>
                </a:cxn>
              </a:cxnLst>
              <a:rect l="l" t="t" r="r" b="b"/>
              <a:pathLst>
                <a:path w="51402" h="29331">
                  <a:moveTo>
                    <a:pt x="51403" y="14983"/>
                  </a:moveTo>
                  <a:lnTo>
                    <a:pt x="34576" y="17749"/>
                  </a:lnTo>
                  <a:cubicBezTo>
                    <a:pt x="32501" y="18095"/>
                    <a:pt x="28583" y="17749"/>
                    <a:pt x="25932" y="17749"/>
                  </a:cubicBezTo>
                  <a:cubicBezTo>
                    <a:pt x="11525" y="33193"/>
                    <a:pt x="2881" y="33193"/>
                    <a:pt x="0" y="17749"/>
                  </a:cubicBezTo>
                  <a:lnTo>
                    <a:pt x="7722" y="0"/>
                  </a:lnTo>
                  <a:cubicBezTo>
                    <a:pt x="22820" y="2536"/>
                    <a:pt x="39186" y="7607"/>
                    <a:pt x="51403" y="14983"/>
                  </a:cubicBezTo>
                  <a:close/>
                </a:path>
              </a:pathLst>
            </a:custGeom>
            <a:solidFill>
              <a:srgbClr val="3AB0D9"/>
            </a:solidFill>
            <a:ln w="11507" cap="flat">
              <a:noFill/>
              <a:prstDash val="solid"/>
              <a:miter/>
            </a:ln>
          </p:spPr>
          <p:txBody>
            <a:bodyPr/>
            <a:lstStyle/>
            <a:p>
              <a:endParaRPr lang="en-US"/>
            </a:p>
          </p:txBody>
        </p:sp>
        <p:sp>
          <p:nvSpPr>
            <p:cNvPr id="1067" name="Freeform: Shape 1066">
              <a:extLst>
                <a:ext uri="{FF2B5EF4-FFF2-40B4-BE49-F238E27FC236}">
                  <a16:creationId xmlns:a16="http://schemas.microsoft.com/office/drawing/2014/main" id="{0AE161C1-060B-AB83-E60B-837989556866}"/>
                </a:ext>
              </a:extLst>
            </p:cNvPr>
            <p:cNvSpPr/>
            <p:nvPr/>
          </p:nvSpPr>
          <p:spPr>
            <a:xfrm>
              <a:off x="7757171" y="3776501"/>
              <a:ext cx="26532" cy="25125"/>
            </a:xfrm>
            <a:custGeom>
              <a:avLst/>
              <a:gdLst>
                <a:gd name="csX0" fmla="*/ 26532 w 26532"/>
                <a:gd name="csY0" fmla="*/ 0 h 25125"/>
                <a:gd name="csX1" fmla="*/ 10397 w 26532"/>
                <a:gd name="csY1" fmla="*/ 25125 h 25125"/>
                <a:gd name="csX2" fmla="*/ 600 w 26532"/>
                <a:gd name="csY2" fmla="*/ 0 h 25125"/>
                <a:gd name="csX3" fmla="*/ 26532 w 26532"/>
                <a:gd name="csY3" fmla="*/ 0 h 25125"/>
              </a:gdLst>
              <a:ahLst/>
              <a:cxnLst>
                <a:cxn ang="0">
                  <a:pos x="csX0" y="csY0"/>
                </a:cxn>
                <a:cxn ang="0">
                  <a:pos x="csX1" y="csY1"/>
                </a:cxn>
                <a:cxn ang="0">
                  <a:pos x="csX2" y="csY2"/>
                </a:cxn>
                <a:cxn ang="0">
                  <a:pos x="csX3" y="csY3"/>
                </a:cxn>
              </a:cxnLst>
              <a:rect l="l" t="t" r="r" b="b"/>
              <a:pathLst>
                <a:path w="26532" h="25125">
                  <a:moveTo>
                    <a:pt x="26532" y="0"/>
                  </a:moveTo>
                  <a:lnTo>
                    <a:pt x="10397" y="25125"/>
                  </a:lnTo>
                  <a:cubicBezTo>
                    <a:pt x="5902" y="25125"/>
                    <a:pt x="-2281" y="6685"/>
                    <a:pt x="600" y="0"/>
                  </a:cubicBezTo>
                  <a:lnTo>
                    <a:pt x="26532" y="0"/>
                  </a:lnTo>
                  <a:close/>
                </a:path>
              </a:pathLst>
            </a:custGeom>
            <a:solidFill>
              <a:srgbClr val="3BB6C5"/>
            </a:solidFill>
            <a:ln w="11507" cap="flat">
              <a:noFill/>
              <a:prstDash val="solid"/>
              <a:miter/>
            </a:ln>
          </p:spPr>
          <p:txBody>
            <a:bodyPr/>
            <a:lstStyle/>
            <a:p>
              <a:endParaRPr lang="en-US"/>
            </a:p>
          </p:txBody>
        </p:sp>
        <p:sp>
          <p:nvSpPr>
            <p:cNvPr id="1068" name="Freeform: Shape 1067">
              <a:extLst>
                <a:ext uri="{FF2B5EF4-FFF2-40B4-BE49-F238E27FC236}">
                  <a16:creationId xmlns:a16="http://schemas.microsoft.com/office/drawing/2014/main" id="{D3CCBD2F-7A89-8DC0-87D8-C490D98AF5BB}"/>
                </a:ext>
              </a:extLst>
            </p:cNvPr>
            <p:cNvSpPr/>
            <p:nvPr/>
          </p:nvSpPr>
          <p:spPr>
            <a:xfrm>
              <a:off x="7595150" y="3712298"/>
              <a:ext cx="43719" cy="100046"/>
            </a:xfrm>
            <a:custGeom>
              <a:avLst/>
              <a:gdLst>
                <a:gd name="csX0" fmla="*/ 24203 w 43719"/>
                <a:gd name="csY0" fmla="*/ 19716 h 100046"/>
                <a:gd name="csX1" fmla="*/ 41837 w 43719"/>
                <a:gd name="csY1" fmla="*/ 55559 h 100046"/>
                <a:gd name="csX2" fmla="*/ 25356 w 43719"/>
                <a:gd name="csY2" fmla="*/ 100047 h 100046"/>
                <a:gd name="csX3" fmla="*/ 6800 w 43719"/>
                <a:gd name="csY3" fmla="*/ 56251 h 100046"/>
                <a:gd name="csX4" fmla="*/ 0 w 43719"/>
                <a:gd name="csY4" fmla="*/ 3235 h 100046"/>
                <a:gd name="csX5" fmla="*/ 24203 w 43719"/>
                <a:gd name="csY5" fmla="*/ 19716 h 100046"/>
              </a:gdLst>
              <a:ahLst/>
              <a:cxnLst>
                <a:cxn ang="0">
                  <a:pos x="csX0" y="csY0"/>
                </a:cxn>
                <a:cxn ang="0">
                  <a:pos x="csX1" y="csY1"/>
                </a:cxn>
                <a:cxn ang="0">
                  <a:pos x="csX2" y="csY2"/>
                </a:cxn>
                <a:cxn ang="0">
                  <a:pos x="csX3" y="csY3"/>
                </a:cxn>
                <a:cxn ang="0">
                  <a:pos x="csX4" y="csY4"/>
                </a:cxn>
                <a:cxn ang="0">
                  <a:pos x="csX5" y="csY5"/>
                </a:cxn>
              </a:cxnLst>
              <a:rect l="l" t="t" r="r" b="b"/>
              <a:pathLst>
                <a:path w="43719" h="100046">
                  <a:moveTo>
                    <a:pt x="24203" y="19716"/>
                  </a:moveTo>
                  <a:cubicBezTo>
                    <a:pt x="28813" y="31817"/>
                    <a:pt x="35498" y="44380"/>
                    <a:pt x="41837" y="55559"/>
                  </a:cubicBezTo>
                  <a:cubicBezTo>
                    <a:pt x="48176" y="66739"/>
                    <a:pt x="37457" y="98203"/>
                    <a:pt x="25356" y="100047"/>
                  </a:cubicBezTo>
                  <a:cubicBezTo>
                    <a:pt x="11179" y="91518"/>
                    <a:pt x="9105" y="74000"/>
                    <a:pt x="6800" y="56251"/>
                  </a:cubicBezTo>
                  <a:cubicBezTo>
                    <a:pt x="4956" y="41844"/>
                    <a:pt x="922" y="16604"/>
                    <a:pt x="0" y="3235"/>
                  </a:cubicBezTo>
                  <a:cubicBezTo>
                    <a:pt x="6454" y="-4257"/>
                    <a:pt x="14522" y="1275"/>
                    <a:pt x="24203" y="19716"/>
                  </a:cubicBezTo>
                  <a:close/>
                </a:path>
              </a:pathLst>
            </a:custGeom>
            <a:solidFill>
              <a:srgbClr val="279D4F"/>
            </a:solidFill>
            <a:ln w="11507" cap="flat">
              <a:noFill/>
              <a:prstDash val="solid"/>
              <a:miter/>
            </a:ln>
          </p:spPr>
          <p:txBody>
            <a:bodyPr/>
            <a:lstStyle/>
            <a:p>
              <a:endParaRPr lang="en-US"/>
            </a:p>
          </p:txBody>
        </p:sp>
        <p:sp>
          <p:nvSpPr>
            <p:cNvPr id="1069" name="Freeform: Shape 1068">
              <a:extLst>
                <a:ext uri="{FF2B5EF4-FFF2-40B4-BE49-F238E27FC236}">
                  <a16:creationId xmlns:a16="http://schemas.microsoft.com/office/drawing/2014/main" id="{302F8CEB-4258-A48A-5961-DABF80E7682A}"/>
                </a:ext>
              </a:extLst>
            </p:cNvPr>
            <p:cNvSpPr/>
            <p:nvPr/>
          </p:nvSpPr>
          <p:spPr>
            <a:xfrm>
              <a:off x="7647014" y="3724791"/>
              <a:ext cx="90474" cy="49219"/>
            </a:xfrm>
            <a:custGeom>
              <a:avLst/>
              <a:gdLst>
                <a:gd name="csX0" fmla="*/ 84134 w 90474"/>
                <a:gd name="csY0" fmla="*/ 25202 h 49219"/>
                <a:gd name="csX1" fmla="*/ 0 w 90474"/>
                <a:gd name="csY1" fmla="*/ 42375 h 49219"/>
                <a:gd name="csX2" fmla="*/ 16712 w 90474"/>
                <a:gd name="csY2" fmla="*/ 26931 h 49219"/>
                <a:gd name="csX3" fmla="*/ 41145 w 90474"/>
                <a:gd name="csY3" fmla="*/ 9643 h 49219"/>
                <a:gd name="csX4" fmla="*/ 84134 w 90474"/>
                <a:gd name="csY4" fmla="*/ 25202 h 49219"/>
              </a:gdLst>
              <a:ahLst/>
              <a:cxnLst>
                <a:cxn ang="0">
                  <a:pos x="csX0" y="csY0"/>
                </a:cxn>
                <a:cxn ang="0">
                  <a:pos x="csX1" y="csY1"/>
                </a:cxn>
                <a:cxn ang="0">
                  <a:pos x="csX2" y="csY2"/>
                </a:cxn>
                <a:cxn ang="0">
                  <a:pos x="csX3" y="csY3"/>
                </a:cxn>
                <a:cxn ang="0">
                  <a:pos x="csX4" y="csY4"/>
                </a:cxn>
              </a:cxnLst>
              <a:rect l="l" t="t" r="r" b="b"/>
              <a:pathLst>
                <a:path w="90474" h="49219">
                  <a:moveTo>
                    <a:pt x="84134" y="25202"/>
                  </a:moveTo>
                  <a:cubicBezTo>
                    <a:pt x="35037" y="16443"/>
                    <a:pt x="24549" y="67039"/>
                    <a:pt x="0" y="42375"/>
                  </a:cubicBezTo>
                  <a:cubicBezTo>
                    <a:pt x="4264" y="37995"/>
                    <a:pt x="11986" y="30273"/>
                    <a:pt x="16712" y="26931"/>
                  </a:cubicBezTo>
                  <a:lnTo>
                    <a:pt x="41145" y="9643"/>
                  </a:lnTo>
                  <a:cubicBezTo>
                    <a:pt x="58548" y="-5685"/>
                    <a:pt x="107876" y="-4302"/>
                    <a:pt x="84134" y="25202"/>
                  </a:cubicBezTo>
                  <a:close/>
                </a:path>
              </a:pathLst>
            </a:custGeom>
            <a:solidFill>
              <a:srgbClr val="5DBBBB"/>
            </a:solidFill>
            <a:ln w="11507" cap="flat">
              <a:noFill/>
              <a:prstDash val="solid"/>
              <a:miter/>
            </a:ln>
          </p:spPr>
          <p:txBody>
            <a:bodyPr/>
            <a:lstStyle/>
            <a:p>
              <a:endParaRPr lang="en-US"/>
            </a:p>
          </p:txBody>
        </p:sp>
        <p:sp>
          <p:nvSpPr>
            <p:cNvPr id="1070" name="Freeform: Shape 1069">
              <a:extLst>
                <a:ext uri="{FF2B5EF4-FFF2-40B4-BE49-F238E27FC236}">
                  <a16:creationId xmlns:a16="http://schemas.microsoft.com/office/drawing/2014/main" id="{494AB640-1906-2C21-D140-C25EC33A988D}"/>
                </a:ext>
              </a:extLst>
            </p:cNvPr>
            <p:cNvSpPr/>
            <p:nvPr/>
          </p:nvSpPr>
          <p:spPr>
            <a:xfrm>
              <a:off x="7532683" y="3707414"/>
              <a:ext cx="53131" cy="59867"/>
            </a:xfrm>
            <a:custGeom>
              <a:avLst/>
              <a:gdLst>
                <a:gd name="csX0" fmla="*/ 53131 w 53131"/>
                <a:gd name="csY0" fmla="*/ 36932 h 59867"/>
                <a:gd name="csX1" fmla="*/ 41376 w 53131"/>
                <a:gd name="csY1" fmla="*/ 59867 h 59867"/>
                <a:gd name="csX2" fmla="*/ 0 w 53131"/>
                <a:gd name="csY2" fmla="*/ 27597 h 59867"/>
                <a:gd name="csX3" fmla="*/ 9451 w 53131"/>
                <a:gd name="csY3" fmla="*/ 25983 h 59867"/>
                <a:gd name="csX4" fmla="*/ 18095 w 53131"/>
                <a:gd name="csY4" fmla="*/ 166 h 59867"/>
                <a:gd name="csX5" fmla="*/ 53131 w 53131"/>
                <a:gd name="csY5" fmla="*/ 36932 h 59867"/>
              </a:gdLst>
              <a:ahLst/>
              <a:cxnLst>
                <a:cxn ang="0">
                  <a:pos x="csX0" y="csY0"/>
                </a:cxn>
                <a:cxn ang="0">
                  <a:pos x="csX1" y="csY1"/>
                </a:cxn>
                <a:cxn ang="0">
                  <a:pos x="csX2" y="csY2"/>
                </a:cxn>
                <a:cxn ang="0">
                  <a:pos x="csX3" y="csY3"/>
                </a:cxn>
                <a:cxn ang="0">
                  <a:pos x="csX4" y="csY4"/>
                </a:cxn>
                <a:cxn ang="0">
                  <a:pos x="csX5" y="csY5"/>
                </a:cxn>
              </a:cxnLst>
              <a:rect l="l" t="t" r="r" b="b"/>
              <a:pathLst>
                <a:path w="53131" h="59867">
                  <a:moveTo>
                    <a:pt x="53131" y="36932"/>
                  </a:moveTo>
                  <a:lnTo>
                    <a:pt x="41376" y="59867"/>
                  </a:lnTo>
                  <a:lnTo>
                    <a:pt x="0" y="27597"/>
                  </a:lnTo>
                  <a:cubicBezTo>
                    <a:pt x="2305" y="27712"/>
                    <a:pt x="7491" y="26559"/>
                    <a:pt x="9451" y="25983"/>
                  </a:cubicBezTo>
                  <a:cubicBezTo>
                    <a:pt x="-1614" y="16763"/>
                    <a:pt x="6108" y="5007"/>
                    <a:pt x="18095" y="166"/>
                  </a:cubicBezTo>
                  <a:cubicBezTo>
                    <a:pt x="32040" y="-2254"/>
                    <a:pt x="51748" y="22295"/>
                    <a:pt x="53131" y="36932"/>
                  </a:cubicBezTo>
                  <a:close/>
                </a:path>
              </a:pathLst>
            </a:custGeom>
            <a:solidFill>
              <a:srgbClr val="4B3D0B"/>
            </a:solidFill>
            <a:ln w="11507" cap="flat">
              <a:noFill/>
              <a:prstDash val="solid"/>
              <a:miter/>
            </a:ln>
          </p:spPr>
          <p:txBody>
            <a:bodyPr/>
            <a:lstStyle/>
            <a:p>
              <a:endParaRPr lang="en-US"/>
            </a:p>
          </p:txBody>
        </p:sp>
        <p:sp>
          <p:nvSpPr>
            <p:cNvPr id="1071" name="Freeform: Shape 1070">
              <a:extLst>
                <a:ext uri="{FF2B5EF4-FFF2-40B4-BE49-F238E27FC236}">
                  <a16:creationId xmlns:a16="http://schemas.microsoft.com/office/drawing/2014/main" id="{3C7E5380-8B63-A2E5-03EB-9FBF4C5F8D96}"/>
                </a:ext>
              </a:extLst>
            </p:cNvPr>
            <p:cNvSpPr/>
            <p:nvPr/>
          </p:nvSpPr>
          <p:spPr>
            <a:xfrm>
              <a:off x="7809520" y="3698936"/>
              <a:ext cx="17287" cy="51633"/>
            </a:xfrm>
            <a:custGeom>
              <a:avLst/>
              <a:gdLst>
                <a:gd name="csX0" fmla="*/ 17288 w 17287"/>
                <a:gd name="csY0" fmla="*/ 17173 h 51633"/>
                <a:gd name="csX1" fmla="*/ 17288 w 17287"/>
                <a:gd name="csY1" fmla="*/ 51633 h 51633"/>
                <a:gd name="csX2" fmla="*/ 0 w 17287"/>
                <a:gd name="csY2" fmla="*/ 34461 h 51633"/>
                <a:gd name="csX3" fmla="*/ 8644 w 17287"/>
                <a:gd name="csY3" fmla="*/ 0 h 51633"/>
                <a:gd name="csX4" fmla="*/ 17288 w 17287"/>
                <a:gd name="csY4" fmla="*/ 17173 h 51633"/>
              </a:gdLst>
              <a:ahLst/>
              <a:cxnLst>
                <a:cxn ang="0">
                  <a:pos x="csX0" y="csY0"/>
                </a:cxn>
                <a:cxn ang="0">
                  <a:pos x="csX1" y="csY1"/>
                </a:cxn>
                <a:cxn ang="0">
                  <a:pos x="csX2" y="csY2"/>
                </a:cxn>
                <a:cxn ang="0">
                  <a:pos x="csX3" y="csY3"/>
                </a:cxn>
                <a:cxn ang="0">
                  <a:pos x="csX4" y="csY4"/>
                </a:cxn>
              </a:cxnLst>
              <a:rect l="l" t="t" r="r" b="b"/>
              <a:pathLst>
                <a:path w="17287" h="51633">
                  <a:moveTo>
                    <a:pt x="17288" y="17173"/>
                  </a:moveTo>
                  <a:lnTo>
                    <a:pt x="17288" y="51633"/>
                  </a:lnTo>
                  <a:lnTo>
                    <a:pt x="0" y="34461"/>
                  </a:lnTo>
                  <a:cubicBezTo>
                    <a:pt x="1268" y="21206"/>
                    <a:pt x="4149" y="9796"/>
                    <a:pt x="8644" y="0"/>
                  </a:cubicBezTo>
                  <a:cubicBezTo>
                    <a:pt x="11640" y="3227"/>
                    <a:pt x="17288" y="12102"/>
                    <a:pt x="17288" y="17173"/>
                  </a:cubicBezTo>
                  <a:close/>
                </a:path>
              </a:pathLst>
            </a:custGeom>
            <a:solidFill>
              <a:srgbClr val="1C722D"/>
            </a:solidFill>
            <a:ln w="11507" cap="flat">
              <a:noFill/>
              <a:prstDash val="solid"/>
              <a:miter/>
            </a:ln>
          </p:spPr>
          <p:txBody>
            <a:bodyPr/>
            <a:lstStyle/>
            <a:p>
              <a:endParaRPr lang="en-US"/>
            </a:p>
          </p:txBody>
        </p:sp>
        <p:sp>
          <p:nvSpPr>
            <p:cNvPr id="1072" name="Freeform: Shape 1071">
              <a:extLst>
                <a:ext uri="{FF2B5EF4-FFF2-40B4-BE49-F238E27FC236}">
                  <a16:creationId xmlns:a16="http://schemas.microsoft.com/office/drawing/2014/main" id="{E8F8605E-1123-111E-4CED-8B555D92AFE8}"/>
                </a:ext>
              </a:extLst>
            </p:cNvPr>
            <p:cNvSpPr/>
            <p:nvPr/>
          </p:nvSpPr>
          <p:spPr>
            <a:xfrm>
              <a:off x="7715817" y="3664476"/>
              <a:ext cx="102347" cy="31392"/>
            </a:xfrm>
            <a:custGeom>
              <a:avLst/>
              <a:gdLst>
                <a:gd name="csX0" fmla="*/ 93703 w 102347"/>
                <a:gd name="csY0" fmla="*/ 0 h 31392"/>
                <a:gd name="csX1" fmla="*/ 102347 w 102347"/>
                <a:gd name="csY1" fmla="*/ 8644 h 31392"/>
                <a:gd name="csX2" fmla="*/ 102347 w 102347"/>
                <a:gd name="csY2" fmla="*/ 25817 h 31392"/>
                <a:gd name="csX3" fmla="*/ 93703 w 102347"/>
                <a:gd name="csY3" fmla="*/ 25817 h 31392"/>
                <a:gd name="csX4" fmla="*/ 85059 w 102347"/>
                <a:gd name="csY4" fmla="*/ 17173 h 31392"/>
                <a:gd name="csX5" fmla="*/ 5881 w 102347"/>
                <a:gd name="csY5" fmla="*/ 9335 h 31392"/>
                <a:gd name="csX6" fmla="*/ 5189 w 102347"/>
                <a:gd name="csY6" fmla="*/ 2305 h 31392"/>
                <a:gd name="csX7" fmla="*/ 93703 w 102347"/>
                <a:gd name="csY7" fmla="*/ 0 h 313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2347" h="31392">
                  <a:moveTo>
                    <a:pt x="93703" y="0"/>
                  </a:moveTo>
                  <a:lnTo>
                    <a:pt x="102347" y="8644"/>
                  </a:lnTo>
                  <a:lnTo>
                    <a:pt x="102347" y="25817"/>
                  </a:lnTo>
                  <a:cubicBezTo>
                    <a:pt x="99927" y="33308"/>
                    <a:pt x="97046" y="33193"/>
                    <a:pt x="93703" y="25817"/>
                  </a:cubicBezTo>
                  <a:cubicBezTo>
                    <a:pt x="89554" y="29505"/>
                    <a:pt x="86673" y="26623"/>
                    <a:pt x="85059" y="17173"/>
                  </a:cubicBezTo>
                  <a:lnTo>
                    <a:pt x="5881" y="9335"/>
                  </a:lnTo>
                  <a:cubicBezTo>
                    <a:pt x="-1841" y="8644"/>
                    <a:pt x="-1841" y="6224"/>
                    <a:pt x="5189" y="2305"/>
                  </a:cubicBezTo>
                  <a:lnTo>
                    <a:pt x="93703" y="0"/>
                  </a:lnTo>
                  <a:close/>
                </a:path>
              </a:pathLst>
            </a:custGeom>
            <a:solidFill>
              <a:srgbClr val="22802B"/>
            </a:solidFill>
            <a:ln w="11507" cap="flat">
              <a:noFill/>
              <a:prstDash val="solid"/>
              <a:miter/>
            </a:ln>
          </p:spPr>
          <p:txBody>
            <a:bodyPr/>
            <a:lstStyle/>
            <a:p>
              <a:endParaRPr lang="en-US"/>
            </a:p>
          </p:txBody>
        </p:sp>
        <p:sp>
          <p:nvSpPr>
            <p:cNvPr id="1073" name="Freeform: Shape 1072">
              <a:extLst>
                <a:ext uri="{FF2B5EF4-FFF2-40B4-BE49-F238E27FC236}">
                  <a16:creationId xmlns:a16="http://schemas.microsoft.com/office/drawing/2014/main" id="{898F55BC-A78A-F84A-5DC9-8310B7AAC57E}"/>
                </a:ext>
              </a:extLst>
            </p:cNvPr>
            <p:cNvSpPr/>
            <p:nvPr/>
          </p:nvSpPr>
          <p:spPr>
            <a:xfrm>
              <a:off x="7723196" y="3647303"/>
              <a:ext cx="77680" cy="9098"/>
            </a:xfrm>
            <a:custGeom>
              <a:avLst/>
              <a:gdLst>
                <a:gd name="csX0" fmla="*/ 77680 w 77680"/>
                <a:gd name="csY0" fmla="*/ 0 h 9098"/>
                <a:gd name="csX1" fmla="*/ 77680 w 77680"/>
                <a:gd name="csY1" fmla="*/ 8644 h 9098"/>
                <a:gd name="csX2" fmla="*/ 0 w 77680"/>
                <a:gd name="csY2" fmla="*/ 0 h 9098"/>
                <a:gd name="csX3" fmla="*/ 77680 w 77680"/>
                <a:gd name="csY3" fmla="*/ 0 h 9098"/>
              </a:gdLst>
              <a:ahLst/>
              <a:cxnLst>
                <a:cxn ang="0">
                  <a:pos x="csX0" y="csY0"/>
                </a:cxn>
                <a:cxn ang="0">
                  <a:pos x="csX1" y="csY1"/>
                </a:cxn>
                <a:cxn ang="0">
                  <a:pos x="csX2" y="csY2"/>
                </a:cxn>
                <a:cxn ang="0">
                  <a:pos x="csX3" y="csY3"/>
                </a:cxn>
              </a:cxnLst>
              <a:rect l="l" t="t" r="r" b="b"/>
              <a:pathLst>
                <a:path w="77680" h="9098">
                  <a:moveTo>
                    <a:pt x="77680" y="0"/>
                  </a:moveTo>
                  <a:lnTo>
                    <a:pt x="77680" y="8644"/>
                  </a:lnTo>
                  <a:cubicBezTo>
                    <a:pt x="51518" y="9451"/>
                    <a:pt x="21322" y="10373"/>
                    <a:pt x="0" y="0"/>
                  </a:cubicBezTo>
                  <a:lnTo>
                    <a:pt x="77680" y="0"/>
                  </a:lnTo>
                  <a:close/>
                </a:path>
              </a:pathLst>
            </a:custGeom>
            <a:solidFill>
              <a:srgbClr val="2CA858"/>
            </a:solidFill>
            <a:ln w="11507" cap="flat">
              <a:noFill/>
              <a:prstDash val="solid"/>
              <a:miter/>
            </a:ln>
          </p:spPr>
          <p:txBody>
            <a:bodyPr/>
            <a:lstStyle/>
            <a:p>
              <a:endParaRPr lang="en-US"/>
            </a:p>
          </p:txBody>
        </p:sp>
        <p:sp>
          <p:nvSpPr>
            <p:cNvPr id="1074" name="Freeform: Shape 1073">
              <a:extLst>
                <a:ext uri="{FF2B5EF4-FFF2-40B4-BE49-F238E27FC236}">
                  <a16:creationId xmlns:a16="http://schemas.microsoft.com/office/drawing/2014/main" id="{D80D03E8-2AC6-D974-8DAD-0BD2B5CFDDCE}"/>
                </a:ext>
              </a:extLst>
            </p:cNvPr>
            <p:cNvSpPr/>
            <p:nvPr/>
          </p:nvSpPr>
          <p:spPr>
            <a:xfrm>
              <a:off x="7804073" y="3690292"/>
              <a:ext cx="14091" cy="43104"/>
            </a:xfrm>
            <a:custGeom>
              <a:avLst/>
              <a:gdLst>
                <a:gd name="csX0" fmla="*/ 14091 w 14091"/>
                <a:gd name="csY0" fmla="*/ 8644 h 43104"/>
                <a:gd name="csX1" fmla="*/ 5447 w 14091"/>
                <a:gd name="csY1" fmla="*/ 43104 h 43104"/>
                <a:gd name="csX2" fmla="*/ 5447 w 14091"/>
                <a:gd name="csY2" fmla="*/ 0 h 43104"/>
                <a:gd name="csX3" fmla="*/ 14091 w 14091"/>
                <a:gd name="csY3" fmla="*/ 0 h 43104"/>
                <a:gd name="csX4" fmla="*/ 14091 w 14091"/>
                <a:gd name="csY4" fmla="*/ 8644 h 43104"/>
              </a:gdLst>
              <a:ahLst/>
              <a:cxnLst>
                <a:cxn ang="0">
                  <a:pos x="csX0" y="csY0"/>
                </a:cxn>
                <a:cxn ang="0">
                  <a:pos x="csX1" y="csY1"/>
                </a:cxn>
                <a:cxn ang="0">
                  <a:pos x="csX2" y="csY2"/>
                </a:cxn>
                <a:cxn ang="0">
                  <a:pos x="csX3" y="csY3"/>
                </a:cxn>
                <a:cxn ang="0">
                  <a:pos x="csX4" y="csY4"/>
                </a:cxn>
              </a:cxnLst>
              <a:rect l="l" t="t" r="r" b="b"/>
              <a:pathLst>
                <a:path w="14091" h="43104">
                  <a:moveTo>
                    <a:pt x="14091" y="8644"/>
                  </a:moveTo>
                  <a:cubicBezTo>
                    <a:pt x="14091" y="20284"/>
                    <a:pt x="10749" y="37918"/>
                    <a:pt x="5447" y="43104"/>
                  </a:cubicBezTo>
                  <a:cubicBezTo>
                    <a:pt x="-1583" y="30772"/>
                    <a:pt x="-2044" y="11295"/>
                    <a:pt x="5447" y="0"/>
                  </a:cubicBezTo>
                  <a:lnTo>
                    <a:pt x="14091" y="0"/>
                  </a:lnTo>
                  <a:lnTo>
                    <a:pt x="14091" y="8644"/>
                  </a:lnTo>
                  <a:close/>
                </a:path>
              </a:pathLst>
            </a:custGeom>
            <a:solidFill>
              <a:srgbClr val="275417"/>
            </a:solidFill>
            <a:ln w="11507" cap="flat">
              <a:noFill/>
              <a:prstDash val="solid"/>
              <a:miter/>
            </a:ln>
          </p:spPr>
          <p:txBody>
            <a:bodyPr/>
            <a:lstStyle/>
            <a:p>
              <a:endParaRPr lang="en-US"/>
            </a:p>
          </p:txBody>
        </p:sp>
        <p:sp>
          <p:nvSpPr>
            <p:cNvPr id="1075" name="Freeform: Shape 1074">
              <a:extLst>
                <a:ext uri="{FF2B5EF4-FFF2-40B4-BE49-F238E27FC236}">
                  <a16:creationId xmlns:a16="http://schemas.microsoft.com/office/drawing/2014/main" id="{092F4861-BF36-5BC8-4347-820BAA2E4952}"/>
                </a:ext>
              </a:extLst>
            </p:cNvPr>
            <p:cNvSpPr/>
            <p:nvPr/>
          </p:nvSpPr>
          <p:spPr>
            <a:xfrm>
              <a:off x="7630187" y="3574118"/>
              <a:ext cx="20514" cy="48406"/>
            </a:xfrm>
            <a:custGeom>
              <a:avLst/>
              <a:gdLst>
                <a:gd name="csX0" fmla="*/ 12678 w 20514"/>
                <a:gd name="csY0" fmla="*/ 47023 h 48406"/>
                <a:gd name="csX1" fmla="*/ 0 w 20514"/>
                <a:gd name="csY1" fmla="*/ 48406 h 48406"/>
                <a:gd name="csX2" fmla="*/ 20515 w 20514"/>
                <a:gd name="csY2" fmla="*/ 0 h 48406"/>
                <a:gd name="csX3" fmla="*/ 12678 w 20514"/>
                <a:gd name="csY3" fmla="*/ 47138 h 48406"/>
              </a:gdLst>
              <a:ahLst/>
              <a:cxnLst>
                <a:cxn ang="0">
                  <a:pos x="csX0" y="csY0"/>
                </a:cxn>
                <a:cxn ang="0">
                  <a:pos x="csX1" y="csY1"/>
                </a:cxn>
                <a:cxn ang="0">
                  <a:pos x="csX2" y="csY2"/>
                </a:cxn>
                <a:cxn ang="0">
                  <a:pos x="csX3" y="csY3"/>
                </a:cxn>
              </a:cxnLst>
              <a:rect l="l" t="t" r="r" b="b"/>
              <a:pathLst>
                <a:path w="20514" h="48406">
                  <a:moveTo>
                    <a:pt x="12678" y="47023"/>
                  </a:moveTo>
                  <a:lnTo>
                    <a:pt x="0" y="48406"/>
                  </a:lnTo>
                  <a:cubicBezTo>
                    <a:pt x="692" y="31810"/>
                    <a:pt x="3803" y="18901"/>
                    <a:pt x="20515" y="0"/>
                  </a:cubicBezTo>
                  <a:cubicBezTo>
                    <a:pt x="18325" y="19478"/>
                    <a:pt x="16135" y="32155"/>
                    <a:pt x="12678" y="47138"/>
                  </a:cubicBezTo>
                  <a:close/>
                </a:path>
              </a:pathLst>
            </a:custGeom>
            <a:solidFill>
              <a:srgbClr val="AF7707"/>
            </a:solidFill>
            <a:ln w="11507" cap="flat">
              <a:noFill/>
              <a:prstDash val="solid"/>
              <a:miter/>
            </a:ln>
          </p:spPr>
          <p:txBody>
            <a:bodyPr/>
            <a:lstStyle/>
            <a:p>
              <a:endParaRPr lang="en-US"/>
            </a:p>
          </p:txBody>
        </p:sp>
        <p:sp>
          <p:nvSpPr>
            <p:cNvPr id="1076" name="Freeform: Shape 1075">
              <a:extLst>
                <a:ext uri="{FF2B5EF4-FFF2-40B4-BE49-F238E27FC236}">
                  <a16:creationId xmlns:a16="http://schemas.microsoft.com/office/drawing/2014/main" id="{8F557741-6B6D-CE3E-5CA3-09204C040CE4}"/>
                </a:ext>
              </a:extLst>
            </p:cNvPr>
            <p:cNvSpPr/>
            <p:nvPr/>
          </p:nvSpPr>
          <p:spPr>
            <a:xfrm>
              <a:off x="7663380" y="3646035"/>
              <a:ext cx="39560" cy="43666"/>
            </a:xfrm>
            <a:custGeom>
              <a:avLst/>
              <a:gdLst>
                <a:gd name="csX0" fmla="*/ 16251 w 39560"/>
                <a:gd name="csY0" fmla="*/ 0 h 43666"/>
                <a:gd name="csX1" fmla="*/ 33884 w 39560"/>
                <a:gd name="csY1" fmla="*/ 17288 h 43666"/>
                <a:gd name="csX2" fmla="*/ 33999 w 39560"/>
                <a:gd name="csY2" fmla="*/ 26162 h 43666"/>
                <a:gd name="csX3" fmla="*/ 9566 w 39560"/>
                <a:gd name="csY3" fmla="*/ 25586 h 43666"/>
                <a:gd name="csX4" fmla="*/ 0 w 39560"/>
                <a:gd name="csY4" fmla="*/ 231 h 43666"/>
                <a:gd name="csX5" fmla="*/ 16135 w 39560"/>
                <a:gd name="csY5" fmla="*/ 0 h 43666"/>
              </a:gdLst>
              <a:ahLst/>
              <a:cxnLst>
                <a:cxn ang="0">
                  <a:pos x="csX0" y="csY0"/>
                </a:cxn>
                <a:cxn ang="0">
                  <a:pos x="csX1" y="csY1"/>
                </a:cxn>
                <a:cxn ang="0">
                  <a:pos x="csX2" y="csY2"/>
                </a:cxn>
                <a:cxn ang="0">
                  <a:pos x="csX3" y="csY3"/>
                </a:cxn>
                <a:cxn ang="0">
                  <a:pos x="csX4" y="csY4"/>
                </a:cxn>
                <a:cxn ang="0">
                  <a:pos x="csX5" y="csY5"/>
                </a:cxn>
              </a:cxnLst>
              <a:rect l="l" t="t" r="r" b="b"/>
              <a:pathLst>
                <a:path w="39560" h="43666">
                  <a:moveTo>
                    <a:pt x="16251" y="0"/>
                  </a:moveTo>
                  <a:lnTo>
                    <a:pt x="33884" y="17288"/>
                  </a:lnTo>
                  <a:cubicBezTo>
                    <a:pt x="41491" y="19708"/>
                    <a:pt x="41376" y="22705"/>
                    <a:pt x="33999" y="26162"/>
                  </a:cubicBezTo>
                  <a:cubicBezTo>
                    <a:pt x="35267" y="51172"/>
                    <a:pt x="15098" y="47945"/>
                    <a:pt x="9566" y="25586"/>
                  </a:cubicBezTo>
                  <a:lnTo>
                    <a:pt x="0" y="231"/>
                  </a:lnTo>
                  <a:lnTo>
                    <a:pt x="16135" y="0"/>
                  </a:lnTo>
                  <a:close/>
                </a:path>
              </a:pathLst>
            </a:custGeom>
            <a:solidFill>
              <a:srgbClr val="B15D08"/>
            </a:solidFill>
            <a:ln w="11507" cap="flat">
              <a:noFill/>
              <a:prstDash val="solid"/>
              <a:miter/>
            </a:ln>
          </p:spPr>
          <p:txBody>
            <a:bodyPr/>
            <a:lstStyle/>
            <a:p>
              <a:endParaRPr lang="en-US"/>
            </a:p>
          </p:txBody>
        </p:sp>
        <p:sp>
          <p:nvSpPr>
            <p:cNvPr id="1077" name="Freeform: Shape 1076">
              <a:extLst>
                <a:ext uri="{FF2B5EF4-FFF2-40B4-BE49-F238E27FC236}">
                  <a16:creationId xmlns:a16="http://schemas.microsoft.com/office/drawing/2014/main" id="{363FAC02-90EF-F078-155B-AC76A716344C}"/>
                </a:ext>
              </a:extLst>
            </p:cNvPr>
            <p:cNvSpPr/>
            <p:nvPr/>
          </p:nvSpPr>
          <p:spPr>
            <a:xfrm>
              <a:off x="7687534" y="3663323"/>
              <a:ext cx="60686" cy="40637"/>
            </a:xfrm>
            <a:custGeom>
              <a:avLst/>
              <a:gdLst>
                <a:gd name="csX0" fmla="*/ 33587 w 60686"/>
                <a:gd name="csY0" fmla="*/ 3458 h 40637"/>
                <a:gd name="csX1" fmla="*/ 34278 w 60686"/>
                <a:gd name="csY1" fmla="*/ 10488 h 40637"/>
                <a:gd name="csX2" fmla="*/ 44421 w 60686"/>
                <a:gd name="csY2" fmla="*/ 18325 h 40637"/>
                <a:gd name="csX3" fmla="*/ 53064 w 60686"/>
                <a:gd name="csY3" fmla="*/ 35498 h 40637"/>
                <a:gd name="csX4" fmla="*/ 19065 w 60686"/>
                <a:gd name="csY4" fmla="*/ 33538 h 40637"/>
                <a:gd name="csX5" fmla="*/ 9960 w 60686"/>
                <a:gd name="csY5" fmla="*/ 8874 h 40637"/>
                <a:gd name="csX6" fmla="*/ 9960 w 60686"/>
                <a:gd name="csY6" fmla="*/ 0 h 40637"/>
                <a:gd name="csX7" fmla="*/ 33587 w 60686"/>
                <a:gd name="csY7" fmla="*/ 3458 h 406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686" h="40637">
                  <a:moveTo>
                    <a:pt x="33587" y="3458"/>
                  </a:moveTo>
                  <a:lnTo>
                    <a:pt x="34278" y="10488"/>
                  </a:lnTo>
                  <a:cubicBezTo>
                    <a:pt x="41885" y="10718"/>
                    <a:pt x="45227" y="13369"/>
                    <a:pt x="44421" y="18325"/>
                  </a:cubicBezTo>
                  <a:cubicBezTo>
                    <a:pt x="59288" y="22013"/>
                    <a:pt x="67702" y="24895"/>
                    <a:pt x="53064" y="35498"/>
                  </a:cubicBezTo>
                  <a:cubicBezTo>
                    <a:pt x="48454" y="43335"/>
                    <a:pt x="25519" y="41837"/>
                    <a:pt x="19065" y="33538"/>
                  </a:cubicBezTo>
                  <a:cubicBezTo>
                    <a:pt x="-182" y="41260"/>
                    <a:pt x="-7674" y="19708"/>
                    <a:pt x="9960" y="8874"/>
                  </a:cubicBezTo>
                  <a:lnTo>
                    <a:pt x="9960" y="0"/>
                  </a:lnTo>
                  <a:cubicBezTo>
                    <a:pt x="9960" y="0"/>
                    <a:pt x="33587" y="3458"/>
                    <a:pt x="33587" y="3458"/>
                  </a:cubicBezTo>
                  <a:close/>
                </a:path>
              </a:pathLst>
            </a:custGeom>
            <a:solidFill>
              <a:srgbClr val="5A4E0F"/>
            </a:solidFill>
            <a:ln w="11507" cap="flat">
              <a:noFill/>
              <a:prstDash val="solid"/>
              <a:miter/>
            </a:ln>
          </p:spPr>
          <p:txBody>
            <a:bodyPr/>
            <a:lstStyle/>
            <a:p>
              <a:endParaRPr lang="en-US"/>
            </a:p>
          </p:txBody>
        </p:sp>
        <p:sp>
          <p:nvSpPr>
            <p:cNvPr id="1078" name="Freeform: Shape 1077">
              <a:extLst>
                <a:ext uri="{FF2B5EF4-FFF2-40B4-BE49-F238E27FC236}">
                  <a16:creationId xmlns:a16="http://schemas.microsoft.com/office/drawing/2014/main" id="{A370A956-4334-CD42-0D07-94E0E7A23B4F}"/>
                </a:ext>
              </a:extLst>
            </p:cNvPr>
            <p:cNvSpPr/>
            <p:nvPr/>
          </p:nvSpPr>
          <p:spPr>
            <a:xfrm>
              <a:off x="7595134" y="3694211"/>
              <a:ext cx="24219" cy="37802"/>
            </a:xfrm>
            <a:custGeom>
              <a:avLst/>
              <a:gdLst>
                <a:gd name="csX0" fmla="*/ 24219 w 24219"/>
                <a:gd name="csY0" fmla="*/ 37803 h 37802"/>
                <a:gd name="csX1" fmla="*/ 16 w 24219"/>
                <a:gd name="csY1" fmla="*/ 21322 h 37802"/>
                <a:gd name="csX2" fmla="*/ 9697 w 24219"/>
                <a:gd name="csY2" fmla="*/ 0 h 37802"/>
                <a:gd name="csX3" fmla="*/ 24219 w 24219"/>
                <a:gd name="csY3" fmla="*/ 37803 h 37802"/>
              </a:gdLst>
              <a:ahLst/>
              <a:cxnLst>
                <a:cxn ang="0">
                  <a:pos x="csX0" y="csY0"/>
                </a:cxn>
                <a:cxn ang="0">
                  <a:pos x="csX1" y="csY1"/>
                </a:cxn>
                <a:cxn ang="0">
                  <a:pos x="csX2" y="csY2"/>
                </a:cxn>
                <a:cxn ang="0">
                  <a:pos x="csX3" y="csY3"/>
                </a:cxn>
              </a:cxnLst>
              <a:rect l="l" t="t" r="r" b="b"/>
              <a:pathLst>
                <a:path w="24219" h="37802">
                  <a:moveTo>
                    <a:pt x="24219" y="37803"/>
                  </a:moveTo>
                  <a:lnTo>
                    <a:pt x="16" y="21322"/>
                  </a:lnTo>
                  <a:cubicBezTo>
                    <a:pt x="-214" y="17634"/>
                    <a:pt x="1975" y="14407"/>
                    <a:pt x="9697" y="0"/>
                  </a:cubicBezTo>
                  <a:lnTo>
                    <a:pt x="24219" y="37803"/>
                  </a:lnTo>
                  <a:close/>
                </a:path>
              </a:pathLst>
            </a:custGeom>
            <a:solidFill>
              <a:srgbClr val="38B5BE"/>
            </a:solidFill>
            <a:ln w="11507" cap="flat">
              <a:noFill/>
              <a:prstDash val="solid"/>
              <a:miter/>
            </a:ln>
          </p:spPr>
          <p:txBody>
            <a:bodyPr/>
            <a:lstStyle/>
            <a:p>
              <a:endParaRPr lang="en-US"/>
            </a:p>
          </p:txBody>
        </p:sp>
        <p:sp>
          <p:nvSpPr>
            <p:cNvPr id="1079" name="Freeform: Shape 1078">
              <a:extLst>
                <a:ext uri="{FF2B5EF4-FFF2-40B4-BE49-F238E27FC236}">
                  <a16:creationId xmlns:a16="http://schemas.microsoft.com/office/drawing/2014/main" id="{0C60E2F2-838D-6373-5D63-4BCA8F07BF8C}"/>
                </a:ext>
              </a:extLst>
            </p:cNvPr>
            <p:cNvSpPr/>
            <p:nvPr/>
          </p:nvSpPr>
          <p:spPr>
            <a:xfrm>
              <a:off x="7680091" y="3702005"/>
              <a:ext cx="87130" cy="33153"/>
            </a:xfrm>
            <a:custGeom>
              <a:avLst/>
              <a:gdLst>
                <a:gd name="csX0" fmla="*/ 87131 w 87130"/>
                <a:gd name="csY0" fmla="*/ 6728 h 33153"/>
                <a:gd name="csX1" fmla="*/ 85978 w 87130"/>
                <a:gd name="csY1" fmla="*/ 16524 h 33153"/>
                <a:gd name="csX2" fmla="*/ 62582 w 87130"/>
                <a:gd name="csY2" fmla="*/ 18599 h 33153"/>
                <a:gd name="csX3" fmla="*/ 44949 w 87130"/>
                <a:gd name="csY3" fmla="*/ 24362 h 33153"/>
                <a:gd name="csX4" fmla="*/ 8644 w 87130"/>
                <a:gd name="csY4" fmla="*/ 22748 h 33153"/>
                <a:gd name="csX5" fmla="*/ 0 w 87130"/>
                <a:gd name="csY5" fmla="*/ 23901 h 33153"/>
                <a:gd name="csX6" fmla="*/ 8644 w 87130"/>
                <a:gd name="csY6" fmla="*/ 5575 h 33153"/>
                <a:gd name="csX7" fmla="*/ 17288 w 87130"/>
                <a:gd name="csY7" fmla="*/ 5575 h 33153"/>
                <a:gd name="csX8" fmla="*/ 87131 w 87130"/>
                <a:gd name="csY8" fmla="*/ 6728 h 331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7130" h="33153">
                  <a:moveTo>
                    <a:pt x="87131" y="6728"/>
                  </a:moveTo>
                  <a:lnTo>
                    <a:pt x="85978" y="16524"/>
                  </a:lnTo>
                  <a:lnTo>
                    <a:pt x="62582" y="18599"/>
                  </a:lnTo>
                  <a:cubicBezTo>
                    <a:pt x="62582" y="33006"/>
                    <a:pt x="49443" y="39805"/>
                    <a:pt x="44949" y="24362"/>
                  </a:cubicBezTo>
                  <a:cubicBezTo>
                    <a:pt x="31464" y="25745"/>
                    <a:pt x="19362" y="25168"/>
                    <a:pt x="8644" y="22748"/>
                  </a:cubicBezTo>
                  <a:cubicBezTo>
                    <a:pt x="6569" y="22863"/>
                    <a:pt x="2075" y="23901"/>
                    <a:pt x="0" y="23901"/>
                  </a:cubicBezTo>
                  <a:lnTo>
                    <a:pt x="8644" y="5575"/>
                  </a:lnTo>
                  <a:cubicBezTo>
                    <a:pt x="11064" y="-1916"/>
                    <a:pt x="13946" y="-1801"/>
                    <a:pt x="17288" y="5575"/>
                  </a:cubicBezTo>
                  <a:cubicBezTo>
                    <a:pt x="36766" y="-3069"/>
                    <a:pt x="66847" y="-418"/>
                    <a:pt x="87131" y="6728"/>
                  </a:cubicBezTo>
                  <a:close/>
                </a:path>
              </a:pathLst>
            </a:custGeom>
            <a:solidFill>
              <a:srgbClr val="1179B8"/>
            </a:solidFill>
            <a:ln w="11507" cap="flat">
              <a:noFill/>
              <a:prstDash val="solid"/>
              <a:miter/>
            </a:ln>
          </p:spPr>
          <p:txBody>
            <a:bodyPr/>
            <a:lstStyle/>
            <a:p>
              <a:endParaRPr lang="en-US"/>
            </a:p>
          </p:txBody>
        </p:sp>
        <p:sp>
          <p:nvSpPr>
            <p:cNvPr id="1080" name="Freeform: Shape 1079">
              <a:extLst>
                <a:ext uri="{FF2B5EF4-FFF2-40B4-BE49-F238E27FC236}">
                  <a16:creationId xmlns:a16="http://schemas.microsoft.com/office/drawing/2014/main" id="{A66EF394-A8B1-8D3E-4741-2C0F6C422BDD}"/>
                </a:ext>
              </a:extLst>
            </p:cNvPr>
            <p:cNvSpPr/>
            <p:nvPr/>
          </p:nvSpPr>
          <p:spPr>
            <a:xfrm>
              <a:off x="7673176" y="3671737"/>
              <a:ext cx="35493" cy="35843"/>
            </a:xfrm>
            <a:custGeom>
              <a:avLst/>
              <a:gdLst>
                <a:gd name="csX0" fmla="*/ 24318 w 35493"/>
                <a:gd name="csY0" fmla="*/ 576 h 35843"/>
                <a:gd name="csX1" fmla="*/ 33423 w 35493"/>
                <a:gd name="csY1" fmla="*/ 25240 h 35843"/>
                <a:gd name="csX2" fmla="*/ 24318 w 35493"/>
                <a:gd name="csY2" fmla="*/ 35844 h 35843"/>
                <a:gd name="csX3" fmla="*/ 15674 w 35493"/>
                <a:gd name="csY3" fmla="*/ 35844 h 35843"/>
                <a:gd name="csX4" fmla="*/ 461 w 35493"/>
                <a:gd name="csY4" fmla="*/ 20745 h 35843"/>
                <a:gd name="csX5" fmla="*/ 0 w 35493"/>
                <a:gd name="csY5" fmla="*/ 0 h 35843"/>
                <a:gd name="csX6" fmla="*/ 24433 w 35493"/>
                <a:gd name="csY6" fmla="*/ 576 h 358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5493" h="35843">
                  <a:moveTo>
                    <a:pt x="24318" y="576"/>
                  </a:moveTo>
                  <a:lnTo>
                    <a:pt x="33423" y="25240"/>
                  </a:lnTo>
                  <a:cubicBezTo>
                    <a:pt x="38033" y="30888"/>
                    <a:pt x="34922" y="34461"/>
                    <a:pt x="24318" y="35844"/>
                  </a:cubicBezTo>
                  <a:lnTo>
                    <a:pt x="15674" y="35844"/>
                  </a:lnTo>
                  <a:cubicBezTo>
                    <a:pt x="9335" y="33769"/>
                    <a:pt x="461" y="26623"/>
                    <a:pt x="461" y="20745"/>
                  </a:cubicBezTo>
                  <a:cubicBezTo>
                    <a:pt x="461" y="16020"/>
                    <a:pt x="1614" y="4380"/>
                    <a:pt x="0" y="0"/>
                  </a:cubicBezTo>
                  <a:lnTo>
                    <a:pt x="24433" y="576"/>
                  </a:lnTo>
                  <a:close/>
                </a:path>
              </a:pathLst>
            </a:custGeom>
            <a:solidFill>
              <a:srgbClr val="B5550B"/>
            </a:solidFill>
            <a:ln w="11507" cap="flat">
              <a:noFill/>
              <a:prstDash val="solid"/>
              <a:miter/>
            </a:ln>
          </p:spPr>
          <p:txBody>
            <a:bodyPr/>
            <a:lstStyle/>
            <a:p>
              <a:endParaRPr lang="en-US"/>
            </a:p>
          </p:txBody>
        </p:sp>
        <p:sp>
          <p:nvSpPr>
            <p:cNvPr id="1081" name="Freeform: Shape 1080">
              <a:extLst>
                <a:ext uri="{FF2B5EF4-FFF2-40B4-BE49-F238E27FC236}">
                  <a16:creationId xmlns:a16="http://schemas.microsoft.com/office/drawing/2014/main" id="{8FCA2019-0A9E-D3A6-7980-2E02D7C837BB}"/>
                </a:ext>
              </a:extLst>
            </p:cNvPr>
            <p:cNvSpPr/>
            <p:nvPr/>
          </p:nvSpPr>
          <p:spPr>
            <a:xfrm>
              <a:off x="7688274" y="3720604"/>
              <a:ext cx="62121" cy="29389"/>
            </a:xfrm>
            <a:custGeom>
              <a:avLst/>
              <a:gdLst>
                <a:gd name="csX0" fmla="*/ 54399 w 62121"/>
                <a:gd name="csY0" fmla="*/ 0 h 29389"/>
                <a:gd name="csX1" fmla="*/ 62121 w 62121"/>
                <a:gd name="csY1" fmla="*/ 13715 h 29389"/>
                <a:gd name="csX2" fmla="*/ 42874 w 62121"/>
                <a:gd name="csY2" fmla="*/ 29389 h 29389"/>
                <a:gd name="csX3" fmla="*/ 32847 w 62121"/>
                <a:gd name="csY3" fmla="*/ 7722 h 29389"/>
                <a:gd name="csX4" fmla="*/ 0 w 62121"/>
                <a:gd name="csY4" fmla="*/ 13830 h 29389"/>
                <a:gd name="csX5" fmla="*/ 576 w 62121"/>
                <a:gd name="csY5" fmla="*/ 4149 h 29389"/>
                <a:gd name="csX6" fmla="*/ 54514 w 62121"/>
                <a:gd name="csY6" fmla="*/ 0 h 293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121" h="29389">
                  <a:moveTo>
                    <a:pt x="54399" y="0"/>
                  </a:moveTo>
                  <a:cubicBezTo>
                    <a:pt x="56474" y="3803"/>
                    <a:pt x="60047" y="10257"/>
                    <a:pt x="62121" y="13715"/>
                  </a:cubicBezTo>
                  <a:lnTo>
                    <a:pt x="42874" y="29389"/>
                  </a:lnTo>
                  <a:cubicBezTo>
                    <a:pt x="41491" y="23051"/>
                    <a:pt x="39186" y="6800"/>
                    <a:pt x="32847" y="7722"/>
                  </a:cubicBezTo>
                  <a:cubicBezTo>
                    <a:pt x="25817" y="8759"/>
                    <a:pt x="5302" y="10027"/>
                    <a:pt x="0" y="13830"/>
                  </a:cubicBezTo>
                  <a:lnTo>
                    <a:pt x="576" y="4149"/>
                  </a:lnTo>
                  <a:lnTo>
                    <a:pt x="54514" y="0"/>
                  </a:lnTo>
                  <a:close/>
                </a:path>
              </a:pathLst>
            </a:custGeom>
            <a:solidFill>
              <a:srgbClr val="35ADCF"/>
            </a:solidFill>
            <a:ln w="11507" cap="flat">
              <a:noFill/>
              <a:prstDash val="solid"/>
              <a:miter/>
            </a:ln>
          </p:spPr>
          <p:txBody>
            <a:bodyPr/>
            <a:lstStyle/>
            <a:p>
              <a:endParaRPr lang="en-US"/>
            </a:p>
          </p:txBody>
        </p:sp>
        <p:sp>
          <p:nvSpPr>
            <p:cNvPr id="1082" name="Freeform: Shape 1081">
              <a:extLst>
                <a:ext uri="{FF2B5EF4-FFF2-40B4-BE49-F238E27FC236}">
                  <a16:creationId xmlns:a16="http://schemas.microsoft.com/office/drawing/2014/main" id="{BD438508-ACC5-FB96-16EA-B04BB4D030D9}"/>
                </a:ext>
              </a:extLst>
            </p:cNvPr>
            <p:cNvSpPr/>
            <p:nvPr/>
          </p:nvSpPr>
          <p:spPr>
            <a:xfrm>
              <a:off x="7527102" y="3707465"/>
              <a:ext cx="23560" cy="25931"/>
            </a:xfrm>
            <a:custGeom>
              <a:avLst/>
              <a:gdLst>
                <a:gd name="csX0" fmla="*/ 23560 w 23560"/>
                <a:gd name="csY0" fmla="*/ 115 h 25931"/>
                <a:gd name="csX1" fmla="*/ 14916 w 23560"/>
                <a:gd name="csY1" fmla="*/ 25932 h 25931"/>
                <a:gd name="csX2" fmla="*/ 1086 w 23560"/>
                <a:gd name="csY2" fmla="*/ 16135 h 25931"/>
                <a:gd name="csX3" fmla="*/ 6849 w 23560"/>
                <a:gd name="csY3" fmla="*/ 2997 h 25931"/>
                <a:gd name="csX4" fmla="*/ 23560 w 23560"/>
                <a:gd name="csY4" fmla="*/ 0 h 25931"/>
              </a:gdLst>
              <a:ahLst/>
              <a:cxnLst>
                <a:cxn ang="0">
                  <a:pos x="csX0" y="csY0"/>
                </a:cxn>
                <a:cxn ang="0">
                  <a:pos x="csX1" y="csY1"/>
                </a:cxn>
                <a:cxn ang="0">
                  <a:pos x="csX2" y="csY2"/>
                </a:cxn>
                <a:cxn ang="0">
                  <a:pos x="csX3" y="csY3"/>
                </a:cxn>
                <a:cxn ang="0">
                  <a:pos x="csX4" y="csY4"/>
                </a:cxn>
              </a:cxnLst>
              <a:rect l="l" t="t" r="r" b="b"/>
              <a:pathLst>
                <a:path w="23560" h="25931">
                  <a:moveTo>
                    <a:pt x="23560" y="115"/>
                  </a:moveTo>
                  <a:cubicBezTo>
                    <a:pt x="22177" y="9105"/>
                    <a:pt x="18950" y="20169"/>
                    <a:pt x="14916" y="25932"/>
                  </a:cubicBezTo>
                  <a:lnTo>
                    <a:pt x="1086" y="16135"/>
                  </a:lnTo>
                  <a:cubicBezTo>
                    <a:pt x="-2256" y="13830"/>
                    <a:pt x="2815" y="3688"/>
                    <a:pt x="6849" y="2997"/>
                  </a:cubicBezTo>
                  <a:lnTo>
                    <a:pt x="23560" y="0"/>
                  </a:lnTo>
                  <a:close/>
                </a:path>
              </a:pathLst>
            </a:custGeom>
            <a:solidFill>
              <a:srgbClr val="D07507"/>
            </a:solidFill>
            <a:ln w="11507" cap="flat">
              <a:noFill/>
              <a:prstDash val="solid"/>
              <a:miter/>
            </a:ln>
          </p:spPr>
          <p:txBody>
            <a:bodyPr/>
            <a:lstStyle/>
            <a:p>
              <a:endParaRPr lang="en-US"/>
            </a:p>
          </p:txBody>
        </p:sp>
        <p:sp>
          <p:nvSpPr>
            <p:cNvPr id="1083" name="Freeform: Shape 1082">
              <a:extLst>
                <a:ext uri="{FF2B5EF4-FFF2-40B4-BE49-F238E27FC236}">
                  <a16:creationId xmlns:a16="http://schemas.microsoft.com/office/drawing/2014/main" id="{B8FA13AB-593F-19DF-7B1B-B971CA1F5292}"/>
                </a:ext>
              </a:extLst>
            </p:cNvPr>
            <p:cNvSpPr/>
            <p:nvPr/>
          </p:nvSpPr>
          <p:spPr>
            <a:xfrm>
              <a:off x="7757292" y="3685638"/>
              <a:ext cx="48430" cy="38077"/>
            </a:xfrm>
            <a:custGeom>
              <a:avLst/>
              <a:gdLst>
                <a:gd name="csX0" fmla="*/ 43584 w 48430"/>
                <a:gd name="csY0" fmla="*/ 13298 h 38077"/>
                <a:gd name="csX1" fmla="*/ 41625 w 48430"/>
                <a:gd name="csY1" fmla="*/ 38077 h 38077"/>
                <a:gd name="csX2" fmla="*/ 9815 w 48430"/>
                <a:gd name="csY2" fmla="*/ 22979 h 38077"/>
                <a:gd name="csX3" fmla="*/ 365 w 48430"/>
                <a:gd name="csY3" fmla="*/ 13183 h 38077"/>
                <a:gd name="csX4" fmla="*/ 43469 w 48430"/>
                <a:gd name="csY4" fmla="*/ 13183 h 38077"/>
              </a:gdLst>
              <a:ahLst/>
              <a:cxnLst>
                <a:cxn ang="0">
                  <a:pos x="csX0" y="csY0"/>
                </a:cxn>
                <a:cxn ang="0">
                  <a:pos x="csX1" y="csY1"/>
                </a:cxn>
                <a:cxn ang="0">
                  <a:pos x="csX2" y="csY2"/>
                </a:cxn>
                <a:cxn ang="0">
                  <a:pos x="csX3" y="csY3"/>
                </a:cxn>
                <a:cxn ang="0">
                  <a:pos x="csX4" y="csY4"/>
                </a:cxn>
              </a:cxnLst>
              <a:rect l="l" t="t" r="r" b="b"/>
              <a:pathLst>
                <a:path w="48430" h="38077">
                  <a:moveTo>
                    <a:pt x="43584" y="13298"/>
                  </a:moveTo>
                  <a:cubicBezTo>
                    <a:pt x="51076" y="14451"/>
                    <a:pt x="49462" y="33583"/>
                    <a:pt x="41625" y="38077"/>
                  </a:cubicBezTo>
                  <a:lnTo>
                    <a:pt x="9815" y="22979"/>
                  </a:lnTo>
                  <a:cubicBezTo>
                    <a:pt x="1978" y="22057"/>
                    <a:pt x="-1134" y="18830"/>
                    <a:pt x="365" y="13183"/>
                  </a:cubicBezTo>
                  <a:cubicBezTo>
                    <a:pt x="19" y="-4681"/>
                    <a:pt x="41510" y="-4105"/>
                    <a:pt x="43469" y="13183"/>
                  </a:cubicBezTo>
                  <a:close/>
                </a:path>
              </a:pathLst>
            </a:custGeom>
            <a:solidFill>
              <a:srgbClr val="9C8012"/>
            </a:solidFill>
            <a:ln w="11507" cap="flat">
              <a:noFill/>
              <a:prstDash val="solid"/>
              <a:miter/>
            </a:ln>
          </p:spPr>
          <p:txBody>
            <a:bodyPr/>
            <a:lstStyle/>
            <a:p>
              <a:endParaRPr lang="en-US"/>
            </a:p>
          </p:txBody>
        </p:sp>
        <p:sp>
          <p:nvSpPr>
            <p:cNvPr id="1084" name="Freeform: Shape 1083">
              <a:extLst>
                <a:ext uri="{FF2B5EF4-FFF2-40B4-BE49-F238E27FC236}">
                  <a16:creationId xmlns:a16="http://schemas.microsoft.com/office/drawing/2014/main" id="{964CD66A-3908-B3A2-2130-84A7D9C0745E}"/>
                </a:ext>
              </a:extLst>
            </p:cNvPr>
            <p:cNvSpPr/>
            <p:nvPr/>
          </p:nvSpPr>
          <p:spPr>
            <a:xfrm>
              <a:off x="7784020" y="3681764"/>
              <a:ext cx="25500" cy="51633"/>
            </a:xfrm>
            <a:custGeom>
              <a:avLst/>
              <a:gdLst>
                <a:gd name="csX0" fmla="*/ 25500 w 25500"/>
                <a:gd name="csY0" fmla="*/ 8529 h 51633"/>
                <a:gd name="csX1" fmla="*/ 25500 w 25500"/>
                <a:gd name="csY1" fmla="*/ 51633 h 51633"/>
                <a:gd name="csX2" fmla="*/ 14897 w 25500"/>
                <a:gd name="csY2" fmla="*/ 41952 h 51633"/>
                <a:gd name="csX3" fmla="*/ 16856 w 25500"/>
                <a:gd name="csY3" fmla="*/ 17173 h 51633"/>
                <a:gd name="csX4" fmla="*/ 16856 w 25500"/>
                <a:gd name="csY4" fmla="*/ 0 h 51633"/>
                <a:gd name="csX5" fmla="*/ 25500 w 25500"/>
                <a:gd name="csY5" fmla="*/ 8644 h 51633"/>
              </a:gdLst>
              <a:ahLst/>
              <a:cxnLst>
                <a:cxn ang="0">
                  <a:pos x="csX0" y="csY0"/>
                </a:cxn>
                <a:cxn ang="0">
                  <a:pos x="csX1" y="csY1"/>
                </a:cxn>
                <a:cxn ang="0">
                  <a:pos x="csX2" y="csY2"/>
                </a:cxn>
                <a:cxn ang="0">
                  <a:pos x="csX3" y="csY3"/>
                </a:cxn>
                <a:cxn ang="0">
                  <a:pos x="csX4" y="csY4"/>
                </a:cxn>
                <a:cxn ang="0">
                  <a:pos x="csX5" y="csY5"/>
                </a:cxn>
              </a:cxnLst>
              <a:rect l="l" t="t" r="r" b="b"/>
              <a:pathLst>
                <a:path w="25500" h="51633">
                  <a:moveTo>
                    <a:pt x="25500" y="8529"/>
                  </a:moveTo>
                  <a:lnTo>
                    <a:pt x="25500" y="51633"/>
                  </a:lnTo>
                  <a:lnTo>
                    <a:pt x="14897" y="41952"/>
                  </a:lnTo>
                  <a:lnTo>
                    <a:pt x="16856" y="17173"/>
                  </a:lnTo>
                  <a:cubicBezTo>
                    <a:pt x="-5849" y="10488"/>
                    <a:pt x="-5388" y="7607"/>
                    <a:pt x="16856" y="0"/>
                  </a:cubicBezTo>
                  <a:cubicBezTo>
                    <a:pt x="19507" y="1614"/>
                    <a:pt x="23310" y="6224"/>
                    <a:pt x="25500" y="8644"/>
                  </a:cubicBezTo>
                  <a:close/>
                </a:path>
              </a:pathLst>
            </a:custGeom>
            <a:solidFill>
              <a:srgbClr val="556312"/>
            </a:solidFill>
            <a:ln w="11507" cap="flat">
              <a:noFill/>
              <a:prstDash val="solid"/>
              <a:miter/>
            </a:ln>
          </p:spPr>
          <p:txBody>
            <a:bodyPr/>
            <a:lstStyle/>
            <a:p>
              <a:endParaRPr lang="en-US"/>
            </a:p>
          </p:txBody>
        </p:sp>
        <p:sp>
          <p:nvSpPr>
            <p:cNvPr id="1085" name="Freeform: Shape 1084">
              <a:extLst>
                <a:ext uri="{FF2B5EF4-FFF2-40B4-BE49-F238E27FC236}">
                  <a16:creationId xmlns:a16="http://schemas.microsoft.com/office/drawing/2014/main" id="{AE1CBA16-3166-AE2F-7A99-C30C5B6DA0C0}"/>
                </a:ext>
              </a:extLst>
            </p:cNvPr>
            <p:cNvSpPr/>
            <p:nvPr/>
          </p:nvSpPr>
          <p:spPr>
            <a:xfrm>
              <a:off x="7721698" y="3672833"/>
              <a:ext cx="79178" cy="17375"/>
            </a:xfrm>
            <a:custGeom>
              <a:avLst/>
              <a:gdLst>
                <a:gd name="csX0" fmla="*/ 79179 w 79178"/>
                <a:gd name="csY0" fmla="*/ 8930 h 17375"/>
                <a:gd name="csX1" fmla="*/ 10142 w 79178"/>
                <a:gd name="csY1" fmla="*/ 8930 h 17375"/>
                <a:gd name="csX2" fmla="*/ 0 w 79178"/>
                <a:gd name="csY2" fmla="*/ 1093 h 17375"/>
                <a:gd name="csX3" fmla="*/ 79179 w 79178"/>
                <a:gd name="csY3" fmla="*/ 8930 h 17375"/>
              </a:gdLst>
              <a:ahLst/>
              <a:cxnLst>
                <a:cxn ang="0">
                  <a:pos x="csX0" y="csY0"/>
                </a:cxn>
                <a:cxn ang="0">
                  <a:pos x="csX1" y="csY1"/>
                </a:cxn>
                <a:cxn ang="0">
                  <a:pos x="csX2" y="csY2"/>
                </a:cxn>
                <a:cxn ang="0">
                  <a:pos x="csX3" y="csY3"/>
                </a:cxn>
              </a:cxnLst>
              <a:rect l="l" t="t" r="r" b="b"/>
              <a:pathLst>
                <a:path w="79178" h="17375">
                  <a:moveTo>
                    <a:pt x="79179" y="8930"/>
                  </a:moveTo>
                  <a:cubicBezTo>
                    <a:pt x="67307" y="16998"/>
                    <a:pt x="25356" y="22991"/>
                    <a:pt x="10142" y="8930"/>
                  </a:cubicBezTo>
                  <a:lnTo>
                    <a:pt x="0" y="1093"/>
                  </a:lnTo>
                  <a:cubicBezTo>
                    <a:pt x="23512" y="-636"/>
                    <a:pt x="62006" y="-1673"/>
                    <a:pt x="79179" y="8930"/>
                  </a:cubicBezTo>
                  <a:close/>
                </a:path>
              </a:pathLst>
            </a:custGeom>
            <a:solidFill>
              <a:srgbClr val="53771B"/>
            </a:solidFill>
            <a:ln w="11507" cap="flat">
              <a:noFill/>
              <a:prstDash val="solid"/>
              <a:miter/>
            </a:ln>
          </p:spPr>
          <p:txBody>
            <a:bodyPr/>
            <a:lstStyle/>
            <a:p>
              <a:endParaRPr lang="en-US"/>
            </a:p>
          </p:txBody>
        </p:sp>
        <p:sp>
          <p:nvSpPr>
            <p:cNvPr id="1086" name="Freeform: Shape 1085">
              <a:extLst>
                <a:ext uri="{FF2B5EF4-FFF2-40B4-BE49-F238E27FC236}">
                  <a16:creationId xmlns:a16="http://schemas.microsoft.com/office/drawing/2014/main" id="{3000D2E1-DE06-EB08-1E63-F770CF53E582}"/>
                </a:ext>
              </a:extLst>
            </p:cNvPr>
            <p:cNvSpPr/>
            <p:nvPr/>
          </p:nvSpPr>
          <p:spPr>
            <a:xfrm>
              <a:off x="7731840" y="3681764"/>
              <a:ext cx="69036" cy="22533"/>
            </a:xfrm>
            <a:custGeom>
              <a:avLst/>
              <a:gdLst>
                <a:gd name="csX0" fmla="*/ 69036 w 69036"/>
                <a:gd name="csY0" fmla="*/ 0 h 22533"/>
                <a:gd name="csX1" fmla="*/ 69036 w 69036"/>
                <a:gd name="csY1" fmla="*/ 17173 h 22533"/>
                <a:gd name="csX2" fmla="*/ 25932 w 69036"/>
                <a:gd name="csY2" fmla="*/ 17173 h 22533"/>
                <a:gd name="csX3" fmla="*/ 8644 w 69036"/>
                <a:gd name="csY3" fmla="*/ 17173 h 22533"/>
                <a:gd name="csX4" fmla="*/ 0 w 69036"/>
                <a:gd name="csY4" fmla="*/ 0 h 22533"/>
                <a:gd name="csX5" fmla="*/ 69036 w 69036"/>
                <a:gd name="csY5" fmla="*/ 0 h 22533"/>
              </a:gdLst>
              <a:ahLst/>
              <a:cxnLst>
                <a:cxn ang="0">
                  <a:pos x="csX0" y="csY0"/>
                </a:cxn>
                <a:cxn ang="0">
                  <a:pos x="csX1" y="csY1"/>
                </a:cxn>
                <a:cxn ang="0">
                  <a:pos x="csX2" y="csY2"/>
                </a:cxn>
                <a:cxn ang="0">
                  <a:pos x="csX3" y="csY3"/>
                </a:cxn>
                <a:cxn ang="0">
                  <a:pos x="csX4" y="csY4"/>
                </a:cxn>
                <a:cxn ang="0">
                  <a:pos x="csX5" y="csY5"/>
                </a:cxn>
              </a:cxnLst>
              <a:rect l="l" t="t" r="r" b="b"/>
              <a:pathLst>
                <a:path w="69036" h="22533">
                  <a:moveTo>
                    <a:pt x="69036" y="0"/>
                  </a:moveTo>
                  <a:lnTo>
                    <a:pt x="69036" y="17173"/>
                  </a:lnTo>
                  <a:cubicBezTo>
                    <a:pt x="55782" y="8874"/>
                    <a:pt x="37227" y="7607"/>
                    <a:pt x="25932" y="17173"/>
                  </a:cubicBezTo>
                  <a:cubicBezTo>
                    <a:pt x="20630" y="24088"/>
                    <a:pt x="14176" y="24549"/>
                    <a:pt x="8644" y="17173"/>
                  </a:cubicBezTo>
                  <a:lnTo>
                    <a:pt x="0" y="0"/>
                  </a:lnTo>
                  <a:lnTo>
                    <a:pt x="69036" y="0"/>
                  </a:lnTo>
                  <a:close/>
                </a:path>
              </a:pathLst>
            </a:custGeom>
            <a:solidFill>
              <a:srgbClr val="847B10"/>
            </a:solidFill>
            <a:ln w="11507" cap="flat">
              <a:noFill/>
              <a:prstDash val="solid"/>
              <a:miter/>
            </a:ln>
          </p:spPr>
          <p:txBody>
            <a:bodyPr/>
            <a:lstStyle/>
            <a:p>
              <a:endParaRPr lang="en-US"/>
            </a:p>
          </p:txBody>
        </p:sp>
        <p:sp>
          <p:nvSpPr>
            <p:cNvPr id="1087" name="Freeform: Shape 1086">
              <a:extLst>
                <a:ext uri="{FF2B5EF4-FFF2-40B4-BE49-F238E27FC236}">
                  <a16:creationId xmlns:a16="http://schemas.microsoft.com/office/drawing/2014/main" id="{FDF2FEAB-329F-2FA0-4FAD-354E1F1A3453}"/>
                </a:ext>
              </a:extLst>
            </p:cNvPr>
            <p:cNvSpPr/>
            <p:nvPr/>
          </p:nvSpPr>
          <p:spPr>
            <a:xfrm>
              <a:off x="7697379" y="3696977"/>
              <a:ext cx="69843" cy="11755"/>
            </a:xfrm>
            <a:custGeom>
              <a:avLst/>
              <a:gdLst>
                <a:gd name="csX0" fmla="*/ 43104 w 69843"/>
                <a:gd name="csY0" fmla="*/ 1959 h 11755"/>
                <a:gd name="csX1" fmla="*/ 60392 w 69843"/>
                <a:gd name="csY1" fmla="*/ 1959 h 11755"/>
                <a:gd name="csX2" fmla="*/ 69843 w 69843"/>
                <a:gd name="csY2" fmla="*/ 11756 h 11755"/>
                <a:gd name="csX3" fmla="*/ 0 w 69843"/>
                <a:gd name="csY3" fmla="*/ 10603 h 11755"/>
                <a:gd name="csX4" fmla="*/ 9105 w 69843"/>
                <a:gd name="csY4" fmla="*/ 0 h 11755"/>
                <a:gd name="csX5" fmla="*/ 43104 w 69843"/>
                <a:gd name="csY5" fmla="*/ 1959 h 11755"/>
              </a:gdLst>
              <a:ahLst/>
              <a:cxnLst>
                <a:cxn ang="0">
                  <a:pos x="csX0" y="csY0"/>
                </a:cxn>
                <a:cxn ang="0">
                  <a:pos x="csX1" y="csY1"/>
                </a:cxn>
                <a:cxn ang="0">
                  <a:pos x="csX2" y="csY2"/>
                </a:cxn>
                <a:cxn ang="0">
                  <a:pos x="csX3" y="csY3"/>
                </a:cxn>
                <a:cxn ang="0">
                  <a:pos x="csX4" y="csY4"/>
                </a:cxn>
                <a:cxn ang="0">
                  <a:pos x="csX5" y="csY5"/>
                </a:cxn>
              </a:cxnLst>
              <a:rect l="l" t="t" r="r" b="b"/>
              <a:pathLst>
                <a:path w="69843" h="11755">
                  <a:moveTo>
                    <a:pt x="43104" y="1959"/>
                  </a:moveTo>
                  <a:cubicBezTo>
                    <a:pt x="47369" y="2190"/>
                    <a:pt x="55552" y="1959"/>
                    <a:pt x="60392" y="1959"/>
                  </a:cubicBezTo>
                  <a:lnTo>
                    <a:pt x="69843" y="11756"/>
                  </a:lnTo>
                  <a:lnTo>
                    <a:pt x="0" y="10603"/>
                  </a:lnTo>
                  <a:lnTo>
                    <a:pt x="9105" y="0"/>
                  </a:lnTo>
                  <a:lnTo>
                    <a:pt x="43104" y="1959"/>
                  </a:lnTo>
                  <a:close/>
                </a:path>
              </a:pathLst>
            </a:custGeom>
            <a:solidFill>
              <a:srgbClr val="2D6779"/>
            </a:solidFill>
            <a:ln w="11507" cap="flat">
              <a:noFill/>
              <a:prstDash val="solid"/>
              <a:miter/>
            </a:ln>
          </p:spPr>
          <p:txBody>
            <a:bodyPr/>
            <a:lstStyle/>
            <a:p>
              <a:endParaRPr lang="en-US"/>
            </a:p>
          </p:txBody>
        </p:sp>
      </p:grpSp>
      <p:sp>
        <p:nvSpPr>
          <p:cNvPr id="1088" name="Freeform: Shape 1087">
            <a:extLst>
              <a:ext uri="{FF2B5EF4-FFF2-40B4-BE49-F238E27FC236}">
                <a16:creationId xmlns:a16="http://schemas.microsoft.com/office/drawing/2014/main" id="{7FC26CE6-DF75-E5F2-E3F8-A1F8A0E3185E}"/>
              </a:ext>
            </a:extLst>
          </p:cNvPr>
          <p:cNvSpPr/>
          <p:nvPr/>
        </p:nvSpPr>
        <p:spPr>
          <a:xfrm>
            <a:off x="6675908" y="3181344"/>
            <a:ext cx="1708553" cy="1458975"/>
          </a:xfrm>
          <a:custGeom>
            <a:avLst/>
            <a:gdLst>
              <a:gd name="csX0" fmla="*/ 1703663 w 1708553"/>
              <a:gd name="csY0" fmla="*/ 843831 h 1458975"/>
              <a:gd name="csX1" fmla="*/ 1694213 w 1708553"/>
              <a:gd name="csY1" fmla="*/ 814096 h 1458975"/>
              <a:gd name="csX2" fmla="*/ 1645000 w 1708553"/>
              <a:gd name="csY2" fmla="*/ 759697 h 1458975"/>
              <a:gd name="csX3" fmla="*/ 1611922 w 1708553"/>
              <a:gd name="csY3" fmla="*/ 714172 h 1458975"/>
              <a:gd name="csX4" fmla="*/ 1593367 w 1708553"/>
              <a:gd name="csY4" fmla="*/ 627387 h 1458975"/>
              <a:gd name="csX5" fmla="*/ 1540696 w 1708553"/>
              <a:gd name="csY5" fmla="*/ 527809 h 1458975"/>
              <a:gd name="csX6" fmla="*/ 1497131 w 1708553"/>
              <a:gd name="csY6" fmla="*/ 473756 h 1458975"/>
              <a:gd name="csX7" fmla="*/ 1469816 w 1708553"/>
              <a:gd name="csY7" fmla="*/ 406102 h 1458975"/>
              <a:gd name="csX8" fmla="*/ 1443769 w 1708553"/>
              <a:gd name="csY8" fmla="*/ 372910 h 1458975"/>
              <a:gd name="csX9" fmla="*/ 1417837 w 1708553"/>
              <a:gd name="csY9" fmla="*/ 341330 h 1458975"/>
              <a:gd name="csX10" fmla="*/ 1394095 w 1708553"/>
              <a:gd name="csY10" fmla="*/ 328537 h 1458975"/>
              <a:gd name="csX11" fmla="*/ 1358136 w 1708553"/>
              <a:gd name="csY11" fmla="*/ 273908 h 1458975"/>
              <a:gd name="csX12" fmla="*/ 1292212 w 1708553"/>
              <a:gd name="csY12" fmla="*/ 210865 h 1458975"/>
              <a:gd name="csX13" fmla="*/ 1201969 w 1708553"/>
              <a:gd name="csY13" fmla="*/ 155428 h 1458975"/>
              <a:gd name="csX14" fmla="*/ 1101930 w 1708553"/>
              <a:gd name="csY14" fmla="*/ 97687 h 1458975"/>
              <a:gd name="csX15" fmla="*/ 1033354 w 1708553"/>
              <a:gd name="csY15" fmla="*/ 62996 h 1458975"/>
              <a:gd name="csX16" fmla="*/ 975152 w 1708553"/>
              <a:gd name="csY16" fmla="*/ 55850 h 1458975"/>
              <a:gd name="csX17" fmla="*/ 950142 w 1708553"/>
              <a:gd name="csY17" fmla="*/ 39023 h 1458975"/>
              <a:gd name="csX18" fmla="*/ 884794 w 1708553"/>
              <a:gd name="csY18" fmla="*/ 13898 h 1458975"/>
              <a:gd name="csX19" fmla="*/ 867852 w 1708553"/>
              <a:gd name="csY19" fmla="*/ 14129 h 1458975"/>
              <a:gd name="csX20" fmla="*/ 842611 w 1708553"/>
              <a:gd name="csY20" fmla="*/ 24386 h 1458975"/>
              <a:gd name="csX21" fmla="*/ 787751 w 1708553"/>
              <a:gd name="csY21" fmla="*/ 1336 h 1458975"/>
              <a:gd name="csX22" fmla="*/ 749603 w 1708553"/>
              <a:gd name="csY22" fmla="*/ 13322 h 1458975"/>
              <a:gd name="csX23" fmla="*/ 639075 w 1708553"/>
              <a:gd name="csY23" fmla="*/ 55389 h 1458975"/>
              <a:gd name="csX24" fmla="*/ 589402 w 1708553"/>
              <a:gd name="csY24" fmla="*/ 32108 h 1458975"/>
              <a:gd name="csX25" fmla="*/ 479220 w 1708553"/>
              <a:gd name="csY25" fmla="*/ 37410 h 1458975"/>
              <a:gd name="csX26" fmla="*/ 430238 w 1708553"/>
              <a:gd name="csY26" fmla="*/ 52277 h 1458975"/>
              <a:gd name="csX27" fmla="*/ 360625 w 1708553"/>
              <a:gd name="csY27" fmla="*/ 115090 h 1458975"/>
              <a:gd name="csX28" fmla="*/ 274186 w 1708553"/>
              <a:gd name="csY28" fmla="*/ 173869 h 1458975"/>
              <a:gd name="csX29" fmla="*/ 245373 w 1708553"/>
              <a:gd name="csY29" fmla="*/ 216858 h 1458975"/>
              <a:gd name="csX30" fmla="*/ 191665 w 1708553"/>
              <a:gd name="csY30" fmla="*/ 233108 h 1458975"/>
              <a:gd name="csX31" fmla="*/ 144872 w 1708553"/>
              <a:gd name="csY31" fmla="*/ 278633 h 1458975"/>
              <a:gd name="csX32" fmla="*/ 94161 w 1708553"/>
              <a:gd name="csY32" fmla="*/ 330381 h 1458975"/>
              <a:gd name="csX33" fmla="*/ 39993 w 1708553"/>
              <a:gd name="csY33" fmla="*/ 379940 h 1458975"/>
              <a:gd name="csX34" fmla="*/ 13830 w 1708553"/>
              <a:gd name="csY34" fmla="*/ 459810 h 1458975"/>
              <a:gd name="csX35" fmla="*/ 0 w 1708553"/>
              <a:gd name="csY35" fmla="*/ 560195 h 1458975"/>
              <a:gd name="csX36" fmla="*/ 17518 w 1708553"/>
              <a:gd name="csY36" fmla="*/ 799805 h 1458975"/>
              <a:gd name="csX37" fmla="*/ 17749 w 1708553"/>
              <a:gd name="csY37" fmla="*/ 940874 h 1458975"/>
              <a:gd name="csX38" fmla="*/ 32040 w 1708553"/>
              <a:gd name="csY38" fmla="*/ 1035496 h 1458975"/>
              <a:gd name="csX39" fmla="*/ 95544 w 1708553"/>
              <a:gd name="csY39" fmla="*/ 1108105 h 1458975"/>
              <a:gd name="csX40" fmla="*/ 129890 w 1708553"/>
              <a:gd name="csY40" fmla="*/ 1158471 h 1458975"/>
              <a:gd name="csX41" fmla="*/ 153286 w 1708553"/>
              <a:gd name="csY41" fmla="*/ 1223704 h 1458975"/>
              <a:gd name="csX42" fmla="*/ 212756 w 1708553"/>
              <a:gd name="csY42" fmla="*/ 1260239 h 1458975"/>
              <a:gd name="csX43" fmla="*/ 240417 w 1708553"/>
              <a:gd name="csY43" fmla="*/ 1269344 h 1458975"/>
              <a:gd name="csX44" fmla="*/ 281216 w 1708553"/>
              <a:gd name="csY44" fmla="*/ 1307838 h 1458975"/>
              <a:gd name="csX45" fmla="*/ 382177 w 1708553"/>
              <a:gd name="csY45" fmla="*/ 1375837 h 1458975"/>
              <a:gd name="csX46" fmla="*/ 440150 w 1708553"/>
              <a:gd name="csY46" fmla="*/ 1410528 h 1458975"/>
              <a:gd name="csX47" fmla="*/ 547219 w 1708553"/>
              <a:gd name="csY47" fmla="*/ 1437843 h 1458975"/>
              <a:gd name="csX48" fmla="*/ 613374 w 1708553"/>
              <a:gd name="csY48" fmla="*/ 1450866 h 1458975"/>
              <a:gd name="csX49" fmla="*/ 666967 w 1708553"/>
              <a:gd name="csY49" fmla="*/ 1457781 h 1458975"/>
              <a:gd name="csX50" fmla="*/ 777724 w 1708553"/>
              <a:gd name="csY50" fmla="*/ 1425972 h 1458975"/>
              <a:gd name="csX51" fmla="*/ 807575 w 1708553"/>
              <a:gd name="csY51" fmla="*/ 1389091 h 1458975"/>
              <a:gd name="csX52" fmla="*/ 844801 w 1708553"/>
              <a:gd name="csY52" fmla="*/ 1324550 h 1458975"/>
              <a:gd name="csX53" fmla="*/ 864855 w 1708553"/>
              <a:gd name="csY53" fmla="*/ 1290089 h 1458975"/>
              <a:gd name="csX54" fmla="*/ 976996 w 1708553"/>
              <a:gd name="csY54" fmla="*/ 1284442 h 1458975"/>
              <a:gd name="csX55" fmla="*/ 1031856 w 1708553"/>
              <a:gd name="csY55" fmla="*/ 1281445 h 1458975"/>
              <a:gd name="csX56" fmla="*/ 1100547 w 1708553"/>
              <a:gd name="csY56" fmla="*/ 1294699 h 1458975"/>
              <a:gd name="csX57" fmla="*/ 1145610 w 1708553"/>
              <a:gd name="csY57" fmla="*/ 1314638 h 1458975"/>
              <a:gd name="csX58" fmla="*/ 1232857 w 1708553"/>
              <a:gd name="csY58" fmla="*/ 1298157 h 1458975"/>
              <a:gd name="csX59" fmla="*/ 1390637 w 1708553"/>
              <a:gd name="csY59" fmla="*/ 1251941 h 1458975"/>
              <a:gd name="csX60" fmla="*/ 1453335 w 1708553"/>
              <a:gd name="csY60" fmla="*/ 1217710 h 1458975"/>
              <a:gd name="csX61" fmla="*/ 1530900 w 1708553"/>
              <a:gd name="csY61" fmla="*/ 1154552 h 1458975"/>
              <a:gd name="csX62" fmla="*/ 1640390 w 1708553"/>
              <a:gd name="csY62" fmla="*/ 1102689 h 1458975"/>
              <a:gd name="csX63" fmla="*/ 1664016 w 1708553"/>
              <a:gd name="csY63" fmla="*/ 1070648 h 1458975"/>
              <a:gd name="csX64" fmla="*/ 1678884 w 1708553"/>
              <a:gd name="csY64" fmla="*/ 1051977 h 1458975"/>
              <a:gd name="csX65" fmla="*/ 1696748 w 1708553"/>
              <a:gd name="csY65" fmla="*/ 978792 h 1458975"/>
              <a:gd name="csX66" fmla="*/ 1703663 w 1708553"/>
              <a:gd name="csY66" fmla="*/ 846136 h 1458975"/>
              <a:gd name="csX67" fmla="*/ 1703202 w 1708553"/>
              <a:gd name="csY67" fmla="*/ 844062 h 14589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1708553" h="1458975">
                <a:moveTo>
                  <a:pt x="1703663" y="843831"/>
                </a:moveTo>
                <a:cubicBezTo>
                  <a:pt x="1701243" y="833804"/>
                  <a:pt x="1698246" y="823547"/>
                  <a:pt x="1694213" y="814096"/>
                </a:cubicBezTo>
                <a:cubicBezTo>
                  <a:pt x="1684762" y="789663"/>
                  <a:pt x="1660098" y="778714"/>
                  <a:pt x="1645000" y="759697"/>
                </a:cubicBezTo>
                <a:cubicBezTo>
                  <a:pt x="1634051" y="744829"/>
                  <a:pt x="1621373" y="729731"/>
                  <a:pt x="1611922" y="714172"/>
                </a:cubicBezTo>
                <a:cubicBezTo>
                  <a:pt x="1600051" y="687318"/>
                  <a:pt x="1602933" y="655278"/>
                  <a:pt x="1593367" y="627387"/>
                </a:cubicBezTo>
                <a:cubicBezTo>
                  <a:pt x="1582187" y="592811"/>
                  <a:pt x="1562709" y="557544"/>
                  <a:pt x="1540696" y="527809"/>
                </a:cubicBezTo>
                <a:cubicBezTo>
                  <a:pt x="1525713" y="510175"/>
                  <a:pt x="1502893" y="497498"/>
                  <a:pt x="1497131" y="473756"/>
                </a:cubicBezTo>
                <a:cubicBezTo>
                  <a:pt x="1492866" y="450590"/>
                  <a:pt x="1486297" y="428346"/>
                  <a:pt x="1469816" y="406102"/>
                </a:cubicBezTo>
                <a:cubicBezTo>
                  <a:pt x="1460596" y="393770"/>
                  <a:pt x="1450569" y="384896"/>
                  <a:pt x="1443769" y="372910"/>
                </a:cubicBezTo>
                <a:cubicBezTo>
                  <a:pt x="1436969" y="361039"/>
                  <a:pt x="1430284" y="348015"/>
                  <a:pt x="1417837" y="341330"/>
                </a:cubicBezTo>
                <a:cubicBezTo>
                  <a:pt x="1410230" y="336720"/>
                  <a:pt x="1401471" y="333493"/>
                  <a:pt x="1394095" y="328537"/>
                </a:cubicBezTo>
                <a:cubicBezTo>
                  <a:pt x="1374848" y="315860"/>
                  <a:pt x="1373810" y="296036"/>
                  <a:pt x="1358136" y="273908"/>
                </a:cubicBezTo>
                <a:cubicBezTo>
                  <a:pt x="1338082" y="249705"/>
                  <a:pt x="1315723" y="232647"/>
                  <a:pt x="1292212" y="210865"/>
                </a:cubicBezTo>
                <a:cubicBezTo>
                  <a:pt x="1262246" y="191848"/>
                  <a:pt x="1234009" y="173062"/>
                  <a:pt x="1201969" y="155428"/>
                </a:cubicBezTo>
                <a:cubicBezTo>
                  <a:pt x="1167278" y="135489"/>
                  <a:pt x="1140078" y="112439"/>
                  <a:pt x="1101930" y="97687"/>
                </a:cubicBezTo>
                <a:cubicBezTo>
                  <a:pt x="1079801" y="85816"/>
                  <a:pt x="1055368" y="68758"/>
                  <a:pt x="1033354" y="62996"/>
                </a:cubicBezTo>
                <a:cubicBezTo>
                  <a:pt x="1017450" y="57925"/>
                  <a:pt x="993938" y="62996"/>
                  <a:pt x="975152" y="55850"/>
                </a:cubicBezTo>
                <a:cubicBezTo>
                  <a:pt x="965471" y="52277"/>
                  <a:pt x="957979" y="45477"/>
                  <a:pt x="950142" y="39023"/>
                </a:cubicBezTo>
                <a:cubicBezTo>
                  <a:pt x="934007" y="24962"/>
                  <a:pt x="907499" y="19545"/>
                  <a:pt x="884794" y="13898"/>
                </a:cubicBezTo>
                <a:cubicBezTo>
                  <a:pt x="879031" y="12630"/>
                  <a:pt x="873269" y="12169"/>
                  <a:pt x="867852" y="14129"/>
                </a:cubicBezTo>
                <a:cubicBezTo>
                  <a:pt x="857594" y="17471"/>
                  <a:pt x="853330" y="27152"/>
                  <a:pt x="842611" y="24386"/>
                </a:cubicBezTo>
                <a:cubicBezTo>
                  <a:pt x="826937" y="19430"/>
                  <a:pt x="800429" y="6061"/>
                  <a:pt x="787751" y="1336"/>
                </a:cubicBezTo>
                <a:cubicBezTo>
                  <a:pt x="773229" y="-3851"/>
                  <a:pt x="764355" y="7329"/>
                  <a:pt x="749603" y="13322"/>
                </a:cubicBezTo>
                <a:cubicBezTo>
                  <a:pt x="706613" y="32915"/>
                  <a:pt x="681488" y="58040"/>
                  <a:pt x="639075" y="55389"/>
                </a:cubicBezTo>
                <a:cubicBezTo>
                  <a:pt x="622133" y="54582"/>
                  <a:pt x="605998" y="39369"/>
                  <a:pt x="589402" y="32108"/>
                </a:cubicBezTo>
                <a:cubicBezTo>
                  <a:pt x="556555" y="20122"/>
                  <a:pt x="510569" y="24962"/>
                  <a:pt x="479220" y="37410"/>
                </a:cubicBezTo>
                <a:cubicBezTo>
                  <a:pt x="463776" y="44440"/>
                  <a:pt x="446949" y="48589"/>
                  <a:pt x="430238" y="52277"/>
                </a:cubicBezTo>
                <a:cubicBezTo>
                  <a:pt x="381140" y="63918"/>
                  <a:pt x="373188" y="64263"/>
                  <a:pt x="360625" y="115090"/>
                </a:cubicBezTo>
                <a:cubicBezTo>
                  <a:pt x="341609" y="145401"/>
                  <a:pt x="295162" y="146438"/>
                  <a:pt x="274186" y="173869"/>
                </a:cubicBezTo>
                <a:cubicBezTo>
                  <a:pt x="261854" y="185970"/>
                  <a:pt x="257820" y="205217"/>
                  <a:pt x="245373" y="216858"/>
                </a:cubicBezTo>
                <a:cubicBezTo>
                  <a:pt x="230159" y="228268"/>
                  <a:pt x="207916" y="223312"/>
                  <a:pt x="191665" y="233108"/>
                </a:cubicBezTo>
                <a:cubicBezTo>
                  <a:pt x="172648" y="242098"/>
                  <a:pt x="158933" y="263189"/>
                  <a:pt x="144872" y="278633"/>
                </a:cubicBezTo>
                <a:cubicBezTo>
                  <a:pt x="128391" y="295460"/>
                  <a:pt x="109836" y="313439"/>
                  <a:pt x="94161" y="330381"/>
                </a:cubicBezTo>
                <a:cubicBezTo>
                  <a:pt x="77334" y="349398"/>
                  <a:pt x="59240" y="367262"/>
                  <a:pt x="39993" y="379940"/>
                </a:cubicBezTo>
                <a:cubicBezTo>
                  <a:pt x="18901" y="399072"/>
                  <a:pt x="16712" y="432610"/>
                  <a:pt x="13830" y="459810"/>
                </a:cubicBezTo>
                <a:cubicBezTo>
                  <a:pt x="14637" y="494271"/>
                  <a:pt x="0" y="524812"/>
                  <a:pt x="0" y="560195"/>
                </a:cubicBezTo>
                <a:cubicBezTo>
                  <a:pt x="4034" y="640180"/>
                  <a:pt x="10718" y="720165"/>
                  <a:pt x="17518" y="799805"/>
                </a:cubicBezTo>
                <a:cubicBezTo>
                  <a:pt x="22244" y="846021"/>
                  <a:pt x="21437" y="895119"/>
                  <a:pt x="17749" y="940874"/>
                </a:cubicBezTo>
                <a:cubicBezTo>
                  <a:pt x="15559" y="972684"/>
                  <a:pt x="19478" y="1006222"/>
                  <a:pt x="32040" y="1035496"/>
                </a:cubicBezTo>
                <a:cubicBezTo>
                  <a:pt x="47138" y="1069381"/>
                  <a:pt x="64196" y="1084594"/>
                  <a:pt x="95544" y="1108105"/>
                </a:cubicBezTo>
                <a:cubicBezTo>
                  <a:pt x="113409" y="1120783"/>
                  <a:pt x="130235" y="1134844"/>
                  <a:pt x="129890" y="1158471"/>
                </a:cubicBezTo>
                <a:cubicBezTo>
                  <a:pt x="129544" y="1180599"/>
                  <a:pt x="138418" y="1205840"/>
                  <a:pt x="153286" y="1223704"/>
                </a:cubicBezTo>
                <a:cubicBezTo>
                  <a:pt x="167923" y="1242605"/>
                  <a:pt x="189360" y="1257242"/>
                  <a:pt x="212756" y="1260239"/>
                </a:cubicBezTo>
                <a:cubicBezTo>
                  <a:pt x="222553" y="1261852"/>
                  <a:pt x="232234" y="1263581"/>
                  <a:pt x="240417" y="1269344"/>
                </a:cubicBezTo>
                <a:cubicBezTo>
                  <a:pt x="254823" y="1279832"/>
                  <a:pt x="268654" y="1294699"/>
                  <a:pt x="281216" y="1307838"/>
                </a:cubicBezTo>
                <a:cubicBezTo>
                  <a:pt x="308531" y="1338265"/>
                  <a:pt x="345873" y="1357973"/>
                  <a:pt x="382177" y="1375837"/>
                </a:cubicBezTo>
                <a:cubicBezTo>
                  <a:pt x="402231" y="1384942"/>
                  <a:pt x="423207" y="1396237"/>
                  <a:pt x="440150" y="1410528"/>
                </a:cubicBezTo>
                <a:cubicBezTo>
                  <a:pt x="469078" y="1431965"/>
                  <a:pt x="511837" y="1430236"/>
                  <a:pt x="547219" y="1437843"/>
                </a:cubicBezTo>
                <a:cubicBezTo>
                  <a:pt x="565660" y="1441300"/>
                  <a:pt x="594242" y="1445910"/>
                  <a:pt x="613374" y="1450866"/>
                </a:cubicBezTo>
                <a:cubicBezTo>
                  <a:pt x="629394" y="1456283"/>
                  <a:pt x="647374" y="1461354"/>
                  <a:pt x="666967" y="1457781"/>
                </a:cubicBezTo>
                <a:cubicBezTo>
                  <a:pt x="704885" y="1449714"/>
                  <a:pt x="743264" y="1441992"/>
                  <a:pt x="777724" y="1425972"/>
                </a:cubicBezTo>
                <a:cubicBezTo>
                  <a:pt x="792016" y="1417904"/>
                  <a:pt x="800429" y="1403382"/>
                  <a:pt x="807575" y="1389091"/>
                </a:cubicBezTo>
                <a:cubicBezTo>
                  <a:pt x="818754" y="1367308"/>
                  <a:pt x="839154" y="1349559"/>
                  <a:pt x="844801" y="1324550"/>
                </a:cubicBezTo>
                <a:cubicBezTo>
                  <a:pt x="849066" y="1311987"/>
                  <a:pt x="846415" y="1289974"/>
                  <a:pt x="864855" y="1290089"/>
                </a:cubicBezTo>
                <a:cubicBezTo>
                  <a:pt x="897933" y="1292855"/>
                  <a:pt x="943688" y="1295391"/>
                  <a:pt x="976996" y="1284442"/>
                </a:cubicBezTo>
                <a:cubicBezTo>
                  <a:pt x="994860" y="1277872"/>
                  <a:pt x="1013300" y="1276950"/>
                  <a:pt x="1031856" y="1281445"/>
                </a:cubicBezTo>
                <a:cubicBezTo>
                  <a:pt x="1054907" y="1286632"/>
                  <a:pt x="1076920" y="1288821"/>
                  <a:pt x="1100547" y="1294699"/>
                </a:cubicBezTo>
                <a:cubicBezTo>
                  <a:pt x="1115414" y="1298733"/>
                  <a:pt x="1129475" y="1309336"/>
                  <a:pt x="1145610" y="1314638"/>
                </a:cubicBezTo>
                <a:cubicBezTo>
                  <a:pt x="1174308" y="1324089"/>
                  <a:pt x="1204735" y="1301038"/>
                  <a:pt x="1232857" y="1298157"/>
                </a:cubicBezTo>
                <a:cubicBezTo>
                  <a:pt x="1284490" y="1298157"/>
                  <a:pt x="1353641" y="1280293"/>
                  <a:pt x="1390637" y="1251941"/>
                </a:cubicBezTo>
                <a:cubicBezTo>
                  <a:pt x="1409078" y="1236612"/>
                  <a:pt x="1430630" y="1225663"/>
                  <a:pt x="1453335" y="1217710"/>
                </a:cubicBezTo>
                <a:cubicBezTo>
                  <a:pt x="1486758" y="1205840"/>
                  <a:pt x="1493904" y="1159854"/>
                  <a:pt x="1530900" y="1154552"/>
                </a:cubicBezTo>
                <a:cubicBezTo>
                  <a:pt x="1574004" y="1148790"/>
                  <a:pt x="1604661" y="1123780"/>
                  <a:pt x="1640390" y="1102689"/>
                </a:cubicBezTo>
                <a:cubicBezTo>
                  <a:pt x="1650647" y="1093468"/>
                  <a:pt x="1655142" y="1080099"/>
                  <a:pt x="1664016" y="1070648"/>
                </a:cubicBezTo>
                <a:cubicBezTo>
                  <a:pt x="1669203" y="1064425"/>
                  <a:pt x="1674965" y="1059238"/>
                  <a:pt x="1678884" y="1051977"/>
                </a:cubicBezTo>
                <a:cubicBezTo>
                  <a:pt x="1690524" y="1029388"/>
                  <a:pt x="1693406" y="1002995"/>
                  <a:pt x="1696748" y="978792"/>
                </a:cubicBezTo>
                <a:cubicBezTo>
                  <a:pt x="1707812" y="943871"/>
                  <a:pt x="1713114" y="886936"/>
                  <a:pt x="1703663" y="846136"/>
                </a:cubicBezTo>
                <a:lnTo>
                  <a:pt x="1703202" y="844062"/>
                </a:lnTo>
                <a:close/>
              </a:path>
            </a:pathLst>
          </a:custGeom>
          <a:noFill/>
          <a:ln w="11507" cap="flat">
            <a:solidFill>
              <a:srgbClr val="000000"/>
            </a:solidFill>
            <a:prstDash val="solid"/>
            <a:miter/>
          </a:ln>
        </p:spPr>
        <p:txBody>
          <a:bodyPr/>
          <a:lstStyle/>
          <a:p>
            <a:endParaRPr lang="en-US"/>
          </a:p>
        </p:txBody>
      </p:sp>
      <p:grpSp>
        <p:nvGrpSpPr>
          <p:cNvPr id="1089" name="Graphic 2171">
            <a:extLst>
              <a:ext uri="{FF2B5EF4-FFF2-40B4-BE49-F238E27FC236}">
                <a16:creationId xmlns:a16="http://schemas.microsoft.com/office/drawing/2014/main" id="{B7D0B296-CE85-18ED-0ACC-527A2388B718}"/>
              </a:ext>
            </a:extLst>
          </p:cNvPr>
          <p:cNvGrpSpPr/>
          <p:nvPr/>
        </p:nvGrpSpPr>
        <p:grpSpPr>
          <a:xfrm>
            <a:off x="9362939" y="3096066"/>
            <a:ext cx="1788412" cy="1495974"/>
            <a:chOff x="9553439" y="3086541"/>
            <a:chExt cx="1788412" cy="1495974"/>
          </a:xfrm>
        </p:grpSpPr>
        <p:sp>
          <p:nvSpPr>
            <p:cNvPr id="1090" name="Freeform: Shape 1089">
              <a:extLst>
                <a:ext uri="{FF2B5EF4-FFF2-40B4-BE49-F238E27FC236}">
                  <a16:creationId xmlns:a16="http://schemas.microsoft.com/office/drawing/2014/main" id="{15D4D25B-68C7-0F9E-3524-7FB056A252C2}"/>
                </a:ext>
              </a:extLst>
            </p:cNvPr>
            <p:cNvSpPr/>
            <p:nvPr/>
          </p:nvSpPr>
          <p:spPr>
            <a:xfrm>
              <a:off x="9573539" y="3824847"/>
              <a:ext cx="90181" cy="262977"/>
            </a:xfrm>
            <a:custGeom>
              <a:avLst/>
              <a:gdLst>
                <a:gd name="csX0" fmla="*/ 42236 w 90181"/>
                <a:gd name="csY0" fmla="*/ 52209 h 262977"/>
                <a:gd name="csX1" fmla="*/ 46155 w 90181"/>
                <a:gd name="csY1" fmla="*/ 66040 h 262977"/>
                <a:gd name="csX2" fmla="*/ 84995 w 90181"/>
                <a:gd name="csY2" fmla="*/ 136574 h 262977"/>
                <a:gd name="csX3" fmla="*/ 90181 w 90181"/>
                <a:gd name="csY3" fmla="*/ 167116 h 262977"/>
                <a:gd name="csX4" fmla="*/ 75083 w 90181"/>
                <a:gd name="csY4" fmla="*/ 213909 h 262977"/>
                <a:gd name="csX5" fmla="*/ 67822 w 90181"/>
                <a:gd name="csY5" fmla="*/ 248715 h 262977"/>
                <a:gd name="csX6" fmla="*/ 60676 w 90181"/>
                <a:gd name="csY6" fmla="*/ 257359 h 262977"/>
                <a:gd name="csX7" fmla="*/ 53531 w 90181"/>
                <a:gd name="csY7" fmla="*/ 257359 h 262977"/>
                <a:gd name="csX8" fmla="*/ 26101 w 90181"/>
                <a:gd name="csY8" fmla="*/ 212987 h 262977"/>
                <a:gd name="csX9" fmla="*/ 16304 w 90181"/>
                <a:gd name="csY9" fmla="*/ 150520 h 262977"/>
                <a:gd name="csX10" fmla="*/ 7314 w 90181"/>
                <a:gd name="csY10" fmla="*/ 84826 h 262977"/>
                <a:gd name="csX11" fmla="*/ 1321 w 90181"/>
                <a:gd name="csY11" fmla="*/ 6569 h 262977"/>
                <a:gd name="csX12" fmla="*/ 10772 w 90181"/>
                <a:gd name="csY12" fmla="*/ 0 h 262977"/>
                <a:gd name="csX13" fmla="*/ 42121 w 90181"/>
                <a:gd name="csY13" fmla="*/ 52325 h 2629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90181" h="262977">
                  <a:moveTo>
                    <a:pt x="42236" y="52209"/>
                  </a:moveTo>
                  <a:cubicBezTo>
                    <a:pt x="54568" y="45064"/>
                    <a:pt x="56758" y="57972"/>
                    <a:pt x="46155" y="66040"/>
                  </a:cubicBezTo>
                  <a:cubicBezTo>
                    <a:pt x="65748" y="75145"/>
                    <a:pt x="102052" y="115829"/>
                    <a:pt x="84995" y="136574"/>
                  </a:cubicBezTo>
                  <a:lnTo>
                    <a:pt x="90181" y="167116"/>
                  </a:lnTo>
                  <a:cubicBezTo>
                    <a:pt x="79002" y="187516"/>
                    <a:pt x="74046" y="203190"/>
                    <a:pt x="75083" y="213909"/>
                  </a:cubicBezTo>
                  <a:cubicBezTo>
                    <a:pt x="84649" y="222207"/>
                    <a:pt x="85571" y="250674"/>
                    <a:pt x="67822" y="248715"/>
                  </a:cubicBezTo>
                  <a:cubicBezTo>
                    <a:pt x="80269" y="259894"/>
                    <a:pt x="75890" y="264850"/>
                    <a:pt x="60676" y="257359"/>
                  </a:cubicBezTo>
                  <a:cubicBezTo>
                    <a:pt x="59178" y="264966"/>
                    <a:pt x="56758" y="264735"/>
                    <a:pt x="53531" y="257359"/>
                  </a:cubicBezTo>
                  <a:cubicBezTo>
                    <a:pt x="40046" y="263467"/>
                    <a:pt x="22413" y="227970"/>
                    <a:pt x="26101" y="212987"/>
                  </a:cubicBezTo>
                  <a:cubicBezTo>
                    <a:pt x="17111" y="198350"/>
                    <a:pt x="13884" y="177604"/>
                    <a:pt x="16304" y="150520"/>
                  </a:cubicBezTo>
                  <a:lnTo>
                    <a:pt x="7314" y="84826"/>
                  </a:lnTo>
                  <a:cubicBezTo>
                    <a:pt x="-62" y="61314"/>
                    <a:pt x="-1445" y="30888"/>
                    <a:pt x="1321" y="6569"/>
                  </a:cubicBezTo>
                  <a:lnTo>
                    <a:pt x="10772" y="0"/>
                  </a:lnTo>
                  <a:cubicBezTo>
                    <a:pt x="21836" y="15098"/>
                    <a:pt x="32209" y="32616"/>
                    <a:pt x="42121" y="52325"/>
                  </a:cubicBezTo>
                  <a:close/>
                </a:path>
              </a:pathLst>
            </a:custGeom>
            <a:solidFill>
              <a:srgbClr val="37A546"/>
            </a:solidFill>
            <a:ln w="11479" cap="flat">
              <a:noFill/>
              <a:prstDash val="solid"/>
              <a:miter/>
            </a:ln>
          </p:spPr>
          <p:txBody>
            <a:bodyPr/>
            <a:lstStyle/>
            <a:p>
              <a:endParaRPr lang="en-US"/>
            </a:p>
          </p:txBody>
        </p:sp>
        <p:sp>
          <p:nvSpPr>
            <p:cNvPr id="1091" name="Freeform: Shape 1090">
              <a:extLst>
                <a:ext uri="{FF2B5EF4-FFF2-40B4-BE49-F238E27FC236}">
                  <a16:creationId xmlns:a16="http://schemas.microsoft.com/office/drawing/2014/main" id="{4CD13AEE-616B-29D2-C0F1-93BA94886304}"/>
                </a:ext>
              </a:extLst>
            </p:cNvPr>
            <p:cNvSpPr/>
            <p:nvPr/>
          </p:nvSpPr>
          <p:spPr>
            <a:xfrm>
              <a:off x="10780552" y="4269227"/>
              <a:ext cx="154464" cy="148305"/>
            </a:xfrm>
            <a:custGeom>
              <a:avLst/>
              <a:gdLst>
                <a:gd name="csX0" fmla="*/ 79258 w 154464"/>
                <a:gd name="csY0" fmla="*/ 11789 h 148305"/>
                <a:gd name="csX1" fmla="*/ 104844 w 154464"/>
                <a:gd name="csY1" fmla="*/ 21816 h 148305"/>
                <a:gd name="csX2" fmla="*/ 96661 w 154464"/>
                <a:gd name="csY2" fmla="*/ 44752 h 148305"/>
                <a:gd name="csX3" fmla="*/ 113834 w 154464"/>
                <a:gd name="csY3" fmla="*/ 80249 h 148305"/>
                <a:gd name="csX4" fmla="*/ 123745 w 154464"/>
                <a:gd name="csY4" fmla="*/ 99151 h 148305"/>
                <a:gd name="csX5" fmla="*/ 147603 w 154464"/>
                <a:gd name="csY5" fmla="*/ 112405 h 148305"/>
                <a:gd name="csX6" fmla="*/ 122017 w 154464"/>
                <a:gd name="csY6" fmla="*/ 140872 h 148305"/>
                <a:gd name="csX7" fmla="*/ 26357 w 154464"/>
                <a:gd name="csY7" fmla="*/ 147787 h 148305"/>
                <a:gd name="csX8" fmla="*/ 540 w 154464"/>
                <a:gd name="csY8" fmla="*/ 98459 h 148305"/>
                <a:gd name="csX9" fmla="*/ 10222 w 154464"/>
                <a:gd name="csY9" fmla="*/ 97883 h 148305"/>
                <a:gd name="csX10" fmla="*/ 21516 w 154464"/>
                <a:gd name="csY10" fmla="*/ 82554 h 148305"/>
                <a:gd name="csX11" fmla="*/ 79373 w 154464"/>
                <a:gd name="csY11" fmla="*/ 54087 h 148305"/>
                <a:gd name="csX12" fmla="*/ 61624 w 154464"/>
                <a:gd name="csY12" fmla="*/ 10983 h 148305"/>
                <a:gd name="csX13" fmla="*/ 79373 w 154464"/>
                <a:gd name="csY13" fmla="*/ 11789 h 148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4464" h="148305">
                  <a:moveTo>
                    <a:pt x="79258" y="11789"/>
                  </a:moveTo>
                  <a:cubicBezTo>
                    <a:pt x="92742" y="-7342"/>
                    <a:pt x="107610" y="-2617"/>
                    <a:pt x="104844" y="21816"/>
                  </a:cubicBezTo>
                  <a:cubicBezTo>
                    <a:pt x="115447" y="38067"/>
                    <a:pt x="114410" y="39450"/>
                    <a:pt x="96661" y="44752"/>
                  </a:cubicBezTo>
                  <a:cubicBezTo>
                    <a:pt x="108647" y="58467"/>
                    <a:pt x="114410" y="70338"/>
                    <a:pt x="113834" y="80249"/>
                  </a:cubicBezTo>
                  <a:cubicBezTo>
                    <a:pt x="130315" y="73104"/>
                    <a:pt x="138959" y="87165"/>
                    <a:pt x="123745" y="99151"/>
                  </a:cubicBezTo>
                  <a:cubicBezTo>
                    <a:pt x="140572" y="85666"/>
                    <a:pt x="146450" y="91659"/>
                    <a:pt x="147603" y="112405"/>
                  </a:cubicBezTo>
                  <a:cubicBezTo>
                    <a:pt x="162125" y="122547"/>
                    <a:pt x="153596" y="132113"/>
                    <a:pt x="122017" y="140872"/>
                  </a:cubicBezTo>
                  <a:cubicBezTo>
                    <a:pt x="98044" y="149631"/>
                    <a:pt x="50560" y="148594"/>
                    <a:pt x="26357" y="147787"/>
                  </a:cubicBezTo>
                  <a:cubicBezTo>
                    <a:pt x="6303" y="146750"/>
                    <a:pt x="-2341" y="130269"/>
                    <a:pt x="540" y="98459"/>
                  </a:cubicBezTo>
                  <a:cubicBezTo>
                    <a:pt x="2730" y="90853"/>
                    <a:pt x="5957" y="90853"/>
                    <a:pt x="10222" y="97883"/>
                  </a:cubicBezTo>
                  <a:lnTo>
                    <a:pt x="21516" y="82554"/>
                  </a:lnTo>
                  <a:cubicBezTo>
                    <a:pt x="44682" y="89815"/>
                    <a:pt x="63929" y="80249"/>
                    <a:pt x="79373" y="54087"/>
                  </a:cubicBezTo>
                  <a:cubicBezTo>
                    <a:pt x="68309" y="44291"/>
                    <a:pt x="49753" y="21816"/>
                    <a:pt x="61624" y="10983"/>
                  </a:cubicBezTo>
                  <a:cubicBezTo>
                    <a:pt x="62777" y="2108"/>
                    <a:pt x="73956" y="5105"/>
                    <a:pt x="79373" y="11789"/>
                  </a:cubicBezTo>
                  <a:close/>
                </a:path>
              </a:pathLst>
            </a:custGeom>
            <a:solidFill>
              <a:srgbClr val="847B10"/>
            </a:solidFill>
            <a:ln w="11479" cap="flat">
              <a:noFill/>
              <a:prstDash val="solid"/>
              <a:miter/>
            </a:ln>
          </p:spPr>
          <p:txBody>
            <a:bodyPr/>
            <a:lstStyle/>
            <a:p>
              <a:endParaRPr lang="en-US"/>
            </a:p>
          </p:txBody>
        </p:sp>
        <p:sp>
          <p:nvSpPr>
            <p:cNvPr id="1092" name="Freeform: Shape 1091">
              <a:extLst>
                <a:ext uri="{FF2B5EF4-FFF2-40B4-BE49-F238E27FC236}">
                  <a16:creationId xmlns:a16="http://schemas.microsoft.com/office/drawing/2014/main" id="{28C7D5B4-8CA9-B522-673C-787B66B21281}"/>
                </a:ext>
              </a:extLst>
            </p:cNvPr>
            <p:cNvSpPr/>
            <p:nvPr/>
          </p:nvSpPr>
          <p:spPr>
            <a:xfrm>
              <a:off x="9691353" y="4191966"/>
              <a:ext cx="82453" cy="179096"/>
            </a:xfrm>
            <a:custGeom>
              <a:avLst/>
              <a:gdLst>
                <a:gd name="csX0" fmla="*/ 63417 w 82453"/>
                <a:gd name="csY0" fmla="*/ 107952 h 179096"/>
                <a:gd name="csX1" fmla="*/ 78630 w 82453"/>
                <a:gd name="csY1" fmla="*/ 121437 h 179096"/>
                <a:gd name="csX2" fmla="*/ 81511 w 82453"/>
                <a:gd name="csY2" fmla="*/ 175375 h 179096"/>
                <a:gd name="csX3" fmla="*/ 43478 w 82453"/>
                <a:gd name="csY3" fmla="*/ 168921 h 179096"/>
                <a:gd name="csX4" fmla="*/ 1296 w 82453"/>
                <a:gd name="csY4" fmla="*/ 60698 h 179096"/>
                <a:gd name="csX5" fmla="*/ 20427 w 82453"/>
                <a:gd name="csY5" fmla="*/ 79715 h 179096"/>
                <a:gd name="csX6" fmla="*/ 38407 w 82453"/>
                <a:gd name="csY6" fmla="*/ 10794 h 179096"/>
                <a:gd name="csX7" fmla="*/ 44400 w 82453"/>
                <a:gd name="csY7" fmla="*/ 3533 h 179096"/>
                <a:gd name="csX8" fmla="*/ 71945 w 82453"/>
                <a:gd name="csY8" fmla="*/ 66692 h 179096"/>
                <a:gd name="csX9" fmla="*/ 63532 w 82453"/>
                <a:gd name="csY9" fmla="*/ 108067 h 1790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453" h="179096">
                  <a:moveTo>
                    <a:pt x="63417" y="107952"/>
                  </a:moveTo>
                  <a:lnTo>
                    <a:pt x="78630" y="121437"/>
                  </a:lnTo>
                  <a:cubicBezTo>
                    <a:pt x="73213" y="138840"/>
                    <a:pt x="74135" y="156819"/>
                    <a:pt x="81511" y="175375"/>
                  </a:cubicBezTo>
                  <a:cubicBezTo>
                    <a:pt x="70447" y="183903"/>
                    <a:pt x="58000" y="176066"/>
                    <a:pt x="43478" y="168921"/>
                  </a:cubicBezTo>
                  <a:cubicBezTo>
                    <a:pt x="1411" y="148290"/>
                    <a:pt x="-2969" y="94928"/>
                    <a:pt x="1296" y="60698"/>
                  </a:cubicBezTo>
                  <a:cubicBezTo>
                    <a:pt x="7289" y="55397"/>
                    <a:pt x="13628" y="61736"/>
                    <a:pt x="20427" y="79715"/>
                  </a:cubicBezTo>
                  <a:cubicBezTo>
                    <a:pt x="20427" y="54244"/>
                    <a:pt x="26536" y="31309"/>
                    <a:pt x="38407" y="10794"/>
                  </a:cubicBezTo>
                  <a:cubicBezTo>
                    <a:pt x="34258" y="3879"/>
                    <a:pt x="36448" y="1574"/>
                    <a:pt x="44400" y="3533"/>
                  </a:cubicBezTo>
                  <a:cubicBezTo>
                    <a:pt x="77823" y="-15483"/>
                    <a:pt x="94881" y="47560"/>
                    <a:pt x="71945" y="66692"/>
                  </a:cubicBezTo>
                  <a:cubicBezTo>
                    <a:pt x="76094" y="90203"/>
                    <a:pt x="73328" y="103918"/>
                    <a:pt x="63532" y="108067"/>
                  </a:cubicBezTo>
                  <a:close/>
                </a:path>
              </a:pathLst>
            </a:custGeom>
            <a:solidFill>
              <a:srgbClr val="3EA85A"/>
            </a:solidFill>
            <a:ln w="11479" cap="flat">
              <a:noFill/>
              <a:prstDash val="solid"/>
              <a:miter/>
            </a:ln>
          </p:spPr>
          <p:txBody>
            <a:bodyPr/>
            <a:lstStyle/>
            <a:p>
              <a:endParaRPr lang="en-US"/>
            </a:p>
          </p:txBody>
        </p:sp>
        <p:sp>
          <p:nvSpPr>
            <p:cNvPr id="1093" name="Freeform: Shape 1092">
              <a:extLst>
                <a:ext uri="{FF2B5EF4-FFF2-40B4-BE49-F238E27FC236}">
                  <a16:creationId xmlns:a16="http://schemas.microsoft.com/office/drawing/2014/main" id="{93FB8598-D041-09D1-9CC7-31A1E73530D4}"/>
                </a:ext>
              </a:extLst>
            </p:cNvPr>
            <p:cNvSpPr/>
            <p:nvPr/>
          </p:nvSpPr>
          <p:spPr>
            <a:xfrm>
              <a:off x="10936607" y="3376351"/>
              <a:ext cx="121207" cy="144255"/>
            </a:xfrm>
            <a:custGeom>
              <a:avLst/>
              <a:gdLst>
                <a:gd name="csX0" fmla="*/ 121092 w 121207"/>
                <a:gd name="csY0" fmla="*/ 86373 h 144255"/>
                <a:gd name="csX1" fmla="*/ 113946 w 121207"/>
                <a:gd name="csY1" fmla="*/ 86488 h 144255"/>
                <a:gd name="csX2" fmla="*/ 95160 w 121207"/>
                <a:gd name="csY2" fmla="*/ 115416 h 144255"/>
                <a:gd name="csX3" fmla="*/ 78679 w 121207"/>
                <a:gd name="csY3" fmla="*/ 127518 h 144255"/>
                <a:gd name="csX4" fmla="*/ 54822 w 121207"/>
                <a:gd name="csY4" fmla="*/ 128670 h 144255"/>
                <a:gd name="csX5" fmla="*/ 43642 w 121207"/>
                <a:gd name="csY5" fmla="*/ 128786 h 144255"/>
                <a:gd name="csX6" fmla="*/ 423 w 121207"/>
                <a:gd name="csY6" fmla="*/ 119220 h 144255"/>
                <a:gd name="csX7" fmla="*/ 41107 w 121207"/>
                <a:gd name="csY7" fmla="*/ 110921 h 144255"/>
                <a:gd name="csX8" fmla="*/ 41452 w 121207"/>
                <a:gd name="csY8" fmla="*/ 74617 h 144255"/>
                <a:gd name="csX9" fmla="*/ 19324 w 121207"/>
                <a:gd name="csY9" fmla="*/ 18028 h 144255"/>
                <a:gd name="csX10" fmla="*/ 42029 w 121207"/>
                <a:gd name="csY10" fmla="*/ 625 h 144255"/>
                <a:gd name="csX11" fmla="*/ 121207 w 121207"/>
                <a:gd name="csY11" fmla="*/ 86257 h 1442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1207" h="144255">
                  <a:moveTo>
                    <a:pt x="121092" y="86373"/>
                  </a:moveTo>
                  <a:cubicBezTo>
                    <a:pt x="119709" y="93979"/>
                    <a:pt x="117289" y="93864"/>
                    <a:pt x="113946" y="86488"/>
                  </a:cubicBezTo>
                  <a:cubicBezTo>
                    <a:pt x="96313" y="91559"/>
                    <a:pt x="89974" y="101125"/>
                    <a:pt x="95160" y="115416"/>
                  </a:cubicBezTo>
                  <a:lnTo>
                    <a:pt x="78679" y="127518"/>
                  </a:lnTo>
                  <a:cubicBezTo>
                    <a:pt x="83174" y="143884"/>
                    <a:pt x="75221" y="144229"/>
                    <a:pt x="54822" y="128670"/>
                  </a:cubicBezTo>
                  <a:cubicBezTo>
                    <a:pt x="54822" y="144575"/>
                    <a:pt x="49635" y="143423"/>
                    <a:pt x="43642" y="128786"/>
                  </a:cubicBezTo>
                  <a:cubicBezTo>
                    <a:pt x="47676" y="158290"/>
                    <a:pt x="-5225" y="140196"/>
                    <a:pt x="423" y="119220"/>
                  </a:cubicBezTo>
                  <a:cubicBezTo>
                    <a:pt x="1229" y="92135"/>
                    <a:pt x="26124" y="90637"/>
                    <a:pt x="41107" y="110921"/>
                  </a:cubicBezTo>
                  <a:cubicBezTo>
                    <a:pt x="35344" y="95362"/>
                    <a:pt x="35459" y="83261"/>
                    <a:pt x="41452" y="74617"/>
                  </a:cubicBezTo>
                  <a:cubicBezTo>
                    <a:pt x="25778" y="65627"/>
                    <a:pt x="-5571" y="38082"/>
                    <a:pt x="19324" y="18028"/>
                  </a:cubicBezTo>
                  <a:cubicBezTo>
                    <a:pt x="20937" y="7194"/>
                    <a:pt x="22551" y="-2602"/>
                    <a:pt x="42029" y="625"/>
                  </a:cubicBezTo>
                  <a:cubicBezTo>
                    <a:pt x="65540" y="58827"/>
                    <a:pt x="110258" y="37736"/>
                    <a:pt x="121207" y="86257"/>
                  </a:cubicBezTo>
                  <a:close/>
                </a:path>
              </a:pathLst>
            </a:custGeom>
            <a:solidFill>
              <a:srgbClr val="3B8C3C"/>
            </a:solidFill>
            <a:ln w="11479" cap="flat">
              <a:noFill/>
              <a:prstDash val="solid"/>
              <a:miter/>
            </a:ln>
          </p:spPr>
          <p:txBody>
            <a:bodyPr/>
            <a:lstStyle/>
            <a:p>
              <a:endParaRPr lang="en-US"/>
            </a:p>
          </p:txBody>
        </p:sp>
        <p:sp>
          <p:nvSpPr>
            <p:cNvPr id="1094" name="Freeform: Shape 1093">
              <a:extLst>
                <a:ext uri="{FF2B5EF4-FFF2-40B4-BE49-F238E27FC236}">
                  <a16:creationId xmlns:a16="http://schemas.microsoft.com/office/drawing/2014/main" id="{29355A55-ED34-B96C-E942-2717DA253AAA}"/>
                </a:ext>
              </a:extLst>
            </p:cNvPr>
            <p:cNvSpPr/>
            <p:nvPr/>
          </p:nvSpPr>
          <p:spPr>
            <a:xfrm>
              <a:off x="9561837" y="3543265"/>
              <a:ext cx="72475" cy="227122"/>
            </a:xfrm>
            <a:custGeom>
              <a:avLst/>
              <a:gdLst>
                <a:gd name="csX0" fmla="*/ 39877 w 72475"/>
                <a:gd name="csY0" fmla="*/ 21803 h 227122"/>
                <a:gd name="csX1" fmla="*/ 47945 w 72475"/>
                <a:gd name="csY1" fmla="*/ 38169 h 227122"/>
                <a:gd name="csX2" fmla="*/ 55206 w 72475"/>
                <a:gd name="csY2" fmla="*/ 54765 h 227122"/>
                <a:gd name="csX3" fmla="*/ 37918 w 72475"/>
                <a:gd name="csY3" fmla="*/ 97639 h 227122"/>
                <a:gd name="csX4" fmla="*/ 55897 w 72475"/>
                <a:gd name="csY4" fmla="*/ 176241 h 227122"/>
                <a:gd name="csX5" fmla="*/ 45064 w 72475"/>
                <a:gd name="csY5" fmla="*/ 176933 h 227122"/>
                <a:gd name="csX6" fmla="*/ 38149 w 72475"/>
                <a:gd name="csY6" fmla="*/ 174628 h 227122"/>
                <a:gd name="csX7" fmla="*/ 29966 w 72475"/>
                <a:gd name="csY7" fmla="*/ 216349 h 227122"/>
                <a:gd name="csX8" fmla="*/ 17518 w 72475"/>
                <a:gd name="csY8" fmla="*/ 217502 h 227122"/>
                <a:gd name="csX9" fmla="*/ 5186 w 72475"/>
                <a:gd name="csY9" fmla="*/ 212546 h 227122"/>
                <a:gd name="csX10" fmla="*/ 1153 w 72475"/>
                <a:gd name="csY10" fmla="*/ 159760 h 227122"/>
                <a:gd name="csX11" fmla="*/ 0 w 72475"/>
                <a:gd name="csY11" fmla="*/ 109395 h 227122"/>
                <a:gd name="csX12" fmla="*/ 11756 w 72475"/>
                <a:gd name="csY12" fmla="*/ 39206 h 227122"/>
                <a:gd name="csX13" fmla="*/ 12563 w 72475"/>
                <a:gd name="csY13" fmla="*/ 14312 h 227122"/>
                <a:gd name="csX14" fmla="*/ 39762 w 72475"/>
                <a:gd name="csY14" fmla="*/ 21688 h 2271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72475" h="227122">
                  <a:moveTo>
                    <a:pt x="39877" y="21803"/>
                  </a:moveTo>
                  <a:cubicBezTo>
                    <a:pt x="51979" y="11430"/>
                    <a:pt x="54630" y="16962"/>
                    <a:pt x="47945" y="38169"/>
                  </a:cubicBezTo>
                  <a:cubicBezTo>
                    <a:pt x="69728" y="27796"/>
                    <a:pt x="73531" y="40128"/>
                    <a:pt x="55206" y="54765"/>
                  </a:cubicBezTo>
                  <a:cubicBezTo>
                    <a:pt x="72494" y="74589"/>
                    <a:pt x="64196" y="95334"/>
                    <a:pt x="37918" y="97639"/>
                  </a:cubicBezTo>
                  <a:cubicBezTo>
                    <a:pt x="68921" y="115273"/>
                    <a:pt x="87938" y="149042"/>
                    <a:pt x="55897" y="176241"/>
                  </a:cubicBezTo>
                  <a:cubicBezTo>
                    <a:pt x="58664" y="192838"/>
                    <a:pt x="51633" y="193299"/>
                    <a:pt x="45064" y="176933"/>
                  </a:cubicBezTo>
                  <a:lnTo>
                    <a:pt x="38149" y="174628"/>
                  </a:lnTo>
                  <a:cubicBezTo>
                    <a:pt x="48752" y="113544"/>
                    <a:pt x="46101" y="127490"/>
                    <a:pt x="29966" y="216349"/>
                  </a:cubicBezTo>
                  <a:lnTo>
                    <a:pt x="17518" y="217502"/>
                  </a:lnTo>
                  <a:cubicBezTo>
                    <a:pt x="13600" y="231793"/>
                    <a:pt x="9451" y="230180"/>
                    <a:pt x="5186" y="212546"/>
                  </a:cubicBezTo>
                  <a:lnTo>
                    <a:pt x="1153" y="159760"/>
                  </a:lnTo>
                  <a:lnTo>
                    <a:pt x="0" y="109395"/>
                  </a:lnTo>
                  <a:cubicBezTo>
                    <a:pt x="13139" y="89341"/>
                    <a:pt x="17057" y="65945"/>
                    <a:pt x="11756" y="39206"/>
                  </a:cubicBezTo>
                  <a:lnTo>
                    <a:pt x="12563" y="14312"/>
                  </a:lnTo>
                  <a:cubicBezTo>
                    <a:pt x="23051" y="-8278"/>
                    <a:pt x="39877" y="-2861"/>
                    <a:pt x="39762" y="21688"/>
                  </a:cubicBezTo>
                  <a:close/>
                </a:path>
              </a:pathLst>
            </a:custGeom>
            <a:solidFill>
              <a:srgbClr val="268C35"/>
            </a:solidFill>
            <a:ln w="11479" cap="flat">
              <a:noFill/>
              <a:prstDash val="solid"/>
              <a:miter/>
            </a:ln>
          </p:spPr>
          <p:txBody>
            <a:bodyPr/>
            <a:lstStyle/>
            <a:p>
              <a:endParaRPr lang="en-US"/>
            </a:p>
          </p:txBody>
        </p:sp>
        <p:sp>
          <p:nvSpPr>
            <p:cNvPr id="1095" name="Freeform: Shape 1094">
              <a:extLst>
                <a:ext uri="{FF2B5EF4-FFF2-40B4-BE49-F238E27FC236}">
                  <a16:creationId xmlns:a16="http://schemas.microsoft.com/office/drawing/2014/main" id="{CAC8D82A-39E9-F482-37A9-EDC043638B90}"/>
                </a:ext>
              </a:extLst>
            </p:cNvPr>
            <p:cNvSpPr/>
            <p:nvPr/>
          </p:nvSpPr>
          <p:spPr>
            <a:xfrm>
              <a:off x="9879677" y="4370130"/>
              <a:ext cx="144839" cy="149113"/>
            </a:xfrm>
            <a:custGeom>
              <a:avLst/>
              <a:gdLst>
                <a:gd name="csX0" fmla="*/ 140980 w 144839"/>
                <a:gd name="csY0" fmla="*/ 91833 h 149113"/>
                <a:gd name="csX1" fmla="*/ 132797 w 144839"/>
                <a:gd name="csY1" fmla="*/ 91833 h 149113"/>
                <a:gd name="csX2" fmla="*/ 109400 w 144839"/>
                <a:gd name="csY2" fmla="*/ 115690 h 149113"/>
                <a:gd name="csX3" fmla="*/ 126919 w 144839"/>
                <a:gd name="csY3" fmla="*/ 141852 h 149113"/>
                <a:gd name="csX4" fmla="*/ 107326 w 144839"/>
                <a:gd name="csY4" fmla="*/ 141852 h 149113"/>
                <a:gd name="csX5" fmla="*/ 91306 w 144839"/>
                <a:gd name="csY5" fmla="*/ 135053 h 149113"/>
                <a:gd name="csX6" fmla="*/ 29991 w 144839"/>
                <a:gd name="csY6" fmla="*/ 87107 h 149113"/>
                <a:gd name="csX7" fmla="*/ 31490 w 144839"/>
                <a:gd name="csY7" fmla="*/ 73392 h 149113"/>
                <a:gd name="csX8" fmla="*/ 13280 w 144839"/>
                <a:gd name="csY8" fmla="*/ 14037 h 149113"/>
                <a:gd name="csX9" fmla="*/ 11320 w 144839"/>
                <a:gd name="csY9" fmla="*/ 1360 h 149113"/>
                <a:gd name="csX10" fmla="*/ 66526 w 144839"/>
                <a:gd name="csY10" fmla="*/ 38932 h 149113"/>
                <a:gd name="csX11" fmla="*/ 114817 w 144839"/>
                <a:gd name="csY11" fmla="*/ 58064 h 149113"/>
                <a:gd name="csX12" fmla="*/ 141095 w 144839"/>
                <a:gd name="csY12" fmla="*/ 91602 h 1491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4839" h="149113">
                  <a:moveTo>
                    <a:pt x="140980" y="91833"/>
                  </a:moveTo>
                  <a:cubicBezTo>
                    <a:pt x="139251" y="99439"/>
                    <a:pt x="136485" y="99324"/>
                    <a:pt x="132797" y="91833"/>
                  </a:cubicBezTo>
                  <a:cubicBezTo>
                    <a:pt x="118736" y="95982"/>
                    <a:pt x="110899" y="103934"/>
                    <a:pt x="109400" y="115690"/>
                  </a:cubicBezTo>
                  <a:cubicBezTo>
                    <a:pt x="127610" y="113270"/>
                    <a:pt x="140173" y="127792"/>
                    <a:pt x="126919" y="141852"/>
                  </a:cubicBezTo>
                  <a:cubicBezTo>
                    <a:pt x="126919" y="151534"/>
                    <a:pt x="120349" y="151534"/>
                    <a:pt x="107326" y="141852"/>
                  </a:cubicBezTo>
                  <a:lnTo>
                    <a:pt x="91306" y="135053"/>
                  </a:lnTo>
                  <a:lnTo>
                    <a:pt x="29991" y="87107"/>
                  </a:lnTo>
                  <a:lnTo>
                    <a:pt x="31490" y="73392"/>
                  </a:lnTo>
                  <a:cubicBezTo>
                    <a:pt x="11551" y="51610"/>
                    <a:pt x="5443" y="31786"/>
                    <a:pt x="13280" y="14037"/>
                  </a:cubicBezTo>
                  <a:cubicBezTo>
                    <a:pt x="-3547" y="14498"/>
                    <a:pt x="-4584" y="7698"/>
                    <a:pt x="11320" y="1360"/>
                  </a:cubicBezTo>
                  <a:cubicBezTo>
                    <a:pt x="26534" y="-4403"/>
                    <a:pt x="44974" y="8159"/>
                    <a:pt x="66526" y="38932"/>
                  </a:cubicBezTo>
                  <a:lnTo>
                    <a:pt x="114817" y="58064"/>
                  </a:lnTo>
                  <a:cubicBezTo>
                    <a:pt x="141902" y="68667"/>
                    <a:pt x="150661" y="79847"/>
                    <a:pt x="141095" y="91602"/>
                  </a:cubicBezTo>
                  <a:close/>
                </a:path>
              </a:pathLst>
            </a:custGeom>
            <a:solidFill>
              <a:srgbClr val="8C6E05"/>
            </a:solidFill>
            <a:ln w="11479" cap="flat">
              <a:noFill/>
              <a:prstDash val="solid"/>
              <a:miter/>
            </a:ln>
          </p:spPr>
          <p:txBody>
            <a:bodyPr/>
            <a:lstStyle/>
            <a:p>
              <a:endParaRPr lang="en-US"/>
            </a:p>
          </p:txBody>
        </p:sp>
        <p:sp>
          <p:nvSpPr>
            <p:cNvPr id="1096" name="Freeform: Shape 1095">
              <a:extLst>
                <a:ext uri="{FF2B5EF4-FFF2-40B4-BE49-F238E27FC236}">
                  <a16:creationId xmlns:a16="http://schemas.microsoft.com/office/drawing/2014/main" id="{93A76EAD-74D5-D05E-B3AC-A75A63BDAF4B}"/>
                </a:ext>
              </a:extLst>
            </p:cNvPr>
            <p:cNvSpPr/>
            <p:nvPr/>
          </p:nvSpPr>
          <p:spPr>
            <a:xfrm>
              <a:off x="10698413" y="4356146"/>
              <a:ext cx="126936" cy="71537"/>
            </a:xfrm>
            <a:custGeom>
              <a:avLst/>
              <a:gdLst>
                <a:gd name="csX0" fmla="*/ 82564 w 126936"/>
                <a:gd name="csY0" fmla="*/ 11541 h 71537"/>
                <a:gd name="csX1" fmla="*/ 126936 w 126936"/>
                <a:gd name="csY1" fmla="*/ 41737 h 71537"/>
                <a:gd name="csX2" fmla="*/ 105499 w 126936"/>
                <a:gd name="csY2" fmla="*/ 39778 h 71537"/>
                <a:gd name="csX3" fmla="*/ 104001 w 126936"/>
                <a:gd name="csY3" fmla="*/ 52571 h 71537"/>
                <a:gd name="csX4" fmla="*/ 108381 w 126936"/>
                <a:gd name="csY4" fmla="*/ 60869 h 71537"/>
                <a:gd name="csX5" fmla="*/ 22172 w 126936"/>
                <a:gd name="csY5" fmla="*/ 60869 h 71537"/>
                <a:gd name="csX6" fmla="*/ 5691 w 126936"/>
                <a:gd name="csY6" fmla="*/ 53954 h 71537"/>
                <a:gd name="csX7" fmla="*/ 5460 w 126936"/>
                <a:gd name="csY7" fmla="*/ 44733 h 71537"/>
                <a:gd name="csX8" fmla="*/ 29087 w 126936"/>
                <a:gd name="csY8" fmla="*/ 42428 h 71537"/>
                <a:gd name="csX9" fmla="*/ 21596 w 126936"/>
                <a:gd name="csY9" fmla="*/ 27446 h 71537"/>
                <a:gd name="csX10" fmla="*/ 49256 w 126936"/>
                <a:gd name="csY10" fmla="*/ 11541 h 71537"/>
                <a:gd name="csX11" fmla="*/ 82449 w 126936"/>
                <a:gd name="csY11" fmla="*/ 11541 h 715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6936" h="71537">
                  <a:moveTo>
                    <a:pt x="82564" y="11541"/>
                  </a:moveTo>
                  <a:lnTo>
                    <a:pt x="126936" y="41737"/>
                  </a:lnTo>
                  <a:lnTo>
                    <a:pt x="105499" y="39778"/>
                  </a:lnTo>
                  <a:cubicBezTo>
                    <a:pt x="102042" y="39432"/>
                    <a:pt x="102388" y="49344"/>
                    <a:pt x="104001" y="52571"/>
                  </a:cubicBezTo>
                  <a:lnTo>
                    <a:pt x="108381" y="60869"/>
                  </a:lnTo>
                  <a:cubicBezTo>
                    <a:pt x="81757" y="77465"/>
                    <a:pt x="50063" y="72509"/>
                    <a:pt x="22172" y="60869"/>
                  </a:cubicBezTo>
                  <a:lnTo>
                    <a:pt x="5691" y="53954"/>
                  </a:lnTo>
                  <a:cubicBezTo>
                    <a:pt x="-1916" y="51418"/>
                    <a:pt x="-1801" y="48421"/>
                    <a:pt x="5460" y="44733"/>
                  </a:cubicBezTo>
                  <a:cubicBezTo>
                    <a:pt x="8226" y="33554"/>
                    <a:pt x="21019" y="32747"/>
                    <a:pt x="29087" y="42428"/>
                  </a:cubicBezTo>
                  <a:cubicBezTo>
                    <a:pt x="29894" y="43350"/>
                    <a:pt x="6843" y="36550"/>
                    <a:pt x="21596" y="27446"/>
                  </a:cubicBezTo>
                  <a:cubicBezTo>
                    <a:pt x="14911" y="18110"/>
                    <a:pt x="24131" y="12808"/>
                    <a:pt x="49256" y="11541"/>
                  </a:cubicBezTo>
                  <a:cubicBezTo>
                    <a:pt x="47643" y="-4134"/>
                    <a:pt x="79452" y="-3557"/>
                    <a:pt x="82449" y="11541"/>
                  </a:cubicBezTo>
                  <a:close/>
                </a:path>
              </a:pathLst>
            </a:custGeom>
            <a:solidFill>
              <a:srgbClr val="78560D"/>
            </a:solidFill>
            <a:ln w="11479" cap="flat">
              <a:noFill/>
              <a:prstDash val="solid"/>
              <a:miter/>
            </a:ln>
          </p:spPr>
          <p:txBody>
            <a:bodyPr/>
            <a:lstStyle/>
            <a:p>
              <a:endParaRPr lang="en-US"/>
            </a:p>
          </p:txBody>
        </p:sp>
        <p:sp>
          <p:nvSpPr>
            <p:cNvPr id="1097" name="Freeform: Shape 1096">
              <a:extLst>
                <a:ext uri="{FF2B5EF4-FFF2-40B4-BE49-F238E27FC236}">
                  <a16:creationId xmlns:a16="http://schemas.microsoft.com/office/drawing/2014/main" id="{53D20EF8-2F09-1624-D038-2A8167A894F5}"/>
                </a:ext>
              </a:extLst>
            </p:cNvPr>
            <p:cNvSpPr/>
            <p:nvPr/>
          </p:nvSpPr>
          <p:spPr>
            <a:xfrm>
              <a:off x="9805905" y="4371296"/>
              <a:ext cx="165077" cy="134117"/>
            </a:xfrm>
            <a:custGeom>
              <a:avLst/>
              <a:gdLst>
                <a:gd name="csX0" fmla="*/ 18592 w 165077"/>
                <a:gd name="csY0" fmla="*/ 12180 h 134117"/>
                <a:gd name="csX1" fmla="*/ 35765 w 165077"/>
                <a:gd name="csY1" fmla="*/ 19671 h 134117"/>
                <a:gd name="csX2" fmla="*/ 105262 w 165077"/>
                <a:gd name="csY2" fmla="*/ 72457 h 134117"/>
                <a:gd name="csX3" fmla="*/ 165078 w 165077"/>
                <a:gd name="csY3" fmla="*/ 134117 h 134117"/>
                <a:gd name="csX4" fmla="*/ 34727 w 165077"/>
                <a:gd name="csY4" fmla="*/ 47908 h 134117"/>
                <a:gd name="csX5" fmla="*/ 267 w 165077"/>
                <a:gd name="csY5" fmla="*/ 11604 h 134117"/>
                <a:gd name="csX6" fmla="*/ 18592 w 165077"/>
                <a:gd name="csY6" fmla="*/ 12180 h 1341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5077" h="134117">
                  <a:moveTo>
                    <a:pt x="18592" y="12180"/>
                  </a:moveTo>
                  <a:cubicBezTo>
                    <a:pt x="23894" y="-5108"/>
                    <a:pt x="35304" y="4112"/>
                    <a:pt x="35765" y="19671"/>
                  </a:cubicBezTo>
                  <a:cubicBezTo>
                    <a:pt x="73798" y="27047"/>
                    <a:pt x="92584" y="32464"/>
                    <a:pt x="105262" y="72457"/>
                  </a:cubicBezTo>
                  <a:cubicBezTo>
                    <a:pt x="127275" y="90552"/>
                    <a:pt x="149173" y="111873"/>
                    <a:pt x="165078" y="134117"/>
                  </a:cubicBezTo>
                  <a:cubicBezTo>
                    <a:pt x="127851" y="128815"/>
                    <a:pt x="64117" y="78796"/>
                    <a:pt x="34727" y="47908"/>
                  </a:cubicBezTo>
                  <a:lnTo>
                    <a:pt x="267" y="11604"/>
                  </a:lnTo>
                  <a:cubicBezTo>
                    <a:pt x="-1692" y="-8105"/>
                    <a:pt x="7412" y="885"/>
                    <a:pt x="18592" y="12180"/>
                  </a:cubicBezTo>
                  <a:close/>
                </a:path>
              </a:pathLst>
            </a:custGeom>
            <a:solidFill>
              <a:srgbClr val="CD9723"/>
            </a:solidFill>
            <a:ln w="11479" cap="flat">
              <a:noFill/>
              <a:prstDash val="solid"/>
              <a:miter/>
            </a:ln>
          </p:spPr>
          <p:txBody>
            <a:bodyPr/>
            <a:lstStyle/>
            <a:p>
              <a:endParaRPr lang="en-US"/>
            </a:p>
          </p:txBody>
        </p:sp>
        <p:sp>
          <p:nvSpPr>
            <p:cNvPr id="1098" name="Freeform: Shape 1097">
              <a:extLst>
                <a:ext uri="{FF2B5EF4-FFF2-40B4-BE49-F238E27FC236}">
                  <a16:creationId xmlns:a16="http://schemas.microsoft.com/office/drawing/2014/main" id="{22E96BEF-F4DD-19BE-9207-FAD6B6973A66}"/>
                </a:ext>
              </a:extLst>
            </p:cNvPr>
            <p:cNvSpPr/>
            <p:nvPr/>
          </p:nvSpPr>
          <p:spPr>
            <a:xfrm>
              <a:off x="9571493" y="3458700"/>
              <a:ext cx="82536" cy="106869"/>
            </a:xfrm>
            <a:custGeom>
              <a:avLst/>
              <a:gdLst>
                <a:gd name="csX0" fmla="*/ 55231 w 82536"/>
                <a:gd name="csY0" fmla="*/ 21888 h 106869"/>
                <a:gd name="csX1" fmla="*/ 71942 w 82536"/>
                <a:gd name="csY1" fmla="*/ 34681 h 106869"/>
                <a:gd name="csX2" fmla="*/ 73325 w 82536"/>
                <a:gd name="csY2" fmla="*/ 47589 h 106869"/>
                <a:gd name="csX3" fmla="*/ 48085 w 82536"/>
                <a:gd name="csY3" fmla="*/ 81243 h 106869"/>
                <a:gd name="csX4" fmla="*/ 30221 w 82536"/>
                <a:gd name="csY4" fmla="*/ 106483 h 106869"/>
                <a:gd name="csX5" fmla="*/ 3021 w 82536"/>
                <a:gd name="csY5" fmla="*/ 99107 h 106869"/>
                <a:gd name="csX6" fmla="*/ 43360 w 82536"/>
                <a:gd name="csY6" fmla="*/ 5868 h 106869"/>
                <a:gd name="csX7" fmla="*/ 55116 w 82536"/>
                <a:gd name="csY7" fmla="*/ 21888 h 1068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536" h="106869">
                  <a:moveTo>
                    <a:pt x="55231" y="21888"/>
                  </a:moveTo>
                  <a:cubicBezTo>
                    <a:pt x="69407" y="19122"/>
                    <a:pt x="75054" y="23386"/>
                    <a:pt x="71942" y="34681"/>
                  </a:cubicBezTo>
                  <a:cubicBezTo>
                    <a:pt x="87156" y="33298"/>
                    <a:pt x="84505" y="37677"/>
                    <a:pt x="73325" y="47589"/>
                  </a:cubicBezTo>
                  <a:cubicBezTo>
                    <a:pt x="68370" y="71792"/>
                    <a:pt x="59956" y="82972"/>
                    <a:pt x="48085" y="81243"/>
                  </a:cubicBezTo>
                  <a:cubicBezTo>
                    <a:pt x="51658" y="93229"/>
                    <a:pt x="43014" y="109595"/>
                    <a:pt x="30221" y="106483"/>
                  </a:cubicBezTo>
                  <a:lnTo>
                    <a:pt x="3021" y="99107"/>
                  </a:lnTo>
                  <a:cubicBezTo>
                    <a:pt x="-8273" y="65107"/>
                    <a:pt x="13625" y="19698"/>
                    <a:pt x="43360" y="5868"/>
                  </a:cubicBezTo>
                  <a:cubicBezTo>
                    <a:pt x="63644" y="-7271"/>
                    <a:pt x="69753" y="3217"/>
                    <a:pt x="55116" y="21888"/>
                  </a:cubicBezTo>
                  <a:close/>
                </a:path>
              </a:pathLst>
            </a:custGeom>
            <a:solidFill>
              <a:srgbClr val="179057"/>
            </a:solidFill>
            <a:ln w="11479" cap="flat">
              <a:noFill/>
              <a:prstDash val="solid"/>
              <a:miter/>
            </a:ln>
          </p:spPr>
          <p:txBody>
            <a:bodyPr/>
            <a:lstStyle/>
            <a:p>
              <a:endParaRPr lang="en-US"/>
            </a:p>
          </p:txBody>
        </p:sp>
        <p:sp>
          <p:nvSpPr>
            <p:cNvPr id="1099" name="Freeform: Shape 1098">
              <a:extLst>
                <a:ext uri="{FF2B5EF4-FFF2-40B4-BE49-F238E27FC236}">
                  <a16:creationId xmlns:a16="http://schemas.microsoft.com/office/drawing/2014/main" id="{D3F79360-9D05-9693-0CFE-3FC4B27E1E9D}"/>
                </a:ext>
              </a:extLst>
            </p:cNvPr>
            <p:cNvSpPr/>
            <p:nvPr/>
          </p:nvSpPr>
          <p:spPr>
            <a:xfrm>
              <a:off x="10902338" y="4312327"/>
              <a:ext cx="168978" cy="97772"/>
            </a:xfrm>
            <a:custGeom>
              <a:avLst/>
              <a:gdLst>
                <a:gd name="csX0" fmla="*/ 164004 w 168978"/>
                <a:gd name="csY0" fmla="*/ 9489 h 97772"/>
                <a:gd name="csX1" fmla="*/ 163313 w 168978"/>
                <a:gd name="csY1" fmla="*/ 18940 h 97772"/>
                <a:gd name="csX2" fmla="*/ 0 w 168978"/>
                <a:gd name="csY2" fmla="*/ 97773 h 97772"/>
                <a:gd name="csX3" fmla="*/ 25586 w 168978"/>
                <a:gd name="csY3" fmla="*/ 69305 h 97772"/>
                <a:gd name="csX4" fmla="*/ 34230 w 168978"/>
                <a:gd name="csY4" fmla="*/ 54322 h 97772"/>
                <a:gd name="csX5" fmla="*/ 51633 w 168978"/>
                <a:gd name="csY5" fmla="*/ 45563 h 97772"/>
                <a:gd name="csX6" fmla="*/ 103382 w 168978"/>
                <a:gd name="csY6" fmla="*/ 36458 h 97772"/>
                <a:gd name="csX7" fmla="*/ 120785 w 168978"/>
                <a:gd name="csY7" fmla="*/ 22282 h 97772"/>
                <a:gd name="csX8" fmla="*/ 163889 w 168978"/>
                <a:gd name="csY8" fmla="*/ 9489 h 977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8978" h="97772">
                  <a:moveTo>
                    <a:pt x="164004" y="9489"/>
                  </a:moveTo>
                  <a:cubicBezTo>
                    <a:pt x="170804" y="13293"/>
                    <a:pt x="170689" y="16520"/>
                    <a:pt x="163313" y="18940"/>
                  </a:cubicBezTo>
                  <a:cubicBezTo>
                    <a:pt x="108568" y="46255"/>
                    <a:pt x="92087" y="97081"/>
                    <a:pt x="0" y="97773"/>
                  </a:cubicBezTo>
                  <a:lnTo>
                    <a:pt x="25586" y="69305"/>
                  </a:lnTo>
                  <a:cubicBezTo>
                    <a:pt x="10373" y="61353"/>
                    <a:pt x="18210" y="49251"/>
                    <a:pt x="34230" y="54322"/>
                  </a:cubicBezTo>
                  <a:cubicBezTo>
                    <a:pt x="32271" y="30926"/>
                    <a:pt x="38149" y="28045"/>
                    <a:pt x="51633" y="45563"/>
                  </a:cubicBezTo>
                  <a:cubicBezTo>
                    <a:pt x="64657" y="31733"/>
                    <a:pt x="86439" y="27123"/>
                    <a:pt x="103382" y="36458"/>
                  </a:cubicBezTo>
                  <a:cubicBezTo>
                    <a:pt x="96005" y="23665"/>
                    <a:pt x="109951" y="10987"/>
                    <a:pt x="120785" y="22282"/>
                  </a:cubicBezTo>
                  <a:cubicBezTo>
                    <a:pt x="136344" y="-2267"/>
                    <a:pt x="150750" y="-6531"/>
                    <a:pt x="163889" y="9489"/>
                  </a:cubicBezTo>
                  <a:close/>
                </a:path>
              </a:pathLst>
            </a:custGeom>
            <a:solidFill>
              <a:srgbClr val="A68827"/>
            </a:solidFill>
            <a:ln w="11479" cap="flat">
              <a:noFill/>
              <a:prstDash val="solid"/>
              <a:miter/>
            </a:ln>
          </p:spPr>
          <p:txBody>
            <a:bodyPr/>
            <a:lstStyle/>
            <a:p>
              <a:endParaRPr lang="en-US"/>
            </a:p>
          </p:txBody>
        </p:sp>
        <p:sp>
          <p:nvSpPr>
            <p:cNvPr id="1100" name="Freeform: Shape 1099">
              <a:extLst>
                <a:ext uri="{FF2B5EF4-FFF2-40B4-BE49-F238E27FC236}">
                  <a16:creationId xmlns:a16="http://schemas.microsoft.com/office/drawing/2014/main" id="{41F5D73A-FD5B-5C77-F661-E2C1BA957BDD}"/>
                </a:ext>
              </a:extLst>
            </p:cNvPr>
            <p:cNvSpPr/>
            <p:nvPr/>
          </p:nvSpPr>
          <p:spPr>
            <a:xfrm>
              <a:off x="10422066" y="4333044"/>
              <a:ext cx="117496" cy="83714"/>
            </a:xfrm>
            <a:custGeom>
              <a:avLst/>
              <a:gdLst>
                <a:gd name="csX0" fmla="*/ 41736 w 117496"/>
                <a:gd name="csY0" fmla="*/ 15396 h 83714"/>
                <a:gd name="csX1" fmla="*/ 73316 w 117496"/>
                <a:gd name="csY1" fmla="*/ 26575 h 83714"/>
                <a:gd name="csX2" fmla="*/ 92563 w 117496"/>
                <a:gd name="csY2" fmla="*/ 42365 h 83714"/>
                <a:gd name="csX3" fmla="*/ 107776 w 117496"/>
                <a:gd name="csY3" fmla="*/ 57117 h 83714"/>
                <a:gd name="csX4" fmla="*/ 100630 w 117496"/>
                <a:gd name="csY4" fmla="*/ 76249 h 83714"/>
                <a:gd name="csX5" fmla="*/ 42428 w 117496"/>
                <a:gd name="csY5" fmla="*/ 74636 h 83714"/>
                <a:gd name="csX6" fmla="*/ 16035 w 117496"/>
                <a:gd name="csY6" fmla="*/ 56541 h 83714"/>
                <a:gd name="csX7" fmla="*/ 8428 w 117496"/>
                <a:gd name="csY7" fmla="*/ 41904 h 83714"/>
                <a:gd name="csX8" fmla="*/ 8198 w 117496"/>
                <a:gd name="csY8" fmla="*/ 33721 h 83714"/>
                <a:gd name="csX9" fmla="*/ 31364 w 117496"/>
                <a:gd name="csY9" fmla="*/ 8826 h 83714"/>
                <a:gd name="csX10" fmla="*/ 41736 w 117496"/>
                <a:gd name="csY10" fmla="*/ 15281 h 83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7496" h="83714">
                  <a:moveTo>
                    <a:pt x="41736" y="15396"/>
                  </a:moveTo>
                  <a:cubicBezTo>
                    <a:pt x="50380" y="-2814"/>
                    <a:pt x="74468" y="7674"/>
                    <a:pt x="73316" y="26575"/>
                  </a:cubicBezTo>
                  <a:cubicBezTo>
                    <a:pt x="94637" y="25653"/>
                    <a:pt x="100976" y="30955"/>
                    <a:pt x="92563" y="42365"/>
                  </a:cubicBezTo>
                  <a:cubicBezTo>
                    <a:pt x="106624" y="28419"/>
                    <a:pt x="114576" y="40751"/>
                    <a:pt x="107776" y="57117"/>
                  </a:cubicBezTo>
                  <a:cubicBezTo>
                    <a:pt x="122759" y="59537"/>
                    <a:pt x="120454" y="65876"/>
                    <a:pt x="100630" y="76249"/>
                  </a:cubicBezTo>
                  <a:cubicBezTo>
                    <a:pt x="85763" y="91347"/>
                    <a:pt x="60984" y="79707"/>
                    <a:pt x="42428" y="74636"/>
                  </a:cubicBezTo>
                  <a:cubicBezTo>
                    <a:pt x="35513" y="66453"/>
                    <a:pt x="26638" y="60344"/>
                    <a:pt x="16035" y="56541"/>
                  </a:cubicBezTo>
                  <a:cubicBezTo>
                    <a:pt x="-2405" y="53429"/>
                    <a:pt x="-4941" y="48473"/>
                    <a:pt x="8428" y="41904"/>
                  </a:cubicBezTo>
                  <a:cubicBezTo>
                    <a:pt x="1052" y="40406"/>
                    <a:pt x="1168" y="37640"/>
                    <a:pt x="8198" y="33721"/>
                  </a:cubicBezTo>
                  <a:cubicBezTo>
                    <a:pt x="9235" y="18162"/>
                    <a:pt x="13154" y="1796"/>
                    <a:pt x="31364" y="8826"/>
                  </a:cubicBezTo>
                  <a:cubicBezTo>
                    <a:pt x="40238" y="-5695"/>
                    <a:pt x="46692" y="-1431"/>
                    <a:pt x="41736" y="15281"/>
                  </a:cubicBezTo>
                  <a:close/>
                </a:path>
              </a:pathLst>
            </a:custGeom>
            <a:solidFill>
              <a:srgbClr val="A48E06"/>
            </a:solidFill>
            <a:ln w="11479" cap="flat">
              <a:noFill/>
              <a:prstDash val="solid"/>
              <a:miter/>
            </a:ln>
          </p:spPr>
          <p:txBody>
            <a:bodyPr/>
            <a:lstStyle/>
            <a:p>
              <a:endParaRPr lang="en-US"/>
            </a:p>
          </p:txBody>
        </p:sp>
        <p:sp>
          <p:nvSpPr>
            <p:cNvPr id="1101" name="Freeform: Shape 1100">
              <a:extLst>
                <a:ext uri="{FF2B5EF4-FFF2-40B4-BE49-F238E27FC236}">
                  <a16:creationId xmlns:a16="http://schemas.microsoft.com/office/drawing/2014/main" id="{3D5EF6C3-0778-3C02-5830-FEC41D6D7FB3}"/>
                </a:ext>
              </a:extLst>
            </p:cNvPr>
            <p:cNvSpPr/>
            <p:nvPr/>
          </p:nvSpPr>
          <p:spPr>
            <a:xfrm>
              <a:off x="10455749" y="3126197"/>
              <a:ext cx="155566" cy="72668"/>
            </a:xfrm>
            <a:custGeom>
              <a:avLst/>
              <a:gdLst>
                <a:gd name="csX0" fmla="*/ 110052 w 155566"/>
                <a:gd name="csY0" fmla="*/ 15664 h 72668"/>
                <a:gd name="csX1" fmla="*/ 150506 w 155566"/>
                <a:gd name="csY1" fmla="*/ 49779 h 72668"/>
                <a:gd name="csX2" fmla="*/ 136330 w 155566"/>
                <a:gd name="csY2" fmla="*/ 50009 h 72668"/>
                <a:gd name="csX3" fmla="*/ 19464 w 155566"/>
                <a:gd name="csY3" fmla="*/ 71792 h 72668"/>
                <a:gd name="csX4" fmla="*/ 16237 w 155566"/>
                <a:gd name="csY4" fmla="*/ 59345 h 72668"/>
                <a:gd name="csX5" fmla="*/ 14623 w 155566"/>
                <a:gd name="csY5" fmla="*/ 27420 h 72668"/>
                <a:gd name="csX6" fmla="*/ 70636 w 155566"/>
                <a:gd name="csY6" fmla="*/ 36525 h 72668"/>
                <a:gd name="csX7" fmla="*/ 49314 w 155566"/>
                <a:gd name="csY7" fmla="*/ 16932 h 72668"/>
                <a:gd name="csX8" fmla="*/ 65911 w 155566"/>
                <a:gd name="csY8" fmla="*/ 16932 h 72668"/>
                <a:gd name="csX9" fmla="*/ 91497 w 155566"/>
                <a:gd name="csY9" fmla="*/ 7827 h 72668"/>
                <a:gd name="csX10" fmla="*/ 110052 w 155566"/>
                <a:gd name="csY10" fmla="*/ 15779 h 726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5566" h="72668">
                  <a:moveTo>
                    <a:pt x="110052" y="15664"/>
                  </a:moveTo>
                  <a:cubicBezTo>
                    <a:pt x="131259" y="19352"/>
                    <a:pt x="169292" y="28226"/>
                    <a:pt x="150506" y="49779"/>
                  </a:cubicBezTo>
                  <a:cubicBezTo>
                    <a:pt x="156038" y="63955"/>
                    <a:pt x="151313" y="64070"/>
                    <a:pt x="136330" y="50009"/>
                  </a:cubicBezTo>
                  <a:cubicBezTo>
                    <a:pt x="115930" y="58653"/>
                    <a:pt x="39633" y="76863"/>
                    <a:pt x="19464" y="71792"/>
                  </a:cubicBezTo>
                  <a:cubicBezTo>
                    <a:pt x="17505" y="71331"/>
                    <a:pt x="16698" y="66029"/>
                    <a:pt x="16237" y="59345"/>
                  </a:cubicBezTo>
                  <a:cubicBezTo>
                    <a:pt x="-6237" y="53236"/>
                    <a:pt x="-4047" y="39867"/>
                    <a:pt x="14623" y="27420"/>
                  </a:cubicBezTo>
                  <a:cubicBezTo>
                    <a:pt x="20386" y="12321"/>
                    <a:pt x="39057" y="15433"/>
                    <a:pt x="70636" y="36525"/>
                  </a:cubicBezTo>
                  <a:cubicBezTo>
                    <a:pt x="53002" y="32030"/>
                    <a:pt x="45972" y="25460"/>
                    <a:pt x="49314" y="16932"/>
                  </a:cubicBezTo>
                  <a:cubicBezTo>
                    <a:pt x="47009" y="7827"/>
                    <a:pt x="52541" y="7827"/>
                    <a:pt x="65911" y="16932"/>
                  </a:cubicBezTo>
                  <a:cubicBezTo>
                    <a:pt x="57728" y="-5543"/>
                    <a:pt x="74785" y="-2431"/>
                    <a:pt x="91497" y="7827"/>
                  </a:cubicBezTo>
                  <a:lnTo>
                    <a:pt x="110052" y="15779"/>
                  </a:lnTo>
                  <a:close/>
                </a:path>
              </a:pathLst>
            </a:custGeom>
            <a:solidFill>
              <a:srgbClr val="179C64"/>
            </a:solidFill>
            <a:ln w="11479" cap="flat">
              <a:noFill/>
              <a:prstDash val="solid"/>
              <a:miter/>
            </a:ln>
          </p:spPr>
          <p:txBody>
            <a:bodyPr/>
            <a:lstStyle/>
            <a:p>
              <a:endParaRPr lang="en-US"/>
            </a:p>
          </p:txBody>
        </p:sp>
        <p:sp>
          <p:nvSpPr>
            <p:cNvPr id="1102" name="Freeform: Shape 1101">
              <a:extLst>
                <a:ext uri="{FF2B5EF4-FFF2-40B4-BE49-F238E27FC236}">
                  <a16:creationId xmlns:a16="http://schemas.microsoft.com/office/drawing/2014/main" id="{A853769D-5670-AF60-8613-2CD830242147}"/>
                </a:ext>
              </a:extLst>
            </p:cNvPr>
            <p:cNvSpPr/>
            <p:nvPr/>
          </p:nvSpPr>
          <p:spPr>
            <a:xfrm>
              <a:off x="9612307" y="4117474"/>
              <a:ext cx="85758" cy="135075"/>
            </a:xfrm>
            <a:custGeom>
              <a:avLst/>
              <a:gdLst>
                <a:gd name="csX0" fmla="*/ 20986 w 85758"/>
                <a:gd name="csY0" fmla="*/ 9796 h 135075"/>
                <a:gd name="csX1" fmla="*/ 29861 w 85758"/>
                <a:gd name="csY1" fmla="*/ 17173 h 135075"/>
                <a:gd name="csX2" fmla="*/ 63284 w 85758"/>
                <a:gd name="csY2" fmla="*/ 59470 h 135075"/>
                <a:gd name="csX3" fmla="*/ 62938 w 85758"/>
                <a:gd name="csY3" fmla="*/ 68345 h 135075"/>
                <a:gd name="csX4" fmla="*/ 80226 w 85758"/>
                <a:gd name="csY4" fmla="*/ 135076 h 135075"/>
                <a:gd name="csX5" fmla="*/ 21563 w 85758"/>
                <a:gd name="csY5" fmla="*/ 85172 h 135075"/>
                <a:gd name="csX6" fmla="*/ 7041 w 85758"/>
                <a:gd name="csY6" fmla="*/ 0 h 135075"/>
                <a:gd name="csX7" fmla="*/ 20871 w 85758"/>
                <a:gd name="csY7" fmla="*/ 9796 h 135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58" h="135075">
                  <a:moveTo>
                    <a:pt x="20986" y="9796"/>
                  </a:moveTo>
                  <a:cubicBezTo>
                    <a:pt x="24675" y="3688"/>
                    <a:pt x="27671" y="6224"/>
                    <a:pt x="29861" y="17173"/>
                  </a:cubicBezTo>
                  <a:cubicBezTo>
                    <a:pt x="51528" y="13485"/>
                    <a:pt x="66050" y="39301"/>
                    <a:pt x="63284" y="59470"/>
                  </a:cubicBezTo>
                  <a:cubicBezTo>
                    <a:pt x="70776" y="62236"/>
                    <a:pt x="70545" y="65233"/>
                    <a:pt x="62938" y="68345"/>
                  </a:cubicBezTo>
                  <a:cubicBezTo>
                    <a:pt x="85643" y="95199"/>
                    <a:pt x="91406" y="117442"/>
                    <a:pt x="80226" y="135076"/>
                  </a:cubicBezTo>
                  <a:cubicBezTo>
                    <a:pt x="60057" y="119402"/>
                    <a:pt x="40234" y="102459"/>
                    <a:pt x="21563" y="85172"/>
                  </a:cubicBezTo>
                  <a:cubicBezTo>
                    <a:pt x="-1027" y="51633"/>
                    <a:pt x="-5867" y="23281"/>
                    <a:pt x="7041" y="0"/>
                  </a:cubicBezTo>
                  <a:lnTo>
                    <a:pt x="20871" y="9796"/>
                  </a:lnTo>
                  <a:close/>
                </a:path>
              </a:pathLst>
            </a:custGeom>
            <a:solidFill>
              <a:srgbClr val="5F8B2D"/>
            </a:solidFill>
            <a:ln w="11479" cap="flat">
              <a:noFill/>
              <a:prstDash val="solid"/>
              <a:miter/>
            </a:ln>
          </p:spPr>
          <p:txBody>
            <a:bodyPr/>
            <a:lstStyle/>
            <a:p>
              <a:endParaRPr lang="en-US"/>
            </a:p>
          </p:txBody>
        </p:sp>
        <p:sp>
          <p:nvSpPr>
            <p:cNvPr id="1103" name="Freeform: Shape 1102">
              <a:extLst>
                <a:ext uri="{FF2B5EF4-FFF2-40B4-BE49-F238E27FC236}">
                  <a16:creationId xmlns:a16="http://schemas.microsoft.com/office/drawing/2014/main" id="{BF72FE74-743C-EBF3-B2BE-A090E8DBB1FE}"/>
                </a:ext>
              </a:extLst>
            </p:cNvPr>
            <p:cNvSpPr/>
            <p:nvPr/>
          </p:nvSpPr>
          <p:spPr>
            <a:xfrm>
              <a:off x="9746000" y="4296158"/>
              <a:ext cx="103684" cy="72329"/>
            </a:xfrm>
            <a:custGeom>
              <a:avLst/>
              <a:gdLst>
                <a:gd name="csX0" fmla="*/ 93941 w 103684"/>
                <a:gd name="csY0" fmla="*/ 51590 h 72329"/>
                <a:gd name="csX1" fmla="*/ 87717 w 103684"/>
                <a:gd name="csY1" fmla="*/ 62194 h 72329"/>
                <a:gd name="csX2" fmla="*/ 61324 w 103684"/>
                <a:gd name="csY2" fmla="*/ 56085 h 72329"/>
                <a:gd name="csX3" fmla="*/ 42423 w 103684"/>
                <a:gd name="csY3" fmla="*/ 70607 h 72329"/>
                <a:gd name="csX4" fmla="*/ 26864 w 103684"/>
                <a:gd name="csY4" fmla="*/ 71299 h 72329"/>
                <a:gd name="csX5" fmla="*/ 10 w 103684"/>
                <a:gd name="csY5" fmla="*/ 48018 h 72329"/>
                <a:gd name="csX6" fmla="*/ 8769 w 103684"/>
                <a:gd name="csY6" fmla="*/ 3876 h 72329"/>
                <a:gd name="csX7" fmla="*/ 52681 w 103684"/>
                <a:gd name="csY7" fmla="*/ 15401 h 72329"/>
                <a:gd name="csX8" fmla="*/ 93941 w 103684"/>
                <a:gd name="csY8" fmla="*/ 51706 h 72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3684" h="72329">
                  <a:moveTo>
                    <a:pt x="93941" y="51590"/>
                  </a:moveTo>
                  <a:cubicBezTo>
                    <a:pt x="109500" y="60119"/>
                    <a:pt x="105697" y="66343"/>
                    <a:pt x="87717" y="62194"/>
                  </a:cubicBezTo>
                  <a:cubicBezTo>
                    <a:pt x="86910" y="77522"/>
                    <a:pt x="78151" y="75448"/>
                    <a:pt x="61324" y="56085"/>
                  </a:cubicBezTo>
                  <a:cubicBezTo>
                    <a:pt x="59250" y="66804"/>
                    <a:pt x="53026" y="71760"/>
                    <a:pt x="42423" y="70607"/>
                  </a:cubicBezTo>
                  <a:lnTo>
                    <a:pt x="26864" y="71299"/>
                  </a:lnTo>
                  <a:cubicBezTo>
                    <a:pt x="17644" y="67150"/>
                    <a:pt x="356" y="57353"/>
                    <a:pt x="10" y="48018"/>
                  </a:cubicBezTo>
                  <a:cubicBezTo>
                    <a:pt x="-336" y="36492"/>
                    <a:pt x="8308" y="14825"/>
                    <a:pt x="8769" y="3876"/>
                  </a:cubicBezTo>
                  <a:cubicBezTo>
                    <a:pt x="19834" y="-3846"/>
                    <a:pt x="34471" y="-43"/>
                    <a:pt x="52681" y="15401"/>
                  </a:cubicBezTo>
                  <a:lnTo>
                    <a:pt x="93941" y="51706"/>
                  </a:lnTo>
                  <a:close/>
                </a:path>
              </a:pathLst>
            </a:custGeom>
            <a:solidFill>
              <a:srgbClr val="3B983C"/>
            </a:solidFill>
            <a:ln w="11479" cap="flat">
              <a:noFill/>
              <a:prstDash val="solid"/>
              <a:miter/>
            </a:ln>
          </p:spPr>
          <p:txBody>
            <a:bodyPr/>
            <a:lstStyle/>
            <a:p>
              <a:endParaRPr lang="en-US"/>
            </a:p>
          </p:txBody>
        </p:sp>
        <p:sp>
          <p:nvSpPr>
            <p:cNvPr id="1104" name="Freeform: Shape 1103">
              <a:extLst>
                <a:ext uri="{FF2B5EF4-FFF2-40B4-BE49-F238E27FC236}">
                  <a16:creationId xmlns:a16="http://schemas.microsoft.com/office/drawing/2014/main" id="{F2D4E5F9-70C6-CB54-0824-ACF8E85F401F}"/>
                </a:ext>
              </a:extLst>
            </p:cNvPr>
            <p:cNvSpPr/>
            <p:nvPr/>
          </p:nvSpPr>
          <p:spPr>
            <a:xfrm>
              <a:off x="9770339" y="3280394"/>
              <a:ext cx="79602" cy="121132"/>
            </a:xfrm>
            <a:custGeom>
              <a:avLst/>
              <a:gdLst>
                <a:gd name="csX0" fmla="*/ 72022 w 79602"/>
                <a:gd name="csY0" fmla="*/ 35383 h 121132"/>
                <a:gd name="csX1" fmla="*/ 37792 w 79602"/>
                <a:gd name="csY1" fmla="*/ 112832 h 121132"/>
                <a:gd name="csX2" fmla="*/ 18545 w 79602"/>
                <a:gd name="csY2" fmla="*/ 103843 h 121132"/>
                <a:gd name="csX3" fmla="*/ 9671 w 79602"/>
                <a:gd name="csY3" fmla="*/ 79178 h 121132"/>
                <a:gd name="csX4" fmla="*/ 36524 w 79602"/>
                <a:gd name="csY4" fmla="*/ 25817 h 121132"/>
                <a:gd name="csX5" fmla="*/ 62226 w 79602"/>
                <a:gd name="csY5" fmla="*/ 0 h 121132"/>
                <a:gd name="csX6" fmla="*/ 74212 w 79602"/>
                <a:gd name="csY6" fmla="*/ 346 h 121132"/>
                <a:gd name="csX7" fmla="*/ 72022 w 79602"/>
                <a:gd name="csY7" fmla="*/ 35383 h 1211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9602" h="121132">
                  <a:moveTo>
                    <a:pt x="72022" y="35383"/>
                  </a:moveTo>
                  <a:cubicBezTo>
                    <a:pt x="84124" y="60853"/>
                    <a:pt x="60497" y="99809"/>
                    <a:pt x="37792" y="112832"/>
                  </a:cubicBezTo>
                  <a:cubicBezTo>
                    <a:pt x="31799" y="129429"/>
                    <a:pt x="19467" y="118364"/>
                    <a:pt x="18545" y="103843"/>
                  </a:cubicBezTo>
                  <a:cubicBezTo>
                    <a:pt x="6213" y="109951"/>
                    <a:pt x="796" y="87707"/>
                    <a:pt x="9671" y="79178"/>
                  </a:cubicBezTo>
                  <a:cubicBezTo>
                    <a:pt x="-8885" y="50135"/>
                    <a:pt x="-1163" y="30081"/>
                    <a:pt x="36524" y="25817"/>
                  </a:cubicBezTo>
                  <a:lnTo>
                    <a:pt x="62226" y="0"/>
                  </a:lnTo>
                  <a:lnTo>
                    <a:pt x="74212" y="346"/>
                  </a:lnTo>
                  <a:cubicBezTo>
                    <a:pt x="82049" y="7491"/>
                    <a:pt x="81358" y="19132"/>
                    <a:pt x="72022" y="35383"/>
                  </a:cubicBezTo>
                  <a:close/>
                </a:path>
              </a:pathLst>
            </a:custGeom>
            <a:solidFill>
              <a:srgbClr val="339A44"/>
            </a:solidFill>
            <a:ln w="11479" cap="flat">
              <a:noFill/>
              <a:prstDash val="solid"/>
              <a:miter/>
            </a:ln>
          </p:spPr>
          <p:txBody>
            <a:bodyPr/>
            <a:lstStyle/>
            <a:p>
              <a:endParaRPr lang="en-US"/>
            </a:p>
          </p:txBody>
        </p:sp>
        <p:sp>
          <p:nvSpPr>
            <p:cNvPr id="1105" name="Freeform: Shape 1104">
              <a:extLst>
                <a:ext uri="{FF2B5EF4-FFF2-40B4-BE49-F238E27FC236}">
                  <a16:creationId xmlns:a16="http://schemas.microsoft.com/office/drawing/2014/main" id="{9ABD9F41-C944-CC54-7181-638FAC1714F3}"/>
                </a:ext>
              </a:extLst>
            </p:cNvPr>
            <p:cNvSpPr/>
            <p:nvPr/>
          </p:nvSpPr>
          <p:spPr>
            <a:xfrm>
              <a:off x="11115719" y="4207024"/>
              <a:ext cx="123848" cy="69566"/>
            </a:xfrm>
            <a:custGeom>
              <a:avLst/>
              <a:gdLst>
                <a:gd name="csX0" fmla="*/ 87659 w 123848"/>
                <a:gd name="csY0" fmla="*/ 20285 h 69566"/>
                <a:gd name="csX1" fmla="*/ 113821 w 123848"/>
                <a:gd name="csY1" fmla="*/ 20861 h 69566"/>
                <a:gd name="csX2" fmla="*/ 123848 w 123848"/>
                <a:gd name="csY2" fmla="*/ 23281 h 69566"/>
                <a:gd name="csX3" fmla="*/ 17125 w 123848"/>
                <a:gd name="csY3" fmla="*/ 63966 h 69566"/>
                <a:gd name="csX4" fmla="*/ 10209 w 123848"/>
                <a:gd name="csY4" fmla="*/ 51288 h 69566"/>
                <a:gd name="csX5" fmla="*/ 27497 w 123848"/>
                <a:gd name="csY5" fmla="*/ 27776 h 69566"/>
                <a:gd name="csX6" fmla="*/ 55158 w 123848"/>
                <a:gd name="csY6" fmla="*/ 13370 h 69566"/>
                <a:gd name="csX7" fmla="*/ 87659 w 123848"/>
                <a:gd name="csY7" fmla="*/ 20054 h 695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3848" h="69566">
                  <a:moveTo>
                    <a:pt x="87659" y="20285"/>
                  </a:moveTo>
                  <a:cubicBezTo>
                    <a:pt x="93883" y="0"/>
                    <a:pt x="109096" y="-2651"/>
                    <a:pt x="113821" y="20861"/>
                  </a:cubicBezTo>
                  <a:cubicBezTo>
                    <a:pt x="118086" y="17288"/>
                    <a:pt x="121428" y="18210"/>
                    <a:pt x="123848" y="23281"/>
                  </a:cubicBezTo>
                  <a:cubicBezTo>
                    <a:pt x="95266" y="51518"/>
                    <a:pt x="57348" y="63043"/>
                    <a:pt x="17125" y="63966"/>
                  </a:cubicBezTo>
                  <a:cubicBezTo>
                    <a:pt x="-2584" y="75721"/>
                    <a:pt x="-5811" y="67769"/>
                    <a:pt x="10209" y="51288"/>
                  </a:cubicBezTo>
                  <a:cubicBezTo>
                    <a:pt x="-6387" y="36305"/>
                    <a:pt x="6291" y="16366"/>
                    <a:pt x="27497" y="27776"/>
                  </a:cubicBezTo>
                  <a:cubicBezTo>
                    <a:pt x="17355" y="11410"/>
                    <a:pt x="41673" y="-5762"/>
                    <a:pt x="55158" y="13370"/>
                  </a:cubicBezTo>
                  <a:cubicBezTo>
                    <a:pt x="69334" y="-6339"/>
                    <a:pt x="83741" y="-4379"/>
                    <a:pt x="87659" y="20054"/>
                  </a:cubicBezTo>
                  <a:close/>
                </a:path>
              </a:pathLst>
            </a:custGeom>
            <a:solidFill>
              <a:srgbClr val="9E7816"/>
            </a:solidFill>
            <a:ln w="11479" cap="flat">
              <a:noFill/>
              <a:prstDash val="solid"/>
              <a:miter/>
            </a:ln>
          </p:spPr>
          <p:txBody>
            <a:bodyPr/>
            <a:lstStyle/>
            <a:p>
              <a:endParaRPr lang="en-US"/>
            </a:p>
          </p:txBody>
        </p:sp>
        <p:sp>
          <p:nvSpPr>
            <p:cNvPr id="1106" name="Freeform: Shape 1105">
              <a:extLst>
                <a:ext uri="{FF2B5EF4-FFF2-40B4-BE49-F238E27FC236}">
                  <a16:creationId xmlns:a16="http://schemas.microsoft.com/office/drawing/2014/main" id="{3C7BC76A-09CF-4648-CAD1-1FA238472D50}"/>
                </a:ext>
              </a:extLst>
            </p:cNvPr>
            <p:cNvSpPr/>
            <p:nvPr/>
          </p:nvSpPr>
          <p:spPr>
            <a:xfrm>
              <a:off x="10007375" y="3107441"/>
              <a:ext cx="111095" cy="68160"/>
            </a:xfrm>
            <a:custGeom>
              <a:avLst/>
              <a:gdLst>
                <a:gd name="csX0" fmla="*/ 102257 w 111095"/>
                <a:gd name="csY0" fmla="*/ 25546 h 68160"/>
                <a:gd name="csX1" fmla="*/ 75403 w 111095"/>
                <a:gd name="csY1" fmla="*/ 43871 h 68160"/>
                <a:gd name="csX2" fmla="*/ 57539 w 111095"/>
                <a:gd name="csY2" fmla="*/ 53437 h 68160"/>
                <a:gd name="csX3" fmla="*/ 39099 w 111095"/>
                <a:gd name="csY3" fmla="*/ 56549 h 68160"/>
                <a:gd name="csX4" fmla="*/ 8787 w 111095"/>
                <a:gd name="csY4" fmla="*/ 43295 h 68160"/>
                <a:gd name="csX5" fmla="*/ 1526 w 111095"/>
                <a:gd name="csY5" fmla="*/ 29234 h 68160"/>
                <a:gd name="csX6" fmla="*/ 17431 w 111095"/>
                <a:gd name="csY6" fmla="*/ 27505 h 68160"/>
                <a:gd name="csX7" fmla="*/ 14550 w 111095"/>
                <a:gd name="csY7" fmla="*/ 17709 h 68160"/>
                <a:gd name="csX8" fmla="*/ 48895 w 111095"/>
                <a:gd name="csY8" fmla="*/ 9180 h 68160"/>
                <a:gd name="csX9" fmla="*/ 102372 w 111095"/>
                <a:gd name="csY9" fmla="*/ 25430 h 681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1095" h="68160">
                  <a:moveTo>
                    <a:pt x="102257" y="25546"/>
                  </a:moveTo>
                  <a:cubicBezTo>
                    <a:pt x="109633" y="34305"/>
                    <a:pt x="100643" y="40413"/>
                    <a:pt x="75403" y="43871"/>
                  </a:cubicBezTo>
                  <a:cubicBezTo>
                    <a:pt x="78400" y="49288"/>
                    <a:pt x="72522" y="52515"/>
                    <a:pt x="57539" y="53437"/>
                  </a:cubicBezTo>
                  <a:cubicBezTo>
                    <a:pt x="58922" y="71416"/>
                    <a:pt x="45322" y="73491"/>
                    <a:pt x="39099" y="56549"/>
                  </a:cubicBezTo>
                  <a:cubicBezTo>
                    <a:pt x="30339" y="68765"/>
                    <a:pt x="2909" y="61966"/>
                    <a:pt x="8787" y="43295"/>
                  </a:cubicBezTo>
                  <a:cubicBezTo>
                    <a:pt x="1987" y="39491"/>
                    <a:pt x="-2508" y="31539"/>
                    <a:pt x="1526" y="29234"/>
                  </a:cubicBezTo>
                  <a:cubicBezTo>
                    <a:pt x="31261" y="12176"/>
                    <a:pt x="25153" y="30156"/>
                    <a:pt x="17431" y="27505"/>
                  </a:cubicBezTo>
                  <a:cubicBezTo>
                    <a:pt x="15587" y="26929"/>
                    <a:pt x="14896" y="22780"/>
                    <a:pt x="14550" y="17709"/>
                  </a:cubicBezTo>
                  <a:cubicBezTo>
                    <a:pt x="23770" y="14597"/>
                    <a:pt x="38868" y="10793"/>
                    <a:pt x="48895" y="9180"/>
                  </a:cubicBezTo>
                  <a:cubicBezTo>
                    <a:pt x="73213" y="-2576"/>
                    <a:pt x="133490" y="-8339"/>
                    <a:pt x="102372" y="25430"/>
                  </a:cubicBezTo>
                  <a:close/>
                </a:path>
              </a:pathLst>
            </a:custGeom>
            <a:solidFill>
              <a:srgbClr val="1B8EC1"/>
            </a:solidFill>
            <a:ln w="11479" cap="flat">
              <a:noFill/>
              <a:prstDash val="solid"/>
              <a:miter/>
            </a:ln>
          </p:spPr>
          <p:txBody>
            <a:bodyPr/>
            <a:lstStyle/>
            <a:p>
              <a:endParaRPr lang="en-US"/>
            </a:p>
          </p:txBody>
        </p:sp>
        <p:sp>
          <p:nvSpPr>
            <p:cNvPr id="1107" name="Freeform: Shape 1106">
              <a:extLst>
                <a:ext uri="{FF2B5EF4-FFF2-40B4-BE49-F238E27FC236}">
                  <a16:creationId xmlns:a16="http://schemas.microsoft.com/office/drawing/2014/main" id="{AC3F3529-4866-F9D3-94C1-73548EF9833D}"/>
                </a:ext>
              </a:extLst>
            </p:cNvPr>
            <p:cNvSpPr/>
            <p:nvPr/>
          </p:nvSpPr>
          <p:spPr>
            <a:xfrm>
              <a:off x="9651725" y="3338676"/>
              <a:ext cx="102664" cy="109407"/>
            </a:xfrm>
            <a:custGeom>
              <a:avLst/>
              <a:gdLst>
                <a:gd name="csX0" fmla="*/ 86333 w 102664"/>
                <a:gd name="csY0" fmla="*/ 18822 h 109407"/>
                <a:gd name="csX1" fmla="*/ 94516 w 102664"/>
                <a:gd name="csY1" fmla="*/ 37262 h 109407"/>
                <a:gd name="csX2" fmla="*/ 14415 w 102664"/>
                <a:gd name="csY2" fmla="*/ 96848 h 109407"/>
                <a:gd name="csX3" fmla="*/ 1853 w 102664"/>
                <a:gd name="csY3" fmla="*/ 89357 h 109407"/>
                <a:gd name="csX4" fmla="*/ 78726 w 102664"/>
                <a:gd name="csY4" fmla="*/ 2802 h 109407"/>
                <a:gd name="csX5" fmla="*/ 86448 w 102664"/>
                <a:gd name="csY5" fmla="*/ 18707 h 109407"/>
              </a:gdLst>
              <a:ahLst/>
              <a:cxnLst>
                <a:cxn ang="0">
                  <a:pos x="csX0" y="csY0"/>
                </a:cxn>
                <a:cxn ang="0">
                  <a:pos x="csX1" y="csY1"/>
                </a:cxn>
                <a:cxn ang="0">
                  <a:pos x="csX2" y="csY2"/>
                </a:cxn>
                <a:cxn ang="0">
                  <a:pos x="csX3" y="csY3"/>
                </a:cxn>
                <a:cxn ang="0">
                  <a:pos x="csX4" y="csY4"/>
                </a:cxn>
                <a:cxn ang="0">
                  <a:pos x="csX5" y="csY5"/>
                </a:cxn>
              </a:cxnLst>
              <a:rect l="l" t="t" r="r" b="b"/>
              <a:pathLst>
                <a:path w="102664" h="109407">
                  <a:moveTo>
                    <a:pt x="86333" y="18822"/>
                  </a:moveTo>
                  <a:cubicBezTo>
                    <a:pt x="104888" y="24700"/>
                    <a:pt x="107655" y="30923"/>
                    <a:pt x="94516" y="37262"/>
                  </a:cubicBezTo>
                  <a:cubicBezTo>
                    <a:pt x="82991" y="66306"/>
                    <a:pt x="41154" y="98346"/>
                    <a:pt x="14415" y="96848"/>
                  </a:cubicBezTo>
                  <a:cubicBezTo>
                    <a:pt x="3582" y="117017"/>
                    <a:pt x="-3564" y="111715"/>
                    <a:pt x="1853" y="89357"/>
                  </a:cubicBezTo>
                  <a:cubicBezTo>
                    <a:pt x="19256" y="66075"/>
                    <a:pt x="53140" y="21012"/>
                    <a:pt x="78726" y="2802"/>
                  </a:cubicBezTo>
                  <a:cubicBezTo>
                    <a:pt x="100624" y="-4574"/>
                    <a:pt x="103275" y="3263"/>
                    <a:pt x="86448" y="18707"/>
                  </a:cubicBezTo>
                  <a:close/>
                </a:path>
              </a:pathLst>
            </a:custGeom>
            <a:solidFill>
              <a:srgbClr val="0F7E84"/>
            </a:solidFill>
            <a:ln w="11479" cap="flat">
              <a:noFill/>
              <a:prstDash val="solid"/>
              <a:miter/>
            </a:ln>
          </p:spPr>
          <p:txBody>
            <a:bodyPr/>
            <a:lstStyle/>
            <a:p>
              <a:endParaRPr lang="en-US"/>
            </a:p>
          </p:txBody>
        </p:sp>
        <p:sp>
          <p:nvSpPr>
            <p:cNvPr id="1108" name="Freeform: Shape 1107">
              <a:extLst>
                <a:ext uri="{FF2B5EF4-FFF2-40B4-BE49-F238E27FC236}">
                  <a16:creationId xmlns:a16="http://schemas.microsoft.com/office/drawing/2014/main" id="{88FE9D7C-69A4-A3C2-0911-ABD3F0859DCF}"/>
                </a:ext>
              </a:extLst>
            </p:cNvPr>
            <p:cNvSpPr/>
            <p:nvPr/>
          </p:nvSpPr>
          <p:spPr>
            <a:xfrm>
              <a:off x="10197869" y="3131439"/>
              <a:ext cx="125014" cy="78530"/>
            </a:xfrm>
            <a:custGeom>
              <a:avLst/>
              <a:gdLst>
                <a:gd name="csX0" fmla="*/ 48107 w 125014"/>
                <a:gd name="csY0" fmla="*/ 1894 h 78530"/>
                <a:gd name="csX1" fmla="*/ 65740 w 125014"/>
                <a:gd name="csY1" fmla="*/ 3507 h 78530"/>
                <a:gd name="csX2" fmla="*/ 91557 w 125014"/>
                <a:gd name="csY2" fmla="*/ 30591 h 78530"/>
                <a:gd name="csX3" fmla="*/ 117950 w 125014"/>
                <a:gd name="csY3" fmla="*/ 70930 h 78530"/>
                <a:gd name="csX4" fmla="*/ 108730 w 125014"/>
                <a:gd name="csY4" fmla="*/ 71160 h 78530"/>
                <a:gd name="csX5" fmla="*/ 57788 w 125014"/>
                <a:gd name="csY5" fmla="*/ 48801 h 78530"/>
                <a:gd name="csX6" fmla="*/ 47185 w 125014"/>
                <a:gd name="csY6" fmla="*/ 47303 h 78530"/>
                <a:gd name="csX7" fmla="*/ 8575 w 125014"/>
                <a:gd name="csY7" fmla="*/ 29554 h 78530"/>
                <a:gd name="csX8" fmla="*/ 9151 w 125014"/>
                <a:gd name="csY8" fmla="*/ 21602 h 78530"/>
                <a:gd name="csX9" fmla="*/ 14453 w 125014"/>
                <a:gd name="csY9" fmla="*/ 11805 h 78530"/>
                <a:gd name="csX10" fmla="*/ 48222 w 125014"/>
                <a:gd name="csY10" fmla="*/ 1894 h 785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5014" h="78530">
                  <a:moveTo>
                    <a:pt x="48107" y="1894"/>
                  </a:moveTo>
                  <a:cubicBezTo>
                    <a:pt x="56290" y="-1103"/>
                    <a:pt x="62168" y="-527"/>
                    <a:pt x="65740" y="3507"/>
                  </a:cubicBezTo>
                  <a:cubicBezTo>
                    <a:pt x="80032" y="5582"/>
                    <a:pt x="88676" y="14571"/>
                    <a:pt x="91557" y="30591"/>
                  </a:cubicBezTo>
                  <a:cubicBezTo>
                    <a:pt x="124058" y="40157"/>
                    <a:pt x="132933" y="53642"/>
                    <a:pt x="117950" y="70930"/>
                  </a:cubicBezTo>
                  <a:cubicBezTo>
                    <a:pt x="115645" y="78536"/>
                    <a:pt x="112533" y="78421"/>
                    <a:pt x="108730" y="71160"/>
                  </a:cubicBezTo>
                  <a:cubicBezTo>
                    <a:pt x="101930" y="90868"/>
                    <a:pt x="63090" y="66781"/>
                    <a:pt x="57788" y="48801"/>
                  </a:cubicBezTo>
                  <a:cubicBezTo>
                    <a:pt x="57096" y="65628"/>
                    <a:pt x="50181" y="64591"/>
                    <a:pt x="47185" y="47303"/>
                  </a:cubicBezTo>
                  <a:cubicBezTo>
                    <a:pt x="29436" y="58598"/>
                    <a:pt x="14107" y="48340"/>
                    <a:pt x="8575" y="29554"/>
                  </a:cubicBezTo>
                  <a:cubicBezTo>
                    <a:pt x="1084" y="27249"/>
                    <a:pt x="1545" y="24598"/>
                    <a:pt x="9151" y="21602"/>
                  </a:cubicBezTo>
                  <a:cubicBezTo>
                    <a:pt x="-5255" y="13073"/>
                    <a:pt x="-2028" y="7310"/>
                    <a:pt x="14453" y="11805"/>
                  </a:cubicBezTo>
                  <a:cubicBezTo>
                    <a:pt x="23558" y="9039"/>
                    <a:pt x="39924" y="5005"/>
                    <a:pt x="48222" y="1894"/>
                  </a:cubicBezTo>
                  <a:close/>
                </a:path>
              </a:pathLst>
            </a:custGeom>
            <a:solidFill>
              <a:srgbClr val="10A161"/>
            </a:solidFill>
            <a:ln w="11479" cap="flat">
              <a:noFill/>
              <a:prstDash val="solid"/>
              <a:miter/>
            </a:ln>
          </p:spPr>
          <p:txBody>
            <a:bodyPr/>
            <a:lstStyle/>
            <a:p>
              <a:endParaRPr lang="en-US"/>
            </a:p>
          </p:txBody>
        </p:sp>
        <p:sp>
          <p:nvSpPr>
            <p:cNvPr id="1109" name="Freeform: Shape 1108">
              <a:extLst>
                <a:ext uri="{FF2B5EF4-FFF2-40B4-BE49-F238E27FC236}">
                  <a16:creationId xmlns:a16="http://schemas.microsoft.com/office/drawing/2014/main" id="{2343A369-01D5-B836-FD76-B4751F592F42}"/>
                </a:ext>
              </a:extLst>
            </p:cNvPr>
            <p:cNvSpPr/>
            <p:nvPr/>
          </p:nvSpPr>
          <p:spPr>
            <a:xfrm>
              <a:off x="10600272" y="3134696"/>
              <a:ext cx="173098" cy="95196"/>
            </a:xfrm>
            <a:custGeom>
              <a:avLst/>
              <a:gdLst>
                <a:gd name="csX0" fmla="*/ 173099 w 173098"/>
                <a:gd name="csY0" fmla="*/ 86690 h 95196"/>
                <a:gd name="csX1" fmla="*/ 113628 w 173098"/>
                <a:gd name="csY1" fmla="*/ 60527 h 95196"/>
                <a:gd name="csX2" fmla="*/ 87120 w 173098"/>
                <a:gd name="csY2" fmla="*/ 45429 h 95196"/>
                <a:gd name="csX3" fmla="*/ 25114 w 173098"/>
                <a:gd name="csY3" fmla="*/ 23070 h 95196"/>
                <a:gd name="csX4" fmla="*/ 105 w 173098"/>
                <a:gd name="csY4" fmla="*/ 8664 h 95196"/>
                <a:gd name="csX5" fmla="*/ 35948 w 173098"/>
                <a:gd name="csY5" fmla="*/ 1287 h 95196"/>
                <a:gd name="csX6" fmla="*/ 139330 w 173098"/>
                <a:gd name="csY6" fmla="*/ 51653 h 95196"/>
                <a:gd name="csX7" fmla="*/ 173099 w 173098"/>
                <a:gd name="csY7" fmla="*/ 86690 h 95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3098" h="95196">
                  <a:moveTo>
                    <a:pt x="173099" y="86690"/>
                  </a:moveTo>
                  <a:cubicBezTo>
                    <a:pt x="164570" y="111354"/>
                    <a:pt x="124693" y="76086"/>
                    <a:pt x="113628" y="60527"/>
                  </a:cubicBezTo>
                  <a:cubicBezTo>
                    <a:pt x="96225" y="77700"/>
                    <a:pt x="81242" y="69056"/>
                    <a:pt x="87120" y="45429"/>
                  </a:cubicBezTo>
                  <a:cubicBezTo>
                    <a:pt x="66605" y="59605"/>
                    <a:pt x="45860" y="52114"/>
                    <a:pt x="25114" y="23070"/>
                  </a:cubicBezTo>
                  <a:cubicBezTo>
                    <a:pt x="13820" y="36094"/>
                    <a:pt x="220" y="24107"/>
                    <a:pt x="105" y="8664"/>
                  </a:cubicBezTo>
                  <a:cubicBezTo>
                    <a:pt x="-1970" y="3938"/>
                    <a:pt x="27419" y="-2862"/>
                    <a:pt x="35948" y="1287"/>
                  </a:cubicBezTo>
                  <a:lnTo>
                    <a:pt x="139330" y="51653"/>
                  </a:lnTo>
                  <a:cubicBezTo>
                    <a:pt x="150394" y="57070"/>
                    <a:pt x="167105" y="77239"/>
                    <a:pt x="173099" y="86690"/>
                  </a:cubicBezTo>
                  <a:close/>
                </a:path>
              </a:pathLst>
            </a:custGeom>
            <a:solidFill>
              <a:srgbClr val="2A8F8C"/>
            </a:solidFill>
            <a:ln w="11479" cap="flat">
              <a:noFill/>
              <a:prstDash val="solid"/>
              <a:miter/>
            </a:ln>
          </p:spPr>
          <p:txBody>
            <a:bodyPr/>
            <a:lstStyle/>
            <a:p>
              <a:endParaRPr lang="en-US"/>
            </a:p>
          </p:txBody>
        </p:sp>
        <p:sp>
          <p:nvSpPr>
            <p:cNvPr id="1110" name="Freeform: Shape 1109">
              <a:extLst>
                <a:ext uri="{FF2B5EF4-FFF2-40B4-BE49-F238E27FC236}">
                  <a16:creationId xmlns:a16="http://schemas.microsoft.com/office/drawing/2014/main" id="{58176DA8-10C9-FCF7-16E6-03CC136A9EB8}"/>
                </a:ext>
              </a:extLst>
            </p:cNvPr>
            <p:cNvSpPr/>
            <p:nvPr/>
          </p:nvSpPr>
          <p:spPr>
            <a:xfrm>
              <a:off x="9576685" y="3909473"/>
              <a:ext cx="27206" cy="164512"/>
            </a:xfrm>
            <a:custGeom>
              <a:avLst/>
              <a:gdLst>
                <a:gd name="csX0" fmla="*/ 23070 w 27206"/>
                <a:gd name="csY0" fmla="*/ 128246 h 164512"/>
                <a:gd name="csX1" fmla="*/ 13389 w 27206"/>
                <a:gd name="csY1" fmla="*/ 147493 h 164512"/>
                <a:gd name="csX2" fmla="*/ 14311 w 27206"/>
                <a:gd name="csY2" fmla="*/ 164090 h 164512"/>
                <a:gd name="csX3" fmla="*/ 5091 w 27206"/>
                <a:gd name="csY3" fmla="*/ 137812 h 164512"/>
                <a:gd name="csX4" fmla="*/ 135 w 27206"/>
                <a:gd name="csY4" fmla="*/ 48491 h 164512"/>
                <a:gd name="csX5" fmla="*/ 4284 w 27206"/>
                <a:gd name="csY5" fmla="*/ 85 h 164512"/>
                <a:gd name="csX6" fmla="*/ 23070 w 27206"/>
                <a:gd name="csY6" fmla="*/ 128361 h 1645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06" h="164512">
                  <a:moveTo>
                    <a:pt x="23070" y="128246"/>
                  </a:moveTo>
                  <a:cubicBezTo>
                    <a:pt x="29985" y="147147"/>
                    <a:pt x="26758" y="153486"/>
                    <a:pt x="13389" y="147493"/>
                  </a:cubicBezTo>
                  <a:cubicBezTo>
                    <a:pt x="19382" y="155446"/>
                    <a:pt x="19612" y="160863"/>
                    <a:pt x="14311" y="164090"/>
                  </a:cubicBezTo>
                  <a:cubicBezTo>
                    <a:pt x="250" y="167547"/>
                    <a:pt x="20" y="148992"/>
                    <a:pt x="5091" y="137812"/>
                  </a:cubicBezTo>
                  <a:lnTo>
                    <a:pt x="135" y="48491"/>
                  </a:lnTo>
                  <a:cubicBezTo>
                    <a:pt x="-672" y="34661"/>
                    <a:pt x="2325" y="13455"/>
                    <a:pt x="4284" y="85"/>
                  </a:cubicBezTo>
                  <a:cubicBezTo>
                    <a:pt x="21341" y="-3488"/>
                    <a:pt x="34134" y="106233"/>
                    <a:pt x="23070" y="128361"/>
                  </a:cubicBezTo>
                  <a:close/>
                </a:path>
              </a:pathLst>
            </a:custGeom>
            <a:solidFill>
              <a:srgbClr val="43893F"/>
            </a:solidFill>
            <a:ln w="11479" cap="flat">
              <a:noFill/>
              <a:prstDash val="solid"/>
              <a:miter/>
            </a:ln>
          </p:spPr>
          <p:txBody>
            <a:bodyPr/>
            <a:lstStyle/>
            <a:p>
              <a:endParaRPr lang="en-US"/>
            </a:p>
          </p:txBody>
        </p:sp>
        <p:sp>
          <p:nvSpPr>
            <p:cNvPr id="1111" name="Freeform: Shape 1110">
              <a:extLst>
                <a:ext uri="{FF2B5EF4-FFF2-40B4-BE49-F238E27FC236}">
                  <a16:creationId xmlns:a16="http://schemas.microsoft.com/office/drawing/2014/main" id="{EEEA8EAB-F69F-E06F-5A26-59CA64E2F35E}"/>
                </a:ext>
              </a:extLst>
            </p:cNvPr>
            <p:cNvSpPr/>
            <p:nvPr/>
          </p:nvSpPr>
          <p:spPr>
            <a:xfrm>
              <a:off x="9937560" y="3124206"/>
              <a:ext cx="100500" cy="63411"/>
            </a:xfrm>
            <a:custGeom>
              <a:avLst/>
              <a:gdLst>
                <a:gd name="csX0" fmla="*/ 84250 w 100500"/>
                <a:gd name="csY0" fmla="*/ 944 h 63411"/>
                <a:gd name="csX1" fmla="*/ 100500 w 100500"/>
                <a:gd name="csY1" fmla="*/ 4171 h 63411"/>
                <a:gd name="csX2" fmla="*/ 78487 w 100500"/>
                <a:gd name="csY2" fmla="*/ 26414 h 63411"/>
                <a:gd name="csX3" fmla="*/ 59701 w 100500"/>
                <a:gd name="csY3" fmla="*/ 45431 h 63411"/>
                <a:gd name="csX4" fmla="*/ 0 w 100500"/>
                <a:gd name="csY4" fmla="*/ 60299 h 63411"/>
                <a:gd name="csX5" fmla="*/ 84250 w 100500"/>
                <a:gd name="csY5" fmla="*/ 944 h 63411"/>
              </a:gdLst>
              <a:ahLst/>
              <a:cxnLst>
                <a:cxn ang="0">
                  <a:pos x="csX0" y="csY0"/>
                </a:cxn>
                <a:cxn ang="0">
                  <a:pos x="csX1" y="csY1"/>
                </a:cxn>
                <a:cxn ang="0">
                  <a:pos x="csX2" y="csY2"/>
                </a:cxn>
                <a:cxn ang="0">
                  <a:pos x="csX3" y="csY3"/>
                </a:cxn>
                <a:cxn ang="0">
                  <a:pos x="csX4" y="csY4"/>
                </a:cxn>
                <a:cxn ang="0">
                  <a:pos x="csX5" y="csY5"/>
                </a:cxn>
              </a:cxnLst>
              <a:rect l="l" t="t" r="r" b="b"/>
              <a:pathLst>
                <a:path w="100500" h="63411">
                  <a:moveTo>
                    <a:pt x="84250" y="944"/>
                  </a:moveTo>
                  <a:lnTo>
                    <a:pt x="100500" y="4171"/>
                  </a:lnTo>
                  <a:lnTo>
                    <a:pt x="78487" y="26414"/>
                  </a:lnTo>
                  <a:cubicBezTo>
                    <a:pt x="95775" y="42204"/>
                    <a:pt x="78141" y="51309"/>
                    <a:pt x="59701" y="45431"/>
                  </a:cubicBezTo>
                  <a:cubicBezTo>
                    <a:pt x="51979" y="64793"/>
                    <a:pt x="16366" y="66292"/>
                    <a:pt x="0" y="60299"/>
                  </a:cubicBezTo>
                  <a:cubicBezTo>
                    <a:pt x="230" y="32177"/>
                    <a:pt x="47830" y="-6548"/>
                    <a:pt x="84250" y="944"/>
                  </a:cubicBezTo>
                  <a:close/>
                </a:path>
              </a:pathLst>
            </a:custGeom>
            <a:solidFill>
              <a:srgbClr val="1D72A8"/>
            </a:solidFill>
            <a:ln w="11479" cap="flat">
              <a:noFill/>
              <a:prstDash val="solid"/>
              <a:miter/>
            </a:ln>
          </p:spPr>
          <p:txBody>
            <a:bodyPr/>
            <a:lstStyle/>
            <a:p>
              <a:endParaRPr lang="en-US"/>
            </a:p>
          </p:txBody>
        </p:sp>
        <p:sp>
          <p:nvSpPr>
            <p:cNvPr id="1112" name="Freeform: Shape 1111">
              <a:extLst>
                <a:ext uri="{FF2B5EF4-FFF2-40B4-BE49-F238E27FC236}">
                  <a16:creationId xmlns:a16="http://schemas.microsoft.com/office/drawing/2014/main" id="{2DF996EA-F2AF-75BB-1172-14E81927242A}"/>
                </a:ext>
              </a:extLst>
            </p:cNvPr>
            <p:cNvSpPr/>
            <p:nvPr/>
          </p:nvSpPr>
          <p:spPr>
            <a:xfrm>
              <a:off x="10897356" y="3319378"/>
              <a:ext cx="81164" cy="79371"/>
            </a:xfrm>
            <a:custGeom>
              <a:avLst/>
              <a:gdLst>
                <a:gd name="csX0" fmla="*/ 41172 w 81164"/>
                <a:gd name="csY0" fmla="*/ 4236 h 79371"/>
                <a:gd name="csX1" fmla="*/ 81165 w 81164"/>
                <a:gd name="csY1" fmla="*/ 57714 h 79371"/>
                <a:gd name="csX2" fmla="*/ 73212 w 81164"/>
                <a:gd name="csY2" fmla="*/ 77537 h 79371"/>
                <a:gd name="csX3" fmla="*/ 58460 w 81164"/>
                <a:gd name="csY3" fmla="*/ 75117 h 79371"/>
                <a:gd name="csX4" fmla="*/ 14203 w 81164"/>
                <a:gd name="csY4" fmla="*/ 22216 h 79371"/>
                <a:gd name="csX5" fmla="*/ 41172 w 81164"/>
                <a:gd name="csY5" fmla="*/ 4236 h 79371"/>
              </a:gdLst>
              <a:ahLst/>
              <a:cxnLst>
                <a:cxn ang="0">
                  <a:pos x="csX0" y="csY0"/>
                </a:cxn>
                <a:cxn ang="0">
                  <a:pos x="csX1" y="csY1"/>
                </a:cxn>
                <a:cxn ang="0">
                  <a:pos x="csX2" y="csY2"/>
                </a:cxn>
                <a:cxn ang="0">
                  <a:pos x="csX3" y="csY3"/>
                </a:cxn>
                <a:cxn ang="0">
                  <a:pos x="csX4" y="csY4"/>
                </a:cxn>
                <a:cxn ang="0">
                  <a:pos x="csX5" y="csY5"/>
                </a:cxn>
              </a:cxnLst>
              <a:rect l="l" t="t" r="r" b="b"/>
              <a:pathLst>
                <a:path w="81164" h="79371">
                  <a:moveTo>
                    <a:pt x="41172" y="4236"/>
                  </a:moveTo>
                  <a:cubicBezTo>
                    <a:pt x="59728" y="19104"/>
                    <a:pt x="72982" y="37314"/>
                    <a:pt x="81165" y="57714"/>
                  </a:cubicBezTo>
                  <a:lnTo>
                    <a:pt x="73212" y="77537"/>
                  </a:lnTo>
                  <a:cubicBezTo>
                    <a:pt x="71599" y="81686"/>
                    <a:pt x="65375" y="77883"/>
                    <a:pt x="58460" y="75117"/>
                  </a:cubicBezTo>
                  <a:cubicBezTo>
                    <a:pt x="36677" y="89523"/>
                    <a:pt x="9362" y="40080"/>
                    <a:pt x="14203" y="22216"/>
                  </a:cubicBezTo>
                  <a:cubicBezTo>
                    <a:pt x="-20142" y="4467"/>
                    <a:pt x="15355" y="-6482"/>
                    <a:pt x="41172" y="4236"/>
                  </a:cubicBezTo>
                  <a:close/>
                </a:path>
              </a:pathLst>
            </a:custGeom>
            <a:solidFill>
              <a:srgbClr val="34933E"/>
            </a:solidFill>
            <a:ln w="11479" cap="flat">
              <a:noFill/>
              <a:prstDash val="solid"/>
              <a:miter/>
            </a:ln>
          </p:spPr>
          <p:txBody>
            <a:bodyPr/>
            <a:lstStyle/>
            <a:p>
              <a:endParaRPr lang="en-US"/>
            </a:p>
          </p:txBody>
        </p:sp>
        <p:sp>
          <p:nvSpPr>
            <p:cNvPr id="1113" name="Freeform: Shape 1112">
              <a:extLst>
                <a:ext uri="{FF2B5EF4-FFF2-40B4-BE49-F238E27FC236}">
                  <a16:creationId xmlns:a16="http://schemas.microsoft.com/office/drawing/2014/main" id="{5EC33BCE-22A3-D88F-0571-04802C71B3B4}"/>
                </a:ext>
              </a:extLst>
            </p:cNvPr>
            <p:cNvSpPr/>
            <p:nvPr/>
          </p:nvSpPr>
          <p:spPr>
            <a:xfrm>
              <a:off x="11242134" y="3859305"/>
              <a:ext cx="77463" cy="110217"/>
            </a:xfrm>
            <a:custGeom>
              <a:avLst/>
              <a:gdLst>
                <a:gd name="csX0" fmla="*/ 49412 w 77463"/>
                <a:gd name="csY0" fmla="*/ 23053 h 110217"/>
                <a:gd name="csX1" fmla="*/ 66354 w 77463"/>
                <a:gd name="csY1" fmla="*/ 93357 h 110217"/>
                <a:gd name="csX2" fmla="*/ 48490 w 77463"/>
                <a:gd name="csY2" fmla="*/ 93703 h 110217"/>
                <a:gd name="csX3" fmla="*/ 31202 w 77463"/>
                <a:gd name="csY3" fmla="*/ 76531 h 110217"/>
                <a:gd name="csX4" fmla="*/ 13914 w 77463"/>
                <a:gd name="csY4" fmla="*/ 21094 h 110217"/>
                <a:gd name="csX5" fmla="*/ 21867 w 77463"/>
                <a:gd name="csY5" fmla="*/ 3 h 110217"/>
                <a:gd name="csX6" fmla="*/ 49297 w 77463"/>
                <a:gd name="csY6" fmla="*/ 23169 h 1102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463" h="110217">
                  <a:moveTo>
                    <a:pt x="49412" y="23053"/>
                  </a:moveTo>
                  <a:cubicBezTo>
                    <a:pt x="65432" y="40341"/>
                    <a:pt x="92978" y="82869"/>
                    <a:pt x="66354" y="93357"/>
                  </a:cubicBezTo>
                  <a:cubicBezTo>
                    <a:pt x="63588" y="116638"/>
                    <a:pt x="57134" y="114910"/>
                    <a:pt x="48490" y="93703"/>
                  </a:cubicBezTo>
                  <a:cubicBezTo>
                    <a:pt x="37195" y="99812"/>
                    <a:pt x="18409" y="91629"/>
                    <a:pt x="31202" y="76531"/>
                  </a:cubicBezTo>
                  <a:cubicBezTo>
                    <a:pt x="19101" y="59012"/>
                    <a:pt x="11379" y="42877"/>
                    <a:pt x="13914" y="21094"/>
                  </a:cubicBezTo>
                  <a:cubicBezTo>
                    <a:pt x="-9367" y="13372"/>
                    <a:pt x="-1184" y="-228"/>
                    <a:pt x="21867" y="3"/>
                  </a:cubicBezTo>
                  <a:lnTo>
                    <a:pt x="49297" y="23169"/>
                  </a:lnTo>
                  <a:close/>
                </a:path>
              </a:pathLst>
            </a:custGeom>
            <a:solidFill>
              <a:srgbClr val="38A547"/>
            </a:solidFill>
            <a:ln w="11479" cap="flat">
              <a:noFill/>
              <a:prstDash val="solid"/>
              <a:miter/>
            </a:ln>
          </p:spPr>
          <p:txBody>
            <a:bodyPr/>
            <a:lstStyle/>
            <a:p>
              <a:endParaRPr lang="en-US"/>
            </a:p>
          </p:txBody>
        </p:sp>
        <p:sp>
          <p:nvSpPr>
            <p:cNvPr id="1114" name="Freeform: Shape 1113">
              <a:extLst>
                <a:ext uri="{FF2B5EF4-FFF2-40B4-BE49-F238E27FC236}">
                  <a16:creationId xmlns:a16="http://schemas.microsoft.com/office/drawing/2014/main" id="{77C379D8-534D-18AC-4D42-1146052AF52D}"/>
                </a:ext>
              </a:extLst>
            </p:cNvPr>
            <p:cNvSpPr/>
            <p:nvPr/>
          </p:nvSpPr>
          <p:spPr>
            <a:xfrm>
              <a:off x="10289887" y="4449909"/>
              <a:ext cx="138764" cy="124972"/>
            </a:xfrm>
            <a:custGeom>
              <a:avLst/>
              <a:gdLst>
                <a:gd name="csX0" fmla="*/ 9335 w 138764"/>
                <a:gd name="csY0" fmla="*/ 124310 h 124972"/>
                <a:gd name="csX1" fmla="*/ 0 w 138764"/>
                <a:gd name="csY1" fmla="*/ 123042 h 124972"/>
                <a:gd name="csX2" fmla="*/ 77334 w 138764"/>
                <a:gd name="csY2" fmla="*/ 72101 h 124972"/>
                <a:gd name="csX3" fmla="*/ 101653 w 138764"/>
                <a:gd name="csY3" fmla="*/ 54121 h 124972"/>
                <a:gd name="csX4" fmla="*/ 138764 w 138764"/>
                <a:gd name="csY4" fmla="*/ 2258 h 124972"/>
                <a:gd name="csX5" fmla="*/ 9220 w 138764"/>
                <a:gd name="csY5" fmla="*/ 124195 h 124972"/>
              </a:gdLst>
              <a:ahLst/>
              <a:cxnLst>
                <a:cxn ang="0">
                  <a:pos x="csX0" y="csY0"/>
                </a:cxn>
                <a:cxn ang="0">
                  <a:pos x="csX1" y="csY1"/>
                </a:cxn>
                <a:cxn ang="0">
                  <a:pos x="csX2" y="csY2"/>
                </a:cxn>
                <a:cxn ang="0">
                  <a:pos x="csX3" y="csY3"/>
                </a:cxn>
                <a:cxn ang="0">
                  <a:pos x="csX4" y="csY4"/>
                </a:cxn>
                <a:cxn ang="0">
                  <a:pos x="csX5" y="csY5"/>
                </a:cxn>
              </a:cxnLst>
              <a:rect l="l" t="t" r="r" b="b"/>
              <a:pathLst>
                <a:path w="138764" h="124972">
                  <a:moveTo>
                    <a:pt x="9335" y="124310"/>
                  </a:moveTo>
                  <a:lnTo>
                    <a:pt x="0" y="123042"/>
                  </a:lnTo>
                  <a:cubicBezTo>
                    <a:pt x="11525" y="105063"/>
                    <a:pt x="54630" y="54467"/>
                    <a:pt x="77334" y="72101"/>
                  </a:cubicBezTo>
                  <a:cubicBezTo>
                    <a:pt x="79063" y="51355"/>
                    <a:pt x="80561" y="42827"/>
                    <a:pt x="101653" y="54121"/>
                  </a:cubicBezTo>
                  <a:cubicBezTo>
                    <a:pt x="109029" y="10671"/>
                    <a:pt x="121361" y="-6617"/>
                    <a:pt x="138764" y="2258"/>
                  </a:cubicBezTo>
                  <a:cubicBezTo>
                    <a:pt x="128507" y="48820"/>
                    <a:pt x="71802" y="133991"/>
                    <a:pt x="9220" y="124195"/>
                  </a:cubicBezTo>
                  <a:close/>
                </a:path>
              </a:pathLst>
            </a:custGeom>
            <a:solidFill>
              <a:srgbClr val="558548"/>
            </a:solidFill>
            <a:ln w="11479" cap="flat">
              <a:noFill/>
              <a:prstDash val="solid"/>
              <a:miter/>
            </a:ln>
          </p:spPr>
          <p:txBody>
            <a:bodyPr/>
            <a:lstStyle/>
            <a:p>
              <a:endParaRPr lang="en-US"/>
            </a:p>
          </p:txBody>
        </p:sp>
        <p:sp>
          <p:nvSpPr>
            <p:cNvPr id="1115" name="Freeform: Shape 1114">
              <a:extLst>
                <a:ext uri="{FF2B5EF4-FFF2-40B4-BE49-F238E27FC236}">
                  <a16:creationId xmlns:a16="http://schemas.microsoft.com/office/drawing/2014/main" id="{2E5799A0-A5BF-7B94-A545-0B3B730BB23C}"/>
                </a:ext>
              </a:extLst>
            </p:cNvPr>
            <p:cNvSpPr/>
            <p:nvPr/>
          </p:nvSpPr>
          <p:spPr>
            <a:xfrm>
              <a:off x="10216356" y="4348598"/>
              <a:ext cx="272110" cy="69969"/>
            </a:xfrm>
            <a:custGeom>
              <a:avLst/>
              <a:gdLst>
                <a:gd name="csX0" fmla="*/ 29850 w 272110"/>
                <a:gd name="csY0" fmla="*/ 17590 h 69969"/>
                <a:gd name="csX1" fmla="*/ 76988 w 272110"/>
                <a:gd name="csY1" fmla="*/ 33265 h 69969"/>
                <a:gd name="csX2" fmla="*/ 221860 w 272110"/>
                <a:gd name="csY2" fmla="*/ 41102 h 69969"/>
                <a:gd name="csX3" fmla="*/ 272110 w 272110"/>
                <a:gd name="csY3" fmla="*/ 25773 h 69969"/>
                <a:gd name="csX4" fmla="*/ 248253 w 272110"/>
                <a:gd name="csY4" fmla="*/ 59197 h 69969"/>
                <a:gd name="csX5" fmla="*/ 213677 w 272110"/>
                <a:gd name="csY5" fmla="*/ 59081 h 69969"/>
                <a:gd name="csX6" fmla="*/ 159854 w 272110"/>
                <a:gd name="csY6" fmla="*/ 52166 h 69969"/>
                <a:gd name="csX7" fmla="*/ 82174 w 272110"/>
                <a:gd name="csY7" fmla="*/ 60810 h 69969"/>
                <a:gd name="csX8" fmla="*/ 21090 w 272110"/>
                <a:gd name="csY8" fmla="*/ 43868 h 69969"/>
                <a:gd name="csX9" fmla="*/ 5762 w 272110"/>
                <a:gd name="csY9" fmla="*/ 18282 h 69969"/>
                <a:gd name="csX10" fmla="*/ 29965 w 272110"/>
                <a:gd name="csY10" fmla="*/ 17590 h 6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72110" h="69969">
                  <a:moveTo>
                    <a:pt x="29850" y="17590"/>
                  </a:moveTo>
                  <a:lnTo>
                    <a:pt x="76988" y="33265"/>
                  </a:lnTo>
                  <a:cubicBezTo>
                    <a:pt x="126431" y="32804"/>
                    <a:pt x="174722" y="35455"/>
                    <a:pt x="221860" y="41102"/>
                  </a:cubicBezTo>
                  <a:lnTo>
                    <a:pt x="272110" y="25773"/>
                  </a:lnTo>
                  <a:lnTo>
                    <a:pt x="248253" y="59197"/>
                  </a:lnTo>
                  <a:cubicBezTo>
                    <a:pt x="239609" y="58390"/>
                    <a:pt x="222667" y="58851"/>
                    <a:pt x="213677" y="59081"/>
                  </a:cubicBezTo>
                  <a:cubicBezTo>
                    <a:pt x="200308" y="77752"/>
                    <a:pt x="172878" y="65881"/>
                    <a:pt x="159854" y="52166"/>
                  </a:cubicBezTo>
                  <a:cubicBezTo>
                    <a:pt x="133577" y="69224"/>
                    <a:pt x="115597" y="77637"/>
                    <a:pt x="82174" y="60810"/>
                  </a:cubicBezTo>
                  <a:cubicBezTo>
                    <a:pt x="56934" y="63922"/>
                    <a:pt x="36534" y="58275"/>
                    <a:pt x="21090" y="43868"/>
                  </a:cubicBezTo>
                  <a:cubicBezTo>
                    <a:pt x="6799" y="44790"/>
                    <a:pt x="-8645" y="29000"/>
                    <a:pt x="5762" y="18282"/>
                  </a:cubicBezTo>
                  <a:cubicBezTo>
                    <a:pt x="3342" y="-6267"/>
                    <a:pt x="23395" y="-5691"/>
                    <a:pt x="29965" y="17590"/>
                  </a:cubicBezTo>
                  <a:close/>
                </a:path>
              </a:pathLst>
            </a:custGeom>
            <a:solidFill>
              <a:srgbClr val="91890B"/>
            </a:solidFill>
            <a:ln w="11479" cap="flat">
              <a:noFill/>
              <a:prstDash val="solid"/>
              <a:miter/>
            </a:ln>
          </p:spPr>
          <p:txBody>
            <a:bodyPr/>
            <a:lstStyle/>
            <a:p>
              <a:endParaRPr lang="en-US"/>
            </a:p>
          </p:txBody>
        </p:sp>
        <p:sp>
          <p:nvSpPr>
            <p:cNvPr id="1116" name="Freeform: Shape 1115">
              <a:extLst>
                <a:ext uri="{FF2B5EF4-FFF2-40B4-BE49-F238E27FC236}">
                  <a16:creationId xmlns:a16="http://schemas.microsoft.com/office/drawing/2014/main" id="{91433E99-72C4-41F6-07F9-5AE076211B2B}"/>
                </a:ext>
              </a:extLst>
            </p:cNvPr>
            <p:cNvSpPr/>
            <p:nvPr/>
          </p:nvSpPr>
          <p:spPr>
            <a:xfrm>
              <a:off x="11166254" y="3737036"/>
              <a:ext cx="62825" cy="90294"/>
            </a:xfrm>
            <a:custGeom>
              <a:avLst/>
              <a:gdLst>
                <a:gd name="csX0" fmla="*/ 55910 w 62825"/>
                <a:gd name="csY0" fmla="*/ 35486 h 90294"/>
                <a:gd name="csX1" fmla="*/ 62826 w 62825"/>
                <a:gd name="csY1" fmla="*/ 76632 h 90294"/>
                <a:gd name="csX2" fmla="*/ 30785 w 62825"/>
                <a:gd name="csY2" fmla="*/ 70984 h 90294"/>
                <a:gd name="csX3" fmla="*/ 4162 w 62825"/>
                <a:gd name="csY3" fmla="*/ 59805 h 90294"/>
                <a:gd name="csX4" fmla="*/ 35626 w 62825"/>
                <a:gd name="csY4" fmla="*/ 334 h 90294"/>
                <a:gd name="csX5" fmla="*/ 55910 w 62825"/>
                <a:gd name="csY5" fmla="*/ 35486 h 90294"/>
              </a:gdLst>
              <a:ahLst/>
              <a:cxnLst>
                <a:cxn ang="0">
                  <a:pos x="csX0" y="csY0"/>
                </a:cxn>
                <a:cxn ang="0">
                  <a:pos x="csX1" y="csY1"/>
                </a:cxn>
                <a:cxn ang="0">
                  <a:pos x="csX2" y="csY2"/>
                </a:cxn>
                <a:cxn ang="0">
                  <a:pos x="csX3" y="csY3"/>
                </a:cxn>
                <a:cxn ang="0">
                  <a:pos x="csX4" y="csY4"/>
                </a:cxn>
                <a:cxn ang="0">
                  <a:pos x="csX5" y="csY5"/>
                </a:cxn>
              </a:cxnLst>
              <a:rect l="l" t="t" r="r" b="b"/>
              <a:pathLst>
                <a:path w="62825" h="90294">
                  <a:moveTo>
                    <a:pt x="55910" y="35486"/>
                  </a:moveTo>
                  <a:cubicBezTo>
                    <a:pt x="61212" y="44822"/>
                    <a:pt x="60981" y="65452"/>
                    <a:pt x="62826" y="76632"/>
                  </a:cubicBezTo>
                  <a:cubicBezTo>
                    <a:pt x="52683" y="98299"/>
                    <a:pt x="38161" y="92536"/>
                    <a:pt x="30785" y="70984"/>
                  </a:cubicBezTo>
                  <a:cubicBezTo>
                    <a:pt x="22602" y="86774"/>
                    <a:pt x="-102" y="77553"/>
                    <a:pt x="4162" y="59805"/>
                  </a:cubicBezTo>
                  <a:cubicBezTo>
                    <a:pt x="-6672" y="39981"/>
                    <a:pt x="3586" y="-4276"/>
                    <a:pt x="35626" y="334"/>
                  </a:cubicBezTo>
                  <a:cubicBezTo>
                    <a:pt x="46921" y="-818"/>
                    <a:pt x="53721" y="10938"/>
                    <a:pt x="55910" y="35486"/>
                  </a:cubicBezTo>
                  <a:close/>
                </a:path>
              </a:pathLst>
            </a:custGeom>
            <a:solidFill>
              <a:srgbClr val="548438"/>
            </a:solidFill>
            <a:ln w="11479" cap="flat">
              <a:noFill/>
              <a:prstDash val="solid"/>
              <a:miter/>
            </a:ln>
          </p:spPr>
          <p:txBody>
            <a:bodyPr/>
            <a:lstStyle/>
            <a:p>
              <a:endParaRPr lang="en-US"/>
            </a:p>
          </p:txBody>
        </p:sp>
        <p:sp>
          <p:nvSpPr>
            <p:cNvPr id="1117" name="Freeform: Shape 1116">
              <a:extLst>
                <a:ext uri="{FF2B5EF4-FFF2-40B4-BE49-F238E27FC236}">
                  <a16:creationId xmlns:a16="http://schemas.microsoft.com/office/drawing/2014/main" id="{10514FAD-894E-47FF-06E7-B9068200862A}"/>
                </a:ext>
              </a:extLst>
            </p:cNvPr>
            <p:cNvSpPr/>
            <p:nvPr/>
          </p:nvSpPr>
          <p:spPr>
            <a:xfrm>
              <a:off x="9730336" y="3306211"/>
              <a:ext cx="76527" cy="70505"/>
            </a:xfrm>
            <a:custGeom>
              <a:avLst/>
              <a:gdLst>
                <a:gd name="csX0" fmla="*/ 76528 w 76527"/>
                <a:gd name="csY0" fmla="*/ 0 h 70505"/>
                <a:gd name="csX1" fmla="*/ 52440 w 76527"/>
                <a:gd name="csY1" fmla="*/ 11410 h 70505"/>
                <a:gd name="csX2" fmla="*/ 61891 w 76527"/>
                <a:gd name="csY2" fmla="*/ 34806 h 70505"/>
                <a:gd name="csX3" fmla="*/ 49674 w 76527"/>
                <a:gd name="csY3" fmla="*/ 53477 h 70505"/>
                <a:gd name="csX4" fmla="*/ 35152 w 76527"/>
                <a:gd name="csY4" fmla="*/ 54169 h 70505"/>
                <a:gd name="csX5" fmla="*/ 7722 w 76527"/>
                <a:gd name="csY5" fmla="*/ 51287 h 70505"/>
                <a:gd name="csX6" fmla="*/ 0 w 76527"/>
                <a:gd name="csY6" fmla="*/ 35383 h 70505"/>
                <a:gd name="csX7" fmla="*/ 76412 w 76527"/>
                <a:gd name="csY7" fmla="*/ 115 h 705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6527" h="70505">
                  <a:moveTo>
                    <a:pt x="76528" y="0"/>
                  </a:moveTo>
                  <a:cubicBezTo>
                    <a:pt x="71457" y="5071"/>
                    <a:pt x="57280" y="9796"/>
                    <a:pt x="52440" y="11410"/>
                  </a:cubicBezTo>
                  <a:cubicBezTo>
                    <a:pt x="57280" y="19593"/>
                    <a:pt x="64772" y="30311"/>
                    <a:pt x="61891" y="34806"/>
                  </a:cubicBezTo>
                  <a:lnTo>
                    <a:pt x="49674" y="53477"/>
                  </a:lnTo>
                  <a:cubicBezTo>
                    <a:pt x="51864" y="76297"/>
                    <a:pt x="43104" y="75836"/>
                    <a:pt x="35152" y="54169"/>
                  </a:cubicBezTo>
                  <a:cubicBezTo>
                    <a:pt x="31233" y="78372"/>
                    <a:pt x="19823" y="67192"/>
                    <a:pt x="7722" y="51287"/>
                  </a:cubicBezTo>
                  <a:lnTo>
                    <a:pt x="0" y="35383"/>
                  </a:lnTo>
                  <a:cubicBezTo>
                    <a:pt x="13715" y="8413"/>
                    <a:pt x="46332" y="692"/>
                    <a:pt x="76412" y="115"/>
                  </a:cubicBezTo>
                  <a:close/>
                </a:path>
              </a:pathLst>
            </a:custGeom>
            <a:solidFill>
              <a:srgbClr val="45A760"/>
            </a:solidFill>
            <a:ln w="11479" cap="flat">
              <a:noFill/>
              <a:prstDash val="solid"/>
              <a:miter/>
            </a:ln>
          </p:spPr>
          <p:txBody>
            <a:bodyPr/>
            <a:lstStyle/>
            <a:p>
              <a:endParaRPr lang="en-US"/>
            </a:p>
          </p:txBody>
        </p:sp>
        <p:sp>
          <p:nvSpPr>
            <p:cNvPr id="1118" name="Freeform: Shape 1117">
              <a:extLst>
                <a:ext uri="{FF2B5EF4-FFF2-40B4-BE49-F238E27FC236}">
                  <a16:creationId xmlns:a16="http://schemas.microsoft.com/office/drawing/2014/main" id="{54DC40AA-A535-CC9F-3B41-818453C06CDE}"/>
                </a:ext>
              </a:extLst>
            </p:cNvPr>
            <p:cNvSpPr/>
            <p:nvPr/>
          </p:nvSpPr>
          <p:spPr>
            <a:xfrm>
              <a:off x="10082663" y="3108017"/>
              <a:ext cx="106806" cy="57330"/>
            </a:xfrm>
            <a:custGeom>
              <a:avLst/>
              <a:gdLst>
                <a:gd name="csX0" fmla="*/ 94277 w 106806"/>
                <a:gd name="csY0" fmla="*/ 651 h 57330"/>
                <a:gd name="csX1" fmla="*/ 103266 w 106806"/>
                <a:gd name="csY1" fmla="*/ 26583 h 57330"/>
                <a:gd name="csX2" fmla="*/ 86785 w 106806"/>
                <a:gd name="csY2" fmla="*/ 44447 h 57330"/>
                <a:gd name="csX3" fmla="*/ 60392 w 106806"/>
                <a:gd name="csY3" fmla="*/ 52630 h 57330"/>
                <a:gd name="csX4" fmla="*/ 25932 w 106806"/>
                <a:gd name="csY4" fmla="*/ 43986 h 57330"/>
                <a:gd name="csX5" fmla="*/ 0 w 106806"/>
                <a:gd name="csY5" fmla="*/ 43180 h 57330"/>
                <a:gd name="csX6" fmla="*/ 26854 w 106806"/>
                <a:gd name="csY6" fmla="*/ 24854 h 57330"/>
                <a:gd name="csX7" fmla="*/ 51979 w 106806"/>
                <a:gd name="csY7" fmla="*/ 421 h 57330"/>
                <a:gd name="csX8" fmla="*/ 94161 w 106806"/>
                <a:gd name="csY8" fmla="*/ 651 h 57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6806" h="57330">
                  <a:moveTo>
                    <a:pt x="94277" y="651"/>
                  </a:moveTo>
                  <a:cubicBezTo>
                    <a:pt x="107070" y="10678"/>
                    <a:pt x="110066" y="19322"/>
                    <a:pt x="103266" y="26583"/>
                  </a:cubicBezTo>
                  <a:cubicBezTo>
                    <a:pt x="109375" y="46637"/>
                    <a:pt x="108568" y="52169"/>
                    <a:pt x="86785" y="44447"/>
                  </a:cubicBezTo>
                  <a:cubicBezTo>
                    <a:pt x="83673" y="52976"/>
                    <a:pt x="67423" y="62772"/>
                    <a:pt x="60392" y="52630"/>
                  </a:cubicBezTo>
                  <a:cubicBezTo>
                    <a:pt x="46562" y="53437"/>
                    <a:pt x="35037" y="50556"/>
                    <a:pt x="25932" y="43986"/>
                  </a:cubicBezTo>
                  <a:cubicBezTo>
                    <a:pt x="29505" y="62081"/>
                    <a:pt x="20861" y="61735"/>
                    <a:pt x="0" y="43180"/>
                  </a:cubicBezTo>
                  <a:lnTo>
                    <a:pt x="26854" y="24854"/>
                  </a:lnTo>
                  <a:cubicBezTo>
                    <a:pt x="25125" y="8834"/>
                    <a:pt x="35728" y="-2345"/>
                    <a:pt x="51979" y="421"/>
                  </a:cubicBezTo>
                  <a:lnTo>
                    <a:pt x="94161" y="651"/>
                  </a:lnTo>
                  <a:close/>
                </a:path>
              </a:pathLst>
            </a:custGeom>
            <a:solidFill>
              <a:srgbClr val="0E9EA1"/>
            </a:solidFill>
            <a:ln w="11479" cap="flat">
              <a:noFill/>
              <a:prstDash val="solid"/>
              <a:miter/>
            </a:ln>
          </p:spPr>
          <p:txBody>
            <a:bodyPr/>
            <a:lstStyle/>
            <a:p>
              <a:endParaRPr lang="en-US"/>
            </a:p>
          </p:txBody>
        </p:sp>
        <p:sp>
          <p:nvSpPr>
            <p:cNvPr id="1119" name="Freeform: Shape 1118">
              <a:extLst>
                <a:ext uri="{FF2B5EF4-FFF2-40B4-BE49-F238E27FC236}">
                  <a16:creationId xmlns:a16="http://schemas.microsoft.com/office/drawing/2014/main" id="{F1CE6651-0BDE-A545-856C-CAB50A3746AF}"/>
                </a:ext>
              </a:extLst>
            </p:cNvPr>
            <p:cNvSpPr/>
            <p:nvPr/>
          </p:nvSpPr>
          <p:spPr>
            <a:xfrm>
              <a:off x="10365361" y="4400291"/>
              <a:ext cx="64831" cy="103854"/>
            </a:xfrm>
            <a:custGeom>
              <a:avLst/>
              <a:gdLst>
                <a:gd name="csX0" fmla="*/ 64557 w 64831"/>
                <a:gd name="csY0" fmla="*/ 7388 h 103854"/>
                <a:gd name="csX1" fmla="*/ 63289 w 64831"/>
                <a:gd name="csY1" fmla="*/ 51991 h 103854"/>
                <a:gd name="csX2" fmla="*/ 26178 w 64831"/>
                <a:gd name="csY2" fmla="*/ 103855 h 103854"/>
                <a:gd name="csX3" fmla="*/ 28598 w 64831"/>
                <a:gd name="csY3" fmla="*/ 51530 h 103854"/>
                <a:gd name="csX4" fmla="*/ 12578 w 64831"/>
                <a:gd name="csY4" fmla="*/ 19144 h 103854"/>
                <a:gd name="csX5" fmla="*/ 11310 w 64831"/>
                <a:gd name="csY5" fmla="*/ 9117 h 103854"/>
                <a:gd name="csX6" fmla="*/ 10619 w 64831"/>
                <a:gd name="csY6" fmla="*/ 473 h 103854"/>
                <a:gd name="csX7" fmla="*/ 64442 w 64831"/>
                <a:gd name="csY7" fmla="*/ 7388 h 1038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4831" h="103854">
                  <a:moveTo>
                    <a:pt x="64557" y="7388"/>
                  </a:moveTo>
                  <a:cubicBezTo>
                    <a:pt x="64557" y="19260"/>
                    <a:pt x="65710" y="41157"/>
                    <a:pt x="63289" y="51991"/>
                  </a:cubicBezTo>
                  <a:cubicBezTo>
                    <a:pt x="31019" y="68242"/>
                    <a:pt x="63981" y="58100"/>
                    <a:pt x="26178" y="103855"/>
                  </a:cubicBezTo>
                  <a:cubicBezTo>
                    <a:pt x="2897" y="101319"/>
                    <a:pt x="5432" y="56256"/>
                    <a:pt x="28598" y="51530"/>
                  </a:cubicBezTo>
                  <a:cubicBezTo>
                    <a:pt x="25371" y="39774"/>
                    <a:pt x="20070" y="29056"/>
                    <a:pt x="12578" y="19144"/>
                  </a:cubicBezTo>
                  <a:cubicBezTo>
                    <a:pt x="-3442" y="22487"/>
                    <a:pt x="-4479" y="15687"/>
                    <a:pt x="11310" y="9117"/>
                  </a:cubicBezTo>
                  <a:cubicBezTo>
                    <a:pt x="3589" y="7273"/>
                    <a:pt x="3473" y="4392"/>
                    <a:pt x="10619" y="473"/>
                  </a:cubicBezTo>
                  <a:cubicBezTo>
                    <a:pt x="26985" y="-1371"/>
                    <a:pt x="49113" y="2433"/>
                    <a:pt x="64442" y="7388"/>
                  </a:cubicBezTo>
                  <a:close/>
                </a:path>
              </a:pathLst>
            </a:custGeom>
            <a:solidFill>
              <a:srgbClr val="228138"/>
            </a:solidFill>
            <a:ln w="11479" cap="flat">
              <a:noFill/>
              <a:prstDash val="solid"/>
              <a:miter/>
            </a:ln>
          </p:spPr>
          <p:txBody>
            <a:bodyPr/>
            <a:lstStyle/>
            <a:p>
              <a:endParaRPr lang="en-US"/>
            </a:p>
          </p:txBody>
        </p:sp>
        <p:sp>
          <p:nvSpPr>
            <p:cNvPr id="1120" name="Freeform: Shape 1119">
              <a:extLst>
                <a:ext uri="{FF2B5EF4-FFF2-40B4-BE49-F238E27FC236}">
                  <a16:creationId xmlns:a16="http://schemas.microsoft.com/office/drawing/2014/main" id="{2D94B946-FF17-9305-9DAE-2B5DD090E778}"/>
                </a:ext>
              </a:extLst>
            </p:cNvPr>
            <p:cNvSpPr/>
            <p:nvPr/>
          </p:nvSpPr>
          <p:spPr>
            <a:xfrm>
              <a:off x="9553439" y="3582702"/>
              <a:ext cx="41102" cy="120554"/>
            </a:xfrm>
            <a:custGeom>
              <a:avLst/>
              <a:gdLst>
                <a:gd name="csX0" fmla="*/ 9666 w 41102"/>
                <a:gd name="csY0" fmla="*/ 120554 h 120554"/>
                <a:gd name="csX1" fmla="*/ 20269 w 41102"/>
                <a:gd name="csY1" fmla="*/ 0 h 120554"/>
                <a:gd name="csX2" fmla="*/ 39170 w 41102"/>
                <a:gd name="csY2" fmla="*/ 26969 h 120554"/>
                <a:gd name="csX3" fmla="*/ 17042 w 41102"/>
                <a:gd name="csY3" fmla="*/ 75606 h 120554"/>
                <a:gd name="csX4" fmla="*/ 9666 w 41102"/>
                <a:gd name="csY4" fmla="*/ 120554 h 120554"/>
              </a:gdLst>
              <a:ahLst/>
              <a:cxnLst>
                <a:cxn ang="0">
                  <a:pos x="csX0" y="csY0"/>
                </a:cxn>
                <a:cxn ang="0">
                  <a:pos x="csX1" y="csY1"/>
                </a:cxn>
                <a:cxn ang="0">
                  <a:pos x="csX2" y="csY2"/>
                </a:cxn>
                <a:cxn ang="0">
                  <a:pos x="csX3" y="csY3"/>
                </a:cxn>
                <a:cxn ang="0">
                  <a:pos x="csX4" y="csY4"/>
                </a:cxn>
              </a:cxnLst>
              <a:rect l="l" t="t" r="r" b="b"/>
              <a:pathLst>
                <a:path w="41102" h="120554">
                  <a:moveTo>
                    <a:pt x="9666" y="120554"/>
                  </a:moveTo>
                  <a:cubicBezTo>
                    <a:pt x="-4972" y="82521"/>
                    <a:pt x="-4165" y="33769"/>
                    <a:pt x="20269" y="0"/>
                  </a:cubicBezTo>
                  <a:lnTo>
                    <a:pt x="39170" y="26969"/>
                  </a:lnTo>
                  <a:cubicBezTo>
                    <a:pt x="45279" y="41376"/>
                    <a:pt x="36635" y="63850"/>
                    <a:pt x="17042" y="75606"/>
                  </a:cubicBezTo>
                  <a:lnTo>
                    <a:pt x="9666" y="120554"/>
                  </a:lnTo>
                  <a:close/>
                </a:path>
              </a:pathLst>
            </a:custGeom>
            <a:solidFill>
              <a:srgbClr val="38A34B"/>
            </a:solidFill>
            <a:ln w="11479" cap="flat">
              <a:noFill/>
              <a:prstDash val="solid"/>
              <a:miter/>
            </a:ln>
          </p:spPr>
          <p:txBody>
            <a:bodyPr/>
            <a:lstStyle/>
            <a:p>
              <a:endParaRPr lang="en-US"/>
            </a:p>
          </p:txBody>
        </p:sp>
        <p:sp>
          <p:nvSpPr>
            <p:cNvPr id="1121" name="Freeform: Shape 1120">
              <a:extLst>
                <a:ext uri="{FF2B5EF4-FFF2-40B4-BE49-F238E27FC236}">
                  <a16:creationId xmlns:a16="http://schemas.microsoft.com/office/drawing/2014/main" id="{78030D54-770C-4524-4155-638AA36E0AAB}"/>
                </a:ext>
              </a:extLst>
            </p:cNvPr>
            <p:cNvSpPr/>
            <p:nvPr/>
          </p:nvSpPr>
          <p:spPr>
            <a:xfrm>
              <a:off x="10565801" y="3141394"/>
              <a:ext cx="126712" cy="85263"/>
            </a:xfrm>
            <a:custGeom>
              <a:avLst/>
              <a:gdLst>
                <a:gd name="csX0" fmla="*/ 34576 w 126712"/>
                <a:gd name="csY0" fmla="*/ 1965 h 85263"/>
                <a:gd name="csX1" fmla="*/ 121591 w 126712"/>
                <a:gd name="csY1" fmla="*/ 38731 h 85263"/>
                <a:gd name="csX2" fmla="*/ 87477 w 126712"/>
                <a:gd name="csY2" fmla="*/ 70079 h 85263"/>
                <a:gd name="csX3" fmla="*/ 61084 w 126712"/>
                <a:gd name="csY3" fmla="*/ 63741 h 85263"/>
                <a:gd name="csX4" fmla="*/ 60162 w 126712"/>
                <a:gd name="csY4" fmla="*/ 56710 h 85263"/>
                <a:gd name="csX5" fmla="*/ 46677 w 126712"/>
                <a:gd name="csY5" fmla="*/ 36080 h 85263"/>
                <a:gd name="csX6" fmla="*/ 40454 w 126712"/>
                <a:gd name="csY6" fmla="*/ 34582 h 85263"/>
                <a:gd name="csX7" fmla="*/ 0 w 126712"/>
                <a:gd name="csY7" fmla="*/ 467 h 85263"/>
                <a:gd name="csX8" fmla="*/ 34576 w 126712"/>
                <a:gd name="csY8" fmla="*/ 1965 h 85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6712" h="85263">
                  <a:moveTo>
                    <a:pt x="34576" y="1965"/>
                  </a:moveTo>
                  <a:lnTo>
                    <a:pt x="121591" y="38731"/>
                  </a:lnTo>
                  <a:cubicBezTo>
                    <a:pt x="138879" y="59130"/>
                    <a:pt x="108568" y="81144"/>
                    <a:pt x="87477" y="70079"/>
                  </a:cubicBezTo>
                  <a:cubicBezTo>
                    <a:pt x="81023" y="93937"/>
                    <a:pt x="61545" y="88059"/>
                    <a:pt x="61084" y="63741"/>
                  </a:cubicBezTo>
                  <a:cubicBezTo>
                    <a:pt x="53362" y="63164"/>
                    <a:pt x="53247" y="60744"/>
                    <a:pt x="60162" y="56710"/>
                  </a:cubicBezTo>
                  <a:cubicBezTo>
                    <a:pt x="65924" y="42304"/>
                    <a:pt x="63850" y="31700"/>
                    <a:pt x="46677" y="36080"/>
                  </a:cubicBezTo>
                  <a:cubicBezTo>
                    <a:pt x="44718" y="43456"/>
                    <a:pt x="42643" y="42534"/>
                    <a:pt x="40454" y="34582"/>
                  </a:cubicBezTo>
                  <a:cubicBezTo>
                    <a:pt x="35844" y="20751"/>
                    <a:pt x="16942" y="7728"/>
                    <a:pt x="0" y="467"/>
                  </a:cubicBezTo>
                  <a:cubicBezTo>
                    <a:pt x="8874" y="582"/>
                    <a:pt x="26623" y="-1377"/>
                    <a:pt x="34576" y="1965"/>
                  </a:cubicBezTo>
                  <a:close/>
                </a:path>
              </a:pathLst>
            </a:custGeom>
            <a:solidFill>
              <a:srgbClr val="24A25A"/>
            </a:solidFill>
            <a:ln w="11479" cap="flat">
              <a:noFill/>
              <a:prstDash val="solid"/>
              <a:miter/>
            </a:ln>
          </p:spPr>
          <p:txBody>
            <a:bodyPr/>
            <a:lstStyle/>
            <a:p>
              <a:endParaRPr lang="en-US"/>
            </a:p>
          </p:txBody>
        </p:sp>
        <p:sp>
          <p:nvSpPr>
            <p:cNvPr id="1122" name="Freeform: Shape 1121">
              <a:extLst>
                <a:ext uri="{FF2B5EF4-FFF2-40B4-BE49-F238E27FC236}">
                  <a16:creationId xmlns:a16="http://schemas.microsoft.com/office/drawing/2014/main" id="{0B6E5E7D-FB3F-1115-4A3A-B0A4B1DFDB08}"/>
                </a:ext>
              </a:extLst>
            </p:cNvPr>
            <p:cNvSpPr/>
            <p:nvPr/>
          </p:nvSpPr>
          <p:spPr>
            <a:xfrm>
              <a:off x="11291546" y="3882474"/>
              <a:ext cx="45990" cy="137795"/>
            </a:xfrm>
            <a:custGeom>
              <a:avLst/>
              <a:gdLst>
                <a:gd name="csX0" fmla="*/ 43105 w 45990"/>
                <a:gd name="csY0" fmla="*/ 87016 h 137795"/>
                <a:gd name="csX1" fmla="*/ 41721 w 45990"/>
                <a:gd name="csY1" fmla="*/ 130581 h 137795"/>
                <a:gd name="csX2" fmla="*/ 35498 w 45990"/>
                <a:gd name="csY2" fmla="*/ 132425 h 137795"/>
                <a:gd name="csX3" fmla="*/ 25010 w 45990"/>
                <a:gd name="csY3" fmla="*/ 122283 h 137795"/>
                <a:gd name="csX4" fmla="*/ 16942 w 45990"/>
                <a:gd name="csY4" fmla="*/ 70304 h 137795"/>
                <a:gd name="csX5" fmla="*/ 15674 w 45990"/>
                <a:gd name="csY5" fmla="*/ 38494 h 137795"/>
                <a:gd name="csX6" fmla="*/ 0 w 45990"/>
                <a:gd name="csY6" fmla="*/ 0 h 137795"/>
                <a:gd name="csX7" fmla="*/ 43220 w 45990"/>
                <a:gd name="csY7" fmla="*/ 87131 h 137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990" h="137795">
                  <a:moveTo>
                    <a:pt x="43105" y="87016"/>
                  </a:moveTo>
                  <a:cubicBezTo>
                    <a:pt x="47369" y="103036"/>
                    <a:pt x="46908" y="117558"/>
                    <a:pt x="41721" y="130581"/>
                  </a:cubicBezTo>
                  <a:lnTo>
                    <a:pt x="35498" y="132425"/>
                  </a:lnTo>
                  <a:cubicBezTo>
                    <a:pt x="28352" y="144296"/>
                    <a:pt x="20976" y="134500"/>
                    <a:pt x="25010" y="122283"/>
                  </a:cubicBezTo>
                  <a:cubicBezTo>
                    <a:pt x="12678" y="121130"/>
                    <a:pt x="5417" y="77104"/>
                    <a:pt x="16942" y="70304"/>
                  </a:cubicBezTo>
                  <a:cubicBezTo>
                    <a:pt x="19017" y="63043"/>
                    <a:pt x="19247" y="47138"/>
                    <a:pt x="15674" y="38494"/>
                  </a:cubicBezTo>
                  <a:lnTo>
                    <a:pt x="0" y="0"/>
                  </a:lnTo>
                  <a:cubicBezTo>
                    <a:pt x="31925" y="14176"/>
                    <a:pt x="39186" y="53362"/>
                    <a:pt x="43220" y="87131"/>
                  </a:cubicBezTo>
                  <a:close/>
                </a:path>
              </a:pathLst>
            </a:custGeom>
            <a:solidFill>
              <a:srgbClr val="43924F"/>
            </a:solidFill>
            <a:ln w="11479" cap="flat">
              <a:noFill/>
              <a:prstDash val="solid"/>
              <a:miter/>
            </a:ln>
          </p:spPr>
          <p:txBody>
            <a:bodyPr/>
            <a:lstStyle/>
            <a:p>
              <a:endParaRPr lang="en-US"/>
            </a:p>
          </p:txBody>
        </p:sp>
        <p:sp>
          <p:nvSpPr>
            <p:cNvPr id="1123" name="Freeform: Shape 1122">
              <a:extLst>
                <a:ext uri="{FF2B5EF4-FFF2-40B4-BE49-F238E27FC236}">
                  <a16:creationId xmlns:a16="http://schemas.microsoft.com/office/drawing/2014/main" id="{C6A0A4E0-2691-5C09-1BE3-14E5976FE2D3}"/>
                </a:ext>
              </a:extLst>
            </p:cNvPr>
            <p:cNvSpPr/>
            <p:nvPr/>
          </p:nvSpPr>
          <p:spPr>
            <a:xfrm>
              <a:off x="10028698" y="4517938"/>
              <a:ext cx="154507" cy="55013"/>
            </a:xfrm>
            <a:custGeom>
              <a:avLst/>
              <a:gdLst>
                <a:gd name="csX0" fmla="*/ 36100 w 154507"/>
                <a:gd name="csY0" fmla="*/ 13407 h 55013"/>
                <a:gd name="csX1" fmla="*/ 43937 w 154507"/>
                <a:gd name="csY1" fmla="*/ 2804 h 55013"/>
                <a:gd name="csX2" fmla="*/ 81510 w 154507"/>
                <a:gd name="csY2" fmla="*/ 13868 h 55013"/>
                <a:gd name="csX3" fmla="*/ 114472 w 154507"/>
                <a:gd name="csY3" fmla="*/ 30004 h 55013"/>
                <a:gd name="csX4" fmla="*/ 148932 w 154507"/>
                <a:gd name="csY4" fmla="*/ 46369 h 55013"/>
                <a:gd name="csX5" fmla="*/ 148932 w 154507"/>
                <a:gd name="csY5" fmla="*/ 55013 h 55013"/>
                <a:gd name="csX6" fmla="*/ 13741 w 154507"/>
                <a:gd name="csY6" fmla="*/ 27238 h 55013"/>
                <a:gd name="csX7" fmla="*/ 19619 w 154507"/>
                <a:gd name="csY7" fmla="*/ 12024 h 55013"/>
                <a:gd name="csX8" fmla="*/ 36100 w 154507"/>
                <a:gd name="csY8" fmla="*/ 13292 h 550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4507" h="55013">
                  <a:moveTo>
                    <a:pt x="36100" y="13407"/>
                  </a:moveTo>
                  <a:cubicBezTo>
                    <a:pt x="38751" y="7414"/>
                    <a:pt x="41402" y="2804"/>
                    <a:pt x="43937" y="2804"/>
                  </a:cubicBezTo>
                  <a:cubicBezTo>
                    <a:pt x="52697" y="2804"/>
                    <a:pt x="71944" y="10180"/>
                    <a:pt x="81510" y="13868"/>
                  </a:cubicBezTo>
                  <a:cubicBezTo>
                    <a:pt x="92804" y="18363"/>
                    <a:pt x="103869" y="23665"/>
                    <a:pt x="114472" y="30004"/>
                  </a:cubicBezTo>
                  <a:cubicBezTo>
                    <a:pt x="121618" y="16519"/>
                    <a:pt x="149278" y="31963"/>
                    <a:pt x="148932" y="46369"/>
                  </a:cubicBezTo>
                  <a:cubicBezTo>
                    <a:pt x="156424" y="48790"/>
                    <a:pt x="156309" y="51671"/>
                    <a:pt x="148932" y="55013"/>
                  </a:cubicBezTo>
                  <a:cubicBezTo>
                    <a:pt x="79666" y="37149"/>
                    <a:pt x="75401" y="42105"/>
                    <a:pt x="13741" y="27238"/>
                  </a:cubicBezTo>
                  <a:cubicBezTo>
                    <a:pt x="-7350" y="17787"/>
                    <a:pt x="-3201" y="10526"/>
                    <a:pt x="19619" y="12024"/>
                  </a:cubicBezTo>
                  <a:cubicBezTo>
                    <a:pt x="21924" y="-6186"/>
                    <a:pt x="28148" y="-2036"/>
                    <a:pt x="36100" y="13292"/>
                  </a:cubicBezTo>
                  <a:close/>
                </a:path>
              </a:pathLst>
            </a:custGeom>
            <a:solidFill>
              <a:srgbClr val="8C891D"/>
            </a:solidFill>
            <a:ln w="11479" cap="flat">
              <a:noFill/>
              <a:prstDash val="solid"/>
              <a:miter/>
            </a:ln>
          </p:spPr>
          <p:txBody>
            <a:bodyPr/>
            <a:lstStyle/>
            <a:p>
              <a:endParaRPr lang="en-US"/>
            </a:p>
          </p:txBody>
        </p:sp>
        <p:sp>
          <p:nvSpPr>
            <p:cNvPr id="1124" name="Freeform: Shape 1123">
              <a:extLst>
                <a:ext uri="{FF2B5EF4-FFF2-40B4-BE49-F238E27FC236}">
                  <a16:creationId xmlns:a16="http://schemas.microsoft.com/office/drawing/2014/main" id="{299F81F6-6F5D-4342-666E-310A949C11DD}"/>
                </a:ext>
              </a:extLst>
            </p:cNvPr>
            <p:cNvSpPr/>
            <p:nvPr/>
          </p:nvSpPr>
          <p:spPr>
            <a:xfrm>
              <a:off x="11086629" y="3573574"/>
              <a:ext cx="82864" cy="85093"/>
            </a:xfrm>
            <a:custGeom>
              <a:avLst/>
              <a:gdLst>
                <a:gd name="csX0" fmla="*/ 82864 w 82864"/>
                <a:gd name="csY0" fmla="*/ 68022 h 85093"/>
                <a:gd name="csX1" fmla="*/ 66037 w 82864"/>
                <a:gd name="csY1" fmla="*/ 68713 h 85093"/>
                <a:gd name="csX2" fmla="*/ 39990 w 82864"/>
                <a:gd name="csY2" fmla="*/ 51080 h 85093"/>
                <a:gd name="csX3" fmla="*/ 30540 w 82864"/>
                <a:gd name="csY3" fmla="*/ 50158 h 85093"/>
                <a:gd name="csX4" fmla="*/ 15211 w 82864"/>
                <a:gd name="csY4" fmla="*/ 28951 h 85093"/>
                <a:gd name="csX5" fmla="*/ 7720 w 82864"/>
                <a:gd name="csY5" fmla="*/ 10857 h 85093"/>
                <a:gd name="csX6" fmla="*/ 36994 w 82864"/>
                <a:gd name="csY6" fmla="*/ 23 h 85093"/>
                <a:gd name="csX7" fmla="*/ 82864 w 82864"/>
                <a:gd name="csY7" fmla="*/ 67907 h 85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864" h="85093">
                  <a:moveTo>
                    <a:pt x="82864" y="68022"/>
                  </a:moveTo>
                  <a:cubicBezTo>
                    <a:pt x="81136" y="91072"/>
                    <a:pt x="73759" y="90266"/>
                    <a:pt x="66037" y="68713"/>
                  </a:cubicBezTo>
                  <a:cubicBezTo>
                    <a:pt x="59929" y="80469"/>
                    <a:pt x="42641" y="63988"/>
                    <a:pt x="39990" y="51080"/>
                  </a:cubicBezTo>
                  <a:cubicBezTo>
                    <a:pt x="36072" y="57534"/>
                    <a:pt x="32845" y="57303"/>
                    <a:pt x="30540" y="50158"/>
                  </a:cubicBezTo>
                  <a:cubicBezTo>
                    <a:pt x="18554" y="47392"/>
                    <a:pt x="7143" y="42551"/>
                    <a:pt x="15211" y="28951"/>
                  </a:cubicBezTo>
                  <a:cubicBezTo>
                    <a:pt x="-694" y="35290"/>
                    <a:pt x="-5650" y="20538"/>
                    <a:pt x="7720" y="10857"/>
                  </a:cubicBezTo>
                  <a:cubicBezTo>
                    <a:pt x="8872" y="3250"/>
                    <a:pt x="18554" y="-323"/>
                    <a:pt x="36994" y="23"/>
                  </a:cubicBezTo>
                  <a:cubicBezTo>
                    <a:pt x="55204" y="19731"/>
                    <a:pt x="73183" y="43473"/>
                    <a:pt x="82864" y="67907"/>
                  </a:cubicBezTo>
                  <a:close/>
                </a:path>
              </a:pathLst>
            </a:custGeom>
            <a:solidFill>
              <a:srgbClr val="489B48"/>
            </a:solidFill>
            <a:ln w="11479" cap="flat">
              <a:noFill/>
              <a:prstDash val="solid"/>
              <a:miter/>
            </a:ln>
          </p:spPr>
          <p:txBody>
            <a:bodyPr/>
            <a:lstStyle/>
            <a:p>
              <a:endParaRPr lang="en-US"/>
            </a:p>
          </p:txBody>
        </p:sp>
        <p:sp>
          <p:nvSpPr>
            <p:cNvPr id="1125" name="Freeform: Shape 1124">
              <a:extLst>
                <a:ext uri="{FF2B5EF4-FFF2-40B4-BE49-F238E27FC236}">
                  <a16:creationId xmlns:a16="http://schemas.microsoft.com/office/drawing/2014/main" id="{05E6D003-2149-08A1-AC54-07D7C7EE5959}"/>
                </a:ext>
              </a:extLst>
            </p:cNvPr>
            <p:cNvSpPr/>
            <p:nvPr/>
          </p:nvSpPr>
          <p:spPr>
            <a:xfrm>
              <a:off x="9572663" y="4047285"/>
              <a:ext cx="50186" cy="130052"/>
            </a:xfrm>
            <a:custGeom>
              <a:avLst/>
              <a:gdLst>
                <a:gd name="csX0" fmla="*/ 18332 w 50186"/>
                <a:gd name="csY0" fmla="*/ 26278 h 130052"/>
                <a:gd name="csX1" fmla="*/ 37234 w 50186"/>
                <a:gd name="csY1" fmla="*/ 44949 h 130052"/>
                <a:gd name="csX2" fmla="*/ 37810 w 50186"/>
                <a:gd name="csY2" fmla="*/ 59125 h 130052"/>
                <a:gd name="csX3" fmla="*/ 37580 w 50186"/>
                <a:gd name="csY3" fmla="*/ 92548 h 130052"/>
                <a:gd name="csX4" fmla="*/ 36081 w 50186"/>
                <a:gd name="csY4" fmla="*/ 130005 h 130052"/>
                <a:gd name="csX5" fmla="*/ 9227 w 50186"/>
                <a:gd name="csY5" fmla="*/ 0 h 130052"/>
                <a:gd name="csX6" fmla="*/ 18448 w 50186"/>
                <a:gd name="csY6" fmla="*/ 26278 h 1300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186" h="130052">
                  <a:moveTo>
                    <a:pt x="18332" y="26278"/>
                  </a:moveTo>
                  <a:cubicBezTo>
                    <a:pt x="24671" y="27315"/>
                    <a:pt x="30895" y="33539"/>
                    <a:pt x="37234" y="44949"/>
                  </a:cubicBezTo>
                  <a:cubicBezTo>
                    <a:pt x="54406" y="46101"/>
                    <a:pt x="54406" y="53823"/>
                    <a:pt x="37810" y="59125"/>
                  </a:cubicBezTo>
                  <a:cubicBezTo>
                    <a:pt x="46915" y="65118"/>
                    <a:pt x="46915" y="76297"/>
                    <a:pt x="37580" y="92548"/>
                  </a:cubicBezTo>
                  <a:cubicBezTo>
                    <a:pt x="44495" y="111564"/>
                    <a:pt x="44034" y="124127"/>
                    <a:pt x="36081" y="130005"/>
                  </a:cubicBezTo>
                  <a:cubicBezTo>
                    <a:pt x="25593" y="132886"/>
                    <a:pt x="-19009" y="4380"/>
                    <a:pt x="9227" y="0"/>
                  </a:cubicBezTo>
                  <a:lnTo>
                    <a:pt x="18448" y="26278"/>
                  </a:lnTo>
                  <a:close/>
                </a:path>
              </a:pathLst>
            </a:custGeom>
            <a:solidFill>
              <a:srgbClr val="41A551"/>
            </a:solidFill>
            <a:ln w="11479" cap="flat">
              <a:noFill/>
              <a:prstDash val="solid"/>
              <a:miter/>
            </a:ln>
          </p:spPr>
          <p:txBody>
            <a:bodyPr/>
            <a:lstStyle/>
            <a:p>
              <a:endParaRPr lang="en-US"/>
            </a:p>
          </p:txBody>
        </p:sp>
        <p:sp>
          <p:nvSpPr>
            <p:cNvPr id="1126" name="Freeform: Shape 1125">
              <a:extLst>
                <a:ext uri="{FF2B5EF4-FFF2-40B4-BE49-F238E27FC236}">
                  <a16:creationId xmlns:a16="http://schemas.microsoft.com/office/drawing/2014/main" id="{2B9E2C64-5586-F85B-2FB8-D7FFED3F3541}"/>
                </a:ext>
              </a:extLst>
            </p:cNvPr>
            <p:cNvSpPr/>
            <p:nvPr/>
          </p:nvSpPr>
          <p:spPr>
            <a:xfrm>
              <a:off x="10315242" y="3086541"/>
              <a:ext cx="144267" cy="49037"/>
            </a:xfrm>
            <a:custGeom>
              <a:avLst/>
              <a:gdLst>
                <a:gd name="csX0" fmla="*/ 138534 w 144267"/>
                <a:gd name="csY0" fmla="*/ 4840 h 49037"/>
                <a:gd name="csX1" fmla="*/ 138764 w 144267"/>
                <a:gd name="csY1" fmla="*/ 14406 h 49037"/>
                <a:gd name="csX2" fmla="*/ 112602 w 144267"/>
                <a:gd name="csY2" fmla="*/ 13830 h 49037"/>
                <a:gd name="csX3" fmla="*/ 69728 w 144267"/>
                <a:gd name="csY3" fmla="*/ 34805 h 49037"/>
                <a:gd name="csX4" fmla="*/ 52670 w 144267"/>
                <a:gd name="csY4" fmla="*/ 39185 h 49037"/>
                <a:gd name="csX5" fmla="*/ 35267 w 144267"/>
                <a:gd name="csY5" fmla="*/ 23395 h 49037"/>
                <a:gd name="csX6" fmla="*/ 0 w 144267"/>
                <a:gd name="csY6" fmla="*/ 14636 h 49037"/>
                <a:gd name="csX7" fmla="*/ 138534 w 144267"/>
                <a:gd name="csY7" fmla="*/ 4840 h 49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4267" h="49037">
                  <a:moveTo>
                    <a:pt x="138534" y="4840"/>
                  </a:moveTo>
                  <a:cubicBezTo>
                    <a:pt x="146140" y="7375"/>
                    <a:pt x="146140" y="10602"/>
                    <a:pt x="138764" y="14406"/>
                  </a:cubicBezTo>
                  <a:cubicBezTo>
                    <a:pt x="137612" y="39070"/>
                    <a:pt x="118019" y="37456"/>
                    <a:pt x="112602" y="13830"/>
                  </a:cubicBezTo>
                  <a:lnTo>
                    <a:pt x="69728" y="34805"/>
                  </a:lnTo>
                  <a:cubicBezTo>
                    <a:pt x="70765" y="50365"/>
                    <a:pt x="59125" y="55090"/>
                    <a:pt x="52670" y="39185"/>
                  </a:cubicBezTo>
                  <a:cubicBezTo>
                    <a:pt x="33884" y="38378"/>
                    <a:pt x="28006" y="33077"/>
                    <a:pt x="35267" y="23395"/>
                  </a:cubicBezTo>
                  <a:cubicBezTo>
                    <a:pt x="16596" y="25124"/>
                    <a:pt x="4841" y="22128"/>
                    <a:pt x="0" y="14636"/>
                  </a:cubicBezTo>
                  <a:cubicBezTo>
                    <a:pt x="20169" y="-10719"/>
                    <a:pt x="73531" y="4494"/>
                    <a:pt x="138534" y="4840"/>
                  </a:cubicBezTo>
                  <a:close/>
                </a:path>
              </a:pathLst>
            </a:custGeom>
            <a:solidFill>
              <a:srgbClr val="338E9F"/>
            </a:solidFill>
            <a:ln w="11479" cap="flat">
              <a:noFill/>
              <a:prstDash val="solid"/>
              <a:miter/>
            </a:ln>
          </p:spPr>
          <p:txBody>
            <a:bodyPr/>
            <a:lstStyle/>
            <a:p>
              <a:endParaRPr lang="en-US"/>
            </a:p>
          </p:txBody>
        </p:sp>
        <p:sp>
          <p:nvSpPr>
            <p:cNvPr id="1127" name="Freeform: Shape 1126">
              <a:extLst>
                <a:ext uri="{FF2B5EF4-FFF2-40B4-BE49-F238E27FC236}">
                  <a16:creationId xmlns:a16="http://schemas.microsoft.com/office/drawing/2014/main" id="{B4237FCF-40B2-7198-049F-2240027BEFED}"/>
                </a:ext>
              </a:extLst>
            </p:cNvPr>
            <p:cNvSpPr/>
            <p:nvPr/>
          </p:nvSpPr>
          <p:spPr>
            <a:xfrm>
              <a:off x="9924041" y="3165804"/>
              <a:ext cx="134453" cy="71370"/>
            </a:xfrm>
            <a:custGeom>
              <a:avLst/>
              <a:gdLst>
                <a:gd name="csX0" fmla="*/ 115402 w 134453"/>
                <a:gd name="csY0" fmla="*/ 11670 h 71370"/>
                <a:gd name="csX1" fmla="*/ 122548 w 134453"/>
                <a:gd name="csY1" fmla="*/ 35758 h 71370"/>
                <a:gd name="csX2" fmla="*/ 117592 w 134453"/>
                <a:gd name="csY2" fmla="*/ 54544 h 71370"/>
                <a:gd name="csX3" fmla="*/ 45213 w 134453"/>
                <a:gd name="csY3" fmla="*/ 71371 h 71370"/>
                <a:gd name="csX4" fmla="*/ 36915 w 134453"/>
                <a:gd name="csY4" fmla="*/ 61805 h 71370"/>
                <a:gd name="csX5" fmla="*/ 2339 w 134453"/>
                <a:gd name="csY5" fmla="*/ 45669 h 71370"/>
                <a:gd name="csX6" fmla="*/ 12020 w 134453"/>
                <a:gd name="csY6" fmla="*/ 37832 h 71370"/>
                <a:gd name="csX7" fmla="*/ 55240 w 134453"/>
                <a:gd name="csY7" fmla="*/ 27805 h 71370"/>
                <a:gd name="csX8" fmla="*/ 66650 w 134453"/>
                <a:gd name="csY8" fmla="*/ 26653 h 71370"/>
                <a:gd name="csX9" fmla="*/ 96039 w 134453"/>
                <a:gd name="csY9" fmla="*/ 13168 h 71370"/>
                <a:gd name="csX10" fmla="*/ 115402 w 134453"/>
                <a:gd name="csY10" fmla="*/ 11555 h 713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4453" h="71370">
                  <a:moveTo>
                    <a:pt x="115402" y="11670"/>
                  </a:moveTo>
                  <a:cubicBezTo>
                    <a:pt x="121049" y="16972"/>
                    <a:pt x="123470" y="25039"/>
                    <a:pt x="122548" y="35758"/>
                  </a:cubicBezTo>
                  <a:cubicBezTo>
                    <a:pt x="140642" y="43941"/>
                    <a:pt x="137415" y="56618"/>
                    <a:pt x="117592" y="54544"/>
                  </a:cubicBezTo>
                  <a:cubicBezTo>
                    <a:pt x="92697" y="59845"/>
                    <a:pt x="68609" y="65493"/>
                    <a:pt x="45213" y="71371"/>
                  </a:cubicBezTo>
                  <a:lnTo>
                    <a:pt x="36915" y="61805"/>
                  </a:lnTo>
                  <a:cubicBezTo>
                    <a:pt x="26427" y="79208"/>
                    <a:pt x="-9417" y="65262"/>
                    <a:pt x="2339" y="45669"/>
                  </a:cubicBezTo>
                  <a:lnTo>
                    <a:pt x="12020" y="37832"/>
                  </a:lnTo>
                  <a:cubicBezTo>
                    <a:pt x="27810" y="38870"/>
                    <a:pt x="42217" y="35527"/>
                    <a:pt x="55240" y="27805"/>
                  </a:cubicBezTo>
                  <a:cubicBezTo>
                    <a:pt x="53742" y="13168"/>
                    <a:pt x="60657" y="12707"/>
                    <a:pt x="66650" y="26653"/>
                  </a:cubicBezTo>
                  <a:lnTo>
                    <a:pt x="96039" y="13168"/>
                  </a:lnTo>
                  <a:cubicBezTo>
                    <a:pt x="92467" y="-4696"/>
                    <a:pt x="109409" y="-3543"/>
                    <a:pt x="115402" y="11555"/>
                  </a:cubicBezTo>
                  <a:close/>
                </a:path>
              </a:pathLst>
            </a:custGeom>
            <a:solidFill>
              <a:srgbClr val="20A37C"/>
            </a:solidFill>
            <a:ln w="11479" cap="flat">
              <a:noFill/>
              <a:prstDash val="solid"/>
              <a:miter/>
            </a:ln>
          </p:spPr>
          <p:txBody>
            <a:bodyPr/>
            <a:lstStyle/>
            <a:p>
              <a:endParaRPr lang="en-US"/>
            </a:p>
          </p:txBody>
        </p:sp>
        <p:sp>
          <p:nvSpPr>
            <p:cNvPr id="1128" name="Freeform: Shape 1127">
              <a:extLst>
                <a:ext uri="{FF2B5EF4-FFF2-40B4-BE49-F238E27FC236}">
                  <a16:creationId xmlns:a16="http://schemas.microsoft.com/office/drawing/2014/main" id="{EDD9BB5B-2408-ABB7-6C5C-495CDC1A4408}"/>
                </a:ext>
              </a:extLst>
            </p:cNvPr>
            <p:cNvSpPr/>
            <p:nvPr/>
          </p:nvSpPr>
          <p:spPr>
            <a:xfrm>
              <a:off x="10551812" y="4363336"/>
              <a:ext cx="152407" cy="46648"/>
            </a:xfrm>
            <a:custGeom>
              <a:avLst/>
              <a:gdLst>
                <a:gd name="csX0" fmla="*/ 108265 w 152407"/>
                <a:gd name="csY0" fmla="*/ 21408 h 46648"/>
                <a:gd name="csX1" fmla="*/ 152177 w 152407"/>
                <a:gd name="csY1" fmla="*/ 37428 h 46648"/>
                <a:gd name="csX2" fmla="*/ 152407 w 152407"/>
                <a:gd name="csY2" fmla="*/ 46648 h 46648"/>
                <a:gd name="csX3" fmla="*/ 72768 w 152407"/>
                <a:gd name="csY3" fmla="*/ 39964 h 46648"/>
                <a:gd name="csX4" fmla="*/ 5575 w 152407"/>
                <a:gd name="csY4" fmla="*/ 37313 h 46648"/>
                <a:gd name="csX5" fmla="*/ 5575 w 152407"/>
                <a:gd name="csY5" fmla="*/ 28669 h 46648"/>
                <a:gd name="csX6" fmla="*/ 66429 w 152407"/>
                <a:gd name="csY6" fmla="*/ 20371 h 46648"/>
                <a:gd name="csX7" fmla="*/ 74612 w 152407"/>
                <a:gd name="csY7" fmla="*/ 12534 h 46648"/>
                <a:gd name="csX8" fmla="*/ 85215 w 152407"/>
                <a:gd name="csY8" fmla="*/ 12534 h 46648"/>
                <a:gd name="csX9" fmla="*/ 108381 w 152407"/>
                <a:gd name="csY9" fmla="*/ 21408 h 46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2407" h="46648">
                  <a:moveTo>
                    <a:pt x="108265" y="21408"/>
                  </a:moveTo>
                  <a:cubicBezTo>
                    <a:pt x="123940" y="27171"/>
                    <a:pt x="138577" y="32472"/>
                    <a:pt x="152177" y="37428"/>
                  </a:cubicBezTo>
                  <a:lnTo>
                    <a:pt x="152407" y="46648"/>
                  </a:lnTo>
                  <a:lnTo>
                    <a:pt x="72768" y="39964"/>
                  </a:lnTo>
                  <a:lnTo>
                    <a:pt x="5575" y="37313"/>
                  </a:lnTo>
                  <a:cubicBezTo>
                    <a:pt x="-1916" y="34893"/>
                    <a:pt x="-1801" y="32011"/>
                    <a:pt x="5575" y="28669"/>
                  </a:cubicBezTo>
                  <a:cubicBezTo>
                    <a:pt x="23670" y="23828"/>
                    <a:pt x="43955" y="21062"/>
                    <a:pt x="66429" y="20371"/>
                  </a:cubicBezTo>
                  <a:cubicBezTo>
                    <a:pt x="54558" y="8961"/>
                    <a:pt x="59398" y="4697"/>
                    <a:pt x="74612" y="12534"/>
                  </a:cubicBezTo>
                  <a:cubicBezTo>
                    <a:pt x="72998" y="-4178"/>
                    <a:pt x="79913" y="-4178"/>
                    <a:pt x="85215" y="12534"/>
                  </a:cubicBezTo>
                  <a:cubicBezTo>
                    <a:pt x="89133" y="-9019"/>
                    <a:pt x="106421" y="6771"/>
                    <a:pt x="108381" y="21408"/>
                  </a:cubicBezTo>
                  <a:close/>
                </a:path>
              </a:pathLst>
            </a:custGeom>
            <a:solidFill>
              <a:srgbClr val="8D8B17"/>
            </a:solidFill>
            <a:ln w="11479" cap="flat">
              <a:noFill/>
              <a:prstDash val="solid"/>
              <a:miter/>
            </a:ln>
          </p:spPr>
          <p:txBody>
            <a:bodyPr/>
            <a:lstStyle/>
            <a:p>
              <a:endParaRPr lang="en-US"/>
            </a:p>
          </p:txBody>
        </p:sp>
        <p:sp>
          <p:nvSpPr>
            <p:cNvPr id="1129" name="Freeform: Shape 1128">
              <a:extLst>
                <a:ext uri="{FF2B5EF4-FFF2-40B4-BE49-F238E27FC236}">
                  <a16:creationId xmlns:a16="http://schemas.microsoft.com/office/drawing/2014/main" id="{78879188-9E8A-197E-63B5-629023F792A3}"/>
                </a:ext>
              </a:extLst>
            </p:cNvPr>
            <p:cNvSpPr/>
            <p:nvPr/>
          </p:nvSpPr>
          <p:spPr>
            <a:xfrm>
              <a:off x="9602117" y="4100974"/>
              <a:ext cx="47657" cy="101671"/>
            </a:xfrm>
            <a:custGeom>
              <a:avLst/>
              <a:gdLst>
                <a:gd name="csX0" fmla="*/ 31176 w 47657"/>
                <a:gd name="csY0" fmla="*/ 26296 h 101671"/>
                <a:gd name="csX1" fmla="*/ 16078 w 47657"/>
                <a:gd name="csY1" fmla="*/ 30560 h 101671"/>
                <a:gd name="csX2" fmla="*/ 18959 w 47657"/>
                <a:gd name="csY2" fmla="*/ 53496 h 101671"/>
                <a:gd name="csX3" fmla="*/ 47657 w 47657"/>
                <a:gd name="csY3" fmla="*/ 95332 h 101671"/>
                <a:gd name="csX4" fmla="*/ 31752 w 47657"/>
                <a:gd name="csY4" fmla="*/ 101671 h 101671"/>
                <a:gd name="csX5" fmla="*/ 6397 w 47657"/>
                <a:gd name="csY5" fmla="*/ 76316 h 101671"/>
                <a:gd name="csX6" fmla="*/ 8126 w 47657"/>
                <a:gd name="csY6" fmla="*/ 5435 h 101671"/>
                <a:gd name="csX7" fmla="*/ 15271 w 47657"/>
                <a:gd name="csY7" fmla="*/ 5896 h 101671"/>
                <a:gd name="csX8" fmla="*/ 31061 w 47657"/>
                <a:gd name="csY8" fmla="*/ 26411 h 1016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7657" h="101671">
                  <a:moveTo>
                    <a:pt x="31176" y="26296"/>
                  </a:moveTo>
                  <a:cubicBezTo>
                    <a:pt x="26335" y="26872"/>
                    <a:pt x="17000" y="26296"/>
                    <a:pt x="16078" y="30560"/>
                  </a:cubicBezTo>
                  <a:cubicBezTo>
                    <a:pt x="15156" y="34825"/>
                    <a:pt x="16424" y="49577"/>
                    <a:pt x="18959" y="53496"/>
                  </a:cubicBezTo>
                  <a:lnTo>
                    <a:pt x="47657" y="95332"/>
                  </a:lnTo>
                  <a:lnTo>
                    <a:pt x="31752" y="101671"/>
                  </a:lnTo>
                  <a:cubicBezTo>
                    <a:pt x="24607" y="94987"/>
                    <a:pt x="10546" y="84383"/>
                    <a:pt x="6397" y="76316"/>
                  </a:cubicBezTo>
                  <a:cubicBezTo>
                    <a:pt x="-1440" y="60872"/>
                    <a:pt x="-3400" y="20072"/>
                    <a:pt x="8126" y="5435"/>
                  </a:cubicBezTo>
                  <a:cubicBezTo>
                    <a:pt x="10200" y="-2056"/>
                    <a:pt x="12620" y="-1710"/>
                    <a:pt x="15271" y="5896"/>
                  </a:cubicBezTo>
                  <a:cubicBezTo>
                    <a:pt x="31061" y="1286"/>
                    <a:pt x="37284" y="13503"/>
                    <a:pt x="31061" y="26411"/>
                  </a:cubicBezTo>
                  <a:close/>
                </a:path>
              </a:pathLst>
            </a:custGeom>
            <a:solidFill>
              <a:srgbClr val="47843B"/>
            </a:solidFill>
            <a:ln w="11479" cap="flat">
              <a:noFill/>
              <a:prstDash val="solid"/>
              <a:miter/>
            </a:ln>
          </p:spPr>
          <p:txBody>
            <a:bodyPr/>
            <a:lstStyle/>
            <a:p>
              <a:endParaRPr lang="en-US"/>
            </a:p>
          </p:txBody>
        </p:sp>
        <p:sp>
          <p:nvSpPr>
            <p:cNvPr id="1130" name="Freeform: Shape 1129">
              <a:extLst>
                <a:ext uri="{FF2B5EF4-FFF2-40B4-BE49-F238E27FC236}">
                  <a16:creationId xmlns:a16="http://schemas.microsoft.com/office/drawing/2014/main" id="{CDAF6779-6569-25C2-9B03-A0F296DE38E2}"/>
                </a:ext>
              </a:extLst>
            </p:cNvPr>
            <p:cNvSpPr/>
            <p:nvPr/>
          </p:nvSpPr>
          <p:spPr>
            <a:xfrm>
              <a:off x="11216083" y="3813783"/>
              <a:ext cx="57368" cy="128897"/>
            </a:xfrm>
            <a:custGeom>
              <a:avLst/>
              <a:gdLst>
                <a:gd name="csX0" fmla="*/ 48033 w 57368"/>
                <a:gd name="csY0" fmla="*/ 45410 h 128897"/>
                <a:gd name="csX1" fmla="*/ 44115 w 57368"/>
                <a:gd name="csY1" fmla="*/ 70880 h 128897"/>
                <a:gd name="csX2" fmla="*/ 57369 w 57368"/>
                <a:gd name="csY2" fmla="*/ 121937 h 128897"/>
                <a:gd name="csX3" fmla="*/ 40081 w 57368"/>
                <a:gd name="csY3" fmla="*/ 104765 h 128897"/>
                <a:gd name="csX4" fmla="*/ 31322 w 57368"/>
                <a:gd name="csY4" fmla="*/ 85172 h 128897"/>
                <a:gd name="csX5" fmla="*/ 17491 w 57368"/>
                <a:gd name="csY5" fmla="*/ 59586 h 128897"/>
                <a:gd name="csX6" fmla="*/ 8271 w 57368"/>
                <a:gd name="csY6" fmla="*/ 58433 h 128897"/>
                <a:gd name="csX7" fmla="*/ 7695 w 57368"/>
                <a:gd name="csY7" fmla="*/ 49674 h 128897"/>
                <a:gd name="csX8" fmla="*/ 12996 w 57368"/>
                <a:gd name="csY8" fmla="*/ 0 h 128897"/>
                <a:gd name="csX9" fmla="*/ 48033 w 57368"/>
                <a:gd name="csY9" fmla="*/ 45525 h 1288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7368" h="128897">
                  <a:moveTo>
                    <a:pt x="48033" y="45410"/>
                  </a:moveTo>
                  <a:cubicBezTo>
                    <a:pt x="44921" y="48406"/>
                    <a:pt x="42386" y="64311"/>
                    <a:pt x="44115" y="70880"/>
                  </a:cubicBezTo>
                  <a:lnTo>
                    <a:pt x="57369" y="121937"/>
                  </a:lnTo>
                  <a:cubicBezTo>
                    <a:pt x="51030" y="135191"/>
                    <a:pt x="45267" y="129544"/>
                    <a:pt x="40081" y="104765"/>
                  </a:cubicBezTo>
                  <a:cubicBezTo>
                    <a:pt x="20373" y="109029"/>
                    <a:pt x="15532" y="97043"/>
                    <a:pt x="31322" y="85172"/>
                  </a:cubicBezTo>
                  <a:cubicBezTo>
                    <a:pt x="31552" y="71457"/>
                    <a:pt x="28671" y="67884"/>
                    <a:pt x="17491" y="59586"/>
                  </a:cubicBezTo>
                  <a:cubicBezTo>
                    <a:pt x="13918" y="66731"/>
                    <a:pt x="10922" y="66270"/>
                    <a:pt x="8271" y="58433"/>
                  </a:cubicBezTo>
                  <a:cubicBezTo>
                    <a:pt x="1356" y="56474"/>
                    <a:pt x="1356" y="53477"/>
                    <a:pt x="7695" y="49674"/>
                  </a:cubicBezTo>
                  <a:cubicBezTo>
                    <a:pt x="-2793" y="36535"/>
                    <a:pt x="-3946" y="9681"/>
                    <a:pt x="12996" y="0"/>
                  </a:cubicBezTo>
                  <a:lnTo>
                    <a:pt x="48033" y="45525"/>
                  </a:lnTo>
                  <a:close/>
                </a:path>
              </a:pathLst>
            </a:custGeom>
            <a:solidFill>
              <a:srgbClr val="609430"/>
            </a:solidFill>
            <a:ln w="11479" cap="flat">
              <a:noFill/>
              <a:prstDash val="solid"/>
              <a:miter/>
            </a:ln>
          </p:spPr>
          <p:txBody>
            <a:bodyPr/>
            <a:lstStyle/>
            <a:p>
              <a:endParaRPr lang="en-US"/>
            </a:p>
          </p:txBody>
        </p:sp>
        <p:sp>
          <p:nvSpPr>
            <p:cNvPr id="1131" name="Freeform: Shape 1130">
              <a:extLst>
                <a:ext uri="{FF2B5EF4-FFF2-40B4-BE49-F238E27FC236}">
                  <a16:creationId xmlns:a16="http://schemas.microsoft.com/office/drawing/2014/main" id="{5BC23E49-68DE-23F6-2993-1BC8FCCE6736}"/>
                </a:ext>
              </a:extLst>
            </p:cNvPr>
            <p:cNvSpPr/>
            <p:nvPr/>
          </p:nvSpPr>
          <p:spPr>
            <a:xfrm>
              <a:off x="11273576" y="4016051"/>
              <a:ext cx="47986" cy="170804"/>
            </a:xfrm>
            <a:custGeom>
              <a:avLst/>
              <a:gdLst>
                <a:gd name="csX0" fmla="*/ 42980 w 47986"/>
                <a:gd name="csY0" fmla="*/ 117788 h 170804"/>
                <a:gd name="csX1" fmla="*/ 42980 w 47986"/>
                <a:gd name="csY1" fmla="*/ 126432 h 170804"/>
                <a:gd name="csX2" fmla="*/ 6445 w 47986"/>
                <a:gd name="csY2" fmla="*/ 170804 h 170804"/>
                <a:gd name="csX3" fmla="*/ 11862 w 47986"/>
                <a:gd name="csY3" fmla="*/ 141069 h 170804"/>
                <a:gd name="csX4" fmla="*/ 17279 w 47986"/>
                <a:gd name="csY4" fmla="*/ 80331 h 170804"/>
                <a:gd name="csX5" fmla="*/ 17279 w 47986"/>
                <a:gd name="csY5" fmla="*/ 25471 h 170804"/>
                <a:gd name="csX6" fmla="*/ 34336 w 47986"/>
                <a:gd name="csY6" fmla="*/ 14407 h 170804"/>
                <a:gd name="csX7" fmla="*/ 34336 w 47986"/>
                <a:gd name="csY7" fmla="*/ 5763 h 170804"/>
                <a:gd name="csX8" fmla="*/ 42174 w 47986"/>
                <a:gd name="csY8" fmla="*/ 0 h 170804"/>
                <a:gd name="csX9" fmla="*/ 42980 w 47986"/>
                <a:gd name="csY9" fmla="*/ 117673 h 1708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7986" h="170804">
                  <a:moveTo>
                    <a:pt x="42980" y="117788"/>
                  </a:moveTo>
                  <a:lnTo>
                    <a:pt x="42980" y="126432"/>
                  </a:lnTo>
                  <a:cubicBezTo>
                    <a:pt x="35950" y="154323"/>
                    <a:pt x="23733" y="169075"/>
                    <a:pt x="6445" y="170804"/>
                  </a:cubicBezTo>
                  <a:cubicBezTo>
                    <a:pt x="-3697" y="165042"/>
                    <a:pt x="-1853" y="155130"/>
                    <a:pt x="11862" y="141069"/>
                  </a:cubicBezTo>
                  <a:cubicBezTo>
                    <a:pt x="6215" y="115483"/>
                    <a:pt x="8059" y="95314"/>
                    <a:pt x="17279" y="80331"/>
                  </a:cubicBezTo>
                  <a:cubicBezTo>
                    <a:pt x="18777" y="62121"/>
                    <a:pt x="18777" y="43911"/>
                    <a:pt x="17279" y="25471"/>
                  </a:cubicBezTo>
                  <a:lnTo>
                    <a:pt x="34336" y="14407"/>
                  </a:lnTo>
                  <a:lnTo>
                    <a:pt x="34336" y="5763"/>
                  </a:lnTo>
                  <a:lnTo>
                    <a:pt x="42174" y="0"/>
                  </a:lnTo>
                  <a:cubicBezTo>
                    <a:pt x="49665" y="37918"/>
                    <a:pt x="49895" y="77219"/>
                    <a:pt x="42980" y="117673"/>
                  </a:cubicBezTo>
                  <a:close/>
                </a:path>
              </a:pathLst>
            </a:custGeom>
            <a:solidFill>
              <a:srgbClr val="B89F08"/>
            </a:solidFill>
            <a:ln w="11479" cap="flat">
              <a:noFill/>
              <a:prstDash val="solid"/>
              <a:miter/>
            </a:ln>
          </p:spPr>
          <p:txBody>
            <a:bodyPr/>
            <a:lstStyle/>
            <a:p>
              <a:endParaRPr lang="en-US"/>
            </a:p>
          </p:txBody>
        </p:sp>
        <p:sp>
          <p:nvSpPr>
            <p:cNvPr id="1132" name="Freeform: Shape 1131">
              <a:extLst>
                <a:ext uri="{FF2B5EF4-FFF2-40B4-BE49-F238E27FC236}">
                  <a16:creationId xmlns:a16="http://schemas.microsoft.com/office/drawing/2014/main" id="{4C722EF0-2E88-848D-A051-44B4D45B7259}"/>
                </a:ext>
              </a:extLst>
            </p:cNvPr>
            <p:cNvSpPr/>
            <p:nvPr/>
          </p:nvSpPr>
          <p:spPr>
            <a:xfrm>
              <a:off x="10449561" y="3091265"/>
              <a:ext cx="74221" cy="54514"/>
            </a:xfrm>
            <a:custGeom>
              <a:avLst/>
              <a:gdLst>
                <a:gd name="csX0" fmla="*/ 65529 w 74221"/>
                <a:gd name="csY0" fmla="*/ 18556 h 54514"/>
                <a:gd name="csX1" fmla="*/ 44784 w 74221"/>
                <a:gd name="csY1" fmla="*/ 18786 h 54514"/>
                <a:gd name="csX2" fmla="*/ 72099 w 74221"/>
                <a:gd name="csY2" fmla="*/ 51748 h 54514"/>
                <a:gd name="csX3" fmla="*/ 55502 w 74221"/>
                <a:gd name="csY3" fmla="*/ 51748 h 54514"/>
                <a:gd name="csX4" fmla="*/ 4445 w 74221"/>
                <a:gd name="csY4" fmla="*/ 9566 h 54514"/>
                <a:gd name="csX5" fmla="*/ 4215 w 74221"/>
                <a:gd name="csY5" fmla="*/ 0 h 54514"/>
                <a:gd name="csX6" fmla="*/ 65529 w 74221"/>
                <a:gd name="csY6" fmla="*/ 18440 h 545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4221" h="54514">
                  <a:moveTo>
                    <a:pt x="65529" y="18556"/>
                  </a:moveTo>
                  <a:cubicBezTo>
                    <a:pt x="68180" y="32847"/>
                    <a:pt x="61380" y="32847"/>
                    <a:pt x="44784" y="18786"/>
                  </a:cubicBezTo>
                  <a:cubicBezTo>
                    <a:pt x="69678" y="26508"/>
                    <a:pt x="78783" y="37457"/>
                    <a:pt x="72099" y="51748"/>
                  </a:cubicBezTo>
                  <a:cubicBezTo>
                    <a:pt x="68180" y="53131"/>
                    <a:pt x="59651" y="52094"/>
                    <a:pt x="55502" y="51748"/>
                  </a:cubicBezTo>
                  <a:cubicBezTo>
                    <a:pt x="33950" y="63158"/>
                    <a:pt x="-14917" y="37342"/>
                    <a:pt x="4445" y="9566"/>
                  </a:cubicBezTo>
                  <a:lnTo>
                    <a:pt x="4215" y="0"/>
                  </a:lnTo>
                  <a:cubicBezTo>
                    <a:pt x="26343" y="115"/>
                    <a:pt x="46282" y="8529"/>
                    <a:pt x="65529" y="18440"/>
                  </a:cubicBezTo>
                  <a:close/>
                </a:path>
              </a:pathLst>
            </a:custGeom>
            <a:solidFill>
              <a:srgbClr val="41AACA"/>
            </a:solidFill>
            <a:ln w="11479" cap="flat">
              <a:noFill/>
              <a:prstDash val="solid"/>
              <a:miter/>
            </a:ln>
          </p:spPr>
          <p:txBody>
            <a:bodyPr/>
            <a:lstStyle/>
            <a:p>
              <a:endParaRPr lang="en-US"/>
            </a:p>
          </p:txBody>
        </p:sp>
        <p:sp>
          <p:nvSpPr>
            <p:cNvPr id="1133" name="Freeform: Shape 1132">
              <a:extLst>
                <a:ext uri="{FF2B5EF4-FFF2-40B4-BE49-F238E27FC236}">
                  <a16:creationId xmlns:a16="http://schemas.microsoft.com/office/drawing/2014/main" id="{8C80A5D0-CF63-6266-AB8F-0FA56902AC2F}"/>
                </a:ext>
              </a:extLst>
            </p:cNvPr>
            <p:cNvSpPr/>
            <p:nvPr/>
          </p:nvSpPr>
          <p:spPr>
            <a:xfrm>
              <a:off x="11054425" y="3512737"/>
              <a:ext cx="69197" cy="64371"/>
            </a:xfrm>
            <a:custGeom>
              <a:avLst/>
              <a:gdLst>
                <a:gd name="csX0" fmla="*/ 69198 w 69197"/>
                <a:gd name="csY0" fmla="*/ 60975 h 64371"/>
                <a:gd name="csX1" fmla="*/ 35890 w 69197"/>
                <a:gd name="csY1" fmla="*/ 53599 h 64371"/>
                <a:gd name="csX2" fmla="*/ 21022 w 69197"/>
                <a:gd name="csY2" fmla="*/ 43917 h 64371"/>
                <a:gd name="csX3" fmla="*/ 12494 w 69197"/>
                <a:gd name="csY3" fmla="*/ 34928 h 64371"/>
                <a:gd name="csX4" fmla="*/ 11802 w 69197"/>
                <a:gd name="csY4" fmla="*/ 19023 h 64371"/>
                <a:gd name="csX5" fmla="*/ 46493 w 69197"/>
                <a:gd name="csY5" fmla="*/ 352 h 64371"/>
                <a:gd name="csX6" fmla="*/ 69198 w 69197"/>
                <a:gd name="csY6" fmla="*/ 61090 h 643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197" h="64371">
                  <a:moveTo>
                    <a:pt x="69198" y="60975"/>
                  </a:moveTo>
                  <a:cubicBezTo>
                    <a:pt x="58364" y="66392"/>
                    <a:pt x="39924" y="66276"/>
                    <a:pt x="35890" y="53599"/>
                  </a:cubicBezTo>
                  <a:cubicBezTo>
                    <a:pt x="30934" y="66853"/>
                    <a:pt x="25978" y="63625"/>
                    <a:pt x="21022" y="43917"/>
                  </a:cubicBezTo>
                  <a:cubicBezTo>
                    <a:pt x="16643" y="48527"/>
                    <a:pt x="13761" y="45531"/>
                    <a:pt x="12494" y="34928"/>
                  </a:cubicBezTo>
                  <a:cubicBezTo>
                    <a:pt x="-3872" y="31470"/>
                    <a:pt x="-4218" y="23979"/>
                    <a:pt x="11802" y="19023"/>
                  </a:cubicBezTo>
                  <a:cubicBezTo>
                    <a:pt x="13185" y="4616"/>
                    <a:pt x="24826" y="-1607"/>
                    <a:pt x="46493" y="352"/>
                  </a:cubicBezTo>
                  <a:cubicBezTo>
                    <a:pt x="58595" y="14413"/>
                    <a:pt x="64703" y="43111"/>
                    <a:pt x="69198" y="61090"/>
                  </a:cubicBezTo>
                  <a:close/>
                </a:path>
              </a:pathLst>
            </a:custGeom>
            <a:solidFill>
              <a:srgbClr val="459E46"/>
            </a:solidFill>
            <a:ln w="11479" cap="flat">
              <a:noFill/>
              <a:prstDash val="solid"/>
              <a:miter/>
            </a:ln>
          </p:spPr>
          <p:txBody>
            <a:bodyPr/>
            <a:lstStyle/>
            <a:p>
              <a:endParaRPr lang="en-US"/>
            </a:p>
          </p:txBody>
        </p:sp>
        <p:sp>
          <p:nvSpPr>
            <p:cNvPr id="1134" name="Freeform: Shape 1133">
              <a:extLst>
                <a:ext uri="{FF2B5EF4-FFF2-40B4-BE49-F238E27FC236}">
                  <a16:creationId xmlns:a16="http://schemas.microsoft.com/office/drawing/2014/main" id="{F7ED7F5C-1389-E64F-AFBF-BD613FE69072}"/>
                </a:ext>
              </a:extLst>
            </p:cNvPr>
            <p:cNvSpPr/>
            <p:nvPr/>
          </p:nvSpPr>
          <p:spPr>
            <a:xfrm>
              <a:off x="9864448" y="3211473"/>
              <a:ext cx="110436" cy="46704"/>
            </a:xfrm>
            <a:custGeom>
              <a:avLst/>
              <a:gdLst>
                <a:gd name="csX0" fmla="*/ 62047 w 110436"/>
                <a:gd name="csY0" fmla="*/ 115 h 46704"/>
                <a:gd name="csX1" fmla="*/ 96623 w 110436"/>
                <a:gd name="csY1" fmla="*/ 16251 h 46704"/>
                <a:gd name="csX2" fmla="*/ 89362 w 110436"/>
                <a:gd name="csY2" fmla="*/ 33308 h 46704"/>
                <a:gd name="csX3" fmla="*/ 72305 w 110436"/>
                <a:gd name="csY3" fmla="*/ 34576 h 46704"/>
                <a:gd name="csX4" fmla="*/ 20211 w 110436"/>
                <a:gd name="csY4" fmla="*/ 36996 h 46704"/>
                <a:gd name="csX5" fmla="*/ 2001 w 110436"/>
                <a:gd name="csY5" fmla="*/ 27315 h 46704"/>
                <a:gd name="csX6" fmla="*/ 62163 w 110436"/>
                <a:gd name="csY6" fmla="*/ 0 h 467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436" h="46704">
                  <a:moveTo>
                    <a:pt x="62047" y="115"/>
                  </a:moveTo>
                  <a:cubicBezTo>
                    <a:pt x="64929" y="7952"/>
                    <a:pt x="86711" y="19017"/>
                    <a:pt x="96623" y="16251"/>
                  </a:cubicBezTo>
                  <a:cubicBezTo>
                    <a:pt x="119213" y="24434"/>
                    <a:pt x="112182" y="36074"/>
                    <a:pt x="89362" y="33308"/>
                  </a:cubicBezTo>
                  <a:cubicBezTo>
                    <a:pt x="90976" y="50481"/>
                    <a:pt x="76454" y="51403"/>
                    <a:pt x="72305" y="34576"/>
                  </a:cubicBezTo>
                  <a:cubicBezTo>
                    <a:pt x="50176" y="44257"/>
                    <a:pt x="32773" y="45179"/>
                    <a:pt x="20211" y="36996"/>
                  </a:cubicBezTo>
                  <a:cubicBezTo>
                    <a:pt x="7302" y="42759"/>
                    <a:pt x="-4914" y="42759"/>
                    <a:pt x="2001" y="27315"/>
                  </a:cubicBezTo>
                  <a:cubicBezTo>
                    <a:pt x="18943" y="14522"/>
                    <a:pt x="40610" y="5763"/>
                    <a:pt x="62163" y="0"/>
                  </a:cubicBezTo>
                  <a:close/>
                </a:path>
              </a:pathLst>
            </a:custGeom>
            <a:solidFill>
              <a:srgbClr val="20A596"/>
            </a:solidFill>
            <a:ln w="11479" cap="flat">
              <a:noFill/>
              <a:prstDash val="solid"/>
              <a:miter/>
            </a:ln>
          </p:spPr>
          <p:txBody>
            <a:bodyPr/>
            <a:lstStyle/>
            <a:p>
              <a:endParaRPr lang="en-US"/>
            </a:p>
          </p:txBody>
        </p:sp>
        <p:sp>
          <p:nvSpPr>
            <p:cNvPr id="1135" name="Freeform: Shape 1134">
              <a:extLst>
                <a:ext uri="{FF2B5EF4-FFF2-40B4-BE49-F238E27FC236}">
                  <a16:creationId xmlns:a16="http://schemas.microsoft.com/office/drawing/2014/main" id="{10910C8F-53FF-BBD8-2F17-48857EE6772D}"/>
                </a:ext>
              </a:extLst>
            </p:cNvPr>
            <p:cNvSpPr/>
            <p:nvPr/>
          </p:nvSpPr>
          <p:spPr>
            <a:xfrm>
              <a:off x="10698998" y="3195223"/>
              <a:ext cx="99697" cy="57712"/>
            </a:xfrm>
            <a:custGeom>
              <a:avLst/>
              <a:gdLst>
                <a:gd name="csX0" fmla="*/ 74373 w 99697"/>
                <a:gd name="csY0" fmla="*/ 26162 h 57712"/>
                <a:gd name="csX1" fmla="*/ 82556 w 99697"/>
                <a:gd name="csY1" fmla="*/ 32040 h 57712"/>
                <a:gd name="csX2" fmla="*/ 64692 w 99697"/>
                <a:gd name="csY2" fmla="*/ 51518 h 57712"/>
                <a:gd name="csX3" fmla="*/ 55472 w 99697"/>
                <a:gd name="csY3" fmla="*/ 50250 h 57712"/>
                <a:gd name="csX4" fmla="*/ 17784 w 99697"/>
                <a:gd name="csY4" fmla="*/ 16942 h 57712"/>
                <a:gd name="csX5" fmla="*/ 15018 w 99697"/>
                <a:gd name="csY5" fmla="*/ 0 h 57712"/>
                <a:gd name="csX6" fmla="*/ 74488 w 99697"/>
                <a:gd name="csY6" fmla="*/ 26162 h 577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9697" h="57712">
                  <a:moveTo>
                    <a:pt x="74373" y="26162"/>
                  </a:moveTo>
                  <a:lnTo>
                    <a:pt x="82556" y="32040"/>
                  </a:lnTo>
                  <a:cubicBezTo>
                    <a:pt x="115057" y="58433"/>
                    <a:pt x="96963" y="63619"/>
                    <a:pt x="64692" y="51518"/>
                  </a:cubicBezTo>
                  <a:cubicBezTo>
                    <a:pt x="60427" y="58203"/>
                    <a:pt x="57431" y="57857"/>
                    <a:pt x="55472" y="50250"/>
                  </a:cubicBezTo>
                  <a:cubicBezTo>
                    <a:pt x="20896" y="46101"/>
                    <a:pt x="8333" y="35037"/>
                    <a:pt x="17784" y="16942"/>
                  </a:cubicBezTo>
                  <a:cubicBezTo>
                    <a:pt x="-5266" y="17979"/>
                    <a:pt x="-5612" y="10027"/>
                    <a:pt x="15018" y="0"/>
                  </a:cubicBezTo>
                  <a:lnTo>
                    <a:pt x="74488" y="26162"/>
                  </a:lnTo>
                  <a:close/>
                </a:path>
              </a:pathLst>
            </a:custGeom>
            <a:solidFill>
              <a:srgbClr val="167E32"/>
            </a:solidFill>
            <a:ln w="11479" cap="flat">
              <a:noFill/>
              <a:prstDash val="solid"/>
              <a:miter/>
            </a:ln>
          </p:spPr>
          <p:txBody>
            <a:bodyPr/>
            <a:lstStyle/>
            <a:p>
              <a:endParaRPr lang="en-US"/>
            </a:p>
          </p:txBody>
        </p:sp>
        <p:sp>
          <p:nvSpPr>
            <p:cNvPr id="1136" name="Freeform: Shape 1135">
              <a:extLst>
                <a:ext uri="{FF2B5EF4-FFF2-40B4-BE49-F238E27FC236}">
                  <a16:creationId xmlns:a16="http://schemas.microsoft.com/office/drawing/2014/main" id="{2E6B753F-F900-EEBA-451B-A45A0AEB236C}"/>
                </a:ext>
              </a:extLst>
            </p:cNvPr>
            <p:cNvSpPr/>
            <p:nvPr/>
          </p:nvSpPr>
          <p:spPr>
            <a:xfrm>
              <a:off x="9832565" y="3248749"/>
              <a:ext cx="65222" cy="74632"/>
            </a:xfrm>
            <a:custGeom>
              <a:avLst/>
              <a:gdLst>
                <a:gd name="csX0" fmla="*/ 50365 w 65222"/>
                <a:gd name="csY0" fmla="*/ 4101 h 74632"/>
                <a:gd name="csX1" fmla="*/ 60277 w 65222"/>
                <a:gd name="csY1" fmla="*/ 14704 h 74632"/>
                <a:gd name="csX2" fmla="*/ 43104 w 65222"/>
                <a:gd name="csY2" fmla="*/ 41097 h 74632"/>
                <a:gd name="csX3" fmla="*/ 24088 w 65222"/>
                <a:gd name="csY3" fmla="*/ 60229 h 74632"/>
                <a:gd name="csX4" fmla="*/ 9912 w 65222"/>
                <a:gd name="csY4" fmla="*/ 67028 h 74632"/>
                <a:gd name="csX5" fmla="*/ 0 w 65222"/>
                <a:gd name="csY5" fmla="*/ 31646 h 74632"/>
                <a:gd name="csX6" fmla="*/ 1153 w 65222"/>
                <a:gd name="csY6" fmla="*/ 22887 h 74632"/>
                <a:gd name="csX7" fmla="*/ 50481 w 65222"/>
                <a:gd name="csY7" fmla="*/ 4101 h 74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222" h="74632">
                  <a:moveTo>
                    <a:pt x="50365" y="4101"/>
                  </a:moveTo>
                  <a:cubicBezTo>
                    <a:pt x="62236" y="-2815"/>
                    <a:pt x="71226" y="2257"/>
                    <a:pt x="60277" y="14704"/>
                  </a:cubicBezTo>
                  <a:cubicBezTo>
                    <a:pt x="68114" y="28534"/>
                    <a:pt x="58433" y="46514"/>
                    <a:pt x="43104" y="41097"/>
                  </a:cubicBezTo>
                  <a:cubicBezTo>
                    <a:pt x="30657" y="42019"/>
                    <a:pt x="24318" y="48473"/>
                    <a:pt x="24088" y="60229"/>
                  </a:cubicBezTo>
                  <a:cubicBezTo>
                    <a:pt x="31003" y="73598"/>
                    <a:pt x="18556" y="81205"/>
                    <a:pt x="9912" y="67028"/>
                  </a:cubicBezTo>
                  <a:lnTo>
                    <a:pt x="0" y="31646"/>
                  </a:lnTo>
                  <a:lnTo>
                    <a:pt x="1153" y="22887"/>
                  </a:lnTo>
                  <a:cubicBezTo>
                    <a:pt x="12217" y="8134"/>
                    <a:pt x="33308" y="-7655"/>
                    <a:pt x="50481" y="4101"/>
                  </a:cubicBezTo>
                  <a:close/>
                </a:path>
              </a:pathLst>
            </a:custGeom>
            <a:solidFill>
              <a:srgbClr val="30832E"/>
            </a:solidFill>
            <a:ln w="11479" cap="flat">
              <a:noFill/>
              <a:prstDash val="solid"/>
              <a:miter/>
            </a:ln>
          </p:spPr>
          <p:txBody>
            <a:bodyPr/>
            <a:lstStyle/>
            <a:p>
              <a:endParaRPr lang="en-US"/>
            </a:p>
          </p:txBody>
        </p:sp>
        <p:sp>
          <p:nvSpPr>
            <p:cNvPr id="1137" name="Freeform: Shape 1136">
              <a:extLst>
                <a:ext uri="{FF2B5EF4-FFF2-40B4-BE49-F238E27FC236}">
                  <a16:creationId xmlns:a16="http://schemas.microsoft.com/office/drawing/2014/main" id="{E6A5A475-92F8-724B-AC32-F94450D89924}"/>
                </a:ext>
              </a:extLst>
            </p:cNvPr>
            <p:cNvSpPr/>
            <p:nvPr/>
          </p:nvSpPr>
          <p:spPr>
            <a:xfrm>
              <a:off x="11034734" y="3462954"/>
              <a:ext cx="66299" cy="71580"/>
            </a:xfrm>
            <a:custGeom>
              <a:avLst/>
              <a:gdLst>
                <a:gd name="csX0" fmla="*/ 66300 w 66299"/>
                <a:gd name="csY0" fmla="*/ 50020 h 71580"/>
                <a:gd name="csX1" fmla="*/ 65147 w 66299"/>
                <a:gd name="csY1" fmla="*/ 64887 h 71580"/>
                <a:gd name="csX2" fmla="*/ 31609 w 66299"/>
                <a:gd name="csY2" fmla="*/ 68691 h 71580"/>
                <a:gd name="csX3" fmla="*/ 22043 w 66299"/>
                <a:gd name="csY3" fmla="*/ 57626 h 71580"/>
                <a:gd name="csX4" fmla="*/ 15934 w 66299"/>
                <a:gd name="csY4" fmla="*/ 0 h 71580"/>
                <a:gd name="csX5" fmla="*/ 23080 w 66299"/>
                <a:gd name="csY5" fmla="*/ 0 h 71580"/>
                <a:gd name="csX6" fmla="*/ 66300 w 66299"/>
                <a:gd name="csY6" fmla="*/ 50020 h 715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299" h="71580">
                  <a:moveTo>
                    <a:pt x="66300" y="50020"/>
                  </a:moveTo>
                  <a:lnTo>
                    <a:pt x="65147" y="64887"/>
                  </a:lnTo>
                  <a:lnTo>
                    <a:pt x="31609" y="68691"/>
                  </a:lnTo>
                  <a:cubicBezTo>
                    <a:pt x="17893" y="75375"/>
                    <a:pt x="13399" y="69958"/>
                    <a:pt x="22043" y="57626"/>
                  </a:cubicBezTo>
                  <a:cubicBezTo>
                    <a:pt x="-1469" y="47945"/>
                    <a:pt x="-10113" y="10488"/>
                    <a:pt x="15934" y="0"/>
                  </a:cubicBezTo>
                  <a:lnTo>
                    <a:pt x="23080" y="0"/>
                  </a:lnTo>
                  <a:cubicBezTo>
                    <a:pt x="23080" y="0"/>
                    <a:pt x="66300" y="50020"/>
                    <a:pt x="66300" y="50020"/>
                  </a:cubicBezTo>
                  <a:close/>
                </a:path>
              </a:pathLst>
            </a:custGeom>
            <a:solidFill>
              <a:srgbClr val="458E35"/>
            </a:solidFill>
            <a:ln w="11479" cap="flat">
              <a:noFill/>
              <a:prstDash val="solid"/>
              <a:miter/>
            </a:ln>
          </p:spPr>
          <p:txBody>
            <a:bodyPr/>
            <a:lstStyle/>
            <a:p>
              <a:endParaRPr lang="en-US"/>
            </a:p>
          </p:txBody>
        </p:sp>
        <p:sp>
          <p:nvSpPr>
            <p:cNvPr id="1138" name="Freeform: Shape 1137">
              <a:extLst>
                <a:ext uri="{FF2B5EF4-FFF2-40B4-BE49-F238E27FC236}">
                  <a16:creationId xmlns:a16="http://schemas.microsoft.com/office/drawing/2014/main" id="{BE9AFABF-8AA0-11BB-59F6-4F80FEAC0B11}"/>
                </a:ext>
              </a:extLst>
            </p:cNvPr>
            <p:cNvSpPr/>
            <p:nvPr/>
          </p:nvSpPr>
          <p:spPr>
            <a:xfrm>
              <a:off x="9614968" y="3427918"/>
              <a:ext cx="60741" cy="55782"/>
            </a:xfrm>
            <a:custGeom>
              <a:avLst/>
              <a:gdLst>
                <a:gd name="csX0" fmla="*/ 51287 w 60741"/>
                <a:gd name="csY0" fmla="*/ 7607 h 55782"/>
                <a:gd name="csX1" fmla="*/ 45179 w 60741"/>
                <a:gd name="csY1" fmla="*/ 32962 h 55782"/>
                <a:gd name="csX2" fmla="*/ 34922 w 60741"/>
                <a:gd name="csY2" fmla="*/ 44718 h 55782"/>
                <a:gd name="csX3" fmla="*/ 11756 w 60741"/>
                <a:gd name="csY3" fmla="*/ 52555 h 55782"/>
                <a:gd name="csX4" fmla="*/ 0 w 60741"/>
                <a:gd name="csY4" fmla="*/ 36535 h 55782"/>
                <a:gd name="csX5" fmla="*/ 38725 w 60741"/>
                <a:gd name="csY5" fmla="*/ 0 h 55782"/>
                <a:gd name="csX6" fmla="*/ 51287 w 60741"/>
                <a:gd name="csY6" fmla="*/ 7491 h 557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741" h="55782">
                  <a:moveTo>
                    <a:pt x="51287" y="7607"/>
                  </a:moveTo>
                  <a:cubicBezTo>
                    <a:pt x="65694" y="8759"/>
                    <a:pt x="63619" y="17173"/>
                    <a:pt x="45179" y="32962"/>
                  </a:cubicBezTo>
                  <a:cubicBezTo>
                    <a:pt x="59355" y="43335"/>
                    <a:pt x="50250" y="53708"/>
                    <a:pt x="34922" y="44718"/>
                  </a:cubicBezTo>
                  <a:cubicBezTo>
                    <a:pt x="28467" y="56128"/>
                    <a:pt x="23627" y="58664"/>
                    <a:pt x="11756" y="52555"/>
                  </a:cubicBezTo>
                  <a:lnTo>
                    <a:pt x="0" y="36535"/>
                  </a:lnTo>
                  <a:cubicBezTo>
                    <a:pt x="9681" y="27430"/>
                    <a:pt x="30657" y="10718"/>
                    <a:pt x="38725" y="0"/>
                  </a:cubicBezTo>
                  <a:lnTo>
                    <a:pt x="51287" y="7491"/>
                  </a:lnTo>
                  <a:close/>
                </a:path>
              </a:pathLst>
            </a:custGeom>
            <a:solidFill>
              <a:srgbClr val="22713C"/>
            </a:solidFill>
            <a:ln w="11479" cap="flat">
              <a:noFill/>
              <a:prstDash val="solid"/>
              <a:miter/>
            </a:ln>
          </p:spPr>
          <p:txBody>
            <a:bodyPr/>
            <a:lstStyle/>
            <a:p>
              <a:endParaRPr lang="en-US"/>
            </a:p>
          </p:txBody>
        </p:sp>
        <p:sp>
          <p:nvSpPr>
            <p:cNvPr id="1139" name="Freeform: Shape 1138">
              <a:extLst>
                <a:ext uri="{FF2B5EF4-FFF2-40B4-BE49-F238E27FC236}">
                  <a16:creationId xmlns:a16="http://schemas.microsoft.com/office/drawing/2014/main" id="{11914E69-8DAB-B91E-3B2F-85855F13C9A3}"/>
                </a:ext>
              </a:extLst>
            </p:cNvPr>
            <p:cNvSpPr/>
            <p:nvPr/>
          </p:nvSpPr>
          <p:spPr>
            <a:xfrm>
              <a:off x="10851266" y="3273940"/>
              <a:ext cx="77234" cy="54190"/>
            </a:xfrm>
            <a:custGeom>
              <a:avLst/>
              <a:gdLst>
                <a:gd name="csX0" fmla="*/ 77235 w 77234"/>
                <a:gd name="csY0" fmla="*/ 41606 h 54190"/>
                <a:gd name="csX1" fmla="*/ 16036 w 77234"/>
                <a:gd name="csY1" fmla="*/ 34000 h 54190"/>
                <a:gd name="csX2" fmla="*/ 7277 w 77234"/>
                <a:gd name="csY2" fmla="*/ 24088 h 54190"/>
                <a:gd name="csX3" fmla="*/ 17534 w 77234"/>
                <a:gd name="csY3" fmla="*/ 0 h 54190"/>
                <a:gd name="csX4" fmla="*/ 77120 w 77234"/>
                <a:gd name="csY4" fmla="*/ 41606 h 54190"/>
              </a:gdLst>
              <a:ahLst/>
              <a:cxnLst>
                <a:cxn ang="0">
                  <a:pos x="csX0" y="csY0"/>
                </a:cxn>
                <a:cxn ang="0">
                  <a:pos x="csX1" y="csY1"/>
                </a:cxn>
                <a:cxn ang="0">
                  <a:pos x="csX2" y="csY2"/>
                </a:cxn>
                <a:cxn ang="0">
                  <a:pos x="csX3" y="csY3"/>
                </a:cxn>
                <a:cxn ang="0">
                  <a:pos x="csX4" y="csY4"/>
                </a:cxn>
              </a:cxnLst>
              <a:rect l="l" t="t" r="r" b="b"/>
              <a:pathLst>
                <a:path w="77234" h="54190">
                  <a:moveTo>
                    <a:pt x="77235" y="41606"/>
                  </a:moveTo>
                  <a:cubicBezTo>
                    <a:pt x="59486" y="60623"/>
                    <a:pt x="39086" y="58087"/>
                    <a:pt x="16036" y="34000"/>
                  </a:cubicBezTo>
                  <a:cubicBezTo>
                    <a:pt x="3012" y="41606"/>
                    <a:pt x="-1713" y="36766"/>
                    <a:pt x="7277" y="24088"/>
                  </a:cubicBezTo>
                  <a:cubicBezTo>
                    <a:pt x="-4710" y="7376"/>
                    <a:pt x="-2289" y="4725"/>
                    <a:pt x="17534" y="0"/>
                  </a:cubicBezTo>
                  <a:cubicBezTo>
                    <a:pt x="34591" y="10027"/>
                    <a:pt x="62828" y="30196"/>
                    <a:pt x="77120" y="41606"/>
                  </a:cubicBezTo>
                  <a:close/>
                </a:path>
              </a:pathLst>
            </a:custGeom>
            <a:solidFill>
              <a:srgbClr val="41A57D"/>
            </a:solidFill>
            <a:ln w="11479" cap="flat">
              <a:noFill/>
              <a:prstDash val="solid"/>
              <a:miter/>
            </a:ln>
          </p:spPr>
          <p:txBody>
            <a:bodyPr/>
            <a:lstStyle/>
            <a:p>
              <a:endParaRPr lang="en-US"/>
            </a:p>
          </p:txBody>
        </p:sp>
        <p:sp>
          <p:nvSpPr>
            <p:cNvPr id="1140" name="Freeform: Shape 1139">
              <a:extLst>
                <a:ext uri="{FF2B5EF4-FFF2-40B4-BE49-F238E27FC236}">
                  <a16:creationId xmlns:a16="http://schemas.microsoft.com/office/drawing/2014/main" id="{2E009A86-A86E-1570-1DE3-65769853C6B7}"/>
                </a:ext>
              </a:extLst>
            </p:cNvPr>
            <p:cNvSpPr/>
            <p:nvPr/>
          </p:nvSpPr>
          <p:spPr>
            <a:xfrm>
              <a:off x="11068396" y="4251626"/>
              <a:ext cx="64562" cy="53290"/>
            </a:xfrm>
            <a:custGeom>
              <a:avLst/>
              <a:gdLst>
                <a:gd name="csX0" fmla="*/ 64448 w 64562"/>
                <a:gd name="csY0" fmla="*/ 19479 h 53290"/>
                <a:gd name="csX1" fmla="*/ 59492 w 64562"/>
                <a:gd name="csY1" fmla="*/ 29045 h 53290"/>
                <a:gd name="csX2" fmla="*/ 16042 w 64562"/>
                <a:gd name="csY2" fmla="*/ 45757 h 53290"/>
                <a:gd name="csX3" fmla="*/ 6591 w 64562"/>
                <a:gd name="csY3" fmla="*/ 27201 h 53290"/>
                <a:gd name="csX4" fmla="*/ 57648 w 64562"/>
                <a:gd name="csY4" fmla="*/ 6916 h 53290"/>
                <a:gd name="csX5" fmla="*/ 64563 w 64562"/>
                <a:gd name="csY5" fmla="*/ 19594 h 53290"/>
              </a:gdLst>
              <a:ahLst/>
              <a:cxnLst>
                <a:cxn ang="0">
                  <a:pos x="csX0" y="csY0"/>
                </a:cxn>
                <a:cxn ang="0">
                  <a:pos x="csX1" y="csY1"/>
                </a:cxn>
                <a:cxn ang="0">
                  <a:pos x="csX2" y="csY2"/>
                </a:cxn>
                <a:cxn ang="0">
                  <a:pos x="csX3" y="csY3"/>
                </a:cxn>
                <a:cxn ang="0">
                  <a:pos x="csX4" y="csY4"/>
                </a:cxn>
                <a:cxn ang="0">
                  <a:pos x="csX5" y="csY5"/>
                </a:cxn>
              </a:cxnLst>
              <a:rect l="l" t="t" r="r" b="b"/>
              <a:pathLst>
                <a:path w="64562" h="53290">
                  <a:moveTo>
                    <a:pt x="64448" y="19479"/>
                  </a:moveTo>
                  <a:lnTo>
                    <a:pt x="59492" y="29045"/>
                  </a:lnTo>
                  <a:cubicBezTo>
                    <a:pt x="40475" y="54170"/>
                    <a:pt x="25953" y="59817"/>
                    <a:pt x="16042" y="45757"/>
                  </a:cubicBezTo>
                  <a:cubicBezTo>
                    <a:pt x="3249" y="49214"/>
                    <a:pt x="-7355" y="34923"/>
                    <a:pt x="6591" y="27201"/>
                  </a:cubicBezTo>
                  <a:cubicBezTo>
                    <a:pt x="3018" y="3228"/>
                    <a:pt x="41628" y="-8412"/>
                    <a:pt x="57648" y="6916"/>
                  </a:cubicBezTo>
                  <a:lnTo>
                    <a:pt x="64563" y="19594"/>
                  </a:lnTo>
                  <a:close/>
                </a:path>
              </a:pathLst>
            </a:custGeom>
            <a:solidFill>
              <a:srgbClr val="866A16"/>
            </a:solidFill>
            <a:ln w="11479" cap="flat">
              <a:noFill/>
              <a:prstDash val="solid"/>
              <a:miter/>
            </a:ln>
          </p:spPr>
          <p:txBody>
            <a:bodyPr/>
            <a:lstStyle/>
            <a:p>
              <a:endParaRPr lang="en-US"/>
            </a:p>
          </p:txBody>
        </p:sp>
        <p:sp>
          <p:nvSpPr>
            <p:cNvPr id="1141" name="Freeform: Shape 1140">
              <a:extLst>
                <a:ext uri="{FF2B5EF4-FFF2-40B4-BE49-F238E27FC236}">
                  <a16:creationId xmlns:a16="http://schemas.microsoft.com/office/drawing/2014/main" id="{8C806313-0524-D801-3B18-F158B0DE4708}"/>
                </a:ext>
              </a:extLst>
            </p:cNvPr>
            <p:cNvSpPr/>
            <p:nvPr/>
          </p:nvSpPr>
          <p:spPr>
            <a:xfrm>
              <a:off x="9574169" y="3781599"/>
              <a:ext cx="47386" cy="95457"/>
            </a:xfrm>
            <a:custGeom>
              <a:avLst/>
              <a:gdLst>
                <a:gd name="csX0" fmla="*/ 41606 w 47386"/>
                <a:gd name="csY0" fmla="*/ 95458 h 95457"/>
                <a:gd name="csX1" fmla="*/ 24088 w 47386"/>
                <a:gd name="csY1" fmla="*/ 79668 h 95457"/>
                <a:gd name="csX2" fmla="*/ 807 w 47386"/>
                <a:gd name="csY2" fmla="*/ 49703 h 95457"/>
                <a:gd name="csX3" fmla="*/ 0 w 47386"/>
                <a:gd name="csY3" fmla="*/ 41404 h 95457"/>
                <a:gd name="csX4" fmla="*/ 17057 w 47386"/>
                <a:gd name="csY4" fmla="*/ 5676 h 95457"/>
                <a:gd name="csX5" fmla="*/ 25471 w 47386"/>
                <a:gd name="csY5" fmla="*/ 5561 h 95457"/>
                <a:gd name="csX6" fmla="*/ 41606 w 47386"/>
                <a:gd name="csY6" fmla="*/ 95458 h 954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7386" h="95457">
                  <a:moveTo>
                    <a:pt x="41606" y="95458"/>
                  </a:moveTo>
                  <a:cubicBezTo>
                    <a:pt x="38725" y="95458"/>
                    <a:pt x="29044" y="86122"/>
                    <a:pt x="24088" y="79668"/>
                  </a:cubicBezTo>
                  <a:lnTo>
                    <a:pt x="807" y="49703"/>
                  </a:lnTo>
                  <a:lnTo>
                    <a:pt x="0" y="41404"/>
                  </a:lnTo>
                  <a:cubicBezTo>
                    <a:pt x="692" y="22734"/>
                    <a:pt x="6339" y="10863"/>
                    <a:pt x="17057" y="5676"/>
                  </a:cubicBezTo>
                  <a:cubicBezTo>
                    <a:pt x="19247" y="-1930"/>
                    <a:pt x="22128" y="-1815"/>
                    <a:pt x="25471" y="5561"/>
                  </a:cubicBezTo>
                  <a:cubicBezTo>
                    <a:pt x="49213" y="19045"/>
                    <a:pt x="52094" y="73906"/>
                    <a:pt x="41606" y="95458"/>
                  </a:cubicBezTo>
                  <a:close/>
                </a:path>
              </a:pathLst>
            </a:custGeom>
            <a:solidFill>
              <a:srgbClr val="4A7926"/>
            </a:solidFill>
            <a:ln w="11479" cap="flat">
              <a:noFill/>
              <a:prstDash val="solid"/>
              <a:miter/>
            </a:ln>
          </p:spPr>
          <p:txBody>
            <a:bodyPr/>
            <a:lstStyle/>
            <a:p>
              <a:endParaRPr lang="en-US"/>
            </a:p>
          </p:txBody>
        </p:sp>
        <p:sp>
          <p:nvSpPr>
            <p:cNvPr id="1142" name="Freeform: Shape 1141">
              <a:extLst>
                <a:ext uri="{FF2B5EF4-FFF2-40B4-BE49-F238E27FC236}">
                  <a16:creationId xmlns:a16="http://schemas.microsoft.com/office/drawing/2014/main" id="{7698619C-1879-4FD7-DDE6-A8A80AA9A01E}"/>
                </a:ext>
              </a:extLst>
            </p:cNvPr>
            <p:cNvSpPr/>
            <p:nvPr/>
          </p:nvSpPr>
          <p:spPr>
            <a:xfrm>
              <a:off x="9567138" y="3756042"/>
              <a:ext cx="28077" cy="66961"/>
            </a:xfrm>
            <a:custGeom>
              <a:avLst/>
              <a:gdLst>
                <a:gd name="csX0" fmla="*/ 12332 w 28077"/>
                <a:gd name="csY0" fmla="*/ 4956 h 66961"/>
                <a:gd name="csX1" fmla="*/ 24088 w 28077"/>
                <a:gd name="csY1" fmla="*/ 31233 h 66961"/>
                <a:gd name="csX2" fmla="*/ 7030 w 28077"/>
                <a:gd name="csY2" fmla="*/ 66962 h 66961"/>
                <a:gd name="csX3" fmla="*/ 0 w 28077"/>
                <a:gd name="csY3" fmla="*/ 0 h 66961"/>
                <a:gd name="csX4" fmla="*/ 12332 w 28077"/>
                <a:gd name="csY4" fmla="*/ 4956 h 66961"/>
              </a:gdLst>
              <a:ahLst/>
              <a:cxnLst>
                <a:cxn ang="0">
                  <a:pos x="csX0" y="csY0"/>
                </a:cxn>
                <a:cxn ang="0">
                  <a:pos x="csX1" y="csY1"/>
                </a:cxn>
                <a:cxn ang="0">
                  <a:pos x="csX2" y="csY2"/>
                </a:cxn>
                <a:cxn ang="0">
                  <a:pos x="csX3" y="csY3"/>
                </a:cxn>
                <a:cxn ang="0">
                  <a:pos x="csX4" y="csY4"/>
                </a:cxn>
              </a:cxnLst>
              <a:rect l="l" t="t" r="r" b="b"/>
              <a:pathLst>
                <a:path w="28077" h="66961">
                  <a:moveTo>
                    <a:pt x="12332" y="4956"/>
                  </a:moveTo>
                  <a:cubicBezTo>
                    <a:pt x="30427" y="-2420"/>
                    <a:pt x="30772" y="17518"/>
                    <a:pt x="24088" y="31233"/>
                  </a:cubicBezTo>
                  <a:cubicBezTo>
                    <a:pt x="28467" y="41145"/>
                    <a:pt x="16942" y="64772"/>
                    <a:pt x="7030" y="66962"/>
                  </a:cubicBezTo>
                  <a:cubicBezTo>
                    <a:pt x="-231" y="46908"/>
                    <a:pt x="1729" y="22129"/>
                    <a:pt x="0" y="0"/>
                  </a:cubicBezTo>
                  <a:lnTo>
                    <a:pt x="12332" y="4956"/>
                  </a:lnTo>
                  <a:close/>
                </a:path>
              </a:pathLst>
            </a:custGeom>
            <a:solidFill>
              <a:srgbClr val="A1A309"/>
            </a:solidFill>
            <a:ln w="11479" cap="flat">
              <a:noFill/>
              <a:prstDash val="solid"/>
              <a:miter/>
            </a:ln>
          </p:spPr>
          <p:txBody>
            <a:bodyPr/>
            <a:lstStyle/>
            <a:p>
              <a:endParaRPr lang="en-US"/>
            </a:p>
          </p:txBody>
        </p:sp>
        <p:sp>
          <p:nvSpPr>
            <p:cNvPr id="1143" name="Freeform: Shape 1142">
              <a:extLst>
                <a:ext uri="{FF2B5EF4-FFF2-40B4-BE49-F238E27FC236}">
                  <a16:creationId xmlns:a16="http://schemas.microsoft.com/office/drawing/2014/main" id="{6F26C7D4-58B9-1A8F-3555-04CC53221B10}"/>
                </a:ext>
              </a:extLst>
            </p:cNvPr>
            <p:cNvSpPr/>
            <p:nvPr/>
          </p:nvSpPr>
          <p:spPr>
            <a:xfrm>
              <a:off x="11304979" y="4003911"/>
              <a:ext cx="22064" cy="130061"/>
            </a:xfrm>
            <a:custGeom>
              <a:avLst/>
              <a:gdLst>
                <a:gd name="csX0" fmla="*/ 22064 w 22064"/>
                <a:gd name="csY0" fmla="*/ 10872 h 130061"/>
                <a:gd name="csX1" fmla="*/ 19875 w 22064"/>
                <a:gd name="csY1" fmla="*/ 111949 h 130061"/>
                <a:gd name="csX2" fmla="*/ 11576 w 22064"/>
                <a:gd name="csY2" fmla="*/ 129928 h 130061"/>
                <a:gd name="csX3" fmla="*/ 2933 w 22064"/>
                <a:gd name="csY3" fmla="*/ 18018 h 130061"/>
                <a:gd name="csX4" fmla="*/ 11576 w 22064"/>
                <a:gd name="csY4" fmla="*/ 845 h 130061"/>
                <a:gd name="csX5" fmla="*/ 22064 w 22064"/>
                <a:gd name="csY5" fmla="*/ 10988 h 130061"/>
              </a:gdLst>
              <a:ahLst/>
              <a:cxnLst>
                <a:cxn ang="0">
                  <a:pos x="csX0" y="csY0"/>
                </a:cxn>
                <a:cxn ang="0">
                  <a:pos x="csX1" y="csY1"/>
                </a:cxn>
                <a:cxn ang="0">
                  <a:pos x="csX2" y="csY2"/>
                </a:cxn>
                <a:cxn ang="0">
                  <a:pos x="csX3" y="csY3"/>
                </a:cxn>
                <a:cxn ang="0">
                  <a:pos x="csX4" y="csY4"/>
                </a:cxn>
                <a:cxn ang="0">
                  <a:pos x="csX5" y="csY5"/>
                </a:cxn>
              </a:cxnLst>
              <a:rect l="l" t="t" r="r" b="b"/>
              <a:pathLst>
                <a:path w="22064" h="130061">
                  <a:moveTo>
                    <a:pt x="22064" y="10872"/>
                  </a:moveTo>
                  <a:lnTo>
                    <a:pt x="19875" y="111949"/>
                  </a:lnTo>
                  <a:cubicBezTo>
                    <a:pt x="19875" y="116098"/>
                    <a:pt x="11922" y="131657"/>
                    <a:pt x="11576" y="129928"/>
                  </a:cubicBezTo>
                  <a:cubicBezTo>
                    <a:pt x="-4213" y="110566"/>
                    <a:pt x="28058" y="24587"/>
                    <a:pt x="2933" y="18018"/>
                  </a:cubicBezTo>
                  <a:cubicBezTo>
                    <a:pt x="-2945" y="8683"/>
                    <a:pt x="51" y="-3304"/>
                    <a:pt x="11576" y="845"/>
                  </a:cubicBezTo>
                  <a:lnTo>
                    <a:pt x="22064" y="10988"/>
                  </a:lnTo>
                  <a:close/>
                </a:path>
              </a:pathLst>
            </a:custGeom>
            <a:solidFill>
              <a:srgbClr val="719932"/>
            </a:solidFill>
            <a:ln w="11479" cap="flat">
              <a:noFill/>
              <a:prstDash val="solid"/>
              <a:miter/>
            </a:ln>
          </p:spPr>
          <p:txBody>
            <a:bodyPr/>
            <a:lstStyle/>
            <a:p>
              <a:endParaRPr lang="en-US"/>
            </a:p>
          </p:txBody>
        </p:sp>
        <p:sp>
          <p:nvSpPr>
            <p:cNvPr id="1144" name="Freeform: Shape 1143">
              <a:extLst>
                <a:ext uri="{FF2B5EF4-FFF2-40B4-BE49-F238E27FC236}">
                  <a16:creationId xmlns:a16="http://schemas.microsoft.com/office/drawing/2014/main" id="{A8F551F8-25AC-B0A7-FB9F-428B6F912EEE}"/>
                </a:ext>
              </a:extLst>
            </p:cNvPr>
            <p:cNvSpPr/>
            <p:nvPr/>
          </p:nvSpPr>
          <p:spPr>
            <a:xfrm>
              <a:off x="10761267" y="3227263"/>
              <a:ext cx="77006" cy="58817"/>
            </a:xfrm>
            <a:custGeom>
              <a:avLst/>
              <a:gdLst>
                <a:gd name="csX0" fmla="*/ 63276 w 77006"/>
                <a:gd name="csY0" fmla="*/ 18671 h 58817"/>
                <a:gd name="csX1" fmla="*/ 63507 w 77006"/>
                <a:gd name="csY1" fmla="*/ 46677 h 58817"/>
                <a:gd name="csX2" fmla="*/ 53480 w 77006"/>
                <a:gd name="csY2" fmla="*/ 45525 h 58817"/>
                <a:gd name="csX3" fmla="*/ 20979 w 77006"/>
                <a:gd name="csY3" fmla="*/ 31694 h 58817"/>
                <a:gd name="csX4" fmla="*/ 2308 w 77006"/>
                <a:gd name="csY4" fmla="*/ 19478 h 58817"/>
                <a:gd name="csX5" fmla="*/ 25243 w 77006"/>
                <a:gd name="csY5" fmla="*/ 15329 h 58817"/>
                <a:gd name="csX6" fmla="*/ 20172 w 77006"/>
                <a:gd name="csY6" fmla="*/ 0 h 58817"/>
                <a:gd name="csX7" fmla="*/ 63161 w 77006"/>
                <a:gd name="csY7" fmla="*/ 18671 h 588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7006" h="58817">
                  <a:moveTo>
                    <a:pt x="63276" y="18671"/>
                  </a:moveTo>
                  <a:cubicBezTo>
                    <a:pt x="81486" y="34461"/>
                    <a:pt x="81601" y="43796"/>
                    <a:pt x="63507" y="46677"/>
                  </a:cubicBezTo>
                  <a:cubicBezTo>
                    <a:pt x="63161" y="63389"/>
                    <a:pt x="56476" y="62697"/>
                    <a:pt x="53480" y="45525"/>
                  </a:cubicBezTo>
                  <a:cubicBezTo>
                    <a:pt x="42646" y="48176"/>
                    <a:pt x="31812" y="43565"/>
                    <a:pt x="20979" y="31694"/>
                  </a:cubicBezTo>
                  <a:cubicBezTo>
                    <a:pt x="3575" y="48867"/>
                    <a:pt x="-4262" y="42643"/>
                    <a:pt x="2308" y="19478"/>
                  </a:cubicBezTo>
                  <a:lnTo>
                    <a:pt x="25243" y="15329"/>
                  </a:lnTo>
                  <a:cubicBezTo>
                    <a:pt x="29046" y="14637"/>
                    <a:pt x="20057" y="807"/>
                    <a:pt x="20172" y="0"/>
                  </a:cubicBezTo>
                  <a:lnTo>
                    <a:pt x="63161" y="18671"/>
                  </a:lnTo>
                  <a:close/>
                </a:path>
              </a:pathLst>
            </a:custGeom>
            <a:solidFill>
              <a:srgbClr val="208C47"/>
            </a:solidFill>
            <a:ln w="11479" cap="flat">
              <a:noFill/>
              <a:prstDash val="solid"/>
              <a:miter/>
            </a:ln>
          </p:spPr>
          <p:txBody>
            <a:bodyPr/>
            <a:lstStyle/>
            <a:p>
              <a:endParaRPr lang="en-US"/>
            </a:p>
          </p:txBody>
        </p:sp>
        <p:sp>
          <p:nvSpPr>
            <p:cNvPr id="1145" name="Freeform: Shape 1144">
              <a:extLst>
                <a:ext uri="{FF2B5EF4-FFF2-40B4-BE49-F238E27FC236}">
                  <a16:creationId xmlns:a16="http://schemas.microsoft.com/office/drawing/2014/main" id="{608454D3-248E-0D6E-96D6-357A63CDC9D6}"/>
                </a:ext>
              </a:extLst>
            </p:cNvPr>
            <p:cNvSpPr/>
            <p:nvPr/>
          </p:nvSpPr>
          <p:spPr>
            <a:xfrm>
              <a:off x="10822642" y="3246049"/>
              <a:ext cx="46849" cy="55381"/>
            </a:xfrm>
            <a:custGeom>
              <a:avLst/>
              <a:gdLst>
                <a:gd name="csX0" fmla="*/ 46273 w 46849"/>
                <a:gd name="csY0" fmla="*/ 27891 h 55381"/>
                <a:gd name="csX1" fmla="*/ 36016 w 46849"/>
                <a:gd name="csY1" fmla="*/ 51979 h 55381"/>
                <a:gd name="csX2" fmla="*/ 26795 w 46849"/>
                <a:gd name="csY2" fmla="*/ 47830 h 55381"/>
                <a:gd name="csX3" fmla="*/ 2247 w 46849"/>
                <a:gd name="csY3" fmla="*/ 28006 h 55381"/>
                <a:gd name="csX4" fmla="*/ 2016 w 46849"/>
                <a:gd name="csY4" fmla="*/ 0 h 55381"/>
                <a:gd name="csX5" fmla="*/ 46273 w 46849"/>
                <a:gd name="csY5" fmla="*/ 28006 h 55381"/>
              </a:gdLst>
              <a:ahLst/>
              <a:cxnLst>
                <a:cxn ang="0">
                  <a:pos x="csX0" y="csY0"/>
                </a:cxn>
                <a:cxn ang="0">
                  <a:pos x="csX1" y="csY1"/>
                </a:cxn>
                <a:cxn ang="0">
                  <a:pos x="csX2" y="csY2"/>
                </a:cxn>
                <a:cxn ang="0">
                  <a:pos x="csX3" y="csY3"/>
                </a:cxn>
                <a:cxn ang="0">
                  <a:pos x="csX4" y="csY4"/>
                </a:cxn>
                <a:cxn ang="0">
                  <a:pos x="csX5" y="csY5"/>
                </a:cxn>
              </a:cxnLst>
              <a:rect l="l" t="t" r="r" b="b"/>
              <a:pathLst>
                <a:path w="46849" h="55381">
                  <a:moveTo>
                    <a:pt x="46273" y="27891"/>
                  </a:moveTo>
                  <a:cubicBezTo>
                    <a:pt x="48578" y="36650"/>
                    <a:pt x="43737" y="46447"/>
                    <a:pt x="36016" y="51979"/>
                  </a:cubicBezTo>
                  <a:cubicBezTo>
                    <a:pt x="29561" y="57626"/>
                    <a:pt x="26450" y="56243"/>
                    <a:pt x="26795" y="47830"/>
                  </a:cubicBezTo>
                  <a:cubicBezTo>
                    <a:pt x="11121" y="49674"/>
                    <a:pt x="-6282" y="44603"/>
                    <a:pt x="2247" y="28006"/>
                  </a:cubicBezTo>
                  <a:lnTo>
                    <a:pt x="2016" y="0"/>
                  </a:lnTo>
                  <a:cubicBezTo>
                    <a:pt x="15962" y="5993"/>
                    <a:pt x="33019" y="20284"/>
                    <a:pt x="46273" y="28006"/>
                  </a:cubicBezTo>
                  <a:close/>
                </a:path>
              </a:pathLst>
            </a:custGeom>
            <a:solidFill>
              <a:srgbClr val="40A45D"/>
            </a:solidFill>
            <a:ln w="11479" cap="flat">
              <a:noFill/>
              <a:prstDash val="solid"/>
              <a:miter/>
            </a:ln>
          </p:spPr>
          <p:txBody>
            <a:bodyPr/>
            <a:lstStyle/>
            <a:p>
              <a:endParaRPr lang="en-US"/>
            </a:p>
          </p:txBody>
        </p:sp>
        <p:sp>
          <p:nvSpPr>
            <p:cNvPr id="1146" name="Freeform: Shape 1145">
              <a:extLst>
                <a:ext uri="{FF2B5EF4-FFF2-40B4-BE49-F238E27FC236}">
                  <a16:creationId xmlns:a16="http://schemas.microsoft.com/office/drawing/2014/main" id="{7BD7E1DD-3C6F-64A3-44E1-81FC5767A767}"/>
                </a:ext>
              </a:extLst>
            </p:cNvPr>
            <p:cNvSpPr/>
            <p:nvPr/>
          </p:nvSpPr>
          <p:spPr>
            <a:xfrm>
              <a:off x="11052955" y="4280556"/>
              <a:ext cx="75047" cy="52220"/>
            </a:xfrm>
            <a:custGeom>
              <a:avLst/>
              <a:gdLst>
                <a:gd name="csX0" fmla="*/ 12812 w 75047"/>
                <a:gd name="csY0" fmla="*/ 50711 h 52220"/>
                <a:gd name="csX1" fmla="*/ 13503 w 75047"/>
                <a:gd name="csY1" fmla="*/ 41260 h 52220"/>
                <a:gd name="csX2" fmla="*/ 19727 w 75047"/>
                <a:gd name="csY2" fmla="*/ 26162 h 52220"/>
                <a:gd name="csX3" fmla="*/ 31598 w 75047"/>
                <a:gd name="csY3" fmla="*/ 16712 h 52220"/>
                <a:gd name="csX4" fmla="*/ 75048 w 75047"/>
                <a:gd name="csY4" fmla="*/ 0 h 52220"/>
                <a:gd name="csX5" fmla="*/ 12927 w 75047"/>
                <a:gd name="csY5" fmla="*/ 50596 h 52220"/>
              </a:gdLst>
              <a:ahLst/>
              <a:cxnLst>
                <a:cxn ang="0">
                  <a:pos x="csX0" y="csY0"/>
                </a:cxn>
                <a:cxn ang="0">
                  <a:pos x="csX1" y="csY1"/>
                </a:cxn>
                <a:cxn ang="0">
                  <a:pos x="csX2" y="csY2"/>
                </a:cxn>
                <a:cxn ang="0">
                  <a:pos x="csX3" y="csY3"/>
                </a:cxn>
                <a:cxn ang="0">
                  <a:pos x="csX4" y="csY4"/>
                </a:cxn>
                <a:cxn ang="0">
                  <a:pos x="csX5" y="csY5"/>
                </a:cxn>
              </a:cxnLst>
              <a:rect l="l" t="t" r="r" b="b"/>
              <a:pathLst>
                <a:path w="75047" h="52220">
                  <a:moveTo>
                    <a:pt x="12812" y="50711"/>
                  </a:moveTo>
                  <a:cubicBezTo>
                    <a:pt x="12812" y="47369"/>
                    <a:pt x="12581" y="43335"/>
                    <a:pt x="13503" y="41260"/>
                  </a:cubicBezTo>
                  <a:cubicBezTo>
                    <a:pt x="-7358" y="31349"/>
                    <a:pt x="-3093" y="24318"/>
                    <a:pt x="19727" y="26162"/>
                  </a:cubicBezTo>
                  <a:cubicBezTo>
                    <a:pt x="6358" y="7491"/>
                    <a:pt x="12927" y="3573"/>
                    <a:pt x="31598" y="16712"/>
                  </a:cubicBezTo>
                  <a:cubicBezTo>
                    <a:pt x="46465" y="13485"/>
                    <a:pt x="61679" y="7607"/>
                    <a:pt x="75048" y="0"/>
                  </a:cubicBezTo>
                  <a:cubicBezTo>
                    <a:pt x="65021" y="19017"/>
                    <a:pt x="41279" y="60969"/>
                    <a:pt x="12927" y="50596"/>
                  </a:cubicBezTo>
                  <a:close/>
                </a:path>
              </a:pathLst>
            </a:custGeom>
            <a:solidFill>
              <a:srgbClr val="B18D24"/>
            </a:solidFill>
            <a:ln w="11479" cap="flat">
              <a:noFill/>
              <a:prstDash val="solid"/>
              <a:miter/>
            </a:ln>
          </p:spPr>
          <p:txBody>
            <a:bodyPr/>
            <a:lstStyle/>
            <a:p>
              <a:endParaRPr lang="en-US"/>
            </a:p>
          </p:txBody>
        </p:sp>
        <p:sp>
          <p:nvSpPr>
            <p:cNvPr id="1147" name="Freeform: Shape 1146">
              <a:extLst>
                <a:ext uri="{FF2B5EF4-FFF2-40B4-BE49-F238E27FC236}">
                  <a16:creationId xmlns:a16="http://schemas.microsoft.com/office/drawing/2014/main" id="{26CD1214-3908-53A0-B937-28919101E73B}"/>
                </a:ext>
              </a:extLst>
            </p:cNvPr>
            <p:cNvSpPr/>
            <p:nvPr/>
          </p:nvSpPr>
          <p:spPr>
            <a:xfrm>
              <a:off x="10056155" y="3103532"/>
              <a:ext cx="78602" cy="29339"/>
            </a:xfrm>
            <a:custGeom>
              <a:avLst/>
              <a:gdLst>
                <a:gd name="csX0" fmla="*/ 78602 w 78602"/>
                <a:gd name="csY0" fmla="*/ 4906 h 29339"/>
                <a:gd name="csX1" fmla="*/ 53477 w 78602"/>
                <a:gd name="csY1" fmla="*/ 29339 h 29339"/>
                <a:gd name="csX2" fmla="*/ 45179 w 78602"/>
                <a:gd name="csY2" fmla="*/ 5943 h 29339"/>
                <a:gd name="csX3" fmla="*/ 0 w 78602"/>
                <a:gd name="csY3" fmla="*/ 13089 h 29339"/>
                <a:gd name="csX4" fmla="*/ 78602 w 78602"/>
                <a:gd name="csY4" fmla="*/ 4906 h 29339"/>
              </a:gdLst>
              <a:ahLst/>
              <a:cxnLst>
                <a:cxn ang="0">
                  <a:pos x="csX0" y="csY0"/>
                </a:cxn>
                <a:cxn ang="0">
                  <a:pos x="csX1" y="csY1"/>
                </a:cxn>
                <a:cxn ang="0">
                  <a:pos x="csX2" y="csY2"/>
                </a:cxn>
                <a:cxn ang="0">
                  <a:pos x="csX3" y="csY3"/>
                </a:cxn>
                <a:cxn ang="0">
                  <a:pos x="csX4" y="csY4"/>
                </a:cxn>
              </a:cxnLst>
              <a:rect l="l" t="t" r="r" b="b"/>
              <a:pathLst>
                <a:path w="78602" h="29339">
                  <a:moveTo>
                    <a:pt x="78602" y="4906"/>
                  </a:moveTo>
                  <a:cubicBezTo>
                    <a:pt x="76758" y="17583"/>
                    <a:pt x="66155" y="28302"/>
                    <a:pt x="53477" y="29339"/>
                  </a:cubicBezTo>
                  <a:cubicBezTo>
                    <a:pt x="52786" y="24844"/>
                    <a:pt x="47830" y="7902"/>
                    <a:pt x="45179" y="5943"/>
                  </a:cubicBezTo>
                  <a:lnTo>
                    <a:pt x="0" y="13089"/>
                  </a:lnTo>
                  <a:cubicBezTo>
                    <a:pt x="21783" y="-1664"/>
                    <a:pt x="53131" y="-3277"/>
                    <a:pt x="78602" y="4906"/>
                  </a:cubicBezTo>
                  <a:close/>
                </a:path>
              </a:pathLst>
            </a:custGeom>
            <a:solidFill>
              <a:srgbClr val="3A90C5"/>
            </a:solidFill>
            <a:ln w="11479" cap="flat">
              <a:noFill/>
              <a:prstDash val="solid"/>
              <a:miter/>
            </a:ln>
          </p:spPr>
          <p:txBody>
            <a:bodyPr/>
            <a:lstStyle/>
            <a:p>
              <a:endParaRPr lang="en-US"/>
            </a:p>
          </p:txBody>
        </p:sp>
        <p:sp>
          <p:nvSpPr>
            <p:cNvPr id="1148" name="Freeform: Shape 1147">
              <a:extLst>
                <a:ext uri="{FF2B5EF4-FFF2-40B4-BE49-F238E27FC236}">
                  <a16:creationId xmlns:a16="http://schemas.microsoft.com/office/drawing/2014/main" id="{3B3F2F5B-71E3-2253-927A-8D5269D05F58}"/>
                </a:ext>
              </a:extLst>
            </p:cNvPr>
            <p:cNvSpPr/>
            <p:nvPr/>
          </p:nvSpPr>
          <p:spPr>
            <a:xfrm>
              <a:off x="11172978" y="3667989"/>
              <a:ext cx="49534" cy="104534"/>
            </a:xfrm>
            <a:custGeom>
              <a:avLst/>
              <a:gdLst>
                <a:gd name="csX0" fmla="*/ 49186 w 49534"/>
                <a:gd name="csY0" fmla="*/ 104534 h 104534"/>
                <a:gd name="csX1" fmla="*/ 28901 w 49534"/>
                <a:gd name="csY1" fmla="*/ 69382 h 104534"/>
                <a:gd name="csX2" fmla="*/ 27518 w 49534"/>
                <a:gd name="csY2" fmla="*/ 60277 h 104534"/>
                <a:gd name="csX3" fmla="*/ 12075 w 49534"/>
                <a:gd name="csY3" fmla="*/ 16596 h 104534"/>
                <a:gd name="csX4" fmla="*/ 15532 w 49534"/>
                <a:gd name="csY4" fmla="*/ 0 h 104534"/>
                <a:gd name="csX5" fmla="*/ 49186 w 49534"/>
                <a:gd name="csY5" fmla="*/ 104534 h 104534"/>
              </a:gdLst>
              <a:ahLst/>
              <a:cxnLst>
                <a:cxn ang="0">
                  <a:pos x="csX0" y="csY0"/>
                </a:cxn>
                <a:cxn ang="0">
                  <a:pos x="csX1" y="csY1"/>
                </a:cxn>
                <a:cxn ang="0">
                  <a:pos x="csX2" y="csY2"/>
                </a:cxn>
                <a:cxn ang="0">
                  <a:pos x="csX3" y="csY3"/>
                </a:cxn>
                <a:cxn ang="0">
                  <a:pos x="csX4" y="csY4"/>
                </a:cxn>
                <a:cxn ang="0">
                  <a:pos x="csX5" y="csY5"/>
                </a:cxn>
              </a:cxnLst>
              <a:rect l="l" t="t" r="r" b="b"/>
              <a:pathLst>
                <a:path w="49534" h="104534">
                  <a:moveTo>
                    <a:pt x="49186" y="104534"/>
                  </a:moveTo>
                  <a:lnTo>
                    <a:pt x="28901" y="69382"/>
                  </a:lnTo>
                  <a:cubicBezTo>
                    <a:pt x="21064" y="67999"/>
                    <a:pt x="20719" y="64887"/>
                    <a:pt x="27518" y="60277"/>
                  </a:cubicBezTo>
                  <a:cubicBezTo>
                    <a:pt x="8387" y="52209"/>
                    <a:pt x="-27" y="34922"/>
                    <a:pt x="12075" y="16596"/>
                  </a:cubicBezTo>
                  <a:cubicBezTo>
                    <a:pt x="-5905" y="12563"/>
                    <a:pt x="-3024" y="0"/>
                    <a:pt x="15532" y="0"/>
                  </a:cubicBezTo>
                  <a:cubicBezTo>
                    <a:pt x="42617" y="24549"/>
                    <a:pt x="51491" y="67307"/>
                    <a:pt x="49186" y="104534"/>
                  </a:cubicBezTo>
                  <a:close/>
                </a:path>
              </a:pathLst>
            </a:custGeom>
            <a:solidFill>
              <a:srgbClr val="73A04A"/>
            </a:solidFill>
            <a:ln w="11479" cap="flat">
              <a:noFill/>
              <a:prstDash val="solid"/>
              <a:miter/>
            </a:ln>
          </p:spPr>
          <p:txBody>
            <a:bodyPr/>
            <a:lstStyle/>
            <a:p>
              <a:endParaRPr lang="en-US"/>
            </a:p>
          </p:txBody>
        </p:sp>
        <p:sp>
          <p:nvSpPr>
            <p:cNvPr id="1149" name="Freeform: Shape 1148">
              <a:extLst>
                <a:ext uri="{FF2B5EF4-FFF2-40B4-BE49-F238E27FC236}">
                  <a16:creationId xmlns:a16="http://schemas.microsoft.com/office/drawing/2014/main" id="{3D553683-DDC3-D0F4-1727-54860A215DA2}"/>
                </a:ext>
              </a:extLst>
            </p:cNvPr>
            <p:cNvSpPr/>
            <p:nvPr/>
          </p:nvSpPr>
          <p:spPr>
            <a:xfrm>
              <a:off x="10720585" y="4415587"/>
              <a:ext cx="86208" cy="21280"/>
            </a:xfrm>
            <a:custGeom>
              <a:avLst/>
              <a:gdLst>
                <a:gd name="csX0" fmla="*/ 86209 w 86208"/>
                <a:gd name="csY0" fmla="*/ 1312 h 21280"/>
                <a:gd name="csX1" fmla="*/ 0 w 86208"/>
                <a:gd name="csY1" fmla="*/ 1312 h 21280"/>
                <a:gd name="csX2" fmla="*/ 49328 w 86208"/>
                <a:gd name="csY2" fmla="*/ 3272 h 21280"/>
                <a:gd name="csX3" fmla="*/ 86209 w 86208"/>
                <a:gd name="csY3" fmla="*/ 1312 h 21280"/>
              </a:gdLst>
              <a:ahLst/>
              <a:cxnLst>
                <a:cxn ang="0">
                  <a:pos x="csX0" y="csY0"/>
                </a:cxn>
                <a:cxn ang="0">
                  <a:pos x="csX1" y="csY1"/>
                </a:cxn>
                <a:cxn ang="0">
                  <a:pos x="csX2" y="csY2"/>
                </a:cxn>
                <a:cxn ang="0">
                  <a:pos x="csX3" y="csY3"/>
                </a:cxn>
              </a:cxnLst>
              <a:rect l="l" t="t" r="r" b="b"/>
              <a:pathLst>
                <a:path w="86208" h="21280">
                  <a:moveTo>
                    <a:pt x="86209" y="1312"/>
                  </a:moveTo>
                  <a:cubicBezTo>
                    <a:pt x="67884" y="28166"/>
                    <a:pt x="20169" y="27705"/>
                    <a:pt x="0" y="1312"/>
                  </a:cubicBezTo>
                  <a:cubicBezTo>
                    <a:pt x="13715" y="-1338"/>
                    <a:pt x="31810" y="390"/>
                    <a:pt x="49328" y="3272"/>
                  </a:cubicBezTo>
                  <a:cubicBezTo>
                    <a:pt x="58664" y="4885"/>
                    <a:pt x="77335" y="967"/>
                    <a:pt x="86209" y="1312"/>
                  </a:cubicBezTo>
                  <a:close/>
                </a:path>
              </a:pathLst>
            </a:custGeom>
            <a:solidFill>
              <a:srgbClr val="D74C21"/>
            </a:solidFill>
            <a:ln w="11479" cap="flat">
              <a:noFill/>
              <a:prstDash val="solid"/>
              <a:miter/>
            </a:ln>
          </p:spPr>
          <p:txBody>
            <a:bodyPr/>
            <a:lstStyle/>
            <a:p>
              <a:endParaRPr lang="en-US"/>
            </a:p>
          </p:txBody>
        </p:sp>
        <p:sp>
          <p:nvSpPr>
            <p:cNvPr id="1150" name="Freeform: Shape 1149">
              <a:extLst>
                <a:ext uri="{FF2B5EF4-FFF2-40B4-BE49-F238E27FC236}">
                  <a16:creationId xmlns:a16="http://schemas.microsoft.com/office/drawing/2014/main" id="{8CDE5D79-1209-B6F9-B110-4CB1CC2C6311}"/>
                </a:ext>
              </a:extLst>
            </p:cNvPr>
            <p:cNvSpPr/>
            <p:nvPr/>
          </p:nvSpPr>
          <p:spPr>
            <a:xfrm>
              <a:off x="10285252" y="3100793"/>
              <a:ext cx="65257" cy="51083"/>
            </a:xfrm>
            <a:custGeom>
              <a:avLst/>
              <a:gdLst>
                <a:gd name="csX0" fmla="*/ 65257 w 65257"/>
                <a:gd name="csY0" fmla="*/ 9143 h 51083"/>
                <a:gd name="csX1" fmla="*/ 64104 w 65257"/>
                <a:gd name="csY1" fmla="*/ 18824 h 51083"/>
                <a:gd name="csX2" fmla="*/ 23651 w 65257"/>
                <a:gd name="csY2" fmla="*/ 41068 h 51083"/>
                <a:gd name="csX3" fmla="*/ 7170 w 65257"/>
                <a:gd name="csY3" fmla="*/ 33116 h 51083"/>
                <a:gd name="csX4" fmla="*/ 4634 w 65257"/>
                <a:gd name="csY4" fmla="*/ 15482 h 51083"/>
                <a:gd name="csX5" fmla="*/ 29990 w 65257"/>
                <a:gd name="csY5" fmla="*/ 384 h 51083"/>
                <a:gd name="csX6" fmla="*/ 65257 w 65257"/>
                <a:gd name="csY6" fmla="*/ 9143 h 5108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257" h="51083">
                  <a:moveTo>
                    <a:pt x="65257" y="9143"/>
                  </a:moveTo>
                  <a:lnTo>
                    <a:pt x="64104" y="18824"/>
                  </a:lnTo>
                  <a:cubicBezTo>
                    <a:pt x="49352" y="22512"/>
                    <a:pt x="35868" y="29888"/>
                    <a:pt x="23651" y="41068"/>
                  </a:cubicBezTo>
                  <a:cubicBezTo>
                    <a:pt x="18349" y="58817"/>
                    <a:pt x="2214" y="50980"/>
                    <a:pt x="7170" y="33116"/>
                  </a:cubicBezTo>
                  <a:cubicBezTo>
                    <a:pt x="-1474" y="30811"/>
                    <a:pt x="-2281" y="24933"/>
                    <a:pt x="4634" y="15482"/>
                  </a:cubicBezTo>
                  <a:lnTo>
                    <a:pt x="29990" y="384"/>
                  </a:lnTo>
                  <a:cubicBezTo>
                    <a:pt x="42207" y="-1114"/>
                    <a:pt x="56844" y="1767"/>
                    <a:pt x="65257" y="9143"/>
                  </a:cubicBezTo>
                  <a:close/>
                </a:path>
              </a:pathLst>
            </a:custGeom>
            <a:solidFill>
              <a:srgbClr val="26AACC"/>
            </a:solidFill>
            <a:ln w="11479" cap="flat">
              <a:noFill/>
              <a:prstDash val="solid"/>
              <a:miter/>
            </a:ln>
          </p:spPr>
          <p:txBody>
            <a:bodyPr/>
            <a:lstStyle/>
            <a:p>
              <a:endParaRPr lang="en-US"/>
            </a:p>
          </p:txBody>
        </p:sp>
        <p:sp>
          <p:nvSpPr>
            <p:cNvPr id="1151" name="Freeform: Shape 1150">
              <a:extLst>
                <a:ext uri="{FF2B5EF4-FFF2-40B4-BE49-F238E27FC236}">
                  <a16:creationId xmlns:a16="http://schemas.microsoft.com/office/drawing/2014/main" id="{866AA136-629A-3287-2AA7-C555F5A784F8}"/>
                </a:ext>
              </a:extLst>
            </p:cNvPr>
            <p:cNvSpPr/>
            <p:nvPr/>
          </p:nvSpPr>
          <p:spPr>
            <a:xfrm>
              <a:off x="10489734" y="3109014"/>
              <a:ext cx="57511" cy="33999"/>
            </a:xfrm>
            <a:custGeom>
              <a:avLst/>
              <a:gdLst>
                <a:gd name="csX0" fmla="*/ 25356 w 57511"/>
                <a:gd name="csY0" fmla="*/ 807 h 33999"/>
                <a:gd name="csX1" fmla="*/ 57511 w 57511"/>
                <a:gd name="csY1" fmla="*/ 24895 h 33999"/>
                <a:gd name="csX2" fmla="*/ 31925 w 57511"/>
                <a:gd name="csY2" fmla="*/ 33999 h 33999"/>
                <a:gd name="csX3" fmla="*/ 0 w 57511"/>
                <a:gd name="csY3" fmla="*/ 0 h 33999"/>
                <a:gd name="csX4" fmla="*/ 25356 w 57511"/>
                <a:gd name="csY4" fmla="*/ 807 h 33999"/>
              </a:gdLst>
              <a:ahLst/>
              <a:cxnLst>
                <a:cxn ang="0">
                  <a:pos x="csX0" y="csY0"/>
                </a:cxn>
                <a:cxn ang="0">
                  <a:pos x="csX1" y="csY1"/>
                </a:cxn>
                <a:cxn ang="0">
                  <a:pos x="csX2" y="csY2"/>
                </a:cxn>
                <a:cxn ang="0">
                  <a:pos x="csX3" y="csY3"/>
                </a:cxn>
                <a:cxn ang="0">
                  <a:pos x="csX4" y="csY4"/>
                </a:cxn>
              </a:cxnLst>
              <a:rect l="l" t="t" r="r" b="b"/>
              <a:pathLst>
                <a:path w="57511" h="33999">
                  <a:moveTo>
                    <a:pt x="25356" y="807"/>
                  </a:moveTo>
                  <a:cubicBezTo>
                    <a:pt x="38379" y="7491"/>
                    <a:pt x="49559" y="12447"/>
                    <a:pt x="57511" y="24895"/>
                  </a:cubicBezTo>
                  <a:lnTo>
                    <a:pt x="31925" y="33999"/>
                  </a:lnTo>
                  <a:lnTo>
                    <a:pt x="0" y="0"/>
                  </a:lnTo>
                  <a:lnTo>
                    <a:pt x="25356" y="807"/>
                  </a:lnTo>
                  <a:close/>
                </a:path>
              </a:pathLst>
            </a:custGeom>
            <a:solidFill>
              <a:srgbClr val="289DCC"/>
            </a:solidFill>
            <a:ln w="11479" cap="flat">
              <a:noFill/>
              <a:prstDash val="solid"/>
              <a:miter/>
            </a:ln>
          </p:spPr>
          <p:txBody>
            <a:bodyPr/>
            <a:lstStyle/>
            <a:p>
              <a:endParaRPr lang="en-US"/>
            </a:p>
          </p:txBody>
        </p:sp>
        <p:sp>
          <p:nvSpPr>
            <p:cNvPr id="1152" name="Freeform: Shape 1151">
              <a:extLst>
                <a:ext uri="{FF2B5EF4-FFF2-40B4-BE49-F238E27FC236}">
                  <a16:creationId xmlns:a16="http://schemas.microsoft.com/office/drawing/2014/main" id="{9CEFA7EC-7008-CE9D-2B6A-AE5A3927B4C9}"/>
                </a:ext>
              </a:extLst>
            </p:cNvPr>
            <p:cNvSpPr/>
            <p:nvPr/>
          </p:nvSpPr>
          <p:spPr>
            <a:xfrm>
              <a:off x="9833602" y="3238904"/>
              <a:ext cx="56136" cy="32846"/>
            </a:xfrm>
            <a:custGeom>
              <a:avLst/>
              <a:gdLst>
                <a:gd name="csX0" fmla="*/ 32732 w 56136"/>
                <a:gd name="csY0" fmla="*/ 0 h 32846"/>
                <a:gd name="csX1" fmla="*/ 50942 w 56136"/>
                <a:gd name="csY1" fmla="*/ 9681 h 32846"/>
                <a:gd name="csX2" fmla="*/ 49328 w 56136"/>
                <a:gd name="csY2" fmla="*/ 14061 h 32846"/>
                <a:gd name="csX3" fmla="*/ 0 w 56136"/>
                <a:gd name="csY3" fmla="*/ 32847 h 32846"/>
                <a:gd name="csX4" fmla="*/ 32616 w 56136"/>
                <a:gd name="csY4" fmla="*/ 0 h 32846"/>
              </a:gdLst>
              <a:ahLst/>
              <a:cxnLst>
                <a:cxn ang="0">
                  <a:pos x="csX0" y="csY0"/>
                </a:cxn>
                <a:cxn ang="0">
                  <a:pos x="csX1" y="csY1"/>
                </a:cxn>
                <a:cxn ang="0">
                  <a:pos x="csX2" y="csY2"/>
                </a:cxn>
                <a:cxn ang="0">
                  <a:pos x="csX3" y="csY3"/>
                </a:cxn>
                <a:cxn ang="0">
                  <a:pos x="csX4" y="csY4"/>
                </a:cxn>
              </a:cxnLst>
              <a:rect l="l" t="t" r="r" b="b"/>
              <a:pathLst>
                <a:path w="56136" h="32846">
                  <a:moveTo>
                    <a:pt x="32732" y="0"/>
                  </a:moveTo>
                  <a:lnTo>
                    <a:pt x="50942" y="9681"/>
                  </a:lnTo>
                  <a:cubicBezTo>
                    <a:pt x="58548" y="11295"/>
                    <a:pt x="57626" y="12793"/>
                    <a:pt x="49328" y="14061"/>
                  </a:cubicBezTo>
                  <a:lnTo>
                    <a:pt x="0" y="32847"/>
                  </a:lnTo>
                  <a:cubicBezTo>
                    <a:pt x="2075" y="16596"/>
                    <a:pt x="16596" y="2305"/>
                    <a:pt x="32616" y="0"/>
                  </a:cubicBezTo>
                  <a:close/>
                </a:path>
              </a:pathLst>
            </a:custGeom>
            <a:solidFill>
              <a:srgbClr val="20785B"/>
            </a:solidFill>
            <a:ln w="11479" cap="flat">
              <a:noFill/>
              <a:prstDash val="solid"/>
              <a:miter/>
            </a:ln>
          </p:spPr>
          <p:txBody>
            <a:bodyPr/>
            <a:lstStyle/>
            <a:p>
              <a:endParaRPr lang="en-US"/>
            </a:p>
          </p:txBody>
        </p:sp>
        <p:sp>
          <p:nvSpPr>
            <p:cNvPr id="1153" name="Freeform: Shape 1152">
              <a:extLst>
                <a:ext uri="{FF2B5EF4-FFF2-40B4-BE49-F238E27FC236}">
                  <a16:creationId xmlns:a16="http://schemas.microsoft.com/office/drawing/2014/main" id="{4C28C339-5666-3B84-7385-6B3A45EA48F2}"/>
                </a:ext>
              </a:extLst>
            </p:cNvPr>
            <p:cNvSpPr/>
            <p:nvPr/>
          </p:nvSpPr>
          <p:spPr>
            <a:xfrm>
              <a:off x="10864935" y="3307940"/>
              <a:ext cx="73593" cy="49814"/>
            </a:xfrm>
            <a:custGeom>
              <a:avLst/>
              <a:gdLst>
                <a:gd name="csX0" fmla="*/ 63566 w 73593"/>
                <a:gd name="csY0" fmla="*/ 7607 h 49814"/>
                <a:gd name="csX1" fmla="*/ 73593 w 73593"/>
                <a:gd name="csY1" fmla="*/ 15674 h 49814"/>
                <a:gd name="csX2" fmla="*/ 53654 w 73593"/>
                <a:gd name="csY2" fmla="*/ 18095 h 49814"/>
                <a:gd name="csX3" fmla="*/ 46624 w 73593"/>
                <a:gd name="csY3" fmla="*/ 33654 h 49814"/>
                <a:gd name="csX4" fmla="*/ 36136 w 73593"/>
                <a:gd name="csY4" fmla="*/ 41145 h 49814"/>
                <a:gd name="csX5" fmla="*/ 19194 w 73593"/>
                <a:gd name="csY5" fmla="*/ 24664 h 49814"/>
                <a:gd name="csX6" fmla="*/ 2367 w 73593"/>
                <a:gd name="csY6" fmla="*/ 0 h 49814"/>
                <a:gd name="csX7" fmla="*/ 63566 w 73593"/>
                <a:gd name="csY7" fmla="*/ 7607 h 49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593" h="49814">
                  <a:moveTo>
                    <a:pt x="63566" y="7607"/>
                  </a:moveTo>
                  <a:lnTo>
                    <a:pt x="73593" y="15674"/>
                  </a:lnTo>
                  <a:lnTo>
                    <a:pt x="53654" y="18095"/>
                  </a:lnTo>
                  <a:cubicBezTo>
                    <a:pt x="48929" y="18671"/>
                    <a:pt x="47661" y="29044"/>
                    <a:pt x="46624" y="33654"/>
                  </a:cubicBezTo>
                  <a:cubicBezTo>
                    <a:pt x="54576" y="48521"/>
                    <a:pt x="48814" y="52440"/>
                    <a:pt x="36136" y="41145"/>
                  </a:cubicBezTo>
                  <a:cubicBezTo>
                    <a:pt x="20116" y="60047"/>
                    <a:pt x="6862" y="45064"/>
                    <a:pt x="19194" y="24664"/>
                  </a:cubicBezTo>
                  <a:cubicBezTo>
                    <a:pt x="8591" y="21322"/>
                    <a:pt x="-5701" y="9912"/>
                    <a:pt x="2367" y="0"/>
                  </a:cubicBezTo>
                  <a:lnTo>
                    <a:pt x="63566" y="7607"/>
                  </a:lnTo>
                  <a:close/>
                </a:path>
              </a:pathLst>
            </a:custGeom>
            <a:solidFill>
              <a:srgbClr val="48AA68"/>
            </a:solidFill>
            <a:ln w="11479" cap="flat">
              <a:noFill/>
              <a:prstDash val="solid"/>
              <a:miter/>
            </a:ln>
          </p:spPr>
          <p:txBody>
            <a:bodyPr/>
            <a:lstStyle/>
            <a:p>
              <a:endParaRPr lang="en-US"/>
            </a:p>
          </p:txBody>
        </p:sp>
        <p:sp>
          <p:nvSpPr>
            <p:cNvPr id="1154" name="Freeform: Shape 1153">
              <a:extLst>
                <a:ext uri="{FF2B5EF4-FFF2-40B4-BE49-F238E27FC236}">
                  <a16:creationId xmlns:a16="http://schemas.microsoft.com/office/drawing/2014/main" id="{4F0D5A2B-35D5-F0E6-E571-76CBB031FAFB}"/>
                </a:ext>
              </a:extLst>
            </p:cNvPr>
            <p:cNvSpPr/>
            <p:nvPr/>
          </p:nvSpPr>
          <p:spPr>
            <a:xfrm>
              <a:off x="11147091" y="3641596"/>
              <a:ext cx="41418" cy="62695"/>
            </a:xfrm>
            <a:custGeom>
              <a:avLst/>
              <a:gdLst>
                <a:gd name="csX0" fmla="*/ 22402 w 41418"/>
                <a:gd name="csY0" fmla="*/ 0 h 62695"/>
                <a:gd name="csX1" fmla="*/ 41419 w 41418"/>
                <a:gd name="csY1" fmla="*/ 26393 h 62695"/>
                <a:gd name="csX2" fmla="*/ 37961 w 41418"/>
                <a:gd name="csY2" fmla="*/ 42989 h 62695"/>
                <a:gd name="csX3" fmla="*/ 15602 w 41418"/>
                <a:gd name="csY3" fmla="*/ 53592 h 62695"/>
                <a:gd name="csX4" fmla="*/ 8457 w 41418"/>
                <a:gd name="csY4" fmla="*/ 26393 h 62695"/>
                <a:gd name="csX5" fmla="*/ 5575 w 41418"/>
                <a:gd name="csY5" fmla="*/ 9912 h 62695"/>
                <a:gd name="csX6" fmla="*/ 5575 w 41418"/>
                <a:gd name="csY6" fmla="*/ 692 h 62695"/>
                <a:gd name="csX7" fmla="*/ 22402 w 41418"/>
                <a:gd name="csY7" fmla="*/ 0 h 626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1418" h="62695">
                  <a:moveTo>
                    <a:pt x="22402" y="0"/>
                  </a:moveTo>
                  <a:lnTo>
                    <a:pt x="41419" y="26393"/>
                  </a:lnTo>
                  <a:lnTo>
                    <a:pt x="37961" y="42989"/>
                  </a:lnTo>
                  <a:cubicBezTo>
                    <a:pt x="37155" y="65579"/>
                    <a:pt x="33582" y="68230"/>
                    <a:pt x="15602" y="53592"/>
                  </a:cubicBezTo>
                  <a:cubicBezTo>
                    <a:pt x="2348" y="52209"/>
                    <a:pt x="-6987" y="32155"/>
                    <a:pt x="8457" y="26393"/>
                  </a:cubicBezTo>
                  <a:lnTo>
                    <a:pt x="5575" y="9912"/>
                  </a:lnTo>
                  <a:cubicBezTo>
                    <a:pt x="-1916" y="7146"/>
                    <a:pt x="-1801" y="4149"/>
                    <a:pt x="5575" y="692"/>
                  </a:cubicBezTo>
                  <a:lnTo>
                    <a:pt x="22402" y="0"/>
                  </a:lnTo>
                  <a:close/>
                </a:path>
              </a:pathLst>
            </a:custGeom>
            <a:solidFill>
              <a:srgbClr val="7E9337"/>
            </a:solidFill>
            <a:ln w="11479" cap="flat">
              <a:noFill/>
              <a:prstDash val="solid"/>
              <a:miter/>
            </a:ln>
          </p:spPr>
          <p:txBody>
            <a:bodyPr/>
            <a:lstStyle/>
            <a:p>
              <a:endParaRPr lang="en-US"/>
            </a:p>
          </p:txBody>
        </p:sp>
        <p:sp>
          <p:nvSpPr>
            <p:cNvPr id="1155" name="Freeform: Shape 1154">
              <a:extLst>
                <a:ext uri="{FF2B5EF4-FFF2-40B4-BE49-F238E27FC236}">
                  <a16:creationId xmlns:a16="http://schemas.microsoft.com/office/drawing/2014/main" id="{71CB927E-91AB-C788-D37E-4A1EB4E68216}"/>
                </a:ext>
              </a:extLst>
            </p:cNvPr>
            <p:cNvSpPr/>
            <p:nvPr/>
          </p:nvSpPr>
          <p:spPr>
            <a:xfrm>
              <a:off x="9986888" y="4506716"/>
              <a:ext cx="61429" cy="38575"/>
            </a:xfrm>
            <a:custGeom>
              <a:avLst/>
              <a:gdLst>
                <a:gd name="csX0" fmla="*/ 19593 w 61429"/>
                <a:gd name="csY0" fmla="*/ 5383 h 38575"/>
                <a:gd name="csX1" fmla="*/ 61430 w 61429"/>
                <a:gd name="csY1" fmla="*/ 23362 h 38575"/>
                <a:gd name="csX2" fmla="*/ 55552 w 61429"/>
                <a:gd name="csY2" fmla="*/ 38575 h 38575"/>
                <a:gd name="csX3" fmla="*/ 0 w 61429"/>
                <a:gd name="csY3" fmla="*/ 5498 h 38575"/>
                <a:gd name="csX4" fmla="*/ 19593 w 61429"/>
                <a:gd name="csY4" fmla="*/ 5498 h 38575"/>
              </a:gdLst>
              <a:ahLst/>
              <a:cxnLst>
                <a:cxn ang="0">
                  <a:pos x="csX0" y="csY0"/>
                </a:cxn>
                <a:cxn ang="0">
                  <a:pos x="csX1" y="csY1"/>
                </a:cxn>
                <a:cxn ang="0">
                  <a:pos x="csX2" y="csY2"/>
                </a:cxn>
                <a:cxn ang="0">
                  <a:pos x="csX3" y="csY3"/>
                </a:cxn>
                <a:cxn ang="0">
                  <a:pos x="csX4" y="csY4"/>
                </a:cxn>
              </a:cxnLst>
              <a:rect l="l" t="t" r="r" b="b"/>
              <a:pathLst>
                <a:path w="61429" h="38575">
                  <a:moveTo>
                    <a:pt x="19593" y="5383"/>
                  </a:moveTo>
                  <a:cubicBezTo>
                    <a:pt x="28006" y="-5682"/>
                    <a:pt x="41952" y="311"/>
                    <a:pt x="61430" y="23362"/>
                  </a:cubicBezTo>
                  <a:lnTo>
                    <a:pt x="55552" y="38575"/>
                  </a:lnTo>
                  <a:cubicBezTo>
                    <a:pt x="33193" y="33158"/>
                    <a:pt x="13830" y="25091"/>
                    <a:pt x="0" y="5498"/>
                  </a:cubicBezTo>
                  <a:cubicBezTo>
                    <a:pt x="4956" y="5152"/>
                    <a:pt x="15098" y="3423"/>
                    <a:pt x="19593" y="5498"/>
                  </a:cubicBezTo>
                  <a:close/>
                </a:path>
              </a:pathLst>
            </a:custGeom>
            <a:solidFill>
              <a:srgbClr val="AB951B"/>
            </a:solidFill>
            <a:ln w="11479" cap="flat">
              <a:noFill/>
              <a:prstDash val="solid"/>
              <a:miter/>
            </a:ln>
          </p:spPr>
          <p:txBody>
            <a:bodyPr/>
            <a:lstStyle/>
            <a:p>
              <a:endParaRPr lang="en-US"/>
            </a:p>
          </p:txBody>
        </p:sp>
        <p:sp>
          <p:nvSpPr>
            <p:cNvPr id="1156" name="Freeform: Shape 1155">
              <a:extLst>
                <a:ext uri="{FF2B5EF4-FFF2-40B4-BE49-F238E27FC236}">
                  <a16:creationId xmlns:a16="http://schemas.microsoft.com/office/drawing/2014/main" id="{D7887B75-8F14-1E2C-7C7F-2BC472D6C0D2}"/>
                </a:ext>
              </a:extLst>
            </p:cNvPr>
            <p:cNvSpPr/>
            <p:nvPr/>
          </p:nvSpPr>
          <p:spPr>
            <a:xfrm>
              <a:off x="11225375" y="4184856"/>
              <a:ext cx="65022" cy="45564"/>
            </a:xfrm>
            <a:custGeom>
              <a:avLst/>
              <a:gdLst>
                <a:gd name="csX0" fmla="*/ 56721 w 65022"/>
                <a:gd name="csY0" fmla="*/ 18711 h 45564"/>
                <a:gd name="csX1" fmla="*/ 14308 w 65022"/>
                <a:gd name="csY1" fmla="*/ 45565 h 45564"/>
                <a:gd name="csX2" fmla="*/ 4281 w 65022"/>
                <a:gd name="csY2" fmla="*/ 43144 h 45564"/>
                <a:gd name="csX3" fmla="*/ 54646 w 65022"/>
                <a:gd name="csY3" fmla="*/ 1999 h 45564"/>
                <a:gd name="csX4" fmla="*/ 56721 w 65022"/>
                <a:gd name="csY4" fmla="*/ 18711 h 45564"/>
              </a:gdLst>
              <a:ahLst/>
              <a:cxnLst>
                <a:cxn ang="0">
                  <a:pos x="csX0" y="csY0"/>
                </a:cxn>
                <a:cxn ang="0">
                  <a:pos x="csX1" y="csY1"/>
                </a:cxn>
                <a:cxn ang="0">
                  <a:pos x="csX2" y="csY2"/>
                </a:cxn>
                <a:cxn ang="0">
                  <a:pos x="csX3" y="csY3"/>
                </a:cxn>
                <a:cxn ang="0">
                  <a:pos x="csX4" y="csY4"/>
                </a:cxn>
              </a:cxnLst>
              <a:rect l="l" t="t" r="r" b="b"/>
              <a:pathLst>
                <a:path w="65022" h="45564">
                  <a:moveTo>
                    <a:pt x="56721" y="18711"/>
                  </a:moveTo>
                  <a:cubicBezTo>
                    <a:pt x="49344" y="34616"/>
                    <a:pt x="32057" y="44643"/>
                    <a:pt x="14308" y="45565"/>
                  </a:cubicBezTo>
                  <a:cubicBezTo>
                    <a:pt x="11080" y="44643"/>
                    <a:pt x="6931" y="43144"/>
                    <a:pt x="4281" y="43144"/>
                  </a:cubicBezTo>
                  <a:cubicBezTo>
                    <a:pt x="-15428" y="24819"/>
                    <a:pt x="38395" y="-8489"/>
                    <a:pt x="54646" y="1999"/>
                  </a:cubicBezTo>
                  <a:cubicBezTo>
                    <a:pt x="70897" y="-882"/>
                    <a:pt x="65249" y="7186"/>
                    <a:pt x="56721" y="18711"/>
                  </a:cubicBezTo>
                  <a:close/>
                </a:path>
              </a:pathLst>
            </a:custGeom>
            <a:solidFill>
              <a:srgbClr val="8BA239"/>
            </a:solidFill>
            <a:ln w="11479" cap="flat">
              <a:noFill/>
              <a:prstDash val="solid"/>
              <a:miter/>
            </a:ln>
          </p:spPr>
          <p:txBody>
            <a:bodyPr/>
            <a:lstStyle/>
            <a:p>
              <a:endParaRPr lang="en-US"/>
            </a:p>
          </p:txBody>
        </p:sp>
        <p:sp>
          <p:nvSpPr>
            <p:cNvPr id="1157" name="Freeform: Shape 1156">
              <a:extLst>
                <a:ext uri="{FF2B5EF4-FFF2-40B4-BE49-F238E27FC236}">
                  <a16:creationId xmlns:a16="http://schemas.microsoft.com/office/drawing/2014/main" id="{45A386F6-0411-826C-7E30-F878FCB9099F}"/>
                </a:ext>
              </a:extLst>
            </p:cNvPr>
            <p:cNvSpPr/>
            <p:nvPr/>
          </p:nvSpPr>
          <p:spPr>
            <a:xfrm>
              <a:off x="10177746" y="4564449"/>
              <a:ext cx="121476" cy="18066"/>
            </a:xfrm>
            <a:custGeom>
              <a:avLst/>
              <a:gdLst>
                <a:gd name="csX0" fmla="*/ 94853 w 121476"/>
                <a:gd name="csY0" fmla="*/ 8502 h 18066"/>
                <a:gd name="csX1" fmla="*/ 112141 w 121476"/>
                <a:gd name="csY1" fmla="*/ 8502 h 18066"/>
                <a:gd name="csX2" fmla="*/ 121476 w 121476"/>
                <a:gd name="csY2" fmla="*/ 9770 h 18066"/>
                <a:gd name="csX3" fmla="*/ 0 w 121476"/>
                <a:gd name="csY3" fmla="*/ 8502 h 18066"/>
                <a:gd name="csX4" fmla="*/ 94853 w 121476"/>
                <a:gd name="csY4" fmla="*/ 8502 h 18066"/>
              </a:gdLst>
              <a:ahLst/>
              <a:cxnLst>
                <a:cxn ang="0">
                  <a:pos x="csX0" y="csY0"/>
                </a:cxn>
                <a:cxn ang="0">
                  <a:pos x="csX1" y="csY1"/>
                </a:cxn>
                <a:cxn ang="0">
                  <a:pos x="csX2" y="csY2"/>
                </a:cxn>
                <a:cxn ang="0">
                  <a:pos x="csX3" y="csY3"/>
                </a:cxn>
                <a:cxn ang="0">
                  <a:pos x="csX4" y="csY4"/>
                </a:cxn>
              </a:cxnLst>
              <a:rect l="l" t="t" r="r" b="b"/>
              <a:pathLst>
                <a:path w="121476" h="18066">
                  <a:moveTo>
                    <a:pt x="94853" y="8502"/>
                  </a:moveTo>
                  <a:cubicBezTo>
                    <a:pt x="98771" y="-1409"/>
                    <a:pt x="110297" y="-4175"/>
                    <a:pt x="112141" y="8502"/>
                  </a:cubicBezTo>
                  <a:lnTo>
                    <a:pt x="121476" y="9770"/>
                  </a:lnTo>
                  <a:cubicBezTo>
                    <a:pt x="82867" y="23370"/>
                    <a:pt x="37918" y="18299"/>
                    <a:pt x="0" y="8502"/>
                  </a:cubicBezTo>
                  <a:cubicBezTo>
                    <a:pt x="26623" y="1126"/>
                    <a:pt x="68230" y="665"/>
                    <a:pt x="94853" y="8502"/>
                  </a:cubicBezTo>
                  <a:close/>
                </a:path>
              </a:pathLst>
            </a:custGeom>
            <a:solidFill>
              <a:srgbClr val="8A905A"/>
            </a:solidFill>
            <a:ln w="11479" cap="flat">
              <a:noFill/>
              <a:prstDash val="solid"/>
              <a:miter/>
            </a:ln>
          </p:spPr>
          <p:txBody>
            <a:bodyPr/>
            <a:lstStyle/>
            <a:p>
              <a:endParaRPr lang="en-US"/>
            </a:p>
          </p:txBody>
        </p:sp>
        <p:sp>
          <p:nvSpPr>
            <p:cNvPr id="1158" name="Freeform: Shape 1157">
              <a:extLst>
                <a:ext uri="{FF2B5EF4-FFF2-40B4-BE49-F238E27FC236}">
                  <a16:creationId xmlns:a16="http://schemas.microsoft.com/office/drawing/2014/main" id="{5B990601-8632-5D9B-A8ED-0D67DDC1CF42}"/>
                </a:ext>
              </a:extLst>
            </p:cNvPr>
            <p:cNvSpPr/>
            <p:nvPr/>
          </p:nvSpPr>
          <p:spPr>
            <a:xfrm>
              <a:off x="9935946" y="3169637"/>
              <a:ext cx="69669" cy="33989"/>
            </a:xfrm>
            <a:custGeom>
              <a:avLst/>
              <a:gdLst>
                <a:gd name="csX0" fmla="*/ 61430 w 69669"/>
                <a:gd name="csY0" fmla="*/ 0 h 33989"/>
                <a:gd name="csX1" fmla="*/ 62006 w 69669"/>
                <a:gd name="csY1" fmla="*/ 8183 h 33989"/>
                <a:gd name="csX2" fmla="*/ 54745 w 69669"/>
                <a:gd name="csY2" fmla="*/ 22935 h 33989"/>
                <a:gd name="csX3" fmla="*/ 43335 w 69669"/>
                <a:gd name="csY3" fmla="*/ 24088 h 33989"/>
                <a:gd name="csX4" fmla="*/ 0 w 69669"/>
                <a:gd name="csY4" fmla="*/ 25471 h 33989"/>
                <a:gd name="csX5" fmla="*/ 1729 w 69669"/>
                <a:gd name="csY5" fmla="*/ 14983 h 33989"/>
                <a:gd name="csX6" fmla="*/ 61430 w 69669"/>
                <a:gd name="csY6" fmla="*/ 115 h 339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669" h="33989">
                  <a:moveTo>
                    <a:pt x="61430" y="0"/>
                  </a:moveTo>
                  <a:cubicBezTo>
                    <a:pt x="69152" y="1268"/>
                    <a:pt x="69152" y="4034"/>
                    <a:pt x="62006" y="8183"/>
                  </a:cubicBezTo>
                  <a:cubicBezTo>
                    <a:pt x="75951" y="13254"/>
                    <a:pt x="69267" y="26047"/>
                    <a:pt x="54745" y="22935"/>
                  </a:cubicBezTo>
                  <a:cubicBezTo>
                    <a:pt x="51633" y="23281"/>
                    <a:pt x="46216" y="23973"/>
                    <a:pt x="43335" y="24088"/>
                  </a:cubicBezTo>
                  <a:cubicBezTo>
                    <a:pt x="32040" y="37227"/>
                    <a:pt x="11410" y="36881"/>
                    <a:pt x="0" y="25471"/>
                  </a:cubicBezTo>
                  <a:cubicBezTo>
                    <a:pt x="231" y="22820"/>
                    <a:pt x="1729" y="17634"/>
                    <a:pt x="1729" y="14983"/>
                  </a:cubicBezTo>
                  <a:lnTo>
                    <a:pt x="61430" y="115"/>
                  </a:lnTo>
                  <a:close/>
                </a:path>
              </a:pathLst>
            </a:custGeom>
            <a:solidFill>
              <a:srgbClr val="088E6A"/>
            </a:solidFill>
            <a:ln w="11479" cap="flat">
              <a:noFill/>
              <a:prstDash val="solid"/>
              <a:miter/>
            </a:ln>
          </p:spPr>
          <p:txBody>
            <a:bodyPr/>
            <a:lstStyle/>
            <a:p>
              <a:endParaRPr lang="en-US"/>
            </a:p>
          </p:txBody>
        </p:sp>
        <p:sp>
          <p:nvSpPr>
            <p:cNvPr id="1159" name="Freeform: Shape 1158">
              <a:extLst>
                <a:ext uri="{FF2B5EF4-FFF2-40B4-BE49-F238E27FC236}">
                  <a16:creationId xmlns:a16="http://schemas.microsoft.com/office/drawing/2014/main" id="{79432D85-00C7-AFAC-87A1-A7BE5BD5DE72}"/>
                </a:ext>
              </a:extLst>
            </p:cNvPr>
            <p:cNvSpPr/>
            <p:nvPr/>
          </p:nvSpPr>
          <p:spPr>
            <a:xfrm>
              <a:off x="9788538" y="4346732"/>
              <a:ext cx="41158" cy="36744"/>
            </a:xfrm>
            <a:custGeom>
              <a:avLst/>
              <a:gdLst>
                <a:gd name="csX0" fmla="*/ 18901 w 41158"/>
                <a:gd name="csY0" fmla="*/ 5395 h 36744"/>
                <a:gd name="csX1" fmla="*/ 35959 w 41158"/>
                <a:gd name="csY1" fmla="*/ 36744 h 36744"/>
                <a:gd name="csX2" fmla="*/ 17634 w 41158"/>
                <a:gd name="csY2" fmla="*/ 36168 h 36744"/>
                <a:gd name="csX3" fmla="*/ 0 w 41158"/>
                <a:gd name="csY3" fmla="*/ 20032 h 36744"/>
                <a:gd name="csX4" fmla="*/ 3342 w 41158"/>
                <a:gd name="csY4" fmla="*/ 1707 h 36744"/>
                <a:gd name="csX5" fmla="*/ 18901 w 41158"/>
                <a:gd name="csY5" fmla="*/ 5511 h 36744"/>
              </a:gdLst>
              <a:ahLst/>
              <a:cxnLst>
                <a:cxn ang="0">
                  <a:pos x="csX0" y="csY0"/>
                </a:cxn>
                <a:cxn ang="0">
                  <a:pos x="csX1" y="csY1"/>
                </a:cxn>
                <a:cxn ang="0">
                  <a:pos x="csX2" y="csY2"/>
                </a:cxn>
                <a:cxn ang="0">
                  <a:pos x="csX3" y="csY3"/>
                </a:cxn>
                <a:cxn ang="0">
                  <a:pos x="csX4" y="csY4"/>
                </a:cxn>
                <a:cxn ang="0">
                  <a:pos x="csX5" y="csY5"/>
                </a:cxn>
              </a:cxnLst>
              <a:rect l="l" t="t" r="r" b="b"/>
              <a:pathLst>
                <a:path w="41158" h="36744">
                  <a:moveTo>
                    <a:pt x="18901" y="5395"/>
                  </a:moveTo>
                  <a:cubicBezTo>
                    <a:pt x="31925" y="12656"/>
                    <a:pt x="50250" y="22798"/>
                    <a:pt x="35959" y="36744"/>
                  </a:cubicBezTo>
                  <a:lnTo>
                    <a:pt x="17634" y="36168"/>
                  </a:lnTo>
                  <a:lnTo>
                    <a:pt x="0" y="20032"/>
                  </a:lnTo>
                  <a:lnTo>
                    <a:pt x="3342" y="1707"/>
                  </a:lnTo>
                  <a:cubicBezTo>
                    <a:pt x="4264" y="-3249"/>
                    <a:pt x="14291" y="4012"/>
                    <a:pt x="18901" y="5511"/>
                  </a:cubicBezTo>
                  <a:close/>
                </a:path>
              </a:pathLst>
            </a:custGeom>
            <a:solidFill>
              <a:srgbClr val="828110"/>
            </a:solidFill>
            <a:ln w="11479" cap="flat">
              <a:noFill/>
              <a:prstDash val="solid"/>
              <a:miter/>
            </a:ln>
          </p:spPr>
          <p:txBody>
            <a:bodyPr/>
            <a:lstStyle/>
            <a:p>
              <a:endParaRPr lang="en-US"/>
            </a:p>
          </p:txBody>
        </p:sp>
        <p:sp>
          <p:nvSpPr>
            <p:cNvPr id="1160" name="Freeform: Shape 1159">
              <a:extLst>
                <a:ext uri="{FF2B5EF4-FFF2-40B4-BE49-F238E27FC236}">
                  <a16:creationId xmlns:a16="http://schemas.microsoft.com/office/drawing/2014/main" id="{11069CF5-573A-4AD2-ECE3-9499947EF82D}"/>
                </a:ext>
              </a:extLst>
            </p:cNvPr>
            <p:cNvSpPr/>
            <p:nvPr/>
          </p:nvSpPr>
          <p:spPr>
            <a:xfrm>
              <a:off x="11280021" y="4142483"/>
              <a:ext cx="36535" cy="61083"/>
            </a:xfrm>
            <a:custGeom>
              <a:avLst/>
              <a:gdLst>
                <a:gd name="csX0" fmla="*/ 2075 w 36535"/>
                <a:gd name="csY0" fmla="*/ 61084 h 61083"/>
                <a:gd name="csX1" fmla="*/ 0 w 36535"/>
                <a:gd name="csY1" fmla="*/ 44372 h 61083"/>
                <a:gd name="csX2" fmla="*/ 36535 w 36535"/>
                <a:gd name="csY2" fmla="*/ 0 h 61083"/>
                <a:gd name="csX3" fmla="*/ 2075 w 36535"/>
                <a:gd name="csY3" fmla="*/ 61084 h 61083"/>
              </a:gdLst>
              <a:ahLst/>
              <a:cxnLst>
                <a:cxn ang="0">
                  <a:pos x="csX0" y="csY0"/>
                </a:cxn>
                <a:cxn ang="0">
                  <a:pos x="csX1" y="csY1"/>
                </a:cxn>
                <a:cxn ang="0">
                  <a:pos x="csX2" y="csY2"/>
                </a:cxn>
                <a:cxn ang="0">
                  <a:pos x="csX3" y="csY3"/>
                </a:cxn>
              </a:cxnLst>
              <a:rect l="l" t="t" r="r" b="b"/>
              <a:pathLst>
                <a:path w="36535" h="61083">
                  <a:moveTo>
                    <a:pt x="2075" y="61084"/>
                  </a:moveTo>
                  <a:lnTo>
                    <a:pt x="0" y="44372"/>
                  </a:lnTo>
                  <a:cubicBezTo>
                    <a:pt x="13715" y="33193"/>
                    <a:pt x="25586" y="14983"/>
                    <a:pt x="36535" y="0"/>
                  </a:cubicBezTo>
                  <a:cubicBezTo>
                    <a:pt x="36535" y="24664"/>
                    <a:pt x="23396" y="48406"/>
                    <a:pt x="2075" y="61084"/>
                  </a:cubicBezTo>
                  <a:close/>
                </a:path>
              </a:pathLst>
            </a:custGeom>
            <a:solidFill>
              <a:srgbClr val="8B9955"/>
            </a:solidFill>
            <a:ln w="11479" cap="flat">
              <a:noFill/>
              <a:prstDash val="solid"/>
              <a:miter/>
            </a:ln>
          </p:spPr>
          <p:txBody>
            <a:bodyPr/>
            <a:lstStyle/>
            <a:p>
              <a:endParaRPr lang="en-US"/>
            </a:p>
          </p:txBody>
        </p:sp>
        <p:sp>
          <p:nvSpPr>
            <p:cNvPr id="1161" name="Freeform: Shape 1160">
              <a:extLst>
                <a:ext uri="{FF2B5EF4-FFF2-40B4-BE49-F238E27FC236}">
                  <a16:creationId xmlns:a16="http://schemas.microsoft.com/office/drawing/2014/main" id="{262E36A1-9A2D-C39E-C535-393D084BE070}"/>
                </a:ext>
              </a:extLst>
            </p:cNvPr>
            <p:cNvSpPr/>
            <p:nvPr/>
          </p:nvSpPr>
          <p:spPr>
            <a:xfrm>
              <a:off x="10176824" y="3108668"/>
              <a:ext cx="35382" cy="49646"/>
            </a:xfrm>
            <a:custGeom>
              <a:avLst/>
              <a:gdLst>
                <a:gd name="csX0" fmla="*/ 35383 w 35382"/>
                <a:gd name="csY0" fmla="*/ 34576 h 49646"/>
                <a:gd name="csX1" fmla="*/ 30081 w 35382"/>
                <a:gd name="csY1" fmla="*/ 44372 h 49646"/>
                <a:gd name="csX2" fmla="*/ 8990 w 35382"/>
                <a:gd name="csY2" fmla="*/ 25932 h 49646"/>
                <a:gd name="csX3" fmla="*/ 0 w 35382"/>
                <a:gd name="csY3" fmla="*/ 0 h 49646"/>
                <a:gd name="csX4" fmla="*/ 19362 w 35382"/>
                <a:gd name="csY4" fmla="*/ 14752 h 49646"/>
                <a:gd name="csX5" fmla="*/ 35267 w 35382"/>
                <a:gd name="csY5" fmla="*/ 34576 h 49646"/>
              </a:gdLst>
              <a:ahLst/>
              <a:cxnLst>
                <a:cxn ang="0">
                  <a:pos x="csX0" y="csY0"/>
                </a:cxn>
                <a:cxn ang="0">
                  <a:pos x="csX1" y="csY1"/>
                </a:cxn>
                <a:cxn ang="0">
                  <a:pos x="csX2" y="csY2"/>
                </a:cxn>
                <a:cxn ang="0">
                  <a:pos x="csX3" y="csY3"/>
                </a:cxn>
                <a:cxn ang="0">
                  <a:pos x="csX4" y="csY4"/>
                </a:cxn>
                <a:cxn ang="0">
                  <a:pos x="csX5" y="csY5"/>
                </a:cxn>
              </a:cxnLst>
              <a:rect l="l" t="t" r="r" b="b"/>
              <a:pathLst>
                <a:path w="35382" h="49646">
                  <a:moveTo>
                    <a:pt x="35383" y="34576"/>
                  </a:moveTo>
                  <a:lnTo>
                    <a:pt x="30081" y="44372"/>
                  </a:lnTo>
                  <a:cubicBezTo>
                    <a:pt x="12678" y="55552"/>
                    <a:pt x="-7837" y="48752"/>
                    <a:pt x="8990" y="25932"/>
                  </a:cubicBezTo>
                  <a:lnTo>
                    <a:pt x="0" y="0"/>
                  </a:lnTo>
                  <a:cubicBezTo>
                    <a:pt x="6224" y="0"/>
                    <a:pt x="14407" y="8529"/>
                    <a:pt x="19362" y="14752"/>
                  </a:cubicBezTo>
                  <a:lnTo>
                    <a:pt x="35267" y="34576"/>
                  </a:lnTo>
                  <a:close/>
                </a:path>
              </a:pathLst>
            </a:custGeom>
            <a:solidFill>
              <a:srgbClr val="5B8170"/>
            </a:solidFill>
            <a:ln w="11479" cap="flat">
              <a:noFill/>
              <a:prstDash val="solid"/>
              <a:miter/>
            </a:ln>
          </p:spPr>
          <p:txBody>
            <a:bodyPr/>
            <a:lstStyle/>
            <a:p>
              <a:endParaRPr lang="en-US"/>
            </a:p>
          </p:txBody>
        </p:sp>
        <p:sp>
          <p:nvSpPr>
            <p:cNvPr id="1162" name="Freeform: Shape 1161">
              <a:extLst>
                <a:ext uri="{FF2B5EF4-FFF2-40B4-BE49-F238E27FC236}">
                  <a16:creationId xmlns:a16="http://schemas.microsoft.com/office/drawing/2014/main" id="{F4D9F075-9175-D538-7F03-8D6C24B9E0C9}"/>
                </a:ext>
              </a:extLst>
            </p:cNvPr>
            <p:cNvSpPr/>
            <p:nvPr/>
          </p:nvSpPr>
          <p:spPr>
            <a:xfrm>
              <a:off x="9935807" y="3193725"/>
              <a:ext cx="43473" cy="18751"/>
            </a:xfrm>
            <a:custGeom>
              <a:avLst/>
              <a:gdLst>
                <a:gd name="csX0" fmla="*/ 43474 w 43473"/>
                <a:gd name="csY0" fmla="*/ 0 h 18751"/>
                <a:gd name="csX1" fmla="*/ 28606 w 43473"/>
                <a:gd name="csY1" fmla="*/ 18671 h 18751"/>
                <a:gd name="csX2" fmla="*/ 254 w 43473"/>
                <a:gd name="csY2" fmla="*/ 10142 h 18751"/>
                <a:gd name="csX3" fmla="*/ 24 w 43473"/>
                <a:gd name="csY3" fmla="*/ 1498 h 18751"/>
                <a:gd name="csX4" fmla="*/ 43358 w 43473"/>
                <a:gd name="csY4" fmla="*/ 115 h 18751"/>
              </a:gdLst>
              <a:ahLst/>
              <a:cxnLst>
                <a:cxn ang="0">
                  <a:pos x="csX0" y="csY0"/>
                </a:cxn>
                <a:cxn ang="0">
                  <a:pos x="csX1" y="csY1"/>
                </a:cxn>
                <a:cxn ang="0">
                  <a:pos x="csX2" y="csY2"/>
                </a:cxn>
                <a:cxn ang="0">
                  <a:pos x="csX3" y="csY3"/>
                </a:cxn>
                <a:cxn ang="0">
                  <a:pos x="csX4" y="csY4"/>
                </a:cxn>
              </a:cxnLst>
              <a:rect l="l" t="t" r="r" b="b"/>
              <a:pathLst>
                <a:path w="43473" h="18751">
                  <a:moveTo>
                    <a:pt x="43474" y="0"/>
                  </a:moveTo>
                  <a:cubicBezTo>
                    <a:pt x="41284" y="5186"/>
                    <a:pt x="34715" y="17979"/>
                    <a:pt x="28606" y="18671"/>
                  </a:cubicBezTo>
                  <a:cubicBezTo>
                    <a:pt x="20884" y="19478"/>
                    <a:pt x="7169" y="14061"/>
                    <a:pt x="254" y="10142"/>
                  </a:cubicBezTo>
                  <a:cubicBezTo>
                    <a:pt x="254" y="7491"/>
                    <a:pt x="-92" y="3573"/>
                    <a:pt x="24" y="1498"/>
                  </a:cubicBezTo>
                  <a:lnTo>
                    <a:pt x="43358" y="115"/>
                  </a:lnTo>
                  <a:close/>
                </a:path>
              </a:pathLst>
            </a:custGeom>
            <a:solidFill>
              <a:srgbClr val="1A8448"/>
            </a:solidFill>
            <a:ln w="11479" cap="flat">
              <a:noFill/>
              <a:prstDash val="solid"/>
              <a:miter/>
            </a:ln>
          </p:spPr>
          <p:txBody>
            <a:bodyPr/>
            <a:lstStyle/>
            <a:p>
              <a:endParaRPr lang="en-US"/>
            </a:p>
          </p:txBody>
        </p:sp>
        <p:sp>
          <p:nvSpPr>
            <p:cNvPr id="1163" name="Freeform: Shape 1162">
              <a:extLst>
                <a:ext uri="{FF2B5EF4-FFF2-40B4-BE49-F238E27FC236}">
                  <a16:creationId xmlns:a16="http://schemas.microsoft.com/office/drawing/2014/main" id="{6802DB31-6362-7851-6D1F-201E97984D6B}"/>
                </a:ext>
              </a:extLst>
            </p:cNvPr>
            <p:cNvSpPr/>
            <p:nvPr/>
          </p:nvSpPr>
          <p:spPr>
            <a:xfrm>
              <a:off x="10245975" y="3116275"/>
              <a:ext cx="51360" cy="32056"/>
            </a:xfrm>
            <a:custGeom>
              <a:avLst/>
              <a:gdLst>
                <a:gd name="csX0" fmla="*/ 43796 w 51360"/>
                <a:gd name="csY0" fmla="*/ 0 h 32056"/>
                <a:gd name="csX1" fmla="*/ 51287 w 51360"/>
                <a:gd name="csY1" fmla="*/ 5417 h 32056"/>
                <a:gd name="csX2" fmla="*/ 46332 w 51360"/>
                <a:gd name="csY2" fmla="*/ 17634 h 32056"/>
                <a:gd name="csX3" fmla="*/ 17634 w 51360"/>
                <a:gd name="csY3" fmla="*/ 18556 h 32056"/>
                <a:gd name="csX4" fmla="*/ 0 w 51360"/>
                <a:gd name="csY4" fmla="*/ 16942 h 32056"/>
                <a:gd name="csX5" fmla="*/ 43911 w 51360"/>
                <a:gd name="csY5" fmla="*/ 0 h 32056"/>
              </a:gdLst>
              <a:ahLst/>
              <a:cxnLst>
                <a:cxn ang="0">
                  <a:pos x="csX0" y="csY0"/>
                </a:cxn>
                <a:cxn ang="0">
                  <a:pos x="csX1" y="csY1"/>
                </a:cxn>
                <a:cxn ang="0">
                  <a:pos x="csX2" y="csY2"/>
                </a:cxn>
                <a:cxn ang="0">
                  <a:pos x="csX3" y="csY3"/>
                </a:cxn>
                <a:cxn ang="0">
                  <a:pos x="csX4" y="csY4"/>
                </a:cxn>
                <a:cxn ang="0">
                  <a:pos x="csX5" y="csY5"/>
                </a:cxn>
              </a:cxnLst>
              <a:rect l="l" t="t" r="r" b="b"/>
              <a:pathLst>
                <a:path w="51360" h="32056">
                  <a:moveTo>
                    <a:pt x="43796" y="0"/>
                  </a:moveTo>
                  <a:cubicBezTo>
                    <a:pt x="45986" y="1268"/>
                    <a:pt x="52094" y="3342"/>
                    <a:pt x="51287" y="5417"/>
                  </a:cubicBezTo>
                  <a:lnTo>
                    <a:pt x="46332" y="17634"/>
                  </a:lnTo>
                  <a:cubicBezTo>
                    <a:pt x="45409" y="37572"/>
                    <a:pt x="23281" y="35844"/>
                    <a:pt x="17634" y="18556"/>
                  </a:cubicBezTo>
                  <a:lnTo>
                    <a:pt x="0" y="16942"/>
                  </a:lnTo>
                  <a:lnTo>
                    <a:pt x="43911" y="0"/>
                  </a:lnTo>
                  <a:close/>
                </a:path>
              </a:pathLst>
            </a:custGeom>
            <a:solidFill>
              <a:srgbClr val="299972"/>
            </a:solidFill>
            <a:ln w="11479" cap="flat">
              <a:noFill/>
              <a:prstDash val="solid"/>
              <a:miter/>
            </a:ln>
          </p:spPr>
          <p:txBody>
            <a:bodyPr/>
            <a:lstStyle/>
            <a:p>
              <a:endParaRPr lang="en-US"/>
            </a:p>
          </p:txBody>
        </p:sp>
        <p:sp>
          <p:nvSpPr>
            <p:cNvPr id="1164" name="Freeform: Shape 1163">
              <a:extLst>
                <a:ext uri="{FF2B5EF4-FFF2-40B4-BE49-F238E27FC236}">
                  <a16:creationId xmlns:a16="http://schemas.microsoft.com/office/drawing/2014/main" id="{91F16907-21F6-3B10-E7C1-3F810C04E222}"/>
                </a:ext>
              </a:extLst>
            </p:cNvPr>
            <p:cNvSpPr/>
            <p:nvPr/>
          </p:nvSpPr>
          <p:spPr>
            <a:xfrm>
              <a:off x="10522812" y="4382856"/>
              <a:ext cx="34620" cy="26551"/>
            </a:xfrm>
            <a:custGeom>
              <a:avLst/>
              <a:gdLst>
                <a:gd name="csX0" fmla="*/ 34460 w 34620"/>
                <a:gd name="csY0" fmla="*/ 9264 h 26551"/>
                <a:gd name="csX1" fmla="*/ 34460 w 34620"/>
                <a:gd name="csY1" fmla="*/ 17908 h 26551"/>
                <a:gd name="csX2" fmla="*/ 0 w 34620"/>
                <a:gd name="csY2" fmla="*/ 26552 h 26551"/>
                <a:gd name="csX3" fmla="*/ 7146 w 34620"/>
                <a:gd name="csY3" fmla="*/ 7420 h 26551"/>
                <a:gd name="csX4" fmla="*/ 15098 w 34620"/>
                <a:gd name="csY4" fmla="*/ 6613 h 26551"/>
                <a:gd name="csX5" fmla="*/ 34576 w 34620"/>
                <a:gd name="csY5" fmla="*/ 9379 h 26551"/>
              </a:gdLst>
              <a:ahLst/>
              <a:cxnLst>
                <a:cxn ang="0">
                  <a:pos x="csX0" y="csY0"/>
                </a:cxn>
                <a:cxn ang="0">
                  <a:pos x="csX1" y="csY1"/>
                </a:cxn>
                <a:cxn ang="0">
                  <a:pos x="csX2" y="csY2"/>
                </a:cxn>
                <a:cxn ang="0">
                  <a:pos x="csX3" y="csY3"/>
                </a:cxn>
                <a:cxn ang="0">
                  <a:pos x="csX4" y="csY4"/>
                </a:cxn>
                <a:cxn ang="0">
                  <a:pos x="csX5" y="csY5"/>
                </a:cxn>
              </a:cxnLst>
              <a:rect l="l" t="t" r="r" b="b"/>
              <a:pathLst>
                <a:path w="34620" h="26551">
                  <a:moveTo>
                    <a:pt x="34460" y="9264"/>
                  </a:moveTo>
                  <a:lnTo>
                    <a:pt x="34460" y="17908"/>
                  </a:lnTo>
                  <a:lnTo>
                    <a:pt x="0" y="26552"/>
                  </a:lnTo>
                  <a:lnTo>
                    <a:pt x="7146" y="7420"/>
                  </a:lnTo>
                  <a:cubicBezTo>
                    <a:pt x="7952" y="-533"/>
                    <a:pt x="10603" y="-533"/>
                    <a:pt x="15098" y="6613"/>
                  </a:cubicBezTo>
                  <a:cubicBezTo>
                    <a:pt x="21783" y="-1109"/>
                    <a:pt x="35498" y="-4221"/>
                    <a:pt x="34576" y="9379"/>
                  </a:cubicBezTo>
                  <a:close/>
                </a:path>
              </a:pathLst>
            </a:custGeom>
            <a:solidFill>
              <a:srgbClr val="8F7E1F"/>
            </a:solidFill>
            <a:ln w="11479" cap="flat">
              <a:noFill/>
              <a:prstDash val="solid"/>
              <a:miter/>
            </a:ln>
          </p:spPr>
          <p:txBody>
            <a:bodyPr/>
            <a:lstStyle/>
            <a:p>
              <a:endParaRPr lang="en-US"/>
            </a:p>
          </p:txBody>
        </p:sp>
        <p:sp>
          <p:nvSpPr>
            <p:cNvPr id="1165" name="Freeform: Shape 1164">
              <a:extLst>
                <a:ext uri="{FF2B5EF4-FFF2-40B4-BE49-F238E27FC236}">
                  <a16:creationId xmlns:a16="http://schemas.microsoft.com/office/drawing/2014/main" id="{2448BC49-7F06-69FF-7246-F8BDE4B8701F}"/>
                </a:ext>
              </a:extLst>
            </p:cNvPr>
            <p:cNvSpPr/>
            <p:nvPr/>
          </p:nvSpPr>
          <p:spPr>
            <a:xfrm>
              <a:off x="11333267" y="3969374"/>
              <a:ext cx="8584" cy="43565"/>
            </a:xfrm>
            <a:custGeom>
              <a:avLst/>
              <a:gdLst>
                <a:gd name="csX0" fmla="*/ 0 w 8584"/>
                <a:gd name="csY0" fmla="*/ 43565 h 43565"/>
                <a:gd name="csX1" fmla="*/ 1383 w 8584"/>
                <a:gd name="csY1" fmla="*/ 0 h 43565"/>
                <a:gd name="csX2" fmla="*/ 0 w 8584"/>
                <a:gd name="csY2" fmla="*/ 43565 h 43565"/>
              </a:gdLst>
              <a:ahLst/>
              <a:cxnLst>
                <a:cxn ang="0">
                  <a:pos x="csX0" y="csY0"/>
                </a:cxn>
                <a:cxn ang="0">
                  <a:pos x="csX1" y="csY1"/>
                </a:cxn>
                <a:cxn ang="0">
                  <a:pos x="csX2" y="csY2"/>
                </a:cxn>
              </a:cxnLst>
              <a:rect l="l" t="t" r="r" b="b"/>
              <a:pathLst>
                <a:path w="8584" h="43565">
                  <a:moveTo>
                    <a:pt x="0" y="43565"/>
                  </a:moveTo>
                  <a:lnTo>
                    <a:pt x="1383" y="0"/>
                  </a:lnTo>
                  <a:cubicBezTo>
                    <a:pt x="2881" y="12793"/>
                    <a:pt x="17634" y="36766"/>
                    <a:pt x="0" y="43565"/>
                  </a:cubicBezTo>
                  <a:close/>
                </a:path>
              </a:pathLst>
            </a:custGeom>
            <a:solidFill>
              <a:srgbClr val="5F9B3F"/>
            </a:solidFill>
            <a:ln w="11479" cap="flat">
              <a:noFill/>
              <a:prstDash val="solid"/>
              <a:miter/>
            </a:ln>
          </p:spPr>
          <p:txBody>
            <a:bodyPr/>
            <a:lstStyle/>
            <a:p>
              <a:endParaRPr lang="en-US"/>
            </a:p>
          </p:txBody>
        </p:sp>
        <p:sp>
          <p:nvSpPr>
            <p:cNvPr id="1166" name="Freeform: Shape 1165">
              <a:extLst>
                <a:ext uri="{FF2B5EF4-FFF2-40B4-BE49-F238E27FC236}">
                  <a16:creationId xmlns:a16="http://schemas.microsoft.com/office/drawing/2014/main" id="{8F06CD83-36A8-CDCE-3E32-CE849134EA03}"/>
                </a:ext>
              </a:extLst>
            </p:cNvPr>
            <p:cNvSpPr/>
            <p:nvPr/>
          </p:nvSpPr>
          <p:spPr>
            <a:xfrm>
              <a:off x="9625463" y="4064306"/>
              <a:ext cx="215745" cy="169994"/>
            </a:xfrm>
            <a:custGeom>
              <a:avLst/>
              <a:gdLst>
                <a:gd name="csX0" fmla="*/ 45517 w 215745"/>
                <a:gd name="csY0" fmla="*/ 25507 h 169994"/>
                <a:gd name="csX1" fmla="*/ 85395 w 215745"/>
                <a:gd name="csY1" fmla="*/ 60774 h 169994"/>
                <a:gd name="csX2" fmla="*/ 146018 w 215745"/>
                <a:gd name="csY2" fmla="*/ 101458 h 169994"/>
                <a:gd name="csX3" fmla="*/ 215745 w 215745"/>
                <a:gd name="csY3" fmla="*/ 163234 h 169994"/>
                <a:gd name="csX4" fmla="*/ 181285 w 215745"/>
                <a:gd name="csY4" fmla="*/ 155627 h 169994"/>
                <a:gd name="csX5" fmla="*/ 155238 w 215745"/>
                <a:gd name="csY5" fmla="*/ 146407 h 169994"/>
                <a:gd name="csX6" fmla="*/ 138180 w 215745"/>
                <a:gd name="csY6" fmla="*/ 112638 h 169994"/>
                <a:gd name="csX7" fmla="*/ 50358 w 215745"/>
                <a:gd name="csY7" fmla="*/ 112638 h 169994"/>
                <a:gd name="csX8" fmla="*/ 16935 w 215745"/>
                <a:gd name="csY8" fmla="*/ 70340 h 169994"/>
                <a:gd name="csX9" fmla="*/ 16474 w 215745"/>
                <a:gd name="csY9" fmla="*/ 34266 h 169994"/>
                <a:gd name="csX10" fmla="*/ 8982 w 215745"/>
                <a:gd name="csY10" fmla="*/ 17785 h 169994"/>
                <a:gd name="csX11" fmla="*/ 16128 w 215745"/>
                <a:gd name="csY11" fmla="*/ 9141 h 169994"/>
                <a:gd name="csX12" fmla="*/ 45748 w 215745"/>
                <a:gd name="csY12" fmla="*/ 25392 h 1699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5745" h="169994">
                  <a:moveTo>
                    <a:pt x="45517" y="25507"/>
                  </a:moveTo>
                  <a:cubicBezTo>
                    <a:pt x="57965" y="38761"/>
                    <a:pt x="71334" y="50517"/>
                    <a:pt x="85395" y="60774"/>
                  </a:cubicBezTo>
                  <a:cubicBezTo>
                    <a:pt x="100262" y="43601"/>
                    <a:pt x="133109" y="83133"/>
                    <a:pt x="146018" y="101458"/>
                  </a:cubicBezTo>
                  <a:cubicBezTo>
                    <a:pt x="180593" y="101112"/>
                    <a:pt x="211942" y="128888"/>
                    <a:pt x="215745" y="163234"/>
                  </a:cubicBezTo>
                  <a:cubicBezTo>
                    <a:pt x="206179" y="173837"/>
                    <a:pt x="185549" y="172454"/>
                    <a:pt x="181285" y="155627"/>
                  </a:cubicBezTo>
                  <a:cubicBezTo>
                    <a:pt x="174370" y="163464"/>
                    <a:pt x="159156" y="156664"/>
                    <a:pt x="155238" y="146407"/>
                  </a:cubicBezTo>
                  <a:cubicBezTo>
                    <a:pt x="142445" y="157125"/>
                    <a:pt x="121930" y="122434"/>
                    <a:pt x="138180" y="112638"/>
                  </a:cubicBezTo>
                  <a:cubicBezTo>
                    <a:pt x="107754" y="116556"/>
                    <a:pt x="78480" y="116672"/>
                    <a:pt x="50358" y="112638"/>
                  </a:cubicBezTo>
                  <a:cubicBezTo>
                    <a:pt x="33877" y="105607"/>
                    <a:pt x="21660" y="88435"/>
                    <a:pt x="16935" y="70340"/>
                  </a:cubicBezTo>
                  <a:cubicBezTo>
                    <a:pt x="3335" y="52245"/>
                    <a:pt x="3220" y="40259"/>
                    <a:pt x="16474" y="34266"/>
                  </a:cubicBezTo>
                  <a:cubicBezTo>
                    <a:pt x="-3580" y="38415"/>
                    <a:pt x="-4387" y="32883"/>
                    <a:pt x="8982" y="17785"/>
                  </a:cubicBezTo>
                  <a:lnTo>
                    <a:pt x="16128" y="9141"/>
                  </a:lnTo>
                  <a:cubicBezTo>
                    <a:pt x="22121" y="-7110"/>
                    <a:pt x="32033" y="-1693"/>
                    <a:pt x="45748" y="25392"/>
                  </a:cubicBezTo>
                  <a:close/>
                </a:path>
              </a:pathLst>
            </a:custGeom>
            <a:solidFill>
              <a:srgbClr val="228F31"/>
            </a:solidFill>
            <a:ln w="11479" cap="flat">
              <a:noFill/>
              <a:prstDash val="solid"/>
              <a:miter/>
            </a:ln>
          </p:spPr>
          <p:txBody>
            <a:bodyPr/>
            <a:lstStyle/>
            <a:p>
              <a:endParaRPr lang="en-US"/>
            </a:p>
          </p:txBody>
        </p:sp>
        <p:sp>
          <p:nvSpPr>
            <p:cNvPr id="1167" name="Freeform: Shape 1166">
              <a:extLst>
                <a:ext uri="{FF2B5EF4-FFF2-40B4-BE49-F238E27FC236}">
                  <a16:creationId xmlns:a16="http://schemas.microsoft.com/office/drawing/2014/main" id="{B9B37614-B6EA-BCB6-140E-AE6CBC122D0F}"/>
                </a:ext>
              </a:extLst>
            </p:cNvPr>
            <p:cNvSpPr/>
            <p:nvPr/>
          </p:nvSpPr>
          <p:spPr>
            <a:xfrm>
              <a:off x="9591086" y="3741049"/>
              <a:ext cx="55173" cy="163479"/>
            </a:xfrm>
            <a:custGeom>
              <a:avLst/>
              <a:gdLst>
                <a:gd name="csX0" fmla="*/ 23651 w 55173"/>
                <a:gd name="csY0" fmla="*/ 14878 h 163479"/>
                <a:gd name="csX1" fmla="*/ 41285 w 55173"/>
                <a:gd name="csY1" fmla="*/ 39657 h 163479"/>
                <a:gd name="csX2" fmla="*/ 43014 w 55173"/>
                <a:gd name="csY2" fmla="*/ 134395 h 163479"/>
                <a:gd name="csX3" fmla="*/ 42783 w 55173"/>
                <a:gd name="csY3" fmla="*/ 146266 h 163479"/>
                <a:gd name="csX4" fmla="*/ 28607 w 55173"/>
                <a:gd name="csY4" fmla="*/ 149723 h 163479"/>
                <a:gd name="csX5" fmla="*/ 24689 w 55173"/>
                <a:gd name="csY5" fmla="*/ 135893 h 163479"/>
                <a:gd name="csX6" fmla="*/ 8553 w 55173"/>
                <a:gd name="csY6" fmla="*/ 45996 h 163479"/>
                <a:gd name="csX7" fmla="*/ 16160 w 55173"/>
                <a:gd name="csY7" fmla="*/ 7732 h 163479"/>
                <a:gd name="csX8" fmla="*/ 23651 w 55173"/>
                <a:gd name="csY8" fmla="*/ 14762 h 1634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173" h="163479">
                  <a:moveTo>
                    <a:pt x="23651" y="14878"/>
                  </a:moveTo>
                  <a:cubicBezTo>
                    <a:pt x="44973" y="10729"/>
                    <a:pt x="55231" y="20756"/>
                    <a:pt x="41285" y="39657"/>
                  </a:cubicBezTo>
                  <a:cubicBezTo>
                    <a:pt x="52119" y="69507"/>
                    <a:pt x="56383" y="105120"/>
                    <a:pt x="43014" y="134395"/>
                  </a:cubicBezTo>
                  <a:cubicBezTo>
                    <a:pt x="59264" y="134856"/>
                    <a:pt x="59264" y="142347"/>
                    <a:pt x="42783" y="146266"/>
                  </a:cubicBezTo>
                  <a:cubicBezTo>
                    <a:pt x="48776" y="169201"/>
                    <a:pt x="42553" y="168048"/>
                    <a:pt x="28607" y="149723"/>
                  </a:cubicBezTo>
                  <a:lnTo>
                    <a:pt x="24689" y="135893"/>
                  </a:lnTo>
                  <a:cubicBezTo>
                    <a:pt x="17543" y="111114"/>
                    <a:pt x="7747" y="68816"/>
                    <a:pt x="8553" y="45996"/>
                  </a:cubicBezTo>
                  <a:cubicBezTo>
                    <a:pt x="-3433" y="34471"/>
                    <a:pt x="-4470" y="7156"/>
                    <a:pt x="16160" y="7732"/>
                  </a:cubicBezTo>
                  <a:cubicBezTo>
                    <a:pt x="26533" y="-5522"/>
                    <a:pt x="31489" y="-797"/>
                    <a:pt x="23651" y="14762"/>
                  </a:cubicBezTo>
                  <a:close/>
                </a:path>
              </a:pathLst>
            </a:custGeom>
            <a:solidFill>
              <a:srgbClr val="1F8F34"/>
            </a:solidFill>
            <a:ln w="11479" cap="flat">
              <a:noFill/>
              <a:prstDash val="solid"/>
              <a:miter/>
            </a:ln>
          </p:spPr>
          <p:txBody>
            <a:bodyPr/>
            <a:lstStyle/>
            <a:p>
              <a:endParaRPr lang="en-US"/>
            </a:p>
          </p:txBody>
        </p:sp>
        <p:sp>
          <p:nvSpPr>
            <p:cNvPr id="1168" name="Freeform: Shape 1167">
              <a:extLst>
                <a:ext uri="{FF2B5EF4-FFF2-40B4-BE49-F238E27FC236}">
                  <a16:creationId xmlns:a16="http://schemas.microsoft.com/office/drawing/2014/main" id="{9F472421-0DF3-F434-75EB-3660706ABC0C}"/>
                </a:ext>
              </a:extLst>
            </p:cNvPr>
            <p:cNvSpPr/>
            <p:nvPr/>
          </p:nvSpPr>
          <p:spPr>
            <a:xfrm>
              <a:off x="9619809" y="3885460"/>
              <a:ext cx="84766" cy="112906"/>
            </a:xfrm>
            <a:custGeom>
              <a:avLst/>
              <a:gdLst>
                <a:gd name="csX0" fmla="*/ 48060 w 84766"/>
                <a:gd name="csY0" fmla="*/ 35738 h 112906"/>
                <a:gd name="csX1" fmla="*/ 72840 w 84766"/>
                <a:gd name="csY1" fmla="*/ 81033 h 112906"/>
                <a:gd name="csX2" fmla="*/ 58203 w 84766"/>
                <a:gd name="csY2" fmla="*/ 109270 h 112906"/>
                <a:gd name="csX3" fmla="*/ 38840 w 84766"/>
                <a:gd name="csY3" fmla="*/ 75962 h 112906"/>
                <a:gd name="csX4" fmla="*/ 0 w 84766"/>
                <a:gd name="csY4" fmla="*/ 5427 h 112906"/>
                <a:gd name="csX5" fmla="*/ 14176 w 84766"/>
                <a:gd name="csY5" fmla="*/ 1969 h 112906"/>
                <a:gd name="csX6" fmla="*/ 48176 w 84766"/>
                <a:gd name="csY6" fmla="*/ 35854 h 1129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4766" h="112906">
                  <a:moveTo>
                    <a:pt x="48060" y="35738"/>
                  </a:moveTo>
                  <a:cubicBezTo>
                    <a:pt x="62928" y="31244"/>
                    <a:pt x="71111" y="46342"/>
                    <a:pt x="72840" y="81033"/>
                  </a:cubicBezTo>
                  <a:cubicBezTo>
                    <a:pt x="96351" y="91521"/>
                    <a:pt x="81714" y="115378"/>
                    <a:pt x="58203" y="109270"/>
                  </a:cubicBezTo>
                  <a:cubicBezTo>
                    <a:pt x="39877" y="119412"/>
                    <a:pt x="33423" y="108348"/>
                    <a:pt x="38840" y="75962"/>
                  </a:cubicBezTo>
                  <a:lnTo>
                    <a:pt x="0" y="5427"/>
                  </a:lnTo>
                  <a:lnTo>
                    <a:pt x="14176" y="1969"/>
                  </a:lnTo>
                  <a:cubicBezTo>
                    <a:pt x="26508" y="-4946"/>
                    <a:pt x="37803" y="6349"/>
                    <a:pt x="48176" y="35854"/>
                  </a:cubicBezTo>
                  <a:close/>
                </a:path>
              </a:pathLst>
            </a:custGeom>
            <a:solidFill>
              <a:srgbClr val="7B8C16"/>
            </a:solidFill>
            <a:ln w="11479" cap="flat">
              <a:noFill/>
              <a:prstDash val="solid"/>
              <a:miter/>
            </a:ln>
          </p:spPr>
          <p:txBody>
            <a:bodyPr/>
            <a:lstStyle/>
            <a:p>
              <a:endParaRPr lang="en-US"/>
            </a:p>
          </p:txBody>
        </p:sp>
        <p:sp>
          <p:nvSpPr>
            <p:cNvPr id="1169" name="Freeform: Shape 1168">
              <a:extLst>
                <a:ext uri="{FF2B5EF4-FFF2-40B4-BE49-F238E27FC236}">
                  <a16:creationId xmlns:a16="http://schemas.microsoft.com/office/drawing/2014/main" id="{130BD92D-5F48-BCD2-05AF-B3EF36FC34A1}"/>
                </a:ext>
              </a:extLst>
            </p:cNvPr>
            <p:cNvSpPr/>
            <p:nvPr/>
          </p:nvSpPr>
          <p:spPr>
            <a:xfrm>
              <a:off x="9633293" y="3961422"/>
              <a:ext cx="60517" cy="85896"/>
            </a:xfrm>
            <a:custGeom>
              <a:avLst/>
              <a:gdLst>
                <a:gd name="csX0" fmla="*/ 44718 w 60517"/>
                <a:gd name="csY0" fmla="*/ 33308 h 85896"/>
                <a:gd name="csX1" fmla="*/ 44026 w 60517"/>
                <a:gd name="csY1" fmla="*/ 50135 h 85896"/>
                <a:gd name="csX2" fmla="*/ 26739 w 60517"/>
                <a:gd name="csY2" fmla="*/ 69036 h 85896"/>
                <a:gd name="csX3" fmla="*/ 15444 w 60517"/>
                <a:gd name="csY3" fmla="*/ 77334 h 85896"/>
                <a:gd name="csX4" fmla="*/ 4149 w 60517"/>
                <a:gd name="csY4" fmla="*/ 85863 h 85896"/>
                <a:gd name="csX5" fmla="*/ 0 w 60517"/>
                <a:gd name="csY5" fmla="*/ 66501 h 85896"/>
                <a:gd name="csX6" fmla="*/ 25240 w 60517"/>
                <a:gd name="csY6" fmla="*/ 0 h 85896"/>
                <a:gd name="csX7" fmla="*/ 44603 w 60517"/>
                <a:gd name="csY7" fmla="*/ 33308 h 858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517" h="85896">
                  <a:moveTo>
                    <a:pt x="44718" y="33308"/>
                  </a:moveTo>
                  <a:cubicBezTo>
                    <a:pt x="67192" y="35152"/>
                    <a:pt x="64541" y="42643"/>
                    <a:pt x="44026" y="50135"/>
                  </a:cubicBezTo>
                  <a:cubicBezTo>
                    <a:pt x="47254" y="56474"/>
                    <a:pt x="35152" y="66731"/>
                    <a:pt x="26739" y="69036"/>
                  </a:cubicBezTo>
                  <a:cubicBezTo>
                    <a:pt x="25010" y="81714"/>
                    <a:pt x="21206" y="84480"/>
                    <a:pt x="15444" y="77334"/>
                  </a:cubicBezTo>
                  <a:cubicBezTo>
                    <a:pt x="13024" y="79294"/>
                    <a:pt x="3458" y="86439"/>
                    <a:pt x="4149" y="85863"/>
                  </a:cubicBezTo>
                  <a:cubicBezTo>
                    <a:pt x="4610" y="85517"/>
                    <a:pt x="346" y="69267"/>
                    <a:pt x="0" y="66501"/>
                  </a:cubicBezTo>
                  <a:lnTo>
                    <a:pt x="25240" y="0"/>
                  </a:lnTo>
                  <a:lnTo>
                    <a:pt x="44603" y="33308"/>
                  </a:lnTo>
                  <a:close/>
                </a:path>
              </a:pathLst>
            </a:custGeom>
            <a:solidFill>
              <a:srgbClr val="8BBC49"/>
            </a:solidFill>
            <a:ln w="11479" cap="flat">
              <a:noFill/>
              <a:prstDash val="solid"/>
              <a:miter/>
            </a:ln>
          </p:spPr>
          <p:txBody>
            <a:bodyPr/>
            <a:lstStyle/>
            <a:p>
              <a:endParaRPr lang="en-US"/>
            </a:p>
          </p:txBody>
        </p:sp>
        <p:sp>
          <p:nvSpPr>
            <p:cNvPr id="1170" name="Freeform: Shape 1169">
              <a:extLst>
                <a:ext uri="{FF2B5EF4-FFF2-40B4-BE49-F238E27FC236}">
                  <a16:creationId xmlns:a16="http://schemas.microsoft.com/office/drawing/2014/main" id="{90B6C95C-D877-6C38-E9B6-FBC9B575EB75}"/>
                </a:ext>
              </a:extLst>
            </p:cNvPr>
            <p:cNvSpPr/>
            <p:nvPr/>
          </p:nvSpPr>
          <p:spPr>
            <a:xfrm>
              <a:off x="9641361" y="4030458"/>
              <a:ext cx="38989" cy="59355"/>
            </a:xfrm>
            <a:custGeom>
              <a:avLst/>
              <a:gdLst>
                <a:gd name="csX0" fmla="*/ 18671 w 38989"/>
                <a:gd name="csY0" fmla="*/ 8644 h 59355"/>
                <a:gd name="csX1" fmla="*/ 29620 w 38989"/>
                <a:gd name="csY1" fmla="*/ 59355 h 59355"/>
                <a:gd name="csX2" fmla="*/ 0 w 38989"/>
                <a:gd name="csY2" fmla="*/ 43104 h 59355"/>
                <a:gd name="csX3" fmla="*/ 7261 w 38989"/>
                <a:gd name="csY3" fmla="*/ 8298 h 59355"/>
                <a:gd name="csX4" fmla="*/ 18556 w 38989"/>
                <a:gd name="csY4" fmla="*/ 0 h 59355"/>
                <a:gd name="csX5" fmla="*/ 18556 w 38989"/>
                <a:gd name="csY5" fmla="*/ 8644 h 59355"/>
              </a:gdLst>
              <a:ahLst/>
              <a:cxnLst>
                <a:cxn ang="0">
                  <a:pos x="csX0" y="csY0"/>
                </a:cxn>
                <a:cxn ang="0">
                  <a:pos x="csX1" y="csY1"/>
                </a:cxn>
                <a:cxn ang="0">
                  <a:pos x="csX2" y="csY2"/>
                </a:cxn>
                <a:cxn ang="0">
                  <a:pos x="csX3" y="csY3"/>
                </a:cxn>
                <a:cxn ang="0">
                  <a:pos x="csX4" y="csY4"/>
                </a:cxn>
                <a:cxn ang="0">
                  <a:pos x="csX5" y="csY5"/>
                </a:cxn>
              </a:cxnLst>
              <a:rect l="l" t="t" r="r" b="b"/>
              <a:pathLst>
                <a:path w="38989" h="59355">
                  <a:moveTo>
                    <a:pt x="18671" y="8644"/>
                  </a:moveTo>
                  <a:cubicBezTo>
                    <a:pt x="45294" y="7607"/>
                    <a:pt x="42182" y="42182"/>
                    <a:pt x="29620" y="59355"/>
                  </a:cubicBezTo>
                  <a:lnTo>
                    <a:pt x="0" y="43104"/>
                  </a:lnTo>
                  <a:lnTo>
                    <a:pt x="7261" y="8298"/>
                  </a:lnTo>
                  <a:lnTo>
                    <a:pt x="18556" y="0"/>
                  </a:lnTo>
                  <a:cubicBezTo>
                    <a:pt x="22705" y="2190"/>
                    <a:pt x="22359" y="5071"/>
                    <a:pt x="18556" y="8644"/>
                  </a:cubicBezTo>
                  <a:close/>
                </a:path>
              </a:pathLst>
            </a:custGeom>
            <a:solidFill>
              <a:srgbClr val="12923E"/>
            </a:solidFill>
            <a:ln w="11479" cap="flat">
              <a:noFill/>
              <a:prstDash val="solid"/>
              <a:miter/>
            </a:ln>
          </p:spPr>
          <p:txBody>
            <a:bodyPr/>
            <a:lstStyle/>
            <a:p>
              <a:endParaRPr lang="en-US"/>
            </a:p>
          </p:txBody>
        </p:sp>
        <p:sp>
          <p:nvSpPr>
            <p:cNvPr id="1171" name="Freeform: Shape 1170">
              <a:extLst>
                <a:ext uri="{FF2B5EF4-FFF2-40B4-BE49-F238E27FC236}">
                  <a16:creationId xmlns:a16="http://schemas.microsoft.com/office/drawing/2014/main" id="{7C18B78B-EE18-3342-5968-AAD5B6EDD24C}"/>
                </a:ext>
              </a:extLst>
            </p:cNvPr>
            <p:cNvSpPr/>
            <p:nvPr/>
          </p:nvSpPr>
          <p:spPr>
            <a:xfrm>
              <a:off x="9589958" y="4037719"/>
              <a:ext cx="38780" cy="59768"/>
            </a:xfrm>
            <a:custGeom>
              <a:avLst/>
              <a:gdLst>
                <a:gd name="csX0" fmla="*/ 37111 w 38780"/>
                <a:gd name="csY0" fmla="*/ 44372 h 59768"/>
                <a:gd name="csX1" fmla="*/ 19823 w 38780"/>
                <a:gd name="csY1" fmla="*/ 54399 h 59768"/>
                <a:gd name="csX2" fmla="*/ 0 w 38780"/>
                <a:gd name="csY2" fmla="*/ 19247 h 59768"/>
                <a:gd name="csX3" fmla="*/ 9681 w 38780"/>
                <a:gd name="csY3" fmla="*/ 0 h 59768"/>
                <a:gd name="csX4" fmla="*/ 37111 w 38780"/>
                <a:gd name="csY4" fmla="*/ 44372 h 59768"/>
              </a:gdLst>
              <a:ahLst/>
              <a:cxnLst>
                <a:cxn ang="0">
                  <a:pos x="csX0" y="csY0"/>
                </a:cxn>
                <a:cxn ang="0">
                  <a:pos x="csX1" y="csY1"/>
                </a:cxn>
                <a:cxn ang="0">
                  <a:pos x="csX2" y="csY2"/>
                </a:cxn>
                <a:cxn ang="0">
                  <a:pos x="csX3" y="csY3"/>
                </a:cxn>
                <a:cxn ang="0">
                  <a:pos x="csX4" y="csY4"/>
                </a:cxn>
              </a:cxnLst>
              <a:rect l="l" t="t" r="r" b="b"/>
              <a:pathLst>
                <a:path w="38780" h="59768">
                  <a:moveTo>
                    <a:pt x="37111" y="44372"/>
                  </a:moveTo>
                  <a:cubicBezTo>
                    <a:pt x="43681" y="58548"/>
                    <a:pt x="29389" y="65233"/>
                    <a:pt x="19823" y="54399"/>
                  </a:cubicBezTo>
                  <a:lnTo>
                    <a:pt x="0" y="19247"/>
                  </a:lnTo>
                  <a:lnTo>
                    <a:pt x="9681" y="0"/>
                  </a:lnTo>
                  <a:lnTo>
                    <a:pt x="37111" y="44372"/>
                  </a:lnTo>
                  <a:close/>
                </a:path>
              </a:pathLst>
            </a:custGeom>
            <a:solidFill>
              <a:srgbClr val="2F7C28"/>
            </a:solidFill>
            <a:ln w="11479" cap="flat">
              <a:noFill/>
              <a:prstDash val="solid"/>
              <a:miter/>
            </a:ln>
          </p:spPr>
          <p:txBody>
            <a:bodyPr/>
            <a:lstStyle/>
            <a:p>
              <a:endParaRPr lang="en-US"/>
            </a:p>
          </p:txBody>
        </p:sp>
        <p:sp>
          <p:nvSpPr>
            <p:cNvPr id="1172" name="Freeform: Shape 1171">
              <a:extLst>
                <a:ext uri="{FF2B5EF4-FFF2-40B4-BE49-F238E27FC236}">
                  <a16:creationId xmlns:a16="http://schemas.microsoft.com/office/drawing/2014/main" id="{057B8ACE-B4B7-5CD1-8F95-CE666208CC9F}"/>
                </a:ext>
              </a:extLst>
            </p:cNvPr>
            <p:cNvSpPr/>
            <p:nvPr/>
          </p:nvSpPr>
          <p:spPr>
            <a:xfrm>
              <a:off x="9609897" y="4082206"/>
              <a:ext cx="31924" cy="35396"/>
            </a:xfrm>
            <a:custGeom>
              <a:avLst/>
              <a:gdLst>
                <a:gd name="csX0" fmla="*/ 31925 w 31924"/>
                <a:gd name="csY0" fmla="*/ 16366 h 35396"/>
                <a:gd name="csX1" fmla="*/ 7722 w 31924"/>
                <a:gd name="csY1" fmla="*/ 24664 h 35396"/>
                <a:gd name="csX2" fmla="*/ 576 w 31924"/>
                <a:gd name="csY2" fmla="*/ 24203 h 35396"/>
                <a:gd name="csX3" fmla="*/ 0 w 31924"/>
                <a:gd name="csY3" fmla="*/ 10027 h 35396"/>
                <a:gd name="csX4" fmla="*/ 17288 w 31924"/>
                <a:gd name="csY4" fmla="*/ 0 h 35396"/>
                <a:gd name="csX5" fmla="*/ 24434 w 31924"/>
                <a:gd name="csY5" fmla="*/ 0 h 35396"/>
                <a:gd name="csX6" fmla="*/ 31925 w 31924"/>
                <a:gd name="csY6" fmla="*/ 16481 h 353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24" h="35396">
                  <a:moveTo>
                    <a:pt x="31925" y="16366"/>
                  </a:moveTo>
                  <a:cubicBezTo>
                    <a:pt x="28352" y="40454"/>
                    <a:pt x="26162" y="39877"/>
                    <a:pt x="7722" y="24664"/>
                  </a:cubicBezTo>
                  <a:lnTo>
                    <a:pt x="576" y="24203"/>
                  </a:lnTo>
                  <a:cubicBezTo>
                    <a:pt x="576" y="20284"/>
                    <a:pt x="346" y="13600"/>
                    <a:pt x="0" y="10027"/>
                  </a:cubicBezTo>
                  <a:cubicBezTo>
                    <a:pt x="5302" y="10027"/>
                    <a:pt x="13139" y="3688"/>
                    <a:pt x="17288" y="0"/>
                  </a:cubicBezTo>
                  <a:lnTo>
                    <a:pt x="24434" y="0"/>
                  </a:lnTo>
                  <a:cubicBezTo>
                    <a:pt x="26854" y="3342"/>
                    <a:pt x="31925" y="11756"/>
                    <a:pt x="31925" y="16481"/>
                  </a:cubicBezTo>
                  <a:close/>
                </a:path>
              </a:pathLst>
            </a:custGeom>
            <a:solidFill>
              <a:srgbClr val="5C8F24"/>
            </a:solidFill>
            <a:ln w="11479" cap="flat">
              <a:noFill/>
              <a:prstDash val="solid"/>
              <a:miter/>
            </a:ln>
          </p:spPr>
          <p:txBody>
            <a:bodyPr/>
            <a:lstStyle/>
            <a:p>
              <a:endParaRPr lang="en-US"/>
            </a:p>
          </p:txBody>
        </p:sp>
        <p:sp>
          <p:nvSpPr>
            <p:cNvPr id="1173" name="Freeform: Shape 1172">
              <a:extLst>
                <a:ext uri="{FF2B5EF4-FFF2-40B4-BE49-F238E27FC236}">
                  <a16:creationId xmlns:a16="http://schemas.microsoft.com/office/drawing/2014/main" id="{E3E1166D-A101-82E5-93B1-A1661673E26D}"/>
                </a:ext>
              </a:extLst>
            </p:cNvPr>
            <p:cNvSpPr/>
            <p:nvPr/>
          </p:nvSpPr>
          <p:spPr>
            <a:xfrm>
              <a:off x="10847417" y="4163149"/>
              <a:ext cx="89569" cy="140020"/>
            </a:xfrm>
            <a:custGeom>
              <a:avLst/>
              <a:gdLst>
                <a:gd name="csX0" fmla="*/ 72325 w 89569"/>
                <a:gd name="csY0" fmla="*/ 66580 h 140020"/>
                <a:gd name="csX1" fmla="*/ 81314 w 89569"/>
                <a:gd name="csY1" fmla="*/ 66811 h 140020"/>
                <a:gd name="csX2" fmla="*/ 83735 w 89569"/>
                <a:gd name="csY2" fmla="*/ 82485 h 140020"/>
                <a:gd name="csX3" fmla="*/ 72209 w 89569"/>
                <a:gd name="csY3" fmla="*/ 116254 h 140020"/>
                <a:gd name="csX4" fmla="*/ 37864 w 89569"/>
                <a:gd name="csY4" fmla="*/ 127780 h 140020"/>
                <a:gd name="csX5" fmla="*/ 12278 w 89569"/>
                <a:gd name="csY5" fmla="*/ 117753 h 140020"/>
                <a:gd name="csX6" fmla="*/ 12970 w 89569"/>
                <a:gd name="csY6" fmla="*/ 107841 h 140020"/>
                <a:gd name="csX7" fmla="*/ 26454 w 89569"/>
                <a:gd name="csY7" fmla="*/ 63930 h 140020"/>
                <a:gd name="csX8" fmla="*/ 46278 w 89569"/>
                <a:gd name="csY8" fmla="*/ 5036 h 140020"/>
                <a:gd name="csX9" fmla="*/ 63450 w 89569"/>
                <a:gd name="csY9" fmla="*/ 48025 h 140020"/>
                <a:gd name="csX10" fmla="*/ 72325 w 89569"/>
                <a:gd name="csY10" fmla="*/ 66465 h 1400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9569" h="140020">
                  <a:moveTo>
                    <a:pt x="72325" y="66580"/>
                  </a:moveTo>
                  <a:cubicBezTo>
                    <a:pt x="75091" y="59089"/>
                    <a:pt x="78087" y="59320"/>
                    <a:pt x="81314" y="66811"/>
                  </a:cubicBezTo>
                  <a:cubicBezTo>
                    <a:pt x="93185" y="68309"/>
                    <a:pt x="90650" y="73496"/>
                    <a:pt x="83735" y="82485"/>
                  </a:cubicBezTo>
                  <a:cubicBezTo>
                    <a:pt x="93301" y="91014"/>
                    <a:pt x="86385" y="113488"/>
                    <a:pt x="72209" y="116254"/>
                  </a:cubicBezTo>
                  <a:cubicBezTo>
                    <a:pt x="76243" y="141034"/>
                    <a:pt x="51003" y="148986"/>
                    <a:pt x="37864" y="127780"/>
                  </a:cubicBezTo>
                  <a:lnTo>
                    <a:pt x="12278" y="117753"/>
                  </a:lnTo>
                  <a:cubicBezTo>
                    <a:pt x="-4434" y="118098"/>
                    <a:pt x="-3973" y="111529"/>
                    <a:pt x="12970" y="107841"/>
                  </a:cubicBezTo>
                  <a:cubicBezTo>
                    <a:pt x="9051" y="95048"/>
                    <a:pt x="13546" y="80295"/>
                    <a:pt x="26454" y="63930"/>
                  </a:cubicBezTo>
                  <a:cubicBezTo>
                    <a:pt x="25186" y="34079"/>
                    <a:pt x="31756" y="14486"/>
                    <a:pt x="46278" y="5036"/>
                  </a:cubicBezTo>
                  <a:cubicBezTo>
                    <a:pt x="56996" y="-8679"/>
                    <a:pt x="62759" y="5612"/>
                    <a:pt x="63450" y="48025"/>
                  </a:cubicBezTo>
                  <a:lnTo>
                    <a:pt x="72325" y="66465"/>
                  </a:lnTo>
                  <a:close/>
                </a:path>
              </a:pathLst>
            </a:custGeom>
            <a:solidFill>
              <a:srgbClr val="969F0A"/>
            </a:solidFill>
            <a:ln w="11479" cap="flat">
              <a:noFill/>
              <a:prstDash val="solid"/>
              <a:miter/>
            </a:ln>
          </p:spPr>
          <p:txBody>
            <a:bodyPr/>
            <a:lstStyle/>
            <a:p>
              <a:endParaRPr lang="en-US"/>
            </a:p>
          </p:txBody>
        </p:sp>
        <p:sp>
          <p:nvSpPr>
            <p:cNvPr id="1174" name="Freeform: Shape 1173">
              <a:extLst>
                <a:ext uri="{FF2B5EF4-FFF2-40B4-BE49-F238E27FC236}">
                  <a16:creationId xmlns:a16="http://schemas.microsoft.com/office/drawing/2014/main" id="{8DE0C247-455D-9E9F-DBFA-9386C8914A02}"/>
                </a:ext>
              </a:extLst>
            </p:cNvPr>
            <p:cNvSpPr/>
            <p:nvPr/>
          </p:nvSpPr>
          <p:spPr>
            <a:xfrm>
              <a:off x="10764020" y="4310523"/>
              <a:ext cx="96587" cy="60802"/>
            </a:xfrm>
            <a:custGeom>
              <a:avLst/>
              <a:gdLst>
                <a:gd name="csX0" fmla="*/ 25140 w 96587"/>
                <a:gd name="csY0" fmla="*/ 13253 h 60802"/>
                <a:gd name="csX1" fmla="*/ 85763 w 96587"/>
                <a:gd name="csY1" fmla="*/ 13137 h 60802"/>
                <a:gd name="csX2" fmla="*/ 95675 w 96587"/>
                <a:gd name="csY2" fmla="*/ 12792 h 60802"/>
                <a:gd name="csX3" fmla="*/ 76773 w 96587"/>
                <a:gd name="csY3" fmla="*/ 58432 h 60802"/>
                <a:gd name="csX4" fmla="*/ 26638 w 96587"/>
                <a:gd name="csY4" fmla="*/ 56588 h 60802"/>
                <a:gd name="csX5" fmla="*/ 20415 w 96587"/>
                <a:gd name="csY5" fmla="*/ 35842 h 60802"/>
                <a:gd name="csX6" fmla="*/ 361 w 96587"/>
                <a:gd name="csY6" fmla="*/ 19476 h 60802"/>
                <a:gd name="csX7" fmla="*/ 25255 w 96587"/>
                <a:gd name="csY7" fmla="*/ 13253 h 608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587" h="60802">
                  <a:moveTo>
                    <a:pt x="25140" y="13253"/>
                  </a:moveTo>
                  <a:cubicBezTo>
                    <a:pt x="47845" y="10487"/>
                    <a:pt x="68129" y="10487"/>
                    <a:pt x="85763" y="13137"/>
                  </a:cubicBezTo>
                  <a:cubicBezTo>
                    <a:pt x="83458" y="-2768"/>
                    <a:pt x="86800" y="-462"/>
                    <a:pt x="95675" y="12792"/>
                  </a:cubicBezTo>
                  <a:cubicBezTo>
                    <a:pt x="99939" y="24778"/>
                    <a:pt x="88529" y="53591"/>
                    <a:pt x="76773" y="58432"/>
                  </a:cubicBezTo>
                  <a:cubicBezTo>
                    <a:pt x="65018" y="63272"/>
                    <a:pt x="40815" y="59699"/>
                    <a:pt x="26638" y="56588"/>
                  </a:cubicBezTo>
                  <a:cubicBezTo>
                    <a:pt x="4164" y="57049"/>
                    <a:pt x="-1022" y="42527"/>
                    <a:pt x="20415" y="35842"/>
                  </a:cubicBezTo>
                  <a:cubicBezTo>
                    <a:pt x="13039" y="30425"/>
                    <a:pt x="6354" y="24893"/>
                    <a:pt x="361" y="19476"/>
                  </a:cubicBezTo>
                  <a:cubicBezTo>
                    <a:pt x="-2751" y="-1500"/>
                    <a:pt x="14998" y="-8415"/>
                    <a:pt x="25255" y="13253"/>
                  </a:cubicBezTo>
                  <a:close/>
                </a:path>
              </a:pathLst>
            </a:custGeom>
            <a:solidFill>
              <a:srgbClr val="BDB307"/>
            </a:solidFill>
            <a:ln w="11479" cap="flat">
              <a:noFill/>
              <a:prstDash val="solid"/>
              <a:miter/>
            </a:ln>
          </p:spPr>
          <p:txBody>
            <a:bodyPr/>
            <a:lstStyle/>
            <a:p>
              <a:endParaRPr lang="en-US"/>
            </a:p>
          </p:txBody>
        </p:sp>
        <p:sp>
          <p:nvSpPr>
            <p:cNvPr id="1175" name="Freeform: Shape 1174">
              <a:extLst>
                <a:ext uri="{FF2B5EF4-FFF2-40B4-BE49-F238E27FC236}">
                  <a16:creationId xmlns:a16="http://schemas.microsoft.com/office/drawing/2014/main" id="{C84DBB43-D2ED-0316-DF06-FB11223642D2}"/>
                </a:ext>
              </a:extLst>
            </p:cNvPr>
            <p:cNvSpPr/>
            <p:nvPr/>
          </p:nvSpPr>
          <p:spPr>
            <a:xfrm>
              <a:off x="10875091" y="4270427"/>
              <a:ext cx="65727" cy="68160"/>
            </a:xfrm>
            <a:custGeom>
              <a:avLst/>
              <a:gdLst>
                <a:gd name="csX0" fmla="*/ 44536 w 65727"/>
                <a:gd name="csY0" fmla="*/ 9092 h 68160"/>
                <a:gd name="csX1" fmla="*/ 55369 w 65727"/>
                <a:gd name="csY1" fmla="*/ 9668 h 68160"/>
                <a:gd name="csX2" fmla="*/ 44881 w 65727"/>
                <a:gd name="csY2" fmla="*/ 53003 h 68160"/>
                <a:gd name="csX3" fmla="*/ 35661 w 65727"/>
                <a:gd name="csY3" fmla="*/ 61647 h 68160"/>
                <a:gd name="csX4" fmla="*/ 2007 w 65727"/>
                <a:gd name="csY4" fmla="*/ 43552 h 68160"/>
                <a:gd name="csX5" fmla="*/ 1201 w 65727"/>
                <a:gd name="csY5" fmla="*/ 30990 h 68160"/>
                <a:gd name="csX6" fmla="*/ 10306 w 65727"/>
                <a:gd name="csY6" fmla="*/ 20617 h 68160"/>
                <a:gd name="csX7" fmla="*/ 44651 w 65727"/>
                <a:gd name="csY7" fmla="*/ 9092 h 681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727" h="68160">
                  <a:moveTo>
                    <a:pt x="44536" y="9092"/>
                  </a:moveTo>
                  <a:cubicBezTo>
                    <a:pt x="49030" y="-3125"/>
                    <a:pt x="52257" y="-3125"/>
                    <a:pt x="55369" y="9668"/>
                  </a:cubicBezTo>
                  <a:cubicBezTo>
                    <a:pt x="75999" y="10360"/>
                    <a:pt x="62284" y="53925"/>
                    <a:pt x="44881" y="53003"/>
                  </a:cubicBezTo>
                  <a:cubicBezTo>
                    <a:pt x="53986" y="66487"/>
                    <a:pt x="49146" y="71213"/>
                    <a:pt x="35661" y="61647"/>
                  </a:cubicBezTo>
                  <a:cubicBezTo>
                    <a:pt x="20678" y="77552"/>
                    <a:pt x="7194" y="61532"/>
                    <a:pt x="2007" y="43552"/>
                  </a:cubicBezTo>
                  <a:cubicBezTo>
                    <a:pt x="740" y="38942"/>
                    <a:pt x="-1335" y="33756"/>
                    <a:pt x="1201" y="30990"/>
                  </a:cubicBezTo>
                  <a:lnTo>
                    <a:pt x="10306" y="20617"/>
                  </a:lnTo>
                  <a:lnTo>
                    <a:pt x="44651" y="9092"/>
                  </a:lnTo>
                  <a:close/>
                </a:path>
              </a:pathLst>
            </a:custGeom>
            <a:solidFill>
              <a:srgbClr val="E08716"/>
            </a:solidFill>
            <a:ln w="11479" cap="flat">
              <a:noFill/>
              <a:prstDash val="solid"/>
              <a:miter/>
            </a:ln>
          </p:spPr>
          <p:txBody>
            <a:bodyPr/>
            <a:lstStyle/>
            <a:p>
              <a:endParaRPr lang="en-US"/>
            </a:p>
          </p:txBody>
        </p:sp>
        <p:sp>
          <p:nvSpPr>
            <p:cNvPr id="1176" name="Freeform: Shape 1175">
              <a:extLst>
                <a:ext uri="{FF2B5EF4-FFF2-40B4-BE49-F238E27FC236}">
                  <a16:creationId xmlns:a16="http://schemas.microsoft.com/office/drawing/2014/main" id="{A8BE35D8-1DF7-FA70-B965-88B939925AC1}"/>
                </a:ext>
              </a:extLst>
            </p:cNvPr>
            <p:cNvSpPr/>
            <p:nvPr/>
          </p:nvSpPr>
          <p:spPr>
            <a:xfrm>
              <a:off x="10903739" y="4320936"/>
              <a:ext cx="39311" cy="60696"/>
            </a:xfrm>
            <a:custGeom>
              <a:avLst/>
              <a:gdLst>
                <a:gd name="csX0" fmla="*/ 32945 w 39311"/>
                <a:gd name="csY0" fmla="*/ 45713 h 60696"/>
                <a:gd name="csX1" fmla="*/ 24301 w 39311"/>
                <a:gd name="csY1" fmla="*/ 60696 h 60696"/>
                <a:gd name="csX2" fmla="*/ 444 w 39311"/>
                <a:gd name="csY2" fmla="*/ 47442 h 60696"/>
                <a:gd name="csX3" fmla="*/ 7243 w 39311"/>
                <a:gd name="csY3" fmla="*/ 19551 h 60696"/>
                <a:gd name="csX4" fmla="*/ 7013 w 39311"/>
                <a:gd name="csY4" fmla="*/ 11022 h 60696"/>
                <a:gd name="csX5" fmla="*/ 16233 w 39311"/>
                <a:gd name="csY5" fmla="*/ 2378 h 60696"/>
                <a:gd name="csX6" fmla="*/ 32945 w 39311"/>
                <a:gd name="csY6" fmla="*/ 45598 h 606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311" h="60696">
                  <a:moveTo>
                    <a:pt x="32945" y="45713"/>
                  </a:moveTo>
                  <a:lnTo>
                    <a:pt x="24301" y="60696"/>
                  </a:lnTo>
                  <a:cubicBezTo>
                    <a:pt x="13698" y="59083"/>
                    <a:pt x="4247" y="54703"/>
                    <a:pt x="444" y="47442"/>
                  </a:cubicBezTo>
                  <a:cubicBezTo>
                    <a:pt x="-1055" y="38453"/>
                    <a:pt x="1250" y="29117"/>
                    <a:pt x="7243" y="19551"/>
                  </a:cubicBezTo>
                  <a:cubicBezTo>
                    <a:pt x="-363" y="17361"/>
                    <a:pt x="-363" y="14480"/>
                    <a:pt x="7013" y="11022"/>
                  </a:cubicBezTo>
                  <a:lnTo>
                    <a:pt x="16233" y="2378"/>
                  </a:lnTo>
                  <a:cubicBezTo>
                    <a:pt x="34328" y="-10760"/>
                    <a:pt x="47812" y="34303"/>
                    <a:pt x="32945" y="45598"/>
                  </a:cubicBezTo>
                  <a:close/>
                </a:path>
              </a:pathLst>
            </a:custGeom>
            <a:solidFill>
              <a:srgbClr val="643207"/>
            </a:solidFill>
            <a:ln w="11479" cap="flat">
              <a:noFill/>
              <a:prstDash val="solid"/>
              <a:miter/>
            </a:ln>
          </p:spPr>
          <p:txBody>
            <a:bodyPr/>
            <a:lstStyle/>
            <a:p>
              <a:endParaRPr lang="en-US"/>
            </a:p>
          </p:txBody>
        </p:sp>
        <p:sp>
          <p:nvSpPr>
            <p:cNvPr id="1177" name="Freeform: Shape 1176">
              <a:extLst>
                <a:ext uri="{FF2B5EF4-FFF2-40B4-BE49-F238E27FC236}">
                  <a16:creationId xmlns:a16="http://schemas.microsoft.com/office/drawing/2014/main" id="{B8CC646D-2694-6E2C-3880-92632E178C0E}"/>
                </a:ext>
              </a:extLst>
            </p:cNvPr>
            <p:cNvSpPr/>
            <p:nvPr/>
          </p:nvSpPr>
          <p:spPr>
            <a:xfrm>
              <a:off x="10710513" y="4322326"/>
              <a:ext cx="80145" cy="48570"/>
            </a:xfrm>
            <a:custGeom>
              <a:avLst/>
              <a:gdLst>
                <a:gd name="csX0" fmla="*/ 53868 w 80145"/>
                <a:gd name="csY0" fmla="*/ 7674 h 48570"/>
                <a:gd name="csX1" fmla="*/ 76112 w 80145"/>
                <a:gd name="csY1" fmla="*/ 18623 h 48570"/>
                <a:gd name="csX2" fmla="*/ 80146 w 80145"/>
                <a:gd name="csY2" fmla="*/ 44785 h 48570"/>
                <a:gd name="csX3" fmla="*/ 70465 w 80145"/>
                <a:gd name="csY3" fmla="*/ 45361 h 48570"/>
                <a:gd name="csX4" fmla="*/ 37272 w 80145"/>
                <a:gd name="csY4" fmla="*/ 45361 h 48570"/>
                <a:gd name="csX5" fmla="*/ 17333 w 80145"/>
                <a:gd name="csY5" fmla="*/ 42480 h 48570"/>
                <a:gd name="csX6" fmla="*/ 15950 w 80145"/>
                <a:gd name="csY6" fmla="*/ 25538 h 48570"/>
                <a:gd name="csX7" fmla="*/ 16527 w 80145"/>
                <a:gd name="csY7" fmla="*/ 17585 h 48570"/>
                <a:gd name="csX8" fmla="*/ 30242 w 80145"/>
                <a:gd name="csY8" fmla="*/ 18392 h 48570"/>
                <a:gd name="csX9" fmla="*/ 27937 w 80145"/>
                <a:gd name="csY9" fmla="*/ 9633 h 48570"/>
                <a:gd name="csX10" fmla="*/ 36581 w 80145"/>
                <a:gd name="csY10" fmla="*/ 9633 h 48570"/>
                <a:gd name="csX11" fmla="*/ 53868 w 80145"/>
                <a:gd name="csY11" fmla="*/ 7789 h 485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0145" h="48570">
                  <a:moveTo>
                    <a:pt x="53868" y="7674"/>
                  </a:moveTo>
                  <a:cubicBezTo>
                    <a:pt x="59746" y="9402"/>
                    <a:pt x="75075" y="12168"/>
                    <a:pt x="76112" y="18623"/>
                  </a:cubicBezTo>
                  <a:lnTo>
                    <a:pt x="80146" y="44785"/>
                  </a:lnTo>
                  <a:cubicBezTo>
                    <a:pt x="77610" y="44900"/>
                    <a:pt x="72770" y="45361"/>
                    <a:pt x="70465" y="45361"/>
                  </a:cubicBezTo>
                  <a:lnTo>
                    <a:pt x="37272" y="45361"/>
                  </a:lnTo>
                  <a:cubicBezTo>
                    <a:pt x="25516" y="50432"/>
                    <a:pt x="18832" y="49510"/>
                    <a:pt x="17333" y="42480"/>
                  </a:cubicBezTo>
                  <a:cubicBezTo>
                    <a:pt x="-5717" y="41558"/>
                    <a:pt x="-5371" y="33721"/>
                    <a:pt x="15950" y="25538"/>
                  </a:cubicBezTo>
                  <a:lnTo>
                    <a:pt x="16527" y="17585"/>
                  </a:lnTo>
                  <a:cubicBezTo>
                    <a:pt x="82797" y="26229"/>
                    <a:pt x="87407" y="26460"/>
                    <a:pt x="30242" y="18392"/>
                  </a:cubicBezTo>
                  <a:lnTo>
                    <a:pt x="27937" y="9633"/>
                  </a:lnTo>
                  <a:cubicBezTo>
                    <a:pt x="29550" y="2026"/>
                    <a:pt x="32547" y="2372"/>
                    <a:pt x="36581" y="9633"/>
                  </a:cubicBezTo>
                  <a:cubicBezTo>
                    <a:pt x="46953" y="-2584"/>
                    <a:pt x="52716" y="-3160"/>
                    <a:pt x="53868" y="7789"/>
                  </a:cubicBezTo>
                  <a:close/>
                </a:path>
              </a:pathLst>
            </a:custGeom>
            <a:solidFill>
              <a:srgbClr val="AB9306"/>
            </a:solidFill>
            <a:ln w="11479" cap="flat">
              <a:noFill/>
              <a:prstDash val="solid"/>
              <a:miter/>
            </a:ln>
          </p:spPr>
          <p:txBody>
            <a:bodyPr/>
            <a:lstStyle/>
            <a:p>
              <a:endParaRPr lang="en-US"/>
            </a:p>
          </p:txBody>
        </p:sp>
        <p:sp>
          <p:nvSpPr>
            <p:cNvPr id="1178" name="Freeform: Shape 1177">
              <a:extLst>
                <a:ext uri="{FF2B5EF4-FFF2-40B4-BE49-F238E27FC236}">
                  <a16:creationId xmlns:a16="http://schemas.microsoft.com/office/drawing/2014/main" id="{6EC1FDD8-971B-1272-8B46-672F832EE3AF}"/>
                </a:ext>
              </a:extLst>
            </p:cNvPr>
            <p:cNvSpPr/>
            <p:nvPr/>
          </p:nvSpPr>
          <p:spPr>
            <a:xfrm>
              <a:off x="10804774" y="4271396"/>
              <a:ext cx="55036" cy="54829"/>
            </a:xfrm>
            <a:custGeom>
              <a:avLst/>
              <a:gdLst>
                <a:gd name="csX0" fmla="*/ 37287 w 55036"/>
                <a:gd name="csY0" fmla="*/ 8814 h 54829"/>
                <a:gd name="csX1" fmla="*/ 55036 w 55036"/>
                <a:gd name="csY1" fmla="*/ 51918 h 54829"/>
                <a:gd name="csX2" fmla="*/ 45124 w 55036"/>
                <a:gd name="csY2" fmla="*/ 52264 h 54829"/>
                <a:gd name="csX3" fmla="*/ 18386 w 55036"/>
                <a:gd name="csY3" fmla="*/ 19302 h 54829"/>
                <a:gd name="csX4" fmla="*/ 2827 w 55036"/>
                <a:gd name="csY4" fmla="*/ 8929 h 54829"/>
                <a:gd name="csX5" fmla="*/ 37287 w 55036"/>
                <a:gd name="csY5" fmla="*/ 8929 h 54829"/>
              </a:gdLst>
              <a:ahLst/>
              <a:cxnLst>
                <a:cxn ang="0">
                  <a:pos x="csX0" y="csY0"/>
                </a:cxn>
                <a:cxn ang="0">
                  <a:pos x="csX1" y="csY1"/>
                </a:cxn>
                <a:cxn ang="0">
                  <a:pos x="csX2" y="csY2"/>
                </a:cxn>
                <a:cxn ang="0">
                  <a:pos x="csX3" y="csY3"/>
                </a:cxn>
                <a:cxn ang="0">
                  <a:pos x="csX4" y="csY4"/>
                </a:cxn>
                <a:cxn ang="0">
                  <a:pos x="csX5" y="csY5"/>
                </a:cxn>
              </a:cxnLst>
              <a:rect l="l" t="t" r="r" b="b"/>
              <a:pathLst>
                <a:path w="55036" h="54829">
                  <a:moveTo>
                    <a:pt x="37287" y="8814"/>
                  </a:moveTo>
                  <a:cubicBezTo>
                    <a:pt x="43280" y="22414"/>
                    <a:pt x="50196" y="38434"/>
                    <a:pt x="55036" y="51918"/>
                  </a:cubicBezTo>
                  <a:lnTo>
                    <a:pt x="45124" y="52264"/>
                  </a:lnTo>
                  <a:cubicBezTo>
                    <a:pt x="30026" y="60332"/>
                    <a:pt x="21152" y="49383"/>
                    <a:pt x="18386" y="19302"/>
                  </a:cubicBezTo>
                  <a:cubicBezTo>
                    <a:pt x="1905" y="35552"/>
                    <a:pt x="-4088" y="30827"/>
                    <a:pt x="2827" y="8929"/>
                  </a:cubicBezTo>
                  <a:cubicBezTo>
                    <a:pt x="1790" y="-5938"/>
                    <a:pt x="28413" y="400"/>
                    <a:pt x="37287" y="8929"/>
                  </a:cubicBezTo>
                  <a:close/>
                </a:path>
              </a:pathLst>
            </a:custGeom>
            <a:solidFill>
              <a:srgbClr val="AF8B07"/>
            </a:solidFill>
            <a:ln w="11479" cap="flat">
              <a:noFill/>
              <a:prstDash val="solid"/>
              <a:miter/>
            </a:ln>
          </p:spPr>
          <p:txBody>
            <a:bodyPr/>
            <a:lstStyle/>
            <a:p>
              <a:endParaRPr lang="en-US"/>
            </a:p>
          </p:txBody>
        </p:sp>
        <p:sp>
          <p:nvSpPr>
            <p:cNvPr id="1179" name="Freeform: Shape 1178">
              <a:extLst>
                <a:ext uri="{FF2B5EF4-FFF2-40B4-BE49-F238E27FC236}">
                  <a16:creationId xmlns:a16="http://schemas.microsoft.com/office/drawing/2014/main" id="{34CDA8E9-A1B5-0D4D-06F7-E01577FA9C29}"/>
                </a:ext>
              </a:extLst>
            </p:cNvPr>
            <p:cNvSpPr/>
            <p:nvPr/>
          </p:nvSpPr>
          <p:spPr>
            <a:xfrm>
              <a:off x="10891765" y="4335262"/>
              <a:ext cx="33941" cy="33076"/>
            </a:xfrm>
            <a:custGeom>
              <a:avLst/>
              <a:gdLst>
                <a:gd name="csX0" fmla="*/ 19218 w 33941"/>
                <a:gd name="csY0" fmla="*/ 5225 h 33076"/>
                <a:gd name="csX1" fmla="*/ 33279 w 33941"/>
                <a:gd name="csY1" fmla="*/ 15713 h 33076"/>
                <a:gd name="csX2" fmla="*/ 12418 w 33941"/>
                <a:gd name="csY2" fmla="*/ 33001 h 33076"/>
                <a:gd name="csX3" fmla="*/ 2506 w 33941"/>
                <a:gd name="csY3" fmla="*/ 14100 h 33076"/>
                <a:gd name="csX4" fmla="*/ 19218 w 33941"/>
                <a:gd name="csY4" fmla="*/ 5110 h 33076"/>
              </a:gdLst>
              <a:ahLst/>
              <a:cxnLst>
                <a:cxn ang="0">
                  <a:pos x="csX0" y="csY0"/>
                </a:cxn>
                <a:cxn ang="0">
                  <a:pos x="csX1" y="csY1"/>
                </a:cxn>
                <a:cxn ang="0">
                  <a:pos x="csX2" y="csY2"/>
                </a:cxn>
                <a:cxn ang="0">
                  <a:pos x="csX3" y="csY3"/>
                </a:cxn>
                <a:cxn ang="0">
                  <a:pos x="csX4" y="csY4"/>
                </a:cxn>
              </a:cxnLst>
              <a:rect l="l" t="t" r="r" b="b"/>
              <a:pathLst>
                <a:path w="33941" h="33076">
                  <a:moveTo>
                    <a:pt x="19218" y="5225"/>
                  </a:moveTo>
                  <a:cubicBezTo>
                    <a:pt x="24289" y="7069"/>
                    <a:pt x="36967" y="12025"/>
                    <a:pt x="33279" y="15713"/>
                  </a:cubicBezTo>
                  <a:cubicBezTo>
                    <a:pt x="27516" y="21706"/>
                    <a:pt x="13225" y="34154"/>
                    <a:pt x="12418" y="33001"/>
                  </a:cubicBezTo>
                  <a:lnTo>
                    <a:pt x="2506" y="14100"/>
                  </a:lnTo>
                  <a:cubicBezTo>
                    <a:pt x="-5216" y="-1459"/>
                    <a:pt x="6194" y="-3649"/>
                    <a:pt x="19218" y="5110"/>
                  </a:cubicBezTo>
                  <a:close/>
                </a:path>
              </a:pathLst>
            </a:custGeom>
            <a:solidFill>
              <a:srgbClr val="7D1B0B"/>
            </a:solidFill>
            <a:ln w="11479" cap="flat">
              <a:noFill/>
              <a:prstDash val="solid"/>
              <a:miter/>
            </a:ln>
          </p:spPr>
          <p:txBody>
            <a:bodyPr/>
            <a:lstStyle/>
            <a:p>
              <a:endParaRPr lang="en-US"/>
            </a:p>
          </p:txBody>
        </p:sp>
        <p:sp>
          <p:nvSpPr>
            <p:cNvPr id="1180" name="Freeform: Shape 1179">
              <a:extLst>
                <a:ext uri="{FF2B5EF4-FFF2-40B4-BE49-F238E27FC236}">
                  <a16:creationId xmlns:a16="http://schemas.microsoft.com/office/drawing/2014/main" id="{3BD7AA9F-7917-EC36-E8E1-961DE21A165E}"/>
                </a:ext>
              </a:extLst>
            </p:cNvPr>
            <p:cNvSpPr/>
            <p:nvPr/>
          </p:nvSpPr>
          <p:spPr>
            <a:xfrm>
              <a:off x="10784022" y="4257462"/>
              <a:ext cx="76479" cy="35572"/>
            </a:xfrm>
            <a:custGeom>
              <a:avLst/>
              <a:gdLst>
                <a:gd name="csX0" fmla="*/ 23463 w 76479"/>
                <a:gd name="csY0" fmla="*/ 5575 h 35572"/>
                <a:gd name="csX1" fmla="*/ 32107 w 76479"/>
                <a:gd name="csY1" fmla="*/ 5575 h 35572"/>
                <a:gd name="csX2" fmla="*/ 76479 w 76479"/>
                <a:gd name="csY2" fmla="*/ 13758 h 35572"/>
                <a:gd name="csX3" fmla="*/ 75788 w 76479"/>
                <a:gd name="csY3" fmla="*/ 23670 h 35572"/>
                <a:gd name="csX4" fmla="*/ 58039 w 76479"/>
                <a:gd name="csY4" fmla="*/ 22863 h 35572"/>
                <a:gd name="csX5" fmla="*/ 23578 w 76479"/>
                <a:gd name="csY5" fmla="*/ 22863 h 35572"/>
                <a:gd name="csX6" fmla="*/ 6291 w 76479"/>
                <a:gd name="csY6" fmla="*/ 14219 h 35572"/>
                <a:gd name="csX7" fmla="*/ 14935 w 76479"/>
                <a:gd name="csY7" fmla="*/ 5575 h 35572"/>
                <a:gd name="csX8" fmla="*/ 23578 w 76479"/>
                <a:gd name="csY8" fmla="*/ 5575 h 35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479" h="35572">
                  <a:moveTo>
                    <a:pt x="23463" y="5575"/>
                  </a:moveTo>
                  <a:cubicBezTo>
                    <a:pt x="25883" y="-1916"/>
                    <a:pt x="28765" y="-1801"/>
                    <a:pt x="32107" y="5575"/>
                  </a:cubicBezTo>
                  <a:cubicBezTo>
                    <a:pt x="58500" y="-3414"/>
                    <a:pt x="73368" y="-763"/>
                    <a:pt x="76479" y="13758"/>
                  </a:cubicBezTo>
                  <a:lnTo>
                    <a:pt x="75788" y="23670"/>
                  </a:lnTo>
                  <a:cubicBezTo>
                    <a:pt x="70832" y="23440"/>
                    <a:pt x="62534" y="22863"/>
                    <a:pt x="58039" y="22863"/>
                  </a:cubicBezTo>
                  <a:lnTo>
                    <a:pt x="23578" y="22863"/>
                  </a:lnTo>
                  <a:cubicBezTo>
                    <a:pt x="11592" y="43839"/>
                    <a:pt x="1680" y="37385"/>
                    <a:pt x="6291" y="14219"/>
                  </a:cubicBezTo>
                  <a:cubicBezTo>
                    <a:pt x="-5119" y="2118"/>
                    <a:pt x="-279" y="-2262"/>
                    <a:pt x="14935" y="5575"/>
                  </a:cubicBezTo>
                  <a:cubicBezTo>
                    <a:pt x="17470" y="43"/>
                    <a:pt x="20351" y="159"/>
                    <a:pt x="23578" y="5575"/>
                  </a:cubicBezTo>
                  <a:close/>
                </a:path>
              </a:pathLst>
            </a:custGeom>
            <a:solidFill>
              <a:srgbClr val="818810"/>
            </a:solidFill>
            <a:ln w="11479" cap="flat">
              <a:noFill/>
              <a:prstDash val="solid"/>
              <a:miter/>
            </a:ln>
          </p:spPr>
          <p:txBody>
            <a:bodyPr/>
            <a:lstStyle/>
            <a:p>
              <a:endParaRPr lang="en-US"/>
            </a:p>
          </p:txBody>
        </p:sp>
        <p:sp>
          <p:nvSpPr>
            <p:cNvPr id="1181" name="Freeform: Shape 1180">
              <a:extLst>
                <a:ext uri="{FF2B5EF4-FFF2-40B4-BE49-F238E27FC236}">
                  <a16:creationId xmlns:a16="http://schemas.microsoft.com/office/drawing/2014/main" id="{42C5C3D0-CBF0-BC63-2AA1-C643A5B18DAF}"/>
                </a:ext>
              </a:extLst>
            </p:cNvPr>
            <p:cNvSpPr/>
            <p:nvPr/>
          </p:nvSpPr>
          <p:spPr>
            <a:xfrm>
              <a:off x="10876985" y="4313979"/>
              <a:ext cx="33997" cy="35497"/>
            </a:xfrm>
            <a:custGeom>
              <a:avLst/>
              <a:gdLst>
                <a:gd name="csX0" fmla="*/ 33767 w 33997"/>
                <a:gd name="csY0" fmla="*/ 17979 h 35497"/>
                <a:gd name="csX1" fmla="*/ 33998 w 33997"/>
                <a:gd name="csY1" fmla="*/ 26508 h 35497"/>
                <a:gd name="csX2" fmla="*/ 17286 w 33997"/>
                <a:gd name="csY2" fmla="*/ 35498 h 35497"/>
                <a:gd name="csX3" fmla="*/ 113 w 33997"/>
                <a:gd name="csY3" fmla="*/ 0 h 35497"/>
                <a:gd name="csX4" fmla="*/ 33767 w 33997"/>
                <a:gd name="csY4" fmla="*/ 18095 h 35497"/>
              </a:gdLst>
              <a:ahLst/>
              <a:cxnLst>
                <a:cxn ang="0">
                  <a:pos x="csX0" y="csY0"/>
                </a:cxn>
                <a:cxn ang="0">
                  <a:pos x="csX1" y="csY1"/>
                </a:cxn>
                <a:cxn ang="0">
                  <a:pos x="csX2" y="csY2"/>
                </a:cxn>
                <a:cxn ang="0">
                  <a:pos x="csX3" y="csY3"/>
                </a:cxn>
                <a:cxn ang="0">
                  <a:pos x="csX4" y="csY4"/>
                </a:cxn>
              </a:cxnLst>
              <a:rect l="l" t="t" r="r" b="b"/>
              <a:pathLst>
                <a:path w="33997" h="35497">
                  <a:moveTo>
                    <a:pt x="33767" y="17979"/>
                  </a:moveTo>
                  <a:lnTo>
                    <a:pt x="33998" y="26508"/>
                  </a:lnTo>
                  <a:lnTo>
                    <a:pt x="17286" y="35498"/>
                  </a:lnTo>
                  <a:cubicBezTo>
                    <a:pt x="5185" y="29274"/>
                    <a:pt x="-924" y="14061"/>
                    <a:pt x="113" y="0"/>
                  </a:cubicBezTo>
                  <a:cubicBezTo>
                    <a:pt x="7951" y="10142"/>
                    <a:pt x="21089" y="17173"/>
                    <a:pt x="33767" y="18095"/>
                  </a:cubicBezTo>
                  <a:close/>
                </a:path>
              </a:pathLst>
            </a:custGeom>
            <a:solidFill>
              <a:srgbClr val="CD7F09"/>
            </a:solidFill>
            <a:ln w="11479" cap="flat">
              <a:noFill/>
              <a:prstDash val="solid"/>
              <a:miter/>
            </a:ln>
          </p:spPr>
          <p:txBody>
            <a:bodyPr/>
            <a:lstStyle/>
            <a:p>
              <a:endParaRPr lang="en-US"/>
            </a:p>
          </p:txBody>
        </p:sp>
        <p:sp>
          <p:nvSpPr>
            <p:cNvPr id="1182" name="Freeform: Shape 1181">
              <a:extLst>
                <a:ext uri="{FF2B5EF4-FFF2-40B4-BE49-F238E27FC236}">
                  <a16:creationId xmlns:a16="http://schemas.microsoft.com/office/drawing/2014/main" id="{734B6910-0D3D-3B1D-EC09-3AB95D76DD92}"/>
                </a:ext>
              </a:extLst>
            </p:cNvPr>
            <p:cNvSpPr/>
            <p:nvPr/>
          </p:nvSpPr>
          <p:spPr>
            <a:xfrm>
              <a:off x="9729619" y="4175791"/>
              <a:ext cx="116667" cy="171956"/>
            </a:xfrm>
            <a:custGeom>
              <a:avLst/>
              <a:gdLst>
                <a:gd name="csX0" fmla="*/ 50966 w 116667"/>
                <a:gd name="csY0" fmla="*/ 34921 h 171956"/>
                <a:gd name="csX1" fmla="*/ 77013 w 116667"/>
                <a:gd name="csY1" fmla="*/ 52786 h 171956"/>
                <a:gd name="csX2" fmla="*/ 84390 w 116667"/>
                <a:gd name="csY2" fmla="*/ 69497 h 171956"/>
                <a:gd name="csX3" fmla="*/ 84390 w 116667"/>
                <a:gd name="csY3" fmla="*/ 75375 h 171956"/>
                <a:gd name="csX4" fmla="*/ 83698 w 116667"/>
                <a:gd name="csY4" fmla="*/ 82406 h 171956"/>
                <a:gd name="csX5" fmla="*/ 88078 w 116667"/>
                <a:gd name="csY5" fmla="*/ 131042 h 171956"/>
                <a:gd name="csX6" fmla="*/ 110206 w 116667"/>
                <a:gd name="csY6" fmla="*/ 171957 h 171956"/>
                <a:gd name="csX7" fmla="*/ 25034 w 116667"/>
                <a:gd name="csY7" fmla="*/ 124127 h 171956"/>
                <a:gd name="csX8" fmla="*/ 28723 w 116667"/>
                <a:gd name="csY8" fmla="*/ 37457 h 171956"/>
                <a:gd name="csX9" fmla="*/ 6018 w 116667"/>
                <a:gd name="csY9" fmla="*/ 19593 h 171956"/>
                <a:gd name="csX10" fmla="*/ 4981 w 116667"/>
                <a:gd name="csY10" fmla="*/ 11986 h 171956"/>
                <a:gd name="csX11" fmla="*/ 33794 w 116667"/>
                <a:gd name="csY11" fmla="*/ 1152 h 171956"/>
                <a:gd name="csX12" fmla="*/ 50851 w 116667"/>
                <a:gd name="csY12" fmla="*/ 34921 h 171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6667" h="171956">
                  <a:moveTo>
                    <a:pt x="50966" y="34921"/>
                  </a:moveTo>
                  <a:cubicBezTo>
                    <a:pt x="59034" y="42182"/>
                    <a:pt x="67793" y="48060"/>
                    <a:pt x="77013" y="52786"/>
                  </a:cubicBezTo>
                  <a:cubicBezTo>
                    <a:pt x="92111" y="47830"/>
                    <a:pt x="100179" y="59355"/>
                    <a:pt x="84390" y="69497"/>
                  </a:cubicBezTo>
                  <a:cubicBezTo>
                    <a:pt x="92111" y="69267"/>
                    <a:pt x="91766" y="71341"/>
                    <a:pt x="84390" y="75375"/>
                  </a:cubicBezTo>
                  <a:lnTo>
                    <a:pt x="83698" y="82406"/>
                  </a:lnTo>
                  <a:cubicBezTo>
                    <a:pt x="24343" y="80677"/>
                    <a:pt x="40017" y="103036"/>
                    <a:pt x="88078" y="131042"/>
                  </a:cubicBezTo>
                  <a:cubicBezTo>
                    <a:pt x="116199" y="150404"/>
                    <a:pt x="123575" y="164120"/>
                    <a:pt x="110206" y="171957"/>
                  </a:cubicBezTo>
                  <a:cubicBezTo>
                    <a:pt x="68946" y="165157"/>
                    <a:pt x="69176" y="134500"/>
                    <a:pt x="25034" y="124127"/>
                  </a:cubicBezTo>
                  <a:lnTo>
                    <a:pt x="28723" y="37457"/>
                  </a:lnTo>
                  <a:cubicBezTo>
                    <a:pt x="29068" y="30427"/>
                    <a:pt x="10743" y="20400"/>
                    <a:pt x="6018" y="19593"/>
                  </a:cubicBezTo>
                  <a:cubicBezTo>
                    <a:pt x="-1704" y="18901"/>
                    <a:pt x="-1935" y="16366"/>
                    <a:pt x="4981" y="11986"/>
                  </a:cubicBezTo>
                  <a:cubicBezTo>
                    <a:pt x="6364" y="-1383"/>
                    <a:pt x="21577" y="-1037"/>
                    <a:pt x="33794" y="1152"/>
                  </a:cubicBezTo>
                  <a:lnTo>
                    <a:pt x="50851" y="34921"/>
                  </a:lnTo>
                  <a:close/>
                </a:path>
              </a:pathLst>
            </a:custGeom>
            <a:solidFill>
              <a:srgbClr val="45AB45"/>
            </a:solidFill>
            <a:ln w="11479" cap="flat">
              <a:noFill/>
              <a:prstDash val="solid"/>
              <a:miter/>
            </a:ln>
          </p:spPr>
          <p:txBody>
            <a:bodyPr/>
            <a:lstStyle/>
            <a:p>
              <a:endParaRPr lang="en-US"/>
            </a:p>
          </p:txBody>
        </p:sp>
        <p:sp>
          <p:nvSpPr>
            <p:cNvPr id="1183" name="Freeform: Shape 1182">
              <a:extLst>
                <a:ext uri="{FF2B5EF4-FFF2-40B4-BE49-F238E27FC236}">
                  <a16:creationId xmlns:a16="http://schemas.microsoft.com/office/drawing/2014/main" id="{4FC8D5F2-DDD0-FFE2-E584-9DFF8617BC86}"/>
                </a:ext>
              </a:extLst>
            </p:cNvPr>
            <p:cNvSpPr/>
            <p:nvPr/>
          </p:nvSpPr>
          <p:spPr>
            <a:xfrm>
              <a:off x="9669129" y="4178668"/>
              <a:ext cx="66624" cy="95504"/>
            </a:xfrm>
            <a:custGeom>
              <a:avLst/>
              <a:gdLst>
                <a:gd name="csX0" fmla="*/ 65587 w 66624"/>
                <a:gd name="csY0" fmla="*/ 9109 h 95504"/>
                <a:gd name="csX1" fmla="*/ 66624 w 66624"/>
                <a:gd name="csY1" fmla="*/ 16716 h 95504"/>
                <a:gd name="csX2" fmla="*/ 60631 w 66624"/>
                <a:gd name="csY2" fmla="*/ 23977 h 95504"/>
                <a:gd name="csX3" fmla="*/ 42651 w 66624"/>
                <a:gd name="csY3" fmla="*/ 92898 h 95504"/>
                <a:gd name="csX4" fmla="*/ 23520 w 66624"/>
                <a:gd name="csY4" fmla="*/ 73881 h 95504"/>
                <a:gd name="csX5" fmla="*/ 6232 w 66624"/>
                <a:gd name="csY5" fmla="*/ 7150 h 95504"/>
                <a:gd name="csX6" fmla="*/ 65587 w 66624"/>
                <a:gd name="csY6" fmla="*/ 9109 h 955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624" h="95504">
                  <a:moveTo>
                    <a:pt x="65587" y="9109"/>
                  </a:moveTo>
                  <a:lnTo>
                    <a:pt x="66624" y="16716"/>
                  </a:lnTo>
                  <a:lnTo>
                    <a:pt x="60631" y="23977"/>
                  </a:lnTo>
                  <a:cubicBezTo>
                    <a:pt x="48760" y="44492"/>
                    <a:pt x="42882" y="67427"/>
                    <a:pt x="42651" y="92898"/>
                  </a:cubicBezTo>
                  <a:cubicBezTo>
                    <a:pt x="39540" y="103386"/>
                    <a:pt x="26977" y="79183"/>
                    <a:pt x="23520" y="73881"/>
                  </a:cubicBezTo>
                  <a:cubicBezTo>
                    <a:pt x="20293" y="40112"/>
                    <a:pt x="-13707" y="43224"/>
                    <a:pt x="6232" y="7150"/>
                  </a:cubicBezTo>
                  <a:cubicBezTo>
                    <a:pt x="19486" y="4"/>
                    <a:pt x="57289" y="-5297"/>
                    <a:pt x="65587" y="9109"/>
                  </a:cubicBezTo>
                  <a:close/>
                </a:path>
              </a:pathLst>
            </a:custGeom>
            <a:solidFill>
              <a:srgbClr val="249132"/>
            </a:solidFill>
            <a:ln w="11479" cap="flat">
              <a:noFill/>
              <a:prstDash val="solid"/>
              <a:miter/>
            </a:ln>
          </p:spPr>
          <p:txBody>
            <a:bodyPr/>
            <a:lstStyle/>
            <a:p>
              <a:endParaRPr lang="en-US"/>
            </a:p>
          </p:txBody>
        </p:sp>
        <p:sp>
          <p:nvSpPr>
            <p:cNvPr id="1184" name="Freeform: Shape 1183">
              <a:extLst>
                <a:ext uri="{FF2B5EF4-FFF2-40B4-BE49-F238E27FC236}">
                  <a16:creationId xmlns:a16="http://schemas.microsoft.com/office/drawing/2014/main" id="{A08B2EBF-31AC-7D8F-97EE-6B9FD63A16C7}"/>
                </a:ext>
              </a:extLst>
            </p:cNvPr>
            <p:cNvSpPr/>
            <p:nvPr/>
          </p:nvSpPr>
          <p:spPr>
            <a:xfrm>
              <a:off x="9710184" y="4202645"/>
              <a:ext cx="19575" cy="68920"/>
            </a:xfrm>
            <a:custGeom>
              <a:avLst/>
              <a:gdLst>
                <a:gd name="csX0" fmla="*/ 1596 w 19575"/>
                <a:gd name="csY0" fmla="*/ 68921 h 68920"/>
                <a:gd name="csX1" fmla="*/ 19576 w 19575"/>
                <a:gd name="csY1" fmla="*/ 0 h 68920"/>
                <a:gd name="csX2" fmla="*/ 1596 w 19575"/>
                <a:gd name="csY2" fmla="*/ 68921 h 68920"/>
              </a:gdLst>
              <a:ahLst/>
              <a:cxnLst>
                <a:cxn ang="0">
                  <a:pos x="csX0" y="csY0"/>
                </a:cxn>
                <a:cxn ang="0">
                  <a:pos x="csX1" y="csY1"/>
                </a:cxn>
                <a:cxn ang="0">
                  <a:pos x="csX2" y="csY2"/>
                </a:cxn>
              </a:cxnLst>
              <a:rect l="l" t="t" r="r" b="b"/>
              <a:pathLst>
                <a:path w="19575" h="68920">
                  <a:moveTo>
                    <a:pt x="1596" y="68921"/>
                  </a:moveTo>
                  <a:cubicBezTo>
                    <a:pt x="-939" y="43796"/>
                    <a:pt x="-3475" y="10488"/>
                    <a:pt x="19576" y="0"/>
                  </a:cubicBezTo>
                  <a:cubicBezTo>
                    <a:pt x="14850" y="23166"/>
                    <a:pt x="8973" y="47599"/>
                    <a:pt x="1596" y="68921"/>
                  </a:cubicBezTo>
                  <a:close/>
                </a:path>
              </a:pathLst>
            </a:custGeom>
            <a:solidFill>
              <a:srgbClr val="45AB45"/>
            </a:solidFill>
            <a:ln w="11479" cap="flat">
              <a:noFill/>
              <a:prstDash val="solid"/>
              <a:miter/>
            </a:ln>
          </p:spPr>
          <p:txBody>
            <a:bodyPr/>
            <a:lstStyle/>
            <a:p>
              <a:endParaRPr lang="en-US"/>
            </a:p>
          </p:txBody>
        </p:sp>
        <p:sp>
          <p:nvSpPr>
            <p:cNvPr id="1185" name="Freeform: Shape 1184">
              <a:extLst>
                <a:ext uri="{FF2B5EF4-FFF2-40B4-BE49-F238E27FC236}">
                  <a16:creationId xmlns:a16="http://schemas.microsoft.com/office/drawing/2014/main" id="{86FA5F0D-C47F-B0C8-BF17-34CA3095EDFA}"/>
                </a:ext>
              </a:extLst>
            </p:cNvPr>
            <p:cNvSpPr/>
            <p:nvPr/>
          </p:nvSpPr>
          <p:spPr>
            <a:xfrm>
              <a:off x="10887854" y="3341709"/>
              <a:ext cx="90410" cy="126891"/>
            </a:xfrm>
            <a:custGeom>
              <a:avLst/>
              <a:gdLst>
                <a:gd name="csX0" fmla="*/ 67962 w 90410"/>
                <a:gd name="csY0" fmla="*/ 52786 h 126891"/>
                <a:gd name="csX1" fmla="*/ 90090 w 90410"/>
                <a:gd name="csY1" fmla="*/ 109375 h 126891"/>
                <a:gd name="csX2" fmla="*/ 73840 w 90410"/>
                <a:gd name="csY2" fmla="*/ 111795 h 126891"/>
                <a:gd name="csX3" fmla="*/ 49637 w 90410"/>
                <a:gd name="csY3" fmla="*/ 95890 h 126891"/>
                <a:gd name="csX4" fmla="*/ 45833 w 90410"/>
                <a:gd name="csY4" fmla="*/ 84595 h 126891"/>
                <a:gd name="csX5" fmla="*/ 6993 w 90410"/>
                <a:gd name="csY5" fmla="*/ 29044 h 126891"/>
                <a:gd name="csX6" fmla="*/ 12295 w 90410"/>
                <a:gd name="csY6" fmla="*/ 17979 h 126891"/>
                <a:gd name="csX7" fmla="*/ 13217 w 90410"/>
                <a:gd name="csY7" fmla="*/ 7491 h 126891"/>
                <a:gd name="csX8" fmla="*/ 23705 w 90410"/>
                <a:gd name="csY8" fmla="*/ 0 h 126891"/>
                <a:gd name="csX9" fmla="*/ 67962 w 90410"/>
                <a:gd name="csY9" fmla="*/ 52901 h 1268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0410" h="126891">
                  <a:moveTo>
                    <a:pt x="67962" y="52786"/>
                  </a:moveTo>
                  <a:lnTo>
                    <a:pt x="90090" y="109375"/>
                  </a:lnTo>
                  <a:cubicBezTo>
                    <a:pt x="92165" y="132310"/>
                    <a:pt x="83867" y="132310"/>
                    <a:pt x="73840" y="111795"/>
                  </a:cubicBezTo>
                  <a:cubicBezTo>
                    <a:pt x="57820" y="118710"/>
                    <a:pt x="53440" y="108914"/>
                    <a:pt x="49637" y="95890"/>
                  </a:cubicBezTo>
                  <a:cubicBezTo>
                    <a:pt x="34308" y="100615"/>
                    <a:pt x="31657" y="93470"/>
                    <a:pt x="45833" y="84595"/>
                  </a:cubicBezTo>
                  <a:cubicBezTo>
                    <a:pt x="31773" y="68690"/>
                    <a:pt x="16559" y="47945"/>
                    <a:pt x="6993" y="29044"/>
                  </a:cubicBezTo>
                  <a:cubicBezTo>
                    <a:pt x="5841" y="26854"/>
                    <a:pt x="8492" y="22705"/>
                    <a:pt x="12295" y="17979"/>
                  </a:cubicBezTo>
                  <a:cubicBezTo>
                    <a:pt x="-4532" y="18095"/>
                    <a:pt x="-3956" y="11295"/>
                    <a:pt x="13217" y="7491"/>
                  </a:cubicBezTo>
                  <a:lnTo>
                    <a:pt x="23705" y="0"/>
                  </a:lnTo>
                  <a:lnTo>
                    <a:pt x="67962" y="52901"/>
                  </a:lnTo>
                  <a:close/>
                </a:path>
              </a:pathLst>
            </a:custGeom>
            <a:solidFill>
              <a:srgbClr val="837E0D"/>
            </a:solidFill>
            <a:ln w="11479" cap="flat">
              <a:noFill/>
              <a:prstDash val="solid"/>
              <a:miter/>
            </a:ln>
          </p:spPr>
          <p:txBody>
            <a:bodyPr/>
            <a:lstStyle/>
            <a:p>
              <a:endParaRPr lang="en-US"/>
            </a:p>
          </p:txBody>
        </p:sp>
        <p:sp>
          <p:nvSpPr>
            <p:cNvPr id="1186" name="Freeform: Shape 1185">
              <a:extLst>
                <a:ext uri="{FF2B5EF4-FFF2-40B4-BE49-F238E27FC236}">
                  <a16:creationId xmlns:a16="http://schemas.microsoft.com/office/drawing/2014/main" id="{08B85836-36FB-B7E6-139C-096DF568EF45}"/>
                </a:ext>
              </a:extLst>
            </p:cNvPr>
            <p:cNvSpPr/>
            <p:nvPr/>
          </p:nvSpPr>
          <p:spPr>
            <a:xfrm>
              <a:off x="10897245" y="3431501"/>
              <a:ext cx="80360" cy="69099"/>
            </a:xfrm>
            <a:custGeom>
              <a:avLst/>
              <a:gdLst>
                <a:gd name="csX0" fmla="*/ 64448 w 80360"/>
                <a:gd name="csY0" fmla="*/ 22003 h 69099"/>
                <a:gd name="csX1" fmla="*/ 80353 w 80360"/>
                <a:gd name="csY1" fmla="*/ 55887 h 69099"/>
                <a:gd name="csX2" fmla="*/ 39669 w 80360"/>
                <a:gd name="csY2" fmla="*/ 64186 h 69099"/>
                <a:gd name="csX3" fmla="*/ 11201 w 80360"/>
                <a:gd name="csY3" fmla="*/ 46667 h 69099"/>
                <a:gd name="csX4" fmla="*/ 13506 w 80360"/>
                <a:gd name="csY4" fmla="*/ 32145 h 69099"/>
                <a:gd name="csX5" fmla="*/ 31025 w 80360"/>
                <a:gd name="csY5" fmla="*/ 12783 h 69099"/>
                <a:gd name="csX6" fmla="*/ 40245 w 80360"/>
                <a:gd name="csY6" fmla="*/ 6098 h 69099"/>
                <a:gd name="csX7" fmla="*/ 56035 w 80360"/>
                <a:gd name="csY7" fmla="*/ 5753 h 69099"/>
                <a:gd name="csX8" fmla="*/ 64448 w 80360"/>
                <a:gd name="csY8" fmla="*/ 21888 h 69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360" h="69099">
                  <a:moveTo>
                    <a:pt x="64448" y="22003"/>
                  </a:moveTo>
                  <a:cubicBezTo>
                    <a:pt x="75282" y="24193"/>
                    <a:pt x="80583" y="35488"/>
                    <a:pt x="80353" y="55887"/>
                  </a:cubicBezTo>
                  <a:lnTo>
                    <a:pt x="39669" y="64186"/>
                  </a:lnTo>
                  <a:cubicBezTo>
                    <a:pt x="33445" y="78362"/>
                    <a:pt x="17656" y="58538"/>
                    <a:pt x="11201" y="46667"/>
                  </a:cubicBezTo>
                  <a:cubicBezTo>
                    <a:pt x="-4703" y="41020"/>
                    <a:pt x="-3436" y="34220"/>
                    <a:pt x="13506" y="32145"/>
                  </a:cubicBezTo>
                  <a:cubicBezTo>
                    <a:pt x="3249" y="16356"/>
                    <a:pt x="14429" y="14397"/>
                    <a:pt x="31025" y="12783"/>
                  </a:cubicBezTo>
                  <a:cubicBezTo>
                    <a:pt x="20537" y="-471"/>
                    <a:pt x="26415" y="-4620"/>
                    <a:pt x="40245" y="6098"/>
                  </a:cubicBezTo>
                  <a:cubicBezTo>
                    <a:pt x="44625" y="5176"/>
                    <a:pt x="53153" y="2641"/>
                    <a:pt x="56035" y="5753"/>
                  </a:cubicBezTo>
                  <a:cubicBezTo>
                    <a:pt x="58916" y="8864"/>
                    <a:pt x="63641" y="17739"/>
                    <a:pt x="64448" y="21888"/>
                  </a:cubicBezTo>
                  <a:close/>
                </a:path>
              </a:pathLst>
            </a:custGeom>
            <a:solidFill>
              <a:srgbClr val="955E0E"/>
            </a:solidFill>
            <a:ln w="11479" cap="flat">
              <a:noFill/>
              <a:prstDash val="solid"/>
              <a:miter/>
            </a:ln>
          </p:spPr>
          <p:txBody>
            <a:bodyPr/>
            <a:lstStyle/>
            <a:p>
              <a:endParaRPr lang="en-US"/>
            </a:p>
          </p:txBody>
        </p:sp>
        <p:sp>
          <p:nvSpPr>
            <p:cNvPr id="1187" name="Freeform: Shape 1186">
              <a:extLst>
                <a:ext uri="{FF2B5EF4-FFF2-40B4-BE49-F238E27FC236}">
                  <a16:creationId xmlns:a16="http://schemas.microsoft.com/office/drawing/2014/main" id="{EF569032-5FC8-2087-82DC-49F932857412}"/>
                </a:ext>
              </a:extLst>
            </p:cNvPr>
            <p:cNvSpPr/>
            <p:nvPr/>
          </p:nvSpPr>
          <p:spPr>
            <a:xfrm>
              <a:off x="11010791" y="3433565"/>
              <a:ext cx="45870" cy="99019"/>
            </a:xfrm>
            <a:custGeom>
              <a:avLst/>
              <a:gdLst>
                <a:gd name="csX0" fmla="*/ 39762 w 45870"/>
                <a:gd name="csY0" fmla="*/ 29389 h 99019"/>
                <a:gd name="csX1" fmla="*/ 45870 w 45870"/>
                <a:gd name="csY1" fmla="*/ 87016 h 99019"/>
                <a:gd name="csX2" fmla="*/ 22474 w 45870"/>
                <a:gd name="csY2" fmla="*/ 80792 h 99019"/>
                <a:gd name="csX3" fmla="*/ 4380 w 45870"/>
                <a:gd name="csY3" fmla="*/ 70304 h 99019"/>
                <a:gd name="csX4" fmla="*/ 0 w 45870"/>
                <a:gd name="csY4" fmla="*/ 0 h 99019"/>
                <a:gd name="csX5" fmla="*/ 39762 w 45870"/>
                <a:gd name="csY5" fmla="*/ 29389 h 99019"/>
              </a:gdLst>
              <a:ahLst/>
              <a:cxnLst>
                <a:cxn ang="0">
                  <a:pos x="csX0" y="csY0"/>
                </a:cxn>
                <a:cxn ang="0">
                  <a:pos x="csX1" y="csY1"/>
                </a:cxn>
                <a:cxn ang="0">
                  <a:pos x="csX2" y="csY2"/>
                </a:cxn>
                <a:cxn ang="0">
                  <a:pos x="csX3" y="csY3"/>
                </a:cxn>
                <a:cxn ang="0">
                  <a:pos x="csX4" y="csY4"/>
                </a:cxn>
                <a:cxn ang="0">
                  <a:pos x="csX5" y="csY5"/>
                </a:cxn>
              </a:cxnLst>
              <a:rect l="l" t="t" r="r" b="b"/>
              <a:pathLst>
                <a:path w="45870" h="99019">
                  <a:moveTo>
                    <a:pt x="39762" y="29389"/>
                  </a:moveTo>
                  <a:lnTo>
                    <a:pt x="45870" y="87016"/>
                  </a:lnTo>
                  <a:cubicBezTo>
                    <a:pt x="44718" y="104880"/>
                    <a:pt x="36881" y="102805"/>
                    <a:pt x="22474" y="80792"/>
                  </a:cubicBezTo>
                  <a:cubicBezTo>
                    <a:pt x="14291" y="97965"/>
                    <a:pt x="346" y="87131"/>
                    <a:pt x="4380" y="70304"/>
                  </a:cubicBezTo>
                  <a:lnTo>
                    <a:pt x="0" y="0"/>
                  </a:lnTo>
                  <a:lnTo>
                    <a:pt x="39762" y="29389"/>
                  </a:lnTo>
                  <a:close/>
                </a:path>
              </a:pathLst>
            </a:custGeom>
            <a:solidFill>
              <a:srgbClr val="6C530F"/>
            </a:solidFill>
            <a:ln w="11479" cap="flat">
              <a:noFill/>
              <a:prstDash val="solid"/>
              <a:miter/>
            </a:ln>
          </p:spPr>
          <p:txBody>
            <a:bodyPr/>
            <a:lstStyle/>
            <a:p>
              <a:endParaRPr lang="en-US"/>
            </a:p>
          </p:txBody>
        </p:sp>
        <p:sp>
          <p:nvSpPr>
            <p:cNvPr id="1188" name="Freeform: Shape 1187">
              <a:extLst>
                <a:ext uri="{FF2B5EF4-FFF2-40B4-BE49-F238E27FC236}">
                  <a16:creationId xmlns:a16="http://schemas.microsoft.com/office/drawing/2014/main" id="{DEDB219E-D3CF-5426-11CB-96D88FBB639F}"/>
                </a:ext>
              </a:extLst>
            </p:cNvPr>
            <p:cNvSpPr/>
            <p:nvPr/>
          </p:nvSpPr>
          <p:spPr>
            <a:xfrm>
              <a:off x="10899622" y="3472808"/>
              <a:ext cx="99514" cy="79397"/>
            </a:xfrm>
            <a:custGeom>
              <a:avLst/>
              <a:gdLst>
                <a:gd name="csX0" fmla="*/ 37292 w 99514"/>
                <a:gd name="csY0" fmla="*/ 22763 h 79397"/>
                <a:gd name="csX1" fmla="*/ 80512 w 99514"/>
                <a:gd name="csY1" fmla="*/ 32329 h 79397"/>
                <a:gd name="csX2" fmla="*/ 91115 w 99514"/>
                <a:gd name="csY2" fmla="*/ 73013 h 79397"/>
                <a:gd name="csX3" fmla="*/ 63339 w 99514"/>
                <a:gd name="csY3" fmla="*/ 59067 h 79397"/>
                <a:gd name="csX4" fmla="*/ 28764 w 99514"/>
                <a:gd name="csY4" fmla="*/ 40973 h 79397"/>
                <a:gd name="csX5" fmla="*/ 2025 w 99514"/>
                <a:gd name="csY5" fmla="*/ 5705 h 79397"/>
                <a:gd name="csX6" fmla="*/ 8825 w 99514"/>
                <a:gd name="csY6" fmla="*/ 5360 h 79397"/>
                <a:gd name="csX7" fmla="*/ 37292 w 99514"/>
                <a:gd name="csY7" fmla="*/ 22878 h 793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9514" h="79397">
                  <a:moveTo>
                    <a:pt x="37292" y="22763"/>
                  </a:moveTo>
                  <a:cubicBezTo>
                    <a:pt x="45706" y="34864"/>
                    <a:pt x="65068" y="36478"/>
                    <a:pt x="80512" y="32329"/>
                  </a:cubicBezTo>
                  <a:cubicBezTo>
                    <a:pt x="93305" y="40512"/>
                    <a:pt x="109786" y="65521"/>
                    <a:pt x="91115" y="73013"/>
                  </a:cubicBezTo>
                  <a:cubicBezTo>
                    <a:pt x="87542" y="88341"/>
                    <a:pt x="61611" y="73013"/>
                    <a:pt x="63339" y="59067"/>
                  </a:cubicBezTo>
                  <a:cubicBezTo>
                    <a:pt x="48818" y="62871"/>
                    <a:pt x="29225" y="56416"/>
                    <a:pt x="28764" y="40973"/>
                  </a:cubicBezTo>
                  <a:cubicBezTo>
                    <a:pt x="4561" y="30254"/>
                    <a:pt x="-4429" y="18498"/>
                    <a:pt x="2025" y="5705"/>
                  </a:cubicBezTo>
                  <a:cubicBezTo>
                    <a:pt x="3062" y="-1901"/>
                    <a:pt x="5367" y="-1786"/>
                    <a:pt x="8825" y="5360"/>
                  </a:cubicBezTo>
                  <a:lnTo>
                    <a:pt x="37292" y="22878"/>
                  </a:lnTo>
                  <a:close/>
                </a:path>
              </a:pathLst>
            </a:custGeom>
            <a:solidFill>
              <a:srgbClr val="49AA49"/>
            </a:solidFill>
            <a:ln w="11479" cap="flat">
              <a:noFill/>
              <a:prstDash val="solid"/>
              <a:miter/>
            </a:ln>
          </p:spPr>
          <p:txBody>
            <a:bodyPr/>
            <a:lstStyle/>
            <a:p>
              <a:endParaRPr lang="en-US"/>
            </a:p>
          </p:txBody>
        </p:sp>
        <p:sp>
          <p:nvSpPr>
            <p:cNvPr id="1189" name="Freeform: Shape 1188">
              <a:extLst>
                <a:ext uri="{FF2B5EF4-FFF2-40B4-BE49-F238E27FC236}">
                  <a16:creationId xmlns:a16="http://schemas.microsoft.com/office/drawing/2014/main" id="{3981A3A2-7A7E-6B99-FC24-EDFAA579E255}"/>
                </a:ext>
              </a:extLst>
            </p:cNvPr>
            <p:cNvSpPr/>
            <p:nvPr/>
          </p:nvSpPr>
          <p:spPr>
            <a:xfrm>
              <a:off x="10990989" y="3503865"/>
              <a:ext cx="66140" cy="64891"/>
            </a:xfrm>
            <a:custGeom>
              <a:avLst/>
              <a:gdLst>
                <a:gd name="csX0" fmla="*/ 24182 w 66140"/>
                <a:gd name="csY0" fmla="*/ 4 h 64891"/>
                <a:gd name="csX1" fmla="*/ 42276 w 66140"/>
                <a:gd name="csY1" fmla="*/ 10492 h 64891"/>
                <a:gd name="csX2" fmla="*/ 60025 w 66140"/>
                <a:gd name="csY2" fmla="*/ 59244 h 64891"/>
                <a:gd name="csX3" fmla="*/ 40432 w 66140"/>
                <a:gd name="csY3" fmla="*/ 50600 h 64891"/>
                <a:gd name="csX4" fmla="*/ 325 w 66140"/>
                <a:gd name="csY4" fmla="*/ 1157 h 64891"/>
                <a:gd name="csX5" fmla="*/ 24182 w 66140"/>
                <a:gd name="csY5" fmla="*/ 4 h 64891"/>
              </a:gdLst>
              <a:ahLst/>
              <a:cxnLst>
                <a:cxn ang="0">
                  <a:pos x="csX0" y="csY0"/>
                </a:cxn>
                <a:cxn ang="0">
                  <a:pos x="csX1" y="csY1"/>
                </a:cxn>
                <a:cxn ang="0">
                  <a:pos x="csX2" y="csY2"/>
                </a:cxn>
                <a:cxn ang="0">
                  <a:pos x="csX3" y="csY3"/>
                </a:cxn>
                <a:cxn ang="0">
                  <a:pos x="csX4" y="csY4"/>
                </a:cxn>
                <a:cxn ang="0">
                  <a:pos x="csX5" y="csY5"/>
                </a:cxn>
              </a:cxnLst>
              <a:rect l="l" t="t" r="r" b="b"/>
              <a:pathLst>
                <a:path w="66140" h="64891">
                  <a:moveTo>
                    <a:pt x="24182" y="4"/>
                  </a:moveTo>
                  <a:cubicBezTo>
                    <a:pt x="29368" y="-226"/>
                    <a:pt x="37205" y="9109"/>
                    <a:pt x="42276" y="10492"/>
                  </a:cubicBezTo>
                  <a:cubicBezTo>
                    <a:pt x="61293" y="19597"/>
                    <a:pt x="74432" y="42763"/>
                    <a:pt x="60025" y="59244"/>
                  </a:cubicBezTo>
                  <a:cubicBezTo>
                    <a:pt x="54724" y="71115"/>
                    <a:pt x="40548" y="62356"/>
                    <a:pt x="40432" y="50600"/>
                  </a:cubicBezTo>
                  <a:cubicBezTo>
                    <a:pt x="16921" y="49909"/>
                    <a:pt x="-2787" y="22939"/>
                    <a:pt x="325" y="1157"/>
                  </a:cubicBezTo>
                  <a:lnTo>
                    <a:pt x="24182" y="4"/>
                  </a:lnTo>
                  <a:close/>
                </a:path>
              </a:pathLst>
            </a:custGeom>
            <a:solidFill>
              <a:srgbClr val="139D78"/>
            </a:solidFill>
            <a:ln w="11479" cap="flat">
              <a:noFill/>
              <a:prstDash val="solid"/>
              <a:miter/>
            </a:ln>
          </p:spPr>
          <p:txBody>
            <a:bodyPr/>
            <a:lstStyle/>
            <a:p>
              <a:endParaRPr lang="en-US"/>
            </a:p>
          </p:txBody>
        </p:sp>
        <p:sp>
          <p:nvSpPr>
            <p:cNvPr id="1190" name="Freeform: Shape 1189">
              <a:extLst>
                <a:ext uri="{FF2B5EF4-FFF2-40B4-BE49-F238E27FC236}">
                  <a16:creationId xmlns:a16="http://schemas.microsoft.com/office/drawing/2014/main" id="{30D9BA77-A444-E6C9-9F83-DE3E33B03441}"/>
                </a:ext>
              </a:extLst>
            </p:cNvPr>
            <p:cNvSpPr/>
            <p:nvPr/>
          </p:nvSpPr>
          <p:spPr>
            <a:xfrm>
              <a:off x="10980134" y="3505137"/>
              <a:ext cx="53126" cy="58912"/>
            </a:xfrm>
            <a:custGeom>
              <a:avLst/>
              <a:gdLst>
                <a:gd name="csX0" fmla="*/ 51287 w 53126"/>
                <a:gd name="csY0" fmla="*/ 49328 h 58912"/>
                <a:gd name="csX1" fmla="*/ 35037 w 53126"/>
                <a:gd name="csY1" fmla="*/ 53477 h 58912"/>
                <a:gd name="csX2" fmla="*/ 28583 w 53126"/>
                <a:gd name="csY2" fmla="*/ 53016 h 58912"/>
                <a:gd name="csX3" fmla="*/ 10603 w 53126"/>
                <a:gd name="csY3" fmla="*/ 40684 h 58912"/>
                <a:gd name="csX4" fmla="*/ 0 w 53126"/>
                <a:gd name="csY4" fmla="*/ 0 h 58912"/>
                <a:gd name="csX5" fmla="*/ 11180 w 53126"/>
                <a:gd name="csY5" fmla="*/ 0 h 58912"/>
                <a:gd name="csX6" fmla="*/ 51287 w 53126"/>
                <a:gd name="csY6" fmla="*/ 49328 h 589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126" h="58912">
                  <a:moveTo>
                    <a:pt x="51287" y="49328"/>
                  </a:moveTo>
                  <a:cubicBezTo>
                    <a:pt x="56358" y="59240"/>
                    <a:pt x="50942" y="60623"/>
                    <a:pt x="35037" y="53477"/>
                  </a:cubicBezTo>
                  <a:cubicBezTo>
                    <a:pt x="33654" y="60969"/>
                    <a:pt x="31464" y="60623"/>
                    <a:pt x="28583" y="53016"/>
                  </a:cubicBezTo>
                  <a:cubicBezTo>
                    <a:pt x="20284" y="62121"/>
                    <a:pt x="6685" y="53131"/>
                    <a:pt x="10603" y="40684"/>
                  </a:cubicBezTo>
                  <a:lnTo>
                    <a:pt x="0" y="0"/>
                  </a:lnTo>
                  <a:lnTo>
                    <a:pt x="11180" y="0"/>
                  </a:lnTo>
                  <a:cubicBezTo>
                    <a:pt x="11180" y="0"/>
                    <a:pt x="51287" y="49328"/>
                    <a:pt x="51287" y="49328"/>
                  </a:cubicBezTo>
                  <a:close/>
                </a:path>
              </a:pathLst>
            </a:custGeom>
            <a:solidFill>
              <a:srgbClr val="46AF6B"/>
            </a:solidFill>
            <a:ln w="11479" cap="flat">
              <a:noFill/>
              <a:prstDash val="solid"/>
              <a:miter/>
            </a:ln>
          </p:spPr>
          <p:txBody>
            <a:bodyPr/>
            <a:lstStyle/>
            <a:p>
              <a:endParaRPr lang="en-US"/>
            </a:p>
          </p:txBody>
        </p:sp>
        <p:sp>
          <p:nvSpPr>
            <p:cNvPr id="1191" name="Freeform: Shape 1190">
              <a:extLst>
                <a:ext uri="{FF2B5EF4-FFF2-40B4-BE49-F238E27FC236}">
                  <a16:creationId xmlns:a16="http://schemas.microsoft.com/office/drawing/2014/main" id="{5A71FB6E-F5EA-B2E1-F0D6-441D6A500C18}"/>
                </a:ext>
              </a:extLst>
            </p:cNvPr>
            <p:cNvSpPr/>
            <p:nvPr/>
          </p:nvSpPr>
          <p:spPr>
            <a:xfrm>
              <a:off x="10961693" y="3451083"/>
              <a:ext cx="20973" cy="36304"/>
            </a:xfrm>
            <a:custGeom>
              <a:avLst/>
              <a:gdLst>
                <a:gd name="csX0" fmla="*/ 16251 w 20973"/>
                <a:gd name="csY0" fmla="*/ 0 h 36304"/>
                <a:gd name="csX1" fmla="*/ 15905 w 20973"/>
                <a:gd name="csY1" fmla="*/ 36305 h 36304"/>
                <a:gd name="csX2" fmla="*/ 0 w 20973"/>
                <a:gd name="csY2" fmla="*/ 2420 h 36304"/>
                <a:gd name="csX3" fmla="*/ 16251 w 20973"/>
                <a:gd name="csY3" fmla="*/ 0 h 36304"/>
              </a:gdLst>
              <a:ahLst/>
              <a:cxnLst>
                <a:cxn ang="0">
                  <a:pos x="csX0" y="csY0"/>
                </a:cxn>
                <a:cxn ang="0">
                  <a:pos x="csX1" y="csY1"/>
                </a:cxn>
                <a:cxn ang="0">
                  <a:pos x="csX2" y="csY2"/>
                </a:cxn>
                <a:cxn ang="0">
                  <a:pos x="csX3" y="csY3"/>
                </a:cxn>
              </a:cxnLst>
              <a:rect l="l" t="t" r="r" b="b"/>
              <a:pathLst>
                <a:path w="20973" h="36304">
                  <a:moveTo>
                    <a:pt x="16251" y="0"/>
                  </a:moveTo>
                  <a:cubicBezTo>
                    <a:pt x="19593" y="10027"/>
                    <a:pt x="25125" y="33423"/>
                    <a:pt x="15905" y="36305"/>
                  </a:cubicBezTo>
                  <a:cubicBezTo>
                    <a:pt x="7952" y="31003"/>
                    <a:pt x="2075" y="13139"/>
                    <a:pt x="0" y="2420"/>
                  </a:cubicBezTo>
                  <a:lnTo>
                    <a:pt x="16251" y="0"/>
                  </a:lnTo>
                  <a:close/>
                </a:path>
              </a:pathLst>
            </a:custGeom>
            <a:solidFill>
              <a:srgbClr val="C0B60A"/>
            </a:solidFill>
            <a:ln w="11479" cap="flat">
              <a:noFill/>
              <a:prstDash val="solid"/>
              <a:miter/>
            </a:ln>
          </p:spPr>
          <p:txBody>
            <a:bodyPr/>
            <a:lstStyle/>
            <a:p>
              <a:endParaRPr lang="en-US"/>
            </a:p>
          </p:txBody>
        </p:sp>
        <p:sp>
          <p:nvSpPr>
            <p:cNvPr id="1192" name="Freeform: Shape 1191">
              <a:extLst>
                <a:ext uri="{FF2B5EF4-FFF2-40B4-BE49-F238E27FC236}">
                  <a16:creationId xmlns:a16="http://schemas.microsoft.com/office/drawing/2014/main" id="{E7D374EF-0334-F2DE-228A-16038FE311ED}"/>
                </a:ext>
              </a:extLst>
            </p:cNvPr>
            <p:cNvSpPr/>
            <p:nvPr/>
          </p:nvSpPr>
          <p:spPr>
            <a:xfrm>
              <a:off x="9599262" y="3623423"/>
              <a:ext cx="62084" cy="114567"/>
            </a:xfrm>
            <a:custGeom>
              <a:avLst/>
              <a:gdLst>
                <a:gd name="csX0" fmla="*/ 36105 w 62084"/>
                <a:gd name="csY0" fmla="*/ 18173 h 114567"/>
                <a:gd name="csX1" fmla="*/ 59732 w 62084"/>
                <a:gd name="csY1" fmla="*/ 54593 h 114567"/>
                <a:gd name="csX2" fmla="*/ 35990 w 62084"/>
                <a:gd name="csY2" fmla="*/ 108761 h 114567"/>
                <a:gd name="csX3" fmla="*/ 29421 w 62084"/>
                <a:gd name="csY3" fmla="*/ 109222 h 114567"/>
                <a:gd name="csX4" fmla="*/ 18472 w 62084"/>
                <a:gd name="csY4" fmla="*/ 96083 h 114567"/>
                <a:gd name="csX5" fmla="*/ 492 w 62084"/>
                <a:gd name="csY5" fmla="*/ 17481 h 114567"/>
                <a:gd name="csX6" fmla="*/ 36105 w 62084"/>
                <a:gd name="csY6" fmla="*/ 18173 h 1145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084" h="114567">
                  <a:moveTo>
                    <a:pt x="36105" y="18173"/>
                  </a:moveTo>
                  <a:cubicBezTo>
                    <a:pt x="48322" y="15291"/>
                    <a:pt x="56159" y="27508"/>
                    <a:pt x="59732" y="54593"/>
                  </a:cubicBezTo>
                  <a:cubicBezTo>
                    <a:pt x="66532" y="72226"/>
                    <a:pt x="58580" y="90321"/>
                    <a:pt x="35990" y="108761"/>
                  </a:cubicBezTo>
                  <a:cubicBezTo>
                    <a:pt x="35644" y="116483"/>
                    <a:pt x="33455" y="116368"/>
                    <a:pt x="29421" y="109222"/>
                  </a:cubicBezTo>
                  <a:cubicBezTo>
                    <a:pt x="17089" y="120978"/>
                    <a:pt x="10865" y="109683"/>
                    <a:pt x="18472" y="96083"/>
                  </a:cubicBezTo>
                  <a:cubicBezTo>
                    <a:pt x="31495" y="43989"/>
                    <a:pt x="-4579" y="56552"/>
                    <a:pt x="492" y="17481"/>
                  </a:cubicBezTo>
                  <a:cubicBezTo>
                    <a:pt x="13285" y="-3956"/>
                    <a:pt x="27922" y="-7874"/>
                    <a:pt x="36105" y="18173"/>
                  </a:cubicBezTo>
                  <a:close/>
                </a:path>
              </a:pathLst>
            </a:custGeom>
            <a:solidFill>
              <a:srgbClr val="2EA647"/>
            </a:solidFill>
            <a:ln w="11479" cap="flat">
              <a:noFill/>
              <a:prstDash val="solid"/>
              <a:miter/>
            </a:ln>
          </p:spPr>
          <p:txBody>
            <a:bodyPr/>
            <a:lstStyle/>
            <a:p>
              <a:endParaRPr lang="en-US"/>
            </a:p>
          </p:txBody>
        </p:sp>
        <p:sp>
          <p:nvSpPr>
            <p:cNvPr id="1193" name="Freeform: Shape 1192">
              <a:extLst>
                <a:ext uri="{FF2B5EF4-FFF2-40B4-BE49-F238E27FC236}">
                  <a16:creationId xmlns:a16="http://schemas.microsoft.com/office/drawing/2014/main" id="{5D87AD43-4A89-8ADC-435F-2993539F9645}"/>
                </a:ext>
              </a:extLst>
            </p:cNvPr>
            <p:cNvSpPr/>
            <p:nvPr/>
          </p:nvSpPr>
          <p:spPr>
            <a:xfrm>
              <a:off x="9608883" y="3528405"/>
              <a:ext cx="81806" cy="76299"/>
            </a:xfrm>
            <a:custGeom>
              <a:avLst/>
              <a:gdLst>
                <a:gd name="csX0" fmla="*/ 76043 w 81806"/>
                <a:gd name="csY0" fmla="*/ 10040 h 76299"/>
                <a:gd name="csX1" fmla="*/ 41813 w 81806"/>
                <a:gd name="csY1" fmla="*/ 46575 h 76299"/>
                <a:gd name="csX2" fmla="*/ 14498 w 81806"/>
                <a:gd name="csY2" fmla="*/ 71470 h 76299"/>
                <a:gd name="csX3" fmla="*/ 8044 w 81806"/>
                <a:gd name="csY3" fmla="*/ 69626 h 76299"/>
                <a:gd name="csX4" fmla="*/ 783 w 81806"/>
                <a:gd name="csY4" fmla="*/ 53029 h 76299"/>
                <a:gd name="csX5" fmla="*/ 18417 w 81806"/>
                <a:gd name="csY5" fmla="*/ 24908 h 76299"/>
                <a:gd name="csX6" fmla="*/ 32939 w 81806"/>
                <a:gd name="csY6" fmla="*/ 17647 h 76299"/>
                <a:gd name="csX7" fmla="*/ 76043 w 81806"/>
                <a:gd name="csY7" fmla="*/ 10040 h 762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1806" h="76299">
                  <a:moveTo>
                    <a:pt x="76043" y="10040"/>
                  </a:moveTo>
                  <a:cubicBezTo>
                    <a:pt x="95060" y="24101"/>
                    <a:pt x="62674" y="44155"/>
                    <a:pt x="41813" y="46575"/>
                  </a:cubicBezTo>
                  <a:cubicBezTo>
                    <a:pt x="50342" y="68819"/>
                    <a:pt x="36857" y="76771"/>
                    <a:pt x="14498" y="71470"/>
                  </a:cubicBezTo>
                  <a:cubicBezTo>
                    <a:pt x="11617" y="78615"/>
                    <a:pt x="9427" y="77693"/>
                    <a:pt x="8044" y="69626"/>
                  </a:cubicBezTo>
                  <a:lnTo>
                    <a:pt x="783" y="53029"/>
                  </a:lnTo>
                  <a:cubicBezTo>
                    <a:pt x="-2444" y="40236"/>
                    <a:pt x="4471" y="23640"/>
                    <a:pt x="18417" y="24908"/>
                  </a:cubicBezTo>
                  <a:cubicBezTo>
                    <a:pt x="12424" y="12461"/>
                    <a:pt x="23257" y="3817"/>
                    <a:pt x="32939" y="17647"/>
                  </a:cubicBezTo>
                  <a:cubicBezTo>
                    <a:pt x="42159" y="7159"/>
                    <a:pt x="68321" y="-11743"/>
                    <a:pt x="76043" y="10040"/>
                  </a:cubicBezTo>
                  <a:close/>
                </a:path>
              </a:pathLst>
            </a:custGeom>
            <a:solidFill>
              <a:srgbClr val="078747"/>
            </a:solidFill>
            <a:ln w="11479" cap="flat">
              <a:noFill/>
              <a:prstDash val="solid"/>
              <a:miter/>
            </a:ln>
          </p:spPr>
          <p:txBody>
            <a:bodyPr/>
            <a:lstStyle/>
            <a:p>
              <a:endParaRPr lang="en-US"/>
            </a:p>
          </p:txBody>
        </p:sp>
        <p:sp>
          <p:nvSpPr>
            <p:cNvPr id="1194" name="Freeform: Shape 1193">
              <a:extLst>
                <a:ext uri="{FF2B5EF4-FFF2-40B4-BE49-F238E27FC236}">
                  <a16:creationId xmlns:a16="http://schemas.microsoft.com/office/drawing/2014/main" id="{8BA51014-1DE9-2FD2-2F16-D2A67E0DD9D9}"/>
                </a:ext>
              </a:extLst>
            </p:cNvPr>
            <p:cNvSpPr/>
            <p:nvPr/>
          </p:nvSpPr>
          <p:spPr>
            <a:xfrm>
              <a:off x="9579470" y="3676517"/>
              <a:ext cx="37803" cy="110527"/>
            </a:xfrm>
            <a:custGeom>
              <a:avLst/>
              <a:gdLst>
                <a:gd name="csX0" fmla="*/ 27430 w 37803"/>
                <a:gd name="csY0" fmla="*/ 43796 h 110527"/>
                <a:gd name="csX1" fmla="*/ 27776 w 37803"/>
                <a:gd name="csY1" fmla="*/ 72263 h 110527"/>
                <a:gd name="csX2" fmla="*/ 20169 w 37803"/>
                <a:gd name="csY2" fmla="*/ 110527 h 110527"/>
                <a:gd name="csX3" fmla="*/ 11756 w 37803"/>
                <a:gd name="csY3" fmla="*/ 110527 h 110527"/>
                <a:gd name="csX4" fmla="*/ 0 w 37803"/>
                <a:gd name="csY4" fmla="*/ 84365 h 110527"/>
                <a:gd name="csX5" fmla="*/ 10603 w 37803"/>
                <a:gd name="csY5" fmla="*/ 51864 h 110527"/>
                <a:gd name="csX6" fmla="*/ 26623 w 37803"/>
                <a:gd name="csY6" fmla="*/ 0 h 110527"/>
                <a:gd name="csX7" fmla="*/ 27430 w 37803"/>
                <a:gd name="csY7" fmla="*/ 43681 h 1105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7803" h="110527">
                  <a:moveTo>
                    <a:pt x="27430" y="43796"/>
                  </a:moveTo>
                  <a:cubicBezTo>
                    <a:pt x="41606" y="48176"/>
                    <a:pt x="40799" y="66616"/>
                    <a:pt x="27776" y="72263"/>
                  </a:cubicBezTo>
                  <a:cubicBezTo>
                    <a:pt x="25356" y="82521"/>
                    <a:pt x="20515" y="100731"/>
                    <a:pt x="20169" y="110527"/>
                  </a:cubicBezTo>
                  <a:lnTo>
                    <a:pt x="11756" y="110527"/>
                  </a:lnTo>
                  <a:cubicBezTo>
                    <a:pt x="11756" y="110527"/>
                    <a:pt x="0" y="84365"/>
                    <a:pt x="0" y="84365"/>
                  </a:cubicBezTo>
                  <a:lnTo>
                    <a:pt x="10603" y="51864"/>
                  </a:lnTo>
                  <a:lnTo>
                    <a:pt x="26623" y="0"/>
                  </a:lnTo>
                  <a:lnTo>
                    <a:pt x="27430" y="43681"/>
                  </a:lnTo>
                  <a:close/>
                </a:path>
              </a:pathLst>
            </a:custGeom>
            <a:solidFill>
              <a:srgbClr val="127536"/>
            </a:solidFill>
            <a:ln w="11479" cap="flat">
              <a:noFill/>
              <a:prstDash val="solid"/>
              <a:miter/>
            </a:ln>
          </p:spPr>
          <p:txBody>
            <a:bodyPr/>
            <a:lstStyle/>
            <a:p>
              <a:endParaRPr lang="en-US"/>
            </a:p>
          </p:txBody>
        </p:sp>
        <p:sp>
          <p:nvSpPr>
            <p:cNvPr id="1195" name="Freeform: Shape 1194">
              <a:extLst>
                <a:ext uri="{FF2B5EF4-FFF2-40B4-BE49-F238E27FC236}">
                  <a16:creationId xmlns:a16="http://schemas.microsoft.com/office/drawing/2014/main" id="{99BFB7EF-9D55-16DC-C88A-F7F2E092E5F2}"/>
                </a:ext>
              </a:extLst>
            </p:cNvPr>
            <p:cNvSpPr/>
            <p:nvPr/>
          </p:nvSpPr>
          <p:spPr>
            <a:xfrm>
              <a:off x="9599755" y="3594109"/>
              <a:ext cx="50213" cy="48400"/>
            </a:xfrm>
            <a:custGeom>
              <a:avLst/>
              <a:gdLst>
                <a:gd name="csX0" fmla="*/ 43220 w 50213"/>
                <a:gd name="csY0" fmla="*/ 31237 h 48400"/>
                <a:gd name="csX1" fmla="*/ 35613 w 50213"/>
                <a:gd name="csY1" fmla="*/ 47487 h 48400"/>
                <a:gd name="csX2" fmla="*/ 0 w 50213"/>
                <a:gd name="csY2" fmla="*/ 46796 h 48400"/>
                <a:gd name="csX3" fmla="*/ 17288 w 50213"/>
                <a:gd name="csY3" fmla="*/ 3922 h 48400"/>
                <a:gd name="csX4" fmla="*/ 23742 w 50213"/>
                <a:gd name="csY4" fmla="*/ 5766 h 48400"/>
                <a:gd name="csX5" fmla="*/ 43335 w 50213"/>
                <a:gd name="csY5" fmla="*/ 31237 h 48400"/>
              </a:gdLst>
              <a:ahLst/>
              <a:cxnLst>
                <a:cxn ang="0">
                  <a:pos x="csX0" y="csY0"/>
                </a:cxn>
                <a:cxn ang="0">
                  <a:pos x="csX1" y="csY1"/>
                </a:cxn>
                <a:cxn ang="0">
                  <a:pos x="csX2" y="csY2"/>
                </a:cxn>
                <a:cxn ang="0">
                  <a:pos x="csX3" y="csY3"/>
                </a:cxn>
                <a:cxn ang="0">
                  <a:pos x="csX4" y="csY4"/>
                </a:cxn>
                <a:cxn ang="0">
                  <a:pos x="csX5" y="csY5"/>
                </a:cxn>
              </a:cxnLst>
              <a:rect l="l" t="t" r="r" b="b"/>
              <a:pathLst>
                <a:path w="50213" h="48400">
                  <a:moveTo>
                    <a:pt x="43220" y="31237"/>
                  </a:moveTo>
                  <a:cubicBezTo>
                    <a:pt x="56243" y="35040"/>
                    <a:pt x="49559" y="52558"/>
                    <a:pt x="35613" y="47487"/>
                  </a:cubicBezTo>
                  <a:lnTo>
                    <a:pt x="0" y="46796"/>
                  </a:lnTo>
                  <a:lnTo>
                    <a:pt x="17288" y="3922"/>
                  </a:lnTo>
                  <a:lnTo>
                    <a:pt x="23742" y="5766"/>
                  </a:lnTo>
                  <a:cubicBezTo>
                    <a:pt x="42874" y="-10946"/>
                    <a:pt x="58894" y="12105"/>
                    <a:pt x="43335" y="31237"/>
                  </a:cubicBezTo>
                  <a:close/>
                </a:path>
              </a:pathLst>
            </a:custGeom>
            <a:solidFill>
              <a:srgbClr val="269A36"/>
            </a:solidFill>
            <a:ln w="11479" cap="flat">
              <a:noFill/>
              <a:prstDash val="solid"/>
              <a:miter/>
            </a:ln>
          </p:spPr>
          <p:txBody>
            <a:bodyPr/>
            <a:lstStyle/>
            <a:p>
              <a:endParaRPr lang="en-US"/>
            </a:p>
          </p:txBody>
        </p:sp>
        <p:sp>
          <p:nvSpPr>
            <p:cNvPr id="1196" name="Freeform: Shape 1195">
              <a:extLst>
                <a:ext uri="{FF2B5EF4-FFF2-40B4-BE49-F238E27FC236}">
                  <a16:creationId xmlns:a16="http://schemas.microsoft.com/office/drawing/2014/main" id="{FAC7ABAA-6165-6CB0-1C58-4F020B482E74}"/>
                </a:ext>
              </a:extLst>
            </p:cNvPr>
            <p:cNvSpPr/>
            <p:nvPr/>
          </p:nvSpPr>
          <p:spPr>
            <a:xfrm>
              <a:off x="9601714" y="3535891"/>
              <a:ext cx="31224" cy="45542"/>
            </a:xfrm>
            <a:custGeom>
              <a:avLst/>
              <a:gdLst>
                <a:gd name="csX0" fmla="*/ 25701 w 31224"/>
                <a:gd name="csY0" fmla="*/ 17421 h 45542"/>
                <a:gd name="csX1" fmla="*/ 8068 w 31224"/>
                <a:gd name="csY1" fmla="*/ 45543 h 45542"/>
                <a:gd name="csX2" fmla="*/ 0 w 31224"/>
                <a:gd name="csY2" fmla="*/ 29177 h 45542"/>
                <a:gd name="csX3" fmla="*/ 17864 w 31224"/>
                <a:gd name="csY3" fmla="*/ 3936 h 45542"/>
                <a:gd name="csX4" fmla="*/ 25701 w 31224"/>
                <a:gd name="csY4" fmla="*/ 17421 h 45542"/>
              </a:gdLst>
              <a:ahLst/>
              <a:cxnLst>
                <a:cxn ang="0">
                  <a:pos x="csX0" y="csY0"/>
                </a:cxn>
                <a:cxn ang="0">
                  <a:pos x="csX1" y="csY1"/>
                </a:cxn>
                <a:cxn ang="0">
                  <a:pos x="csX2" y="csY2"/>
                </a:cxn>
                <a:cxn ang="0">
                  <a:pos x="csX3" y="csY3"/>
                </a:cxn>
                <a:cxn ang="0">
                  <a:pos x="csX4" y="csY4"/>
                </a:cxn>
              </a:cxnLst>
              <a:rect l="l" t="t" r="r" b="b"/>
              <a:pathLst>
                <a:path w="31224" h="45542">
                  <a:moveTo>
                    <a:pt x="25701" y="17421"/>
                  </a:moveTo>
                  <a:lnTo>
                    <a:pt x="8068" y="45543"/>
                  </a:lnTo>
                  <a:lnTo>
                    <a:pt x="0" y="29177"/>
                  </a:lnTo>
                  <a:lnTo>
                    <a:pt x="17864" y="3936"/>
                  </a:lnTo>
                  <a:cubicBezTo>
                    <a:pt x="31118" y="-6436"/>
                    <a:pt x="35959" y="5665"/>
                    <a:pt x="25701" y="17421"/>
                  </a:cubicBezTo>
                  <a:close/>
                </a:path>
              </a:pathLst>
            </a:custGeom>
            <a:solidFill>
              <a:srgbClr val="3CA74F"/>
            </a:solidFill>
            <a:ln w="11479" cap="flat">
              <a:noFill/>
              <a:prstDash val="solid"/>
              <a:miter/>
            </a:ln>
          </p:spPr>
          <p:txBody>
            <a:bodyPr/>
            <a:lstStyle/>
            <a:p>
              <a:endParaRPr lang="en-US"/>
            </a:p>
          </p:txBody>
        </p:sp>
        <p:sp>
          <p:nvSpPr>
            <p:cNvPr id="1197" name="Freeform: Shape 1196">
              <a:extLst>
                <a:ext uri="{FF2B5EF4-FFF2-40B4-BE49-F238E27FC236}">
                  <a16:creationId xmlns:a16="http://schemas.microsoft.com/office/drawing/2014/main" id="{222CC75F-FF63-45FD-F0BE-5D81BF8BF467}"/>
                </a:ext>
              </a:extLst>
            </p:cNvPr>
            <p:cNvSpPr/>
            <p:nvPr/>
          </p:nvSpPr>
          <p:spPr>
            <a:xfrm>
              <a:off x="9877356" y="4350412"/>
              <a:ext cx="234526" cy="175975"/>
            </a:xfrm>
            <a:custGeom>
              <a:avLst/>
              <a:gdLst>
                <a:gd name="csX0" fmla="*/ 33005 w 234526"/>
                <a:gd name="csY0" fmla="*/ 7940 h 175975"/>
                <a:gd name="csX1" fmla="*/ 49025 w 234526"/>
                <a:gd name="csY1" fmla="*/ 21770 h 175975"/>
                <a:gd name="csX2" fmla="*/ 75533 w 234526"/>
                <a:gd name="csY2" fmla="*/ 49661 h 175975"/>
                <a:gd name="csX3" fmla="*/ 119213 w 234526"/>
                <a:gd name="csY3" fmla="*/ 67641 h 175975"/>
                <a:gd name="csX4" fmla="*/ 171077 w 234526"/>
                <a:gd name="csY4" fmla="*/ 99681 h 175975"/>
                <a:gd name="csX5" fmla="*/ 196548 w 234526"/>
                <a:gd name="csY5" fmla="*/ 126304 h 175975"/>
                <a:gd name="csX6" fmla="*/ 229395 w 234526"/>
                <a:gd name="csY6" fmla="*/ 172751 h 175975"/>
                <a:gd name="csX7" fmla="*/ 179030 w 234526"/>
                <a:gd name="csY7" fmla="*/ 152927 h 175975"/>
                <a:gd name="csX8" fmla="*/ 143301 w 234526"/>
                <a:gd name="csY8" fmla="*/ 111552 h 175975"/>
                <a:gd name="csX9" fmla="*/ 48103 w 234526"/>
                <a:gd name="csY9" fmla="*/ 56346 h 175975"/>
                <a:gd name="csX10" fmla="*/ 13642 w 234526"/>
                <a:gd name="csY10" fmla="*/ 21309 h 175975"/>
                <a:gd name="csX11" fmla="*/ 8341 w 234526"/>
                <a:gd name="csY11" fmla="*/ 10014 h 175975"/>
                <a:gd name="csX12" fmla="*/ 33235 w 234526"/>
                <a:gd name="csY12" fmla="*/ 7940 h 1759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34526" h="175975">
                  <a:moveTo>
                    <a:pt x="33005" y="7940"/>
                  </a:moveTo>
                  <a:cubicBezTo>
                    <a:pt x="51445" y="-6928"/>
                    <a:pt x="58014" y="-128"/>
                    <a:pt x="49025" y="21770"/>
                  </a:cubicBezTo>
                  <a:cubicBezTo>
                    <a:pt x="68387" y="5174"/>
                    <a:pt x="88902" y="29261"/>
                    <a:pt x="75533" y="49661"/>
                  </a:cubicBezTo>
                  <a:lnTo>
                    <a:pt x="119213" y="67641"/>
                  </a:lnTo>
                  <a:cubicBezTo>
                    <a:pt x="138806" y="46665"/>
                    <a:pt x="175572" y="73288"/>
                    <a:pt x="171077" y="99681"/>
                  </a:cubicBezTo>
                  <a:cubicBezTo>
                    <a:pt x="184446" y="83891"/>
                    <a:pt x="206805" y="111898"/>
                    <a:pt x="196548" y="126304"/>
                  </a:cubicBezTo>
                  <a:cubicBezTo>
                    <a:pt x="221788" y="119619"/>
                    <a:pt x="245184" y="153273"/>
                    <a:pt x="229395" y="172751"/>
                  </a:cubicBezTo>
                  <a:cubicBezTo>
                    <a:pt x="212683" y="181741"/>
                    <a:pt x="187904" y="170907"/>
                    <a:pt x="179030" y="152927"/>
                  </a:cubicBezTo>
                  <a:cubicBezTo>
                    <a:pt x="160704" y="158229"/>
                    <a:pt x="142495" y="129185"/>
                    <a:pt x="143301" y="111552"/>
                  </a:cubicBezTo>
                  <a:cubicBezTo>
                    <a:pt x="113912" y="72135"/>
                    <a:pt x="70807" y="85850"/>
                    <a:pt x="48103" y="56346"/>
                  </a:cubicBezTo>
                  <a:cubicBezTo>
                    <a:pt x="38076" y="43322"/>
                    <a:pt x="25283" y="17851"/>
                    <a:pt x="13642" y="21309"/>
                  </a:cubicBezTo>
                  <a:cubicBezTo>
                    <a:pt x="-1802" y="25573"/>
                    <a:pt x="-4913" y="19696"/>
                    <a:pt x="8341" y="10014"/>
                  </a:cubicBezTo>
                  <a:cubicBezTo>
                    <a:pt x="5920" y="1831"/>
                    <a:pt x="14218" y="1025"/>
                    <a:pt x="33235" y="7940"/>
                  </a:cubicBezTo>
                  <a:close/>
                </a:path>
              </a:pathLst>
            </a:custGeom>
            <a:solidFill>
              <a:srgbClr val="B79806"/>
            </a:solidFill>
            <a:ln w="11479" cap="flat">
              <a:noFill/>
              <a:prstDash val="solid"/>
              <a:miter/>
            </a:ln>
          </p:spPr>
          <p:txBody>
            <a:bodyPr/>
            <a:lstStyle/>
            <a:p>
              <a:endParaRPr lang="en-US"/>
            </a:p>
          </p:txBody>
        </p:sp>
        <p:sp>
          <p:nvSpPr>
            <p:cNvPr id="1198" name="Freeform: Shape 1197">
              <a:extLst>
                <a:ext uri="{FF2B5EF4-FFF2-40B4-BE49-F238E27FC236}">
                  <a16:creationId xmlns:a16="http://schemas.microsoft.com/office/drawing/2014/main" id="{81330D03-948A-6EC6-7F1A-F627F4F26888}"/>
                </a:ext>
              </a:extLst>
            </p:cNvPr>
            <p:cNvSpPr/>
            <p:nvPr/>
          </p:nvSpPr>
          <p:spPr>
            <a:xfrm>
              <a:off x="9841670" y="4382702"/>
              <a:ext cx="69497" cy="61051"/>
            </a:xfrm>
            <a:custGeom>
              <a:avLst/>
              <a:gdLst>
                <a:gd name="csX0" fmla="*/ 69497 w 69497"/>
                <a:gd name="csY0" fmla="*/ 61052 h 61051"/>
                <a:gd name="csX1" fmla="*/ 0 w 69497"/>
                <a:gd name="csY1" fmla="*/ 8266 h 61051"/>
                <a:gd name="csX2" fmla="*/ 51287 w 69497"/>
                <a:gd name="csY2" fmla="*/ 1697 h 61051"/>
                <a:gd name="csX3" fmla="*/ 69497 w 69497"/>
                <a:gd name="csY3" fmla="*/ 61052 h 61051"/>
              </a:gdLst>
              <a:ahLst/>
              <a:cxnLst>
                <a:cxn ang="0">
                  <a:pos x="csX0" y="csY0"/>
                </a:cxn>
                <a:cxn ang="0">
                  <a:pos x="csX1" y="csY1"/>
                </a:cxn>
                <a:cxn ang="0">
                  <a:pos x="csX2" y="csY2"/>
                </a:cxn>
                <a:cxn ang="0">
                  <a:pos x="csX3" y="csY3"/>
                </a:cxn>
              </a:cxnLst>
              <a:rect l="l" t="t" r="r" b="b"/>
              <a:pathLst>
                <a:path w="69497" h="61051">
                  <a:moveTo>
                    <a:pt x="69497" y="61052"/>
                  </a:moveTo>
                  <a:cubicBezTo>
                    <a:pt x="51287" y="46069"/>
                    <a:pt x="17634" y="20944"/>
                    <a:pt x="0" y="8266"/>
                  </a:cubicBezTo>
                  <a:cubicBezTo>
                    <a:pt x="12678" y="3425"/>
                    <a:pt x="37227" y="-3144"/>
                    <a:pt x="51287" y="1697"/>
                  </a:cubicBezTo>
                  <a:cubicBezTo>
                    <a:pt x="64541" y="16334"/>
                    <a:pt x="68345" y="39269"/>
                    <a:pt x="69497" y="61052"/>
                  </a:cubicBezTo>
                  <a:close/>
                </a:path>
              </a:pathLst>
            </a:custGeom>
            <a:solidFill>
              <a:srgbClr val="8F5E05"/>
            </a:solidFill>
            <a:ln w="11479" cap="flat">
              <a:noFill/>
              <a:prstDash val="solid"/>
              <a:miter/>
            </a:ln>
          </p:spPr>
          <p:txBody>
            <a:bodyPr/>
            <a:lstStyle/>
            <a:p>
              <a:endParaRPr lang="en-US"/>
            </a:p>
          </p:txBody>
        </p:sp>
        <p:sp>
          <p:nvSpPr>
            <p:cNvPr id="1199" name="Freeform: Shape 1198">
              <a:extLst>
                <a:ext uri="{FF2B5EF4-FFF2-40B4-BE49-F238E27FC236}">
                  <a16:creationId xmlns:a16="http://schemas.microsoft.com/office/drawing/2014/main" id="{80A72492-53D6-4843-B3C0-E0F81A4FB276}"/>
                </a:ext>
              </a:extLst>
            </p:cNvPr>
            <p:cNvSpPr/>
            <p:nvPr/>
          </p:nvSpPr>
          <p:spPr>
            <a:xfrm>
              <a:off x="9996665" y="4462079"/>
              <a:ext cx="77411" cy="69266"/>
            </a:xfrm>
            <a:custGeom>
              <a:avLst/>
              <a:gdLst>
                <a:gd name="csX0" fmla="*/ 59605 w 77411"/>
                <a:gd name="csY0" fmla="*/ 41260 h 69266"/>
                <a:gd name="csX1" fmla="*/ 68018 w 77411"/>
                <a:gd name="csY1" fmla="*/ 69267 h 69266"/>
                <a:gd name="csX2" fmla="*/ 51537 w 77411"/>
                <a:gd name="csY2" fmla="*/ 67999 h 69266"/>
                <a:gd name="csX3" fmla="*/ 17422 w 77411"/>
                <a:gd name="csY3" fmla="*/ 17403 h 69266"/>
                <a:gd name="csX4" fmla="*/ 15693 w 77411"/>
                <a:gd name="csY4" fmla="*/ 0 h 69266"/>
                <a:gd name="csX5" fmla="*/ 23876 w 77411"/>
                <a:gd name="csY5" fmla="*/ 0 h 69266"/>
                <a:gd name="csX6" fmla="*/ 59605 w 77411"/>
                <a:gd name="csY6" fmla="*/ 41260 h 692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411" h="69266">
                  <a:moveTo>
                    <a:pt x="59605" y="41260"/>
                  </a:moveTo>
                  <a:cubicBezTo>
                    <a:pt x="80120" y="53477"/>
                    <a:pt x="82886" y="62813"/>
                    <a:pt x="68018" y="69267"/>
                  </a:cubicBezTo>
                  <a:cubicBezTo>
                    <a:pt x="63639" y="68921"/>
                    <a:pt x="55571" y="69728"/>
                    <a:pt x="51537" y="67999"/>
                  </a:cubicBezTo>
                  <a:cubicBezTo>
                    <a:pt x="21341" y="51403"/>
                    <a:pt x="9931" y="34576"/>
                    <a:pt x="17422" y="17403"/>
                  </a:cubicBezTo>
                  <a:cubicBezTo>
                    <a:pt x="-5628" y="16827"/>
                    <a:pt x="-5398" y="8759"/>
                    <a:pt x="15693" y="0"/>
                  </a:cubicBezTo>
                  <a:lnTo>
                    <a:pt x="23876" y="0"/>
                  </a:lnTo>
                  <a:cubicBezTo>
                    <a:pt x="33673" y="13024"/>
                    <a:pt x="48310" y="31233"/>
                    <a:pt x="59605" y="41260"/>
                  </a:cubicBezTo>
                  <a:close/>
                </a:path>
              </a:pathLst>
            </a:custGeom>
            <a:solidFill>
              <a:srgbClr val="8A6505"/>
            </a:solidFill>
            <a:ln w="11479" cap="flat">
              <a:noFill/>
              <a:prstDash val="solid"/>
              <a:miter/>
            </a:ln>
          </p:spPr>
          <p:txBody>
            <a:bodyPr/>
            <a:lstStyle/>
            <a:p>
              <a:endParaRPr lang="en-US"/>
            </a:p>
          </p:txBody>
        </p:sp>
        <p:sp>
          <p:nvSpPr>
            <p:cNvPr id="1200" name="Freeform: Shape 1199">
              <a:extLst>
                <a:ext uri="{FF2B5EF4-FFF2-40B4-BE49-F238E27FC236}">
                  <a16:creationId xmlns:a16="http://schemas.microsoft.com/office/drawing/2014/main" id="{1F535CE6-36ED-6435-D911-B64723E4D64A}"/>
                </a:ext>
              </a:extLst>
            </p:cNvPr>
            <p:cNvSpPr/>
            <p:nvPr/>
          </p:nvSpPr>
          <p:spPr>
            <a:xfrm>
              <a:off x="9807324" y="4352128"/>
              <a:ext cx="85517" cy="40159"/>
            </a:xfrm>
            <a:custGeom>
              <a:avLst/>
              <a:gdLst>
                <a:gd name="csX0" fmla="*/ 26393 w 85517"/>
                <a:gd name="csY0" fmla="*/ 6108 h 40159"/>
                <a:gd name="csX1" fmla="*/ 83558 w 85517"/>
                <a:gd name="csY1" fmla="*/ 19593 h 40159"/>
                <a:gd name="csX2" fmla="*/ 85517 w 85517"/>
                <a:gd name="csY2" fmla="*/ 32271 h 40159"/>
                <a:gd name="csX3" fmla="*/ 34230 w 85517"/>
                <a:gd name="csY3" fmla="*/ 38840 h 40159"/>
                <a:gd name="csX4" fmla="*/ 17057 w 85517"/>
                <a:gd name="csY4" fmla="*/ 31349 h 40159"/>
                <a:gd name="csX5" fmla="*/ 0 w 85517"/>
                <a:gd name="csY5" fmla="*/ 0 h 40159"/>
                <a:gd name="csX6" fmla="*/ 26393 w 85517"/>
                <a:gd name="csY6" fmla="*/ 6108 h 401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5517" h="40159">
                  <a:moveTo>
                    <a:pt x="26393" y="6108"/>
                  </a:moveTo>
                  <a:cubicBezTo>
                    <a:pt x="41837" y="4264"/>
                    <a:pt x="67999" y="11410"/>
                    <a:pt x="83558" y="19593"/>
                  </a:cubicBezTo>
                  <a:lnTo>
                    <a:pt x="85517" y="32271"/>
                  </a:lnTo>
                  <a:cubicBezTo>
                    <a:pt x="69958" y="39762"/>
                    <a:pt x="51287" y="41837"/>
                    <a:pt x="34230" y="38840"/>
                  </a:cubicBezTo>
                  <a:cubicBezTo>
                    <a:pt x="30427" y="36074"/>
                    <a:pt x="21783" y="31464"/>
                    <a:pt x="17057" y="31349"/>
                  </a:cubicBezTo>
                  <a:lnTo>
                    <a:pt x="0" y="0"/>
                  </a:lnTo>
                  <a:lnTo>
                    <a:pt x="26393" y="6108"/>
                  </a:lnTo>
                  <a:close/>
                </a:path>
              </a:pathLst>
            </a:custGeom>
            <a:solidFill>
              <a:srgbClr val="827614"/>
            </a:solidFill>
            <a:ln w="11479" cap="flat">
              <a:noFill/>
              <a:prstDash val="solid"/>
              <a:miter/>
            </a:ln>
          </p:spPr>
          <p:txBody>
            <a:bodyPr/>
            <a:lstStyle/>
            <a:p>
              <a:endParaRPr lang="en-US"/>
            </a:p>
          </p:txBody>
        </p:sp>
        <p:sp>
          <p:nvSpPr>
            <p:cNvPr id="1201" name="Freeform: Shape 1200">
              <a:extLst>
                <a:ext uri="{FF2B5EF4-FFF2-40B4-BE49-F238E27FC236}">
                  <a16:creationId xmlns:a16="http://schemas.microsoft.com/office/drawing/2014/main" id="{0FAC640C-902D-A816-91CA-69A2EF4250F2}"/>
                </a:ext>
              </a:extLst>
            </p:cNvPr>
            <p:cNvSpPr/>
            <p:nvPr/>
          </p:nvSpPr>
          <p:spPr>
            <a:xfrm>
              <a:off x="9961186" y="4451951"/>
              <a:ext cx="54117" cy="46396"/>
            </a:xfrm>
            <a:custGeom>
              <a:avLst/>
              <a:gdLst>
                <a:gd name="csX0" fmla="*/ 51287 w 54117"/>
                <a:gd name="csY0" fmla="*/ 10127 h 46396"/>
                <a:gd name="csX1" fmla="*/ 53016 w 54117"/>
                <a:gd name="csY1" fmla="*/ 27531 h 46396"/>
                <a:gd name="csX2" fmla="*/ 27891 w 54117"/>
                <a:gd name="csY2" fmla="*/ 33985 h 46396"/>
                <a:gd name="csX3" fmla="*/ 0 w 54117"/>
                <a:gd name="csY3" fmla="*/ 7938 h 46396"/>
                <a:gd name="csX4" fmla="*/ 51287 w 54117"/>
                <a:gd name="csY4" fmla="*/ 10012 h 46396"/>
              </a:gdLst>
              <a:ahLst/>
              <a:cxnLst>
                <a:cxn ang="0">
                  <a:pos x="csX0" y="csY0"/>
                </a:cxn>
                <a:cxn ang="0">
                  <a:pos x="csX1" y="csY1"/>
                </a:cxn>
                <a:cxn ang="0">
                  <a:pos x="csX2" y="csY2"/>
                </a:cxn>
                <a:cxn ang="0">
                  <a:pos x="csX3" y="csY3"/>
                </a:cxn>
                <a:cxn ang="0">
                  <a:pos x="csX4" y="csY4"/>
                </a:cxn>
              </a:cxnLst>
              <a:rect l="l" t="t" r="r" b="b"/>
              <a:pathLst>
                <a:path w="54117" h="46396">
                  <a:moveTo>
                    <a:pt x="51287" y="10127"/>
                  </a:moveTo>
                  <a:lnTo>
                    <a:pt x="53016" y="27531"/>
                  </a:lnTo>
                  <a:cubicBezTo>
                    <a:pt x="58433" y="52771"/>
                    <a:pt x="42874" y="50351"/>
                    <a:pt x="27891" y="33985"/>
                  </a:cubicBezTo>
                  <a:lnTo>
                    <a:pt x="0" y="7938"/>
                  </a:lnTo>
                  <a:cubicBezTo>
                    <a:pt x="20054" y="-4510"/>
                    <a:pt x="34115" y="-1167"/>
                    <a:pt x="51287" y="10012"/>
                  </a:cubicBezTo>
                  <a:close/>
                </a:path>
              </a:pathLst>
            </a:custGeom>
            <a:solidFill>
              <a:srgbClr val="B76B12"/>
            </a:solidFill>
            <a:ln w="11479" cap="flat">
              <a:noFill/>
              <a:prstDash val="solid"/>
              <a:miter/>
            </a:ln>
          </p:spPr>
          <p:txBody>
            <a:bodyPr/>
            <a:lstStyle/>
            <a:p>
              <a:endParaRPr lang="en-US"/>
            </a:p>
          </p:txBody>
        </p:sp>
        <p:sp>
          <p:nvSpPr>
            <p:cNvPr id="1202" name="Freeform: Shape 1201">
              <a:extLst>
                <a:ext uri="{FF2B5EF4-FFF2-40B4-BE49-F238E27FC236}">
                  <a16:creationId xmlns:a16="http://schemas.microsoft.com/office/drawing/2014/main" id="{4F02AE0D-0CE8-36DC-D681-0073FB75E4C1}"/>
                </a:ext>
              </a:extLst>
            </p:cNvPr>
            <p:cNvSpPr/>
            <p:nvPr/>
          </p:nvSpPr>
          <p:spPr>
            <a:xfrm>
              <a:off x="9988962" y="4479482"/>
              <a:ext cx="59355" cy="50595"/>
            </a:xfrm>
            <a:custGeom>
              <a:avLst/>
              <a:gdLst>
                <a:gd name="csX0" fmla="*/ 25240 w 59355"/>
                <a:gd name="csY0" fmla="*/ 0 h 50595"/>
                <a:gd name="csX1" fmla="*/ 59355 w 59355"/>
                <a:gd name="csY1" fmla="*/ 50596 h 50595"/>
                <a:gd name="csX2" fmla="*/ 17518 w 59355"/>
                <a:gd name="csY2" fmla="*/ 32616 h 50595"/>
                <a:gd name="csX3" fmla="*/ 0 w 59355"/>
                <a:gd name="csY3" fmla="*/ 6454 h 50595"/>
                <a:gd name="csX4" fmla="*/ 25240 w 59355"/>
                <a:gd name="csY4" fmla="*/ 0 h 50595"/>
              </a:gdLst>
              <a:ahLst/>
              <a:cxnLst>
                <a:cxn ang="0">
                  <a:pos x="csX0" y="csY0"/>
                </a:cxn>
                <a:cxn ang="0">
                  <a:pos x="csX1" y="csY1"/>
                </a:cxn>
                <a:cxn ang="0">
                  <a:pos x="csX2" y="csY2"/>
                </a:cxn>
                <a:cxn ang="0">
                  <a:pos x="csX3" y="csY3"/>
                </a:cxn>
                <a:cxn ang="0">
                  <a:pos x="csX4" y="csY4"/>
                </a:cxn>
              </a:cxnLst>
              <a:rect l="l" t="t" r="r" b="b"/>
              <a:pathLst>
                <a:path w="59355" h="50595">
                  <a:moveTo>
                    <a:pt x="25240" y="0"/>
                  </a:moveTo>
                  <a:lnTo>
                    <a:pt x="59355" y="50596"/>
                  </a:lnTo>
                  <a:lnTo>
                    <a:pt x="17518" y="32616"/>
                  </a:lnTo>
                  <a:lnTo>
                    <a:pt x="0" y="6454"/>
                  </a:lnTo>
                  <a:lnTo>
                    <a:pt x="25240" y="0"/>
                  </a:lnTo>
                  <a:close/>
                </a:path>
              </a:pathLst>
            </a:custGeom>
            <a:solidFill>
              <a:srgbClr val="BF7507"/>
            </a:solidFill>
            <a:ln w="11479" cap="flat">
              <a:noFill/>
              <a:prstDash val="solid"/>
              <a:miter/>
            </a:ln>
          </p:spPr>
          <p:txBody>
            <a:bodyPr/>
            <a:lstStyle/>
            <a:p>
              <a:endParaRPr lang="en-US"/>
            </a:p>
          </p:txBody>
        </p:sp>
        <p:sp>
          <p:nvSpPr>
            <p:cNvPr id="1203" name="Freeform: Shape 1202">
              <a:extLst>
                <a:ext uri="{FF2B5EF4-FFF2-40B4-BE49-F238E27FC236}">
                  <a16:creationId xmlns:a16="http://schemas.microsoft.com/office/drawing/2014/main" id="{DC8D3D69-C793-05B3-8293-3D6EA8F8A4DF}"/>
                </a:ext>
              </a:extLst>
            </p:cNvPr>
            <p:cNvSpPr/>
            <p:nvPr/>
          </p:nvSpPr>
          <p:spPr>
            <a:xfrm>
              <a:off x="10620267" y="4331418"/>
              <a:ext cx="127517" cy="63742"/>
            </a:xfrm>
            <a:custGeom>
              <a:avLst/>
              <a:gdLst>
                <a:gd name="csX0" fmla="*/ 32319 w 127517"/>
                <a:gd name="csY0" fmla="*/ 20940 h 63742"/>
                <a:gd name="csX1" fmla="*/ 101010 w 127517"/>
                <a:gd name="csY1" fmla="*/ 24052 h 63742"/>
                <a:gd name="csX2" fmla="*/ 107579 w 127517"/>
                <a:gd name="csY2" fmla="*/ 33387 h 63742"/>
                <a:gd name="csX3" fmla="*/ 127518 w 127517"/>
                <a:gd name="csY3" fmla="*/ 36269 h 63742"/>
                <a:gd name="csX4" fmla="*/ 99857 w 127517"/>
                <a:gd name="csY4" fmla="*/ 52174 h 63742"/>
                <a:gd name="csX5" fmla="*/ 39811 w 127517"/>
                <a:gd name="csY5" fmla="*/ 53441 h 63742"/>
                <a:gd name="csX6" fmla="*/ 16645 w 127517"/>
                <a:gd name="csY6" fmla="*/ 44567 h 63742"/>
                <a:gd name="csX7" fmla="*/ 14109 w 127517"/>
                <a:gd name="csY7" fmla="*/ 8954 h 63742"/>
                <a:gd name="csX8" fmla="*/ 32319 w 127517"/>
                <a:gd name="csY8" fmla="*/ 21055 h 63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7517" h="63742">
                  <a:moveTo>
                    <a:pt x="32319" y="20940"/>
                  </a:moveTo>
                  <a:cubicBezTo>
                    <a:pt x="52258" y="23591"/>
                    <a:pt x="75193" y="24628"/>
                    <a:pt x="101010" y="24052"/>
                  </a:cubicBezTo>
                  <a:lnTo>
                    <a:pt x="107579" y="33387"/>
                  </a:lnTo>
                  <a:cubicBezTo>
                    <a:pt x="112535" y="32696"/>
                    <a:pt x="122447" y="36153"/>
                    <a:pt x="127518" y="36269"/>
                  </a:cubicBezTo>
                  <a:lnTo>
                    <a:pt x="99857" y="52174"/>
                  </a:lnTo>
                  <a:cubicBezTo>
                    <a:pt x="95823" y="69807"/>
                    <a:pt x="55485" y="64851"/>
                    <a:pt x="39811" y="53441"/>
                  </a:cubicBezTo>
                  <a:lnTo>
                    <a:pt x="16645" y="44567"/>
                  </a:lnTo>
                  <a:cubicBezTo>
                    <a:pt x="-2602" y="36153"/>
                    <a:pt x="-7328" y="18750"/>
                    <a:pt x="14109" y="8954"/>
                  </a:cubicBezTo>
                  <a:cubicBezTo>
                    <a:pt x="27709" y="-8219"/>
                    <a:pt x="39234" y="1232"/>
                    <a:pt x="32319" y="21055"/>
                  </a:cubicBezTo>
                  <a:close/>
                </a:path>
              </a:pathLst>
            </a:custGeom>
            <a:solidFill>
              <a:srgbClr val="9B7C0F"/>
            </a:solidFill>
            <a:ln w="11479" cap="flat">
              <a:noFill/>
              <a:prstDash val="solid"/>
              <a:miter/>
            </a:ln>
          </p:spPr>
          <p:txBody>
            <a:bodyPr/>
            <a:lstStyle/>
            <a:p>
              <a:endParaRPr lang="en-US"/>
            </a:p>
          </p:txBody>
        </p:sp>
        <p:sp>
          <p:nvSpPr>
            <p:cNvPr id="1204" name="Freeform: Shape 1203">
              <a:extLst>
                <a:ext uri="{FF2B5EF4-FFF2-40B4-BE49-F238E27FC236}">
                  <a16:creationId xmlns:a16="http://schemas.microsoft.com/office/drawing/2014/main" id="{2A8B9B82-EC58-A981-73B6-C3FD0300396B}"/>
                </a:ext>
              </a:extLst>
            </p:cNvPr>
            <p:cNvSpPr/>
            <p:nvPr/>
          </p:nvSpPr>
          <p:spPr>
            <a:xfrm>
              <a:off x="10659962" y="4383476"/>
              <a:ext cx="72954" cy="17770"/>
            </a:xfrm>
            <a:custGeom>
              <a:avLst/>
              <a:gdLst>
                <a:gd name="csX0" fmla="*/ 60047 w 72954"/>
                <a:gd name="csY0" fmla="*/ 115 h 17770"/>
                <a:gd name="csX1" fmla="*/ 72955 w 72954"/>
                <a:gd name="csY1" fmla="*/ 15213 h 17770"/>
                <a:gd name="csX2" fmla="*/ 43911 w 72954"/>
                <a:gd name="csY2" fmla="*/ 17288 h 17770"/>
                <a:gd name="csX3" fmla="*/ 0 w 72954"/>
                <a:gd name="csY3" fmla="*/ 1268 h 17770"/>
                <a:gd name="csX4" fmla="*/ 60047 w 72954"/>
                <a:gd name="csY4" fmla="*/ 0 h 17770"/>
              </a:gdLst>
              <a:ahLst/>
              <a:cxnLst>
                <a:cxn ang="0">
                  <a:pos x="csX0" y="csY0"/>
                </a:cxn>
                <a:cxn ang="0">
                  <a:pos x="csX1" y="csY1"/>
                </a:cxn>
                <a:cxn ang="0">
                  <a:pos x="csX2" y="csY2"/>
                </a:cxn>
                <a:cxn ang="0">
                  <a:pos x="csX3" y="csY3"/>
                </a:cxn>
                <a:cxn ang="0">
                  <a:pos x="csX4" y="csY4"/>
                </a:cxn>
              </a:cxnLst>
              <a:rect l="l" t="t" r="r" b="b"/>
              <a:pathLst>
                <a:path w="72954" h="17770">
                  <a:moveTo>
                    <a:pt x="60047" y="115"/>
                  </a:moveTo>
                  <a:lnTo>
                    <a:pt x="72955" y="15213"/>
                  </a:lnTo>
                  <a:lnTo>
                    <a:pt x="43911" y="17288"/>
                  </a:lnTo>
                  <a:cubicBezTo>
                    <a:pt x="25817" y="18556"/>
                    <a:pt x="3803" y="18556"/>
                    <a:pt x="0" y="1268"/>
                  </a:cubicBezTo>
                  <a:cubicBezTo>
                    <a:pt x="19478" y="2190"/>
                    <a:pt x="45525" y="6224"/>
                    <a:pt x="60047" y="0"/>
                  </a:cubicBezTo>
                  <a:close/>
                </a:path>
              </a:pathLst>
            </a:custGeom>
            <a:solidFill>
              <a:srgbClr val="6E6A09"/>
            </a:solidFill>
            <a:ln w="11479" cap="flat">
              <a:noFill/>
              <a:prstDash val="solid"/>
              <a:miter/>
            </a:ln>
          </p:spPr>
          <p:txBody>
            <a:bodyPr/>
            <a:lstStyle/>
            <a:p>
              <a:endParaRPr lang="en-US"/>
            </a:p>
          </p:txBody>
        </p:sp>
        <p:sp>
          <p:nvSpPr>
            <p:cNvPr id="1205" name="Freeform: Shape 1204">
              <a:extLst>
                <a:ext uri="{FF2B5EF4-FFF2-40B4-BE49-F238E27FC236}">
                  <a16:creationId xmlns:a16="http://schemas.microsoft.com/office/drawing/2014/main" id="{CD421F87-835F-75F9-9DEA-05577A5651A2}"/>
                </a:ext>
              </a:extLst>
            </p:cNvPr>
            <p:cNvSpPr/>
            <p:nvPr/>
          </p:nvSpPr>
          <p:spPr>
            <a:xfrm>
              <a:off x="9637357" y="3447464"/>
              <a:ext cx="52570" cy="61635"/>
            </a:xfrm>
            <a:custGeom>
              <a:avLst/>
              <a:gdLst>
                <a:gd name="csX0" fmla="*/ 48492 w 52570"/>
                <a:gd name="csY0" fmla="*/ 14453 h 61635"/>
                <a:gd name="csX1" fmla="*/ 7347 w 52570"/>
                <a:gd name="csY1" fmla="*/ 58710 h 61635"/>
                <a:gd name="csX2" fmla="*/ 5964 w 52570"/>
                <a:gd name="csY2" fmla="*/ 45801 h 61635"/>
                <a:gd name="csX3" fmla="*/ 12418 w 52570"/>
                <a:gd name="csY3" fmla="*/ 25171 h 61635"/>
                <a:gd name="csX4" fmla="*/ 22675 w 52570"/>
                <a:gd name="csY4" fmla="*/ 13416 h 61635"/>
                <a:gd name="csX5" fmla="*/ 39156 w 52570"/>
                <a:gd name="csY5" fmla="*/ 6039 h 61635"/>
                <a:gd name="csX6" fmla="*/ 48376 w 52570"/>
                <a:gd name="csY6" fmla="*/ 14453 h 6163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570" h="61635">
                  <a:moveTo>
                    <a:pt x="48492" y="14453"/>
                  </a:moveTo>
                  <a:cubicBezTo>
                    <a:pt x="48838" y="35890"/>
                    <a:pt x="27516" y="72194"/>
                    <a:pt x="7347" y="58710"/>
                  </a:cubicBezTo>
                  <a:cubicBezTo>
                    <a:pt x="7692" y="55483"/>
                    <a:pt x="6309" y="48913"/>
                    <a:pt x="5964" y="45801"/>
                  </a:cubicBezTo>
                  <a:cubicBezTo>
                    <a:pt x="-3718" y="39117"/>
                    <a:pt x="-1643" y="32202"/>
                    <a:pt x="12418" y="25171"/>
                  </a:cubicBezTo>
                  <a:lnTo>
                    <a:pt x="22675" y="13416"/>
                  </a:lnTo>
                  <a:cubicBezTo>
                    <a:pt x="29014" y="-761"/>
                    <a:pt x="34546" y="-3296"/>
                    <a:pt x="39156" y="6039"/>
                  </a:cubicBezTo>
                  <a:cubicBezTo>
                    <a:pt x="51949" y="-4910"/>
                    <a:pt x="56790" y="-300"/>
                    <a:pt x="48376" y="14453"/>
                  </a:cubicBezTo>
                  <a:close/>
                </a:path>
              </a:pathLst>
            </a:custGeom>
            <a:solidFill>
              <a:srgbClr val="35A958"/>
            </a:solidFill>
            <a:ln w="11479" cap="flat">
              <a:noFill/>
              <a:prstDash val="solid"/>
              <a:miter/>
            </a:ln>
          </p:spPr>
          <p:txBody>
            <a:bodyPr/>
            <a:lstStyle/>
            <a:p>
              <a:endParaRPr lang="en-US"/>
            </a:p>
          </p:txBody>
        </p:sp>
        <p:sp>
          <p:nvSpPr>
            <p:cNvPr id="1206" name="Freeform: Shape 1205">
              <a:extLst>
                <a:ext uri="{FF2B5EF4-FFF2-40B4-BE49-F238E27FC236}">
                  <a16:creationId xmlns:a16="http://schemas.microsoft.com/office/drawing/2014/main" id="{28B4DE26-7743-8CD6-CDD5-2B71E3DFBA35}"/>
                </a:ext>
              </a:extLst>
            </p:cNvPr>
            <p:cNvSpPr/>
            <p:nvPr/>
          </p:nvSpPr>
          <p:spPr>
            <a:xfrm>
              <a:off x="9619463" y="3505972"/>
              <a:ext cx="36471" cy="47225"/>
            </a:xfrm>
            <a:custGeom>
              <a:avLst/>
              <a:gdLst>
                <a:gd name="csX0" fmla="*/ 21667 w 36471"/>
                <a:gd name="csY0" fmla="*/ 30745 h 47225"/>
                <a:gd name="csX1" fmla="*/ 22359 w 36471"/>
                <a:gd name="csY1" fmla="*/ 39965 h 47225"/>
                <a:gd name="csX2" fmla="*/ 7837 w 36471"/>
                <a:gd name="csY2" fmla="*/ 47226 h 47225"/>
                <a:gd name="csX3" fmla="*/ 0 w 36471"/>
                <a:gd name="csY3" fmla="*/ 33741 h 47225"/>
                <a:gd name="csX4" fmla="*/ 25240 w 36471"/>
                <a:gd name="csY4" fmla="*/ 87 h 47225"/>
                <a:gd name="csX5" fmla="*/ 21552 w 36471"/>
                <a:gd name="csY5" fmla="*/ 30629 h 47225"/>
              </a:gdLst>
              <a:ahLst/>
              <a:cxnLst>
                <a:cxn ang="0">
                  <a:pos x="csX0" y="csY0"/>
                </a:cxn>
                <a:cxn ang="0">
                  <a:pos x="csX1" y="csY1"/>
                </a:cxn>
                <a:cxn ang="0">
                  <a:pos x="csX2" y="csY2"/>
                </a:cxn>
                <a:cxn ang="0">
                  <a:pos x="csX3" y="csY3"/>
                </a:cxn>
                <a:cxn ang="0">
                  <a:pos x="csX4" y="csY4"/>
                </a:cxn>
                <a:cxn ang="0">
                  <a:pos x="csX5" y="csY5"/>
                </a:cxn>
              </a:cxnLst>
              <a:rect l="l" t="t" r="r" b="b"/>
              <a:pathLst>
                <a:path w="36471" h="47225">
                  <a:moveTo>
                    <a:pt x="21667" y="30745"/>
                  </a:moveTo>
                  <a:cubicBezTo>
                    <a:pt x="29159" y="33050"/>
                    <a:pt x="29274" y="36046"/>
                    <a:pt x="22359" y="39965"/>
                  </a:cubicBezTo>
                  <a:cubicBezTo>
                    <a:pt x="18325" y="40656"/>
                    <a:pt x="10027" y="43768"/>
                    <a:pt x="7837" y="47226"/>
                  </a:cubicBezTo>
                  <a:lnTo>
                    <a:pt x="0" y="33741"/>
                  </a:lnTo>
                  <a:cubicBezTo>
                    <a:pt x="7146" y="23599"/>
                    <a:pt x="17979" y="8040"/>
                    <a:pt x="25240" y="87"/>
                  </a:cubicBezTo>
                  <a:cubicBezTo>
                    <a:pt x="41376" y="-1065"/>
                    <a:pt x="40108" y="9192"/>
                    <a:pt x="21552" y="30629"/>
                  </a:cubicBezTo>
                  <a:close/>
                </a:path>
              </a:pathLst>
            </a:custGeom>
            <a:solidFill>
              <a:srgbClr val="4CB06A"/>
            </a:solidFill>
            <a:ln w="11479" cap="flat">
              <a:noFill/>
              <a:prstDash val="solid"/>
              <a:miter/>
            </a:ln>
          </p:spPr>
          <p:txBody>
            <a:bodyPr/>
            <a:lstStyle/>
            <a:p>
              <a:endParaRPr lang="en-US"/>
            </a:p>
          </p:txBody>
        </p:sp>
        <p:sp>
          <p:nvSpPr>
            <p:cNvPr id="1207" name="Freeform: Shape 1206">
              <a:extLst>
                <a:ext uri="{FF2B5EF4-FFF2-40B4-BE49-F238E27FC236}">
                  <a16:creationId xmlns:a16="http://schemas.microsoft.com/office/drawing/2014/main" id="{11906B45-4234-C53A-8A2D-74ED7CABD932}"/>
                </a:ext>
              </a:extLst>
            </p:cNvPr>
            <p:cNvSpPr/>
            <p:nvPr/>
          </p:nvSpPr>
          <p:spPr>
            <a:xfrm>
              <a:off x="9626724" y="3472636"/>
              <a:ext cx="23165" cy="20630"/>
            </a:xfrm>
            <a:custGeom>
              <a:avLst/>
              <a:gdLst>
                <a:gd name="csX0" fmla="*/ 23166 w 23165"/>
                <a:gd name="csY0" fmla="*/ 0 h 20630"/>
                <a:gd name="csX1" fmla="*/ 16712 w 23165"/>
                <a:gd name="csY1" fmla="*/ 20630 h 20630"/>
                <a:gd name="csX2" fmla="*/ 0 w 23165"/>
                <a:gd name="csY2" fmla="*/ 7952 h 20630"/>
                <a:gd name="csX3" fmla="*/ 23166 w 23165"/>
                <a:gd name="csY3" fmla="*/ 0 h 20630"/>
              </a:gdLst>
              <a:ahLst/>
              <a:cxnLst>
                <a:cxn ang="0">
                  <a:pos x="csX0" y="csY0"/>
                </a:cxn>
                <a:cxn ang="0">
                  <a:pos x="csX1" y="csY1"/>
                </a:cxn>
                <a:cxn ang="0">
                  <a:pos x="csX2" y="csY2"/>
                </a:cxn>
                <a:cxn ang="0">
                  <a:pos x="csX3" y="csY3"/>
                </a:cxn>
              </a:cxnLst>
              <a:rect l="l" t="t" r="r" b="b"/>
              <a:pathLst>
                <a:path w="23165" h="20630">
                  <a:moveTo>
                    <a:pt x="23166" y="0"/>
                  </a:moveTo>
                  <a:lnTo>
                    <a:pt x="16712" y="20630"/>
                  </a:lnTo>
                  <a:lnTo>
                    <a:pt x="0" y="7952"/>
                  </a:lnTo>
                  <a:lnTo>
                    <a:pt x="23166" y="0"/>
                  </a:lnTo>
                  <a:close/>
                </a:path>
              </a:pathLst>
            </a:custGeom>
            <a:solidFill>
              <a:srgbClr val="358A30"/>
            </a:solidFill>
            <a:ln w="11479" cap="flat">
              <a:noFill/>
              <a:prstDash val="solid"/>
              <a:miter/>
            </a:ln>
          </p:spPr>
          <p:txBody>
            <a:bodyPr/>
            <a:lstStyle/>
            <a:p>
              <a:endParaRPr lang="en-US"/>
            </a:p>
          </p:txBody>
        </p:sp>
        <p:sp>
          <p:nvSpPr>
            <p:cNvPr id="1208" name="Freeform: Shape 1207">
              <a:extLst>
                <a:ext uri="{FF2B5EF4-FFF2-40B4-BE49-F238E27FC236}">
                  <a16:creationId xmlns:a16="http://schemas.microsoft.com/office/drawing/2014/main" id="{72FC38F7-899F-D43D-7429-569208CF0D53}"/>
                </a:ext>
              </a:extLst>
            </p:cNvPr>
            <p:cNvSpPr/>
            <p:nvPr/>
          </p:nvSpPr>
          <p:spPr>
            <a:xfrm>
              <a:off x="10920087" y="4236766"/>
              <a:ext cx="48217" cy="129768"/>
            </a:xfrm>
            <a:custGeom>
              <a:avLst/>
              <a:gdLst>
                <a:gd name="csX0" fmla="*/ 42759 w 48217"/>
                <a:gd name="csY0" fmla="*/ 17628 h 129768"/>
                <a:gd name="csX1" fmla="*/ 33077 w 48217"/>
                <a:gd name="csY1" fmla="*/ 112365 h 129768"/>
                <a:gd name="csX2" fmla="*/ 34115 w 48217"/>
                <a:gd name="csY2" fmla="*/ 121009 h 129768"/>
                <a:gd name="csX3" fmla="*/ 16712 w 48217"/>
                <a:gd name="csY3" fmla="*/ 129768 h 129768"/>
                <a:gd name="csX4" fmla="*/ 0 w 48217"/>
                <a:gd name="csY4" fmla="*/ 86549 h 129768"/>
                <a:gd name="csX5" fmla="*/ 10488 w 48217"/>
                <a:gd name="csY5" fmla="*/ 43214 h 129768"/>
                <a:gd name="csX6" fmla="*/ 39416 w 48217"/>
                <a:gd name="csY6" fmla="*/ 1377 h 129768"/>
                <a:gd name="csX7" fmla="*/ 42759 w 48217"/>
                <a:gd name="csY7" fmla="*/ 17512 h 129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8217" h="129768">
                  <a:moveTo>
                    <a:pt x="42759" y="17628"/>
                  </a:moveTo>
                  <a:cubicBezTo>
                    <a:pt x="41260" y="47824"/>
                    <a:pt x="38033" y="79403"/>
                    <a:pt x="33077" y="112365"/>
                  </a:cubicBezTo>
                  <a:cubicBezTo>
                    <a:pt x="40799" y="113979"/>
                    <a:pt x="41145" y="116860"/>
                    <a:pt x="34115" y="121009"/>
                  </a:cubicBezTo>
                  <a:lnTo>
                    <a:pt x="16712" y="129768"/>
                  </a:lnTo>
                  <a:cubicBezTo>
                    <a:pt x="17403" y="113748"/>
                    <a:pt x="11640" y="97152"/>
                    <a:pt x="0" y="86549"/>
                  </a:cubicBezTo>
                  <a:lnTo>
                    <a:pt x="10488" y="43214"/>
                  </a:lnTo>
                  <a:cubicBezTo>
                    <a:pt x="11756" y="25119"/>
                    <a:pt x="18210" y="-7036"/>
                    <a:pt x="39416" y="1377"/>
                  </a:cubicBezTo>
                  <a:cubicBezTo>
                    <a:pt x="49559" y="-1850"/>
                    <a:pt x="51287" y="11634"/>
                    <a:pt x="42759" y="17512"/>
                  </a:cubicBezTo>
                  <a:close/>
                </a:path>
              </a:pathLst>
            </a:custGeom>
            <a:solidFill>
              <a:srgbClr val="824906"/>
            </a:solidFill>
            <a:ln w="11479" cap="flat">
              <a:noFill/>
              <a:prstDash val="solid"/>
              <a:miter/>
            </a:ln>
          </p:spPr>
          <p:txBody>
            <a:bodyPr/>
            <a:lstStyle/>
            <a:p>
              <a:endParaRPr lang="en-US"/>
            </a:p>
          </p:txBody>
        </p:sp>
        <p:sp>
          <p:nvSpPr>
            <p:cNvPr id="1209" name="Freeform: Shape 1208">
              <a:extLst>
                <a:ext uri="{FF2B5EF4-FFF2-40B4-BE49-F238E27FC236}">
                  <a16:creationId xmlns:a16="http://schemas.microsoft.com/office/drawing/2014/main" id="{D4452904-DB03-06E8-F9DC-C07255D3C801}"/>
                </a:ext>
              </a:extLst>
            </p:cNvPr>
            <p:cNvSpPr/>
            <p:nvPr/>
          </p:nvSpPr>
          <p:spPr>
            <a:xfrm>
              <a:off x="10986849" y="4281911"/>
              <a:ext cx="87072" cy="71378"/>
            </a:xfrm>
            <a:custGeom>
              <a:avLst/>
              <a:gdLst>
                <a:gd name="csX0" fmla="*/ 85717 w 87072"/>
                <a:gd name="csY0" fmla="*/ 24808 h 71378"/>
                <a:gd name="csX1" fmla="*/ 79494 w 87072"/>
                <a:gd name="csY1" fmla="*/ 39906 h 71378"/>
                <a:gd name="csX2" fmla="*/ 18986 w 87072"/>
                <a:gd name="csY2" fmla="*/ 66875 h 71378"/>
                <a:gd name="csX3" fmla="*/ 10803 w 87072"/>
                <a:gd name="csY3" fmla="*/ 50394 h 71378"/>
                <a:gd name="csX4" fmla="*/ 20484 w 87072"/>
                <a:gd name="csY4" fmla="*/ 31838 h 71378"/>
                <a:gd name="csX5" fmla="*/ 52755 w 87072"/>
                <a:gd name="csY5" fmla="*/ 7059 h 71378"/>
                <a:gd name="csX6" fmla="*/ 85717 w 87072"/>
                <a:gd name="csY6" fmla="*/ 24808 h 713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072" h="71378">
                  <a:moveTo>
                    <a:pt x="85717" y="24808"/>
                  </a:moveTo>
                  <a:lnTo>
                    <a:pt x="79494" y="39906"/>
                  </a:lnTo>
                  <a:lnTo>
                    <a:pt x="18986" y="66875"/>
                  </a:lnTo>
                  <a:cubicBezTo>
                    <a:pt x="-2336" y="78400"/>
                    <a:pt x="-6600" y="65953"/>
                    <a:pt x="10803" y="50394"/>
                  </a:cubicBezTo>
                  <a:cubicBezTo>
                    <a:pt x="8152" y="38868"/>
                    <a:pt x="6193" y="29994"/>
                    <a:pt x="20484" y="31838"/>
                  </a:cubicBezTo>
                  <a:cubicBezTo>
                    <a:pt x="32355" y="24231"/>
                    <a:pt x="43189" y="16048"/>
                    <a:pt x="52755" y="7059"/>
                  </a:cubicBezTo>
                  <a:cubicBezTo>
                    <a:pt x="60938" y="-9192"/>
                    <a:pt x="94131" y="5099"/>
                    <a:pt x="85717" y="24808"/>
                  </a:cubicBezTo>
                  <a:close/>
                </a:path>
              </a:pathLst>
            </a:custGeom>
            <a:solidFill>
              <a:srgbClr val="BB580D"/>
            </a:solidFill>
            <a:ln w="11479" cap="flat">
              <a:noFill/>
              <a:prstDash val="solid"/>
              <a:miter/>
            </a:ln>
          </p:spPr>
          <p:txBody>
            <a:bodyPr/>
            <a:lstStyle/>
            <a:p>
              <a:endParaRPr lang="en-US"/>
            </a:p>
          </p:txBody>
        </p:sp>
        <p:sp>
          <p:nvSpPr>
            <p:cNvPr id="1210" name="Freeform: Shape 1209">
              <a:extLst>
                <a:ext uri="{FF2B5EF4-FFF2-40B4-BE49-F238E27FC236}">
                  <a16:creationId xmlns:a16="http://schemas.microsoft.com/office/drawing/2014/main" id="{7DEB988A-229E-206D-82F6-3E0F3AF3F817}"/>
                </a:ext>
              </a:extLst>
            </p:cNvPr>
            <p:cNvSpPr/>
            <p:nvPr/>
          </p:nvSpPr>
          <p:spPr>
            <a:xfrm>
              <a:off x="10951363" y="4296556"/>
              <a:ext cx="54471" cy="66905"/>
            </a:xfrm>
            <a:custGeom>
              <a:avLst/>
              <a:gdLst>
                <a:gd name="csX0" fmla="*/ 36723 w 54471"/>
                <a:gd name="csY0" fmla="*/ 17769 h 66905"/>
                <a:gd name="csX1" fmla="*/ 46289 w 54471"/>
                <a:gd name="csY1" fmla="*/ 35749 h 66905"/>
                <a:gd name="csX2" fmla="*/ 54472 w 54471"/>
                <a:gd name="csY2" fmla="*/ 52230 h 66905"/>
                <a:gd name="csX3" fmla="*/ 2723 w 54471"/>
                <a:gd name="csY3" fmla="*/ 61335 h 66905"/>
                <a:gd name="csX4" fmla="*/ 1686 w 54471"/>
                <a:gd name="csY4" fmla="*/ 52691 h 66905"/>
                <a:gd name="csX5" fmla="*/ 14018 w 54471"/>
                <a:gd name="csY5" fmla="*/ 17308 h 66905"/>
                <a:gd name="csX6" fmla="*/ 36723 w 54471"/>
                <a:gd name="csY6" fmla="*/ 17885 h 669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471" h="66905">
                  <a:moveTo>
                    <a:pt x="36723" y="17769"/>
                  </a:moveTo>
                  <a:cubicBezTo>
                    <a:pt x="48594" y="8088"/>
                    <a:pt x="51706" y="14081"/>
                    <a:pt x="46289" y="35749"/>
                  </a:cubicBezTo>
                  <a:lnTo>
                    <a:pt x="54472" y="52230"/>
                  </a:lnTo>
                  <a:cubicBezTo>
                    <a:pt x="41679" y="66982"/>
                    <a:pt x="18974" y="71707"/>
                    <a:pt x="2723" y="61335"/>
                  </a:cubicBezTo>
                  <a:lnTo>
                    <a:pt x="1686" y="52691"/>
                  </a:lnTo>
                  <a:cubicBezTo>
                    <a:pt x="-1656" y="38976"/>
                    <a:pt x="-1195" y="18346"/>
                    <a:pt x="14018" y="17308"/>
                  </a:cubicBezTo>
                  <a:cubicBezTo>
                    <a:pt x="19896" y="-6434"/>
                    <a:pt x="30038" y="-5281"/>
                    <a:pt x="36723" y="17885"/>
                  </a:cubicBezTo>
                  <a:close/>
                </a:path>
              </a:pathLst>
            </a:custGeom>
            <a:solidFill>
              <a:srgbClr val="E27B11"/>
            </a:solidFill>
            <a:ln w="11479" cap="flat">
              <a:noFill/>
              <a:prstDash val="solid"/>
              <a:miter/>
            </a:ln>
          </p:spPr>
          <p:txBody>
            <a:bodyPr/>
            <a:lstStyle/>
            <a:p>
              <a:endParaRPr lang="en-US"/>
            </a:p>
          </p:txBody>
        </p:sp>
        <p:sp>
          <p:nvSpPr>
            <p:cNvPr id="1211" name="Freeform: Shape 1210">
              <a:extLst>
                <a:ext uri="{FF2B5EF4-FFF2-40B4-BE49-F238E27FC236}">
                  <a16:creationId xmlns:a16="http://schemas.microsoft.com/office/drawing/2014/main" id="{B1E70841-540E-2D60-CE6B-6E14943700BF}"/>
                </a:ext>
              </a:extLst>
            </p:cNvPr>
            <p:cNvSpPr/>
            <p:nvPr/>
          </p:nvSpPr>
          <p:spPr>
            <a:xfrm>
              <a:off x="10246925" y="4332089"/>
              <a:ext cx="190464" cy="54241"/>
            </a:xfrm>
            <a:custGeom>
              <a:avLst/>
              <a:gdLst>
                <a:gd name="csX0" fmla="*/ 112228 w 190464"/>
                <a:gd name="csY0" fmla="*/ 17849 h 54241"/>
                <a:gd name="csX1" fmla="*/ 145882 w 190464"/>
                <a:gd name="csY1" fmla="*/ 15544 h 54241"/>
                <a:gd name="csX2" fmla="*/ 179651 w 190464"/>
                <a:gd name="csY2" fmla="*/ 24418 h 54241"/>
                <a:gd name="csX3" fmla="*/ 183339 w 190464"/>
                <a:gd name="csY3" fmla="*/ 34791 h 54241"/>
                <a:gd name="csX4" fmla="*/ 183570 w 190464"/>
                <a:gd name="csY4" fmla="*/ 42974 h 54241"/>
                <a:gd name="csX5" fmla="*/ 180804 w 190464"/>
                <a:gd name="csY5" fmla="*/ 51618 h 54241"/>
                <a:gd name="csX6" fmla="*/ 8386 w 190464"/>
                <a:gd name="csY6" fmla="*/ 36174 h 54241"/>
                <a:gd name="csX7" fmla="*/ 26020 w 190464"/>
                <a:gd name="csY7" fmla="*/ 18656 h 54241"/>
                <a:gd name="csX8" fmla="*/ 77307 w 190464"/>
                <a:gd name="csY8" fmla="*/ 8974 h 54241"/>
                <a:gd name="csX9" fmla="*/ 112228 w 190464"/>
                <a:gd name="csY9" fmla="*/ 17849 h 542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90464" h="54241">
                  <a:moveTo>
                    <a:pt x="112228" y="17849"/>
                  </a:moveTo>
                  <a:cubicBezTo>
                    <a:pt x="129747" y="1368"/>
                    <a:pt x="140926" y="561"/>
                    <a:pt x="145882" y="15544"/>
                  </a:cubicBezTo>
                  <a:cubicBezTo>
                    <a:pt x="153258" y="-10734"/>
                    <a:pt x="177807" y="-937"/>
                    <a:pt x="179651" y="24418"/>
                  </a:cubicBezTo>
                  <a:cubicBezTo>
                    <a:pt x="194058" y="19578"/>
                    <a:pt x="192790" y="23381"/>
                    <a:pt x="183339" y="34791"/>
                  </a:cubicBezTo>
                  <a:cubicBezTo>
                    <a:pt x="184031" y="36750"/>
                    <a:pt x="183685" y="40093"/>
                    <a:pt x="183570" y="42974"/>
                  </a:cubicBezTo>
                  <a:cubicBezTo>
                    <a:pt x="183339" y="46892"/>
                    <a:pt x="182763" y="50235"/>
                    <a:pt x="180804" y="51618"/>
                  </a:cubicBezTo>
                  <a:cubicBezTo>
                    <a:pt x="172160" y="57611"/>
                    <a:pt x="24060" y="53692"/>
                    <a:pt x="8386" y="36174"/>
                  </a:cubicBezTo>
                  <a:cubicBezTo>
                    <a:pt x="-10285" y="19808"/>
                    <a:pt x="5159" y="6324"/>
                    <a:pt x="26020" y="18656"/>
                  </a:cubicBezTo>
                  <a:cubicBezTo>
                    <a:pt x="40080" y="9090"/>
                    <a:pt x="57253" y="5863"/>
                    <a:pt x="77307" y="8974"/>
                  </a:cubicBezTo>
                  <a:cubicBezTo>
                    <a:pt x="97937" y="6669"/>
                    <a:pt x="109578" y="9666"/>
                    <a:pt x="112228" y="17849"/>
                  </a:cubicBezTo>
                  <a:close/>
                </a:path>
              </a:pathLst>
            </a:custGeom>
            <a:solidFill>
              <a:srgbClr val="E18509"/>
            </a:solidFill>
            <a:ln w="11479" cap="flat">
              <a:noFill/>
              <a:prstDash val="solid"/>
              <a:miter/>
            </a:ln>
          </p:spPr>
          <p:txBody>
            <a:bodyPr/>
            <a:lstStyle/>
            <a:p>
              <a:endParaRPr lang="en-US"/>
            </a:p>
          </p:txBody>
        </p:sp>
        <p:sp>
          <p:nvSpPr>
            <p:cNvPr id="1212" name="Freeform: Shape 1211">
              <a:extLst>
                <a:ext uri="{FF2B5EF4-FFF2-40B4-BE49-F238E27FC236}">
                  <a16:creationId xmlns:a16="http://schemas.microsoft.com/office/drawing/2014/main" id="{239B14C5-FF69-34F5-EBA4-E5B63C020FC5}"/>
                </a:ext>
              </a:extLst>
            </p:cNvPr>
            <p:cNvSpPr/>
            <p:nvPr/>
          </p:nvSpPr>
          <p:spPr>
            <a:xfrm>
              <a:off x="10246091" y="4361684"/>
              <a:ext cx="192010" cy="31018"/>
            </a:xfrm>
            <a:custGeom>
              <a:avLst/>
              <a:gdLst>
                <a:gd name="csX0" fmla="*/ 184404 w 192010"/>
                <a:gd name="csY0" fmla="*/ 13379 h 31018"/>
                <a:gd name="csX1" fmla="*/ 192011 w 192010"/>
                <a:gd name="csY1" fmla="*/ 28016 h 31018"/>
                <a:gd name="csX2" fmla="*/ 50020 w 192010"/>
                <a:gd name="csY2" fmla="*/ 31013 h 31018"/>
                <a:gd name="csX3" fmla="*/ 0 w 192010"/>
                <a:gd name="csY3" fmla="*/ 4505 h 31018"/>
                <a:gd name="csX4" fmla="*/ 9220 w 192010"/>
                <a:gd name="csY4" fmla="*/ 6579 h 31018"/>
                <a:gd name="csX5" fmla="*/ 134500 w 192010"/>
                <a:gd name="csY5" fmla="*/ 16606 h 31018"/>
                <a:gd name="csX6" fmla="*/ 184289 w 192010"/>
                <a:gd name="csY6" fmla="*/ 13379 h 310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2010" h="31018">
                  <a:moveTo>
                    <a:pt x="184404" y="13379"/>
                  </a:moveTo>
                  <a:lnTo>
                    <a:pt x="192011" y="28016"/>
                  </a:lnTo>
                  <a:lnTo>
                    <a:pt x="50020" y="31013"/>
                  </a:lnTo>
                  <a:cubicBezTo>
                    <a:pt x="34806" y="31359"/>
                    <a:pt x="9105" y="15223"/>
                    <a:pt x="0" y="4505"/>
                  </a:cubicBezTo>
                  <a:cubicBezTo>
                    <a:pt x="4034" y="-2180"/>
                    <a:pt x="7146" y="-1373"/>
                    <a:pt x="9220" y="6579"/>
                  </a:cubicBezTo>
                  <a:lnTo>
                    <a:pt x="134500" y="16606"/>
                  </a:lnTo>
                  <a:cubicBezTo>
                    <a:pt x="157781" y="18450"/>
                    <a:pt x="171842" y="21216"/>
                    <a:pt x="184289" y="13379"/>
                  </a:cubicBezTo>
                  <a:close/>
                </a:path>
              </a:pathLst>
            </a:custGeom>
            <a:solidFill>
              <a:srgbClr val="B7A209"/>
            </a:solidFill>
            <a:ln w="11479" cap="flat">
              <a:noFill/>
              <a:prstDash val="solid"/>
              <a:miter/>
            </a:ln>
          </p:spPr>
          <p:txBody>
            <a:bodyPr/>
            <a:lstStyle/>
            <a:p>
              <a:endParaRPr lang="en-US"/>
            </a:p>
          </p:txBody>
        </p:sp>
        <p:sp>
          <p:nvSpPr>
            <p:cNvPr id="1213" name="Freeform: Shape 1212">
              <a:extLst>
                <a:ext uri="{FF2B5EF4-FFF2-40B4-BE49-F238E27FC236}">
                  <a16:creationId xmlns:a16="http://schemas.microsoft.com/office/drawing/2014/main" id="{13A8CBB9-3992-DB32-02F5-9B1492392634}"/>
                </a:ext>
              </a:extLst>
            </p:cNvPr>
            <p:cNvSpPr/>
            <p:nvPr/>
          </p:nvSpPr>
          <p:spPr>
            <a:xfrm>
              <a:off x="10408079" y="4261934"/>
              <a:ext cx="68940" cy="104946"/>
            </a:xfrm>
            <a:custGeom>
              <a:avLst/>
              <a:gdLst>
                <a:gd name="csX0" fmla="*/ 61371 w 68940"/>
                <a:gd name="csY0" fmla="*/ 297 h 104946"/>
                <a:gd name="csX1" fmla="*/ 62869 w 68940"/>
                <a:gd name="csY1" fmla="*/ 26920 h 104946"/>
                <a:gd name="csX2" fmla="*/ 45236 w 68940"/>
                <a:gd name="csY2" fmla="*/ 80052 h 104946"/>
                <a:gd name="csX3" fmla="*/ 22070 w 68940"/>
                <a:gd name="csY3" fmla="*/ 104946 h 104946"/>
                <a:gd name="csX4" fmla="*/ 18382 w 68940"/>
                <a:gd name="csY4" fmla="*/ 94573 h 104946"/>
                <a:gd name="csX5" fmla="*/ 18036 w 68940"/>
                <a:gd name="csY5" fmla="*/ 54581 h 104946"/>
                <a:gd name="csX6" fmla="*/ 61256 w 68940"/>
                <a:gd name="csY6" fmla="*/ 297 h 1049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8940" h="104946">
                  <a:moveTo>
                    <a:pt x="61371" y="297"/>
                  </a:moveTo>
                  <a:cubicBezTo>
                    <a:pt x="69093" y="-395"/>
                    <a:pt x="69554" y="8480"/>
                    <a:pt x="62869" y="26920"/>
                  </a:cubicBezTo>
                  <a:cubicBezTo>
                    <a:pt x="78889" y="33605"/>
                    <a:pt x="59758" y="71984"/>
                    <a:pt x="45236" y="80052"/>
                  </a:cubicBezTo>
                  <a:cubicBezTo>
                    <a:pt x="42470" y="88234"/>
                    <a:pt x="28755" y="101258"/>
                    <a:pt x="22070" y="104946"/>
                  </a:cubicBezTo>
                  <a:lnTo>
                    <a:pt x="18382" y="94573"/>
                  </a:lnTo>
                  <a:cubicBezTo>
                    <a:pt x="-4899" y="85353"/>
                    <a:pt x="-7204" y="62072"/>
                    <a:pt x="18036" y="54581"/>
                  </a:cubicBezTo>
                  <a:cubicBezTo>
                    <a:pt x="25067" y="15510"/>
                    <a:pt x="39473" y="-2584"/>
                    <a:pt x="61256" y="297"/>
                  </a:cubicBezTo>
                  <a:close/>
                </a:path>
              </a:pathLst>
            </a:custGeom>
            <a:solidFill>
              <a:srgbClr val="A36706"/>
            </a:solidFill>
            <a:ln w="11479" cap="flat">
              <a:noFill/>
              <a:prstDash val="solid"/>
              <a:miter/>
            </a:ln>
          </p:spPr>
          <p:txBody>
            <a:bodyPr/>
            <a:lstStyle/>
            <a:p>
              <a:endParaRPr lang="en-US"/>
            </a:p>
          </p:txBody>
        </p:sp>
        <p:sp>
          <p:nvSpPr>
            <p:cNvPr id="1214" name="Freeform: Shape 1213">
              <a:extLst>
                <a:ext uri="{FF2B5EF4-FFF2-40B4-BE49-F238E27FC236}">
                  <a16:creationId xmlns:a16="http://schemas.microsoft.com/office/drawing/2014/main" id="{CF941F27-A700-31E1-5AD8-63B7F49265CC}"/>
                </a:ext>
              </a:extLst>
            </p:cNvPr>
            <p:cNvSpPr/>
            <p:nvPr/>
          </p:nvSpPr>
          <p:spPr>
            <a:xfrm>
              <a:off x="10461350" y="4316981"/>
              <a:ext cx="156891" cy="76295"/>
            </a:xfrm>
            <a:custGeom>
              <a:avLst/>
              <a:gdLst>
                <a:gd name="csX0" fmla="*/ 130499 w 156891"/>
                <a:gd name="csY0" fmla="*/ 32150 h 76295"/>
                <a:gd name="csX1" fmla="*/ 130499 w 156891"/>
                <a:gd name="csY1" fmla="*/ 40794 h 76295"/>
                <a:gd name="csX2" fmla="*/ 156891 w 156891"/>
                <a:gd name="csY2" fmla="*/ 66956 h 76295"/>
                <a:gd name="csX3" fmla="*/ 96038 w 156891"/>
                <a:gd name="csY3" fmla="*/ 75254 h 76295"/>
                <a:gd name="csX4" fmla="*/ 76560 w 156891"/>
                <a:gd name="csY4" fmla="*/ 72488 h 76295"/>
                <a:gd name="csX5" fmla="*/ 77252 w 156891"/>
                <a:gd name="csY5" fmla="*/ 65688 h 76295"/>
                <a:gd name="csX6" fmla="*/ 49822 w 156891"/>
                <a:gd name="csY6" fmla="*/ 48285 h 76295"/>
                <a:gd name="csX7" fmla="*/ 34032 w 156891"/>
                <a:gd name="csY7" fmla="*/ 42753 h 76295"/>
                <a:gd name="csX8" fmla="*/ 2453 w 156891"/>
                <a:gd name="csY8" fmla="*/ 31574 h 76295"/>
                <a:gd name="csX9" fmla="*/ 19741 w 156891"/>
                <a:gd name="csY9" fmla="*/ 7601 h 76295"/>
                <a:gd name="csX10" fmla="*/ 44636 w 156891"/>
                <a:gd name="csY10" fmla="*/ 14170 h 76295"/>
                <a:gd name="csX11" fmla="*/ 130383 w 156891"/>
                <a:gd name="csY11" fmla="*/ 32150 h 762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6891" h="76295">
                  <a:moveTo>
                    <a:pt x="130499" y="32150"/>
                  </a:moveTo>
                  <a:cubicBezTo>
                    <a:pt x="137990" y="34570"/>
                    <a:pt x="137875" y="37451"/>
                    <a:pt x="130499" y="40794"/>
                  </a:cubicBezTo>
                  <a:cubicBezTo>
                    <a:pt x="136146" y="50475"/>
                    <a:pt x="145020" y="59234"/>
                    <a:pt x="156891" y="66956"/>
                  </a:cubicBezTo>
                  <a:cubicBezTo>
                    <a:pt x="143983" y="75946"/>
                    <a:pt x="113902" y="77790"/>
                    <a:pt x="96038" y="75254"/>
                  </a:cubicBezTo>
                  <a:lnTo>
                    <a:pt x="76560" y="72488"/>
                  </a:lnTo>
                  <a:cubicBezTo>
                    <a:pt x="69069" y="70759"/>
                    <a:pt x="69530" y="68454"/>
                    <a:pt x="77252" y="65688"/>
                  </a:cubicBezTo>
                  <a:cubicBezTo>
                    <a:pt x="87855" y="37797"/>
                    <a:pt x="70567" y="30191"/>
                    <a:pt x="49822" y="48285"/>
                  </a:cubicBezTo>
                  <a:lnTo>
                    <a:pt x="34032" y="42753"/>
                  </a:lnTo>
                  <a:cubicBezTo>
                    <a:pt x="24582" y="40448"/>
                    <a:pt x="10175" y="35953"/>
                    <a:pt x="2453" y="31574"/>
                  </a:cubicBezTo>
                  <a:cubicBezTo>
                    <a:pt x="-5154" y="19357"/>
                    <a:pt x="6141" y="-3809"/>
                    <a:pt x="19741" y="7601"/>
                  </a:cubicBezTo>
                  <a:cubicBezTo>
                    <a:pt x="31842" y="-4385"/>
                    <a:pt x="41408" y="-2195"/>
                    <a:pt x="44636" y="14170"/>
                  </a:cubicBezTo>
                  <a:cubicBezTo>
                    <a:pt x="80825" y="11289"/>
                    <a:pt x="109407" y="17282"/>
                    <a:pt x="130383" y="32150"/>
                  </a:cubicBezTo>
                  <a:close/>
                </a:path>
              </a:pathLst>
            </a:custGeom>
            <a:solidFill>
              <a:srgbClr val="BEA607"/>
            </a:solidFill>
            <a:ln w="11479" cap="flat">
              <a:noFill/>
              <a:prstDash val="solid"/>
              <a:miter/>
            </a:ln>
          </p:spPr>
          <p:txBody>
            <a:bodyPr/>
            <a:lstStyle/>
            <a:p>
              <a:endParaRPr lang="en-US"/>
            </a:p>
          </p:txBody>
        </p:sp>
        <p:sp>
          <p:nvSpPr>
            <p:cNvPr id="1215" name="Freeform: Shape 1214">
              <a:extLst>
                <a:ext uri="{FF2B5EF4-FFF2-40B4-BE49-F238E27FC236}">
                  <a16:creationId xmlns:a16="http://schemas.microsoft.com/office/drawing/2014/main" id="{AA1CCC96-0505-1850-A415-E24F03DA9A61}"/>
                </a:ext>
              </a:extLst>
            </p:cNvPr>
            <p:cNvSpPr/>
            <p:nvPr/>
          </p:nvSpPr>
          <p:spPr>
            <a:xfrm>
              <a:off x="10453430" y="4245048"/>
              <a:ext cx="58071" cy="103391"/>
            </a:xfrm>
            <a:custGeom>
              <a:avLst/>
              <a:gdLst>
                <a:gd name="csX0" fmla="*/ 29966 w 58071"/>
                <a:gd name="csY0" fmla="*/ 67548 h 103391"/>
                <a:gd name="csX1" fmla="*/ 27661 w 58071"/>
                <a:gd name="csY1" fmla="*/ 79419 h 103391"/>
                <a:gd name="csX2" fmla="*/ 10373 w 58071"/>
                <a:gd name="csY2" fmla="*/ 103392 h 103391"/>
                <a:gd name="csX3" fmla="*/ 0 w 58071"/>
                <a:gd name="csY3" fmla="*/ 96937 h 103391"/>
                <a:gd name="csX4" fmla="*/ 17634 w 58071"/>
                <a:gd name="csY4" fmla="*/ 43806 h 103391"/>
                <a:gd name="csX5" fmla="*/ 34922 w 58071"/>
                <a:gd name="csY5" fmla="*/ 9346 h 103391"/>
                <a:gd name="csX6" fmla="*/ 45410 w 58071"/>
                <a:gd name="csY6" fmla="*/ 10844 h 103391"/>
                <a:gd name="csX7" fmla="*/ 30081 w 58071"/>
                <a:gd name="csY7" fmla="*/ 67548 h 1033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071" h="103391">
                  <a:moveTo>
                    <a:pt x="29966" y="67548"/>
                  </a:moveTo>
                  <a:cubicBezTo>
                    <a:pt x="46101" y="70429"/>
                    <a:pt x="44603" y="77806"/>
                    <a:pt x="27661" y="79419"/>
                  </a:cubicBezTo>
                  <a:cubicBezTo>
                    <a:pt x="19247" y="84605"/>
                    <a:pt x="11641" y="94632"/>
                    <a:pt x="10373" y="103392"/>
                  </a:cubicBezTo>
                  <a:cubicBezTo>
                    <a:pt x="7722" y="101893"/>
                    <a:pt x="2881" y="98782"/>
                    <a:pt x="0" y="96937"/>
                  </a:cubicBezTo>
                  <a:lnTo>
                    <a:pt x="17634" y="43806"/>
                  </a:lnTo>
                  <a:cubicBezTo>
                    <a:pt x="17288" y="26633"/>
                    <a:pt x="23051" y="15223"/>
                    <a:pt x="34922" y="9346"/>
                  </a:cubicBezTo>
                  <a:cubicBezTo>
                    <a:pt x="35728" y="-3908"/>
                    <a:pt x="42067" y="-2756"/>
                    <a:pt x="45410" y="10844"/>
                  </a:cubicBezTo>
                  <a:cubicBezTo>
                    <a:pt x="66385" y="18451"/>
                    <a:pt x="61314" y="37352"/>
                    <a:pt x="30081" y="67548"/>
                  </a:cubicBezTo>
                  <a:close/>
                </a:path>
              </a:pathLst>
            </a:custGeom>
            <a:solidFill>
              <a:srgbClr val="D18007"/>
            </a:solidFill>
            <a:ln w="11479" cap="flat">
              <a:noFill/>
              <a:prstDash val="solid"/>
              <a:miter/>
            </a:ln>
          </p:spPr>
          <p:txBody>
            <a:bodyPr/>
            <a:lstStyle/>
            <a:p>
              <a:endParaRPr lang="en-US"/>
            </a:p>
          </p:txBody>
        </p:sp>
        <p:sp>
          <p:nvSpPr>
            <p:cNvPr id="1216" name="Freeform: Shape 1215">
              <a:extLst>
                <a:ext uri="{FF2B5EF4-FFF2-40B4-BE49-F238E27FC236}">
                  <a16:creationId xmlns:a16="http://schemas.microsoft.com/office/drawing/2014/main" id="{F98E53F8-82C8-3AAD-2999-165E3DDDD0F5}"/>
                </a:ext>
              </a:extLst>
            </p:cNvPr>
            <p:cNvSpPr/>
            <p:nvPr/>
          </p:nvSpPr>
          <p:spPr>
            <a:xfrm>
              <a:off x="10495382" y="4348782"/>
              <a:ext cx="62005" cy="34003"/>
            </a:xfrm>
            <a:custGeom>
              <a:avLst/>
              <a:gdLst>
                <a:gd name="csX0" fmla="*/ 43104 w 62005"/>
                <a:gd name="csY0" fmla="*/ 33888 h 34003"/>
                <a:gd name="csX1" fmla="*/ 19247 w 62005"/>
                <a:gd name="csY1" fmla="*/ 26742 h 34003"/>
                <a:gd name="csX2" fmla="*/ 0 w 62005"/>
                <a:gd name="csY2" fmla="*/ 10953 h 34003"/>
                <a:gd name="csX3" fmla="*/ 58433 w 62005"/>
                <a:gd name="csY3" fmla="*/ 4 h 34003"/>
                <a:gd name="csX4" fmla="*/ 58663 w 62005"/>
                <a:gd name="csY4" fmla="*/ 26396 h 34003"/>
                <a:gd name="csX5" fmla="*/ 43104 w 62005"/>
                <a:gd name="csY5" fmla="*/ 34003 h 34003"/>
              </a:gdLst>
              <a:ahLst/>
              <a:cxnLst>
                <a:cxn ang="0">
                  <a:pos x="csX0" y="csY0"/>
                </a:cxn>
                <a:cxn ang="0">
                  <a:pos x="csX1" y="csY1"/>
                </a:cxn>
                <a:cxn ang="0">
                  <a:pos x="csX2" y="csY2"/>
                </a:cxn>
                <a:cxn ang="0">
                  <a:pos x="csX3" y="csY3"/>
                </a:cxn>
                <a:cxn ang="0">
                  <a:pos x="csX4" y="csY4"/>
                </a:cxn>
                <a:cxn ang="0">
                  <a:pos x="csX5" y="csY5"/>
                </a:cxn>
              </a:cxnLst>
              <a:rect l="l" t="t" r="r" b="b"/>
              <a:pathLst>
                <a:path w="62005" h="34003">
                  <a:moveTo>
                    <a:pt x="43104" y="33888"/>
                  </a:moveTo>
                  <a:lnTo>
                    <a:pt x="19247" y="26742"/>
                  </a:lnTo>
                  <a:lnTo>
                    <a:pt x="0" y="10953"/>
                  </a:lnTo>
                  <a:cubicBezTo>
                    <a:pt x="15559" y="6342"/>
                    <a:pt x="43681" y="1041"/>
                    <a:pt x="58433" y="4"/>
                  </a:cubicBezTo>
                  <a:cubicBezTo>
                    <a:pt x="63274" y="-342"/>
                    <a:pt x="63043" y="24207"/>
                    <a:pt x="58663" y="26396"/>
                  </a:cubicBezTo>
                  <a:lnTo>
                    <a:pt x="43104" y="34003"/>
                  </a:lnTo>
                  <a:close/>
                </a:path>
              </a:pathLst>
            </a:custGeom>
            <a:solidFill>
              <a:srgbClr val="8D7306"/>
            </a:solidFill>
            <a:ln w="11479" cap="flat">
              <a:noFill/>
              <a:prstDash val="solid"/>
              <a:miter/>
            </a:ln>
          </p:spPr>
          <p:txBody>
            <a:bodyPr/>
            <a:lstStyle/>
            <a:p>
              <a:endParaRPr lang="en-US"/>
            </a:p>
          </p:txBody>
        </p:sp>
        <p:sp>
          <p:nvSpPr>
            <p:cNvPr id="1217" name="Freeform: Shape 1216">
              <a:extLst>
                <a:ext uri="{FF2B5EF4-FFF2-40B4-BE49-F238E27FC236}">
                  <a16:creationId xmlns:a16="http://schemas.microsoft.com/office/drawing/2014/main" id="{CA4FD664-21BD-C930-E92D-110ECCD8C81B}"/>
                </a:ext>
              </a:extLst>
            </p:cNvPr>
            <p:cNvSpPr/>
            <p:nvPr/>
          </p:nvSpPr>
          <p:spPr>
            <a:xfrm>
              <a:off x="10514629" y="4358469"/>
              <a:ext cx="25476" cy="31807"/>
            </a:xfrm>
            <a:custGeom>
              <a:avLst/>
              <a:gdLst>
                <a:gd name="csX0" fmla="*/ 23857 w 25476"/>
                <a:gd name="csY0" fmla="*/ 24201 h 31807"/>
                <a:gd name="csX1" fmla="*/ 23166 w 25476"/>
                <a:gd name="csY1" fmla="*/ 31001 h 31807"/>
                <a:gd name="csX2" fmla="*/ 15213 w 25476"/>
                <a:gd name="csY2" fmla="*/ 31807 h 31807"/>
                <a:gd name="csX3" fmla="*/ 0 w 25476"/>
                <a:gd name="csY3" fmla="*/ 17055 h 31807"/>
                <a:gd name="csX4" fmla="*/ 8183 w 25476"/>
                <a:gd name="csY4" fmla="*/ 2764 h 31807"/>
                <a:gd name="csX5" fmla="*/ 25471 w 25476"/>
                <a:gd name="csY5" fmla="*/ 3570 h 31807"/>
                <a:gd name="csX6" fmla="*/ 23857 w 25476"/>
                <a:gd name="csY6" fmla="*/ 24316 h 318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476" h="31807">
                  <a:moveTo>
                    <a:pt x="23857" y="24201"/>
                  </a:moveTo>
                  <a:lnTo>
                    <a:pt x="23166" y="31001"/>
                  </a:lnTo>
                  <a:cubicBezTo>
                    <a:pt x="21322" y="30770"/>
                    <a:pt x="17979" y="31462"/>
                    <a:pt x="15213" y="31807"/>
                  </a:cubicBezTo>
                  <a:lnTo>
                    <a:pt x="0" y="17055"/>
                  </a:lnTo>
                  <a:lnTo>
                    <a:pt x="8183" y="2764"/>
                  </a:lnTo>
                  <a:cubicBezTo>
                    <a:pt x="10373" y="-1155"/>
                    <a:pt x="25817" y="-924"/>
                    <a:pt x="25471" y="3570"/>
                  </a:cubicBezTo>
                  <a:lnTo>
                    <a:pt x="23857" y="24316"/>
                  </a:lnTo>
                  <a:close/>
                </a:path>
              </a:pathLst>
            </a:custGeom>
            <a:solidFill>
              <a:srgbClr val="654C04"/>
            </a:solidFill>
            <a:ln w="11479" cap="flat">
              <a:noFill/>
              <a:prstDash val="solid"/>
              <a:miter/>
            </a:ln>
          </p:spPr>
          <p:txBody>
            <a:bodyPr/>
            <a:lstStyle/>
            <a:p>
              <a:endParaRPr lang="en-US"/>
            </a:p>
          </p:txBody>
        </p:sp>
        <p:sp>
          <p:nvSpPr>
            <p:cNvPr id="1218" name="Freeform: Shape 1217">
              <a:extLst>
                <a:ext uri="{FF2B5EF4-FFF2-40B4-BE49-F238E27FC236}">
                  <a16:creationId xmlns:a16="http://schemas.microsoft.com/office/drawing/2014/main" id="{F6706BA9-5BDE-C269-7E78-637E76523EC8}"/>
                </a:ext>
              </a:extLst>
            </p:cNvPr>
            <p:cNvSpPr/>
            <p:nvPr/>
          </p:nvSpPr>
          <p:spPr>
            <a:xfrm>
              <a:off x="10423400" y="3167533"/>
              <a:ext cx="180751" cy="56028"/>
            </a:xfrm>
            <a:custGeom>
              <a:avLst/>
              <a:gdLst>
                <a:gd name="csX0" fmla="*/ 168679 w 180751"/>
                <a:gd name="csY0" fmla="*/ 8673 h 56028"/>
                <a:gd name="csX1" fmla="*/ 168448 w 180751"/>
                <a:gd name="csY1" fmla="*/ 20083 h 56028"/>
                <a:gd name="csX2" fmla="*/ 144130 w 180751"/>
                <a:gd name="csY2" fmla="*/ 34028 h 56028"/>
                <a:gd name="csX3" fmla="*/ 99412 w 180751"/>
                <a:gd name="csY3" fmla="*/ 45093 h 56028"/>
                <a:gd name="csX4" fmla="*/ 41671 w 180751"/>
                <a:gd name="csY4" fmla="*/ 44747 h 56028"/>
                <a:gd name="csX5" fmla="*/ 12973 w 180751"/>
                <a:gd name="csY5" fmla="*/ 44747 h 56028"/>
                <a:gd name="csX6" fmla="*/ 14010 w 180751"/>
                <a:gd name="csY6" fmla="*/ 18585 h 56028"/>
                <a:gd name="csX7" fmla="*/ 48355 w 180751"/>
                <a:gd name="csY7" fmla="*/ 17893 h 56028"/>
                <a:gd name="csX8" fmla="*/ 92036 w 180751"/>
                <a:gd name="csY8" fmla="*/ 8442 h 56028"/>
                <a:gd name="csX9" fmla="*/ 168448 w 180751"/>
                <a:gd name="csY9" fmla="*/ 8558 h 56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80751" h="56028">
                  <a:moveTo>
                    <a:pt x="168679" y="8673"/>
                  </a:moveTo>
                  <a:cubicBezTo>
                    <a:pt x="184814" y="8788"/>
                    <a:pt x="184814" y="16164"/>
                    <a:pt x="168448" y="20083"/>
                  </a:cubicBezTo>
                  <a:cubicBezTo>
                    <a:pt x="177553" y="28957"/>
                    <a:pt x="169486" y="33567"/>
                    <a:pt x="144130" y="34028"/>
                  </a:cubicBezTo>
                  <a:cubicBezTo>
                    <a:pt x="122578" y="48550"/>
                    <a:pt x="107710" y="52238"/>
                    <a:pt x="99412" y="45093"/>
                  </a:cubicBezTo>
                  <a:cubicBezTo>
                    <a:pt x="87656" y="64109"/>
                    <a:pt x="57575" y="54543"/>
                    <a:pt x="41671" y="44747"/>
                  </a:cubicBezTo>
                  <a:cubicBezTo>
                    <a:pt x="35216" y="51893"/>
                    <a:pt x="17929" y="53852"/>
                    <a:pt x="12973" y="44747"/>
                  </a:cubicBezTo>
                  <a:cubicBezTo>
                    <a:pt x="-6851" y="46245"/>
                    <a:pt x="-1895" y="22273"/>
                    <a:pt x="14010" y="18585"/>
                  </a:cubicBezTo>
                  <a:cubicBezTo>
                    <a:pt x="13203" y="-6540"/>
                    <a:pt x="42132" y="-5618"/>
                    <a:pt x="48355" y="17893"/>
                  </a:cubicBezTo>
                  <a:cubicBezTo>
                    <a:pt x="58613" y="27459"/>
                    <a:pt x="72443" y="14551"/>
                    <a:pt x="92036" y="8442"/>
                  </a:cubicBezTo>
                  <a:cubicBezTo>
                    <a:pt x="111629" y="2334"/>
                    <a:pt x="146550" y="9019"/>
                    <a:pt x="168448" y="8558"/>
                  </a:cubicBezTo>
                  <a:close/>
                </a:path>
              </a:pathLst>
            </a:custGeom>
            <a:solidFill>
              <a:srgbClr val="2AA64B"/>
            </a:solidFill>
            <a:ln w="11479" cap="flat">
              <a:noFill/>
              <a:prstDash val="solid"/>
              <a:miter/>
            </a:ln>
          </p:spPr>
          <p:txBody>
            <a:bodyPr/>
            <a:lstStyle/>
            <a:p>
              <a:endParaRPr lang="en-US"/>
            </a:p>
          </p:txBody>
        </p:sp>
        <p:sp>
          <p:nvSpPr>
            <p:cNvPr id="1219" name="Freeform: Shape 1218">
              <a:extLst>
                <a:ext uri="{FF2B5EF4-FFF2-40B4-BE49-F238E27FC236}">
                  <a16:creationId xmlns:a16="http://schemas.microsoft.com/office/drawing/2014/main" id="{9A746AA4-E45A-F46D-699D-D73948FC42EE}"/>
                </a:ext>
              </a:extLst>
            </p:cNvPr>
            <p:cNvSpPr/>
            <p:nvPr/>
          </p:nvSpPr>
          <p:spPr>
            <a:xfrm>
              <a:off x="10406361" y="3100370"/>
              <a:ext cx="120023" cy="69467"/>
            </a:xfrm>
            <a:custGeom>
              <a:avLst/>
              <a:gdLst>
                <a:gd name="csX0" fmla="*/ 47645 w 120023"/>
                <a:gd name="csY0" fmla="*/ 576 h 69467"/>
                <a:gd name="csX1" fmla="*/ 98702 w 120023"/>
                <a:gd name="csY1" fmla="*/ 42759 h 69467"/>
                <a:gd name="csX2" fmla="*/ 120024 w 120023"/>
                <a:gd name="csY2" fmla="*/ 62352 h 69467"/>
                <a:gd name="csX3" fmla="*/ 64011 w 120023"/>
                <a:gd name="csY3" fmla="*/ 53247 h 69467"/>
                <a:gd name="csX4" fmla="*/ 30127 w 120023"/>
                <a:gd name="csY4" fmla="*/ 50711 h 69467"/>
                <a:gd name="csX5" fmla="*/ 6961 w 120023"/>
                <a:gd name="csY5" fmla="*/ 18325 h 69467"/>
                <a:gd name="csX6" fmla="*/ 21483 w 120023"/>
                <a:gd name="csY6" fmla="*/ 0 h 69467"/>
                <a:gd name="csX7" fmla="*/ 47645 w 120023"/>
                <a:gd name="csY7" fmla="*/ 576 h 69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0023" h="69467">
                  <a:moveTo>
                    <a:pt x="47645" y="576"/>
                  </a:moveTo>
                  <a:cubicBezTo>
                    <a:pt x="60669" y="17403"/>
                    <a:pt x="79916" y="33077"/>
                    <a:pt x="98702" y="42759"/>
                  </a:cubicBezTo>
                  <a:lnTo>
                    <a:pt x="120024" y="62352"/>
                  </a:lnTo>
                  <a:lnTo>
                    <a:pt x="64011" y="53247"/>
                  </a:lnTo>
                  <a:cubicBezTo>
                    <a:pt x="55021" y="75836"/>
                    <a:pt x="35774" y="74684"/>
                    <a:pt x="30127" y="50711"/>
                  </a:cubicBezTo>
                  <a:cubicBezTo>
                    <a:pt x="7422" y="57396"/>
                    <a:pt x="-2144" y="39186"/>
                    <a:pt x="6961" y="18325"/>
                  </a:cubicBezTo>
                  <a:cubicBezTo>
                    <a:pt x="-5832" y="12908"/>
                    <a:pt x="-992" y="6915"/>
                    <a:pt x="21483" y="0"/>
                  </a:cubicBezTo>
                  <a:lnTo>
                    <a:pt x="47645" y="576"/>
                  </a:lnTo>
                  <a:close/>
                </a:path>
              </a:pathLst>
            </a:custGeom>
            <a:solidFill>
              <a:srgbClr val="0A885E"/>
            </a:solidFill>
            <a:ln w="11479" cap="flat">
              <a:noFill/>
              <a:prstDash val="solid"/>
              <a:miter/>
            </a:ln>
          </p:spPr>
          <p:txBody>
            <a:bodyPr/>
            <a:lstStyle/>
            <a:p>
              <a:endParaRPr lang="en-US"/>
            </a:p>
          </p:txBody>
        </p:sp>
        <p:sp>
          <p:nvSpPr>
            <p:cNvPr id="1220" name="Freeform: Shape 1219">
              <a:extLst>
                <a:ext uri="{FF2B5EF4-FFF2-40B4-BE49-F238E27FC236}">
                  <a16:creationId xmlns:a16="http://schemas.microsoft.com/office/drawing/2014/main" id="{8DDCD626-0CFE-A2AA-04FD-C3479C79B45A}"/>
                </a:ext>
              </a:extLst>
            </p:cNvPr>
            <p:cNvSpPr/>
            <p:nvPr/>
          </p:nvSpPr>
          <p:spPr>
            <a:xfrm>
              <a:off x="10412438" y="3147356"/>
              <a:ext cx="60790" cy="38761"/>
            </a:xfrm>
            <a:custGeom>
              <a:avLst/>
              <a:gdLst>
                <a:gd name="csX0" fmla="*/ 57934 w 60790"/>
                <a:gd name="csY0" fmla="*/ 6145 h 38761"/>
                <a:gd name="csX1" fmla="*/ 59547 w 60790"/>
                <a:gd name="csY1" fmla="*/ 38070 h 38761"/>
                <a:gd name="csX2" fmla="*/ 25202 w 60790"/>
                <a:gd name="csY2" fmla="*/ 38762 h 38761"/>
                <a:gd name="csX3" fmla="*/ 14484 w 60790"/>
                <a:gd name="csY3" fmla="*/ 21820 h 38761"/>
                <a:gd name="csX4" fmla="*/ 24165 w 60790"/>
                <a:gd name="csY4" fmla="*/ 3610 h 38761"/>
                <a:gd name="csX5" fmla="*/ 58049 w 60790"/>
                <a:gd name="csY5" fmla="*/ 6145 h 38761"/>
              </a:gdLst>
              <a:ahLst/>
              <a:cxnLst>
                <a:cxn ang="0">
                  <a:pos x="csX0" y="csY0"/>
                </a:cxn>
                <a:cxn ang="0">
                  <a:pos x="csX1" y="csY1"/>
                </a:cxn>
                <a:cxn ang="0">
                  <a:pos x="csX2" y="csY2"/>
                </a:cxn>
                <a:cxn ang="0">
                  <a:pos x="csX3" y="csY3"/>
                </a:cxn>
                <a:cxn ang="0">
                  <a:pos x="csX4" y="csY4"/>
                </a:cxn>
                <a:cxn ang="0">
                  <a:pos x="csX5" y="csY5"/>
                </a:cxn>
              </a:cxnLst>
              <a:rect l="l" t="t" r="r" b="b"/>
              <a:pathLst>
                <a:path w="60790" h="38761">
                  <a:moveTo>
                    <a:pt x="57934" y="6145"/>
                  </a:moveTo>
                  <a:cubicBezTo>
                    <a:pt x="60931" y="16172"/>
                    <a:pt x="61737" y="28389"/>
                    <a:pt x="59547" y="38070"/>
                  </a:cubicBezTo>
                  <a:lnTo>
                    <a:pt x="25202" y="38762"/>
                  </a:lnTo>
                  <a:cubicBezTo>
                    <a:pt x="12870" y="35535"/>
                    <a:pt x="4111" y="32423"/>
                    <a:pt x="14484" y="21820"/>
                  </a:cubicBezTo>
                  <a:cubicBezTo>
                    <a:pt x="-10641" y="8912"/>
                    <a:pt x="-269" y="-7339"/>
                    <a:pt x="24165" y="3610"/>
                  </a:cubicBezTo>
                  <a:cubicBezTo>
                    <a:pt x="33270" y="4071"/>
                    <a:pt x="49636" y="4762"/>
                    <a:pt x="58049" y="6145"/>
                  </a:cubicBezTo>
                  <a:close/>
                </a:path>
              </a:pathLst>
            </a:custGeom>
            <a:solidFill>
              <a:srgbClr val="1BAA8A"/>
            </a:solidFill>
            <a:ln w="11479" cap="flat">
              <a:noFill/>
              <a:prstDash val="solid"/>
              <a:miter/>
            </a:ln>
          </p:spPr>
          <p:txBody>
            <a:bodyPr/>
            <a:lstStyle/>
            <a:p>
              <a:endParaRPr lang="en-US"/>
            </a:p>
          </p:txBody>
        </p:sp>
        <p:sp>
          <p:nvSpPr>
            <p:cNvPr id="1221" name="Freeform: Shape 1220">
              <a:extLst>
                <a:ext uri="{FF2B5EF4-FFF2-40B4-BE49-F238E27FC236}">
                  <a16:creationId xmlns:a16="http://schemas.microsoft.com/office/drawing/2014/main" id="{2A6B6304-F662-E6FA-1310-5CBF009C3F6E}"/>
                </a:ext>
              </a:extLst>
            </p:cNvPr>
            <p:cNvSpPr/>
            <p:nvPr/>
          </p:nvSpPr>
          <p:spPr>
            <a:xfrm>
              <a:off x="10586994" y="3173256"/>
              <a:ext cx="43184" cy="50930"/>
            </a:xfrm>
            <a:custGeom>
              <a:avLst/>
              <a:gdLst>
                <a:gd name="csX0" fmla="*/ 19260 w 43184"/>
                <a:gd name="csY0" fmla="*/ 2720 h 50930"/>
                <a:gd name="csX1" fmla="*/ 25484 w 43184"/>
                <a:gd name="csY1" fmla="*/ 4218 h 50930"/>
                <a:gd name="csX2" fmla="*/ 38968 w 43184"/>
                <a:gd name="csY2" fmla="*/ 24848 h 50930"/>
                <a:gd name="csX3" fmla="*/ 39890 w 43184"/>
                <a:gd name="csY3" fmla="*/ 31878 h 50930"/>
                <a:gd name="csX4" fmla="*/ 15572 w 43184"/>
                <a:gd name="csY4" fmla="*/ 36488 h 50930"/>
                <a:gd name="csX5" fmla="*/ 11077 w 43184"/>
                <a:gd name="csY5" fmla="*/ 26577 h 50930"/>
                <a:gd name="csX6" fmla="*/ 4738 w 43184"/>
                <a:gd name="csY6" fmla="*/ 14360 h 50930"/>
                <a:gd name="csX7" fmla="*/ 4969 w 43184"/>
                <a:gd name="csY7" fmla="*/ 2950 h 50930"/>
                <a:gd name="csX8" fmla="*/ 19145 w 43184"/>
                <a:gd name="csY8" fmla="*/ 2720 h 509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3184" h="50930">
                  <a:moveTo>
                    <a:pt x="19260" y="2720"/>
                  </a:moveTo>
                  <a:cubicBezTo>
                    <a:pt x="20874" y="2720"/>
                    <a:pt x="23294" y="3526"/>
                    <a:pt x="25484" y="4218"/>
                  </a:cubicBezTo>
                  <a:cubicBezTo>
                    <a:pt x="38046" y="-9497"/>
                    <a:pt x="49687" y="13669"/>
                    <a:pt x="38968" y="24848"/>
                  </a:cubicBezTo>
                  <a:lnTo>
                    <a:pt x="39890" y="31878"/>
                  </a:lnTo>
                  <a:cubicBezTo>
                    <a:pt x="46575" y="55966"/>
                    <a:pt x="26060" y="56888"/>
                    <a:pt x="15572" y="36488"/>
                  </a:cubicBezTo>
                  <a:cubicBezTo>
                    <a:pt x="-1255" y="32224"/>
                    <a:pt x="-6902" y="19546"/>
                    <a:pt x="11077" y="26577"/>
                  </a:cubicBezTo>
                  <a:cubicBezTo>
                    <a:pt x="11769" y="26807"/>
                    <a:pt x="3125" y="26231"/>
                    <a:pt x="4738" y="14360"/>
                  </a:cubicBezTo>
                  <a:lnTo>
                    <a:pt x="4969" y="2950"/>
                  </a:lnTo>
                  <a:lnTo>
                    <a:pt x="19145" y="2720"/>
                  </a:lnTo>
                  <a:close/>
                </a:path>
              </a:pathLst>
            </a:custGeom>
            <a:solidFill>
              <a:srgbClr val="0F763C"/>
            </a:solidFill>
            <a:ln w="11479" cap="flat">
              <a:noFill/>
              <a:prstDash val="solid"/>
              <a:miter/>
            </a:ln>
          </p:spPr>
          <p:txBody>
            <a:bodyPr/>
            <a:lstStyle/>
            <a:p>
              <a:endParaRPr lang="en-US"/>
            </a:p>
          </p:txBody>
        </p:sp>
        <p:sp>
          <p:nvSpPr>
            <p:cNvPr id="1222" name="Freeform: Shape 1221">
              <a:extLst>
                <a:ext uri="{FF2B5EF4-FFF2-40B4-BE49-F238E27FC236}">
                  <a16:creationId xmlns:a16="http://schemas.microsoft.com/office/drawing/2014/main" id="{84A0CE19-DF2D-BD71-901F-095A885F71E6}"/>
                </a:ext>
              </a:extLst>
            </p:cNvPr>
            <p:cNvSpPr/>
            <p:nvPr/>
          </p:nvSpPr>
          <p:spPr>
            <a:xfrm>
              <a:off x="9675360" y="4168980"/>
              <a:ext cx="88168" cy="18694"/>
            </a:xfrm>
            <a:custGeom>
              <a:avLst/>
              <a:gdLst>
                <a:gd name="csX0" fmla="*/ 88168 w 88168"/>
                <a:gd name="csY0" fmla="*/ 7848 h 18694"/>
                <a:gd name="csX1" fmla="*/ 59355 w 88168"/>
                <a:gd name="csY1" fmla="*/ 18682 h 18694"/>
                <a:gd name="csX2" fmla="*/ 0 w 88168"/>
                <a:gd name="csY2" fmla="*/ 16723 h 18694"/>
                <a:gd name="csX3" fmla="*/ 346 w 88168"/>
                <a:gd name="csY3" fmla="*/ 7848 h 18694"/>
                <a:gd name="csX4" fmla="*/ 65118 w 88168"/>
                <a:gd name="csY4" fmla="*/ 126 h 18694"/>
                <a:gd name="csX5" fmla="*/ 88168 w 88168"/>
                <a:gd name="csY5" fmla="*/ 7848 h 18694"/>
              </a:gdLst>
              <a:ahLst/>
              <a:cxnLst>
                <a:cxn ang="0">
                  <a:pos x="csX0" y="csY0"/>
                </a:cxn>
                <a:cxn ang="0">
                  <a:pos x="csX1" y="csY1"/>
                </a:cxn>
                <a:cxn ang="0">
                  <a:pos x="csX2" y="csY2"/>
                </a:cxn>
                <a:cxn ang="0">
                  <a:pos x="csX3" y="csY3"/>
                </a:cxn>
                <a:cxn ang="0">
                  <a:pos x="csX4" y="csY4"/>
                </a:cxn>
                <a:cxn ang="0">
                  <a:pos x="csX5" y="csY5"/>
                </a:cxn>
              </a:cxnLst>
              <a:rect l="l" t="t" r="r" b="b"/>
              <a:pathLst>
                <a:path w="88168" h="18694">
                  <a:moveTo>
                    <a:pt x="88168" y="7848"/>
                  </a:moveTo>
                  <a:cubicBezTo>
                    <a:pt x="82636" y="12228"/>
                    <a:pt x="67423" y="19028"/>
                    <a:pt x="59355" y="18682"/>
                  </a:cubicBezTo>
                  <a:lnTo>
                    <a:pt x="0" y="16723"/>
                  </a:lnTo>
                  <a:lnTo>
                    <a:pt x="346" y="7848"/>
                  </a:lnTo>
                  <a:lnTo>
                    <a:pt x="65118" y="126"/>
                  </a:lnTo>
                  <a:cubicBezTo>
                    <a:pt x="71572" y="-680"/>
                    <a:pt x="85402" y="2431"/>
                    <a:pt x="88168" y="7848"/>
                  </a:cubicBezTo>
                  <a:close/>
                </a:path>
              </a:pathLst>
            </a:custGeom>
            <a:solidFill>
              <a:srgbClr val="60A92E"/>
            </a:solidFill>
            <a:ln w="11479" cap="flat">
              <a:noFill/>
              <a:prstDash val="solid"/>
              <a:miter/>
            </a:ln>
          </p:spPr>
          <p:txBody>
            <a:bodyPr/>
            <a:lstStyle/>
            <a:p>
              <a:endParaRPr lang="en-US"/>
            </a:p>
          </p:txBody>
        </p:sp>
        <p:sp>
          <p:nvSpPr>
            <p:cNvPr id="1223" name="Freeform: Shape 1222">
              <a:extLst>
                <a:ext uri="{FF2B5EF4-FFF2-40B4-BE49-F238E27FC236}">
                  <a16:creationId xmlns:a16="http://schemas.microsoft.com/office/drawing/2014/main" id="{C7550EA4-4D4E-5B0E-EC5A-94B3B7D1752C}"/>
                </a:ext>
              </a:extLst>
            </p:cNvPr>
            <p:cNvSpPr/>
            <p:nvPr/>
          </p:nvSpPr>
          <p:spPr>
            <a:xfrm>
              <a:off x="9617504" y="4098572"/>
              <a:ext cx="24779" cy="36074"/>
            </a:xfrm>
            <a:custGeom>
              <a:avLst/>
              <a:gdLst>
                <a:gd name="csX0" fmla="*/ 24779 w 24779"/>
                <a:gd name="csY0" fmla="*/ 36074 h 36074"/>
                <a:gd name="csX1" fmla="*/ 15790 w 24779"/>
                <a:gd name="csY1" fmla="*/ 28698 h 36074"/>
                <a:gd name="csX2" fmla="*/ 0 w 24779"/>
                <a:gd name="csY2" fmla="*/ 8298 h 36074"/>
                <a:gd name="csX3" fmla="*/ 24318 w 24779"/>
                <a:gd name="csY3" fmla="*/ 0 h 36074"/>
                <a:gd name="csX4" fmla="*/ 24779 w 24779"/>
                <a:gd name="csY4" fmla="*/ 36074 h 36074"/>
              </a:gdLst>
              <a:ahLst/>
              <a:cxnLst>
                <a:cxn ang="0">
                  <a:pos x="csX0" y="csY0"/>
                </a:cxn>
                <a:cxn ang="0">
                  <a:pos x="csX1" y="csY1"/>
                </a:cxn>
                <a:cxn ang="0">
                  <a:pos x="csX2" y="csY2"/>
                </a:cxn>
                <a:cxn ang="0">
                  <a:pos x="csX3" y="csY3"/>
                </a:cxn>
                <a:cxn ang="0">
                  <a:pos x="csX4" y="csY4"/>
                </a:cxn>
              </a:cxnLst>
              <a:rect l="l" t="t" r="r" b="b"/>
              <a:pathLst>
                <a:path w="24779" h="36074">
                  <a:moveTo>
                    <a:pt x="24779" y="36074"/>
                  </a:moveTo>
                  <a:lnTo>
                    <a:pt x="15790" y="28698"/>
                  </a:lnTo>
                  <a:lnTo>
                    <a:pt x="0" y="8298"/>
                  </a:lnTo>
                  <a:lnTo>
                    <a:pt x="24318" y="0"/>
                  </a:lnTo>
                  <a:lnTo>
                    <a:pt x="24779" y="36074"/>
                  </a:lnTo>
                  <a:close/>
                </a:path>
              </a:pathLst>
            </a:custGeom>
            <a:solidFill>
              <a:srgbClr val="3E5F16"/>
            </a:solidFill>
            <a:ln w="11479" cap="flat">
              <a:noFill/>
              <a:prstDash val="solid"/>
              <a:miter/>
            </a:ln>
          </p:spPr>
          <p:txBody>
            <a:bodyPr/>
            <a:lstStyle/>
            <a:p>
              <a:endParaRPr lang="en-US"/>
            </a:p>
          </p:txBody>
        </p:sp>
        <p:sp>
          <p:nvSpPr>
            <p:cNvPr id="1224" name="Freeform: Shape 1223">
              <a:extLst>
                <a:ext uri="{FF2B5EF4-FFF2-40B4-BE49-F238E27FC236}">
                  <a16:creationId xmlns:a16="http://schemas.microsoft.com/office/drawing/2014/main" id="{539A7868-D2E5-6328-E755-33A6EF1F30B0}"/>
                </a:ext>
              </a:extLst>
            </p:cNvPr>
            <p:cNvSpPr/>
            <p:nvPr/>
          </p:nvSpPr>
          <p:spPr>
            <a:xfrm>
              <a:off x="9833717" y="4336779"/>
              <a:ext cx="57165" cy="45521"/>
            </a:xfrm>
            <a:custGeom>
              <a:avLst/>
              <a:gdLst>
                <a:gd name="csX0" fmla="*/ 33308 w 57165"/>
                <a:gd name="csY0" fmla="*/ 12352 h 45521"/>
                <a:gd name="csX1" fmla="*/ 51864 w 57165"/>
                <a:gd name="csY1" fmla="*/ 23647 h 45521"/>
                <a:gd name="csX2" fmla="*/ 57165 w 57165"/>
                <a:gd name="csY2" fmla="*/ 34942 h 45521"/>
                <a:gd name="csX3" fmla="*/ 22013 w 57165"/>
                <a:gd name="csY3" fmla="*/ 45314 h 45521"/>
                <a:gd name="csX4" fmla="*/ 0 w 57165"/>
                <a:gd name="csY4" fmla="*/ 21457 h 45521"/>
                <a:gd name="csX5" fmla="*/ 6224 w 57165"/>
                <a:gd name="csY5" fmla="*/ 10854 h 45521"/>
                <a:gd name="csX6" fmla="*/ 33308 w 57165"/>
                <a:gd name="csY6" fmla="*/ 12237 h 455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165" h="45521">
                  <a:moveTo>
                    <a:pt x="33308" y="12352"/>
                  </a:moveTo>
                  <a:cubicBezTo>
                    <a:pt x="40569" y="7511"/>
                    <a:pt x="53477" y="14081"/>
                    <a:pt x="51864" y="23647"/>
                  </a:cubicBezTo>
                  <a:lnTo>
                    <a:pt x="57165" y="34942"/>
                  </a:lnTo>
                  <a:lnTo>
                    <a:pt x="22013" y="45314"/>
                  </a:lnTo>
                  <a:cubicBezTo>
                    <a:pt x="13830" y="47735"/>
                    <a:pt x="3803" y="28257"/>
                    <a:pt x="0" y="21457"/>
                  </a:cubicBezTo>
                  <a:cubicBezTo>
                    <a:pt x="1153" y="20996"/>
                    <a:pt x="6224" y="14196"/>
                    <a:pt x="6224" y="10854"/>
                  </a:cubicBezTo>
                  <a:cubicBezTo>
                    <a:pt x="5878" y="-7817"/>
                    <a:pt x="24434" y="942"/>
                    <a:pt x="33308" y="12237"/>
                  </a:cubicBezTo>
                  <a:close/>
                </a:path>
              </a:pathLst>
            </a:custGeom>
            <a:solidFill>
              <a:srgbClr val="798E12"/>
            </a:solidFill>
            <a:ln w="11479" cap="flat">
              <a:noFill/>
              <a:prstDash val="solid"/>
              <a:miter/>
            </a:ln>
          </p:spPr>
          <p:txBody>
            <a:bodyPr/>
            <a:lstStyle/>
            <a:p>
              <a:endParaRPr lang="en-US"/>
            </a:p>
          </p:txBody>
        </p:sp>
        <p:sp>
          <p:nvSpPr>
            <p:cNvPr id="1225" name="Freeform: Shape 1224">
              <a:extLst>
                <a:ext uri="{FF2B5EF4-FFF2-40B4-BE49-F238E27FC236}">
                  <a16:creationId xmlns:a16="http://schemas.microsoft.com/office/drawing/2014/main" id="{46475008-8692-74D1-EFAC-52E5607144AF}"/>
                </a:ext>
              </a:extLst>
            </p:cNvPr>
            <p:cNvSpPr/>
            <p:nvPr/>
          </p:nvSpPr>
          <p:spPr>
            <a:xfrm>
              <a:off x="9803573" y="3302309"/>
              <a:ext cx="79996" cy="112745"/>
            </a:xfrm>
            <a:custGeom>
              <a:avLst/>
              <a:gdLst>
                <a:gd name="csX0" fmla="*/ 72672 w 79996"/>
                <a:gd name="csY0" fmla="*/ 4593 h 112745"/>
                <a:gd name="csX1" fmla="*/ 55961 w 79996"/>
                <a:gd name="csY1" fmla="*/ 30756 h 112745"/>
                <a:gd name="csX2" fmla="*/ 57113 w 79996"/>
                <a:gd name="csY2" fmla="*/ 56457 h 112745"/>
                <a:gd name="csX3" fmla="*/ 54232 w 79996"/>
                <a:gd name="csY3" fmla="*/ 68558 h 112745"/>
                <a:gd name="csX4" fmla="*/ 18734 w 79996"/>
                <a:gd name="csY4" fmla="*/ 100483 h 112745"/>
                <a:gd name="csX5" fmla="*/ 6402 w 79996"/>
                <a:gd name="csY5" fmla="*/ 100022 h 112745"/>
                <a:gd name="csX6" fmla="*/ 4558 w 79996"/>
                <a:gd name="csY6" fmla="*/ 90802 h 112745"/>
                <a:gd name="csX7" fmla="*/ 38788 w 79996"/>
                <a:gd name="csY7" fmla="*/ 13353 h 112745"/>
                <a:gd name="csX8" fmla="*/ 52964 w 79996"/>
                <a:gd name="csY8" fmla="*/ 6553 h 112745"/>
                <a:gd name="csX9" fmla="*/ 72672 w 79996"/>
                <a:gd name="csY9" fmla="*/ 4593 h 112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9996" h="112745">
                  <a:moveTo>
                    <a:pt x="72672" y="4593"/>
                  </a:moveTo>
                  <a:cubicBezTo>
                    <a:pt x="86387" y="12431"/>
                    <a:pt x="80855" y="21190"/>
                    <a:pt x="55961" y="30756"/>
                  </a:cubicBezTo>
                  <a:cubicBezTo>
                    <a:pt x="77398" y="36634"/>
                    <a:pt x="74632" y="45623"/>
                    <a:pt x="57113" y="56457"/>
                  </a:cubicBezTo>
                  <a:cubicBezTo>
                    <a:pt x="65066" y="62565"/>
                    <a:pt x="64259" y="67291"/>
                    <a:pt x="54232" y="68558"/>
                  </a:cubicBezTo>
                  <a:cubicBezTo>
                    <a:pt x="44090" y="87345"/>
                    <a:pt x="32334" y="97948"/>
                    <a:pt x="18734" y="100483"/>
                  </a:cubicBezTo>
                  <a:cubicBezTo>
                    <a:pt x="16198" y="117080"/>
                    <a:pt x="9514" y="116734"/>
                    <a:pt x="6402" y="100022"/>
                  </a:cubicBezTo>
                  <a:cubicBezTo>
                    <a:pt x="-1550" y="98870"/>
                    <a:pt x="-2011" y="95758"/>
                    <a:pt x="4558" y="90802"/>
                  </a:cubicBezTo>
                  <a:cubicBezTo>
                    <a:pt x="12049" y="63603"/>
                    <a:pt x="22192" y="34098"/>
                    <a:pt x="38788" y="13353"/>
                  </a:cubicBezTo>
                  <a:lnTo>
                    <a:pt x="52964" y="6553"/>
                  </a:lnTo>
                  <a:cubicBezTo>
                    <a:pt x="62991" y="-1515"/>
                    <a:pt x="69560" y="-2091"/>
                    <a:pt x="72672" y="4593"/>
                  </a:cubicBezTo>
                  <a:close/>
                </a:path>
              </a:pathLst>
            </a:custGeom>
            <a:solidFill>
              <a:srgbClr val="0C8B59"/>
            </a:solidFill>
            <a:ln w="11479" cap="flat">
              <a:noFill/>
              <a:prstDash val="solid"/>
              <a:miter/>
            </a:ln>
          </p:spPr>
          <p:txBody>
            <a:bodyPr/>
            <a:lstStyle/>
            <a:p>
              <a:endParaRPr lang="en-US"/>
            </a:p>
          </p:txBody>
        </p:sp>
        <p:sp>
          <p:nvSpPr>
            <p:cNvPr id="1226" name="Freeform: Shape 1225">
              <a:extLst>
                <a:ext uri="{FF2B5EF4-FFF2-40B4-BE49-F238E27FC236}">
                  <a16:creationId xmlns:a16="http://schemas.microsoft.com/office/drawing/2014/main" id="{7A152458-6788-3D6E-B2DB-33B98997FE80}"/>
                </a:ext>
              </a:extLst>
            </p:cNvPr>
            <p:cNvSpPr/>
            <p:nvPr/>
          </p:nvSpPr>
          <p:spPr>
            <a:xfrm>
              <a:off x="9755947" y="3359573"/>
              <a:ext cx="42737" cy="53192"/>
            </a:xfrm>
            <a:custGeom>
              <a:avLst/>
              <a:gdLst>
                <a:gd name="csX0" fmla="*/ 24063 w 42737"/>
                <a:gd name="csY0" fmla="*/ 0 h 53192"/>
                <a:gd name="csX1" fmla="*/ 32937 w 42737"/>
                <a:gd name="csY1" fmla="*/ 24664 h 53192"/>
                <a:gd name="csX2" fmla="*/ 30747 w 42737"/>
                <a:gd name="csY2" fmla="*/ 39993 h 53192"/>
                <a:gd name="csX3" fmla="*/ 16917 w 42737"/>
                <a:gd name="csY3" fmla="*/ 33769 h 53192"/>
                <a:gd name="csX4" fmla="*/ 9541 w 42737"/>
                <a:gd name="csY4" fmla="*/ 807 h 53192"/>
                <a:gd name="csX5" fmla="*/ 24063 w 42737"/>
                <a:gd name="csY5" fmla="*/ 115 h 53192"/>
              </a:gdLst>
              <a:ahLst/>
              <a:cxnLst>
                <a:cxn ang="0">
                  <a:pos x="csX0" y="csY0"/>
                </a:cxn>
                <a:cxn ang="0">
                  <a:pos x="csX1" y="csY1"/>
                </a:cxn>
                <a:cxn ang="0">
                  <a:pos x="csX2" y="csY2"/>
                </a:cxn>
                <a:cxn ang="0">
                  <a:pos x="csX3" y="csY3"/>
                </a:cxn>
                <a:cxn ang="0">
                  <a:pos x="csX4" y="csY4"/>
                </a:cxn>
                <a:cxn ang="0">
                  <a:pos x="csX5" y="csY5"/>
                </a:cxn>
              </a:cxnLst>
              <a:rect l="l" t="t" r="r" b="b"/>
              <a:pathLst>
                <a:path w="42737" h="53192">
                  <a:moveTo>
                    <a:pt x="24063" y="0"/>
                  </a:moveTo>
                  <a:lnTo>
                    <a:pt x="32937" y="24664"/>
                  </a:lnTo>
                  <a:cubicBezTo>
                    <a:pt x="45845" y="32962"/>
                    <a:pt x="46883" y="39301"/>
                    <a:pt x="30747" y="39993"/>
                  </a:cubicBezTo>
                  <a:cubicBezTo>
                    <a:pt x="20259" y="60392"/>
                    <a:pt x="13690" y="56243"/>
                    <a:pt x="16917" y="33769"/>
                  </a:cubicBezTo>
                  <a:cubicBezTo>
                    <a:pt x="551" y="27315"/>
                    <a:pt x="-7632" y="9105"/>
                    <a:pt x="9541" y="807"/>
                  </a:cubicBezTo>
                  <a:lnTo>
                    <a:pt x="24063" y="115"/>
                  </a:lnTo>
                  <a:close/>
                </a:path>
              </a:pathLst>
            </a:custGeom>
            <a:solidFill>
              <a:srgbClr val="206822"/>
            </a:solidFill>
            <a:ln w="11479" cap="flat">
              <a:noFill/>
              <a:prstDash val="solid"/>
              <a:miter/>
            </a:ln>
          </p:spPr>
          <p:txBody>
            <a:bodyPr/>
            <a:lstStyle/>
            <a:p>
              <a:endParaRPr lang="en-US"/>
            </a:p>
          </p:txBody>
        </p:sp>
        <p:sp>
          <p:nvSpPr>
            <p:cNvPr id="1227" name="Freeform: Shape 1226">
              <a:extLst>
                <a:ext uri="{FF2B5EF4-FFF2-40B4-BE49-F238E27FC236}">
                  <a16:creationId xmlns:a16="http://schemas.microsoft.com/office/drawing/2014/main" id="{F4204CBC-3900-4F62-493A-72DCE51FC233}"/>
                </a:ext>
              </a:extLst>
            </p:cNvPr>
            <p:cNvSpPr/>
            <p:nvPr/>
          </p:nvSpPr>
          <p:spPr>
            <a:xfrm>
              <a:off x="9776937" y="3384237"/>
              <a:ext cx="41426" cy="40271"/>
            </a:xfrm>
            <a:custGeom>
              <a:avLst/>
              <a:gdLst>
                <a:gd name="csX0" fmla="*/ 31194 w 41426"/>
                <a:gd name="csY0" fmla="*/ 8990 h 40271"/>
                <a:gd name="csX1" fmla="*/ 33038 w 41426"/>
                <a:gd name="csY1" fmla="*/ 18210 h 40271"/>
                <a:gd name="csX2" fmla="*/ 20936 w 41426"/>
                <a:gd name="csY2" fmla="*/ 35498 h 40271"/>
                <a:gd name="csX3" fmla="*/ 9872 w 41426"/>
                <a:gd name="csY3" fmla="*/ 15329 h 40271"/>
                <a:gd name="csX4" fmla="*/ 12062 w 41426"/>
                <a:gd name="csY4" fmla="*/ 0 h 40271"/>
                <a:gd name="csX5" fmla="*/ 31309 w 41426"/>
                <a:gd name="csY5" fmla="*/ 8990 h 40271"/>
              </a:gdLst>
              <a:ahLst/>
              <a:cxnLst>
                <a:cxn ang="0">
                  <a:pos x="csX0" y="csY0"/>
                </a:cxn>
                <a:cxn ang="0">
                  <a:pos x="csX1" y="csY1"/>
                </a:cxn>
                <a:cxn ang="0">
                  <a:pos x="csX2" y="csY2"/>
                </a:cxn>
                <a:cxn ang="0">
                  <a:pos x="csX3" y="csY3"/>
                </a:cxn>
                <a:cxn ang="0">
                  <a:pos x="csX4" y="csY4"/>
                </a:cxn>
                <a:cxn ang="0">
                  <a:pos x="csX5" y="csY5"/>
                </a:cxn>
              </a:cxnLst>
              <a:rect l="l" t="t" r="r" b="b"/>
              <a:pathLst>
                <a:path w="41426" h="40271">
                  <a:moveTo>
                    <a:pt x="31194" y="8990"/>
                  </a:moveTo>
                  <a:lnTo>
                    <a:pt x="33038" y="18210"/>
                  </a:lnTo>
                  <a:cubicBezTo>
                    <a:pt x="48597" y="32040"/>
                    <a:pt x="41336" y="44026"/>
                    <a:pt x="20936" y="35498"/>
                  </a:cubicBezTo>
                  <a:cubicBezTo>
                    <a:pt x="191" y="48867"/>
                    <a:pt x="-8107" y="31579"/>
                    <a:pt x="9872" y="15329"/>
                  </a:cubicBezTo>
                  <a:lnTo>
                    <a:pt x="12062" y="0"/>
                  </a:lnTo>
                  <a:lnTo>
                    <a:pt x="31309" y="8990"/>
                  </a:lnTo>
                  <a:close/>
                </a:path>
              </a:pathLst>
            </a:custGeom>
            <a:solidFill>
              <a:srgbClr val="4D7720"/>
            </a:solidFill>
            <a:ln w="11479" cap="flat">
              <a:noFill/>
              <a:prstDash val="solid"/>
              <a:miter/>
            </a:ln>
          </p:spPr>
          <p:txBody>
            <a:bodyPr/>
            <a:lstStyle/>
            <a:p>
              <a:endParaRPr lang="en-US"/>
            </a:p>
          </p:txBody>
        </p:sp>
        <p:sp>
          <p:nvSpPr>
            <p:cNvPr id="1228" name="Freeform: Shape 1227">
              <a:extLst>
                <a:ext uri="{FF2B5EF4-FFF2-40B4-BE49-F238E27FC236}">
                  <a16:creationId xmlns:a16="http://schemas.microsoft.com/office/drawing/2014/main" id="{E937E320-7967-2524-13A2-B5DD8B656DBD}"/>
                </a:ext>
              </a:extLst>
            </p:cNvPr>
            <p:cNvSpPr/>
            <p:nvPr/>
          </p:nvSpPr>
          <p:spPr>
            <a:xfrm>
              <a:off x="11120857" y="4092756"/>
              <a:ext cx="125647" cy="150245"/>
            </a:xfrm>
            <a:custGeom>
              <a:avLst/>
              <a:gdLst>
                <a:gd name="csX0" fmla="*/ 108222 w 125647"/>
                <a:gd name="csY0" fmla="*/ 7660 h 150245"/>
                <a:gd name="csX1" fmla="*/ 110297 w 125647"/>
                <a:gd name="csY1" fmla="*/ 22873 h 150245"/>
                <a:gd name="csX2" fmla="*/ 94853 w 125647"/>
                <a:gd name="csY2" fmla="*/ 50073 h 150245"/>
                <a:gd name="csX3" fmla="*/ 69036 w 125647"/>
                <a:gd name="csY3" fmla="*/ 125448 h 150245"/>
                <a:gd name="csX4" fmla="*/ 50020 w 125647"/>
                <a:gd name="csY4" fmla="*/ 127868 h 150245"/>
                <a:gd name="csX5" fmla="*/ 22359 w 125647"/>
                <a:gd name="csY5" fmla="*/ 142275 h 150245"/>
                <a:gd name="csX6" fmla="*/ 6915 w 125647"/>
                <a:gd name="csY6" fmla="*/ 128099 h 150245"/>
                <a:gd name="csX7" fmla="*/ 0 w 125647"/>
                <a:gd name="csY7" fmla="*/ 118648 h 150245"/>
                <a:gd name="csX8" fmla="*/ 23742 w 125647"/>
                <a:gd name="csY8" fmla="*/ 59408 h 150245"/>
                <a:gd name="csX9" fmla="*/ 38840 w 125647"/>
                <a:gd name="csY9" fmla="*/ 21951 h 150245"/>
                <a:gd name="csX10" fmla="*/ 65809 w 125647"/>
                <a:gd name="csY10" fmla="*/ 7199 h 150245"/>
                <a:gd name="csX11" fmla="*/ 108107 w 125647"/>
                <a:gd name="csY11" fmla="*/ 7660 h 1502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5647" h="150245">
                  <a:moveTo>
                    <a:pt x="108222" y="7660"/>
                  </a:moveTo>
                  <a:cubicBezTo>
                    <a:pt x="131157" y="5701"/>
                    <a:pt x="131042" y="13538"/>
                    <a:pt x="110297" y="22873"/>
                  </a:cubicBezTo>
                  <a:cubicBezTo>
                    <a:pt x="126778" y="33822"/>
                    <a:pt x="118480" y="58602"/>
                    <a:pt x="94853" y="50073"/>
                  </a:cubicBezTo>
                  <a:cubicBezTo>
                    <a:pt x="90588" y="76466"/>
                    <a:pt x="82060" y="101591"/>
                    <a:pt x="69036" y="125448"/>
                  </a:cubicBezTo>
                  <a:lnTo>
                    <a:pt x="50020" y="127868"/>
                  </a:lnTo>
                  <a:lnTo>
                    <a:pt x="22359" y="142275"/>
                  </a:lnTo>
                  <a:cubicBezTo>
                    <a:pt x="3803" y="157949"/>
                    <a:pt x="-4034" y="149075"/>
                    <a:pt x="6915" y="128099"/>
                  </a:cubicBezTo>
                  <a:lnTo>
                    <a:pt x="0" y="118648"/>
                  </a:lnTo>
                  <a:cubicBezTo>
                    <a:pt x="7376" y="99055"/>
                    <a:pt x="15329" y="79347"/>
                    <a:pt x="23742" y="59408"/>
                  </a:cubicBezTo>
                  <a:cubicBezTo>
                    <a:pt x="12793" y="48690"/>
                    <a:pt x="27891" y="31402"/>
                    <a:pt x="38840" y="21951"/>
                  </a:cubicBezTo>
                  <a:cubicBezTo>
                    <a:pt x="29966" y="7084"/>
                    <a:pt x="55321" y="-6631"/>
                    <a:pt x="65809" y="7199"/>
                  </a:cubicBezTo>
                  <a:cubicBezTo>
                    <a:pt x="79870" y="1436"/>
                    <a:pt x="99348" y="-5824"/>
                    <a:pt x="108107" y="7660"/>
                  </a:cubicBezTo>
                  <a:close/>
                </a:path>
              </a:pathLst>
            </a:custGeom>
            <a:solidFill>
              <a:srgbClr val="E37111"/>
            </a:solidFill>
            <a:ln w="11479" cap="flat">
              <a:noFill/>
              <a:prstDash val="solid"/>
              <a:miter/>
            </a:ln>
          </p:spPr>
          <p:txBody>
            <a:bodyPr/>
            <a:lstStyle/>
            <a:p>
              <a:endParaRPr lang="en-US"/>
            </a:p>
          </p:txBody>
        </p:sp>
        <p:sp>
          <p:nvSpPr>
            <p:cNvPr id="1229" name="Freeform: Shape 1228">
              <a:extLst>
                <a:ext uri="{FF2B5EF4-FFF2-40B4-BE49-F238E27FC236}">
                  <a16:creationId xmlns:a16="http://schemas.microsoft.com/office/drawing/2014/main" id="{C83874F2-3B5B-3491-3A94-506CB90788E5}"/>
                </a:ext>
              </a:extLst>
            </p:cNvPr>
            <p:cNvSpPr/>
            <p:nvPr/>
          </p:nvSpPr>
          <p:spPr>
            <a:xfrm>
              <a:off x="11191569" y="4052933"/>
              <a:ext cx="105904" cy="175068"/>
            </a:xfrm>
            <a:custGeom>
              <a:avLst/>
              <a:gdLst>
                <a:gd name="csX0" fmla="*/ 99286 w 105904"/>
                <a:gd name="csY0" fmla="*/ 43450 h 175068"/>
                <a:gd name="csX1" fmla="*/ 88452 w 105904"/>
                <a:gd name="csY1" fmla="*/ 133923 h 175068"/>
                <a:gd name="csX2" fmla="*/ 38087 w 105904"/>
                <a:gd name="csY2" fmla="*/ 175068 h 175068"/>
                <a:gd name="csX3" fmla="*/ 11924 w 105904"/>
                <a:gd name="csY3" fmla="*/ 174492 h 175068"/>
                <a:gd name="csX4" fmla="*/ 28981 w 105904"/>
                <a:gd name="csY4" fmla="*/ 140262 h 175068"/>
                <a:gd name="csX5" fmla="*/ 72201 w 105904"/>
                <a:gd name="csY5" fmla="*/ 114676 h 175068"/>
                <a:gd name="csX6" fmla="*/ 74737 w 105904"/>
                <a:gd name="csY6" fmla="*/ 63734 h 175068"/>
                <a:gd name="csX7" fmla="*/ 81421 w 105904"/>
                <a:gd name="csY7" fmla="*/ 3111 h 175068"/>
                <a:gd name="csX8" fmla="*/ 99286 w 105904"/>
                <a:gd name="csY8" fmla="*/ 43450 h 175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904" h="175068">
                  <a:moveTo>
                    <a:pt x="99286" y="43450"/>
                  </a:moveTo>
                  <a:cubicBezTo>
                    <a:pt x="112885" y="74107"/>
                    <a:pt x="103665" y="102344"/>
                    <a:pt x="88452" y="133923"/>
                  </a:cubicBezTo>
                  <a:lnTo>
                    <a:pt x="38087" y="175068"/>
                  </a:lnTo>
                  <a:lnTo>
                    <a:pt x="11924" y="174492"/>
                  </a:lnTo>
                  <a:cubicBezTo>
                    <a:pt x="-14238" y="167692"/>
                    <a:pt x="7775" y="127123"/>
                    <a:pt x="28981" y="140262"/>
                  </a:cubicBezTo>
                  <a:cubicBezTo>
                    <a:pt x="27829" y="115828"/>
                    <a:pt x="50995" y="111103"/>
                    <a:pt x="72201" y="114676"/>
                  </a:cubicBezTo>
                  <a:cubicBezTo>
                    <a:pt x="73008" y="98195"/>
                    <a:pt x="73815" y="81253"/>
                    <a:pt x="74737" y="63734"/>
                  </a:cubicBezTo>
                  <a:cubicBezTo>
                    <a:pt x="49727" y="53823"/>
                    <a:pt x="64134" y="13484"/>
                    <a:pt x="81421" y="3111"/>
                  </a:cubicBezTo>
                  <a:cubicBezTo>
                    <a:pt x="104818" y="-11065"/>
                    <a:pt x="111041" y="26853"/>
                    <a:pt x="99286" y="43450"/>
                  </a:cubicBezTo>
                  <a:close/>
                </a:path>
              </a:pathLst>
            </a:custGeom>
            <a:solidFill>
              <a:srgbClr val="C39D0A"/>
            </a:solidFill>
            <a:ln w="11479" cap="flat">
              <a:noFill/>
              <a:prstDash val="solid"/>
              <a:miter/>
            </a:ln>
          </p:spPr>
          <p:txBody>
            <a:bodyPr/>
            <a:lstStyle/>
            <a:p>
              <a:endParaRPr lang="en-US"/>
            </a:p>
          </p:txBody>
        </p:sp>
        <p:sp>
          <p:nvSpPr>
            <p:cNvPr id="1230" name="Freeform: Shape 1229">
              <a:extLst>
                <a:ext uri="{FF2B5EF4-FFF2-40B4-BE49-F238E27FC236}">
                  <a16:creationId xmlns:a16="http://schemas.microsoft.com/office/drawing/2014/main" id="{4E57D991-3751-EA6F-5D89-2730DC9559C9}"/>
                </a:ext>
              </a:extLst>
            </p:cNvPr>
            <p:cNvSpPr/>
            <p:nvPr/>
          </p:nvSpPr>
          <p:spPr>
            <a:xfrm>
              <a:off x="11028023" y="4204315"/>
              <a:ext cx="115308" cy="83244"/>
            </a:xfrm>
            <a:custGeom>
              <a:avLst/>
              <a:gdLst>
                <a:gd name="csX0" fmla="*/ 82808 w 115308"/>
                <a:gd name="csY0" fmla="*/ 16886 h 83244"/>
                <a:gd name="csX1" fmla="*/ 99865 w 115308"/>
                <a:gd name="csY1" fmla="*/ 16655 h 83244"/>
                <a:gd name="csX2" fmla="*/ 115309 w 115308"/>
                <a:gd name="csY2" fmla="*/ 30831 h 83244"/>
                <a:gd name="csX3" fmla="*/ 98021 w 115308"/>
                <a:gd name="csY3" fmla="*/ 54343 h 83244"/>
                <a:gd name="csX4" fmla="*/ 46964 w 115308"/>
                <a:gd name="csY4" fmla="*/ 74627 h 83244"/>
                <a:gd name="csX5" fmla="*/ 12504 w 115308"/>
                <a:gd name="csY5" fmla="*/ 67481 h 83244"/>
                <a:gd name="csX6" fmla="*/ 13195 w 115308"/>
                <a:gd name="csY6" fmla="*/ 42472 h 83244"/>
                <a:gd name="csX7" fmla="*/ 53879 w 115308"/>
                <a:gd name="csY7" fmla="*/ 15502 h 83244"/>
                <a:gd name="csX8" fmla="*/ 82808 w 115308"/>
                <a:gd name="csY8" fmla="*/ 17116 h 83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5308" h="83244">
                  <a:moveTo>
                    <a:pt x="82808" y="16886"/>
                  </a:moveTo>
                  <a:cubicBezTo>
                    <a:pt x="85113" y="-6050"/>
                    <a:pt x="93065" y="-5128"/>
                    <a:pt x="99865" y="16655"/>
                  </a:cubicBezTo>
                  <a:lnTo>
                    <a:pt x="115309" y="30831"/>
                  </a:lnTo>
                  <a:cubicBezTo>
                    <a:pt x="108855" y="34173"/>
                    <a:pt x="102170" y="48580"/>
                    <a:pt x="98021" y="54343"/>
                  </a:cubicBezTo>
                  <a:cubicBezTo>
                    <a:pt x="83499" y="63217"/>
                    <a:pt x="63330" y="71285"/>
                    <a:pt x="46964" y="74627"/>
                  </a:cubicBezTo>
                  <a:cubicBezTo>
                    <a:pt x="45812" y="91684"/>
                    <a:pt x="16538" y="80274"/>
                    <a:pt x="12504" y="67481"/>
                  </a:cubicBezTo>
                  <a:cubicBezTo>
                    <a:pt x="-2825" y="64370"/>
                    <a:pt x="-5706" y="41780"/>
                    <a:pt x="13195" y="42472"/>
                  </a:cubicBezTo>
                  <a:cubicBezTo>
                    <a:pt x="16307" y="28641"/>
                    <a:pt x="29907" y="19652"/>
                    <a:pt x="53879" y="15502"/>
                  </a:cubicBezTo>
                  <a:cubicBezTo>
                    <a:pt x="59181" y="8357"/>
                    <a:pt x="68862" y="8818"/>
                    <a:pt x="82808" y="17116"/>
                  </a:cubicBezTo>
                  <a:close/>
                </a:path>
              </a:pathLst>
            </a:custGeom>
            <a:solidFill>
              <a:srgbClr val="A58A05"/>
            </a:solidFill>
            <a:ln w="11479" cap="flat">
              <a:noFill/>
              <a:prstDash val="solid"/>
              <a:miter/>
            </a:ln>
          </p:spPr>
          <p:txBody>
            <a:bodyPr/>
            <a:lstStyle/>
            <a:p>
              <a:endParaRPr lang="en-US"/>
            </a:p>
          </p:txBody>
        </p:sp>
        <p:sp>
          <p:nvSpPr>
            <p:cNvPr id="1231" name="Freeform: Shape 1230">
              <a:extLst>
                <a:ext uri="{FF2B5EF4-FFF2-40B4-BE49-F238E27FC236}">
                  <a16:creationId xmlns:a16="http://schemas.microsoft.com/office/drawing/2014/main" id="{D00FD2EC-2AE3-3F96-77EE-47D07F482EDB}"/>
                </a:ext>
              </a:extLst>
            </p:cNvPr>
            <p:cNvSpPr/>
            <p:nvPr/>
          </p:nvSpPr>
          <p:spPr>
            <a:xfrm>
              <a:off x="11170992" y="4140898"/>
              <a:ext cx="62767" cy="86296"/>
            </a:xfrm>
            <a:custGeom>
              <a:avLst/>
              <a:gdLst>
                <a:gd name="csX0" fmla="*/ 49558 w 62767"/>
                <a:gd name="csY0" fmla="*/ 17375 h 86296"/>
                <a:gd name="csX1" fmla="*/ 49558 w 62767"/>
                <a:gd name="csY1" fmla="*/ 52066 h 86296"/>
                <a:gd name="csX2" fmla="*/ 32501 w 62767"/>
                <a:gd name="csY2" fmla="*/ 86296 h 86296"/>
                <a:gd name="csX3" fmla="*/ 0 w 62767"/>
                <a:gd name="csY3" fmla="*/ 79611 h 86296"/>
                <a:gd name="csX4" fmla="*/ 44833 w 62767"/>
                <a:gd name="csY4" fmla="*/ 1816 h 86296"/>
                <a:gd name="csX5" fmla="*/ 49674 w 62767"/>
                <a:gd name="csY5" fmla="*/ 17260 h 86296"/>
              </a:gdLst>
              <a:ahLst/>
              <a:cxnLst>
                <a:cxn ang="0">
                  <a:pos x="csX0" y="csY0"/>
                </a:cxn>
                <a:cxn ang="0">
                  <a:pos x="csX1" y="csY1"/>
                </a:cxn>
                <a:cxn ang="0">
                  <a:pos x="csX2" y="csY2"/>
                </a:cxn>
                <a:cxn ang="0">
                  <a:pos x="csX3" y="csY3"/>
                </a:cxn>
                <a:cxn ang="0">
                  <a:pos x="csX4" y="csY4"/>
                </a:cxn>
                <a:cxn ang="0">
                  <a:pos x="csX5" y="csY5"/>
                </a:cxn>
              </a:cxnLst>
              <a:rect l="l" t="t" r="r" b="b"/>
              <a:pathLst>
                <a:path w="62767" h="86296">
                  <a:moveTo>
                    <a:pt x="49558" y="17375"/>
                  </a:moveTo>
                  <a:cubicBezTo>
                    <a:pt x="68229" y="26711"/>
                    <a:pt x="63158" y="39734"/>
                    <a:pt x="49558" y="52066"/>
                  </a:cubicBezTo>
                  <a:cubicBezTo>
                    <a:pt x="39877" y="56792"/>
                    <a:pt x="28928" y="77883"/>
                    <a:pt x="32501" y="86296"/>
                  </a:cubicBezTo>
                  <a:cubicBezTo>
                    <a:pt x="23857" y="86066"/>
                    <a:pt x="8874" y="82378"/>
                    <a:pt x="0" y="79611"/>
                  </a:cubicBezTo>
                  <a:lnTo>
                    <a:pt x="44833" y="1816"/>
                  </a:lnTo>
                  <a:cubicBezTo>
                    <a:pt x="67192" y="-3831"/>
                    <a:pt x="68460" y="4352"/>
                    <a:pt x="49674" y="17260"/>
                  </a:cubicBezTo>
                  <a:close/>
                </a:path>
              </a:pathLst>
            </a:custGeom>
            <a:solidFill>
              <a:srgbClr val="C36709"/>
            </a:solidFill>
            <a:ln w="11479" cap="flat">
              <a:noFill/>
              <a:prstDash val="solid"/>
              <a:miter/>
            </a:ln>
          </p:spPr>
          <p:txBody>
            <a:bodyPr/>
            <a:lstStyle/>
            <a:p>
              <a:endParaRPr lang="en-US"/>
            </a:p>
          </p:txBody>
        </p:sp>
        <p:sp>
          <p:nvSpPr>
            <p:cNvPr id="1232" name="Freeform: Shape 1231">
              <a:extLst>
                <a:ext uri="{FF2B5EF4-FFF2-40B4-BE49-F238E27FC236}">
                  <a16:creationId xmlns:a16="http://schemas.microsoft.com/office/drawing/2014/main" id="{B4B205AD-94B9-0664-51F9-1E6F117B7D66}"/>
                </a:ext>
              </a:extLst>
            </p:cNvPr>
            <p:cNvSpPr/>
            <p:nvPr/>
          </p:nvSpPr>
          <p:spPr>
            <a:xfrm>
              <a:off x="10026232" y="3155856"/>
              <a:ext cx="84099" cy="49315"/>
            </a:xfrm>
            <a:custGeom>
              <a:avLst/>
              <a:gdLst>
                <a:gd name="csX0" fmla="*/ 38566 w 84099"/>
                <a:gd name="csY0" fmla="*/ 5022 h 49315"/>
                <a:gd name="csX1" fmla="*/ 62654 w 84099"/>
                <a:gd name="csY1" fmla="*/ 20120 h 49315"/>
                <a:gd name="csX2" fmla="*/ 20357 w 84099"/>
                <a:gd name="csY2" fmla="*/ 45821 h 49315"/>
                <a:gd name="csX3" fmla="*/ 2147 w 84099"/>
                <a:gd name="csY3" fmla="*/ 49279 h 49315"/>
                <a:gd name="csX4" fmla="*/ 2838 w 84099"/>
                <a:gd name="csY4" fmla="*/ 34526 h 49315"/>
                <a:gd name="csX5" fmla="*/ 13211 w 84099"/>
                <a:gd name="csY5" fmla="*/ 21733 h 49315"/>
                <a:gd name="csX6" fmla="*/ 20241 w 84099"/>
                <a:gd name="csY6" fmla="*/ 8133 h 49315"/>
                <a:gd name="csX7" fmla="*/ 38682 w 84099"/>
                <a:gd name="csY7" fmla="*/ 5022 h 493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4099" h="49315">
                  <a:moveTo>
                    <a:pt x="38566" y="5022"/>
                  </a:moveTo>
                  <a:cubicBezTo>
                    <a:pt x="74986" y="-13765"/>
                    <a:pt x="106681" y="26689"/>
                    <a:pt x="62654" y="20120"/>
                  </a:cubicBezTo>
                  <a:cubicBezTo>
                    <a:pt x="61732" y="37292"/>
                    <a:pt x="36953" y="54350"/>
                    <a:pt x="20357" y="45821"/>
                  </a:cubicBezTo>
                  <a:lnTo>
                    <a:pt x="2147" y="49279"/>
                  </a:lnTo>
                  <a:cubicBezTo>
                    <a:pt x="-1772" y="50085"/>
                    <a:pt x="418" y="37523"/>
                    <a:pt x="2838" y="34526"/>
                  </a:cubicBezTo>
                  <a:lnTo>
                    <a:pt x="13211" y="21733"/>
                  </a:lnTo>
                  <a:cubicBezTo>
                    <a:pt x="533" y="10899"/>
                    <a:pt x="3875" y="4445"/>
                    <a:pt x="20241" y="8133"/>
                  </a:cubicBezTo>
                  <a:lnTo>
                    <a:pt x="38682" y="5022"/>
                  </a:lnTo>
                  <a:close/>
                </a:path>
              </a:pathLst>
            </a:custGeom>
            <a:solidFill>
              <a:srgbClr val="058C58"/>
            </a:solidFill>
            <a:ln w="11479" cap="flat">
              <a:noFill/>
              <a:prstDash val="solid"/>
              <a:miter/>
            </a:ln>
          </p:spPr>
          <p:txBody>
            <a:bodyPr/>
            <a:lstStyle/>
            <a:p>
              <a:endParaRPr lang="en-US"/>
            </a:p>
          </p:txBody>
        </p:sp>
        <p:sp>
          <p:nvSpPr>
            <p:cNvPr id="1233" name="Freeform: Shape 1232">
              <a:extLst>
                <a:ext uri="{FF2B5EF4-FFF2-40B4-BE49-F238E27FC236}">
                  <a16:creationId xmlns:a16="http://schemas.microsoft.com/office/drawing/2014/main" id="{78AEFC15-3D4B-AE8E-2618-CE204C71EDCB}"/>
                </a:ext>
              </a:extLst>
            </p:cNvPr>
            <p:cNvSpPr/>
            <p:nvPr/>
          </p:nvSpPr>
          <p:spPr>
            <a:xfrm>
              <a:off x="10064798" y="3151196"/>
              <a:ext cx="80320" cy="55364"/>
            </a:xfrm>
            <a:custGeom>
              <a:avLst/>
              <a:gdLst>
                <a:gd name="csX0" fmla="*/ 17979 w 80320"/>
                <a:gd name="csY0" fmla="*/ 0 h 55364"/>
                <a:gd name="csX1" fmla="*/ 43911 w 80320"/>
                <a:gd name="csY1" fmla="*/ 807 h 55364"/>
                <a:gd name="csX2" fmla="*/ 70996 w 80320"/>
                <a:gd name="csY2" fmla="*/ 1729 h 55364"/>
                <a:gd name="csX3" fmla="*/ 78372 w 80320"/>
                <a:gd name="csY3" fmla="*/ 9451 h 55364"/>
                <a:gd name="csX4" fmla="*/ 43911 w 80320"/>
                <a:gd name="csY4" fmla="*/ 43911 h 55364"/>
                <a:gd name="csX5" fmla="*/ 33538 w 80320"/>
                <a:gd name="csY5" fmla="*/ 43911 h 55364"/>
                <a:gd name="csX6" fmla="*/ 24203 w 80320"/>
                <a:gd name="csY6" fmla="*/ 24779 h 55364"/>
                <a:gd name="csX7" fmla="*/ 36305 w 80320"/>
                <a:gd name="csY7" fmla="*/ 11179 h 55364"/>
                <a:gd name="csX8" fmla="*/ 0 w 80320"/>
                <a:gd name="csY8" fmla="*/ 9681 h 55364"/>
                <a:gd name="csX9" fmla="*/ 17864 w 80320"/>
                <a:gd name="csY9" fmla="*/ 115 h 553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0320" h="55364">
                  <a:moveTo>
                    <a:pt x="17979" y="0"/>
                  </a:moveTo>
                  <a:lnTo>
                    <a:pt x="43911" y="807"/>
                  </a:lnTo>
                  <a:cubicBezTo>
                    <a:pt x="52670" y="5186"/>
                    <a:pt x="61660" y="5532"/>
                    <a:pt x="70996" y="1729"/>
                  </a:cubicBezTo>
                  <a:lnTo>
                    <a:pt x="78372" y="9451"/>
                  </a:lnTo>
                  <a:cubicBezTo>
                    <a:pt x="88283" y="20169"/>
                    <a:pt x="57857" y="39416"/>
                    <a:pt x="43911" y="43911"/>
                  </a:cubicBezTo>
                  <a:cubicBezTo>
                    <a:pt x="44718" y="59009"/>
                    <a:pt x="37918" y="59355"/>
                    <a:pt x="33538" y="43911"/>
                  </a:cubicBezTo>
                  <a:cubicBezTo>
                    <a:pt x="10488" y="51633"/>
                    <a:pt x="6339" y="40338"/>
                    <a:pt x="24203" y="24779"/>
                  </a:cubicBezTo>
                  <a:lnTo>
                    <a:pt x="36305" y="11179"/>
                  </a:lnTo>
                  <a:lnTo>
                    <a:pt x="0" y="9681"/>
                  </a:lnTo>
                  <a:lnTo>
                    <a:pt x="17864" y="115"/>
                  </a:lnTo>
                  <a:close/>
                </a:path>
              </a:pathLst>
            </a:custGeom>
            <a:solidFill>
              <a:srgbClr val="0E9B5E"/>
            </a:solidFill>
            <a:ln w="11479" cap="flat">
              <a:noFill/>
              <a:prstDash val="solid"/>
              <a:miter/>
            </a:ln>
          </p:spPr>
          <p:txBody>
            <a:bodyPr/>
            <a:lstStyle/>
            <a:p>
              <a:endParaRPr lang="en-US"/>
            </a:p>
          </p:txBody>
        </p:sp>
        <p:sp>
          <p:nvSpPr>
            <p:cNvPr id="1234" name="Freeform: Shape 1233">
              <a:extLst>
                <a:ext uri="{FF2B5EF4-FFF2-40B4-BE49-F238E27FC236}">
                  <a16:creationId xmlns:a16="http://schemas.microsoft.com/office/drawing/2014/main" id="{9CD7601D-50F0-6AE1-225E-37F381A89FC2}"/>
                </a:ext>
              </a:extLst>
            </p:cNvPr>
            <p:cNvSpPr/>
            <p:nvPr/>
          </p:nvSpPr>
          <p:spPr>
            <a:xfrm>
              <a:off x="9997376" y="3150620"/>
              <a:ext cx="49097" cy="39026"/>
            </a:xfrm>
            <a:custGeom>
              <a:avLst/>
              <a:gdLst>
                <a:gd name="csX0" fmla="*/ 49098 w 49097"/>
                <a:gd name="csY0" fmla="*/ 13254 h 39026"/>
                <a:gd name="csX1" fmla="*/ 42067 w 49097"/>
                <a:gd name="csY1" fmla="*/ 26854 h 39026"/>
                <a:gd name="csX2" fmla="*/ 22705 w 49097"/>
                <a:gd name="csY2" fmla="*/ 28467 h 39026"/>
                <a:gd name="csX3" fmla="*/ 576 w 49097"/>
                <a:gd name="csY3" fmla="*/ 27200 h 39026"/>
                <a:gd name="csX4" fmla="*/ 0 w 49097"/>
                <a:gd name="csY4" fmla="*/ 19017 h 39026"/>
                <a:gd name="csX5" fmla="*/ 18786 w 49097"/>
                <a:gd name="csY5" fmla="*/ 0 h 39026"/>
                <a:gd name="csX6" fmla="*/ 49098 w 49097"/>
                <a:gd name="csY6" fmla="*/ 13254 h 390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097" h="39026">
                  <a:moveTo>
                    <a:pt x="49098" y="13254"/>
                  </a:moveTo>
                  <a:cubicBezTo>
                    <a:pt x="47254" y="17057"/>
                    <a:pt x="44487" y="23742"/>
                    <a:pt x="42067" y="26854"/>
                  </a:cubicBezTo>
                  <a:lnTo>
                    <a:pt x="22705" y="28467"/>
                  </a:lnTo>
                  <a:cubicBezTo>
                    <a:pt x="12217" y="40223"/>
                    <a:pt x="3342" y="45179"/>
                    <a:pt x="576" y="27200"/>
                  </a:cubicBezTo>
                  <a:lnTo>
                    <a:pt x="0" y="19017"/>
                  </a:lnTo>
                  <a:lnTo>
                    <a:pt x="18786" y="0"/>
                  </a:lnTo>
                  <a:lnTo>
                    <a:pt x="49098" y="13254"/>
                  </a:lnTo>
                  <a:close/>
                </a:path>
              </a:pathLst>
            </a:custGeom>
            <a:solidFill>
              <a:srgbClr val="10A7BC"/>
            </a:solidFill>
            <a:ln w="11479" cap="flat">
              <a:noFill/>
              <a:prstDash val="solid"/>
              <a:miter/>
            </a:ln>
          </p:spPr>
          <p:txBody>
            <a:bodyPr/>
            <a:lstStyle/>
            <a:p>
              <a:endParaRPr lang="en-US"/>
            </a:p>
          </p:txBody>
        </p:sp>
        <p:sp>
          <p:nvSpPr>
            <p:cNvPr id="1235" name="Freeform: Shape 1234">
              <a:extLst>
                <a:ext uri="{FF2B5EF4-FFF2-40B4-BE49-F238E27FC236}">
                  <a16:creationId xmlns:a16="http://schemas.microsoft.com/office/drawing/2014/main" id="{AF655711-BD4D-ADC7-00AB-C4280D5E72C3}"/>
                </a:ext>
              </a:extLst>
            </p:cNvPr>
            <p:cNvSpPr/>
            <p:nvPr/>
          </p:nvSpPr>
          <p:spPr>
            <a:xfrm>
              <a:off x="9660147" y="3375521"/>
              <a:ext cx="98961" cy="85359"/>
            </a:xfrm>
            <a:custGeom>
              <a:avLst/>
              <a:gdLst>
                <a:gd name="csX0" fmla="*/ 86785 w 98961"/>
                <a:gd name="csY0" fmla="*/ 11828 h 85359"/>
                <a:gd name="csX1" fmla="*/ 69152 w 98961"/>
                <a:gd name="csY1" fmla="*/ 45366 h 85359"/>
                <a:gd name="csX2" fmla="*/ 52094 w 98961"/>
                <a:gd name="csY2" fmla="*/ 52166 h 85359"/>
                <a:gd name="csX3" fmla="*/ 16481 w 98961"/>
                <a:gd name="csY3" fmla="*/ 77983 h 85359"/>
                <a:gd name="csX4" fmla="*/ 0 w 98961"/>
                <a:gd name="csY4" fmla="*/ 85359 h 85359"/>
                <a:gd name="csX5" fmla="*/ 6108 w 98961"/>
                <a:gd name="csY5" fmla="*/ 60004 h 85359"/>
                <a:gd name="csX6" fmla="*/ 86209 w 98961"/>
                <a:gd name="csY6" fmla="*/ 418 h 85359"/>
                <a:gd name="csX7" fmla="*/ 86900 w 98961"/>
                <a:gd name="csY7" fmla="*/ 11828 h 853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8961" h="85359">
                  <a:moveTo>
                    <a:pt x="86785" y="11828"/>
                  </a:moveTo>
                  <a:cubicBezTo>
                    <a:pt x="107415" y="29231"/>
                    <a:pt x="95083" y="51475"/>
                    <a:pt x="69152" y="45366"/>
                  </a:cubicBezTo>
                  <a:cubicBezTo>
                    <a:pt x="69382" y="61617"/>
                    <a:pt x="61314" y="66803"/>
                    <a:pt x="52094" y="52166"/>
                  </a:cubicBezTo>
                  <a:cubicBezTo>
                    <a:pt x="42413" y="70953"/>
                    <a:pt x="30542" y="79596"/>
                    <a:pt x="16481" y="77983"/>
                  </a:cubicBezTo>
                  <a:lnTo>
                    <a:pt x="0" y="85359"/>
                  </a:lnTo>
                  <a:lnTo>
                    <a:pt x="6108" y="60004"/>
                  </a:lnTo>
                  <a:lnTo>
                    <a:pt x="86209" y="418"/>
                  </a:lnTo>
                  <a:cubicBezTo>
                    <a:pt x="102920" y="-1772"/>
                    <a:pt x="103266" y="5028"/>
                    <a:pt x="86900" y="11828"/>
                  </a:cubicBezTo>
                  <a:close/>
                </a:path>
              </a:pathLst>
            </a:custGeom>
            <a:solidFill>
              <a:srgbClr val="069894"/>
            </a:solidFill>
            <a:ln w="11479" cap="flat">
              <a:noFill/>
              <a:prstDash val="solid"/>
              <a:miter/>
            </a:ln>
          </p:spPr>
          <p:txBody>
            <a:bodyPr/>
            <a:lstStyle/>
            <a:p>
              <a:endParaRPr lang="en-US"/>
            </a:p>
          </p:txBody>
        </p:sp>
        <p:sp>
          <p:nvSpPr>
            <p:cNvPr id="1236" name="Freeform: Shape 1235">
              <a:extLst>
                <a:ext uri="{FF2B5EF4-FFF2-40B4-BE49-F238E27FC236}">
                  <a16:creationId xmlns:a16="http://schemas.microsoft.com/office/drawing/2014/main" id="{878FB8B4-02BC-C27D-B71E-599BA2417CC2}"/>
                </a:ext>
              </a:extLst>
            </p:cNvPr>
            <p:cNvSpPr/>
            <p:nvPr/>
          </p:nvSpPr>
          <p:spPr>
            <a:xfrm>
              <a:off x="9738058" y="3357498"/>
              <a:ext cx="34806" cy="51131"/>
            </a:xfrm>
            <a:custGeom>
              <a:avLst/>
              <a:gdLst>
                <a:gd name="csX0" fmla="*/ 27430 w 34806"/>
                <a:gd name="csY0" fmla="*/ 2881 h 51131"/>
                <a:gd name="csX1" fmla="*/ 34806 w 34806"/>
                <a:gd name="csY1" fmla="*/ 35844 h 51131"/>
                <a:gd name="csX2" fmla="*/ 8874 w 34806"/>
                <a:gd name="csY2" fmla="*/ 29850 h 51131"/>
                <a:gd name="csX3" fmla="*/ 8183 w 34806"/>
                <a:gd name="csY3" fmla="*/ 18440 h 51131"/>
                <a:gd name="csX4" fmla="*/ 0 w 34806"/>
                <a:gd name="csY4" fmla="*/ 0 h 51131"/>
                <a:gd name="csX5" fmla="*/ 27430 w 34806"/>
                <a:gd name="csY5" fmla="*/ 2881 h 51131"/>
              </a:gdLst>
              <a:ahLst/>
              <a:cxnLst>
                <a:cxn ang="0">
                  <a:pos x="csX0" y="csY0"/>
                </a:cxn>
                <a:cxn ang="0">
                  <a:pos x="csX1" y="csY1"/>
                </a:cxn>
                <a:cxn ang="0">
                  <a:pos x="csX2" y="csY2"/>
                </a:cxn>
                <a:cxn ang="0">
                  <a:pos x="csX3" y="csY3"/>
                </a:cxn>
                <a:cxn ang="0">
                  <a:pos x="csX4" y="csY4"/>
                </a:cxn>
                <a:cxn ang="0">
                  <a:pos x="csX5" y="csY5"/>
                </a:cxn>
              </a:cxnLst>
              <a:rect l="l" t="t" r="r" b="b"/>
              <a:pathLst>
                <a:path w="34806" h="51131">
                  <a:moveTo>
                    <a:pt x="27430" y="2881"/>
                  </a:moveTo>
                  <a:lnTo>
                    <a:pt x="34806" y="35844"/>
                  </a:lnTo>
                  <a:cubicBezTo>
                    <a:pt x="28583" y="59701"/>
                    <a:pt x="9335" y="54053"/>
                    <a:pt x="8874" y="29850"/>
                  </a:cubicBezTo>
                  <a:cubicBezTo>
                    <a:pt x="9681" y="27084"/>
                    <a:pt x="8644" y="21206"/>
                    <a:pt x="8183" y="18440"/>
                  </a:cubicBezTo>
                  <a:lnTo>
                    <a:pt x="0" y="0"/>
                  </a:lnTo>
                  <a:lnTo>
                    <a:pt x="27430" y="2881"/>
                  </a:lnTo>
                  <a:close/>
                </a:path>
              </a:pathLst>
            </a:custGeom>
            <a:solidFill>
              <a:srgbClr val="09733B"/>
            </a:solidFill>
            <a:ln w="11479" cap="flat">
              <a:noFill/>
              <a:prstDash val="solid"/>
              <a:miter/>
            </a:ln>
          </p:spPr>
          <p:txBody>
            <a:bodyPr/>
            <a:lstStyle/>
            <a:p>
              <a:endParaRPr lang="en-US"/>
            </a:p>
          </p:txBody>
        </p:sp>
        <p:sp>
          <p:nvSpPr>
            <p:cNvPr id="1237" name="Freeform: Shape 1236">
              <a:extLst>
                <a:ext uri="{FF2B5EF4-FFF2-40B4-BE49-F238E27FC236}">
                  <a16:creationId xmlns:a16="http://schemas.microsoft.com/office/drawing/2014/main" id="{FF7FB48B-4C30-BC59-5EE2-1C1CFE9ECA47}"/>
                </a:ext>
              </a:extLst>
            </p:cNvPr>
            <p:cNvSpPr/>
            <p:nvPr/>
          </p:nvSpPr>
          <p:spPr>
            <a:xfrm>
              <a:off x="10209808" y="3173989"/>
              <a:ext cx="113451" cy="70264"/>
            </a:xfrm>
            <a:custGeom>
              <a:avLst/>
              <a:gdLst>
                <a:gd name="csX0" fmla="*/ 45733 w 113451"/>
                <a:gd name="csY0" fmla="*/ 6251 h 70264"/>
                <a:gd name="csX1" fmla="*/ 62215 w 113451"/>
                <a:gd name="csY1" fmla="*/ 25268 h 70264"/>
                <a:gd name="csX2" fmla="*/ 101977 w 113451"/>
                <a:gd name="csY2" fmla="*/ 51776 h 70264"/>
                <a:gd name="csX3" fmla="*/ 45388 w 113451"/>
                <a:gd name="csY3" fmla="*/ 54772 h 70264"/>
                <a:gd name="csX4" fmla="*/ 34669 w 113451"/>
                <a:gd name="csY4" fmla="*/ 52467 h 70264"/>
                <a:gd name="csX5" fmla="*/ 4012 w 113451"/>
                <a:gd name="csY5" fmla="*/ 31261 h 70264"/>
                <a:gd name="csX6" fmla="*/ 35015 w 113451"/>
                <a:gd name="csY6" fmla="*/ 4753 h 70264"/>
                <a:gd name="csX7" fmla="*/ 45618 w 113451"/>
                <a:gd name="csY7" fmla="*/ 6251 h 702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3451" h="70264">
                  <a:moveTo>
                    <a:pt x="45733" y="6251"/>
                  </a:moveTo>
                  <a:lnTo>
                    <a:pt x="62215" y="25268"/>
                  </a:lnTo>
                  <a:cubicBezTo>
                    <a:pt x="80079" y="31376"/>
                    <a:pt x="93333" y="40250"/>
                    <a:pt x="101977" y="51776"/>
                  </a:cubicBezTo>
                  <a:cubicBezTo>
                    <a:pt x="142315" y="79782"/>
                    <a:pt x="64865" y="71945"/>
                    <a:pt x="45388" y="54772"/>
                  </a:cubicBezTo>
                  <a:cubicBezTo>
                    <a:pt x="42737" y="62725"/>
                    <a:pt x="37435" y="60765"/>
                    <a:pt x="34669" y="52467"/>
                  </a:cubicBezTo>
                  <a:cubicBezTo>
                    <a:pt x="13463" y="70216"/>
                    <a:pt x="4012" y="54196"/>
                    <a:pt x="4012" y="31261"/>
                  </a:cubicBezTo>
                  <a:cubicBezTo>
                    <a:pt x="-9818" y="9939"/>
                    <a:pt x="14961" y="-9193"/>
                    <a:pt x="35015" y="4753"/>
                  </a:cubicBezTo>
                  <a:lnTo>
                    <a:pt x="45618" y="6251"/>
                  </a:lnTo>
                  <a:close/>
                </a:path>
              </a:pathLst>
            </a:custGeom>
            <a:solidFill>
              <a:srgbClr val="197028"/>
            </a:solidFill>
            <a:ln w="11479" cap="flat">
              <a:noFill/>
              <a:prstDash val="solid"/>
              <a:miter/>
            </a:ln>
          </p:spPr>
          <p:txBody>
            <a:bodyPr/>
            <a:lstStyle/>
            <a:p>
              <a:endParaRPr lang="en-US"/>
            </a:p>
          </p:txBody>
        </p:sp>
        <p:sp>
          <p:nvSpPr>
            <p:cNvPr id="1238" name="Freeform: Shape 1237">
              <a:extLst>
                <a:ext uri="{FF2B5EF4-FFF2-40B4-BE49-F238E27FC236}">
                  <a16:creationId xmlns:a16="http://schemas.microsoft.com/office/drawing/2014/main" id="{2084A51B-6459-376C-7490-54346A0D37E1}"/>
                </a:ext>
              </a:extLst>
            </p:cNvPr>
            <p:cNvSpPr/>
            <p:nvPr/>
          </p:nvSpPr>
          <p:spPr>
            <a:xfrm>
              <a:off x="10180699" y="3160302"/>
              <a:ext cx="64238" cy="56955"/>
            </a:xfrm>
            <a:custGeom>
              <a:avLst/>
              <a:gdLst>
                <a:gd name="csX0" fmla="*/ 64239 w 64238"/>
                <a:gd name="csY0" fmla="*/ 18439 h 56955"/>
                <a:gd name="csX1" fmla="*/ 33236 w 64238"/>
                <a:gd name="csY1" fmla="*/ 44947 h 56955"/>
                <a:gd name="csX2" fmla="*/ 24592 w 64238"/>
                <a:gd name="csY2" fmla="*/ 45408 h 56955"/>
                <a:gd name="csX3" fmla="*/ 14219 w 64238"/>
                <a:gd name="csY3" fmla="*/ 43449 h 56955"/>
                <a:gd name="csX4" fmla="*/ 5575 w 64238"/>
                <a:gd name="csY4" fmla="*/ 43449 h 56955"/>
                <a:gd name="csX5" fmla="*/ 5575 w 64238"/>
                <a:gd name="csY5" fmla="*/ 34805 h 56955"/>
                <a:gd name="csX6" fmla="*/ 25629 w 64238"/>
                <a:gd name="csY6" fmla="*/ 575 h 56955"/>
                <a:gd name="csX7" fmla="*/ 64239 w 64238"/>
                <a:gd name="csY7" fmla="*/ 18324 h 569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4238" h="56955">
                  <a:moveTo>
                    <a:pt x="64239" y="18439"/>
                  </a:moveTo>
                  <a:lnTo>
                    <a:pt x="33236" y="44947"/>
                  </a:lnTo>
                  <a:cubicBezTo>
                    <a:pt x="31161" y="52785"/>
                    <a:pt x="28280" y="52785"/>
                    <a:pt x="24592" y="45408"/>
                  </a:cubicBezTo>
                  <a:cubicBezTo>
                    <a:pt x="23324" y="61890"/>
                    <a:pt x="16870" y="60276"/>
                    <a:pt x="14219" y="43449"/>
                  </a:cubicBezTo>
                  <a:cubicBezTo>
                    <a:pt x="11569" y="50710"/>
                    <a:pt x="8687" y="50710"/>
                    <a:pt x="5575" y="43449"/>
                  </a:cubicBezTo>
                  <a:cubicBezTo>
                    <a:pt x="-1916" y="41029"/>
                    <a:pt x="-1801" y="38147"/>
                    <a:pt x="5575" y="34805"/>
                  </a:cubicBezTo>
                  <a:cubicBezTo>
                    <a:pt x="-418" y="15443"/>
                    <a:pt x="9148" y="8643"/>
                    <a:pt x="25629" y="575"/>
                  </a:cubicBezTo>
                  <a:cubicBezTo>
                    <a:pt x="38077" y="-2537"/>
                    <a:pt x="58822" y="7490"/>
                    <a:pt x="64239" y="18324"/>
                  </a:cubicBezTo>
                  <a:close/>
                </a:path>
              </a:pathLst>
            </a:custGeom>
            <a:solidFill>
              <a:srgbClr val="3BAA57"/>
            </a:solidFill>
            <a:ln w="11479" cap="flat">
              <a:noFill/>
              <a:prstDash val="solid"/>
              <a:miter/>
            </a:ln>
          </p:spPr>
          <p:txBody>
            <a:bodyPr/>
            <a:lstStyle/>
            <a:p>
              <a:endParaRPr lang="en-US"/>
            </a:p>
          </p:txBody>
        </p:sp>
        <p:sp>
          <p:nvSpPr>
            <p:cNvPr id="1239" name="Freeform: Shape 1238">
              <a:extLst>
                <a:ext uri="{FF2B5EF4-FFF2-40B4-BE49-F238E27FC236}">
                  <a16:creationId xmlns:a16="http://schemas.microsoft.com/office/drawing/2014/main" id="{B051E1D0-6C86-B4D4-01AD-9661B558D8E5}"/>
                </a:ext>
              </a:extLst>
            </p:cNvPr>
            <p:cNvSpPr/>
            <p:nvPr/>
          </p:nvSpPr>
          <p:spPr>
            <a:xfrm>
              <a:off x="10289410" y="3150798"/>
              <a:ext cx="98737" cy="73987"/>
            </a:xfrm>
            <a:custGeom>
              <a:avLst/>
              <a:gdLst>
                <a:gd name="csX0" fmla="*/ 51188 w 98737"/>
                <a:gd name="csY0" fmla="*/ 16995 h 73987"/>
                <a:gd name="csX1" fmla="*/ 75391 w 98737"/>
                <a:gd name="csY1" fmla="*/ 33937 h 73987"/>
                <a:gd name="csX2" fmla="*/ 88760 w 98737"/>
                <a:gd name="csY2" fmla="*/ 61367 h 73987"/>
                <a:gd name="csX3" fmla="*/ 77580 w 98737"/>
                <a:gd name="csY3" fmla="*/ 61713 h 73987"/>
                <a:gd name="csX4" fmla="*/ 37012 w 98737"/>
                <a:gd name="csY4" fmla="*/ 52954 h 73987"/>
                <a:gd name="csX5" fmla="*/ 26408 w 98737"/>
                <a:gd name="csY5" fmla="*/ 51571 h 73987"/>
                <a:gd name="csX6" fmla="*/ 16 w 98737"/>
                <a:gd name="csY6" fmla="*/ 11232 h 73987"/>
                <a:gd name="csX7" fmla="*/ 51188 w 98737"/>
                <a:gd name="csY7" fmla="*/ 17110 h 739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8737" h="73987">
                  <a:moveTo>
                    <a:pt x="51188" y="16995"/>
                  </a:moveTo>
                  <a:cubicBezTo>
                    <a:pt x="70665" y="-1446"/>
                    <a:pt x="73316" y="11693"/>
                    <a:pt x="75391" y="33937"/>
                  </a:cubicBezTo>
                  <a:cubicBezTo>
                    <a:pt x="96943" y="20683"/>
                    <a:pt x="108122" y="46269"/>
                    <a:pt x="88760" y="61367"/>
                  </a:cubicBezTo>
                  <a:cubicBezTo>
                    <a:pt x="88529" y="78079"/>
                    <a:pt x="81960" y="78194"/>
                    <a:pt x="77580" y="61713"/>
                  </a:cubicBezTo>
                  <a:cubicBezTo>
                    <a:pt x="64442" y="58832"/>
                    <a:pt x="50957" y="55950"/>
                    <a:pt x="37012" y="52954"/>
                  </a:cubicBezTo>
                  <a:cubicBezTo>
                    <a:pt x="36666" y="68052"/>
                    <a:pt x="30557" y="66553"/>
                    <a:pt x="26408" y="51571"/>
                  </a:cubicBezTo>
                  <a:lnTo>
                    <a:pt x="16" y="11232"/>
                  </a:lnTo>
                  <a:cubicBezTo>
                    <a:pt x="-907" y="-11012"/>
                    <a:pt x="39547" y="4548"/>
                    <a:pt x="51188" y="17110"/>
                  </a:cubicBezTo>
                  <a:close/>
                </a:path>
              </a:pathLst>
            </a:custGeom>
            <a:solidFill>
              <a:srgbClr val="179D83"/>
            </a:solidFill>
            <a:ln w="11479" cap="flat">
              <a:noFill/>
              <a:prstDash val="solid"/>
              <a:miter/>
            </a:ln>
          </p:spPr>
          <p:txBody>
            <a:bodyPr/>
            <a:lstStyle/>
            <a:p>
              <a:endParaRPr lang="en-US"/>
            </a:p>
          </p:txBody>
        </p:sp>
        <p:sp>
          <p:nvSpPr>
            <p:cNvPr id="1240" name="Freeform: Shape 1239">
              <a:extLst>
                <a:ext uri="{FF2B5EF4-FFF2-40B4-BE49-F238E27FC236}">
                  <a16:creationId xmlns:a16="http://schemas.microsoft.com/office/drawing/2014/main" id="{785EA395-3E04-A84A-C62A-21FA8059A25C}"/>
                </a:ext>
              </a:extLst>
            </p:cNvPr>
            <p:cNvSpPr/>
            <p:nvPr/>
          </p:nvSpPr>
          <p:spPr>
            <a:xfrm>
              <a:off x="10263494" y="3133909"/>
              <a:ext cx="85935" cy="33884"/>
            </a:xfrm>
            <a:custGeom>
              <a:avLst/>
              <a:gdLst>
                <a:gd name="csX0" fmla="*/ 28813 w 85935"/>
                <a:gd name="csY0" fmla="*/ 0 h 33884"/>
                <a:gd name="csX1" fmla="*/ 45294 w 85935"/>
                <a:gd name="csY1" fmla="*/ 7952 h 33884"/>
                <a:gd name="csX2" fmla="*/ 54169 w 85935"/>
                <a:gd name="csY2" fmla="*/ 9105 h 33884"/>
                <a:gd name="csX3" fmla="*/ 71802 w 85935"/>
                <a:gd name="csY3" fmla="*/ 20054 h 33884"/>
                <a:gd name="csX4" fmla="*/ 76989 w 85935"/>
                <a:gd name="csY4" fmla="*/ 33884 h 33884"/>
                <a:gd name="csX5" fmla="*/ 25817 w 85935"/>
                <a:gd name="csY5" fmla="*/ 28006 h 33884"/>
                <a:gd name="csX6" fmla="*/ 4149 w 85935"/>
                <a:gd name="csY6" fmla="*/ 19708 h 33884"/>
                <a:gd name="csX7" fmla="*/ 0 w 85935"/>
                <a:gd name="csY7" fmla="*/ 922 h 33884"/>
                <a:gd name="csX8" fmla="*/ 28698 w 85935"/>
                <a:gd name="csY8" fmla="*/ 0 h 33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5935" h="33884">
                  <a:moveTo>
                    <a:pt x="28813" y="0"/>
                  </a:moveTo>
                  <a:lnTo>
                    <a:pt x="45294" y="7952"/>
                  </a:lnTo>
                  <a:cubicBezTo>
                    <a:pt x="48752" y="807"/>
                    <a:pt x="51748" y="1268"/>
                    <a:pt x="54169" y="9105"/>
                  </a:cubicBezTo>
                  <a:cubicBezTo>
                    <a:pt x="73301" y="4380"/>
                    <a:pt x="79179" y="7952"/>
                    <a:pt x="71802" y="20054"/>
                  </a:cubicBezTo>
                  <a:cubicBezTo>
                    <a:pt x="88399" y="17173"/>
                    <a:pt x="90704" y="23742"/>
                    <a:pt x="76989" y="33884"/>
                  </a:cubicBezTo>
                  <a:lnTo>
                    <a:pt x="25817" y="28006"/>
                  </a:lnTo>
                  <a:cubicBezTo>
                    <a:pt x="19939" y="27315"/>
                    <a:pt x="5417" y="25586"/>
                    <a:pt x="4149" y="19708"/>
                  </a:cubicBezTo>
                  <a:lnTo>
                    <a:pt x="0" y="922"/>
                  </a:lnTo>
                  <a:lnTo>
                    <a:pt x="28698" y="0"/>
                  </a:lnTo>
                  <a:close/>
                </a:path>
              </a:pathLst>
            </a:custGeom>
            <a:solidFill>
              <a:srgbClr val="086B56"/>
            </a:solidFill>
            <a:ln w="11479" cap="flat">
              <a:noFill/>
              <a:prstDash val="solid"/>
              <a:miter/>
            </a:ln>
          </p:spPr>
          <p:txBody>
            <a:bodyPr/>
            <a:lstStyle/>
            <a:p>
              <a:endParaRPr lang="en-US"/>
            </a:p>
          </p:txBody>
        </p:sp>
        <p:sp>
          <p:nvSpPr>
            <p:cNvPr id="1241" name="Freeform: Shape 1240">
              <a:extLst>
                <a:ext uri="{FF2B5EF4-FFF2-40B4-BE49-F238E27FC236}">
                  <a16:creationId xmlns:a16="http://schemas.microsoft.com/office/drawing/2014/main" id="{A0221B20-5D00-7E27-1804-8FE661C5EF8B}"/>
                </a:ext>
              </a:extLst>
            </p:cNvPr>
            <p:cNvSpPr/>
            <p:nvPr/>
          </p:nvSpPr>
          <p:spPr>
            <a:xfrm>
              <a:off x="10296745" y="3201296"/>
              <a:ext cx="104100" cy="43803"/>
            </a:xfrm>
            <a:custGeom>
              <a:avLst/>
              <a:gdLst>
                <a:gd name="csX0" fmla="*/ 29676 w 104100"/>
                <a:gd name="csY0" fmla="*/ 2456 h 43803"/>
                <a:gd name="csX1" fmla="*/ 70245 w 104100"/>
                <a:gd name="csY1" fmla="*/ 11215 h 43803"/>
                <a:gd name="csX2" fmla="*/ 81425 w 104100"/>
                <a:gd name="csY2" fmla="*/ 10869 h 43803"/>
                <a:gd name="csX3" fmla="*/ 96292 w 104100"/>
                <a:gd name="csY3" fmla="*/ 20089 h 43803"/>
                <a:gd name="csX4" fmla="*/ 81655 w 104100"/>
                <a:gd name="csY4" fmla="*/ 36109 h 43803"/>
                <a:gd name="csX5" fmla="*/ 45696 w 104100"/>
                <a:gd name="csY5" fmla="*/ 34726 h 43803"/>
                <a:gd name="csX6" fmla="*/ 15039 w 104100"/>
                <a:gd name="csY6" fmla="*/ 16978 h 43803"/>
                <a:gd name="csX7" fmla="*/ 9968 w 104100"/>
                <a:gd name="csY7" fmla="*/ 1188 h 43803"/>
                <a:gd name="csX8" fmla="*/ 19188 w 104100"/>
                <a:gd name="csY8" fmla="*/ 957 h 43803"/>
                <a:gd name="csX9" fmla="*/ 29792 w 104100"/>
                <a:gd name="csY9" fmla="*/ 2340 h 438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4100" h="43803">
                  <a:moveTo>
                    <a:pt x="29676" y="2456"/>
                  </a:moveTo>
                  <a:cubicBezTo>
                    <a:pt x="44313" y="612"/>
                    <a:pt x="57798" y="3493"/>
                    <a:pt x="70245" y="11215"/>
                  </a:cubicBezTo>
                  <a:lnTo>
                    <a:pt x="81425" y="10869"/>
                  </a:lnTo>
                  <a:cubicBezTo>
                    <a:pt x="95947" y="-7110"/>
                    <a:pt x="102170" y="-1924"/>
                    <a:pt x="96292" y="20089"/>
                  </a:cubicBezTo>
                  <a:cubicBezTo>
                    <a:pt x="112428" y="37492"/>
                    <a:pt x="101594" y="43831"/>
                    <a:pt x="81655" y="36109"/>
                  </a:cubicBezTo>
                  <a:cubicBezTo>
                    <a:pt x="74164" y="43486"/>
                    <a:pt x="53649" y="43831"/>
                    <a:pt x="45696" y="34726"/>
                  </a:cubicBezTo>
                  <a:cubicBezTo>
                    <a:pt x="28985" y="53282"/>
                    <a:pt x="12273" y="41411"/>
                    <a:pt x="15039" y="16978"/>
                  </a:cubicBezTo>
                  <a:cubicBezTo>
                    <a:pt x="-1903" y="20205"/>
                    <a:pt x="-5821" y="9140"/>
                    <a:pt x="9968" y="1188"/>
                  </a:cubicBezTo>
                  <a:cubicBezTo>
                    <a:pt x="12158" y="1534"/>
                    <a:pt x="16768" y="727"/>
                    <a:pt x="19188" y="957"/>
                  </a:cubicBezTo>
                  <a:lnTo>
                    <a:pt x="29792" y="2340"/>
                  </a:lnTo>
                  <a:close/>
                </a:path>
              </a:pathLst>
            </a:custGeom>
            <a:solidFill>
              <a:srgbClr val="46AB56"/>
            </a:solidFill>
            <a:ln w="11479" cap="flat">
              <a:noFill/>
              <a:prstDash val="solid"/>
              <a:miter/>
            </a:ln>
          </p:spPr>
          <p:txBody>
            <a:bodyPr/>
            <a:lstStyle/>
            <a:p>
              <a:endParaRPr lang="en-US"/>
            </a:p>
          </p:txBody>
        </p:sp>
        <p:sp>
          <p:nvSpPr>
            <p:cNvPr id="1242" name="Freeform: Shape 1241">
              <a:extLst>
                <a:ext uri="{FF2B5EF4-FFF2-40B4-BE49-F238E27FC236}">
                  <a16:creationId xmlns:a16="http://schemas.microsoft.com/office/drawing/2014/main" id="{74F007F9-BD7A-EF75-DC06-F405F7B293A9}"/>
                </a:ext>
              </a:extLst>
            </p:cNvPr>
            <p:cNvSpPr/>
            <p:nvPr/>
          </p:nvSpPr>
          <p:spPr>
            <a:xfrm>
              <a:off x="10254944" y="3180125"/>
              <a:ext cx="59721" cy="45524"/>
            </a:xfrm>
            <a:custGeom>
              <a:avLst/>
              <a:gdLst>
                <a:gd name="csX0" fmla="*/ 51654 w 59721"/>
                <a:gd name="csY0" fmla="*/ 22359 h 45524"/>
                <a:gd name="csX1" fmla="*/ 56725 w 59721"/>
                <a:gd name="csY1" fmla="*/ 38149 h 45524"/>
                <a:gd name="csX2" fmla="*/ 56841 w 59721"/>
                <a:gd name="csY2" fmla="*/ 45525 h 45524"/>
                <a:gd name="csX3" fmla="*/ 597 w 59721"/>
                <a:gd name="csY3" fmla="*/ 0 h 45524"/>
                <a:gd name="csX4" fmla="*/ 51539 w 59721"/>
                <a:gd name="csY4" fmla="*/ 22359 h 45524"/>
              </a:gdLst>
              <a:ahLst/>
              <a:cxnLst>
                <a:cxn ang="0">
                  <a:pos x="csX0" y="csY0"/>
                </a:cxn>
                <a:cxn ang="0">
                  <a:pos x="csX1" y="csY1"/>
                </a:cxn>
                <a:cxn ang="0">
                  <a:pos x="csX2" y="csY2"/>
                </a:cxn>
                <a:cxn ang="0">
                  <a:pos x="csX3" y="csY3"/>
                </a:cxn>
                <a:cxn ang="0">
                  <a:pos x="csX4" y="csY4"/>
                </a:cxn>
              </a:cxnLst>
              <a:rect l="l" t="t" r="r" b="b"/>
              <a:pathLst>
                <a:path w="59721" h="45524">
                  <a:moveTo>
                    <a:pt x="51654" y="22359"/>
                  </a:moveTo>
                  <a:lnTo>
                    <a:pt x="56725" y="38149"/>
                  </a:lnTo>
                  <a:cubicBezTo>
                    <a:pt x="60759" y="40223"/>
                    <a:pt x="60644" y="42759"/>
                    <a:pt x="56841" y="45525"/>
                  </a:cubicBezTo>
                  <a:cubicBezTo>
                    <a:pt x="29065" y="40915"/>
                    <a:pt x="-4935" y="31349"/>
                    <a:pt x="597" y="0"/>
                  </a:cubicBezTo>
                  <a:lnTo>
                    <a:pt x="51539" y="22359"/>
                  </a:lnTo>
                  <a:close/>
                </a:path>
              </a:pathLst>
            </a:custGeom>
            <a:solidFill>
              <a:srgbClr val="249E3D"/>
            </a:solidFill>
            <a:ln w="11479" cap="flat">
              <a:noFill/>
              <a:prstDash val="solid"/>
              <a:miter/>
            </a:ln>
          </p:spPr>
          <p:txBody>
            <a:bodyPr/>
            <a:lstStyle/>
            <a:p>
              <a:endParaRPr lang="en-US"/>
            </a:p>
          </p:txBody>
        </p:sp>
        <p:sp>
          <p:nvSpPr>
            <p:cNvPr id="1243" name="Freeform: Shape 1242">
              <a:extLst>
                <a:ext uri="{FF2B5EF4-FFF2-40B4-BE49-F238E27FC236}">
                  <a16:creationId xmlns:a16="http://schemas.microsoft.com/office/drawing/2014/main" id="{DF9A1C38-5433-382A-FC43-F1C00A39B159}"/>
                </a:ext>
              </a:extLst>
            </p:cNvPr>
            <p:cNvSpPr/>
            <p:nvPr/>
          </p:nvSpPr>
          <p:spPr>
            <a:xfrm>
              <a:off x="10164643" y="3134600"/>
              <a:ext cx="42607" cy="41184"/>
            </a:xfrm>
            <a:custGeom>
              <a:avLst/>
              <a:gdLst>
                <a:gd name="csX0" fmla="*/ 42377 w 42607"/>
                <a:gd name="csY0" fmla="*/ 18440 h 41184"/>
                <a:gd name="csX1" fmla="*/ 41800 w 42607"/>
                <a:gd name="csY1" fmla="*/ 26393 h 41184"/>
                <a:gd name="csX2" fmla="*/ 13794 w 42607"/>
                <a:gd name="csY2" fmla="*/ 33308 h 41184"/>
                <a:gd name="csX3" fmla="*/ 5957 w 42607"/>
                <a:gd name="csY3" fmla="*/ 25471 h 41184"/>
                <a:gd name="csX4" fmla="*/ 5035 w 42607"/>
                <a:gd name="csY4" fmla="*/ 17864 h 41184"/>
                <a:gd name="csX5" fmla="*/ 21516 w 42607"/>
                <a:gd name="csY5" fmla="*/ 0 h 41184"/>
                <a:gd name="csX6" fmla="*/ 23590 w 42607"/>
                <a:gd name="csY6" fmla="*/ 13139 h 41184"/>
                <a:gd name="csX7" fmla="*/ 42607 w 42607"/>
                <a:gd name="csY7" fmla="*/ 18440 h 411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2607" h="41184">
                  <a:moveTo>
                    <a:pt x="42377" y="18440"/>
                  </a:moveTo>
                  <a:lnTo>
                    <a:pt x="41800" y="26393"/>
                  </a:lnTo>
                  <a:cubicBezTo>
                    <a:pt x="26241" y="43450"/>
                    <a:pt x="16906" y="45755"/>
                    <a:pt x="13794" y="33308"/>
                  </a:cubicBezTo>
                  <a:cubicBezTo>
                    <a:pt x="1462" y="44603"/>
                    <a:pt x="-3148" y="39877"/>
                    <a:pt x="5957" y="25471"/>
                  </a:cubicBezTo>
                  <a:cubicBezTo>
                    <a:pt x="-1765" y="24779"/>
                    <a:pt x="-1880" y="22244"/>
                    <a:pt x="5035" y="17864"/>
                  </a:cubicBezTo>
                  <a:lnTo>
                    <a:pt x="21516" y="0"/>
                  </a:lnTo>
                  <a:cubicBezTo>
                    <a:pt x="22553" y="3112"/>
                    <a:pt x="20363" y="12217"/>
                    <a:pt x="23590" y="13139"/>
                  </a:cubicBezTo>
                  <a:lnTo>
                    <a:pt x="42607" y="18440"/>
                  </a:lnTo>
                  <a:close/>
                </a:path>
              </a:pathLst>
            </a:custGeom>
            <a:solidFill>
              <a:srgbClr val="10592E"/>
            </a:solidFill>
            <a:ln w="11479" cap="flat">
              <a:noFill/>
              <a:prstDash val="solid"/>
              <a:miter/>
            </a:ln>
          </p:spPr>
          <p:txBody>
            <a:bodyPr/>
            <a:lstStyle/>
            <a:p>
              <a:endParaRPr lang="en-US"/>
            </a:p>
          </p:txBody>
        </p:sp>
        <p:sp>
          <p:nvSpPr>
            <p:cNvPr id="1244" name="Freeform: Shape 1243">
              <a:extLst>
                <a:ext uri="{FF2B5EF4-FFF2-40B4-BE49-F238E27FC236}">
                  <a16:creationId xmlns:a16="http://schemas.microsoft.com/office/drawing/2014/main" id="{3448E332-76E9-054B-4B4C-3B00DCAFF9CA}"/>
                </a:ext>
              </a:extLst>
            </p:cNvPr>
            <p:cNvSpPr/>
            <p:nvPr/>
          </p:nvSpPr>
          <p:spPr>
            <a:xfrm>
              <a:off x="10651735" y="3180010"/>
              <a:ext cx="65479" cy="59943"/>
            </a:xfrm>
            <a:custGeom>
              <a:avLst/>
              <a:gdLst>
                <a:gd name="csX0" fmla="*/ 62166 w 65479"/>
                <a:gd name="csY0" fmla="*/ 15213 h 59943"/>
                <a:gd name="csX1" fmla="*/ 64932 w 65479"/>
                <a:gd name="csY1" fmla="*/ 32155 h 59943"/>
                <a:gd name="csX2" fmla="*/ 40383 w 65479"/>
                <a:gd name="csY2" fmla="*/ 47484 h 59943"/>
                <a:gd name="csX3" fmla="*/ 18946 w 65479"/>
                <a:gd name="csY3" fmla="*/ 42413 h 59943"/>
                <a:gd name="csX4" fmla="*/ 1543 w 65479"/>
                <a:gd name="csY4" fmla="*/ 31349 h 59943"/>
                <a:gd name="csX5" fmla="*/ 35658 w 65479"/>
                <a:gd name="csY5" fmla="*/ 0 h 59943"/>
                <a:gd name="csX6" fmla="*/ 62166 w 65479"/>
                <a:gd name="csY6" fmla="*/ 15098 h 599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479" h="59943">
                  <a:moveTo>
                    <a:pt x="62166" y="15213"/>
                  </a:moveTo>
                  <a:lnTo>
                    <a:pt x="64932" y="32155"/>
                  </a:lnTo>
                  <a:cubicBezTo>
                    <a:pt x="67813" y="54630"/>
                    <a:pt x="59284" y="57626"/>
                    <a:pt x="40383" y="47484"/>
                  </a:cubicBezTo>
                  <a:cubicBezTo>
                    <a:pt x="34275" y="67653"/>
                    <a:pt x="21942" y="61430"/>
                    <a:pt x="18946" y="42413"/>
                  </a:cubicBezTo>
                  <a:cubicBezTo>
                    <a:pt x="2234" y="57626"/>
                    <a:pt x="-2952" y="53131"/>
                    <a:pt x="1543" y="31349"/>
                  </a:cubicBezTo>
                  <a:lnTo>
                    <a:pt x="35658" y="0"/>
                  </a:lnTo>
                  <a:cubicBezTo>
                    <a:pt x="42688" y="2997"/>
                    <a:pt x="55366" y="11064"/>
                    <a:pt x="62166" y="15098"/>
                  </a:cubicBezTo>
                  <a:close/>
                </a:path>
              </a:pathLst>
            </a:custGeom>
            <a:solidFill>
              <a:srgbClr val="1C772D"/>
            </a:solidFill>
            <a:ln w="11479" cap="flat">
              <a:noFill/>
              <a:prstDash val="solid"/>
              <a:miter/>
            </a:ln>
          </p:spPr>
          <p:txBody>
            <a:bodyPr/>
            <a:lstStyle/>
            <a:p>
              <a:endParaRPr lang="en-US"/>
            </a:p>
          </p:txBody>
        </p:sp>
        <p:sp>
          <p:nvSpPr>
            <p:cNvPr id="1245" name="Freeform: Shape 1244">
              <a:extLst>
                <a:ext uri="{FF2B5EF4-FFF2-40B4-BE49-F238E27FC236}">
                  <a16:creationId xmlns:a16="http://schemas.microsoft.com/office/drawing/2014/main" id="{74EB68CC-C43F-BE5E-157E-BDB18EE5D292}"/>
                </a:ext>
              </a:extLst>
            </p:cNvPr>
            <p:cNvSpPr/>
            <p:nvPr/>
          </p:nvSpPr>
          <p:spPr>
            <a:xfrm>
              <a:off x="9590073" y="4056851"/>
              <a:ext cx="19823" cy="35267"/>
            </a:xfrm>
            <a:custGeom>
              <a:avLst/>
              <a:gdLst>
                <a:gd name="csX0" fmla="*/ 19823 w 19823"/>
                <a:gd name="csY0" fmla="*/ 35267 h 35267"/>
                <a:gd name="csX1" fmla="*/ 922 w 19823"/>
                <a:gd name="csY1" fmla="*/ 16596 h 35267"/>
                <a:gd name="csX2" fmla="*/ 0 w 19823"/>
                <a:gd name="csY2" fmla="*/ 0 h 35267"/>
                <a:gd name="csX3" fmla="*/ 19823 w 19823"/>
                <a:gd name="csY3" fmla="*/ 35152 h 35267"/>
              </a:gdLst>
              <a:ahLst/>
              <a:cxnLst>
                <a:cxn ang="0">
                  <a:pos x="csX0" y="csY0"/>
                </a:cxn>
                <a:cxn ang="0">
                  <a:pos x="csX1" y="csY1"/>
                </a:cxn>
                <a:cxn ang="0">
                  <a:pos x="csX2" y="csY2"/>
                </a:cxn>
                <a:cxn ang="0">
                  <a:pos x="csX3" y="csY3"/>
                </a:cxn>
              </a:cxnLst>
              <a:rect l="l" t="t" r="r" b="b"/>
              <a:pathLst>
                <a:path w="19823" h="35267">
                  <a:moveTo>
                    <a:pt x="19823" y="35267"/>
                  </a:moveTo>
                  <a:cubicBezTo>
                    <a:pt x="12908" y="35152"/>
                    <a:pt x="1268" y="23512"/>
                    <a:pt x="922" y="16596"/>
                  </a:cubicBezTo>
                  <a:lnTo>
                    <a:pt x="0" y="0"/>
                  </a:lnTo>
                  <a:cubicBezTo>
                    <a:pt x="7952" y="6224"/>
                    <a:pt x="18901" y="24549"/>
                    <a:pt x="19823" y="35152"/>
                  </a:cubicBezTo>
                  <a:close/>
                </a:path>
              </a:pathLst>
            </a:custGeom>
            <a:solidFill>
              <a:srgbClr val="509C31"/>
            </a:solidFill>
            <a:ln w="11479" cap="flat">
              <a:noFill/>
              <a:prstDash val="solid"/>
              <a:miter/>
            </a:ln>
          </p:spPr>
          <p:txBody>
            <a:bodyPr/>
            <a:lstStyle/>
            <a:p>
              <a:endParaRPr lang="en-US"/>
            </a:p>
          </p:txBody>
        </p:sp>
        <p:sp>
          <p:nvSpPr>
            <p:cNvPr id="1246" name="Freeform: Shape 1245">
              <a:extLst>
                <a:ext uri="{FF2B5EF4-FFF2-40B4-BE49-F238E27FC236}">
                  <a16:creationId xmlns:a16="http://schemas.microsoft.com/office/drawing/2014/main" id="{06EBBB9D-6BAF-ADAB-69A9-4D142628FFAD}"/>
                </a:ext>
              </a:extLst>
            </p:cNvPr>
            <p:cNvSpPr/>
            <p:nvPr/>
          </p:nvSpPr>
          <p:spPr>
            <a:xfrm>
              <a:off x="11285049" y="3952547"/>
              <a:ext cx="31507" cy="78314"/>
            </a:xfrm>
            <a:custGeom>
              <a:avLst/>
              <a:gdLst>
                <a:gd name="csX0" fmla="*/ 23440 w 31507"/>
                <a:gd name="csY0" fmla="*/ 0 h 78314"/>
                <a:gd name="csX1" fmla="*/ 31507 w 31507"/>
                <a:gd name="csY1" fmla="*/ 51979 h 78314"/>
                <a:gd name="csX2" fmla="*/ 22863 w 31507"/>
                <a:gd name="csY2" fmla="*/ 69152 h 78314"/>
                <a:gd name="csX3" fmla="*/ 22863 w 31507"/>
                <a:gd name="csY3" fmla="*/ 77795 h 78314"/>
                <a:gd name="csX4" fmla="*/ 14219 w 31507"/>
                <a:gd name="csY4" fmla="*/ 51979 h 78314"/>
                <a:gd name="csX5" fmla="*/ 14219 w 31507"/>
                <a:gd name="csY5" fmla="*/ 34806 h 78314"/>
                <a:gd name="csX6" fmla="*/ 5575 w 31507"/>
                <a:gd name="csY6" fmla="*/ 8990 h 78314"/>
                <a:gd name="csX7" fmla="*/ 5575 w 31507"/>
                <a:gd name="csY7" fmla="*/ 346 h 78314"/>
                <a:gd name="csX8" fmla="*/ 23440 w 31507"/>
                <a:gd name="csY8" fmla="*/ 0 h 783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1507" h="78314">
                  <a:moveTo>
                    <a:pt x="23440" y="0"/>
                  </a:moveTo>
                  <a:lnTo>
                    <a:pt x="31507" y="51979"/>
                  </a:lnTo>
                  <a:lnTo>
                    <a:pt x="22863" y="69152"/>
                  </a:lnTo>
                  <a:lnTo>
                    <a:pt x="22863" y="77795"/>
                  </a:lnTo>
                  <a:cubicBezTo>
                    <a:pt x="-3184" y="81368"/>
                    <a:pt x="-8024" y="65809"/>
                    <a:pt x="14219" y="51979"/>
                  </a:cubicBezTo>
                  <a:cubicBezTo>
                    <a:pt x="-2262" y="50711"/>
                    <a:pt x="-3069" y="37342"/>
                    <a:pt x="14219" y="34806"/>
                  </a:cubicBezTo>
                  <a:cubicBezTo>
                    <a:pt x="3270" y="31464"/>
                    <a:pt x="1081" y="18556"/>
                    <a:pt x="5575" y="8990"/>
                  </a:cubicBezTo>
                  <a:cubicBezTo>
                    <a:pt x="-1916" y="6569"/>
                    <a:pt x="-1801" y="3688"/>
                    <a:pt x="5575" y="346"/>
                  </a:cubicBezTo>
                  <a:lnTo>
                    <a:pt x="23440" y="0"/>
                  </a:lnTo>
                  <a:close/>
                </a:path>
              </a:pathLst>
            </a:custGeom>
            <a:solidFill>
              <a:srgbClr val="5F9B3F"/>
            </a:solidFill>
            <a:ln w="11479" cap="flat">
              <a:noFill/>
              <a:prstDash val="solid"/>
              <a:miter/>
            </a:ln>
          </p:spPr>
          <p:txBody>
            <a:bodyPr/>
            <a:lstStyle/>
            <a:p>
              <a:endParaRPr lang="en-US"/>
            </a:p>
          </p:txBody>
        </p:sp>
        <p:sp>
          <p:nvSpPr>
            <p:cNvPr id="1247" name="Freeform: Shape 1246">
              <a:extLst>
                <a:ext uri="{FF2B5EF4-FFF2-40B4-BE49-F238E27FC236}">
                  <a16:creationId xmlns:a16="http://schemas.microsoft.com/office/drawing/2014/main" id="{AA011B76-51DE-9C35-528E-20B3BB3A007C}"/>
                </a:ext>
              </a:extLst>
            </p:cNvPr>
            <p:cNvSpPr/>
            <p:nvPr/>
          </p:nvSpPr>
          <p:spPr>
            <a:xfrm>
              <a:off x="11238374" y="3918548"/>
              <a:ext cx="52365" cy="54917"/>
            </a:xfrm>
            <a:custGeom>
              <a:avLst/>
              <a:gdLst>
                <a:gd name="csX0" fmla="*/ 35078 w 52365"/>
                <a:gd name="csY0" fmla="*/ 17173 h 54917"/>
                <a:gd name="csX1" fmla="*/ 52365 w 52365"/>
                <a:gd name="csY1" fmla="*/ 34345 h 54917"/>
                <a:gd name="csX2" fmla="*/ 52365 w 52365"/>
                <a:gd name="csY2" fmla="*/ 42989 h 54917"/>
                <a:gd name="csX3" fmla="*/ 43721 w 52365"/>
                <a:gd name="csY3" fmla="*/ 42989 h 54917"/>
                <a:gd name="csX4" fmla="*/ 26434 w 52365"/>
                <a:gd name="csY4" fmla="*/ 42989 h 54917"/>
                <a:gd name="csX5" fmla="*/ 16291 w 52365"/>
                <a:gd name="csY5" fmla="*/ 42067 h 54917"/>
                <a:gd name="csX6" fmla="*/ 17905 w 52365"/>
                <a:gd name="csY6" fmla="*/ 17173 h 54917"/>
                <a:gd name="csX7" fmla="*/ 17905 w 52365"/>
                <a:gd name="csY7" fmla="*/ 0 h 54917"/>
                <a:gd name="csX8" fmla="*/ 35193 w 52365"/>
                <a:gd name="csY8" fmla="*/ 17173 h 549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365" h="54917">
                  <a:moveTo>
                    <a:pt x="35078" y="17173"/>
                  </a:moveTo>
                  <a:lnTo>
                    <a:pt x="52365" y="34345"/>
                  </a:lnTo>
                  <a:lnTo>
                    <a:pt x="52365" y="42989"/>
                  </a:lnTo>
                  <a:cubicBezTo>
                    <a:pt x="49945" y="50481"/>
                    <a:pt x="47064" y="50365"/>
                    <a:pt x="43721" y="42989"/>
                  </a:cubicBezTo>
                  <a:cubicBezTo>
                    <a:pt x="37728" y="58894"/>
                    <a:pt x="31966" y="58894"/>
                    <a:pt x="26434" y="42989"/>
                  </a:cubicBezTo>
                  <a:cubicBezTo>
                    <a:pt x="22169" y="50250"/>
                    <a:pt x="18827" y="49904"/>
                    <a:pt x="16291" y="42067"/>
                  </a:cubicBezTo>
                  <a:cubicBezTo>
                    <a:pt x="-6644" y="37572"/>
                    <a:pt x="-4685" y="22128"/>
                    <a:pt x="17905" y="17173"/>
                  </a:cubicBezTo>
                  <a:cubicBezTo>
                    <a:pt x="1308" y="12793"/>
                    <a:pt x="1308" y="4841"/>
                    <a:pt x="17905" y="0"/>
                  </a:cubicBezTo>
                  <a:lnTo>
                    <a:pt x="35193" y="17173"/>
                  </a:lnTo>
                  <a:close/>
                </a:path>
              </a:pathLst>
            </a:custGeom>
            <a:solidFill>
              <a:srgbClr val="9FA50F"/>
            </a:solidFill>
            <a:ln w="11479" cap="flat">
              <a:noFill/>
              <a:prstDash val="solid"/>
              <a:miter/>
            </a:ln>
          </p:spPr>
          <p:txBody>
            <a:bodyPr/>
            <a:lstStyle/>
            <a:p>
              <a:endParaRPr lang="en-US"/>
            </a:p>
          </p:txBody>
        </p:sp>
        <p:sp>
          <p:nvSpPr>
            <p:cNvPr id="1248" name="Freeform: Shape 1247">
              <a:extLst>
                <a:ext uri="{FF2B5EF4-FFF2-40B4-BE49-F238E27FC236}">
                  <a16:creationId xmlns:a16="http://schemas.microsoft.com/office/drawing/2014/main" id="{9BBBC719-F7AB-B0EB-4FAE-C2AFAEAC86CA}"/>
                </a:ext>
              </a:extLst>
            </p:cNvPr>
            <p:cNvSpPr/>
            <p:nvPr/>
          </p:nvSpPr>
          <p:spPr>
            <a:xfrm>
              <a:off x="10260346" y="4446369"/>
              <a:ext cx="118459" cy="126582"/>
            </a:xfrm>
            <a:custGeom>
              <a:avLst/>
              <a:gdLst>
                <a:gd name="csX0" fmla="*/ 98692 w 118459"/>
                <a:gd name="csY0" fmla="*/ 24930 h 126582"/>
                <a:gd name="csX1" fmla="*/ 106875 w 118459"/>
                <a:gd name="csY1" fmla="*/ 75641 h 126582"/>
                <a:gd name="csX2" fmla="*/ 29541 w 118459"/>
                <a:gd name="csY2" fmla="*/ 126582 h 126582"/>
                <a:gd name="csX3" fmla="*/ 12253 w 118459"/>
                <a:gd name="csY3" fmla="*/ 126582 h 126582"/>
                <a:gd name="csX4" fmla="*/ 13175 w 118459"/>
                <a:gd name="csY4" fmla="*/ 116210 h 126582"/>
                <a:gd name="csX5" fmla="*/ 54781 w 118459"/>
                <a:gd name="csY5" fmla="*/ 84169 h 126582"/>
                <a:gd name="csX6" fmla="*/ 83133 w 118459"/>
                <a:gd name="csY6" fmla="*/ 6028 h 126582"/>
                <a:gd name="csX7" fmla="*/ 98692 w 118459"/>
                <a:gd name="csY7" fmla="*/ 24814 h 1265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8459" h="126582">
                  <a:moveTo>
                    <a:pt x="98692" y="24930"/>
                  </a:moveTo>
                  <a:cubicBezTo>
                    <a:pt x="124048" y="17438"/>
                    <a:pt x="123010" y="61926"/>
                    <a:pt x="106875" y="75641"/>
                  </a:cubicBezTo>
                  <a:cubicBezTo>
                    <a:pt x="86245" y="92122"/>
                    <a:pt x="53859" y="112752"/>
                    <a:pt x="29541" y="126582"/>
                  </a:cubicBezTo>
                  <a:lnTo>
                    <a:pt x="12253" y="126582"/>
                  </a:lnTo>
                  <a:cubicBezTo>
                    <a:pt x="-4574" y="126582"/>
                    <a:pt x="-3883" y="119782"/>
                    <a:pt x="13175" y="116210"/>
                  </a:cubicBezTo>
                  <a:cubicBezTo>
                    <a:pt x="6029" y="93966"/>
                    <a:pt x="35995" y="70224"/>
                    <a:pt x="54781" y="84169"/>
                  </a:cubicBezTo>
                  <a:cubicBezTo>
                    <a:pt x="50401" y="60543"/>
                    <a:pt x="61466" y="15133"/>
                    <a:pt x="83133" y="6028"/>
                  </a:cubicBezTo>
                  <a:cubicBezTo>
                    <a:pt x="95696" y="-9646"/>
                    <a:pt x="102841" y="8333"/>
                    <a:pt x="98692" y="24814"/>
                  </a:cubicBezTo>
                  <a:close/>
                </a:path>
              </a:pathLst>
            </a:custGeom>
            <a:solidFill>
              <a:srgbClr val="71A22A"/>
            </a:solidFill>
            <a:ln w="11479" cap="flat">
              <a:noFill/>
              <a:prstDash val="solid"/>
              <a:miter/>
            </a:ln>
          </p:spPr>
          <p:txBody>
            <a:bodyPr/>
            <a:lstStyle/>
            <a:p>
              <a:endParaRPr lang="en-US"/>
            </a:p>
          </p:txBody>
        </p:sp>
        <p:sp>
          <p:nvSpPr>
            <p:cNvPr id="1249" name="Freeform: Shape 1248">
              <a:extLst>
                <a:ext uri="{FF2B5EF4-FFF2-40B4-BE49-F238E27FC236}">
                  <a16:creationId xmlns:a16="http://schemas.microsoft.com/office/drawing/2014/main" id="{369E705C-4CA3-C883-51CB-12F5CD656887}"/>
                </a:ext>
              </a:extLst>
            </p:cNvPr>
            <p:cNvSpPr/>
            <p:nvPr/>
          </p:nvSpPr>
          <p:spPr>
            <a:xfrm>
              <a:off x="10356465" y="4436991"/>
              <a:ext cx="40265" cy="85133"/>
            </a:xfrm>
            <a:custGeom>
              <a:avLst/>
              <a:gdLst>
                <a:gd name="csX0" fmla="*/ 37495 w 40265"/>
                <a:gd name="csY0" fmla="*/ 14830 h 85133"/>
                <a:gd name="csX1" fmla="*/ 35074 w 40265"/>
                <a:gd name="csY1" fmla="*/ 67154 h 85133"/>
                <a:gd name="csX2" fmla="*/ 10756 w 40265"/>
                <a:gd name="csY2" fmla="*/ 85134 h 85133"/>
                <a:gd name="csX3" fmla="*/ 2573 w 40265"/>
                <a:gd name="csY3" fmla="*/ 34423 h 85133"/>
                <a:gd name="csX4" fmla="*/ 9258 w 40265"/>
                <a:gd name="csY4" fmla="*/ 23358 h 85133"/>
                <a:gd name="csX5" fmla="*/ 29312 w 40265"/>
                <a:gd name="csY5" fmla="*/ 8491 h 85133"/>
                <a:gd name="csX6" fmla="*/ 37495 w 40265"/>
                <a:gd name="csY6" fmla="*/ 14945 h 851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265" h="85133">
                  <a:moveTo>
                    <a:pt x="37495" y="14830"/>
                  </a:moveTo>
                  <a:lnTo>
                    <a:pt x="35074" y="67154"/>
                  </a:lnTo>
                  <a:cubicBezTo>
                    <a:pt x="28620" y="74991"/>
                    <a:pt x="18363" y="82252"/>
                    <a:pt x="10756" y="85134"/>
                  </a:cubicBezTo>
                  <a:lnTo>
                    <a:pt x="2573" y="34423"/>
                  </a:lnTo>
                  <a:cubicBezTo>
                    <a:pt x="-2383" y="22436"/>
                    <a:pt x="-193" y="18748"/>
                    <a:pt x="9258" y="23358"/>
                  </a:cubicBezTo>
                  <a:cubicBezTo>
                    <a:pt x="8566" y="-1190"/>
                    <a:pt x="15136" y="-6146"/>
                    <a:pt x="29312" y="8491"/>
                  </a:cubicBezTo>
                  <a:cubicBezTo>
                    <a:pt x="38532" y="-5570"/>
                    <a:pt x="43833" y="-1306"/>
                    <a:pt x="37495" y="14945"/>
                  </a:cubicBezTo>
                  <a:close/>
                </a:path>
              </a:pathLst>
            </a:custGeom>
            <a:solidFill>
              <a:srgbClr val="3D5A15"/>
            </a:solidFill>
            <a:ln w="11479" cap="flat">
              <a:noFill/>
              <a:prstDash val="solid"/>
              <a:miter/>
            </a:ln>
          </p:spPr>
          <p:txBody>
            <a:bodyPr/>
            <a:lstStyle/>
            <a:p>
              <a:endParaRPr lang="en-US"/>
            </a:p>
          </p:txBody>
        </p:sp>
        <p:sp>
          <p:nvSpPr>
            <p:cNvPr id="1250" name="Freeform: Shape 1249">
              <a:extLst>
                <a:ext uri="{FF2B5EF4-FFF2-40B4-BE49-F238E27FC236}">
                  <a16:creationId xmlns:a16="http://schemas.microsoft.com/office/drawing/2014/main" id="{1F455E03-1A66-9CDA-DC81-B3CF41A02143}"/>
                </a:ext>
              </a:extLst>
            </p:cNvPr>
            <p:cNvSpPr/>
            <p:nvPr/>
          </p:nvSpPr>
          <p:spPr>
            <a:xfrm>
              <a:off x="10264578" y="4400764"/>
              <a:ext cx="112209" cy="46396"/>
            </a:xfrm>
            <a:custGeom>
              <a:avLst/>
              <a:gdLst>
                <a:gd name="csX0" fmla="*/ 111518 w 112209"/>
                <a:gd name="csY0" fmla="*/ 0 h 46396"/>
                <a:gd name="csX1" fmla="*/ 112209 w 112209"/>
                <a:gd name="csY1" fmla="*/ 8644 h 46396"/>
                <a:gd name="csX2" fmla="*/ 94345 w 112209"/>
                <a:gd name="csY2" fmla="*/ 25817 h 46396"/>
                <a:gd name="csX3" fmla="*/ 68413 w 112209"/>
                <a:gd name="csY3" fmla="*/ 35498 h 46396"/>
                <a:gd name="csX4" fmla="*/ 59885 w 112209"/>
                <a:gd name="csY4" fmla="*/ 25817 h 46396"/>
                <a:gd name="csX5" fmla="*/ 25424 w 112209"/>
                <a:gd name="csY5" fmla="*/ 25817 h 46396"/>
                <a:gd name="csX6" fmla="*/ 4794 w 112209"/>
                <a:gd name="csY6" fmla="*/ 22129 h 46396"/>
                <a:gd name="csX7" fmla="*/ 34068 w 112209"/>
                <a:gd name="csY7" fmla="*/ 8644 h 46396"/>
                <a:gd name="csX8" fmla="*/ 111748 w 112209"/>
                <a:gd name="csY8" fmla="*/ 0 h 463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2209" h="46396">
                  <a:moveTo>
                    <a:pt x="111518" y="0"/>
                  </a:moveTo>
                  <a:lnTo>
                    <a:pt x="112209" y="8644"/>
                  </a:lnTo>
                  <a:cubicBezTo>
                    <a:pt x="111633" y="22589"/>
                    <a:pt x="106908" y="31464"/>
                    <a:pt x="94345" y="25817"/>
                  </a:cubicBezTo>
                  <a:cubicBezTo>
                    <a:pt x="101606" y="50250"/>
                    <a:pt x="84203" y="52209"/>
                    <a:pt x="68413" y="35498"/>
                  </a:cubicBezTo>
                  <a:cubicBezTo>
                    <a:pt x="54468" y="44949"/>
                    <a:pt x="49973" y="39647"/>
                    <a:pt x="59885" y="25817"/>
                  </a:cubicBezTo>
                  <a:cubicBezTo>
                    <a:pt x="48590" y="23051"/>
                    <a:pt x="37065" y="23051"/>
                    <a:pt x="25424" y="25817"/>
                  </a:cubicBezTo>
                  <a:cubicBezTo>
                    <a:pt x="12285" y="45755"/>
                    <a:pt x="9635" y="45525"/>
                    <a:pt x="4794" y="22129"/>
                  </a:cubicBezTo>
                  <a:cubicBezTo>
                    <a:pt x="-10650" y="-1844"/>
                    <a:pt x="14475" y="3458"/>
                    <a:pt x="34068" y="8644"/>
                  </a:cubicBezTo>
                  <a:lnTo>
                    <a:pt x="111748" y="0"/>
                  </a:lnTo>
                  <a:close/>
                </a:path>
              </a:pathLst>
            </a:custGeom>
            <a:solidFill>
              <a:srgbClr val="696708"/>
            </a:solidFill>
            <a:ln w="11479" cap="flat">
              <a:noFill/>
              <a:prstDash val="solid"/>
              <a:miter/>
            </a:ln>
          </p:spPr>
          <p:txBody>
            <a:bodyPr/>
            <a:lstStyle/>
            <a:p>
              <a:endParaRPr lang="en-US"/>
            </a:p>
          </p:txBody>
        </p:sp>
        <p:sp>
          <p:nvSpPr>
            <p:cNvPr id="1251" name="Freeform: Shape 1250">
              <a:extLst>
                <a:ext uri="{FF2B5EF4-FFF2-40B4-BE49-F238E27FC236}">
                  <a16:creationId xmlns:a16="http://schemas.microsoft.com/office/drawing/2014/main" id="{86FDE101-1D12-BA45-D37B-8ED3DA974132}"/>
                </a:ext>
              </a:extLst>
            </p:cNvPr>
            <p:cNvSpPr/>
            <p:nvPr/>
          </p:nvSpPr>
          <p:spPr>
            <a:xfrm>
              <a:off x="10231737" y="4392459"/>
              <a:ext cx="66678" cy="41030"/>
            </a:xfrm>
            <a:custGeom>
              <a:avLst/>
              <a:gdLst>
                <a:gd name="csX0" fmla="*/ 66679 w 66678"/>
                <a:gd name="csY0" fmla="*/ 16949 h 41030"/>
                <a:gd name="csX1" fmla="*/ 37404 w 66678"/>
                <a:gd name="csY1" fmla="*/ 30434 h 41030"/>
                <a:gd name="csX2" fmla="*/ 6517 w 66678"/>
                <a:gd name="csY2" fmla="*/ 9804 h 41030"/>
                <a:gd name="csX3" fmla="*/ 5595 w 66678"/>
                <a:gd name="csY3" fmla="*/ 7 h 41030"/>
                <a:gd name="csX4" fmla="*/ 66679 w 66678"/>
                <a:gd name="csY4" fmla="*/ 16949 h 41030"/>
              </a:gdLst>
              <a:ahLst/>
              <a:cxnLst>
                <a:cxn ang="0">
                  <a:pos x="csX0" y="csY0"/>
                </a:cxn>
                <a:cxn ang="0">
                  <a:pos x="csX1" y="csY1"/>
                </a:cxn>
                <a:cxn ang="0">
                  <a:pos x="csX2" y="csY2"/>
                </a:cxn>
                <a:cxn ang="0">
                  <a:pos x="csX3" y="csY3"/>
                </a:cxn>
                <a:cxn ang="0">
                  <a:pos x="csX4" y="csY4"/>
                </a:cxn>
              </a:cxnLst>
              <a:rect l="l" t="t" r="r" b="b"/>
              <a:pathLst>
                <a:path w="66678" h="41030">
                  <a:moveTo>
                    <a:pt x="66679" y="16949"/>
                  </a:moveTo>
                  <a:cubicBezTo>
                    <a:pt x="55730" y="18217"/>
                    <a:pt x="37865" y="23058"/>
                    <a:pt x="37404" y="30434"/>
                  </a:cubicBezTo>
                  <a:cubicBezTo>
                    <a:pt x="18503" y="55328"/>
                    <a:pt x="9052" y="31356"/>
                    <a:pt x="6517" y="9804"/>
                  </a:cubicBezTo>
                  <a:cubicBezTo>
                    <a:pt x="-2012" y="9573"/>
                    <a:pt x="-2012" y="4271"/>
                    <a:pt x="5595" y="7"/>
                  </a:cubicBezTo>
                  <a:cubicBezTo>
                    <a:pt x="26801" y="-223"/>
                    <a:pt x="49967" y="5193"/>
                    <a:pt x="66679" y="16949"/>
                  </a:cubicBezTo>
                  <a:close/>
                </a:path>
              </a:pathLst>
            </a:custGeom>
            <a:solidFill>
              <a:srgbClr val="467821"/>
            </a:solidFill>
            <a:ln w="11479" cap="flat">
              <a:noFill/>
              <a:prstDash val="solid"/>
              <a:miter/>
            </a:ln>
          </p:spPr>
          <p:txBody>
            <a:bodyPr/>
            <a:lstStyle/>
            <a:p>
              <a:endParaRPr lang="en-US"/>
            </a:p>
          </p:txBody>
        </p:sp>
        <p:sp>
          <p:nvSpPr>
            <p:cNvPr id="1252" name="Freeform: Shape 1251">
              <a:extLst>
                <a:ext uri="{FF2B5EF4-FFF2-40B4-BE49-F238E27FC236}">
                  <a16:creationId xmlns:a16="http://schemas.microsoft.com/office/drawing/2014/main" id="{DCBDD194-3F1E-6C59-409C-BBB1EA61A9A1}"/>
                </a:ext>
              </a:extLst>
            </p:cNvPr>
            <p:cNvSpPr/>
            <p:nvPr/>
          </p:nvSpPr>
          <p:spPr>
            <a:xfrm>
              <a:off x="11127568" y="3706752"/>
              <a:ext cx="74195" cy="104617"/>
            </a:xfrm>
            <a:custGeom>
              <a:avLst/>
              <a:gdLst>
                <a:gd name="csX0" fmla="*/ 72813 w 74195"/>
                <a:gd name="csY0" fmla="*/ 21514 h 104617"/>
                <a:gd name="csX1" fmla="*/ 74196 w 74195"/>
                <a:gd name="csY1" fmla="*/ 30619 h 104617"/>
                <a:gd name="csX2" fmla="*/ 42732 w 74195"/>
                <a:gd name="csY2" fmla="*/ 90089 h 104617"/>
                <a:gd name="csX3" fmla="*/ 25098 w 74195"/>
                <a:gd name="csY3" fmla="*/ 93432 h 104617"/>
                <a:gd name="csX4" fmla="*/ 15993 w 74195"/>
                <a:gd name="csY4" fmla="*/ 92395 h 104617"/>
                <a:gd name="csX5" fmla="*/ 33973 w 74195"/>
                <a:gd name="csY5" fmla="*/ 64964 h 104617"/>
                <a:gd name="csX6" fmla="*/ 7119 w 74195"/>
                <a:gd name="csY6" fmla="*/ 50673 h 104617"/>
                <a:gd name="csX7" fmla="*/ 23024 w 74195"/>
                <a:gd name="csY7" fmla="*/ 14369 h 104617"/>
                <a:gd name="csX8" fmla="*/ 25444 w 74195"/>
                <a:gd name="csY8" fmla="*/ 7338 h 104617"/>
                <a:gd name="csX9" fmla="*/ 34434 w 74195"/>
                <a:gd name="csY9" fmla="*/ 7223 h 104617"/>
                <a:gd name="csX10" fmla="*/ 72813 w 74195"/>
                <a:gd name="csY10" fmla="*/ 21399 h 1046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195" h="104617">
                  <a:moveTo>
                    <a:pt x="72813" y="21514"/>
                  </a:moveTo>
                  <a:lnTo>
                    <a:pt x="74196" y="30619"/>
                  </a:lnTo>
                  <a:lnTo>
                    <a:pt x="42732" y="90089"/>
                  </a:lnTo>
                  <a:cubicBezTo>
                    <a:pt x="49532" y="108069"/>
                    <a:pt x="32590" y="109567"/>
                    <a:pt x="25098" y="93432"/>
                  </a:cubicBezTo>
                  <a:cubicBezTo>
                    <a:pt x="21641" y="100577"/>
                    <a:pt x="18529" y="100116"/>
                    <a:pt x="15993" y="92395"/>
                  </a:cubicBezTo>
                  <a:cubicBezTo>
                    <a:pt x="8617" y="85134"/>
                    <a:pt x="14610" y="76029"/>
                    <a:pt x="33973" y="64964"/>
                  </a:cubicBezTo>
                  <a:cubicBezTo>
                    <a:pt x="10692" y="67269"/>
                    <a:pt x="1817" y="62429"/>
                    <a:pt x="7119" y="50673"/>
                  </a:cubicBezTo>
                  <a:cubicBezTo>
                    <a:pt x="-10745" y="38572"/>
                    <a:pt x="8963" y="22551"/>
                    <a:pt x="23024" y="14369"/>
                  </a:cubicBezTo>
                  <a:cubicBezTo>
                    <a:pt x="16224" y="10911"/>
                    <a:pt x="17261" y="8606"/>
                    <a:pt x="25444" y="7338"/>
                  </a:cubicBezTo>
                  <a:cubicBezTo>
                    <a:pt x="27864" y="-269"/>
                    <a:pt x="30861" y="-153"/>
                    <a:pt x="34434" y="7223"/>
                  </a:cubicBezTo>
                  <a:cubicBezTo>
                    <a:pt x="52183" y="-6953"/>
                    <a:pt x="66474" y="769"/>
                    <a:pt x="72813" y="21399"/>
                  </a:cubicBezTo>
                  <a:close/>
                </a:path>
              </a:pathLst>
            </a:custGeom>
            <a:solidFill>
              <a:srgbClr val="775B07"/>
            </a:solidFill>
            <a:ln w="11479" cap="flat">
              <a:noFill/>
              <a:prstDash val="solid"/>
              <a:miter/>
            </a:ln>
          </p:spPr>
          <p:txBody>
            <a:bodyPr/>
            <a:lstStyle/>
            <a:p>
              <a:endParaRPr lang="en-US"/>
            </a:p>
          </p:txBody>
        </p:sp>
        <p:sp>
          <p:nvSpPr>
            <p:cNvPr id="1253" name="Freeform: Shape 1252">
              <a:extLst>
                <a:ext uri="{FF2B5EF4-FFF2-40B4-BE49-F238E27FC236}">
                  <a16:creationId xmlns:a16="http://schemas.microsoft.com/office/drawing/2014/main" id="{E326D497-36E5-4B84-5281-C89DC24A2B0A}"/>
                </a:ext>
              </a:extLst>
            </p:cNvPr>
            <p:cNvSpPr/>
            <p:nvPr/>
          </p:nvSpPr>
          <p:spPr>
            <a:xfrm>
              <a:off x="11186060" y="3807905"/>
              <a:ext cx="45396" cy="67071"/>
            </a:xfrm>
            <a:custGeom>
              <a:avLst/>
              <a:gdLst>
                <a:gd name="csX0" fmla="*/ 43019 w 45396"/>
                <a:gd name="csY0" fmla="*/ 5763 h 67071"/>
                <a:gd name="csX1" fmla="*/ 37717 w 45396"/>
                <a:gd name="csY1" fmla="*/ 55436 h 67071"/>
                <a:gd name="csX2" fmla="*/ 27806 w 45396"/>
                <a:gd name="csY2" fmla="*/ 56128 h 67071"/>
                <a:gd name="csX3" fmla="*/ 18701 w 45396"/>
                <a:gd name="csY3" fmla="*/ 48291 h 67071"/>
                <a:gd name="csX4" fmla="*/ 17202 w 45396"/>
                <a:gd name="csY4" fmla="*/ 25010 h 67071"/>
                <a:gd name="csX5" fmla="*/ 10979 w 45396"/>
                <a:gd name="csY5" fmla="*/ 0 h 67071"/>
                <a:gd name="csX6" fmla="*/ 43019 w 45396"/>
                <a:gd name="csY6" fmla="*/ 5647 h 670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396" h="67071">
                  <a:moveTo>
                    <a:pt x="43019" y="5763"/>
                  </a:moveTo>
                  <a:cubicBezTo>
                    <a:pt x="46131" y="24895"/>
                    <a:pt x="47744" y="38264"/>
                    <a:pt x="37717" y="55436"/>
                  </a:cubicBezTo>
                  <a:cubicBezTo>
                    <a:pt x="37948" y="70304"/>
                    <a:pt x="32301" y="71341"/>
                    <a:pt x="27806" y="56128"/>
                  </a:cubicBezTo>
                  <a:cubicBezTo>
                    <a:pt x="18009" y="66501"/>
                    <a:pt x="15589" y="62121"/>
                    <a:pt x="18701" y="48291"/>
                  </a:cubicBezTo>
                  <a:cubicBezTo>
                    <a:pt x="-5733" y="51518"/>
                    <a:pt x="-5963" y="32155"/>
                    <a:pt x="17202" y="25010"/>
                  </a:cubicBezTo>
                  <a:cubicBezTo>
                    <a:pt x="-3428" y="14868"/>
                    <a:pt x="-5502" y="6454"/>
                    <a:pt x="10979" y="0"/>
                  </a:cubicBezTo>
                  <a:cubicBezTo>
                    <a:pt x="18816" y="1844"/>
                    <a:pt x="37487" y="-115"/>
                    <a:pt x="43019" y="5647"/>
                  </a:cubicBezTo>
                  <a:close/>
                </a:path>
              </a:pathLst>
            </a:custGeom>
            <a:solidFill>
              <a:srgbClr val="A69707"/>
            </a:solidFill>
            <a:ln w="11479" cap="flat">
              <a:noFill/>
              <a:prstDash val="solid"/>
              <a:miter/>
            </a:ln>
          </p:spPr>
          <p:txBody>
            <a:bodyPr/>
            <a:lstStyle/>
            <a:p>
              <a:endParaRPr lang="en-US"/>
            </a:p>
          </p:txBody>
        </p:sp>
        <p:sp>
          <p:nvSpPr>
            <p:cNvPr id="1254" name="Freeform: Shape 1253">
              <a:extLst>
                <a:ext uri="{FF2B5EF4-FFF2-40B4-BE49-F238E27FC236}">
                  <a16:creationId xmlns:a16="http://schemas.microsoft.com/office/drawing/2014/main" id="{0EA2D751-858C-AAE6-298D-D142E7B7905B}"/>
                </a:ext>
              </a:extLst>
            </p:cNvPr>
            <p:cNvSpPr/>
            <p:nvPr/>
          </p:nvSpPr>
          <p:spPr>
            <a:xfrm>
              <a:off x="11147893" y="3796841"/>
              <a:ext cx="55369" cy="48417"/>
            </a:xfrm>
            <a:custGeom>
              <a:avLst/>
              <a:gdLst>
                <a:gd name="csX0" fmla="*/ 22523 w 55369"/>
                <a:gd name="csY0" fmla="*/ 0 h 48417"/>
                <a:gd name="csX1" fmla="*/ 49146 w 55369"/>
                <a:gd name="csY1" fmla="*/ 11180 h 48417"/>
                <a:gd name="csX2" fmla="*/ 55370 w 55369"/>
                <a:gd name="csY2" fmla="*/ 36189 h 48417"/>
                <a:gd name="csX3" fmla="*/ 4889 w 55369"/>
                <a:gd name="csY3" fmla="*/ 3342 h 48417"/>
                <a:gd name="csX4" fmla="*/ 22523 w 55369"/>
                <a:gd name="csY4" fmla="*/ 0 h 48417"/>
              </a:gdLst>
              <a:ahLst/>
              <a:cxnLst>
                <a:cxn ang="0">
                  <a:pos x="csX0" y="csY0"/>
                </a:cxn>
                <a:cxn ang="0">
                  <a:pos x="csX1" y="csY1"/>
                </a:cxn>
                <a:cxn ang="0">
                  <a:pos x="csX2" y="csY2"/>
                </a:cxn>
                <a:cxn ang="0">
                  <a:pos x="csX3" y="csY3"/>
                </a:cxn>
                <a:cxn ang="0">
                  <a:pos x="csX4" y="csY4"/>
                </a:cxn>
              </a:cxnLst>
              <a:rect l="l" t="t" r="r" b="b"/>
              <a:pathLst>
                <a:path w="55369" h="48417">
                  <a:moveTo>
                    <a:pt x="22523" y="0"/>
                  </a:moveTo>
                  <a:lnTo>
                    <a:pt x="49146" y="11180"/>
                  </a:lnTo>
                  <a:lnTo>
                    <a:pt x="55370" y="36189"/>
                  </a:lnTo>
                  <a:cubicBezTo>
                    <a:pt x="44075" y="70650"/>
                    <a:pt x="-17585" y="23396"/>
                    <a:pt x="4889" y="3342"/>
                  </a:cubicBezTo>
                  <a:lnTo>
                    <a:pt x="22523" y="0"/>
                  </a:lnTo>
                  <a:close/>
                </a:path>
              </a:pathLst>
            </a:custGeom>
            <a:solidFill>
              <a:srgbClr val="C3B114"/>
            </a:solidFill>
            <a:ln w="11479" cap="flat">
              <a:noFill/>
              <a:prstDash val="solid"/>
              <a:miter/>
            </a:ln>
          </p:spPr>
          <p:txBody>
            <a:bodyPr/>
            <a:lstStyle/>
            <a:p>
              <a:endParaRPr lang="en-US"/>
            </a:p>
          </p:txBody>
        </p:sp>
        <p:sp>
          <p:nvSpPr>
            <p:cNvPr id="1255" name="Freeform: Shape 1254">
              <a:extLst>
                <a:ext uri="{FF2B5EF4-FFF2-40B4-BE49-F238E27FC236}">
                  <a16:creationId xmlns:a16="http://schemas.microsoft.com/office/drawing/2014/main" id="{0698731B-A14A-D37A-1C2D-63305278B0D7}"/>
                </a:ext>
              </a:extLst>
            </p:cNvPr>
            <p:cNvSpPr/>
            <p:nvPr/>
          </p:nvSpPr>
          <p:spPr>
            <a:xfrm>
              <a:off x="10108479" y="3152464"/>
              <a:ext cx="62061" cy="48636"/>
            </a:xfrm>
            <a:custGeom>
              <a:avLst/>
              <a:gdLst>
                <a:gd name="csX0" fmla="*/ 60969 w 62061"/>
                <a:gd name="csY0" fmla="*/ 0 h 48636"/>
                <a:gd name="csX1" fmla="*/ 61891 w 62061"/>
                <a:gd name="csY1" fmla="*/ 7607 h 48636"/>
                <a:gd name="csX2" fmla="*/ 17288 w 62061"/>
                <a:gd name="csY2" fmla="*/ 42759 h 48636"/>
                <a:gd name="csX3" fmla="*/ 0 w 62061"/>
                <a:gd name="csY3" fmla="*/ 42759 h 48636"/>
                <a:gd name="csX4" fmla="*/ 34461 w 62061"/>
                <a:gd name="csY4" fmla="*/ 8298 h 48636"/>
                <a:gd name="csX5" fmla="*/ 60853 w 62061"/>
                <a:gd name="csY5" fmla="*/ 115 h 48636"/>
              </a:gdLst>
              <a:ahLst/>
              <a:cxnLst>
                <a:cxn ang="0">
                  <a:pos x="csX0" y="csY0"/>
                </a:cxn>
                <a:cxn ang="0">
                  <a:pos x="csX1" y="csY1"/>
                </a:cxn>
                <a:cxn ang="0">
                  <a:pos x="csX2" y="csY2"/>
                </a:cxn>
                <a:cxn ang="0">
                  <a:pos x="csX3" y="csY3"/>
                </a:cxn>
                <a:cxn ang="0">
                  <a:pos x="csX4" y="csY4"/>
                </a:cxn>
                <a:cxn ang="0">
                  <a:pos x="csX5" y="csY5"/>
                </a:cxn>
              </a:cxnLst>
              <a:rect l="l" t="t" r="r" b="b"/>
              <a:pathLst>
                <a:path w="62061" h="48636">
                  <a:moveTo>
                    <a:pt x="60969" y="0"/>
                  </a:moveTo>
                  <a:lnTo>
                    <a:pt x="61891" y="7607"/>
                  </a:lnTo>
                  <a:cubicBezTo>
                    <a:pt x="64541" y="25701"/>
                    <a:pt x="35844" y="52094"/>
                    <a:pt x="17288" y="42759"/>
                  </a:cubicBezTo>
                  <a:cubicBezTo>
                    <a:pt x="6685" y="50596"/>
                    <a:pt x="922" y="50596"/>
                    <a:pt x="0" y="42759"/>
                  </a:cubicBezTo>
                  <a:lnTo>
                    <a:pt x="34461" y="8298"/>
                  </a:lnTo>
                  <a:lnTo>
                    <a:pt x="60853" y="115"/>
                  </a:lnTo>
                  <a:close/>
                </a:path>
              </a:pathLst>
            </a:custGeom>
            <a:solidFill>
              <a:srgbClr val="138E3A"/>
            </a:solidFill>
            <a:ln w="11479" cap="flat">
              <a:noFill/>
              <a:prstDash val="solid"/>
              <a:miter/>
            </a:ln>
          </p:spPr>
          <p:txBody>
            <a:bodyPr/>
            <a:lstStyle/>
            <a:p>
              <a:endParaRPr lang="en-US"/>
            </a:p>
          </p:txBody>
        </p:sp>
        <p:sp>
          <p:nvSpPr>
            <p:cNvPr id="1256" name="Freeform: Shape 1255">
              <a:extLst>
                <a:ext uri="{FF2B5EF4-FFF2-40B4-BE49-F238E27FC236}">
                  <a16:creationId xmlns:a16="http://schemas.microsoft.com/office/drawing/2014/main" id="{FFBDD52C-7E93-9453-2DBC-7A8CC602B466}"/>
                </a:ext>
              </a:extLst>
            </p:cNvPr>
            <p:cNvSpPr/>
            <p:nvPr/>
          </p:nvSpPr>
          <p:spPr>
            <a:xfrm>
              <a:off x="10108710" y="3141746"/>
              <a:ext cx="34460" cy="25930"/>
            </a:xfrm>
            <a:custGeom>
              <a:avLst/>
              <a:gdLst>
                <a:gd name="csX0" fmla="*/ 34460 w 34460"/>
                <a:gd name="csY0" fmla="*/ 18901 h 25930"/>
                <a:gd name="csX1" fmla="*/ 10142 w 34460"/>
                <a:gd name="csY1" fmla="*/ 25817 h 25930"/>
                <a:gd name="csX2" fmla="*/ 0 w 34460"/>
                <a:gd name="csY2" fmla="*/ 10373 h 25930"/>
                <a:gd name="csX3" fmla="*/ 31003 w 34460"/>
                <a:gd name="csY3" fmla="*/ 0 h 25930"/>
                <a:gd name="csX4" fmla="*/ 34460 w 34460"/>
                <a:gd name="csY4" fmla="*/ 18901 h 25930"/>
              </a:gdLst>
              <a:ahLst/>
              <a:cxnLst>
                <a:cxn ang="0">
                  <a:pos x="csX0" y="csY0"/>
                </a:cxn>
                <a:cxn ang="0">
                  <a:pos x="csX1" y="csY1"/>
                </a:cxn>
                <a:cxn ang="0">
                  <a:pos x="csX2" y="csY2"/>
                </a:cxn>
                <a:cxn ang="0">
                  <a:pos x="csX3" y="csY3"/>
                </a:cxn>
                <a:cxn ang="0">
                  <a:pos x="csX4" y="csY4"/>
                </a:cxn>
              </a:cxnLst>
              <a:rect l="l" t="t" r="r" b="b"/>
              <a:pathLst>
                <a:path w="34460" h="25930">
                  <a:moveTo>
                    <a:pt x="34460" y="18901"/>
                  </a:moveTo>
                  <a:lnTo>
                    <a:pt x="10142" y="25817"/>
                  </a:lnTo>
                  <a:cubicBezTo>
                    <a:pt x="5186" y="27200"/>
                    <a:pt x="1614" y="15674"/>
                    <a:pt x="0" y="10373"/>
                  </a:cubicBezTo>
                  <a:lnTo>
                    <a:pt x="31003" y="0"/>
                  </a:lnTo>
                  <a:lnTo>
                    <a:pt x="34460" y="18901"/>
                  </a:lnTo>
                  <a:close/>
                </a:path>
              </a:pathLst>
            </a:custGeom>
            <a:solidFill>
              <a:srgbClr val="29B0A1"/>
            </a:solidFill>
            <a:ln w="11479" cap="flat">
              <a:noFill/>
              <a:prstDash val="solid"/>
              <a:miter/>
            </a:ln>
          </p:spPr>
          <p:txBody>
            <a:bodyPr/>
            <a:lstStyle/>
            <a:p>
              <a:endParaRPr lang="en-US"/>
            </a:p>
          </p:txBody>
        </p:sp>
        <p:sp>
          <p:nvSpPr>
            <p:cNvPr id="1257" name="Freeform: Shape 1256">
              <a:extLst>
                <a:ext uri="{FF2B5EF4-FFF2-40B4-BE49-F238E27FC236}">
                  <a16:creationId xmlns:a16="http://schemas.microsoft.com/office/drawing/2014/main" id="{6DF1B1DF-1A70-0515-B347-A08AAE591AC7}"/>
                </a:ext>
              </a:extLst>
            </p:cNvPr>
            <p:cNvSpPr/>
            <p:nvPr/>
          </p:nvSpPr>
          <p:spPr>
            <a:xfrm>
              <a:off x="10371058" y="4419435"/>
              <a:ext cx="35796" cy="32385"/>
            </a:xfrm>
            <a:custGeom>
              <a:avLst/>
              <a:gdLst>
                <a:gd name="csX0" fmla="*/ 22902 w 35796"/>
                <a:gd name="csY0" fmla="*/ 32386 h 32385"/>
                <a:gd name="csX1" fmla="*/ 14719 w 35796"/>
                <a:gd name="csY1" fmla="*/ 25932 h 32385"/>
                <a:gd name="csX2" fmla="*/ 6882 w 35796"/>
                <a:gd name="csY2" fmla="*/ 0 h 32385"/>
                <a:gd name="csX3" fmla="*/ 31200 w 35796"/>
                <a:gd name="csY3" fmla="*/ 8183 h 32385"/>
                <a:gd name="csX4" fmla="*/ 34543 w 35796"/>
                <a:gd name="csY4" fmla="*/ 23627 h 32385"/>
                <a:gd name="csX5" fmla="*/ 22787 w 35796"/>
                <a:gd name="csY5" fmla="*/ 32386 h 32385"/>
              </a:gdLst>
              <a:ahLst/>
              <a:cxnLst>
                <a:cxn ang="0">
                  <a:pos x="csX0" y="csY0"/>
                </a:cxn>
                <a:cxn ang="0">
                  <a:pos x="csX1" y="csY1"/>
                </a:cxn>
                <a:cxn ang="0">
                  <a:pos x="csX2" y="csY2"/>
                </a:cxn>
                <a:cxn ang="0">
                  <a:pos x="csX3" y="csY3"/>
                </a:cxn>
                <a:cxn ang="0">
                  <a:pos x="csX4" y="csY4"/>
                </a:cxn>
                <a:cxn ang="0">
                  <a:pos x="csX5" y="csY5"/>
                </a:cxn>
              </a:cxnLst>
              <a:rect l="l" t="t" r="r" b="b"/>
              <a:pathLst>
                <a:path w="35796" h="32385">
                  <a:moveTo>
                    <a:pt x="22902" y="32386"/>
                  </a:moveTo>
                  <a:lnTo>
                    <a:pt x="14719" y="25932"/>
                  </a:lnTo>
                  <a:cubicBezTo>
                    <a:pt x="-33" y="32732"/>
                    <a:pt x="-5565" y="7030"/>
                    <a:pt x="6882" y="0"/>
                  </a:cubicBezTo>
                  <a:lnTo>
                    <a:pt x="31200" y="8183"/>
                  </a:lnTo>
                  <a:cubicBezTo>
                    <a:pt x="34658" y="9335"/>
                    <a:pt x="37539" y="21437"/>
                    <a:pt x="34543" y="23627"/>
                  </a:cubicBezTo>
                  <a:lnTo>
                    <a:pt x="22787" y="32386"/>
                  </a:lnTo>
                  <a:close/>
                </a:path>
              </a:pathLst>
            </a:custGeom>
            <a:solidFill>
              <a:srgbClr val="214718"/>
            </a:solidFill>
            <a:ln w="11479" cap="flat">
              <a:noFill/>
              <a:prstDash val="solid"/>
              <a:miter/>
            </a:ln>
          </p:spPr>
          <p:txBody>
            <a:bodyPr/>
            <a:lstStyle/>
            <a:p>
              <a:endParaRPr lang="en-US"/>
            </a:p>
          </p:txBody>
        </p:sp>
        <p:sp>
          <p:nvSpPr>
            <p:cNvPr id="1258" name="Freeform: Shape 1257">
              <a:extLst>
                <a:ext uri="{FF2B5EF4-FFF2-40B4-BE49-F238E27FC236}">
                  <a16:creationId xmlns:a16="http://schemas.microsoft.com/office/drawing/2014/main" id="{CF6C94B6-F382-EFAB-B6E3-E7DE90C1ACC1}"/>
                </a:ext>
              </a:extLst>
            </p:cNvPr>
            <p:cNvSpPr/>
            <p:nvPr/>
          </p:nvSpPr>
          <p:spPr>
            <a:xfrm>
              <a:off x="10349893" y="4409408"/>
              <a:ext cx="35999" cy="50826"/>
            </a:xfrm>
            <a:custGeom>
              <a:avLst/>
              <a:gdLst>
                <a:gd name="csX0" fmla="*/ 26894 w 35999"/>
                <a:gd name="csY0" fmla="*/ 0 h 50826"/>
                <a:gd name="csX1" fmla="*/ 28162 w 35999"/>
                <a:gd name="csY1" fmla="*/ 10027 h 50826"/>
                <a:gd name="csX2" fmla="*/ 35999 w 35999"/>
                <a:gd name="csY2" fmla="*/ 35959 h 50826"/>
                <a:gd name="csX3" fmla="*/ 15945 w 35999"/>
                <a:gd name="csY3" fmla="*/ 50826 h 50826"/>
                <a:gd name="csX4" fmla="*/ 9030 w 35999"/>
                <a:gd name="csY4" fmla="*/ 17173 h 50826"/>
                <a:gd name="csX5" fmla="*/ 4190 w 35999"/>
                <a:gd name="csY5" fmla="*/ 2536 h 50826"/>
                <a:gd name="csX6" fmla="*/ 27010 w 35999"/>
                <a:gd name="csY6" fmla="*/ 0 h 508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5999" h="50826">
                  <a:moveTo>
                    <a:pt x="26894" y="0"/>
                  </a:moveTo>
                  <a:lnTo>
                    <a:pt x="28162" y="10027"/>
                  </a:lnTo>
                  <a:lnTo>
                    <a:pt x="35999" y="35959"/>
                  </a:lnTo>
                  <a:lnTo>
                    <a:pt x="15945" y="50826"/>
                  </a:lnTo>
                  <a:cubicBezTo>
                    <a:pt x="1078" y="45410"/>
                    <a:pt x="-7566" y="27315"/>
                    <a:pt x="9030" y="17173"/>
                  </a:cubicBezTo>
                  <a:cubicBezTo>
                    <a:pt x="8685" y="16135"/>
                    <a:pt x="156" y="2997"/>
                    <a:pt x="4190" y="2536"/>
                  </a:cubicBezTo>
                  <a:lnTo>
                    <a:pt x="27010" y="0"/>
                  </a:lnTo>
                  <a:close/>
                </a:path>
              </a:pathLst>
            </a:custGeom>
            <a:solidFill>
              <a:srgbClr val="464B0A"/>
            </a:solidFill>
            <a:ln w="11479" cap="flat">
              <a:noFill/>
              <a:prstDash val="solid"/>
              <a:miter/>
            </a:ln>
          </p:spPr>
          <p:txBody>
            <a:bodyPr/>
            <a:lstStyle/>
            <a:p>
              <a:endParaRPr lang="en-US"/>
            </a:p>
          </p:txBody>
        </p:sp>
        <p:sp>
          <p:nvSpPr>
            <p:cNvPr id="1259" name="Freeform: Shape 1258">
              <a:extLst>
                <a:ext uri="{FF2B5EF4-FFF2-40B4-BE49-F238E27FC236}">
                  <a16:creationId xmlns:a16="http://schemas.microsoft.com/office/drawing/2014/main" id="{54BA87D0-8424-00B8-03D7-02FC3AA08DE2}"/>
                </a:ext>
              </a:extLst>
            </p:cNvPr>
            <p:cNvSpPr/>
            <p:nvPr/>
          </p:nvSpPr>
          <p:spPr>
            <a:xfrm>
              <a:off x="10563707" y="3199148"/>
              <a:ext cx="120403" cy="63915"/>
            </a:xfrm>
            <a:custGeom>
              <a:avLst/>
              <a:gdLst>
                <a:gd name="csX0" fmla="*/ 89686 w 120403"/>
                <a:gd name="csY0" fmla="*/ 12325 h 63915"/>
                <a:gd name="csX1" fmla="*/ 107089 w 120403"/>
                <a:gd name="csY1" fmla="*/ 23389 h 63915"/>
                <a:gd name="csX2" fmla="*/ 107550 w 120403"/>
                <a:gd name="csY2" fmla="*/ 47016 h 63915"/>
                <a:gd name="csX3" fmla="*/ 69978 w 120403"/>
                <a:gd name="csY3" fmla="*/ 47362 h 63915"/>
                <a:gd name="csX4" fmla="*/ 61564 w 120403"/>
                <a:gd name="csY4" fmla="*/ 47708 h 63915"/>
                <a:gd name="csX5" fmla="*/ 2209 w 120403"/>
                <a:gd name="csY5" fmla="*/ 30420 h 63915"/>
                <a:gd name="csX6" fmla="*/ 28141 w 120403"/>
                <a:gd name="csY6" fmla="*/ 13247 h 63915"/>
                <a:gd name="csX7" fmla="*/ 38859 w 120403"/>
                <a:gd name="csY7" fmla="*/ 10712 h 63915"/>
                <a:gd name="csX8" fmla="*/ 63178 w 120403"/>
                <a:gd name="csY8" fmla="*/ 6101 h 63915"/>
                <a:gd name="csX9" fmla="*/ 89570 w 120403"/>
                <a:gd name="csY9" fmla="*/ 12440 h 63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0403" h="63915">
                  <a:moveTo>
                    <a:pt x="89686" y="12325"/>
                  </a:moveTo>
                  <a:cubicBezTo>
                    <a:pt x="94642" y="13478"/>
                    <a:pt x="102709" y="20162"/>
                    <a:pt x="107089" y="23389"/>
                  </a:cubicBezTo>
                  <a:cubicBezTo>
                    <a:pt x="123224" y="29037"/>
                    <a:pt x="126221" y="43213"/>
                    <a:pt x="107550" y="47016"/>
                  </a:cubicBezTo>
                  <a:cubicBezTo>
                    <a:pt x="88187" y="69490"/>
                    <a:pt x="75625" y="69490"/>
                    <a:pt x="69978" y="47362"/>
                  </a:cubicBezTo>
                  <a:cubicBezTo>
                    <a:pt x="67903" y="54968"/>
                    <a:pt x="65137" y="54968"/>
                    <a:pt x="61564" y="47708"/>
                  </a:cubicBezTo>
                  <a:cubicBezTo>
                    <a:pt x="41856" y="52433"/>
                    <a:pt x="9585" y="52548"/>
                    <a:pt x="2209" y="30420"/>
                  </a:cubicBezTo>
                  <a:cubicBezTo>
                    <a:pt x="-7011" y="15783"/>
                    <a:pt x="14772" y="6447"/>
                    <a:pt x="28141" y="13247"/>
                  </a:cubicBezTo>
                  <a:cubicBezTo>
                    <a:pt x="23761" y="-3119"/>
                    <a:pt x="30907" y="-4732"/>
                    <a:pt x="38859" y="10712"/>
                  </a:cubicBezTo>
                  <a:lnTo>
                    <a:pt x="63178" y="6101"/>
                  </a:lnTo>
                  <a:lnTo>
                    <a:pt x="89570" y="12440"/>
                  </a:lnTo>
                  <a:close/>
                </a:path>
              </a:pathLst>
            </a:custGeom>
            <a:solidFill>
              <a:srgbClr val="08A59A"/>
            </a:solidFill>
            <a:ln w="11479" cap="flat">
              <a:noFill/>
              <a:prstDash val="solid"/>
              <a:miter/>
            </a:ln>
          </p:spPr>
          <p:txBody>
            <a:bodyPr/>
            <a:lstStyle/>
            <a:p>
              <a:endParaRPr lang="en-US"/>
            </a:p>
          </p:txBody>
        </p:sp>
        <p:sp>
          <p:nvSpPr>
            <p:cNvPr id="1260" name="Freeform: Shape 1259">
              <a:extLst>
                <a:ext uri="{FF2B5EF4-FFF2-40B4-BE49-F238E27FC236}">
                  <a16:creationId xmlns:a16="http://schemas.microsoft.com/office/drawing/2014/main" id="{C2E7D6D8-3DE5-B0F8-3008-FAF6FB02BA91}"/>
                </a:ext>
              </a:extLst>
            </p:cNvPr>
            <p:cNvSpPr/>
            <p:nvPr/>
          </p:nvSpPr>
          <p:spPr>
            <a:xfrm>
              <a:off x="10612478" y="3160020"/>
              <a:ext cx="27335" cy="38483"/>
            </a:xfrm>
            <a:custGeom>
              <a:avLst/>
              <a:gdLst>
                <a:gd name="csX0" fmla="*/ 13485 w 27335"/>
                <a:gd name="csY0" fmla="*/ 38084 h 38483"/>
                <a:gd name="csX1" fmla="*/ 0 w 27335"/>
                <a:gd name="csY1" fmla="*/ 17454 h 38483"/>
                <a:gd name="csX2" fmla="*/ 5763 w 27335"/>
                <a:gd name="csY2" fmla="*/ 5237 h 38483"/>
                <a:gd name="csX3" fmla="*/ 17749 w 27335"/>
                <a:gd name="csY3" fmla="*/ 973 h 38483"/>
                <a:gd name="csX4" fmla="*/ 25932 w 27335"/>
                <a:gd name="csY4" fmla="*/ 15956 h 38483"/>
                <a:gd name="csX5" fmla="*/ 25932 w 27335"/>
                <a:gd name="csY5" fmla="*/ 36240 h 38483"/>
                <a:gd name="csX6" fmla="*/ 13485 w 27335"/>
                <a:gd name="csY6" fmla="*/ 38084 h 3848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35" h="38483">
                  <a:moveTo>
                    <a:pt x="13485" y="38084"/>
                  </a:moveTo>
                  <a:lnTo>
                    <a:pt x="0" y="17454"/>
                  </a:lnTo>
                  <a:lnTo>
                    <a:pt x="5763" y="5237"/>
                  </a:lnTo>
                  <a:cubicBezTo>
                    <a:pt x="7146" y="2241"/>
                    <a:pt x="16135" y="-1908"/>
                    <a:pt x="17749" y="973"/>
                  </a:cubicBezTo>
                  <a:lnTo>
                    <a:pt x="25932" y="15956"/>
                  </a:lnTo>
                  <a:cubicBezTo>
                    <a:pt x="28237" y="20220"/>
                    <a:pt x="27315" y="31515"/>
                    <a:pt x="25932" y="36240"/>
                  </a:cubicBezTo>
                  <a:cubicBezTo>
                    <a:pt x="25125" y="39352"/>
                    <a:pt x="16712" y="38430"/>
                    <a:pt x="13485" y="38084"/>
                  </a:cubicBezTo>
                  <a:close/>
                </a:path>
              </a:pathLst>
            </a:custGeom>
            <a:solidFill>
              <a:srgbClr val="42AC53"/>
            </a:solidFill>
            <a:ln w="11479" cap="flat">
              <a:noFill/>
              <a:prstDash val="solid"/>
              <a:miter/>
            </a:ln>
          </p:spPr>
          <p:txBody>
            <a:bodyPr/>
            <a:lstStyle/>
            <a:p>
              <a:endParaRPr lang="en-US"/>
            </a:p>
          </p:txBody>
        </p:sp>
        <p:sp>
          <p:nvSpPr>
            <p:cNvPr id="1261" name="Freeform: Shape 1260">
              <a:extLst>
                <a:ext uri="{FF2B5EF4-FFF2-40B4-BE49-F238E27FC236}">
                  <a16:creationId xmlns:a16="http://schemas.microsoft.com/office/drawing/2014/main" id="{C2E26C2A-092E-52F2-E546-8E7E211BAE8E}"/>
                </a:ext>
              </a:extLst>
            </p:cNvPr>
            <p:cNvSpPr/>
            <p:nvPr/>
          </p:nvSpPr>
          <p:spPr>
            <a:xfrm>
              <a:off x="10073271" y="4457589"/>
              <a:ext cx="215999" cy="112063"/>
            </a:xfrm>
            <a:custGeom>
              <a:avLst/>
              <a:gdLst>
                <a:gd name="csX0" fmla="*/ 52612 w 215999"/>
                <a:gd name="csY0" fmla="*/ 45520 h 112063"/>
                <a:gd name="csX1" fmla="*/ 173742 w 215999"/>
                <a:gd name="csY1" fmla="*/ 55432 h 112063"/>
                <a:gd name="csX2" fmla="*/ 174549 w 215999"/>
                <a:gd name="csY2" fmla="*/ 32266 h 112063"/>
                <a:gd name="csX3" fmla="*/ 207857 w 215999"/>
                <a:gd name="csY3" fmla="*/ 20741 h 112063"/>
                <a:gd name="csX4" fmla="*/ 181579 w 215999"/>
                <a:gd name="csY4" fmla="*/ 106143 h 112063"/>
                <a:gd name="csX5" fmla="*/ 104360 w 215999"/>
                <a:gd name="csY5" fmla="*/ 106834 h 112063"/>
                <a:gd name="csX6" fmla="*/ 69900 w 215999"/>
                <a:gd name="csY6" fmla="*/ 90468 h 112063"/>
                <a:gd name="csX7" fmla="*/ 33480 w 215999"/>
                <a:gd name="csY7" fmla="*/ 65574 h 112063"/>
                <a:gd name="csX8" fmla="*/ 633 w 215999"/>
                <a:gd name="csY8" fmla="*/ 19127 h 112063"/>
                <a:gd name="csX9" fmla="*/ 25182 w 215999"/>
                <a:gd name="csY9" fmla="*/ 4260 h 112063"/>
                <a:gd name="csX10" fmla="*/ 52612 w 215999"/>
                <a:gd name="csY10" fmla="*/ 45520 h 112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5999" h="112063">
                  <a:moveTo>
                    <a:pt x="52612" y="45520"/>
                  </a:moveTo>
                  <a:cubicBezTo>
                    <a:pt x="82808" y="66726"/>
                    <a:pt x="150922" y="91160"/>
                    <a:pt x="173742" y="55432"/>
                  </a:cubicBezTo>
                  <a:cubicBezTo>
                    <a:pt x="149078" y="56238"/>
                    <a:pt x="150922" y="36876"/>
                    <a:pt x="174549" y="32266"/>
                  </a:cubicBezTo>
                  <a:cubicBezTo>
                    <a:pt x="167979" y="16476"/>
                    <a:pt x="179159" y="12673"/>
                    <a:pt x="207857" y="20741"/>
                  </a:cubicBezTo>
                  <a:cubicBezTo>
                    <a:pt x="226297" y="40103"/>
                    <a:pt x="211660" y="95540"/>
                    <a:pt x="181579" y="106143"/>
                  </a:cubicBezTo>
                  <a:cubicBezTo>
                    <a:pt x="161410" y="114326"/>
                    <a:pt x="126028" y="113519"/>
                    <a:pt x="104360" y="106834"/>
                  </a:cubicBezTo>
                  <a:cubicBezTo>
                    <a:pt x="94564" y="106834"/>
                    <a:pt x="78774" y="94502"/>
                    <a:pt x="69900" y="90468"/>
                  </a:cubicBezTo>
                  <a:cubicBezTo>
                    <a:pt x="52496" y="84475"/>
                    <a:pt x="40280" y="76177"/>
                    <a:pt x="33480" y="65574"/>
                  </a:cubicBezTo>
                  <a:cubicBezTo>
                    <a:pt x="25988" y="49900"/>
                    <a:pt x="13772" y="33303"/>
                    <a:pt x="633" y="19127"/>
                  </a:cubicBezTo>
                  <a:cubicBezTo>
                    <a:pt x="-2825" y="-1618"/>
                    <a:pt x="8240" y="-3462"/>
                    <a:pt x="25182" y="4260"/>
                  </a:cubicBezTo>
                  <a:cubicBezTo>
                    <a:pt x="47080" y="-13374"/>
                    <a:pt x="74855" y="28347"/>
                    <a:pt x="52612" y="45520"/>
                  </a:cubicBezTo>
                  <a:close/>
                </a:path>
              </a:pathLst>
            </a:custGeom>
            <a:solidFill>
              <a:srgbClr val="DFAD0B"/>
            </a:solidFill>
            <a:ln w="11479" cap="flat">
              <a:noFill/>
              <a:prstDash val="solid"/>
              <a:miter/>
            </a:ln>
          </p:spPr>
          <p:txBody>
            <a:bodyPr/>
            <a:lstStyle/>
            <a:p>
              <a:endParaRPr lang="en-US"/>
            </a:p>
          </p:txBody>
        </p:sp>
        <p:sp>
          <p:nvSpPr>
            <p:cNvPr id="1262" name="Freeform: Shape 1261">
              <a:extLst>
                <a:ext uri="{FF2B5EF4-FFF2-40B4-BE49-F238E27FC236}">
                  <a16:creationId xmlns:a16="http://schemas.microsoft.com/office/drawing/2014/main" id="{88A64A39-BF8A-0755-EFEA-BF24736663D8}"/>
                </a:ext>
              </a:extLst>
            </p:cNvPr>
            <p:cNvSpPr/>
            <p:nvPr/>
          </p:nvSpPr>
          <p:spPr>
            <a:xfrm>
              <a:off x="10056385" y="4503339"/>
              <a:ext cx="86785" cy="44717"/>
            </a:xfrm>
            <a:custGeom>
              <a:avLst/>
              <a:gdLst>
                <a:gd name="csX0" fmla="*/ 50365 w 86785"/>
                <a:gd name="csY0" fmla="*/ 19823 h 44717"/>
                <a:gd name="csX1" fmla="*/ 86785 w 86785"/>
                <a:gd name="csY1" fmla="*/ 44718 h 44717"/>
                <a:gd name="csX2" fmla="*/ 8413 w 86785"/>
                <a:gd name="csY2" fmla="*/ 28006 h 44717"/>
                <a:gd name="csX3" fmla="*/ 0 w 86785"/>
                <a:gd name="csY3" fmla="*/ 0 h 44717"/>
                <a:gd name="csX4" fmla="*/ 50365 w 86785"/>
                <a:gd name="csY4" fmla="*/ 19823 h 44717"/>
              </a:gdLst>
              <a:ahLst/>
              <a:cxnLst>
                <a:cxn ang="0">
                  <a:pos x="csX0" y="csY0"/>
                </a:cxn>
                <a:cxn ang="0">
                  <a:pos x="csX1" y="csY1"/>
                </a:cxn>
                <a:cxn ang="0">
                  <a:pos x="csX2" y="csY2"/>
                </a:cxn>
                <a:cxn ang="0">
                  <a:pos x="csX3" y="csY3"/>
                </a:cxn>
                <a:cxn ang="0">
                  <a:pos x="csX4" y="csY4"/>
                </a:cxn>
              </a:cxnLst>
              <a:rect l="l" t="t" r="r" b="b"/>
              <a:pathLst>
                <a:path w="86785" h="44717">
                  <a:moveTo>
                    <a:pt x="50365" y="19823"/>
                  </a:moveTo>
                  <a:cubicBezTo>
                    <a:pt x="62121" y="25701"/>
                    <a:pt x="76758" y="36535"/>
                    <a:pt x="86785" y="44718"/>
                  </a:cubicBezTo>
                  <a:cubicBezTo>
                    <a:pt x="68345" y="36305"/>
                    <a:pt x="28237" y="29389"/>
                    <a:pt x="8413" y="28006"/>
                  </a:cubicBezTo>
                  <a:lnTo>
                    <a:pt x="0" y="0"/>
                  </a:lnTo>
                  <a:cubicBezTo>
                    <a:pt x="14983" y="5302"/>
                    <a:pt x="35613" y="12447"/>
                    <a:pt x="50365" y="19823"/>
                  </a:cubicBezTo>
                  <a:close/>
                </a:path>
              </a:pathLst>
            </a:custGeom>
            <a:solidFill>
              <a:srgbClr val="A59205"/>
            </a:solidFill>
            <a:ln w="11479" cap="flat">
              <a:noFill/>
              <a:prstDash val="solid"/>
              <a:miter/>
            </a:ln>
          </p:spPr>
          <p:txBody>
            <a:bodyPr/>
            <a:lstStyle/>
            <a:p>
              <a:endParaRPr lang="en-US"/>
            </a:p>
          </p:txBody>
        </p:sp>
        <p:sp>
          <p:nvSpPr>
            <p:cNvPr id="1263" name="Freeform: Shape 1262">
              <a:extLst>
                <a:ext uri="{FF2B5EF4-FFF2-40B4-BE49-F238E27FC236}">
                  <a16:creationId xmlns:a16="http://schemas.microsoft.com/office/drawing/2014/main" id="{C7694E11-C8A1-6353-F135-4FA1598FF448}"/>
                </a:ext>
              </a:extLst>
            </p:cNvPr>
            <p:cNvSpPr/>
            <p:nvPr/>
          </p:nvSpPr>
          <p:spPr>
            <a:xfrm>
              <a:off x="10177746" y="4551572"/>
              <a:ext cx="95774" cy="21494"/>
            </a:xfrm>
            <a:custGeom>
              <a:avLst/>
              <a:gdLst>
                <a:gd name="csX0" fmla="*/ 77104 w 95774"/>
                <a:gd name="csY0" fmla="*/ 12159 h 21494"/>
                <a:gd name="csX1" fmla="*/ 95775 w 95774"/>
                <a:gd name="csY1" fmla="*/ 11122 h 21494"/>
                <a:gd name="csX2" fmla="*/ 94853 w 95774"/>
                <a:gd name="csY2" fmla="*/ 21495 h 21494"/>
                <a:gd name="csX3" fmla="*/ 0 w 95774"/>
                <a:gd name="csY3" fmla="*/ 21495 h 21494"/>
                <a:gd name="csX4" fmla="*/ 0 w 95774"/>
                <a:gd name="csY4" fmla="*/ 12851 h 21494"/>
                <a:gd name="csX5" fmla="*/ 77219 w 95774"/>
                <a:gd name="csY5" fmla="*/ 12159 h 21494"/>
              </a:gdLst>
              <a:ahLst/>
              <a:cxnLst>
                <a:cxn ang="0">
                  <a:pos x="csX0" y="csY0"/>
                </a:cxn>
                <a:cxn ang="0">
                  <a:pos x="csX1" y="csY1"/>
                </a:cxn>
                <a:cxn ang="0">
                  <a:pos x="csX2" y="csY2"/>
                </a:cxn>
                <a:cxn ang="0">
                  <a:pos x="csX3" y="csY3"/>
                </a:cxn>
                <a:cxn ang="0">
                  <a:pos x="csX4" y="csY4"/>
                </a:cxn>
                <a:cxn ang="0">
                  <a:pos x="csX5" y="csY5"/>
                </a:cxn>
              </a:cxnLst>
              <a:rect l="l" t="t" r="r" b="b"/>
              <a:pathLst>
                <a:path w="95774" h="21494">
                  <a:moveTo>
                    <a:pt x="77104" y="12159"/>
                  </a:moveTo>
                  <a:cubicBezTo>
                    <a:pt x="84365" y="-2132"/>
                    <a:pt x="89551" y="-5474"/>
                    <a:pt x="95775" y="11122"/>
                  </a:cubicBezTo>
                  <a:lnTo>
                    <a:pt x="94853" y="21495"/>
                  </a:lnTo>
                  <a:lnTo>
                    <a:pt x="0" y="21495"/>
                  </a:lnTo>
                  <a:lnTo>
                    <a:pt x="0" y="12851"/>
                  </a:lnTo>
                  <a:lnTo>
                    <a:pt x="77219" y="12159"/>
                  </a:lnTo>
                  <a:close/>
                </a:path>
              </a:pathLst>
            </a:custGeom>
            <a:solidFill>
              <a:srgbClr val="959D0F"/>
            </a:solidFill>
            <a:ln w="11479" cap="flat">
              <a:noFill/>
              <a:prstDash val="solid"/>
              <a:miter/>
            </a:ln>
          </p:spPr>
          <p:txBody>
            <a:bodyPr/>
            <a:lstStyle/>
            <a:p>
              <a:endParaRPr lang="en-US"/>
            </a:p>
          </p:txBody>
        </p:sp>
        <p:sp>
          <p:nvSpPr>
            <p:cNvPr id="1264" name="Freeform: Shape 1263">
              <a:extLst>
                <a:ext uri="{FF2B5EF4-FFF2-40B4-BE49-F238E27FC236}">
                  <a16:creationId xmlns:a16="http://schemas.microsoft.com/office/drawing/2014/main" id="{E7499825-47CB-67D9-D238-B2B22BA8E042}"/>
                </a:ext>
              </a:extLst>
            </p:cNvPr>
            <p:cNvSpPr/>
            <p:nvPr/>
          </p:nvSpPr>
          <p:spPr>
            <a:xfrm>
              <a:off x="11060054" y="3556540"/>
              <a:ext cx="46166" cy="64984"/>
            </a:xfrm>
            <a:custGeom>
              <a:avLst/>
              <a:gdLst>
                <a:gd name="csX0" fmla="*/ 30261 w 46166"/>
                <a:gd name="csY0" fmla="*/ 9681 h 64984"/>
                <a:gd name="csX1" fmla="*/ 34295 w 46166"/>
                <a:gd name="csY1" fmla="*/ 27891 h 64984"/>
                <a:gd name="csX2" fmla="*/ 41787 w 46166"/>
                <a:gd name="csY2" fmla="*/ 45986 h 64984"/>
                <a:gd name="csX3" fmla="*/ 32105 w 46166"/>
                <a:gd name="csY3" fmla="*/ 52325 h 64984"/>
                <a:gd name="csX4" fmla="*/ 16777 w 46166"/>
                <a:gd name="csY4" fmla="*/ 50711 h 64984"/>
                <a:gd name="csX5" fmla="*/ 15394 w 46166"/>
                <a:gd name="csY5" fmla="*/ 0 h 64984"/>
                <a:gd name="csX6" fmla="*/ 30261 w 46166"/>
                <a:gd name="csY6" fmla="*/ 9681 h 649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166" h="64984">
                  <a:moveTo>
                    <a:pt x="30261" y="9681"/>
                  </a:moveTo>
                  <a:cubicBezTo>
                    <a:pt x="46166" y="13024"/>
                    <a:pt x="49278" y="19247"/>
                    <a:pt x="34295" y="27891"/>
                  </a:cubicBezTo>
                  <a:lnTo>
                    <a:pt x="41787" y="45986"/>
                  </a:lnTo>
                  <a:cubicBezTo>
                    <a:pt x="50661" y="59586"/>
                    <a:pt x="45359" y="62467"/>
                    <a:pt x="32105" y="52325"/>
                  </a:cubicBezTo>
                  <a:cubicBezTo>
                    <a:pt x="31414" y="70189"/>
                    <a:pt x="18390" y="68690"/>
                    <a:pt x="16777" y="50711"/>
                  </a:cubicBezTo>
                  <a:cubicBezTo>
                    <a:pt x="-5121" y="50020"/>
                    <a:pt x="-5582" y="33077"/>
                    <a:pt x="15394" y="0"/>
                  </a:cubicBezTo>
                  <a:lnTo>
                    <a:pt x="30261" y="9681"/>
                  </a:lnTo>
                  <a:close/>
                </a:path>
              </a:pathLst>
            </a:custGeom>
            <a:solidFill>
              <a:srgbClr val="917012"/>
            </a:solidFill>
            <a:ln w="11479" cap="flat">
              <a:noFill/>
              <a:prstDash val="solid"/>
              <a:miter/>
            </a:ln>
          </p:spPr>
          <p:txBody>
            <a:bodyPr/>
            <a:lstStyle/>
            <a:p>
              <a:endParaRPr lang="en-US"/>
            </a:p>
          </p:txBody>
        </p:sp>
        <p:sp>
          <p:nvSpPr>
            <p:cNvPr id="1265" name="Freeform: Shape 1264">
              <a:extLst>
                <a:ext uri="{FF2B5EF4-FFF2-40B4-BE49-F238E27FC236}">
                  <a16:creationId xmlns:a16="http://schemas.microsoft.com/office/drawing/2014/main" id="{F0129D86-A218-93DF-EA3E-5806DDB6D7A2}"/>
                </a:ext>
              </a:extLst>
            </p:cNvPr>
            <p:cNvSpPr/>
            <p:nvPr/>
          </p:nvSpPr>
          <p:spPr>
            <a:xfrm>
              <a:off x="11079592" y="3602525"/>
              <a:ext cx="37692" cy="31466"/>
            </a:xfrm>
            <a:custGeom>
              <a:avLst/>
              <a:gdLst>
                <a:gd name="csX0" fmla="*/ 37577 w 37692"/>
                <a:gd name="csY0" fmla="*/ 21206 h 31466"/>
                <a:gd name="csX1" fmla="*/ 13605 w 37692"/>
                <a:gd name="csY1" fmla="*/ 21552 h 31466"/>
                <a:gd name="csX2" fmla="*/ 12683 w 37692"/>
                <a:gd name="csY2" fmla="*/ 6339 h 31466"/>
                <a:gd name="csX3" fmla="*/ 22364 w 37692"/>
                <a:gd name="csY3" fmla="*/ 0 h 31466"/>
                <a:gd name="csX4" fmla="*/ 37693 w 37692"/>
                <a:gd name="csY4" fmla="*/ 21206 h 31466"/>
              </a:gdLst>
              <a:ahLst/>
              <a:cxnLst>
                <a:cxn ang="0">
                  <a:pos x="csX0" y="csY0"/>
                </a:cxn>
                <a:cxn ang="0">
                  <a:pos x="csX1" y="csY1"/>
                </a:cxn>
                <a:cxn ang="0">
                  <a:pos x="csX2" y="csY2"/>
                </a:cxn>
                <a:cxn ang="0">
                  <a:pos x="csX3" y="csY3"/>
                </a:cxn>
                <a:cxn ang="0">
                  <a:pos x="csX4" y="csY4"/>
                </a:cxn>
              </a:cxnLst>
              <a:rect l="l" t="t" r="r" b="b"/>
              <a:pathLst>
                <a:path w="37692" h="31466">
                  <a:moveTo>
                    <a:pt x="37577" y="21206"/>
                  </a:moveTo>
                  <a:cubicBezTo>
                    <a:pt x="30777" y="32847"/>
                    <a:pt x="17524" y="36650"/>
                    <a:pt x="13605" y="21552"/>
                  </a:cubicBezTo>
                  <a:cubicBezTo>
                    <a:pt x="-4144" y="23973"/>
                    <a:pt x="-4605" y="11180"/>
                    <a:pt x="12683" y="6339"/>
                  </a:cubicBezTo>
                  <a:lnTo>
                    <a:pt x="22364" y="0"/>
                  </a:lnTo>
                  <a:cubicBezTo>
                    <a:pt x="27205" y="5417"/>
                    <a:pt x="34466" y="15213"/>
                    <a:pt x="37693" y="21206"/>
                  </a:cubicBezTo>
                  <a:close/>
                </a:path>
              </a:pathLst>
            </a:custGeom>
            <a:solidFill>
              <a:srgbClr val="A6B921"/>
            </a:solidFill>
            <a:ln w="11479" cap="flat">
              <a:noFill/>
              <a:prstDash val="solid"/>
              <a:miter/>
            </a:ln>
          </p:spPr>
          <p:txBody>
            <a:bodyPr/>
            <a:lstStyle/>
            <a:p>
              <a:endParaRPr lang="en-US"/>
            </a:p>
          </p:txBody>
        </p:sp>
        <p:sp>
          <p:nvSpPr>
            <p:cNvPr id="1266" name="Freeform: Shape 1265">
              <a:extLst>
                <a:ext uri="{FF2B5EF4-FFF2-40B4-BE49-F238E27FC236}">
                  <a16:creationId xmlns:a16="http://schemas.microsoft.com/office/drawing/2014/main" id="{2DF1CC80-7491-C675-4A2C-802D64DF3C47}"/>
                </a:ext>
              </a:extLst>
            </p:cNvPr>
            <p:cNvSpPr/>
            <p:nvPr/>
          </p:nvSpPr>
          <p:spPr>
            <a:xfrm>
              <a:off x="11095228" y="3623689"/>
              <a:ext cx="43349" cy="50407"/>
            </a:xfrm>
            <a:custGeom>
              <a:avLst/>
              <a:gdLst>
                <a:gd name="csX0" fmla="*/ 31507 w 43349"/>
                <a:gd name="csY0" fmla="*/ 19290 h 50407"/>
                <a:gd name="csX1" fmla="*/ 31507 w 43349"/>
                <a:gd name="csY1" fmla="*/ 45107 h 50407"/>
                <a:gd name="csX2" fmla="*/ 5575 w 43349"/>
                <a:gd name="csY2" fmla="*/ 45107 h 50407"/>
                <a:gd name="csX3" fmla="*/ 5575 w 43349"/>
                <a:gd name="csY3" fmla="*/ 36463 h 50407"/>
                <a:gd name="csX4" fmla="*/ 14219 w 43349"/>
                <a:gd name="csY4" fmla="*/ 19290 h 50407"/>
                <a:gd name="csX5" fmla="*/ 21941 w 43349"/>
                <a:gd name="csY5" fmla="*/ 43 h 50407"/>
                <a:gd name="csX6" fmla="*/ 31392 w 43349"/>
                <a:gd name="csY6" fmla="*/ 965 h 50407"/>
                <a:gd name="csX7" fmla="*/ 31392 w 43349"/>
                <a:gd name="csY7" fmla="*/ 19290 h 504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3349" h="50407">
                  <a:moveTo>
                    <a:pt x="31507" y="19290"/>
                  </a:moveTo>
                  <a:cubicBezTo>
                    <a:pt x="47297" y="34965"/>
                    <a:pt x="47297" y="43609"/>
                    <a:pt x="31507" y="45107"/>
                  </a:cubicBezTo>
                  <a:cubicBezTo>
                    <a:pt x="30009" y="53174"/>
                    <a:pt x="11914" y="51100"/>
                    <a:pt x="5575" y="45107"/>
                  </a:cubicBezTo>
                  <a:cubicBezTo>
                    <a:pt x="-1916" y="42687"/>
                    <a:pt x="-1801" y="39805"/>
                    <a:pt x="5575" y="36463"/>
                  </a:cubicBezTo>
                  <a:cubicBezTo>
                    <a:pt x="6728" y="31507"/>
                    <a:pt x="9609" y="25744"/>
                    <a:pt x="14219" y="19290"/>
                  </a:cubicBezTo>
                  <a:cubicBezTo>
                    <a:pt x="-1340" y="13067"/>
                    <a:pt x="7765" y="1657"/>
                    <a:pt x="21941" y="43"/>
                  </a:cubicBezTo>
                  <a:cubicBezTo>
                    <a:pt x="25399" y="43"/>
                    <a:pt x="29548" y="-303"/>
                    <a:pt x="31392" y="965"/>
                  </a:cubicBezTo>
                  <a:cubicBezTo>
                    <a:pt x="43494" y="13067"/>
                    <a:pt x="43494" y="19175"/>
                    <a:pt x="31392" y="19290"/>
                  </a:cubicBezTo>
                  <a:close/>
                </a:path>
              </a:pathLst>
            </a:custGeom>
            <a:solidFill>
              <a:srgbClr val="4E7B1E"/>
            </a:solidFill>
            <a:ln w="11479" cap="flat">
              <a:noFill/>
              <a:prstDash val="solid"/>
              <a:miter/>
            </a:ln>
          </p:spPr>
          <p:txBody>
            <a:bodyPr/>
            <a:lstStyle/>
            <a:p>
              <a:endParaRPr lang="en-US"/>
            </a:p>
          </p:txBody>
        </p:sp>
        <p:sp>
          <p:nvSpPr>
            <p:cNvPr id="1267" name="Freeform: Shape 1266">
              <a:extLst>
                <a:ext uri="{FF2B5EF4-FFF2-40B4-BE49-F238E27FC236}">
                  <a16:creationId xmlns:a16="http://schemas.microsoft.com/office/drawing/2014/main" id="{5EDE7F82-69F1-2C05-9F35-A94BC9332136}"/>
                </a:ext>
              </a:extLst>
            </p:cNvPr>
            <p:cNvSpPr/>
            <p:nvPr/>
          </p:nvSpPr>
          <p:spPr>
            <a:xfrm>
              <a:off x="11126735" y="3624654"/>
              <a:ext cx="25931" cy="40599"/>
            </a:xfrm>
            <a:custGeom>
              <a:avLst/>
              <a:gdLst>
                <a:gd name="csX0" fmla="*/ 25932 w 25931"/>
                <a:gd name="csY0" fmla="*/ 17634 h 40599"/>
                <a:gd name="csX1" fmla="*/ 25932 w 25931"/>
                <a:gd name="csY1" fmla="*/ 26854 h 40599"/>
                <a:gd name="csX2" fmla="*/ 25932 w 25931"/>
                <a:gd name="csY2" fmla="*/ 35498 h 40599"/>
                <a:gd name="csX3" fmla="*/ 0 w 25931"/>
                <a:gd name="csY3" fmla="*/ 18325 h 40599"/>
                <a:gd name="csX4" fmla="*/ 0 w 25931"/>
                <a:gd name="csY4" fmla="*/ 0 h 40599"/>
                <a:gd name="csX5" fmla="*/ 25932 w 25931"/>
                <a:gd name="csY5" fmla="*/ 17634 h 40599"/>
              </a:gdLst>
              <a:ahLst/>
              <a:cxnLst>
                <a:cxn ang="0">
                  <a:pos x="csX0" y="csY0"/>
                </a:cxn>
                <a:cxn ang="0">
                  <a:pos x="csX1" y="csY1"/>
                </a:cxn>
                <a:cxn ang="0">
                  <a:pos x="csX2" y="csY2"/>
                </a:cxn>
                <a:cxn ang="0">
                  <a:pos x="csX3" y="csY3"/>
                </a:cxn>
                <a:cxn ang="0">
                  <a:pos x="csX4" y="csY4"/>
                </a:cxn>
                <a:cxn ang="0">
                  <a:pos x="csX5" y="csY5"/>
                </a:cxn>
              </a:cxnLst>
              <a:rect l="l" t="t" r="r" b="b"/>
              <a:pathLst>
                <a:path w="25931" h="40599">
                  <a:moveTo>
                    <a:pt x="25932" y="17634"/>
                  </a:moveTo>
                  <a:lnTo>
                    <a:pt x="25932" y="26854"/>
                  </a:lnTo>
                  <a:cubicBezTo>
                    <a:pt x="25932" y="26854"/>
                    <a:pt x="25932" y="35498"/>
                    <a:pt x="25932" y="35498"/>
                  </a:cubicBezTo>
                  <a:cubicBezTo>
                    <a:pt x="17518" y="48867"/>
                    <a:pt x="2536" y="33423"/>
                    <a:pt x="0" y="18325"/>
                  </a:cubicBezTo>
                  <a:lnTo>
                    <a:pt x="0" y="0"/>
                  </a:lnTo>
                  <a:cubicBezTo>
                    <a:pt x="0" y="0"/>
                    <a:pt x="25932" y="17634"/>
                    <a:pt x="25932" y="17634"/>
                  </a:cubicBezTo>
                  <a:close/>
                </a:path>
              </a:pathLst>
            </a:custGeom>
            <a:solidFill>
              <a:srgbClr val="19703B"/>
            </a:solidFill>
            <a:ln w="11479" cap="flat">
              <a:noFill/>
              <a:prstDash val="solid"/>
              <a:miter/>
            </a:ln>
          </p:spPr>
          <p:txBody>
            <a:bodyPr/>
            <a:lstStyle/>
            <a:p>
              <a:endParaRPr lang="en-US"/>
            </a:p>
          </p:txBody>
        </p:sp>
        <p:sp>
          <p:nvSpPr>
            <p:cNvPr id="1268" name="Freeform: Shape 1267">
              <a:extLst>
                <a:ext uri="{FF2B5EF4-FFF2-40B4-BE49-F238E27FC236}">
                  <a16:creationId xmlns:a16="http://schemas.microsoft.com/office/drawing/2014/main" id="{BDDF5762-7636-4826-B33B-936FC9DFA0C3}"/>
                </a:ext>
              </a:extLst>
            </p:cNvPr>
            <p:cNvSpPr/>
            <p:nvPr/>
          </p:nvSpPr>
          <p:spPr>
            <a:xfrm>
              <a:off x="11090430" y="3566336"/>
              <a:ext cx="33929" cy="18209"/>
            </a:xfrm>
            <a:custGeom>
              <a:avLst/>
              <a:gdLst>
                <a:gd name="csX0" fmla="*/ 33193 w 33929"/>
                <a:gd name="csY0" fmla="*/ 7376 h 18209"/>
                <a:gd name="csX1" fmla="*/ 23396 w 33929"/>
                <a:gd name="csY1" fmla="*/ 17518 h 18209"/>
                <a:gd name="csX2" fmla="*/ 4034 w 33929"/>
                <a:gd name="csY2" fmla="*/ 18210 h 18209"/>
                <a:gd name="csX3" fmla="*/ 0 w 33929"/>
                <a:gd name="csY3" fmla="*/ 0 h 18209"/>
                <a:gd name="csX4" fmla="*/ 33308 w 33929"/>
                <a:gd name="csY4" fmla="*/ 7376 h 18209"/>
              </a:gdLst>
              <a:ahLst/>
              <a:cxnLst>
                <a:cxn ang="0">
                  <a:pos x="csX0" y="csY0"/>
                </a:cxn>
                <a:cxn ang="0">
                  <a:pos x="csX1" y="csY1"/>
                </a:cxn>
                <a:cxn ang="0">
                  <a:pos x="csX2" y="csY2"/>
                </a:cxn>
                <a:cxn ang="0">
                  <a:pos x="csX3" y="csY3"/>
                </a:cxn>
                <a:cxn ang="0">
                  <a:pos x="csX4" y="csY4"/>
                </a:cxn>
              </a:cxnLst>
              <a:rect l="l" t="t" r="r" b="b"/>
              <a:pathLst>
                <a:path w="33929" h="18209">
                  <a:moveTo>
                    <a:pt x="33193" y="7376"/>
                  </a:moveTo>
                  <a:cubicBezTo>
                    <a:pt x="36535" y="10027"/>
                    <a:pt x="27661" y="17403"/>
                    <a:pt x="23396" y="17518"/>
                  </a:cubicBezTo>
                  <a:lnTo>
                    <a:pt x="4034" y="18210"/>
                  </a:lnTo>
                  <a:cubicBezTo>
                    <a:pt x="2305" y="13946"/>
                    <a:pt x="922" y="4956"/>
                    <a:pt x="0" y="0"/>
                  </a:cubicBezTo>
                  <a:cubicBezTo>
                    <a:pt x="12562" y="231"/>
                    <a:pt x="26393" y="1959"/>
                    <a:pt x="33308" y="7376"/>
                  </a:cubicBezTo>
                  <a:close/>
                </a:path>
              </a:pathLst>
            </a:custGeom>
            <a:solidFill>
              <a:srgbClr val="507624"/>
            </a:solidFill>
            <a:ln w="11479" cap="flat">
              <a:noFill/>
              <a:prstDash val="solid"/>
              <a:miter/>
            </a:ln>
          </p:spPr>
          <p:txBody>
            <a:bodyPr/>
            <a:lstStyle/>
            <a:p>
              <a:endParaRPr lang="en-US"/>
            </a:p>
          </p:txBody>
        </p:sp>
        <p:sp>
          <p:nvSpPr>
            <p:cNvPr id="1269" name="Freeform: Shape 1268">
              <a:extLst>
                <a:ext uri="{FF2B5EF4-FFF2-40B4-BE49-F238E27FC236}">
                  <a16:creationId xmlns:a16="http://schemas.microsoft.com/office/drawing/2014/main" id="{4E5EA123-BA0A-89EB-3556-AD09139D8C56}"/>
                </a:ext>
              </a:extLst>
            </p:cNvPr>
            <p:cNvSpPr/>
            <p:nvPr/>
          </p:nvSpPr>
          <p:spPr>
            <a:xfrm>
              <a:off x="10355670" y="3116549"/>
              <a:ext cx="81855" cy="83241"/>
            </a:xfrm>
            <a:custGeom>
              <a:avLst/>
              <a:gdLst>
                <a:gd name="csX0" fmla="*/ 38520 w 81855"/>
                <a:gd name="csY0" fmla="*/ 4913 h 83241"/>
                <a:gd name="csX1" fmla="*/ 67103 w 81855"/>
                <a:gd name="csY1" fmla="*/ 34302 h 83241"/>
                <a:gd name="csX2" fmla="*/ 71137 w 81855"/>
                <a:gd name="csY2" fmla="*/ 52743 h 83241"/>
                <a:gd name="csX3" fmla="*/ 81855 w 81855"/>
                <a:gd name="csY3" fmla="*/ 69685 h 83241"/>
                <a:gd name="csX4" fmla="*/ 63069 w 81855"/>
                <a:gd name="csY4" fmla="*/ 69915 h 83241"/>
                <a:gd name="csX5" fmla="*/ 12934 w 81855"/>
                <a:gd name="csY5" fmla="*/ 44329 h 83241"/>
                <a:gd name="csX6" fmla="*/ 12128 w 81855"/>
                <a:gd name="csY6" fmla="*/ 9177 h 83241"/>
                <a:gd name="csX7" fmla="*/ 29185 w 81855"/>
                <a:gd name="csY7" fmla="*/ 4797 h 83241"/>
                <a:gd name="csX8" fmla="*/ 38405 w 81855"/>
                <a:gd name="csY8" fmla="*/ 4797 h 832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1855" h="83241">
                  <a:moveTo>
                    <a:pt x="38520" y="4913"/>
                  </a:moveTo>
                  <a:cubicBezTo>
                    <a:pt x="46012" y="16553"/>
                    <a:pt x="55578" y="26350"/>
                    <a:pt x="67103" y="34302"/>
                  </a:cubicBezTo>
                  <a:lnTo>
                    <a:pt x="71137" y="52743"/>
                  </a:lnTo>
                  <a:lnTo>
                    <a:pt x="81855" y="69685"/>
                  </a:lnTo>
                  <a:cubicBezTo>
                    <a:pt x="80472" y="87779"/>
                    <a:pt x="66757" y="87664"/>
                    <a:pt x="63069" y="69915"/>
                  </a:cubicBezTo>
                  <a:cubicBezTo>
                    <a:pt x="44859" y="85128"/>
                    <a:pt x="13165" y="67956"/>
                    <a:pt x="12934" y="44329"/>
                  </a:cubicBezTo>
                  <a:cubicBezTo>
                    <a:pt x="-9079" y="44214"/>
                    <a:pt x="1409" y="21279"/>
                    <a:pt x="12128" y="9177"/>
                  </a:cubicBezTo>
                  <a:lnTo>
                    <a:pt x="29185" y="4797"/>
                  </a:lnTo>
                  <a:cubicBezTo>
                    <a:pt x="32412" y="-1541"/>
                    <a:pt x="35524" y="-1657"/>
                    <a:pt x="38405" y="4797"/>
                  </a:cubicBezTo>
                  <a:close/>
                </a:path>
              </a:pathLst>
            </a:custGeom>
            <a:solidFill>
              <a:srgbClr val="078148"/>
            </a:solidFill>
            <a:ln w="11479" cap="flat">
              <a:noFill/>
              <a:prstDash val="solid"/>
              <a:miter/>
            </a:ln>
          </p:spPr>
          <p:txBody>
            <a:bodyPr/>
            <a:lstStyle/>
            <a:p>
              <a:endParaRPr lang="en-US"/>
            </a:p>
          </p:txBody>
        </p:sp>
        <p:sp>
          <p:nvSpPr>
            <p:cNvPr id="1270" name="Freeform: Shape 1269">
              <a:extLst>
                <a:ext uri="{FF2B5EF4-FFF2-40B4-BE49-F238E27FC236}">
                  <a16:creationId xmlns:a16="http://schemas.microsoft.com/office/drawing/2014/main" id="{D2DBDCF4-10AE-FED9-0859-6786FAB9CF65}"/>
                </a:ext>
              </a:extLst>
            </p:cNvPr>
            <p:cNvSpPr/>
            <p:nvPr/>
          </p:nvSpPr>
          <p:spPr>
            <a:xfrm>
              <a:off x="10308903" y="3109936"/>
              <a:ext cx="59191" cy="35251"/>
            </a:xfrm>
            <a:custGeom>
              <a:avLst/>
              <a:gdLst>
                <a:gd name="csX0" fmla="*/ 41606 w 59191"/>
                <a:gd name="csY0" fmla="*/ 0 h 35251"/>
                <a:gd name="csX1" fmla="*/ 59009 w 59191"/>
                <a:gd name="csY1" fmla="*/ 15790 h 35251"/>
                <a:gd name="csX2" fmla="*/ 45986 w 59191"/>
                <a:gd name="csY2" fmla="*/ 18210 h 35251"/>
                <a:gd name="csX3" fmla="*/ 8874 w 59191"/>
                <a:gd name="csY3" fmla="*/ 33077 h 35251"/>
                <a:gd name="csX4" fmla="*/ 0 w 59191"/>
                <a:gd name="csY4" fmla="*/ 31925 h 35251"/>
                <a:gd name="csX5" fmla="*/ 41606 w 59191"/>
                <a:gd name="csY5" fmla="*/ 0 h 35251"/>
              </a:gdLst>
              <a:ahLst/>
              <a:cxnLst>
                <a:cxn ang="0">
                  <a:pos x="csX0" y="csY0"/>
                </a:cxn>
                <a:cxn ang="0">
                  <a:pos x="csX1" y="csY1"/>
                </a:cxn>
                <a:cxn ang="0">
                  <a:pos x="csX2" y="csY2"/>
                </a:cxn>
                <a:cxn ang="0">
                  <a:pos x="csX3" y="csY3"/>
                </a:cxn>
                <a:cxn ang="0">
                  <a:pos x="csX4" y="csY4"/>
                </a:cxn>
                <a:cxn ang="0">
                  <a:pos x="csX5" y="csY5"/>
                </a:cxn>
              </a:cxnLst>
              <a:rect l="l" t="t" r="r" b="b"/>
              <a:pathLst>
                <a:path w="59191" h="35251">
                  <a:moveTo>
                    <a:pt x="41606" y="0"/>
                  </a:moveTo>
                  <a:cubicBezTo>
                    <a:pt x="46677" y="2651"/>
                    <a:pt x="57972" y="9796"/>
                    <a:pt x="59009" y="15790"/>
                  </a:cubicBezTo>
                  <a:cubicBezTo>
                    <a:pt x="60392" y="32386"/>
                    <a:pt x="53708" y="33423"/>
                    <a:pt x="45986" y="18210"/>
                  </a:cubicBezTo>
                  <a:cubicBezTo>
                    <a:pt x="36304" y="31118"/>
                    <a:pt x="24433" y="39416"/>
                    <a:pt x="8874" y="33077"/>
                  </a:cubicBezTo>
                  <a:lnTo>
                    <a:pt x="0" y="31925"/>
                  </a:lnTo>
                  <a:cubicBezTo>
                    <a:pt x="691" y="12678"/>
                    <a:pt x="22244" y="1037"/>
                    <a:pt x="41606" y="0"/>
                  </a:cubicBezTo>
                  <a:close/>
                </a:path>
              </a:pathLst>
            </a:custGeom>
            <a:solidFill>
              <a:srgbClr val="55B8B7"/>
            </a:solidFill>
            <a:ln w="11479" cap="flat">
              <a:noFill/>
              <a:prstDash val="solid"/>
              <a:miter/>
            </a:ln>
          </p:spPr>
          <p:txBody>
            <a:bodyPr/>
            <a:lstStyle/>
            <a:p>
              <a:endParaRPr lang="en-US"/>
            </a:p>
          </p:txBody>
        </p:sp>
        <p:sp>
          <p:nvSpPr>
            <p:cNvPr id="1271" name="Freeform: Shape 1270">
              <a:extLst>
                <a:ext uri="{FF2B5EF4-FFF2-40B4-BE49-F238E27FC236}">
                  <a16:creationId xmlns:a16="http://schemas.microsoft.com/office/drawing/2014/main" id="{3FB524EE-BA2B-C9C2-F344-A1938A51CBC9}"/>
                </a:ext>
              </a:extLst>
            </p:cNvPr>
            <p:cNvSpPr/>
            <p:nvPr/>
          </p:nvSpPr>
          <p:spPr>
            <a:xfrm>
              <a:off x="10384970" y="3100370"/>
              <a:ext cx="42873" cy="36844"/>
            </a:xfrm>
            <a:custGeom>
              <a:avLst/>
              <a:gdLst>
                <a:gd name="csX0" fmla="*/ 42874 w 42873"/>
                <a:gd name="csY0" fmla="*/ 0 h 36844"/>
                <a:gd name="csX1" fmla="*/ 28352 w 42873"/>
                <a:gd name="csY1" fmla="*/ 18325 h 36844"/>
                <a:gd name="csX2" fmla="*/ 9220 w 42873"/>
                <a:gd name="csY2" fmla="*/ 21091 h 36844"/>
                <a:gd name="csX3" fmla="*/ 0 w 42873"/>
                <a:gd name="csY3" fmla="*/ 21091 h 36844"/>
                <a:gd name="csX4" fmla="*/ 42874 w 42873"/>
                <a:gd name="csY4" fmla="*/ 115 h 36844"/>
              </a:gdLst>
              <a:ahLst/>
              <a:cxnLst>
                <a:cxn ang="0">
                  <a:pos x="csX0" y="csY0"/>
                </a:cxn>
                <a:cxn ang="0">
                  <a:pos x="csX1" y="csY1"/>
                </a:cxn>
                <a:cxn ang="0">
                  <a:pos x="csX2" y="csY2"/>
                </a:cxn>
                <a:cxn ang="0">
                  <a:pos x="csX3" y="csY3"/>
                </a:cxn>
                <a:cxn ang="0">
                  <a:pos x="csX4" y="csY4"/>
                </a:cxn>
              </a:cxnLst>
              <a:rect l="l" t="t" r="r" b="b"/>
              <a:pathLst>
                <a:path w="42873" h="36844">
                  <a:moveTo>
                    <a:pt x="42874" y="0"/>
                  </a:moveTo>
                  <a:lnTo>
                    <a:pt x="28352" y="18325"/>
                  </a:lnTo>
                  <a:cubicBezTo>
                    <a:pt x="30427" y="42298"/>
                    <a:pt x="18556" y="42759"/>
                    <a:pt x="9220" y="21091"/>
                  </a:cubicBezTo>
                  <a:cubicBezTo>
                    <a:pt x="6800" y="21437"/>
                    <a:pt x="2881" y="21091"/>
                    <a:pt x="0" y="21091"/>
                  </a:cubicBezTo>
                  <a:cubicBezTo>
                    <a:pt x="5186" y="1614"/>
                    <a:pt x="23166" y="-346"/>
                    <a:pt x="42874" y="115"/>
                  </a:cubicBezTo>
                  <a:close/>
                </a:path>
              </a:pathLst>
            </a:custGeom>
            <a:solidFill>
              <a:srgbClr val="287872"/>
            </a:solidFill>
            <a:ln w="11479" cap="flat">
              <a:noFill/>
              <a:prstDash val="solid"/>
              <a:miter/>
            </a:ln>
          </p:spPr>
          <p:txBody>
            <a:bodyPr/>
            <a:lstStyle/>
            <a:p>
              <a:endParaRPr lang="en-US"/>
            </a:p>
          </p:txBody>
        </p:sp>
        <p:sp>
          <p:nvSpPr>
            <p:cNvPr id="1272" name="Freeform: Shape 1271">
              <a:extLst>
                <a:ext uri="{FF2B5EF4-FFF2-40B4-BE49-F238E27FC236}">
                  <a16:creationId xmlns:a16="http://schemas.microsoft.com/office/drawing/2014/main" id="{479BE51B-10B8-CECB-76FA-9C9B2526DDA7}"/>
                </a:ext>
              </a:extLst>
            </p:cNvPr>
            <p:cNvSpPr/>
            <p:nvPr/>
          </p:nvSpPr>
          <p:spPr>
            <a:xfrm>
              <a:off x="9953215" y="3215631"/>
              <a:ext cx="90931" cy="44640"/>
            </a:xfrm>
            <a:custGeom>
              <a:avLst/>
              <a:gdLst>
                <a:gd name="csX0" fmla="*/ 88418 w 90931"/>
                <a:gd name="csY0" fmla="*/ 4717 h 44640"/>
                <a:gd name="csX1" fmla="*/ 25951 w 90931"/>
                <a:gd name="csY1" fmla="*/ 38255 h 44640"/>
                <a:gd name="csX2" fmla="*/ 480 w 90931"/>
                <a:gd name="csY2" fmla="*/ 29150 h 44640"/>
                <a:gd name="csX3" fmla="*/ 7741 w 90931"/>
                <a:gd name="csY3" fmla="*/ 12093 h 44640"/>
                <a:gd name="csX4" fmla="*/ 88418 w 90931"/>
                <a:gd name="csY4" fmla="*/ 4832 h 44640"/>
              </a:gdLst>
              <a:ahLst/>
              <a:cxnLst>
                <a:cxn ang="0">
                  <a:pos x="csX0" y="csY0"/>
                </a:cxn>
                <a:cxn ang="0">
                  <a:pos x="csX1" y="csY1"/>
                </a:cxn>
                <a:cxn ang="0">
                  <a:pos x="csX2" y="csY2"/>
                </a:cxn>
                <a:cxn ang="0">
                  <a:pos x="csX3" y="csY3"/>
                </a:cxn>
                <a:cxn ang="0">
                  <a:pos x="csX4" y="csY4"/>
                </a:cxn>
              </a:cxnLst>
              <a:rect l="l" t="t" r="r" b="b"/>
              <a:pathLst>
                <a:path w="90931" h="44640">
                  <a:moveTo>
                    <a:pt x="88418" y="4717"/>
                  </a:moveTo>
                  <a:cubicBezTo>
                    <a:pt x="104092" y="26269"/>
                    <a:pt x="41971" y="58424"/>
                    <a:pt x="25951" y="38255"/>
                  </a:cubicBezTo>
                  <a:cubicBezTo>
                    <a:pt x="12928" y="47130"/>
                    <a:pt x="-2977" y="47130"/>
                    <a:pt x="480" y="29150"/>
                  </a:cubicBezTo>
                  <a:lnTo>
                    <a:pt x="7741" y="12093"/>
                  </a:lnTo>
                  <a:cubicBezTo>
                    <a:pt x="28487" y="6215"/>
                    <a:pt x="71245" y="-7154"/>
                    <a:pt x="88418" y="4832"/>
                  </a:cubicBezTo>
                  <a:close/>
                </a:path>
              </a:pathLst>
            </a:custGeom>
            <a:solidFill>
              <a:srgbClr val="5EB9A0"/>
            </a:solidFill>
            <a:ln w="11479" cap="flat">
              <a:noFill/>
              <a:prstDash val="solid"/>
              <a:miter/>
            </a:ln>
          </p:spPr>
          <p:txBody>
            <a:bodyPr/>
            <a:lstStyle/>
            <a:p>
              <a:endParaRPr lang="en-US"/>
            </a:p>
          </p:txBody>
        </p:sp>
        <p:sp>
          <p:nvSpPr>
            <p:cNvPr id="1273" name="Freeform: Shape 1272">
              <a:extLst>
                <a:ext uri="{FF2B5EF4-FFF2-40B4-BE49-F238E27FC236}">
                  <a16:creationId xmlns:a16="http://schemas.microsoft.com/office/drawing/2014/main" id="{F94B065B-1793-DBF7-18A6-03CAC9C46E65}"/>
                </a:ext>
              </a:extLst>
            </p:cNvPr>
            <p:cNvSpPr/>
            <p:nvPr/>
          </p:nvSpPr>
          <p:spPr>
            <a:xfrm>
              <a:off x="10039940" y="3175860"/>
              <a:ext cx="60244" cy="65374"/>
            </a:xfrm>
            <a:custGeom>
              <a:avLst/>
              <a:gdLst>
                <a:gd name="csX0" fmla="*/ 49062 w 60244"/>
                <a:gd name="csY0" fmla="*/ 115 h 65374"/>
                <a:gd name="csX1" fmla="*/ 58397 w 60244"/>
                <a:gd name="csY1" fmla="*/ 19247 h 65374"/>
                <a:gd name="csX2" fmla="*/ 16906 w 60244"/>
                <a:gd name="csY2" fmla="*/ 53708 h 65374"/>
                <a:gd name="csX3" fmla="*/ 1693 w 60244"/>
                <a:gd name="csY3" fmla="*/ 44487 h 65374"/>
                <a:gd name="csX4" fmla="*/ 6649 w 60244"/>
                <a:gd name="csY4" fmla="*/ 25701 h 65374"/>
                <a:gd name="csX5" fmla="*/ 48946 w 60244"/>
                <a:gd name="csY5" fmla="*/ 0 h 65374"/>
              </a:gdLst>
              <a:ahLst/>
              <a:cxnLst>
                <a:cxn ang="0">
                  <a:pos x="csX0" y="csY0"/>
                </a:cxn>
                <a:cxn ang="0">
                  <a:pos x="csX1" y="csY1"/>
                </a:cxn>
                <a:cxn ang="0">
                  <a:pos x="csX2" y="csY2"/>
                </a:cxn>
                <a:cxn ang="0">
                  <a:pos x="csX3" y="csY3"/>
                </a:cxn>
                <a:cxn ang="0">
                  <a:pos x="csX4" y="csY4"/>
                </a:cxn>
                <a:cxn ang="0">
                  <a:pos x="csX5" y="csY5"/>
                </a:cxn>
              </a:cxnLst>
              <a:rect l="l" t="t" r="r" b="b"/>
              <a:pathLst>
                <a:path w="60244" h="65374">
                  <a:moveTo>
                    <a:pt x="49062" y="115"/>
                  </a:moveTo>
                  <a:lnTo>
                    <a:pt x="58397" y="19247"/>
                  </a:lnTo>
                  <a:cubicBezTo>
                    <a:pt x="68539" y="36881"/>
                    <a:pt x="34425" y="49904"/>
                    <a:pt x="16906" y="53708"/>
                  </a:cubicBezTo>
                  <a:cubicBezTo>
                    <a:pt x="4113" y="73070"/>
                    <a:pt x="-3609" y="67192"/>
                    <a:pt x="1693" y="44487"/>
                  </a:cubicBezTo>
                  <a:cubicBezTo>
                    <a:pt x="6188" y="42067"/>
                    <a:pt x="5496" y="30427"/>
                    <a:pt x="6649" y="25701"/>
                  </a:cubicBezTo>
                  <a:cubicBezTo>
                    <a:pt x="13564" y="13369"/>
                    <a:pt x="34309" y="1959"/>
                    <a:pt x="48946" y="0"/>
                  </a:cubicBezTo>
                  <a:close/>
                </a:path>
              </a:pathLst>
            </a:custGeom>
            <a:solidFill>
              <a:srgbClr val="0C9F5F"/>
            </a:solidFill>
            <a:ln w="11479" cap="flat">
              <a:noFill/>
              <a:prstDash val="solid"/>
              <a:miter/>
            </a:ln>
          </p:spPr>
          <p:txBody>
            <a:bodyPr/>
            <a:lstStyle/>
            <a:p>
              <a:endParaRPr lang="en-US"/>
            </a:p>
          </p:txBody>
        </p:sp>
        <p:sp>
          <p:nvSpPr>
            <p:cNvPr id="1274" name="Freeform: Shape 1273">
              <a:extLst>
                <a:ext uri="{FF2B5EF4-FFF2-40B4-BE49-F238E27FC236}">
                  <a16:creationId xmlns:a16="http://schemas.microsoft.com/office/drawing/2014/main" id="{F6953F43-C2FC-4319-015D-4A9BA99304EC}"/>
                </a:ext>
              </a:extLst>
            </p:cNvPr>
            <p:cNvSpPr/>
            <p:nvPr/>
          </p:nvSpPr>
          <p:spPr>
            <a:xfrm>
              <a:off x="9990691" y="3177820"/>
              <a:ext cx="29389" cy="24076"/>
            </a:xfrm>
            <a:custGeom>
              <a:avLst/>
              <a:gdLst>
                <a:gd name="csX0" fmla="*/ 29389 w 29389"/>
                <a:gd name="csY0" fmla="*/ 1268 h 24076"/>
                <a:gd name="csX1" fmla="*/ 17403 w 29389"/>
                <a:gd name="csY1" fmla="*/ 23166 h 24076"/>
                <a:gd name="csX2" fmla="*/ 0 w 29389"/>
                <a:gd name="csY2" fmla="*/ 14752 h 24076"/>
                <a:gd name="csX3" fmla="*/ 7261 w 29389"/>
                <a:gd name="csY3" fmla="*/ 0 h 24076"/>
                <a:gd name="csX4" fmla="*/ 29389 w 29389"/>
                <a:gd name="csY4" fmla="*/ 1268 h 24076"/>
              </a:gdLst>
              <a:ahLst/>
              <a:cxnLst>
                <a:cxn ang="0">
                  <a:pos x="csX0" y="csY0"/>
                </a:cxn>
                <a:cxn ang="0">
                  <a:pos x="csX1" y="csY1"/>
                </a:cxn>
                <a:cxn ang="0">
                  <a:pos x="csX2" y="csY2"/>
                </a:cxn>
                <a:cxn ang="0">
                  <a:pos x="csX3" y="csY3"/>
                </a:cxn>
                <a:cxn ang="0">
                  <a:pos x="csX4" y="csY4"/>
                </a:cxn>
              </a:cxnLst>
              <a:rect l="l" t="t" r="r" b="b"/>
              <a:pathLst>
                <a:path w="29389" h="24076">
                  <a:moveTo>
                    <a:pt x="29389" y="1268"/>
                  </a:moveTo>
                  <a:lnTo>
                    <a:pt x="17403" y="23166"/>
                  </a:lnTo>
                  <a:cubicBezTo>
                    <a:pt x="15098" y="27315"/>
                    <a:pt x="1498" y="16020"/>
                    <a:pt x="0" y="14752"/>
                  </a:cubicBezTo>
                  <a:lnTo>
                    <a:pt x="7261" y="0"/>
                  </a:lnTo>
                  <a:lnTo>
                    <a:pt x="29389" y="1268"/>
                  </a:lnTo>
                  <a:close/>
                </a:path>
              </a:pathLst>
            </a:custGeom>
            <a:solidFill>
              <a:srgbClr val="58B8A9"/>
            </a:solidFill>
            <a:ln w="11479" cap="flat">
              <a:noFill/>
              <a:prstDash val="solid"/>
              <a:miter/>
            </a:ln>
          </p:spPr>
          <p:txBody>
            <a:bodyPr/>
            <a:lstStyle/>
            <a:p>
              <a:endParaRPr lang="en-US"/>
            </a:p>
          </p:txBody>
        </p:sp>
        <p:sp>
          <p:nvSpPr>
            <p:cNvPr id="1275" name="Freeform: Shape 1274">
              <a:extLst>
                <a:ext uri="{FF2B5EF4-FFF2-40B4-BE49-F238E27FC236}">
                  <a16:creationId xmlns:a16="http://schemas.microsoft.com/office/drawing/2014/main" id="{596E7720-EC07-46DE-5911-04D898BFE95D}"/>
                </a:ext>
              </a:extLst>
            </p:cNvPr>
            <p:cNvSpPr/>
            <p:nvPr/>
          </p:nvSpPr>
          <p:spPr>
            <a:xfrm>
              <a:off x="10528197" y="4275646"/>
              <a:ext cx="111434" cy="101572"/>
            </a:xfrm>
            <a:custGeom>
              <a:avLst/>
              <a:gdLst>
                <a:gd name="csX0" fmla="*/ 20432 w 111434"/>
                <a:gd name="csY0" fmla="*/ 4564 h 101572"/>
                <a:gd name="csX1" fmla="*/ 81170 w 111434"/>
                <a:gd name="csY1" fmla="*/ 31072 h 101572"/>
                <a:gd name="csX2" fmla="*/ 106179 w 111434"/>
                <a:gd name="csY2" fmla="*/ 64610 h 101572"/>
                <a:gd name="csX3" fmla="*/ 108715 w 111434"/>
                <a:gd name="csY3" fmla="*/ 100224 h 101572"/>
                <a:gd name="csX4" fmla="*/ 98112 w 111434"/>
                <a:gd name="csY4" fmla="*/ 100224 h 101572"/>
                <a:gd name="csX5" fmla="*/ 72180 w 111434"/>
                <a:gd name="csY5" fmla="*/ 82014 h 101572"/>
                <a:gd name="csX6" fmla="*/ 63305 w 111434"/>
                <a:gd name="csY6" fmla="*/ 63227 h 101572"/>
                <a:gd name="csX7" fmla="*/ 33801 w 111434"/>
                <a:gd name="csY7" fmla="*/ 39024 h 101572"/>
                <a:gd name="csX8" fmla="*/ 4872 w 111434"/>
                <a:gd name="csY8" fmla="*/ 6984 h 101572"/>
                <a:gd name="csX9" fmla="*/ 12825 w 111434"/>
                <a:gd name="csY9" fmla="*/ 6062 h 101572"/>
                <a:gd name="csX10" fmla="*/ 20547 w 111434"/>
                <a:gd name="csY10" fmla="*/ 4449 h 101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1434" h="101572">
                  <a:moveTo>
                    <a:pt x="20432" y="4564"/>
                  </a:moveTo>
                  <a:cubicBezTo>
                    <a:pt x="36913" y="3988"/>
                    <a:pt x="74139" y="15859"/>
                    <a:pt x="81170" y="31072"/>
                  </a:cubicBezTo>
                  <a:cubicBezTo>
                    <a:pt x="100647" y="17818"/>
                    <a:pt x="121393" y="48245"/>
                    <a:pt x="106179" y="64610"/>
                  </a:cubicBezTo>
                  <a:lnTo>
                    <a:pt x="108715" y="100224"/>
                  </a:lnTo>
                  <a:lnTo>
                    <a:pt x="98112" y="100224"/>
                  </a:lnTo>
                  <a:cubicBezTo>
                    <a:pt x="84051" y="104603"/>
                    <a:pt x="63075" y="98264"/>
                    <a:pt x="72180" y="82014"/>
                  </a:cubicBezTo>
                  <a:cubicBezTo>
                    <a:pt x="75983" y="76251"/>
                    <a:pt x="72987" y="70027"/>
                    <a:pt x="63305" y="63227"/>
                  </a:cubicBezTo>
                  <a:cubicBezTo>
                    <a:pt x="46709" y="67492"/>
                    <a:pt x="24120" y="58848"/>
                    <a:pt x="33801" y="39024"/>
                  </a:cubicBezTo>
                  <a:cubicBezTo>
                    <a:pt x="9252" y="52278"/>
                    <a:pt x="-9188" y="32225"/>
                    <a:pt x="4872" y="6984"/>
                  </a:cubicBezTo>
                  <a:cubicBezTo>
                    <a:pt x="5218" y="-853"/>
                    <a:pt x="7869" y="-853"/>
                    <a:pt x="12825" y="6062"/>
                  </a:cubicBezTo>
                  <a:cubicBezTo>
                    <a:pt x="13055" y="-1544"/>
                    <a:pt x="15706" y="-1890"/>
                    <a:pt x="20547" y="4449"/>
                  </a:cubicBezTo>
                  <a:close/>
                </a:path>
              </a:pathLst>
            </a:custGeom>
            <a:solidFill>
              <a:srgbClr val="DFA708"/>
            </a:solidFill>
            <a:ln w="11479" cap="flat">
              <a:noFill/>
              <a:prstDash val="solid"/>
              <a:miter/>
            </a:ln>
          </p:spPr>
          <p:txBody>
            <a:bodyPr/>
            <a:lstStyle/>
            <a:p>
              <a:endParaRPr lang="en-US"/>
            </a:p>
          </p:txBody>
        </p:sp>
        <p:sp>
          <p:nvSpPr>
            <p:cNvPr id="1276" name="Freeform: Shape 1275">
              <a:extLst>
                <a:ext uri="{FF2B5EF4-FFF2-40B4-BE49-F238E27FC236}">
                  <a16:creationId xmlns:a16="http://schemas.microsoft.com/office/drawing/2014/main" id="{214FD7F0-EF9D-82E6-169D-FC1902C117AB}"/>
                </a:ext>
              </a:extLst>
            </p:cNvPr>
            <p:cNvSpPr/>
            <p:nvPr/>
          </p:nvSpPr>
          <p:spPr>
            <a:xfrm>
              <a:off x="10557849" y="4352084"/>
              <a:ext cx="68459" cy="31622"/>
            </a:xfrm>
            <a:custGeom>
              <a:avLst/>
              <a:gdLst>
                <a:gd name="csX0" fmla="*/ 42528 w 68459"/>
                <a:gd name="csY0" fmla="*/ 5575 h 31622"/>
                <a:gd name="csX1" fmla="*/ 68460 w 68459"/>
                <a:gd name="csY1" fmla="*/ 23785 h 31622"/>
                <a:gd name="csX2" fmla="*/ 60277 w 68459"/>
                <a:gd name="csY2" fmla="*/ 31623 h 31622"/>
                <a:gd name="csX3" fmla="*/ 0 w 68459"/>
                <a:gd name="csY3" fmla="*/ 27358 h 31622"/>
                <a:gd name="csX4" fmla="*/ 33884 w 68459"/>
                <a:gd name="csY4" fmla="*/ 5575 h 31622"/>
                <a:gd name="csX5" fmla="*/ 42528 w 68459"/>
                <a:gd name="csY5" fmla="*/ 5575 h 31622"/>
              </a:gdLst>
              <a:ahLst/>
              <a:cxnLst>
                <a:cxn ang="0">
                  <a:pos x="csX0" y="csY0"/>
                </a:cxn>
                <a:cxn ang="0">
                  <a:pos x="csX1" y="csY1"/>
                </a:cxn>
                <a:cxn ang="0">
                  <a:pos x="csX2" y="csY2"/>
                </a:cxn>
                <a:cxn ang="0">
                  <a:pos x="csX3" y="csY3"/>
                </a:cxn>
                <a:cxn ang="0">
                  <a:pos x="csX4" y="csY4"/>
                </a:cxn>
                <a:cxn ang="0">
                  <a:pos x="csX5" y="csY5"/>
                </a:cxn>
              </a:cxnLst>
              <a:rect l="l" t="t" r="r" b="b"/>
              <a:pathLst>
                <a:path w="68459" h="31622">
                  <a:moveTo>
                    <a:pt x="42528" y="5575"/>
                  </a:moveTo>
                  <a:lnTo>
                    <a:pt x="68460" y="23785"/>
                  </a:lnTo>
                  <a:cubicBezTo>
                    <a:pt x="66385" y="25860"/>
                    <a:pt x="62582" y="30009"/>
                    <a:pt x="60277" y="31623"/>
                  </a:cubicBezTo>
                  <a:lnTo>
                    <a:pt x="0" y="27358"/>
                  </a:lnTo>
                  <a:lnTo>
                    <a:pt x="33884" y="5575"/>
                  </a:lnTo>
                  <a:cubicBezTo>
                    <a:pt x="36305" y="-1916"/>
                    <a:pt x="39186" y="-1801"/>
                    <a:pt x="42528" y="5575"/>
                  </a:cubicBezTo>
                  <a:close/>
                </a:path>
              </a:pathLst>
            </a:custGeom>
            <a:solidFill>
              <a:srgbClr val="DBB10C"/>
            </a:solidFill>
            <a:ln w="11479" cap="flat">
              <a:noFill/>
              <a:prstDash val="solid"/>
              <a:miter/>
            </a:ln>
          </p:spPr>
          <p:txBody>
            <a:bodyPr/>
            <a:lstStyle/>
            <a:p>
              <a:endParaRPr lang="en-US"/>
            </a:p>
          </p:txBody>
        </p:sp>
        <p:sp>
          <p:nvSpPr>
            <p:cNvPr id="1277" name="Freeform: Shape 1276">
              <a:extLst>
                <a:ext uri="{FF2B5EF4-FFF2-40B4-BE49-F238E27FC236}">
                  <a16:creationId xmlns:a16="http://schemas.microsoft.com/office/drawing/2014/main" id="{53942D4A-2FDA-ED47-2563-37104570EAC8}"/>
                </a:ext>
              </a:extLst>
            </p:cNvPr>
            <p:cNvSpPr/>
            <p:nvPr/>
          </p:nvSpPr>
          <p:spPr>
            <a:xfrm>
              <a:off x="11199270" y="3863572"/>
              <a:ext cx="57023" cy="84801"/>
            </a:xfrm>
            <a:custGeom>
              <a:avLst/>
              <a:gdLst>
                <a:gd name="csX0" fmla="*/ 25083 w 57023"/>
                <a:gd name="csY0" fmla="*/ 8644 h 84801"/>
                <a:gd name="csX1" fmla="*/ 56893 w 57023"/>
                <a:gd name="csY1" fmla="*/ 54976 h 84801"/>
                <a:gd name="csX2" fmla="*/ 56893 w 57023"/>
                <a:gd name="csY2" fmla="*/ 72148 h 84801"/>
                <a:gd name="csX3" fmla="*/ 22433 w 57023"/>
                <a:gd name="csY3" fmla="*/ 72148 h 84801"/>
                <a:gd name="csX4" fmla="*/ 13789 w 57023"/>
                <a:gd name="csY4" fmla="*/ 72148 h 84801"/>
                <a:gd name="csX5" fmla="*/ 13789 w 57023"/>
                <a:gd name="csY5" fmla="*/ 54976 h 84801"/>
                <a:gd name="csX6" fmla="*/ 13789 w 57023"/>
                <a:gd name="csY6" fmla="*/ 37803 h 84801"/>
                <a:gd name="csX7" fmla="*/ 14596 w 57023"/>
                <a:gd name="csY7" fmla="*/ 692 h 84801"/>
                <a:gd name="csX8" fmla="*/ 24507 w 57023"/>
                <a:gd name="csY8" fmla="*/ 0 h 84801"/>
                <a:gd name="csX9" fmla="*/ 25083 w 57023"/>
                <a:gd name="csY9" fmla="*/ 8759 h 84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7023" h="84801">
                  <a:moveTo>
                    <a:pt x="25083" y="8644"/>
                  </a:moveTo>
                  <a:cubicBezTo>
                    <a:pt x="30846" y="28122"/>
                    <a:pt x="41449" y="43566"/>
                    <a:pt x="56893" y="54976"/>
                  </a:cubicBezTo>
                  <a:cubicBezTo>
                    <a:pt x="56893" y="59816"/>
                    <a:pt x="57124" y="67884"/>
                    <a:pt x="56893" y="72148"/>
                  </a:cubicBezTo>
                  <a:cubicBezTo>
                    <a:pt x="59313" y="90704"/>
                    <a:pt x="27273" y="87246"/>
                    <a:pt x="22433" y="72148"/>
                  </a:cubicBezTo>
                  <a:cubicBezTo>
                    <a:pt x="20012" y="79640"/>
                    <a:pt x="17131" y="79524"/>
                    <a:pt x="13789" y="72148"/>
                  </a:cubicBezTo>
                  <a:cubicBezTo>
                    <a:pt x="2264" y="70765"/>
                    <a:pt x="1457" y="57511"/>
                    <a:pt x="13789" y="54976"/>
                  </a:cubicBezTo>
                  <a:cubicBezTo>
                    <a:pt x="-4191" y="48176"/>
                    <a:pt x="-4997" y="43105"/>
                    <a:pt x="13789" y="37803"/>
                  </a:cubicBezTo>
                  <a:cubicBezTo>
                    <a:pt x="6182" y="24779"/>
                    <a:pt x="-1194" y="8413"/>
                    <a:pt x="14596" y="692"/>
                  </a:cubicBezTo>
                  <a:lnTo>
                    <a:pt x="24507" y="0"/>
                  </a:lnTo>
                  <a:cubicBezTo>
                    <a:pt x="24738" y="1959"/>
                    <a:pt x="25199" y="6569"/>
                    <a:pt x="25083" y="8759"/>
                  </a:cubicBezTo>
                  <a:close/>
                </a:path>
              </a:pathLst>
            </a:custGeom>
            <a:solidFill>
              <a:srgbClr val="CAD021"/>
            </a:solidFill>
            <a:ln w="11479" cap="flat">
              <a:noFill/>
              <a:prstDash val="solid"/>
              <a:miter/>
            </a:ln>
          </p:spPr>
          <p:txBody>
            <a:bodyPr/>
            <a:lstStyle/>
            <a:p>
              <a:endParaRPr lang="en-US"/>
            </a:p>
          </p:txBody>
        </p:sp>
        <p:sp>
          <p:nvSpPr>
            <p:cNvPr id="1278" name="Freeform: Shape 1277">
              <a:extLst>
                <a:ext uri="{FF2B5EF4-FFF2-40B4-BE49-F238E27FC236}">
                  <a16:creationId xmlns:a16="http://schemas.microsoft.com/office/drawing/2014/main" id="{51A1807F-0633-CD85-20AE-1216B269BCCA}"/>
                </a:ext>
              </a:extLst>
            </p:cNvPr>
            <p:cNvSpPr/>
            <p:nvPr/>
          </p:nvSpPr>
          <p:spPr>
            <a:xfrm>
              <a:off x="11223994" y="3872101"/>
              <a:ext cx="32169" cy="52075"/>
            </a:xfrm>
            <a:custGeom>
              <a:avLst/>
              <a:gdLst>
                <a:gd name="csX0" fmla="*/ 23410 w 32169"/>
                <a:gd name="csY0" fmla="*/ 26739 h 52075"/>
                <a:gd name="csX1" fmla="*/ 32169 w 32169"/>
                <a:gd name="csY1" fmla="*/ 46331 h 52075"/>
                <a:gd name="csX2" fmla="*/ 2434 w 32169"/>
                <a:gd name="csY2" fmla="*/ 49559 h 52075"/>
                <a:gd name="csX3" fmla="*/ 359 w 32169"/>
                <a:gd name="csY3" fmla="*/ 0 h 52075"/>
                <a:gd name="csX4" fmla="*/ 9580 w 32169"/>
                <a:gd name="csY4" fmla="*/ 1153 h 52075"/>
                <a:gd name="csX5" fmla="*/ 23410 w 32169"/>
                <a:gd name="csY5" fmla="*/ 26739 h 52075"/>
              </a:gdLst>
              <a:ahLst/>
              <a:cxnLst>
                <a:cxn ang="0">
                  <a:pos x="csX0" y="csY0"/>
                </a:cxn>
                <a:cxn ang="0">
                  <a:pos x="csX1" y="csY1"/>
                </a:cxn>
                <a:cxn ang="0">
                  <a:pos x="csX2" y="csY2"/>
                </a:cxn>
                <a:cxn ang="0">
                  <a:pos x="csX3" y="csY3"/>
                </a:cxn>
                <a:cxn ang="0">
                  <a:pos x="csX4" y="csY4"/>
                </a:cxn>
                <a:cxn ang="0">
                  <a:pos x="csX5" y="csY5"/>
                </a:cxn>
              </a:cxnLst>
              <a:rect l="l" t="t" r="r" b="b"/>
              <a:pathLst>
                <a:path w="32169" h="52075">
                  <a:moveTo>
                    <a:pt x="23410" y="26739"/>
                  </a:moveTo>
                  <a:cubicBezTo>
                    <a:pt x="25369" y="31925"/>
                    <a:pt x="28366" y="42528"/>
                    <a:pt x="32169" y="46331"/>
                  </a:cubicBezTo>
                  <a:cubicBezTo>
                    <a:pt x="31017" y="47945"/>
                    <a:pt x="3702" y="56128"/>
                    <a:pt x="2434" y="49559"/>
                  </a:cubicBezTo>
                  <a:cubicBezTo>
                    <a:pt x="-217" y="36765"/>
                    <a:pt x="-332" y="11871"/>
                    <a:pt x="359" y="0"/>
                  </a:cubicBezTo>
                  <a:lnTo>
                    <a:pt x="9580" y="1153"/>
                  </a:lnTo>
                  <a:cubicBezTo>
                    <a:pt x="19952" y="5647"/>
                    <a:pt x="26867" y="15329"/>
                    <a:pt x="23410" y="26739"/>
                  </a:cubicBezTo>
                  <a:close/>
                </a:path>
              </a:pathLst>
            </a:custGeom>
            <a:solidFill>
              <a:srgbClr val="88BC46"/>
            </a:solidFill>
            <a:ln w="11479" cap="flat">
              <a:noFill/>
              <a:prstDash val="solid"/>
              <a:miter/>
            </a:ln>
          </p:spPr>
          <p:txBody>
            <a:bodyPr/>
            <a:lstStyle/>
            <a:p>
              <a:endParaRPr lang="en-US"/>
            </a:p>
          </p:txBody>
        </p:sp>
        <p:sp>
          <p:nvSpPr>
            <p:cNvPr id="1279" name="Freeform: Shape 1278">
              <a:extLst>
                <a:ext uri="{FF2B5EF4-FFF2-40B4-BE49-F238E27FC236}">
                  <a16:creationId xmlns:a16="http://schemas.microsoft.com/office/drawing/2014/main" id="{B7022270-703A-7885-AD9B-07BF02F50BE0}"/>
                </a:ext>
              </a:extLst>
            </p:cNvPr>
            <p:cNvSpPr/>
            <p:nvPr/>
          </p:nvSpPr>
          <p:spPr>
            <a:xfrm>
              <a:off x="11233574" y="3873067"/>
              <a:ext cx="20087" cy="25772"/>
            </a:xfrm>
            <a:custGeom>
              <a:avLst/>
              <a:gdLst>
                <a:gd name="csX0" fmla="*/ 13830 w 20087"/>
                <a:gd name="csY0" fmla="*/ 25773 h 25772"/>
                <a:gd name="csX1" fmla="*/ 0 w 20087"/>
                <a:gd name="csY1" fmla="*/ 187 h 25772"/>
                <a:gd name="csX2" fmla="*/ 18440 w 20087"/>
                <a:gd name="csY2" fmla="*/ 6295 h 25772"/>
                <a:gd name="csX3" fmla="*/ 13830 w 20087"/>
                <a:gd name="csY3" fmla="*/ 25657 h 25772"/>
              </a:gdLst>
              <a:ahLst/>
              <a:cxnLst>
                <a:cxn ang="0">
                  <a:pos x="csX0" y="csY0"/>
                </a:cxn>
                <a:cxn ang="0">
                  <a:pos x="csX1" y="csY1"/>
                </a:cxn>
                <a:cxn ang="0">
                  <a:pos x="csX2" y="csY2"/>
                </a:cxn>
                <a:cxn ang="0">
                  <a:pos x="csX3" y="csY3"/>
                </a:cxn>
              </a:cxnLst>
              <a:rect l="l" t="t" r="r" b="b"/>
              <a:pathLst>
                <a:path w="20087" h="25772">
                  <a:moveTo>
                    <a:pt x="13830" y="25773"/>
                  </a:moveTo>
                  <a:cubicBezTo>
                    <a:pt x="8183" y="19434"/>
                    <a:pt x="2997" y="9292"/>
                    <a:pt x="0" y="187"/>
                  </a:cubicBezTo>
                  <a:cubicBezTo>
                    <a:pt x="3573" y="-851"/>
                    <a:pt x="14291" y="2607"/>
                    <a:pt x="18440" y="6295"/>
                  </a:cubicBezTo>
                  <a:cubicBezTo>
                    <a:pt x="22590" y="9983"/>
                    <a:pt x="18095" y="25427"/>
                    <a:pt x="13830" y="25657"/>
                  </a:cubicBezTo>
                  <a:close/>
                </a:path>
              </a:pathLst>
            </a:custGeom>
            <a:solidFill>
              <a:srgbClr val="359434"/>
            </a:solidFill>
            <a:ln w="11479" cap="flat">
              <a:noFill/>
              <a:prstDash val="solid"/>
              <a:miter/>
            </a:ln>
          </p:spPr>
          <p:txBody>
            <a:bodyPr/>
            <a:lstStyle/>
            <a:p>
              <a:endParaRPr lang="en-US"/>
            </a:p>
          </p:txBody>
        </p:sp>
        <p:sp>
          <p:nvSpPr>
            <p:cNvPr id="1280" name="Freeform: Shape 1279">
              <a:extLst>
                <a:ext uri="{FF2B5EF4-FFF2-40B4-BE49-F238E27FC236}">
                  <a16:creationId xmlns:a16="http://schemas.microsoft.com/office/drawing/2014/main" id="{71439E81-6BD3-48F7-0460-49425F05B5AE}"/>
                </a:ext>
              </a:extLst>
            </p:cNvPr>
            <p:cNvSpPr/>
            <p:nvPr/>
          </p:nvSpPr>
          <p:spPr>
            <a:xfrm>
              <a:off x="11239783" y="3994152"/>
              <a:ext cx="68820" cy="102230"/>
            </a:xfrm>
            <a:custGeom>
              <a:avLst/>
              <a:gdLst>
                <a:gd name="csX0" fmla="*/ 59485 w 68820"/>
                <a:gd name="csY0" fmla="*/ 10489 h 102230"/>
                <a:gd name="csX1" fmla="*/ 68129 w 68820"/>
                <a:gd name="csY1" fmla="*/ 36306 h 102230"/>
                <a:gd name="csX2" fmla="*/ 68821 w 68820"/>
                <a:gd name="csY2" fmla="*/ 80563 h 102230"/>
                <a:gd name="csX3" fmla="*/ 50957 w 68820"/>
                <a:gd name="csY3" fmla="*/ 102230 h 102230"/>
                <a:gd name="csX4" fmla="*/ 33093 w 68820"/>
                <a:gd name="csY4" fmla="*/ 61892 h 102230"/>
                <a:gd name="csX5" fmla="*/ 17188 w 68820"/>
                <a:gd name="csY5" fmla="*/ 46679 h 102230"/>
                <a:gd name="csX6" fmla="*/ 16266 w 68820"/>
                <a:gd name="csY6" fmla="*/ 27777 h 102230"/>
                <a:gd name="csX7" fmla="*/ 42197 w 68820"/>
                <a:gd name="csY7" fmla="*/ 10605 h 102230"/>
                <a:gd name="csX8" fmla="*/ 59485 w 68820"/>
                <a:gd name="csY8" fmla="*/ 10605 h 1022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20" h="102230">
                  <a:moveTo>
                    <a:pt x="59485" y="10489"/>
                  </a:moveTo>
                  <a:cubicBezTo>
                    <a:pt x="59485" y="17750"/>
                    <a:pt x="64441" y="31696"/>
                    <a:pt x="68129" y="36306"/>
                  </a:cubicBezTo>
                  <a:lnTo>
                    <a:pt x="68821" y="80563"/>
                  </a:lnTo>
                  <a:cubicBezTo>
                    <a:pt x="68821" y="87248"/>
                    <a:pt x="55682" y="101078"/>
                    <a:pt x="50957" y="102230"/>
                  </a:cubicBezTo>
                  <a:lnTo>
                    <a:pt x="33093" y="61892"/>
                  </a:lnTo>
                  <a:cubicBezTo>
                    <a:pt x="23757" y="71689"/>
                    <a:pt x="18455" y="66617"/>
                    <a:pt x="17188" y="46679"/>
                  </a:cubicBezTo>
                  <a:cubicBezTo>
                    <a:pt x="-5747" y="43221"/>
                    <a:pt x="-5402" y="35384"/>
                    <a:pt x="16266" y="27777"/>
                  </a:cubicBezTo>
                  <a:cubicBezTo>
                    <a:pt x="23642" y="13371"/>
                    <a:pt x="32171" y="7723"/>
                    <a:pt x="42197" y="10605"/>
                  </a:cubicBezTo>
                  <a:cubicBezTo>
                    <a:pt x="40699" y="-4609"/>
                    <a:pt x="54875" y="-2419"/>
                    <a:pt x="59485" y="10605"/>
                  </a:cubicBezTo>
                  <a:close/>
                </a:path>
              </a:pathLst>
            </a:custGeom>
            <a:solidFill>
              <a:srgbClr val="DCCD1F"/>
            </a:solidFill>
            <a:ln w="11479" cap="flat">
              <a:noFill/>
              <a:prstDash val="solid"/>
              <a:miter/>
            </a:ln>
          </p:spPr>
          <p:txBody>
            <a:bodyPr/>
            <a:lstStyle/>
            <a:p>
              <a:endParaRPr lang="en-US"/>
            </a:p>
          </p:txBody>
        </p:sp>
        <p:sp>
          <p:nvSpPr>
            <p:cNvPr id="1281" name="Freeform: Shape 1280">
              <a:extLst>
                <a:ext uri="{FF2B5EF4-FFF2-40B4-BE49-F238E27FC236}">
                  <a16:creationId xmlns:a16="http://schemas.microsoft.com/office/drawing/2014/main" id="{34CFF4FD-EF7C-AA22-7D9A-BE2372613481}"/>
                </a:ext>
              </a:extLst>
            </p:cNvPr>
            <p:cNvSpPr/>
            <p:nvPr/>
          </p:nvSpPr>
          <p:spPr>
            <a:xfrm>
              <a:off x="11030010" y="3547435"/>
              <a:ext cx="52278" cy="76298"/>
            </a:xfrm>
            <a:custGeom>
              <a:avLst/>
              <a:gdLst>
                <a:gd name="csX0" fmla="*/ 45553 w 52278"/>
                <a:gd name="csY0" fmla="*/ 9105 h 76298"/>
                <a:gd name="csX1" fmla="*/ 46935 w 52278"/>
                <a:gd name="csY1" fmla="*/ 59816 h 76298"/>
                <a:gd name="csX2" fmla="*/ 37024 w 52278"/>
                <a:gd name="csY2" fmla="*/ 70650 h 76298"/>
                <a:gd name="csX3" fmla="*/ 28380 w 52278"/>
                <a:gd name="csY3" fmla="*/ 70535 h 76298"/>
                <a:gd name="csX4" fmla="*/ 3024 w 52278"/>
                <a:gd name="csY4" fmla="*/ 41491 h 76298"/>
                <a:gd name="csX5" fmla="*/ 10285 w 52278"/>
                <a:gd name="csY5" fmla="*/ 29389 h 76298"/>
                <a:gd name="csX6" fmla="*/ 21119 w 52278"/>
                <a:gd name="csY6" fmla="*/ 27891 h 76298"/>
                <a:gd name="csX7" fmla="*/ 37139 w 52278"/>
                <a:gd name="csY7" fmla="*/ 0 h 76298"/>
                <a:gd name="csX8" fmla="*/ 45668 w 52278"/>
                <a:gd name="csY8" fmla="*/ 8990 h 76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278" h="76298">
                  <a:moveTo>
                    <a:pt x="45553" y="9105"/>
                  </a:moveTo>
                  <a:lnTo>
                    <a:pt x="46935" y="59816"/>
                  </a:lnTo>
                  <a:cubicBezTo>
                    <a:pt x="57078" y="73301"/>
                    <a:pt x="52237" y="78256"/>
                    <a:pt x="37024" y="70650"/>
                  </a:cubicBezTo>
                  <a:cubicBezTo>
                    <a:pt x="35180" y="78372"/>
                    <a:pt x="32298" y="78026"/>
                    <a:pt x="28380" y="70535"/>
                  </a:cubicBezTo>
                  <a:cubicBezTo>
                    <a:pt x="3255" y="62697"/>
                    <a:pt x="-5159" y="53016"/>
                    <a:pt x="3024" y="41491"/>
                  </a:cubicBezTo>
                  <a:lnTo>
                    <a:pt x="10285" y="29389"/>
                  </a:lnTo>
                  <a:cubicBezTo>
                    <a:pt x="8902" y="16942"/>
                    <a:pt x="14434" y="17173"/>
                    <a:pt x="21119" y="27891"/>
                  </a:cubicBezTo>
                  <a:cubicBezTo>
                    <a:pt x="24922" y="12447"/>
                    <a:pt x="30224" y="3227"/>
                    <a:pt x="37139" y="0"/>
                  </a:cubicBezTo>
                  <a:cubicBezTo>
                    <a:pt x="38407" y="0"/>
                    <a:pt x="45668" y="5647"/>
                    <a:pt x="45668" y="8990"/>
                  </a:cubicBezTo>
                  <a:close/>
                </a:path>
              </a:pathLst>
            </a:custGeom>
            <a:solidFill>
              <a:srgbClr val="219A3B"/>
            </a:solidFill>
            <a:ln w="11479" cap="flat">
              <a:noFill/>
              <a:prstDash val="solid"/>
              <a:miter/>
            </a:ln>
          </p:spPr>
          <p:txBody>
            <a:bodyPr/>
            <a:lstStyle/>
            <a:p>
              <a:endParaRPr lang="en-US"/>
            </a:p>
          </p:txBody>
        </p:sp>
        <p:sp>
          <p:nvSpPr>
            <p:cNvPr id="1282" name="Freeform: Shape 1281">
              <a:extLst>
                <a:ext uri="{FF2B5EF4-FFF2-40B4-BE49-F238E27FC236}">
                  <a16:creationId xmlns:a16="http://schemas.microsoft.com/office/drawing/2014/main" id="{C1F0130E-399D-89EB-3AB6-1004511402EC}"/>
                </a:ext>
              </a:extLst>
            </p:cNvPr>
            <p:cNvSpPr/>
            <p:nvPr/>
          </p:nvSpPr>
          <p:spPr>
            <a:xfrm>
              <a:off x="11033150" y="3514242"/>
              <a:ext cx="33936" cy="64771"/>
            </a:xfrm>
            <a:custGeom>
              <a:avLst/>
              <a:gdLst>
                <a:gd name="csX0" fmla="*/ 23511 w 33936"/>
                <a:gd name="csY0" fmla="*/ 6224 h 64771"/>
                <a:gd name="csX1" fmla="*/ 33077 w 33936"/>
                <a:gd name="csY1" fmla="*/ 17288 h 64771"/>
                <a:gd name="csX2" fmla="*/ 33769 w 33936"/>
                <a:gd name="csY2" fmla="*/ 33193 h 64771"/>
                <a:gd name="csX3" fmla="*/ 29966 w 33936"/>
                <a:gd name="csY3" fmla="*/ 64772 h 64771"/>
                <a:gd name="csX4" fmla="*/ 17749 w 33936"/>
                <a:gd name="csY4" fmla="*/ 61084 h 64771"/>
                <a:gd name="csX5" fmla="*/ 17749 w 33936"/>
                <a:gd name="csY5" fmla="*/ 48752 h 64771"/>
                <a:gd name="csX6" fmla="*/ 0 w 33936"/>
                <a:gd name="csY6" fmla="*/ 0 h 64771"/>
                <a:gd name="csX7" fmla="*/ 23396 w 33936"/>
                <a:gd name="csY7" fmla="*/ 6224 h 647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936" h="64771">
                  <a:moveTo>
                    <a:pt x="23511" y="6224"/>
                  </a:moveTo>
                  <a:cubicBezTo>
                    <a:pt x="27200" y="7146"/>
                    <a:pt x="32501" y="13600"/>
                    <a:pt x="33077" y="17288"/>
                  </a:cubicBezTo>
                  <a:cubicBezTo>
                    <a:pt x="33654" y="21206"/>
                    <a:pt x="34230" y="29274"/>
                    <a:pt x="33769" y="33193"/>
                  </a:cubicBezTo>
                  <a:lnTo>
                    <a:pt x="29966" y="64772"/>
                  </a:lnTo>
                  <a:lnTo>
                    <a:pt x="17749" y="61084"/>
                  </a:lnTo>
                  <a:cubicBezTo>
                    <a:pt x="2881" y="56935"/>
                    <a:pt x="2075" y="51287"/>
                    <a:pt x="17749" y="48752"/>
                  </a:cubicBezTo>
                  <a:lnTo>
                    <a:pt x="0" y="0"/>
                  </a:lnTo>
                  <a:lnTo>
                    <a:pt x="23396" y="6224"/>
                  </a:lnTo>
                  <a:close/>
                </a:path>
              </a:pathLst>
            </a:custGeom>
            <a:solidFill>
              <a:srgbClr val="0D8865"/>
            </a:solidFill>
            <a:ln w="11479" cap="flat">
              <a:noFill/>
              <a:prstDash val="solid"/>
              <a:miter/>
            </a:ln>
          </p:spPr>
          <p:txBody>
            <a:bodyPr/>
            <a:lstStyle/>
            <a:p>
              <a:endParaRPr lang="en-US"/>
            </a:p>
          </p:txBody>
        </p:sp>
        <p:sp>
          <p:nvSpPr>
            <p:cNvPr id="1283" name="Freeform: Shape 1282">
              <a:extLst>
                <a:ext uri="{FF2B5EF4-FFF2-40B4-BE49-F238E27FC236}">
                  <a16:creationId xmlns:a16="http://schemas.microsoft.com/office/drawing/2014/main" id="{4C9192F5-D64D-4EBE-0306-01B9E2107F38}"/>
                </a:ext>
              </a:extLst>
            </p:cNvPr>
            <p:cNvSpPr/>
            <p:nvPr/>
          </p:nvSpPr>
          <p:spPr>
            <a:xfrm>
              <a:off x="9883045" y="3236257"/>
              <a:ext cx="62051" cy="42464"/>
            </a:xfrm>
            <a:custGeom>
              <a:avLst/>
              <a:gdLst>
                <a:gd name="csX0" fmla="*/ 53592 w 62051"/>
                <a:gd name="csY0" fmla="*/ 9792 h 42464"/>
                <a:gd name="csX1" fmla="*/ 43796 w 62051"/>
                <a:gd name="csY1" fmla="*/ 21779 h 42464"/>
                <a:gd name="csX2" fmla="*/ 18556 w 62051"/>
                <a:gd name="csY2" fmla="*/ 33765 h 42464"/>
                <a:gd name="csX3" fmla="*/ 9912 w 62051"/>
                <a:gd name="csY3" fmla="*/ 27196 h 42464"/>
                <a:gd name="csX4" fmla="*/ 0 w 62051"/>
                <a:gd name="csY4" fmla="*/ 16592 h 42464"/>
                <a:gd name="csX5" fmla="*/ 1614 w 62051"/>
                <a:gd name="csY5" fmla="*/ 12213 h 42464"/>
                <a:gd name="csX6" fmla="*/ 43335 w 62051"/>
                <a:gd name="csY6" fmla="*/ 111 h 42464"/>
                <a:gd name="csX7" fmla="*/ 53823 w 62051"/>
                <a:gd name="csY7" fmla="*/ 9677 h 424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2051" h="42464">
                  <a:moveTo>
                    <a:pt x="53592" y="9792"/>
                  </a:moveTo>
                  <a:cubicBezTo>
                    <a:pt x="69036" y="22240"/>
                    <a:pt x="61891" y="30192"/>
                    <a:pt x="43796" y="21779"/>
                  </a:cubicBezTo>
                  <a:cubicBezTo>
                    <a:pt x="51403" y="41717"/>
                    <a:pt x="30427" y="47480"/>
                    <a:pt x="18556" y="33765"/>
                  </a:cubicBezTo>
                  <a:cubicBezTo>
                    <a:pt x="9681" y="48172"/>
                    <a:pt x="4149" y="43792"/>
                    <a:pt x="9912" y="27196"/>
                  </a:cubicBezTo>
                  <a:lnTo>
                    <a:pt x="0" y="16592"/>
                  </a:lnTo>
                  <a:lnTo>
                    <a:pt x="1614" y="12213"/>
                  </a:lnTo>
                  <a:lnTo>
                    <a:pt x="43335" y="111"/>
                  </a:lnTo>
                  <a:cubicBezTo>
                    <a:pt x="47023" y="-926"/>
                    <a:pt x="51518" y="5528"/>
                    <a:pt x="53823" y="9677"/>
                  </a:cubicBezTo>
                  <a:close/>
                </a:path>
              </a:pathLst>
            </a:custGeom>
            <a:solidFill>
              <a:srgbClr val="0D936D"/>
            </a:solidFill>
            <a:ln w="11479" cap="flat">
              <a:noFill/>
              <a:prstDash val="solid"/>
              <a:miter/>
            </a:ln>
          </p:spPr>
          <p:txBody>
            <a:bodyPr/>
            <a:lstStyle/>
            <a:p>
              <a:endParaRPr lang="en-US"/>
            </a:p>
          </p:txBody>
        </p:sp>
        <p:sp>
          <p:nvSpPr>
            <p:cNvPr id="1284" name="Freeform: Shape 1283">
              <a:extLst>
                <a:ext uri="{FF2B5EF4-FFF2-40B4-BE49-F238E27FC236}">
                  <a16:creationId xmlns:a16="http://schemas.microsoft.com/office/drawing/2014/main" id="{0B300E00-2E71-6F91-B6B4-226449CB27AE}"/>
                </a:ext>
              </a:extLst>
            </p:cNvPr>
            <p:cNvSpPr/>
            <p:nvPr/>
          </p:nvSpPr>
          <p:spPr>
            <a:xfrm>
              <a:off x="9922214" y="3244781"/>
              <a:ext cx="66655" cy="34339"/>
            </a:xfrm>
            <a:custGeom>
              <a:avLst/>
              <a:gdLst>
                <a:gd name="csX0" fmla="*/ 31596 w 66655"/>
                <a:gd name="csY0" fmla="*/ 0 h 34339"/>
                <a:gd name="csX1" fmla="*/ 57067 w 66655"/>
                <a:gd name="csY1" fmla="*/ 9105 h 34339"/>
                <a:gd name="csX2" fmla="*/ 44850 w 66655"/>
                <a:gd name="csY2" fmla="*/ 22359 h 34339"/>
                <a:gd name="csX3" fmla="*/ 4742 w 66655"/>
                <a:gd name="csY3" fmla="*/ 13254 h 34339"/>
                <a:gd name="csX4" fmla="*/ 14539 w 66655"/>
                <a:gd name="csY4" fmla="*/ 1268 h 34339"/>
                <a:gd name="csX5" fmla="*/ 31596 w 66655"/>
                <a:gd name="csY5" fmla="*/ 0 h 34339"/>
              </a:gdLst>
              <a:ahLst/>
              <a:cxnLst>
                <a:cxn ang="0">
                  <a:pos x="csX0" y="csY0"/>
                </a:cxn>
                <a:cxn ang="0">
                  <a:pos x="csX1" y="csY1"/>
                </a:cxn>
                <a:cxn ang="0">
                  <a:pos x="csX2" y="csY2"/>
                </a:cxn>
                <a:cxn ang="0">
                  <a:pos x="csX3" y="csY3"/>
                </a:cxn>
                <a:cxn ang="0">
                  <a:pos x="csX4" y="csY4"/>
                </a:cxn>
                <a:cxn ang="0">
                  <a:pos x="csX5" y="csY5"/>
                </a:cxn>
              </a:cxnLst>
              <a:rect l="l" t="t" r="r" b="b"/>
              <a:pathLst>
                <a:path w="66655" h="34339">
                  <a:moveTo>
                    <a:pt x="31596" y="0"/>
                  </a:moveTo>
                  <a:lnTo>
                    <a:pt x="57067" y="9105"/>
                  </a:lnTo>
                  <a:cubicBezTo>
                    <a:pt x="75623" y="24549"/>
                    <a:pt x="64904" y="32962"/>
                    <a:pt x="44850" y="22359"/>
                  </a:cubicBezTo>
                  <a:cubicBezTo>
                    <a:pt x="27908" y="39301"/>
                    <a:pt x="-14044" y="39993"/>
                    <a:pt x="4742" y="13254"/>
                  </a:cubicBezTo>
                  <a:lnTo>
                    <a:pt x="14539" y="1268"/>
                  </a:lnTo>
                  <a:lnTo>
                    <a:pt x="31596" y="0"/>
                  </a:lnTo>
                  <a:close/>
                </a:path>
              </a:pathLst>
            </a:custGeom>
            <a:solidFill>
              <a:srgbClr val="4DB38B"/>
            </a:solidFill>
            <a:ln w="11479" cap="flat">
              <a:noFill/>
              <a:prstDash val="solid"/>
              <a:miter/>
            </a:ln>
          </p:spPr>
          <p:txBody>
            <a:bodyPr/>
            <a:lstStyle/>
            <a:p>
              <a:endParaRPr lang="en-US"/>
            </a:p>
          </p:txBody>
        </p:sp>
        <p:sp>
          <p:nvSpPr>
            <p:cNvPr id="1285" name="Freeform: Shape 1284">
              <a:extLst>
                <a:ext uri="{FF2B5EF4-FFF2-40B4-BE49-F238E27FC236}">
                  <a16:creationId xmlns:a16="http://schemas.microsoft.com/office/drawing/2014/main" id="{371D8824-DBD0-FE4E-3468-3832F1818D95}"/>
                </a:ext>
              </a:extLst>
            </p:cNvPr>
            <p:cNvSpPr/>
            <p:nvPr/>
          </p:nvSpPr>
          <p:spPr>
            <a:xfrm>
              <a:off x="10712320" y="3233335"/>
              <a:ext cx="110761" cy="79402"/>
            </a:xfrm>
            <a:custGeom>
              <a:avLst/>
              <a:gdLst>
                <a:gd name="csX0" fmla="*/ 42034 w 110761"/>
                <a:gd name="csY0" fmla="*/ 12138 h 79402"/>
                <a:gd name="csX1" fmla="*/ 51254 w 110761"/>
                <a:gd name="csY1" fmla="*/ 13405 h 79402"/>
                <a:gd name="csX2" fmla="*/ 69925 w 110761"/>
                <a:gd name="csY2" fmla="*/ 25622 h 79402"/>
                <a:gd name="csX3" fmla="*/ 95050 w 110761"/>
                <a:gd name="csY3" fmla="*/ 47174 h 79402"/>
                <a:gd name="csX4" fmla="*/ 103348 w 110761"/>
                <a:gd name="csY4" fmla="*/ 64923 h 79402"/>
                <a:gd name="csX5" fmla="*/ 69349 w 110761"/>
                <a:gd name="csY5" fmla="*/ 64577 h 79402"/>
                <a:gd name="csX6" fmla="*/ 52407 w 110761"/>
                <a:gd name="csY6" fmla="*/ 64923 h 79402"/>
                <a:gd name="csX7" fmla="*/ 26475 w 110761"/>
                <a:gd name="csY7" fmla="*/ 39568 h 79402"/>
                <a:gd name="csX8" fmla="*/ 658 w 110761"/>
                <a:gd name="csY8" fmla="*/ 13290 h 79402"/>
                <a:gd name="csX9" fmla="*/ 42149 w 110761"/>
                <a:gd name="csY9" fmla="*/ 12138 h 794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0761" h="79402">
                  <a:moveTo>
                    <a:pt x="42034" y="12138"/>
                  </a:moveTo>
                  <a:cubicBezTo>
                    <a:pt x="44454" y="12138"/>
                    <a:pt x="48373" y="12829"/>
                    <a:pt x="51254" y="13405"/>
                  </a:cubicBezTo>
                  <a:lnTo>
                    <a:pt x="69925" y="25622"/>
                  </a:lnTo>
                  <a:cubicBezTo>
                    <a:pt x="80874" y="31961"/>
                    <a:pt x="89287" y="39107"/>
                    <a:pt x="95050" y="47174"/>
                  </a:cubicBezTo>
                  <a:cubicBezTo>
                    <a:pt x="108880" y="40951"/>
                    <a:pt x="117870" y="56279"/>
                    <a:pt x="103348" y="64923"/>
                  </a:cubicBezTo>
                  <a:cubicBezTo>
                    <a:pt x="104616" y="83940"/>
                    <a:pt x="72000" y="84631"/>
                    <a:pt x="69349" y="64577"/>
                  </a:cubicBezTo>
                  <a:cubicBezTo>
                    <a:pt x="59783" y="71377"/>
                    <a:pt x="54135" y="71493"/>
                    <a:pt x="52407" y="64923"/>
                  </a:cubicBezTo>
                  <a:cubicBezTo>
                    <a:pt x="26129" y="60544"/>
                    <a:pt x="17485" y="52130"/>
                    <a:pt x="26475" y="39568"/>
                  </a:cubicBezTo>
                  <a:cubicBezTo>
                    <a:pt x="6075" y="33575"/>
                    <a:pt x="-2569" y="24815"/>
                    <a:pt x="658" y="13290"/>
                  </a:cubicBezTo>
                  <a:cubicBezTo>
                    <a:pt x="2041" y="-3998"/>
                    <a:pt x="15872" y="-4459"/>
                    <a:pt x="42149" y="12138"/>
                  </a:cubicBezTo>
                  <a:close/>
                </a:path>
              </a:pathLst>
            </a:custGeom>
            <a:solidFill>
              <a:srgbClr val="3CA846"/>
            </a:solidFill>
            <a:ln w="11479" cap="flat">
              <a:noFill/>
              <a:prstDash val="solid"/>
              <a:miter/>
            </a:ln>
          </p:spPr>
          <p:txBody>
            <a:bodyPr/>
            <a:lstStyle/>
            <a:p>
              <a:endParaRPr lang="en-US"/>
            </a:p>
          </p:txBody>
        </p:sp>
        <p:sp>
          <p:nvSpPr>
            <p:cNvPr id="1286" name="Freeform: Shape 1285">
              <a:extLst>
                <a:ext uri="{FF2B5EF4-FFF2-40B4-BE49-F238E27FC236}">
                  <a16:creationId xmlns:a16="http://schemas.microsoft.com/office/drawing/2014/main" id="{D685013D-7A45-D086-7BD7-80DC711A60CF}"/>
                </a:ext>
              </a:extLst>
            </p:cNvPr>
            <p:cNvSpPr/>
            <p:nvPr/>
          </p:nvSpPr>
          <p:spPr>
            <a:xfrm>
              <a:off x="10684942" y="3212165"/>
              <a:ext cx="69412" cy="40420"/>
            </a:xfrm>
            <a:custGeom>
              <a:avLst/>
              <a:gdLst>
                <a:gd name="csX0" fmla="*/ 31725 w 69412"/>
                <a:gd name="csY0" fmla="*/ 0 h 40420"/>
                <a:gd name="csX1" fmla="*/ 69412 w 69412"/>
                <a:gd name="csY1" fmla="*/ 33308 h 40420"/>
                <a:gd name="csX2" fmla="*/ 27921 w 69412"/>
                <a:gd name="csY2" fmla="*/ 34461 h 40420"/>
                <a:gd name="csX3" fmla="*/ 18355 w 69412"/>
                <a:gd name="csY3" fmla="*/ 35383 h 40420"/>
                <a:gd name="csX4" fmla="*/ 7061 w 69412"/>
                <a:gd name="csY4" fmla="*/ 15329 h 40420"/>
                <a:gd name="csX5" fmla="*/ 31609 w 69412"/>
                <a:gd name="csY5" fmla="*/ 0 h 40420"/>
              </a:gdLst>
              <a:ahLst/>
              <a:cxnLst>
                <a:cxn ang="0">
                  <a:pos x="csX0" y="csY0"/>
                </a:cxn>
                <a:cxn ang="0">
                  <a:pos x="csX1" y="csY1"/>
                </a:cxn>
                <a:cxn ang="0">
                  <a:pos x="csX2" y="csY2"/>
                </a:cxn>
                <a:cxn ang="0">
                  <a:pos x="csX3" y="csY3"/>
                </a:cxn>
                <a:cxn ang="0">
                  <a:pos x="csX4" y="csY4"/>
                </a:cxn>
                <a:cxn ang="0">
                  <a:pos x="csX5" y="csY5"/>
                </a:cxn>
              </a:cxnLst>
              <a:rect l="l" t="t" r="r" b="b"/>
              <a:pathLst>
                <a:path w="69412" h="40420">
                  <a:moveTo>
                    <a:pt x="31725" y="0"/>
                  </a:moveTo>
                  <a:lnTo>
                    <a:pt x="69412" y="33308"/>
                  </a:lnTo>
                  <a:lnTo>
                    <a:pt x="27921" y="34461"/>
                  </a:lnTo>
                  <a:cubicBezTo>
                    <a:pt x="25616" y="42067"/>
                    <a:pt x="22389" y="42413"/>
                    <a:pt x="18355" y="35383"/>
                  </a:cubicBezTo>
                  <a:cubicBezTo>
                    <a:pt x="3603" y="47599"/>
                    <a:pt x="-8037" y="26739"/>
                    <a:pt x="7061" y="15329"/>
                  </a:cubicBezTo>
                  <a:cubicBezTo>
                    <a:pt x="10749" y="8990"/>
                    <a:pt x="22389" y="2420"/>
                    <a:pt x="31609" y="0"/>
                  </a:cubicBezTo>
                  <a:close/>
                </a:path>
              </a:pathLst>
            </a:custGeom>
            <a:solidFill>
              <a:srgbClr val="269C36"/>
            </a:solidFill>
            <a:ln w="11479" cap="flat">
              <a:noFill/>
              <a:prstDash val="solid"/>
              <a:miter/>
            </a:ln>
          </p:spPr>
          <p:txBody>
            <a:bodyPr/>
            <a:lstStyle/>
            <a:p>
              <a:endParaRPr lang="en-US"/>
            </a:p>
          </p:txBody>
        </p:sp>
        <p:sp>
          <p:nvSpPr>
            <p:cNvPr id="1287" name="Freeform: Shape 1286">
              <a:extLst>
                <a:ext uri="{FF2B5EF4-FFF2-40B4-BE49-F238E27FC236}">
                  <a16:creationId xmlns:a16="http://schemas.microsoft.com/office/drawing/2014/main" id="{75977911-9B2A-D08F-86FD-8656A46EA0C4}"/>
                </a:ext>
              </a:extLst>
            </p:cNvPr>
            <p:cNvSpPr/>
            <p:nvPr/>
          </p:nvSpPr>
          <p:spPr>
            <a:xfrm>
              <a:off x="9855600" y="3263337"/>
              <a:ext cx="63465" cy="56201"/>
            </a:xfrm>
            <a:custGeom>
              <a:avLst/>
              <a:gdLst>
                <a:gd name="csX0" fmla="*/ 46001 w 63465"/>
                <a:gd name="csY0" fmla="*/ 6685 h 56201"/>
                <a:gd name="csX1" fmla="*/ 47730 w 63465"/>
                <a:gd name="csY1" fmla="*/ 24434 h 56201"/>
                <a:gd name="csX2" fmla="*/ 31364 w 63465"/>
                <a:gd name="csY2" fmla="*/ 44026 h 56201"/>
                <a:gd name="csX3" fmla="*/ 20645 w 63465"/>
                <a:gd name="csY3" fmla="*/ 43565 h 56201"/>
                <a:gd name="csX4" fmla="*/ 937 w 63465"/>
                <a:gd name="csY4" fmla="*/ 45525 h 56201"/>
                <a:gd name="csX5" fmla="*/ 19954 w 63465"/>
                <a:gd name="csY5" fmla="*/ 26393 h 56201"/>
                <a:gd name="csX6" fmla="*/ 37126 w 63465"/>
                <a:gd name="csY6" fmla="*/ 0 h 56201"/>
                <a:gd name="csX7" fmla="*/ 45770 w 63465"/>
                <a:gd name="csY7" fmla="*/ 6569 h 56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3465" h="56201">
                  <a:moveTo>
                    <a:pt x="46001" y="6685"/>
                  </a:moveTo>
                  <a:cubicBezTo>
                    <a:pt x="69167" y="7261"/>
                    <a:pt x="68821" y="15559"/>
                    <a:pt x="47730" y="24434"/>
                  </a:cubicBezTo>
                  <a:cubicBezTo>
                    <a:pt x="54875" y="39186"/>
                    <a:pt x="48421" y="48521"/>
                    <a:pt x="31364" y="44026"/>
                  </a:cubicBezTo>
                  <a:cubicBezTo>
                    <a:pt x="30787" y="60508"/>
                    <a:pt x="23642" y="60162"/>
                    <a:pt x="20645" y="43565"/>
                  </a:cubicBezTo>
                  <a:lnTo>
                    <a:pt x="937" y="45525"/>
                  </a:lnTo>
                  <a:cubicBezTo>
                    <a:pt x="-3443" y="32732"/>
                    <a:pt x="8313" y="27084"/>
                    <a:pt x="19954" y="26393"/>
                  </a:cubicBezTo>
                  <a:cubicBezTo>
                    <a:pt x="25601" y="20745"/>
                    <a:pt x="33208" y="7722"/>
                    <a:pt x="37126" y="0"/>
                  </a:cubicBezTo>
                  <a:lnTo>
                    <a:pt x="45770" y="6569"/>
                  </a:lnTo>
                  <a:close/>
                </a:path>
              </a:pathLst>
            </a:custGeom>
            <a:solidFill>
              <a:srgbClr val="198C3D"/>
            </a:solidFill>
            <a:ln w="11479" cap="flat">
              <a:noFill/>
              <a:prstDash val="solid"/>
              <a:miter/>
            </a:ln>
          </p:spPr>
          <p:txBody>
            <a:bodyPr/>
            <a:lstStyle/>
            <a:p>
              <a:endParaRPr lang="en-US"/>
            </a:p>
          </p:txBody>
        </p:sp>
        <p:sp>
          <p:nvSpPr>
            <p:cNvPr id="1288" name="Freeform: Shape 1287">
              <a:extLst>
                <a:ext uri="{FF2B5EF4-FFF2-40B4-BE49-F238E27FC236}">
                  <a16:creationId xmlns:a16="http://schemas.microsoft.com/office/drawing/2014/main" id="{2E0ADFDF-CD88-3CC0-3FFF-1B92A8C5F79A}"/>
                </a:ext>
              </a:extLst>
            </p:cNvPr>
            <p:cNvSpPr/>
            <p:nvPr/>
          </p:nvSpPr>
          <p:spPr>
            <a:xfrm>
              <a:off x="9851074" y="3287409"/>
              <a:ext cx="24754" cy="21568"/>
            </a:xfrm>
            <a:custGeom>
              <a:avLst/>
              <a:gdLst>
                <a:gd name="csX0" fmla="*/ 24595 w 24754"/>
                <a:gd name="csY0" fmla="*/ 2436 h 21568"/>
                <a:gd name="csX1" fmla="*/ 5578 w 24754"/>
                <a:gd name="csY1" fmla="*/ 21568 h 21568"/>
                <a:gd name="csX2" fmla="*/ 1890 w 24754"/>
                <a:gd name="csY2" fmla="*/ 3013 h 21568"/>
                <a:gd name="csX3" fmla="*/ 24710 w 24754"/>
                <a:gd name="csY3" fmla="*/ 2436 h 21568"/>
              </a:gdLst>
              <a:ahLst/>
              <a:cxnLst>
                <a:cxn ang="0">
                  <a:pos x="csX0" y="csY0"/>
                </a:cxn>
                <a:cxn ang="0">
                  <a:pos x="csX1" y="csY1"/>
                </a:cxn>
                <a:cxn ang="0">
                  <a:pos x="csX2" y="csY2"/>
                </a:cxn>
                <a:cxn ang="0">
                  <a:pos x="csX3" y="csY3"/>
                </a:cxn>
              </a:cxnLst>
              <a:rect l="l" t="t" r="r" b="b"/>
              <a:pathLst>
                <a:path w="24754" h="21568">
                  <a:moveTo>
                    <a:pt x="24595" y="2436"/>
                  </a:moveTo>
                  <a:lnTo>
                    <a:pt x="5578" y="21568"/>
                  </a:lnTo>
                  <a:cubicBezTo>
                    <a:pt x="2697" y="19839"/>
                    <a:pt x="-2950" y="4857"/>
                    <a:pt x="1890" y="3013"/>
                  </a:cubicBezTo>
                  <a:cubicBezTo>
                    <a:pt x="8114" y="592"/>
                    <a:pt x="25748" y="-2059"/>
                    <a:pt x="24710" y="2436"/>
                  </a:cubicBezTo>
                  <a:close/>
                </a:path>
              </a:pathLst>
            </a:custGeom>
            <a:solidFill>
              <a:srgbClr val="6A7D14"/>
            </a:solidFill>
            <a:ln w="11479" cap="flat">
              <a:noFill/>
              <a:prstDash val="solid"/>
              <a:miter/>
            </a:ln>
          </p:spPr>
          <p:txBody>
            <a:bodyPr/>
            <a:lstStyle/>
            <a:p>
              <a:endParaRPr lang="en-US"/>
            </a:p>
          </p:txBody>
        </p:sp>
        <p:sp>
          <p:nvSpPr>
            <p:cNvPr id="1289" name="Freeform: Shape 1288">
              <a:extLst>
                <a:ext uri="{FF2B5EF4-FFF2-40B4-BE49-F238E27FC236}">
                  <a16:creationId xmlns:a16="http://schemas.microsoft.com/office/drawing/2014/main" id="{66B22DB2-E1AB-3089-CE71-DFA18823ADD4}"/>
                </a:ext>
              </a:extLst>
            </p:cNvPr>
            <p:cNvSpPr/>
            <p:nvPr/>
          </p:nvSpPr>
          <p:spPr>
            <a:xfrm>
              <a:off x="10825502" y="3291375"/>
              <a:ext cx="61397" cy="59391"/>
            </a:xfrm>
            <a:custGeom>
              <a:avLst/>
              <a:gdLst>
                <a:gd name="csX0" fmla="*/ 33041 w 61397"/>
                <a:gd name="csY0" fmla="*/ 6654 h 59391"/>
                <a:gd name="csX1" fmla="*/ 41800 w 61397"/>
                <a:gd name="csY1" fmla="*/ 16565 h 59391"/>
                <a:gd name="csX2" fmla="*/ 58627 w 61397"/>
                <a:gd name="csY2" fmla="*/ 41229 h 59391"/>
                <a:gd name="csX3" fmla="*/ 17481 w 61397"/>
                <a:gd name="csY3" fmla="*/ 24402 h 59391"/>
                <a:gd name="csX4" fmla="*/ 15638 w 61397"/>
                <a:gd name="csY4" fmla="*/ 7460 h 59391"/>
                <a:gd name="csX5" fmla="*/ 23820 w 61397"/>
                <a:gd name="csY5" fmla="*/ 2389 h 59391"/>
                <a:gd name="csX6" fmla="*/ 33041 w 61397"/>
                <a:gd name="csY6" fmla="*/ 6538 h 5939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397" h="59391">
                  <a:moveTo>
                    <a:pt x="33041" y="6654"/>
                  </a:moveTo>
                  <a:cubicBezTo>
                    <a:pt x="35461" y="9304"/>
                    <a:pt x="39956" y="13914"/>
                    <a:pt x="41800" y="16565"/>
                  </a:cubicBezTo>
                  <a:lnTo>
                    <a:pt x="58627" y="41229"/>
                  </a:lnTo>
                  <a:cubicBezTo>
                    <a:pt x="74762" y="76266"/>
                    <a:pt x="15061" y="55060"/>
                    <a:pt x="17481" y="24402"/>
                  </a:cubicBezTo>
                  <a:cubicBezTo>
                    <a:pt x="-5569" y="24172"/>
                    <a:pt x="-5454" y="16220"/>
                    <a:pt x="15638" y="7460"/>
                  </a:cubicBezTo>
                  <a:cubicBezTo>
                    <a:pt x="14024" y="-377"/>
                    <a:pt x="16905" y="-1990"/>
                    <a:pt x="23820" y="2389"/>
                  </a:cubicBezTo>
                  <a:cubicBezTo>
                    <a:pt x="25895" y="4003"/>
                    <a:pt x="30044" y="5386"/>
                    <a:pt x="33041" y="6538"/>
                  </a:cubicBezTo>
                  <a:close/>
                </a:path>
              </a:pathLst>
            </a:custGeom>
            <a:solidFill>
              <a:srgbClr val="0A8146"/>
            </a:solidFill>
            <a:ln w="11479" cap="flat">
              <a:noFill/>
              <a:prstDash val="solid"/>
              <a:miter/>
            </a:ln>
          </p:spPr>
          <p:txBody>
            <a:bodyPr/>
            <a:lstStyle/>
            <a:p>
              <a:endParaRPr lang="en-US"/>
            </a:p>
          </p:txBody>
        </p:sp>
        <p:sp>
          <p:nvSpPr>
            <p:cNvPr id="1290" name="Freeform: Shape 1289">
              <a:extLst>
                <a:ext uri="{FF2B5EF4-FFF2-40B4-BE49-F238E27FC236}">
                  <a16:creationId xmlns:a16="http://schemas.microsoft.com/office/drawing/2014/main" id="{FC1B4D1C-5AF3-BD35-D8A5-269C46FF328B}"/>
                </a:ext>
              </a:extLst>
            </p:cNvPr>
            <p:cNvSpPr/>
            <p:nvPr/>
          </p:nvSpPr>
          <p:spPr>
            <a:xfrm>
              <a:off x="11034425" y="4271681"/>
              <a:ext cx="50011" cy="35151"/>
            </a:xfrm>
            <a:custGeom>
              <a:avLst/>
              <a:gdLst>
                <a:gd name="csX0" fmla="*/ 40561 w 50011"/>
                <a:gd name="csY0" fmla="*/ 7146 h 35151"/>
                <a:gd name="csX1" fmla="*/ 50012 w 50011"/>
                <a:gd name="csY1" fmla="*/ 25701 h 35151"/>
                <a:gd name="csX2" fmla="*/ 38141 w 50011"/>
                <a:gd name="csY2" fmla="*/ 35152 h 35151"/>
                <a:gd name="csX3" fmla="*/ 5179 w 50011"/>
                <a:gd name="csY3" fmla="*/ 17403 h 35151"/>
                <a:gd name="csX4" fmla="*/ 5986 w 50011"/>
                <a:gd name="csY4" fmla="*/ 8644 h 35151"/>
                <a:gd name="csX5" fmla="*/ 5986 w 50011"/>
                <a:gd name="csY5" fmla="*/ 0 h 35151"/>
                <a:gd name="csX6" fmla="*/ 40446 w 50011"/>
                <a:gd name="csY6" fmla="*/ 7146 h 351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011" h="35151">
                  <a:moveTo>
                    <a:pt x="40561" y="7146"/>
                  </a:moveTo>
                  <a:lnTo>
                    <a:pt x="50012" y="25701"/>
                  </a:lnTo>
                  <a:lnTo>
                    <a:pt x="38141" y="35152"/>
                  </a:lnTo>
                  <a:cubicBezTo>
                    <a:pt x="31456" y="24203"/>
                    <a:pt x="17972" y="17403"/>
                    <a:pt x="5179" y="17403"/>
                  </a:cubicBezTo>
                  <a:cubicBezTo>
                    <a:pt x="-1967" y="13830"/>
                    <a:pt x="-1736" y="10949"/>
                    <a:pt x="5986" y="8644"/>
                  </a:cubicBezTo>
                  <a:cubicBezTo>
                    <a:pt x="-1506" y="6224"/>
                    <a:pt x="-1391" y="3342"/>
                    <a:pt x="5986" y="0"/>
                  </a:cubicBezTo>
                  <a:lnTo>
                    <a:pt x="40446" y="7146"/>
                  </a:lnTo>
                  <a:close/>
                </a:path>
              </a:pathLst>
            </a:custGeom>
            <a:solidFill>
              <a:srgbClr val="9A6406"/>
            </a:solidFill>
            <a:ln w="11479" cap="flat">
              <a:noFill/>
              <a:prstDash val="solid"/>
              <a:miter/>
            </a:ln>
          </p:spPr>
          <p:txBody>
            <a:bodyPr/>
            <a:lstStyle/>
            <a:p>
              <a:endParaRPr lang="en-US"/>
            </a:p>
          </p:txBody>
        </p:sp>
        <p:sp>
          <p:nvSpPr>
            <p:cNvPr id="1291" name="Freeform: Shape 1290">
              <a:extLst>
                <a:ext uri="{FF2B5EF4-FFF2-40B4-BE49-F238E27FC236}">
                  <a16:creationId xmlns:a16="http://schemas.microsoft.com/office/drawing/2014/main" id="{0F1D51EC-A9D4-AAC2-D7C7-45B36B549335}"/>
                </a:ext>
              </a:extLst>
            </p:cNvPr>
            <p:cNvSpPr/>
            <p:nvPr/>
          </p:nvSpPr>
          <p:spPr>
            <a:xfrm>
              <a:off x="10799810" y="3271407"/>
              <a:ext cx="49512" cy="38250"/>
            </a:xfrm>
            <a:custGeom>
              <a:avLst/>
              <a:gdLst>
                <a:gd name="csX0" fmla="*/ 49513 w 49512"/>
                <a:gd name="csY0" fmla="*/ 22357 h 38250"/>
                <a:gd name="csX1" fmla="*/ 41330 w 49512"/>
                <a:gd name="csY1" fmla="*/ 27428 h 38250"/>
                <a:gd name="csX2" fmla="*/ 15859 w 49512"/>
                <a:gd name="csY2" fmla="*/ 26852 h 38250"/>
                <a:gd name="csX3" fmla="*/ 7561 w 49512"/>
                <a:gd name="csY3" fmla="*/ 9103 h 38250"/>
                <a:gd name="csX4" fmla="*/ 14937 w 49512"/>
                <a:gd name="csY4" fmla="*/ 1381 h 38250"/>
                <a:gd name="csX5" fmla="*/ 24964 w 49512"/>
                <a:gd name="csY5" fmla="*/ 2534 h 38250"/>
                <a:gd name="csX6" fmla="*/ 49513 w 49512"/>
                <a:gd name="csY6" fmla="*/ 22357 h 382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512" h="38250">
                  <a:moveTo>
                    <a:pt x="49513" y="22357"/>
                  </a:moveTo>
                  <a:lnTo>
                    <a:pt x="41330" y="27428"/>
                  </a:lnTo>
                  <a:cubicBezTo>
                    <a:pt x="40869" y="41143"/>
                    <a:pt x="16665" y="42757"/>
                    <a:pt x="15859" y="26852"/>
                  </a:cubicBezTo>
                  <a:lnTo>
                    <a:pt x="7561" y="9103"/>
                  </a:lnTo>
                  <a:cubicBezTo>
                    <a:pt x="-5348" y="-809"/>
                    <a:pt x="-968" y="-1270"/>
                    <a:pt x="14937" y="1381"/>
                  </a:cubicBezTo>
                  <a:lnTo>
                    <a:pt x="24964" y="2534"/>
                  </a:lnTo>
                  <a:cubicBezTo>
                    <a:pt x="32109" y="8642"/>
                    <a:pt x="42136" y="16825"/>
                    <a:pt x="49513" y="22357"/>
                  </a:cubicBezTo>
                  <a:close/>
                </a:path>
              </a:pathLst>
            </a:custGeom>
            <a:solidFill>
              <a:srgbClr val="0F9559"/>
            </a:solidFill>
            <a:ln w="11479" cap="flat">
              <a:noFill/>
              <a:prstDash val="solid"/>
              <a:miter/>
            </a:ln>
          </p:spPr>
          <p:txBody>
            <a:bodyPr/>
            <a:lstStyle/>
            <a:p>
              <a:endParaRPr lang="en-US"/>
            </a:p>
          </p:txBody>
        </p:sp>
        <p:sp>
          <p:nvSpPr>
            <p:cNvPr id="1292" name="Freeform: Shape 1291">
              <a:extLst>
                <a:ext uri="{FF2B5EF4-FFF2-40B4-BE49-F238E27FC236}">
                  <a16:creationId xmlns:a16="http://schemas.microsoft.com/office/drawing/2014/main" id="{86DC6FD3-F898-8526-137A-E8E91D5A94BB}"/>
                </a:ext>
              </a:extLst>
            </p:cNvPr>
            <p:cNvSpPr/>
            <p:nvPr/>
          </p:nvSpPr>
          <p:spPr>
            <a:xfrm>
              <a:off x="10782245" y="3258958"/>
              <a:ext cx="32501" cy="21552"/>
            </a:xfrm>
            <a:custGeom>
              <a:avLst/>
              <a:gdLst>
                <a:gd name="csX0" fmla="*/ 32501 w 32501"/>
                <a:gd name="csY0" fmla="*/ 13830 h 21552"/>
                <a:gd name="csX1" fmla="*/ 25125 w 32501"/>
                <a:gd name="csY1" fmla="*/ 21552 h 21552"/>
                <a:gd name="csX2" fmla="*/ 0 w 32501"/>
                <a:gd name="csY2" fmla="*/ 0 h 21552"/>
                <a:gd name="csX3" fmla="*/ 32501 w 32501"/>
                <a:gd name="csY3" fmla="*/ 13830 h 21552"/>
              </a:gdLst>
              <a:ahLst/>
              <a:cxnLst>
                <a:cxn ang="0">
                  <a:pos x="csX0" y="csY0"/>
                </a:cxn>
                <a:cxn ang="0">
                  <a:pos x="csX1" y="csY1"/>
                </a:cxn>
                <a:cxn ang="0">
                  <a:pos x="csX2" y="csY2"/>
                </a:cxn>
                <a:cxn ang="0">
                  <a:pos x="csX3" y="csY3"/>
                </a:cxn>
              </a:cxnLst>
              <a:rect l="l" t="t" r="r" b="b"/>
              <a:pathLst>
                <a:path w="32501" h="21552">
                  <a:moveTo>
                    <a:pt x="32501" y="13830"/>
                  </a:moveTo>
                  <a:lnTo>
                    <a:pt x="25125" y="21552"/>
                  </a:lnTo>
                  <a:cubicBezTo>
                    <a:pt x="14868" y="17634"/>
                    <a:pt x="4610" y="9220"/>
                    <a:pt x="0" y="0"/>
                  </a:cubicBezTo>
                  <a:lnTo>
                    <a:pt x="32501" y="13830"/>
                  </a:lnTo>
                  <a:close/>
                </a:path>
              </a:pathLst>
            </a:custGeom>
            <a:solidFill>
              <a:srgbClr val="14A17C"/>
            </a:solidFill>
            <a:ln w="11479" cap="flat">
              <a:noFill/>
              <a:prstDash val="solid"/>
              <a:miter/>
            </a:ln>
          </p:spPr>
          <p:txBody>
            <a:bodyPr/>
            <a:lstStyle/>
            <a:p>
              <a:endParaRPr lang="en-US"/>
            </a:p>
          </p:txBody>
        </p:sp>
        <p:sp>
          <p:nvSpPr>
            <p:cNvPr id="1293" name="Freeform: Shape 1292">
              <a:extLst>
                <a:ext uri="{FF2B5EF4-FFF2-40B4-BE49-F238E27FC236}">
                  <a16:creationId xmlns:a16="http://schemas.microsoft.com/office/drawing/2014/main" id="{AB1F4913-1AFA-5BBF-4F4E-1B585AB7E9D7}"/>
                </a:ext>
              </a:extLst>
            </p:cNvPr>
            <p:cNvSpPr/>
            <p:nvPr/>
          </p:nvSpPr>
          <p:spPr>
            <a:xfrm>
              <a:off x="11154307" y="3684585"/>
              <a:ext cx="46749" cy="43680"/>
            </a:xfrm>
            <a:custGeom>
              <a:avLst/>
              <a:gdLst>
                <a:gd name="csX0" fmla="*/ 30746 w 46749"/>
                <a:gd name="csY0" fmla="*/ 0 h 43680"/>
                <a:gd name="csX1" fmla="*/ 46190 w 46749"/>
                <a:gd name="csY1" fmla="*/ 43681 h 43680"/>
                <a:gd name="csX2" fmla="*/ 7811 w 46749"/>
                <a:gd name="csY2" fmla="*/ 29505 h 43680"/>
                <a:gd name="csX3" fmla="*/ 8387 w 46749"/>
                <a:gd name="csY3" fmla="*/ 10718 h 43680"/>
                <a:gd name="csX4" fmla="*/ 30746 w 46749"/>
                <a:gd name="csY4" fmla="*/ 115 h 43680"/>
              </a:gdLst>
              <a:ahLst/>
              <a:cxnLst>
                <a:cxn ang="0">
                  <a:pos x="csX0" y="csY0"/>
                </a:cxn>
                <a:cxn ang="0">
                  <a:pos x="csX1" y="csY1"/>
                </a:cxn>
                <a:cxn ang="0">
                  <a:pos x="csX2" y="csY2"/>
                </a:cxn>
                <a:cxn ang="0">
                  <a:pos x="csX3" y="csY3"/>
                </a:cxn>
                <a:cxn ang="0">
                  <a:pos x="csX4" y="csY4"/>
                </a:cxn>
              </a:cxnLst>
              <a:rect l="l" t="t" r="r" b="b"/>
              <a:pathLst>
                <a:path w="46749" h="43680">
                  <a:moveTo>
                    <a:pt x="30746" y="0"/>
                  </a:moveTo>
                  <a:cubicBezTo>
                    <a:pt x="41810" y="12563"/>
                    <a:pt x="48840" y="28698"/>
                    <a:pt x="46190" y="43681"/>
                  </a:cubicBezTo>
                  <a:cubicBezTo>
                    <a:pt x="32129" y="42643"/>
                    <a:pt x="17031" y="38033"/>
                    <a:pt x="7811" y="29505"/>
                  </a:cubicBezTo>
                  <a:cubicBezTo>
                    <a:pt x="-1410" y="24203"/>
                    <a:pt x="-3945" y="12447"/>
                    <a:pt x="8387" y="10718"/>
                  </a:cubicBezTo>
                  <a:cubicBezTo>
                    <a:pt x="15302" y="5302"/>
                    <a:pt x="24637" y="115"/>
                    <a:pt x="30746" y="115"/>
                  </a:cubicBezTo>
                  <a:close/>
                </a:path>
              </a:pathLst>
            </a:custGeom>
            <a:solidFill>
              <a:srgbClr val="B6AA12"/>
            </a:solidFill>
            <a:ln w="11479" cap="flat">
              <a:noFill/>
              <a:prstDash val="solid"/>
              <a:miter/>
            </a:ln>
          </p:spPr>
          <p:txBody>
            <a:bodyPr/>
            <a:lstStyle/>
            <a:p>
              <a:endParaRPr lang="en-US"/>
            </a:p>
          </p:txBody>
        </p:sp>
        <p:sp>
          <p:nvSpPr>
            <p:cNvPr id="1294" name="Freeform: Shape 1293">
              <a:extLst>
                <a:ext uri="{FF2B5EF4-FFF2-40B4-BE49-F238E27FC236}">
                  <a16:creationId xmlns:a16="http://schemas.microsoft.com/office/drawing/2014/main" id="{452FC2A7-1066-2962-6D81-41D694E8DD70}"/>
                </a:ext>
              </a:extLst>
            </p:cNvPr>
            <p:cNvSpPr/>
            <p:nvPr/>
          </p:nvSpPr>
          <p:spPr>
            <a:xfrm>
              <a:off x="10794965" y="3307059"/>
              <a:ext cx="109277" cy="81602"/>
            </a:xfrm>
            <a:custGeom>
              <a:avLst/>
              <a:gdLst>
                <a:gd name="csX0" fmla="*/ 47903 w 109277"/>
                <a:gd name="csY0" fmla="*/ 8718 h 81602"/>
                <a:gd name="csX1" fmla="*/ 87089 w 109277"/>
                <a:gd name="csY1" fmla="*/ 31769 h 81602"/>
                <a:gd name="csX2" fmla="*/ 89163 w 109277"/>
                <a:gd name="csY2" fmla="*/ 25545 h 81602"/>
                <a:gd name="csX3" fmla="*/ 106105 w 109277"/>
                <a:gd name="csY3" fmla="*/ 42026 h 81602"/>
                <a:gd name="csX4" fmla="*/ 105183 w 109277"/>
                <a:gd name="csY4" fmla="*/ 52514 h 81602"/>
                <a:gd name="csX5" fmla="*/ 89855 w 109277"/>
                <a:gd name="csY5" fmla="*/ 66690 h 81602"/>
                <a:gd name="csX6" fmla="*/ 74411 w 109277"/>
                <a:gd name="csY6" fmla="*/ 62656 h 81602"/>
                <a:gd name="csX7" fmla="*/ 55625 w 109277"/>
                <a:gd name="csY7" fmla="*/ 51592 h 81602"/>
                <a:gd name="csX8" fmla="*/ 29578 w 109277"/>
                <a:gd name="csY8" fmla="*/ 34189 h 81602"/>
                <a:gd name="csX9" fmla="*/ 12290 w 109277"/>
                <a:gd name="csY9" fmla="*/ 27850 h 81602"/>
                <a:gd name="csX10" fmla="*/ 12520 w 109277"/>
                <a:gd name="csY10" fmla="*/ 16210 h 81602"/>
                <a:gd name="csX11" fmla="*/ 47903 w 109277"/>
                <a:gd name="csY11" fmla="*/ 8603 h 816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9277" h="81602">
                  <a:moveTo>
                    <a:pt x="47903" y="8718"/>
                  </a:moveTo>
                  <a:cubicBezTo>
                    <a:pt x="58045" y="8718"/>
                    <a:pt x="73604" y="21972"/>
                    <a:pt x="87089" y="31769"/>
                  </a:cubicBezTo>
                  <a:lnTo>
                    <a:pt x="89163" y="25545"/>
                  </a:lnTo>
                  <a:lnTo>
                    <a:pt x="106105" y="42026"/>
                  </a:lnTo>
                  <a:lnTo>
                    <a:pt x="105183" y="52514"/>
                  </a:lnTo>
                  <a:cubicBezTo>
                    <a:pt x="113020" y="74297"/>
                    <a:pt x="110485" y="78792"/>
                    <a:pt x="89855" y="66690"/>
                  </a:cubicBezTo>
                  <a:cubicBezTo>
                    <a:pt x="82594" y="88819"/>
                    <a:pt x="76485" y="85361"/>
                    <a:pt x="74411" y="62656"/>
                  </a:cubicBezTo>
                  <a:cubicBezTo>
                    <a:pt x="65306" y="79253"/>
                    <a:pt x="59889" y="66229"/>
                    <a:pt x="55625" y="51592"/>
                  </a:cubicBezTo>
                  <a:cubicBezTo>
                    <a:pt x="47557" y="50670"/>
                    <a:pt x="38913" y="44908"/>
                    <a:pt x="29578" y="34189"/>
                  </a:cubicBezTo>
                  <a:cubicBezTo>
                    <a:pt x="22663" y="57009"/>
                    <a:pt x="10907" y="50555"/>
                    <a:pt x="12290" y="27850"/>
                  </a:cubicBezTo>
                  <a:cubicBezTo>
                    <a:pt x="-4307" y="27159"/>
                    <a:pt x="-3961" y="20820"/>
                    <a:pt x="12520" y="16210"/>
                  </a:cubicBezTo>
                  <a:cubicBezTo>
                    <a:pt x="9985" y="-2000"/>
                    <a:pt x="40296" y="-5343"/>
                    <a:pt x="47903" y="8603"/>
                  </a:cubicBezTo>
                  <a:close/>
                </a:path>
              </a:pathLst>
            </a:custGeom>
            <a:solidFill>
              <a:srgbClr val="249F52"/>
            </a:solidFill>
            <a:ln w="11479" cap="flat">
              <a:noFill/>
              <a:prstDash val="solid"/>
              <a:miter/>
            </a:ln>
          </p:spPr>
          <p:txBody>
            <a:bodyPr/>
            <a:lstStyle/>
            <a:p>
              <a:endParaRPr lang="en-US"/>
            </a:p>
          </p:txBody>
        </p:sp>
        <p:sp>
          <p:nvSpPr>
            <p:cNvPr id="1295" name="Freeform: Shape 1294">
              <a:extLst>
                <a:ext uri="{FF2B5EF4-FFF2-40B4-BE49-F238E27FC236}">
                  <a16:creationId xmlns:a16="http://schemas.microsoft.com/office/drawing/2014/main" id="{483E0360-C04D-8410-34F0-5C0A10A6392F}"/>
                </a:ext>
              </a:extLst>
            </p:cNvPr>
            <p:cNvSpPr/>
            <p:nvPr/>
          </p:nvSpPr>
          <p:spPr>
            <a:xfrm>
              <a:off x="11095343" y="3651392"/>
              <a:ext cx="67498" cy="67192"/>
            </a:xfrm>
            <a:custGeom>
              <a:avLst/>
              <a:gdLst>
                <a:gd name="csX0" fmla="*/ 67351 w 67498"/>
                <a:gd name="csY0" fmla="*/ 43911 h 67192"/>
                <a:gd name="csX1" fmla="*/ 66775 w 67498"/>
                <a:gd name="csY1" fmla="*/ 62697 h 67192"/>
                <a:gd name="csX2" fmla="*/ 57785 w 67498"/>
                <a:gd name="csY2" fmla="*/ 62697 h 67192"/>
                <a:gd name="csX3" fmla="*/ 47182 w 67498"/>
                <a:gd name="csY3" fmla="*/ 67192 h 67192"/>
                <a:gd name="csX4" fmla="*/ 14219 w 67498"/>
                <a:gd name="csY4" fmla="*/ 25932 h 67192"/>
                <a:gd name="csX5" fmla="*/ 5575 w 67498"/>
                <a:gd name="csY5" fmla="*/ 25932 h 67192"/>
                <a:gd name="csX6" fmla="*/ 5575 w 67498"/>
                <a:gd name="csY6" fmla="*/ 17288 h 67192"/>
                <a:gd name="csX7" fmla="*/ 31507 w 67498"/>
                <a:gd name="csY7" fmla="*/ 17288 h 67192"/>
                <a:gd name="csX8" fmla="*/ 57439 w 67498"/>
                <a:gd name="csY8" fmla="*/ 8644 h 67192"/>
                <a:gd name="csX9" fmla="*/ 57439 w 67498"/>
                <a:gd name="csY9" fmla="*/ 0 h 67192"/>
                <a:gd name="csX10" fmla="*/ 67466 w 67498"/>
                <a:gd name="csY10" fmla="*/ 43681 h 671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7498" h="67192">
                  <a:moveTo>
                    <a:pt x="67351" y="43911"/>
                  </a:moveTo>
                  <a:lnTo>
                    <a:pt x="66775" y="62697"/>
                  </a:lnTo>
                  <a:lnTo>
                    <a:pt x="57785" y="62697"/>
                  </a:lnTo>
                  <a:cubicBezTo>
                    <a:pt x="57785" y="62697"/>
                    <a:pt x="47182" y="67192"/>
                    <a:pt x="47182" y="67192"/>
                  </a:cubicBezTo>
                  <a:cubicBezTo>
                    <a:pt x="36578" y="54284"/>
                    <a:pt x="25514" y="40569"/>
                    <a:pt x="14219" y="25932"/>
                  </a:cubicBezTo>
                  <a:cubicBezTo>
                    <a:pt x="11914" y="33423"/>
                    <a:pt x="9033" y="33308"/>
                    <a:pt x="5575" y="25932"/>
                  </a:cubicBezTo>
                  <a:cubicBezTo>
                    <a:pt x="-1916" y="23511"/>
                    <a:pt x="-1801" y="20630"/>
                    <a:pt x="5575" y="17288"/>
                  </a:cubicBezTo>
                  <a:lnTo>
                    <a:pt x="31507" y="17288"/>
                  </a:lnTo>
                  <a:cubicBezTo>
                    <a:pt x="30816" y="9335"/>
                    <a:pt x="39460" y="6454"/>
                    <a:pt x="57439" y="8644"/>
                  </a:cubicBezTo>
                  <a:lnTo>
                    <a:pt x="57439" y="0"/>
                  </a:lnTo>
                  <a:cubicBezTo>
                    <a:pt x="63432" y="9566"/>
                    <a:pt x="67927" y="30081"/>
                    <a:pt x="67466" y="43681"/>
                  </a:cubicBezTo>
                  <a:close/>
                </a:path>
              </a:pathLst>
            </a:custGeom>
            <a:solidFill>
              <a:srgbClr val="206C25"/>
            </a:solidFill>
            <a:ln w="11479" cap="flat">
              <a:noFill/>
              <a:prstDash val="solid"/>
              <a:miter/>
            </a:ln>
          </p:spPr>
          <p:txBody>
            <a:bodyPr/>
            <a:lstStyle/>
            <a:p>
              <a:endParaRPr lang="en-US"/>
            </a:p>
          </p:txBody>
        </p:sp>
        <p:sp>
          <p:nvSpPr>
            <p:cNvPr id="1296" name="Freeform: Shape 1295">
              <a:extLst>
                <a:ext uri="{FF2B5EF4-FFF2-40B4-BE49-F238E27FC236}">
                  <a16:creationId xmlns:a16="http://schemas.microsoft.com/office/drawing/2014/main" id="{4D0C52CA-3695-725D-813B-3EC752C6FA9B}"/>
                </a:ext>
              </a:extLst>
            </p:cNvPr>
            <p:cNvSpPr/>
            <p:nvPr/>
          </p:nvSpPr>
          <p:spPr>
            <a:xfrm>
              <a:off x="9674841" y="4041512"/>
              <a:ext cx="103196" cy="124251"/>
            </a:xfrm>
            <a:custGeom>
              <a:avLst/>
              <a:gdLst>
                <a:gd name="csX0" fmla="*/ 80389 w 103196"/>
                <a:gd name="csY0" fmla="*/ 84605 h 124251"/>
                <a:gd name="csX1" fmla="*/ 96640 w 103196"/>
                <a:gd name="csY1" fmla="*/ 124252 h 124251"/>
                <a:gd name="csX2" fmla="*/ 36017 w 103196"/>
                <a:gd name="csY2" fmla="*/ 83568 h 124251"/>
                <a:gd name="csX3" fmla="*/ 10661 w 103196"/>
                <a:gd name="csY3" fmla="*/ 41040 h 124251"/>
                <a:gd name="csX4" fmla="*/ 47196 w 103196"/>
                <a:gd name="csY4" fmla="*/ 15338 h 124251"/>
                <a:gd name="csX5" fmla="*/ 80389 w 103196"/>
                <a:gd name="csY5" fmla="*/ 84720 h 124251"/>
              </a:gdLst>
              <a:ahLst/>
              <a:cxnLst>
                <a:cxn ang="0">
                  <a:pos x="csX0" y="csY0"/>
                </a:cxn>
                <a:cxn ang="0">
                  <a:pos x="csX1" y="csY1"/>
                </a:cxn>
                <a:cxn ang="0">
                  <a:pos x="csX2" y="csY2"/>
                </a:cxn>
                <a:cxn ang="0">
                  <a:pos x="csX3" y="csY3"/>
                </a:cxn>
                <a:cxn ang="0">
                  <a:pos x="csX4" y="csY4"/>
                </a:cxn>
                <a:cxn ang="0">
                  <a:pos x="csX5" y="csY5"/>
                </a:cxn>
              </a:cxnLst>
              <a:rect l="l" t="t" r="r" b="b"/>
              <a:pathLst>
                <a:path w="103196" h="124251">
                  <a:moveTo>
                    <a:pt x="80389" y="84605"/>
                  </a:moveTo>
                  <a:cubicBezTo>
                    <a:pt x="95372" y="81263"/>
                    <a:pt x="113006" y="115493"/>
                    <a:pt x="96640" y="124252"/>
                  </a:cubicBezTo>
                  <a:lnTo>
                    <a:pt x="36017" y="83568"/>
                  </a:lnTo>
                  <a:cubicBezTo>
                    <a:pt x="22993" y="93940"/>
                    <a:pt x="2594" y="53256"/>
                    <a:pt x="10661" y="41040"/>
                  </a:cubicBezTo>
                  <a:cubicBezTo>
                    <a:pt x="-27372" y="3237"/>
                    <a:pt x="48695" y="-15204"/>
                    <a:pt x="47196" y="15338"/>
                  </a:cubicBezTo>
                  <a:cubicBezTo>
                    <a:pt x="45583" y="48185"/>
                    <a:pt x="52498" y="61785"/>
                    <a:pt x="80389" y="84720"/>
                  </a:cubicBezTo>
                  <a:close/>
                </a:path>
              </a:pathLst>
            </a:custGeom>
            <a:solidFill>
              <a:srgbClr val="1C8D39"/>
            </a:solidFill>
            <a:ln w="11479" cap="flat">
              <a:noFill/>
              <a:prstDash val="solid"/>
              <a:miter/>
            </a:ln>
          </p:spPr>
          <p:txBody>
            <a:bodyPr/>
            <a:lstStyle/>
            <a:p>
              <a:endParaRPr lang="en-US"/>
            </a:p>
          </p:txBody>
        </p:sp>
        <p:sp>
          <p:nvSpPr>
            <p:cNvPr id="1297" name="Freeform: Shape 1296">
              <a:extLst>
                <a:ext uri="{FF2B5EF4-FFF2-40B4-BE49-F238E27FC236}">
                  <a16:creationId xmlns:a16="http://schemas.microsoft.com/office/drawing/2014/main" id="{888FA1C4-F4FB-8B67-7E16-270273F0A651}"/>
                </a:ext>
              </a:extLst>
            </p:cNvPr>
            <p:cNvSpPr/>
            <p:nvPr/>
          </p:nvSpPr>
          <p:spPr>
            <a:xfrm>
              <a:off x="9669196" y="4073231"/>
              <a:ext cx="41662" cy="72940"/>
            </a:xfrm>
            <a:custGeom>
              <a:avLst/>
              <a:gdLst>
                <a:gd name="csX0" fmla="*/ 41662 w 41662"/>
                <a:gd name="csY0" fmla="*/ 51734 h 72940"/>
                <a:gd name="csX1" fmla="*/ 31059 w 41662"/>
                <a:gd name="csY1" fmla="*/ 72940 h 72940"/>
                <a:gd name="csX2" fmla="*/ 1785 w 41662"/>
                <a:gd name="csY2" fmla="*/ 16582 h 72940"/>
                <a:gd name="csX3" fmla="*/ 16307 w 41662"/>
                <a:gd name="csY3" fmla="*/ 9206 h 72940"/>
                <a:gd name="csX4" fmla="*/ 41662 w 41662"/>
                <a:gd name="csY4" fmla="*/ 51734 h 72940"/>
              </a:gdLst>
              <a:ahLst/>
              <a:cxnLst>
                <a:cxn ang="0">
                  <a:pos x="csX0" y="csY0"/>
                </a:cxn>
                <a:cxn ang="0">
                  <a:pos x="csX1" y="csY1"/>
                </a:cxn>
                <a:cxn ang="0">
                  <a:pos x="csX2" y="csY2"/>
                </a:cxn>
                <a:cxn ang="0">
                  <a:pos x="csX3" y="csY3"/>
                </a:cxn>
                <a:cxn ang="0">
                  <a:pos x="csX4" y="csY4"/>
                </a:cxn>
              </a:cxnLst>
              <a:rect l="l" t="t" r="r" b="b"/>
              <a:pathLst>
                <a:path w="41662" h="72940">
                  <a:moveTo>
                    <a:pt x="41662" y="51734"/>
                  </a:moveTo>
                  <a:lnTo>
                    <a:pt x="31059" y="72940"/>
                  </a:lnTo>
                  <a:cubicBezTo>
                    <a:pt x="16652" y="49198"/>
                    <a:pt x="9161" y="35944"/>
                    <a:pt x="1785" y="16582"/>
                  </a:cubicBezTo>
                  <a:cubicBezTo>
                    <a:pt x="-3171" y="-2665"/>
                    <a:pt x="2361" y="-5201"/>
                    <a:pt x="16307" y="9206"/>
                  </a:cubicBezTo>
                  <a:lnTo>
                    <a:pt x="41662" y="51734"/>
                  </a:lnTo>
                  <a:close/>
                </a:path>
              </a:pathLst>
            </a:custGeom>
            <a:solidFill>
              <a:srgbClr val="2EA849"/>
            </a:solidFill>
            <a:ln w="11479" cap="flat">
              <a:noFill/>
              <a:prstDash val="solid"/>
              <a:miter/>
            </a:ln>
          </p:spPr>
          <p:txBody>
            <a:bodyPr/>
            <a:lstStyle/>
            <a:p>
              <a:endParaRPr lang="en-US"/>
            </a:p>
          </p:txBody>
        </p:sp>
        <p:sp>
          <p:nvSpPr>
            <p:cNvPr id="1298" name="Freeform: Shape 1297">
              <a:extLst>
                <a:ext uri="{FF2B5EF4-FFF2-40B4-BE49-F238E27FC236}">
                  <a16:creationId xmlns:a16="http://schemas.microsoft.com/office/drawing/2014/main" id="{D195584F-1AF7-0761-D479-CB3451C4AA8B}"/>
                </a:ext>
              </a:extLst>
            </p:cNvPr>
            <p:cNvSpPr/>
            <p:nvPr/>
          </p:nvSpPr>
          <p:spPr>
            <a:xfrm>
              <a:off x="9613186" y="3729654"/>
              <a:ext cx="105344" cy="242071"/>
            </a:xfrm>
            <a:custGeom>
              <a:avLst/>
              <a:gdLst>
                <a:gd name="csX0" fmla="*/ 53646 w 105344"/>
                <a:gd name="csY0" fmla="*/ 9906 h 242071"/>
                <a:gd name="csX1" fmla="*/ 63442 w 105344"/>
                <a:gd name="csY1" fmla="*/ 18089 h 242071"/>
                <a:gd name="csX2" fmla="*/ 62635 w 105344"/>
                <a:gd name="csY2" fmla="*/ 59349 h 242071"/>
                <a:gd name="csX3" fmla="*/ 73123 w 105344"/>
                <a:gd name="csY3" fmla="*/ 112135 h 242071"/>
                <a:gd name="csX4" fmla="*/ 98940 w 105344"/>
                <a:gd name="csY4" fmla="*/ 155355 h 242071"/>
                <a:gd name="csX5" fmla="*/ 88452 w 105344"/>
                <a:gd name="csY5" fmla="*/ 236147 h 242071"/>
                <a:gd name="csX6" fmla="*/ 79577 w 105344"/>
                <a:gd name="csY6" fmla="*/ 236838 h 242071"/>
                <a:gd name="csX7" fmla="*/ 54798 w 105344"/>
                <a:gd name="csY7" fmla="*/ 191544 h 242071"/>
                <a:gd name="csX8" fmla="*/ 46039 w 105344"/>
                <a:gd name="csY8" fmla="*/ 152704 h 242071"/>
                <a:gd name="csX9" fmla="*/ 39354 w 105344"/>
                <a:gd name="csY9" fmla="*/ 110406 h 242071"/>
                <a:gd name="csX10" fmla="*/ 29443 w 105344"/>
                <a:gd name="csY10" fmla="*/ 107871 h 242071"/>
                <a:gd name="csX11" fmla="*/ 19416 w 105344"/>
                <a:gd name="csY11" fmla="*/ 51166 h 242071"/>
                <a:gd name="csX12" fmla="*/ 1782 w 105344"/>
                <a:gd name="csY12" fmla="*/ 26387 h 242071"/>
                <a:gd name="csX13" fmla="*/ 15728 w 105344"/>
                <a:gd name="csY13" fmla="*/ 3221 h 242071"/>
                <a:gd name="csX14" fmla="*/ 22297 w 105344"/>
                <a:gd name="csY14" fmla="*/ 2760 h 242071"/>
                <a:gd name="csX15" fmla="*/ 53876 w 105344"/>
                <a:gd name="csY15" fmla="*/ 10021 h 242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05344" h="242071">
                  <a:moveTo>
                    <a:pt x="53646" y="9906"/>
                  </a:moveTo>
                  <a:cubicBezTo>
                    <a:pt x="65978" y="-1504"/>
                    <a:pt x="71164" y="2991"/>
                    <a:pt x="63442" y="18089"/>
                  </a:cubicBezTo>
                  <a:cubicBezTo>
                    <a:pt x="69435" y="30421"/>
                    <a:pt x="69090" y="44251"/>
                    <a:pt x="62635" y="59349"/>
                  </a:cubicBezTo>
                  <a:cubicBezTo>
                    <a:pt x="51225" y="73986"/>
                    <a:pt x="54683" y="91620"/>
                    <a:pt x="73123" y="112135"/>
                  </a:cubicBezTo>
                  <a:cubicBezTo>
                    <a:pt x="92371" y="110521"/>
                    <a:pt x="117265" y="137952"/>
                    <a:pt x="98940" y="155355"/>
                  </a:cubicBezTo>
                  <a:cubicBezTo>
                    <a:pt x="101014" y="186012"/>
                    <a:pt x="97557" y="212981"/>
                    <a:pt x="88452" y="236147"/>
                  </a:cubicBezTo>
                  <a:cubicBezTo>
                    <a:pt x="86493" y="243869"/>
                    <a:pt x="83611" y="243984"/>
                    <a:pt x="79577" y="236838"/>
                  </a:cubicBezTo>
                  <a:lnTo>
                    <a:pt x="54798" y="191544"/>
                  </a:lnTo>
                  <a:cubicBezTo>
                    <a:pt x="38548" y="171836"/>
                    <a:pt x="35666" y="158812"/>
                    <a:pt x="46039" y="152704"/>
                  </a:cubicBezTo>
                  <a:cubicBezTo>
                    <a:pt x="44080" y="138989"/>
                    <a:pt x="41775" y="124813"/>
                    <a:pt x="39354" y="110406"/>
                  </a:cubicBezTo>
                  <a:lnTo>
                    <a:pt x="29443" y="107871"/>
                  </a:lnTo>
                  <a:lnTo>
                    <a:pt x="19416" y="51166"/>
                  </a:lnTo>
                  <a:cubicBezTo>
                    <a:pt x="13192" y="46326"/>
                    <a:pt x="5585" y="34224"/>
                    <a:pt x="1782" y="26387"/>
                  </a:cubicBezTo>
                  <a:cubicBezTo>
                    <a:pt x="-2598" y="13364"/>
                    <a:pt x="745" y="-4270"/>
                    <a:pt x="15728" y="3221"/>
                  </a:cubicBezTo>
                  <a:lnTo>
                    <a:pt x="22297" y="2760"/>
                  </a:lnTo>
                  <a:cubicBezTo>
                    <a:pt x="34629" y="-2426"/>
                    <a:pt x="44771" y="-467"/>
                    <a:pt x="53876" y="10021"/>
                  </a:cubicBezTo>
                  <a:close/>
                </a:path>
              </a:pathLst>
            </a:custGeom>
            <a:solidFill>
              <a:srgbClr val="0E8F60"/>
            </a:solidFill>
            <a:ln w="11479" cap="flat">
              <a:noFill/>
              <a:prstDash val="solid"/>
              <a:miter/>
            </a:ln>
          </p:spPr>
          <p:txBody>
            <a:bodyPr/>
            <a:lstStyle/>
            <a:p>
              <a:endParaRPr lang="en-US"/>
            </a:p>
          </p:txBody>
        </p:sp>
        <p:sp>
          <p:nvSpPr>
            <p:cNvPr id="1299" name="Freeform: Shape 1298">
              <a:extLst>
                <a:ext uri="{FF2B5EF4-FFF2-40B4-BE49-F238E27FC236}">
                  <a16:creationId xmlns:a16="http://schemas.microsoft.com/office/drawing/2014/main" id="{B0DD1A6F-E22A-42E2-F5B2-FBFB0B4D84EE}"/>
                </a:ext>
              </a:extLst>
            </p:cNvPr>
            <p:cNvSpPr/>
            <p:nvPr/>
          </p:nvSpPr>
          <p:spPr>
            <a:xfrm>
              <a:off x="9631991" y="3780706"/>
              <a:ext cx="30747" cy="100691"/>
            </a:xfrm>
            <a:custGeom>
              <a:avLst/>
              <a:gdLst>
                <a:gd name="csX0" fmla="*/ 20434 w 30747"/>
                <a:gd name="csY0" fmla="*/ 59355 h 100691"/>
                <a:gd name="csX1" fmla="*/ 12943 w 30747"/>
                <a:gd name="csY1" fmla="*/ 85517 h 100691"/>
                <a:gd name="csX2" fmla="*/ 2109 w 30747"/>
                <a:gd name="csY2" fmla="*/ 94738 h 100691"/>
                <a:gd name="csX3" fmla="*/ 380 w 30747"/>
                <a:gd name="csY3" fmla="*/ 0 h 100691"/>
                <a:gd name="csX4" fmla="*/ 20319 w 30747"/>
                <a:gd name="csY4" fmla="*/ 59355 h 100691"/>
              </a:gdLst>
              <a:ahLst/>
              <a:cxnLst>
                <a:cxn ang="0">
                  <a:pos x="csX0" y="csY0"/>
                </a:cxn>
                <a:cxn ang="0">
                  <a:pos x="csX1" y="csY1"/>
                </a:cxn>
                <a:cxn ang="0">
                  <a:pos x="csX2" y="csY2"/>
                </a:cxn>
                <a:cxn ang="0">
                  <a:pos x="csX3" y="csY3"/>
                </a:cxn>
                <a:cxn ang="0">
                  <a:pos x="csX4" y="csY4"/>
                </a:cxn>
              </a:cxnLst>
              <a:rect l="l" t="t" r="r" b="b"/>
              <a:pathLst>
                <a:path w="30747" h="100691">
                  <a:moveTo>
                    <a:pt x="20434" y="59355"/>
                  </a:moveTo>
                  <a:cubicBezTo>
                    <a:pt x="37146" y="70189"/>
                    <a:pt x="32766" y="86439"/>
                    <a:pt x="12943" y="85517"/>
                  </a:cubicBezTo>
                  <a:cubicBezTo>
                    <a:pt x="27234" y="99693"/>
                    <a:pt x="19051" y="106378"/>
                    <a:pt x="2109" y="94738"/>
                  </a:cubicBezTo>
                  <a:cubicBezTo>
                    <a:pt x="956" y="71111"/>
                    <a:pt x="-772" y="25471"/>
                    <a:pt x="380" y="0"/>
                  </a:cubicBezTo>
                  <a:cubicBezTo>
                    <a:pt x="13634" y="10258"/>
                    <a:pt x="19973" y="38264"/>
                    <a:pt x="20319" y="59355"/>
                  </a:cubicBezTo>
                  <a:close/>
                </a:path>
              </a:pathLst>
            </a:custGeom>
            <a:solidFill>
              <a:srgbClr val="0D7834"/>
            </a:solidFill>
            <a:ln w="11479" cap="flat">
              <a:noFill/>
              <a:prstDash val="solid"/>
              <a:miter/>
            </a:ln>
          </p:spPr>
          <p:txBody>
            <a:bodyPr/>
            <a:lstStyle/>
            <a:p>
              <a:endParaRPr lang="en-US"/>
            </a:p>
          </p:txBody>
        </p:sp>
        <p:sp>
          <p:nvSpPr>
            <p:cNvPr id="1300" name="Freeform: Shape 1299">
              <a:extLst>
                <a:ext uri="{FF2B5EF4-FFF2-40B4-BE49-F238E27FC236}">
                  <a16:creationId xmlns:a16="http://schemas.microsoft.com/office/drawing/2014/main" id="{88CD89DE-A4B8-9645-4B1D-7F53527E8C8C}"/>
                </a:ext>
              </a:extLst>
            </p:cNvPr>
            <p:cNvSpPr/>
            <p:nvPr/>
          </p:nvSpPr>
          <p:spPr>
            <a:xfrm>
              <a:off x="9633869" y="3861007"/>
              <a:ext cx="33999" cy="60191"/>
            </a:xfrm>
            <a:custGeom>
              <a:avLst/>
              <a:gdLst>
                <a:gd name="csX0" fmla="*/ 25240 w 33999"/>
                <a:gd name="csY0" fmla="*/ 21352 h 60191"/>
                <a:gd name="csX1" fmla="*/ 33999 w 33999"/>
                <a:gd name="csY1" fmla="*/ 60192 h 60191"/>
                <a:gd name="csX2" fmla="*/ 0 w 33999"/>
                <a:gd name="csY2" fmla="*/ 26308 h 60191"/>
                <a:gd name="csX3" fmla="*/ 231 w 33999"/>
                <a:gd name="csY3" fmla="*/ 14437 h 60191"/>
                <a:gd name="csX4" fmla="*/ 11064 w 33999"/>
                <a:gd name="csY4" fmla="*/ 5216 h 60191"/>
                <a:gd name="csX5" fmla="*/ 25240 w 33999"/>
                <a:gd name="csY5" fmla="*/ 21467 h 60191"/>
              </a:gdLst>
              <a:ahLst/>
              <a:cxnLst>
                <a:cxn ang="0">
                  <a:pos x="csX0" y="csY0"/>
                </a:cxn>
                <a:cxn ang="0">
                  <a:pos x="csX1" y="csY1"/>
                </a:cxn>
                <a:cxn ang="0">
                  <a:pos x="csX2" y="csY2"/>
                </a:cxn>
                <a:cxn ang="0">
                  <a:pos x="csX3" y="csY3"/>
                </a:cxn>
                <a:cxn ang="0">
                  <a:pos x="csX4" y="csY4"/>
                </a:cxn>
                <a:cxn ang="0">
                  <a:pos x="csX5" y="csY5"/>
                </a:cxn>
              </a:cxnLst>
              <a:rect l="l" t="t" r="r" b="b"/>
              <a:pathLst>
                <a:path w="33999" h="60191">
                  <a:moveTo>
                    <a:pt x="25240" y="21352"/>
                  </a:moveTo>
                  <a:lnTo>
                    <a:pt x="33999" y="60192"/>
                  </a:lnTo>
                  <a:lnTo>
                    <a:pt x="0" y="26308"/>
                  </a:lnTo>
                  <a:cubicBezTo>
                    <a:pt x="115" y="22965"/>
                    <a:pt x="346" y="17318"/>
                    <a:pt x="231" y="14437"/>
                  </a:cubicBezTo>
                  <a:lnTo>
                    <a:pt x="11064" y="5216"/>
                  </a:lnTo>
                  <a:cubicBezTo>
                    <a:pt x="27776" y="-7346"/>
                    <a:pt x="37227" y="4640"/>
                    <a:pt x="25240" y="21467"/>
                  </a:cubicBezTo>
                  <a:close/>
                </a:path>
              </a:pathLst>
            </a:custGeom>
            <a:solidFill>
              <a:srgbClr val="078240"/>
            </a:solidFill>
            <a:ln w="11479" cap="flat">
              <a:noFill/>
              <a:prstDash val="solid"/>
              <a:miter/>
            </a:ln>
          </p:spPr>
          <p:txBody>
            <a:bodyPr/>
            <a:lstStyle/>
            <a:p>
              <a:endParaRPr lang="en-US"/>
            </a:p>
          </p:txBody>
        </p:sp>
        <p:sp>
          <p:nvSpPr>
            <p:cNvPr id="1301" name="Freeform: Shape 1300">
              <a:extLst>
                <a:ext uri="{FF2B5EF4-FFF2-40B4-BE49-F238E27FC236}">
                  <a16:creationId xmlns:a16="http://schemas.microsoft.com/office/drawing/2014/main" id="{FDB0DB52-94B5-1F74-343F-E7B6AD9838CA}"/>
                </a:ext>
              </a:extLst>
            </p:cNvPr>
            <p:cNvSpPr/>
            <p:nvPr/>
          </p:nvSpPr>
          <p:spPr>
            <a:xfrm>
              <a:off x="9606900" y="3719622"/>
              <a:ext cx="21782" cy="36304"/>
            </a:xfrm>
            <a:custGeom>
              <a:avLst/>
              <a:gdLst>
                <a:gd name="csX0" fmla="*/ 21783 w 21782"/>
                <a:gd name="csY0" fmla="*/ 13139 h 36304"/>
                <a:gd name="csX1" fmla="*/ 7837 w 21782"/>
                <a:gd name="csY1" fmla="*/ 36305 h 36304"/>
                <a:gd name="csX2" fmla="*/ 346 w 21782"/>
                <a:gd name="csY2" fmla="*/ 29274 h 36304"/>
                <a:gd name="csX3" fmla="*/ 0 w 21782"/>
                <a:gd name="csY3" fmla="*/ 692 h 36304"/>
                <a:gd name="csX4" fmla="*/ 10834 w 21782"/>
                <a:gd name="csY4" fmla="*/ 0 h 36304"/>
                <a:gd name="csX5" fmla="*/ 21783 w 21782"/>
                <a:gd name="csY5" fmla="*/ 13139 h 36304"/>
              </a:gdLst>
              <a:ahLst/>
              <a:cxnLst>
                <a:cxn ang="0">
                  <a:pos x="csX0" y="csY0"/>
                </a:cxn>
                <a:cxn ang="0">
                  <a:pos x="csX1" y="csY1"/>
                </a:cxn>
                <a:cxn ang="0">
                  <a:pos x="csX2" y="csY2"/>
                </a:cxn>
                <a:cxn ang="0">
                  <a:pos x="csX3" y="csY3"/>
                </a:cxn>
                <a:cxn ang="0">
                  <a:pos x="csX4" y="csY4"/>
                </a:cxn>
                <a:cxn ang="0">
                  <a:pos x="csX5" y="csY5"/>
                </a:cxn>
              </a:cxnLst>
              <a:rect l="l" t="t" r="r" b="b"/>
              <a:pathLst>
                <a:path w="21782" h="36304">
                  <a:moveTo>
                    <a:pt x="21783" y="13139"/>
                  </a:moveTo>
                  <a:lnTo>
                    <a:pt x="7837" y="36305"/>
                  </a:lnTo>
                  <a:lnTo>
                    <a:pt x="346" y="29274"/>
                  </a:lnTo>
                  <a:lnTo>
                    <a:pt x="0" y="692"/>
                  </a:lnTo>
                  <a:lnTo>
                    <a:pt x="10834" y="0"/>
                  </a:lnTo>
                  <a:lnTo>
                    <a:pt x="21783" y="13139"/>
                  </a:lnTo>
                  <a:close/>
                </a:path>
              </a:pathLst>
            </a:custGeom>
            <a:solidFill>
              <a:srgbClr val="04A298"/>
            </a:solidFill>
            <a:ln w="11479" cap="flat">
              <a:noFill/>
              <a:prstDash val="solid"/>
              <a:miter/>
            </a:ln>
          </p:spPr>
          <p:txBody>
            <a:bodyPr/>
            <a:lstStyle/>
            <a:p>
              <a:endParaRPr lang="en-US"/>
            </a:p>
          </p:txBody>
        </p:sp>
        <p:sp>
          <p:nvSpPr>
            <p:cNvPr id="1302" name="Freeform: Shape 1301">
              <a:extLst>
                <a:ext uri="{FF2B5EF4-FFF2-40B4-BE49-F238E27FC236}">
                  <a16:creationId xmlns:a16="http://schemas.microsoft.com/office/drawing/2014/main" id="{5C5AA468-59E3-549F-B96C-9FDEFE117363}"/>
                </a:ext>
              </a:extLst>
            </p:cNvPr>
            <p:cNvSpPr/>
            <p:nvPr/>
          </p:nvSpPr>
          <p:spPr>
            <a:xfrm>
              <a:off x="9677320" y="3889187"/>
              <a:ext cx="103914" cy="130791"/>
            </a:xfrm>
            <a:custGeom>
              <a:avLst/>
              <a:gdLst>
                <a:gd name="csX0" fmla="*/ 86785 w 103914"/>
                <a:gd name="csY0" fmla="*/ 38466 h 130791"/>
                <a:gd name="csX1" fmla="*/ 87592 w 103914"/>
                <a:gd name="csY1" fmla="*/ 53910 h 130791"/>
                <a:gd name="csX2" fmla="*/ 60623 w 103914"/>
                <a:gd name="csY2" fmla="*/ 110038 h 130791"/>
                <a:gd name="csX3" fmla="*/ 49443 w 103914"/>
                <a:gd name="csY3" fmla="*/ 113841 h 130791"/>
                <a:gd name="csX4" fmla="*/ 19247 w 103914"/>
                <a:gd name="csY4" fmla="*/ 118220 h 130791"/>
                <a:gd name="csX5" fmla="*/ 9912 w 103914"/>
                <a:gd name="csY5" fmla="*/ 123407 h 130791"/>
                <a:gd name="csX6" fmla="*/ 0 w 103914"/>
                <a:gd name="csY6" fmla="*/ 122254 h 130791"/>
                <a:gd name="csX7" fmla="*/ 692 w 103914"/>
                <a:gd name="csY7" fmla="*/ 105427 h 130791"/>
                <a:gd name="csX8" fmla="*/ 15329 w 103914"/>
                <a:gd name="csY8" fmla="*/ 77191 h 130791"/>
                <a:gd name="csX9" fmla="*/ 24203 w 103914"/>
                <a:gd name="csY9" fmla="*/ 76499 h 130791"/>
                <a:gd name="csX10" fmla="*/ 53592 w 103914"/>
                <a:gd name="csY10" fmla="*/ 45381 h 130791"/>
                <a:gd name="csX11" fmla="*/ 68460 w 103914"/>
                <a:gd name="csY11" fmla="*/ 29476 h 130791"/>
                <a:gd name="csX12" fmla="*/ 86900 w 103914"/>
                <a:gd name="csY12" fmla="*/ 38350 h 1307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3914" h="130791">
                  <a:moveTo>
                    <a:pt x="86785" y="38466"/>
                  </a:moveTo>
                  <a:cubicBezTo>
                    <a:pt x="109836" y="38466"/>
                    <a:pt x="109144" y="46303"/>
                    <a:pt x="87592" y="53910"/>
                  </a:cubicBezTo>
                  <a:cubicBezTo>
                    <a:pt x="66731" y="65435"/>
                    <a:pt x="60738" y="87102"/>
                    <a:pt x="60623" y="110038"/>
                  </a:cubicBezTo>
                  <a:lnTo>
                    <a:pt x="49443" y="113841"/>
                  </a:lnTo>
                  <a:cubicBezTo>
                    <a:pt x="47484" y="126058"/>
                    <a:pt x="37457" y="127556"/>
                    <a:pt x="19247" y="118220"/>
                  </a:cubicBezTo>
                  <a:cubicBezTo>
                    <a:pt x="28813" y="132166"/>
                    <a:pt x="22589" y="135393"/>
                    <a:pt x="9912" y="123407"/>
                  </a:cubicBezTo>
                  <a:cubicBezTo>
                    <a:pt x="5993" y="126749"/>
                    <a:pt x="2997" y="126749"/>
                    <a:pt x="0" y="122254"/>
                  </a:cubicBezTo>
                  <a:cubicBezTo>
                    <a:pt x="576" y="118105"/>
                    <a:pt x="2881" y="109000"/>
                    <a:pt x="692" y="105427"/>
                  </a:cubicBezTo>
                  <a:lnTo>
                    <a:pt x="15329" y="77191"/>
                  </a:lnTo>
                  <a:lnTo>
                    <a:pt x="24203" y="76499"/>
                  </a:lnTo>
                  <a:cubicBezTo>
                    <a:pt x="27891" y="53333"/>
                    <a:pt x="37688" y="42961"/>
                    <a:pt x="53592" y="45381"/>
                  </a:cubicBezTo>
                  <a:cubicBezTo>
                    <a:pt x="51403" y="28208"/>
                    <a:pt x="51172" y="19795"/>
                    <a:pt x="68460" y="29476"/>
                  </a:cubicBezTo>
                  <a:cubicBezTo>
                    <a:pt x="62121" y="-20083"/>
                    <a:pt x="100154" y="-259"/>
                    <a:pt x="86900" y="38350"/>
                  </a:cubicBezTo>
                  <a:close/>
                </a:path>
              </a:pathLst>
            </a:custGeom>
            <a:solidFill>
              <a:srgbClr val="16843D"/>
            </a:solidFill>
            <a:ln w="11479" cap="flat">
              <a:noFill/>
              <a:prstDash val="solid"/>
              <a:miter/>
            </a:ln>
          </p:spPr>
          <p:txBody>
            <a:bodyPr/>
            <a:lstStyle/>
            <a:p>
              <a:endParaRPr lang="en-US"/>
            </a:p>
          </p:txBody>
        </p:sp>
        <p:sp>
          <p:nvSpPr>
            <p:cNvPr id="1303" name="Freeform: Shape 1302">
              <a:extLst>
                <a:ext uri="{FF2B5EF4-FFF2-40B4-BE49-F238E27FC236}">
                  <a16:creationId xmlns:a16="http://schemas.microsoft.com/office/drawing/2014/main" id="{1F1B8CFA-BC0A-5E2C-E918-B78D512F737B}"/>
                </a:ext>
              </a:extLst>
            </p:cNvPr>
            <p:cNvSpPr/>
            <p:nvPr/>
          </p:nvSpPr>
          <p:spPr>
            <a:xfrm>
              <a:off x="9660032" y="4011556"/>
              <a:ext cx="33039" cy="31805"/>
            </a:xfrm>
            <a:custGeom>
              <a:avLst/>
              <a:gdLst>
                <a:gd name="csX0" fmla="*/ 27200 w 33039"/>
                <a:gd name="csY0" fmla="*/ 1153 h 31805"/>
                <a:gd name="csX1" fmla="*/ 0 w 33039"/>
                <a:gd name="csY1" fmla="*/ 27545 h 31805"/>
                <a:gd name="csX2" fmla="*/ 0 w 33039"/>
                <a:gd name="csY2" fmla="*/ 18901 h 31805"/>
                <a:gd name="csX3" fmla="*/ 17288 w 33039"/>
                <a:gd name="csY3" fmla="*/ 0 h 31805"/>
                <a:gd name="csX4" fmla="*/ 27200 w 33039"/>
                <a:gd name="csY4" fmla="*/ 1153 h 31805"/>
              </a:gdLst>
              <a:ahLst/>
              <a:cxnLst>
                <a:cxn ang="0">
                  <a:pos x="csX0" y="csY0"/>
                </a:cxn>
                <a:cxn ang="0">
                  <a:pos x="csX1" y="csY1"/>
                </a:cxn>
                <a:cxn ang="0">
                  <a:pos x="csX2" y="csY2"/>
                </a:cxn>
                <a:cxn ang="0">
                  <a:pos x="csX3" y="csY3"/>
                </a:cxn>
                <a:cxn ang="0">
                  <a:pos x="csX4" y="csY4"/>
                </a:cxn>
              </a:cxnLst>
              <a:rect l="l" t="t" r="r" b="b"/>
              <a:pathLst>
                <a:path w="33039" h="31805">
                  <a:moveTo>
                    <a:pt x="27200" y="1153"/>
                  </a:moveTo>
                  <a:cubicBezTo>
                    <a:pt x="44257" y="17749"/>
                    <a:pt x="20515" y="41606"/>
                    <a:pt x="0" y="27545"/>
                  </a:cubicBezTo>
                  <a:cubicBezTo>
                    <a:pt x="0" y="25471"/>
                    <a:pt x="0" y="21552"/>
                    <a:pt x="0" y="18901"/>
                  </a:cubicBezTo>
                  <a:lnTo>
                    <a:pt x="17288" y="0"/>
                  </a:lnTo>
                  <a:lnTo>
                    <a:pt x="27200" y="1153"/>
                  </a:lnTo>
                  <a:close/>
                </a:path>
              </a:pathLst>
            </a:custGeom>
            <a:solidFill>
              <a:srgbClr val="10893F"/>
            </a:solidFill>
            <a:ln w="11479" cap="flat">
              <a:noFill/>
              <a:prstDash val="solid"/>
              <a:miter/>
            </a:ln>
          </p:spPr>
          <p:txBody>
            <a:bodyPr/>
            <a:lstStyle/>
            <a:p>
              <a:endParaRPr lang="en-US"/>
            </a:p>
          </p:txBody>
        </p:sp>
        <p:sp>
          <p:nvSpPr>
            <p:cNvPr id="1304" name="Freeform: Shape 1303">
              <a:extLst>
                <a:ext uri="{FF2B5EF4-FFF2-40B4-BE49-F238E27FC236}">
                  <a16:creationId xmlns:a16="http://schemas.microsoft.com/office/drawing/2014/main" id="{0B60A23E-84FA-6F08-BAB0-0C309823DA1A}"/>
                </a:ext>
              </a:extLst>
            </p:cNvPr>
            <p:cNvSpPr/>
            <p:nvPr/>
          </p:nvSpPr>
          <p:spPr>
            <a:xfrm>
              <a:off x="9660032" y="4006862"/>
              <a:ext cx="112725" cy="119140"/>
            </a:xfrm>
            <a:custGeom>
              <a:avLst/>
              <a:gdLst>
                <a:gd name="csX0" fmla="*/ 59701 w 112725"/>
                <a:gd name="csY0" fmla="*/ 21060 h 119140"/>
                <a:gd name="csX1" fmla="*/ 42298 w 112725"/>
                <a:gd name="csY1" fmla="*/ 29013 h 119140"/>
                <a:gd name="csX2" fmla="*/ 94853 w 112725"/>
                <a:gd name="csY2" fmla="*/ 40768 h 119140"/>
                <a:gd name="csX3" fmla="*/ 112141 w 112725"/>
                <a:gd name="csY3" fmla="*/ 49412 h 119140"/>
                <a:gd name="csX4" fmla="*/ 93931 w 112725"/>
                <a:gd name="csY4" fmla="*/ 108076 h 119140"/>
                <a:gd name="csX5" fmla="*/ 95199 w 112725"/>
                <a:gd name="csY5" fmla="*/ 119140 h 119140"/>
                <a:gd name="csX6" fmla="*/ 67768 w 112725"/>
                <a:gd name="csY6" fmla="*/ 102083 h 119140"/>
                <a:gd name="csX7" fmla="*/ 38494 w 112725"/>
                <a:gd name="csY7" fmla="*/ 40423 h 119140"/>
                <a:gd name="csX8" fmla="*/ 25471 w 112725"/>
                <a:gd name="csY8" fmla="*/ 75459 h 119140"/>
                <a:gd name="csX9" fmla="*/ 10949 w 112725"/>
                <a:gd name="csY9" fmla="*/ 82836 h 119140"/>
                <a:gd name="csX10" fmla="*/ 0 w 112725"/>
                <a:gd name="csY10" fmla="*/ 32125 h 119140"/>
                <a:gd name="csX11" fmla="*/ 27200 w 112725"/>
                <a:gd name="csY11" fmla="*/ 5732 h 119140"/>
                <a:gd name="csX12" fmla="*/ 36535 w 112725"/>
                <a:gd name="csY12" fmla="*/ 545 h 119140"/>
                <a:gd name="csX13" fmla="*/ 59701 w 112725"/>
                <a:gd name="csY13" fmla="*/ 20945 h 1191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2725" h="119140">
                  <a:moveTo>
                    <a:pt x="59701" y="21060"/>
                  </a:moveTo>
                  <a:cubicBezTo>
                    <a:pt x="62582" y="30050"/>
                    <a:pt x="51403" y="29589"/>
                    <a:pt x="42298" y="29013"/>
                  </a:cubicBezTo>
                  <a:cubicBezTo>
                    <a:pt x="39301" y="28782"/>
                    <a:pt x="98426" y="18294"/>
                    <a:pt x="94853" y="40768"/>
                  </a:cubicBezTo>
                  <a:cubicBezTo>
                    <a:pt x="100154" y="26477"/>
                    <a:pt x="115944" y="34199"/>
                    <a:pt x="112141" y="49412"/>
                  </a:cubicBezTo>
                  <a:cubicBezTo>
                    <a:pt x="88399" y="64165"/>
                    <a:pt x="82290" y="83642"/>
                    <a:pt x="93931" y="108076"/>
                  </a:cubicBezTo>
                  <a:cubicBezTo>
                    <a:pt x="105687" y="108883"/>
                    <a:pt x="106493" y="114530"/>
                    <a:pt x="95199" y="119140"/>
                  </a:cubicBezTo>
                  <a:cubicBezTo>
                    <a:pt x="89897" y="119140"/>
                    <a:pt x="71111" y="109228"/>
                    <a:pt x="67768" y="102083"/>
                  </a:cubicBezTo>
                  <a:lnTo>
                    <a:pt x="38494" y="40423"/>
                  </a:lnTo>
                  <a:lnTo>
                    <a:pt x="25471" y="75459"/>
                  </a:lnTo>
                  <a:lnTo>
                    <a:pt x="10949" y="82836"/>
                  </a:lnTo>
                  <a:cubicBezTo>
                    <a:pt x="5878" y="69582"/>
                    <a:pt x="692" y="45263"/>
                    <a:pt x="0" y="32125"/>
                  </a:cubicBezTo>
                  <a:lnTo>
                    <a:pt x="27200" y="5732"/>
                  </a:lnTo>
                  <a:lnTo>
                    <a:pt x="36535" y="545"/>
                  </a:lnTo>
                  <a:cubicBezTo>
                    <a:pt x="51287" y="-1990"/>
                    <a:pt x="67192" y="4233"/>
                    <a:pt x="59701" y="20945"/>
                  </a:cubicBezTo>
                  <a:close/>
                </a:path>
              </a:pathLst>
            </a:custGeom>
            <a:solidFill>
              <a:srgbClr val="1EA553"/>
            </a:solidFill>
            <a:ln w="11479" cap="flat">
              <a:noFill/>
              <a:prstDash val="solid"/>
              <a:miter/>
            </a:ln>
          </p:spPr>
          <p:txBody>
            <a:bodyPr/>
            <a:lstStyle/>
            <a:p>
              <a:endParaRPr lang="en-US"/>
            </a:p>
          </p:txBody>
        </p:sp>
        <p:sp>
          <p:nvSpPr>
            <p:cNvPr id="1305" name="Freeform: Shape 1304">
              <a:extLst>
                <a:ext uri="{FF2B5EF4-FFF2-40B4-BE49-F238E27FC236}">
                  <a16:creationId xmlns:a16="http://schemas.microsoft.com/office/drawing/2014/main" id="{1F80D01C-F00E-C801-E1E4-E0FF5C864D8B}"/>
                </a:ext>
              </a:extLst>
            </p:cNvPr>
            <p:cNvSpPr/>
            <p:nvPr/>
          </p:nvSpPr>
          <p:spPr>
            <a:xfrm>
              <a:off x="10776699" y="4068620"/>
              <a:ext cx="123784" cy="202485"/>
            </a:xfrm>
            <a:custGeom>
              <a:avLst/>
              <a:gdLst>
                <a:gd name="csX0" fmla="*/ 25024 w 123784"/>
                <a:gd name="csY0" fmla="*/ 13471 h 202485"/>
                <a:gd name="csX1" fmla="*/ 116304 w 123784"/>
                <a:gd name="csY1" fmla="*/ 90921 h 202485"/>
                <a:gd name="csX2" fmla="*/ 117111 w 123784"/>
                <a:gd name="csY2" fmla="*/ 99565 h 202485"/>
                <a:gd name="csX3" fmla="*/ 83803 w 123784"/>
                <a:gd name="csY3" fmla="*/ 202485 h 202485"/>
                <a:gd name="csX4" fmla="*/ 39431 w 123784"/>
                <a:gd name="csY4" fmla="*/ 194302 h 202485"/>
                <a:gd name="csX5" fmla="*/ 59254 w 123784"/>
                <a:gd name="csY5" fmla="*/ 116391 h 202485"/>
                <a:gd name="csX6" fmla="*/ 39085 w 123784"/>
                <a:gd name="csY6" fmla="*/ 58650 h 202485"/>
                <a:gd name="csX7" fmla="*/ 245 w 123784"/>
                <a:gd name="csY7" fmla="*/ 20847 h 202485"/>
                <a:gd name="csX8" fmla="*/ 24909 w 123784"/>
                <a:gd name="csY8" fmla="*/ 13586 h 2024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3784" h="202485">
                  <a:moveTo>
                    <a:pt x="25024" y="13471"/>
                  </a:moveTo>
                  <a:cubicBezTo>
                    <a:pt x="77925" y="-28020"/>
                    <a:pt x="146731" y="34447"/>
                    <a:pt x="116304" y="90921"/>
                  </a:cubicBezTo>
                  <a:cubicBezTo>
                    <a:pt x="123911" y="92880"/>
                    <a:pt x="124141" y="95761"/>
                    <a:pt x="117111" y="99565"/>
                  </a:cubicBezTo>
                  <a:cubicBezTo>
                    <a:pt x="121145" y="138981"/>
                    <a:pt x="119416" y="181048"/>
                    <a:pt x="83803" y="202485"/>
                  </a:cubicBezTo>
                  <a:cubicBezTo>
                    <a:pt x="69281" y="202485"/>
                    <a:pt x="51532" y="199949"/>
                    <a:pt x="39431" y="194302"/>
                  </a:cubicBezTo>
                  <a:cubicBezTo>
                    <a:pt x="55566" y="169753"/>
                    <a:pt x="62136" y="143706"/>
                    <a:pt x="59254" y="116391"/>
                  </a:cubicBezTo>
                  <a:cubicBezTo>
                    <a:pt x="45770" y="101524"/>
                    <a:pt x="36204" y="77667"/>
                    <a:pt x="39085" y="58650"/>
                  </a:cubicBezTo>
                  <a:cubicBezTo>
                    <a:pt x="16841" y="69829"/>
                    <a:pt x="-2406" y="43552"/>
                    <a:pt x="245" y="20847"/>
                  </a:cubicBezTo>
                  <a:cubicBezTo>
                    <a:pt x="1628" y="-705"/>
                    <a:pt x="9811" y="-5891"/>
                    <a:pt x="24909" y="13586"/>
                  </a:cubicBezTo>
                  <a:close/>
                </a:path>
              </a:pathLst>
            </a:custGeom>
            <a:solidFill>
              <a:srgbClr val="A5C644"/>
            </a:solidFill>
            <a:ln w="11479" cap="flat">
              <a:noFill/>
              <a:prstDash val="solid"/>
              <a:miter/>
            </a:ln>
          </p:spPr>
          <p:txBody>
            <a:bodyPr/>
            <a:lstStyle/>
            <a:p>
              <a:endParaRPr lang="en-US"/>
            </a:p>
          </p:txBody>
        </p:sp>
        <p:sp>
          <p:nvSpPr>
            <p:cNvPr id="1306" name="Freeform: Shape 1305">
              <a:extLst>
                <a:ext uri="{FF2B5EF4-FFF2-40B4-BE49-F238E27FC236}">
                  <a16:creationId xmlns:a16="http://schemas.microsoft.com/office/drawing/2014/main" id="{E6F30CB6-AFF6-2965-061F-CEE5AB6E8328}"/>
                </a:ext>
              </a:extLst>
            </p:cNvPr>
            <p:cNvSpPr/>
            <p:nvPr/>
          </p:nvSpPr>
          <p:spPr>
            <a:xfrm>
              <a:off x="10905109" y="4140637"/>
              <a:ext cx="64928" cy="89323"/>
            </a:xfrm>
            <a:custGeom>
              <a:avLst/>
              <a:gdLst>
                <a:gd name="csX0" fmla="*/ 48171 w 64928"/>
                <a:gd name="csY0" fmla="*/ 37344 h 89323"/>
                <a:gd name="csX1" fmla="*/ 48056 w 64928"/>
                <a:gd name="csY1" fmla="*/ 53941 h 89323"/>
                <a:gd name="csX2" fmla="*/ 23623 w 64928"/>
                <a:gd name="csY2" fmla="*/ 89323 h 89323"/>
                <a:gd name="csX3" fmla="*/ 14633 w 64928"/>
                <a:gd name="csY3" fmla="*/ 89093 h 89323"/>
                <a:gd name="csX4" fmla="*/ 5874 w 64928"/>
                <a:gd name="csY4" fmla="*/ 1731 h 89323"/>
                <a:gd name="csX5" fmla="*/ 48171 w 64928"/>
                <a:gd name="csY5" fmla="*/ 37229 h 89323"/>
              </a:gdLst>
              <a:ahLst/>
              <a:cxnLst>
                <a:cxn ang="0">
                  <a:pos x="csX0" y="csY0"/>
                </a:cxn>
                <a:cxn ang="0">
                  <a:pos x="csX1" y="csY1"/>
                </a:cxn>
                <a:cxn ang="0">
                  <a:pos x="csX2" y="csY2"/>
                </a:cxn>
                <a:cxn ang="0">
                  <a:pos x="csX3" y="csY3"/>
                </a:cxn>
                <a:cxn ang="0">
                  <a:pos x="csX4" y="csY4"/>
                </a:cxn>
                <a:cxn ang="0">
                  <a:pos x="csX5" y="csY5"/>
                </a:cxn>
              </a:cxnLst>
              <a:rect l="l" t="t" r="r" b="b"/>
              <a:pathLst>
                <a:path w="64928" h="89323">
                  <a:moveTo>
                    <a:pt x="48171" y="37344"/>
                  </a:moveTo>
                  <a:cubicBezTo>
                    <a:pt x="70991" y="40226"/>
                    <a:pt x="70069" y="47832"/>
                    <a:pt x="48056" y="53941"/>
                  </a:cubicBezTo>
                  <a:cubicBezTo>
                    <a:pt x="41487" y="69961"/>
                    <a:pt x="33304" y="81832"/>
                    <a:pt x="23623" y="89323"/>
                  </a:cubicBezTo>
                  <a:lnTo>
                    <a:pt x="14633" y="89093"/>
                  </a:lnTo>
                  <a:cubicBezTo>
                    <a:pt x="3108" y="67310"/>
                    <a:pt x="-6689" y="22707"/>
                    <a:pt x="5874" y="1731"/>
                  </a:cubicBezTo>
                  <a:cubicBezTo>
                    <a:pt x="17514" y="-6913"/>
                    <a:pt x="45751" y="18674"/>
                    <a:pt x="48171" y="37229"/>
                  </a:cubicBezTo>
                  <a:close/>
                </a:path>
              </a:pathLst>
            </a:custGeom>
            <a:solidFill>
              <a:srgbClr val="9C6E04"/>
            </a:solidFill>
            <a:ln w="11479" cap="flat">
              <a:noFill/>
              <a:prstDash val="solid"/>
              <a:miter/>
            </a:ln>
          </p:spPr>
          <p:txBody>
            <a:bodyPr/>
            <a:lstStyle/>
            <a:p>
              <a:endParaRPr lang="en-US"/>
            </a:p>
          </p:txBody>
        </p:sp>
        <p:sp>
          <p:nvSpPr>
            <p:cNvPr id="1307" name="Freeform: Shape 1306">
              <a:extLst>
                <a:ext uri="{FF2B5EF4-FFF2-40B4-BE49-F238E27FC236}">
                  <a16:creationId xmlns:a16="http://schemas.microsoft.com/office/drawing/2014/main" id="{102CB22D-FDAE-0FA3-EB3D-1F6685CFEF3C}"/>
                </a:ext>
              </a:extLst>
            </p:cNvPr>
            <p:cNvSpPr/>
            <p:nvPr/>
          </p:nvSpPr>
          <p:spPr>
            <a:xfrm>
              <a:off x="10928691" y="4183628"/>
              <a:ext cx="27439" cy="62005"/>
            </a:xfrm>
            <a:custGeom>
              <a:avLst/>
              <a:gdLst>
                <a:gd name="csX0" fmla="*/ 24474 w 27439"/>
                <a:gd name="csY0" fmla="*/ 10949 h 62005"/>
                <a:gd name="csX1" fmla="*/ 2461 w 27439"/>
                <a:gd name="csY1" fmla="*/ 62006 h 62005"/>
                <a:gd name="csX2" fmla="*/ 40 w 27439"/>
                <a:gd name="csY2" fmla="*/ 46331 h 62005"/>
                <a:gd name="csX3" fmla="*/ 3729 w 27439"/>
                <a:gd name="csY3" fmla="*/ 0 h 62005"/>
                <a:gd name="csX4" fmla="*/ 24474 w 27439"/>
                <a:gd name="csY4" fmla="*/ 10949 h 62005"/>
              </a:gdLst>
              <a:ahLst/>
              <a:cxnLst>
                <a:cxn ang="0">
                  <a:pos x="csX0" y="csY0"/>
                </a:cxn>
                <a:cxn ang="0">
                  <a:pos x="csX1" y="csY1"/>
                </a:cxn>
                <a:cxn ang="0">
                  <a:pos x="csX2" y="csY2"/>
                </a:cxn>
                <a:cxn ang="0">
                  <a:pos x="csX3" y="csY3"/>
                </a:cxn>
                <a:cxn ang="0">
                  <a:pos x="csX4" y="csY4"/>
                </a:cxn>
              </a:cxnLst>
              <a:rect l="l" t="t" r="r" b="b"/>
              <a:pathLst>
                <a:path w="27439" h="62005">
                  <a:moveTo>
                    <a:pt x="24474" y="10949"/>
                  </a:moveTo>
                  <a:cubicBezTo>
                    <a:pt x="30813" y="33769"/>
                    <a:pt x="28508" y="60162"/>
                    <a:pt x="2461" y="62006"/>
                  </a:cubicBezTo>
                  <a:cubicBezTo>
                    <a:pt x="1654" y="57857"/>
                    <a:pt x="-305" y="50250"/>
                    <a:pt x="40" y="46331"/>
                  </a:cubicBezTo>
                  <a:lnTo>
                    <a:pt x="3729" y="0"/>
                  </a:lnTo>
                  <a:lnTo>
                    <a:pt x="24474" y="10949"/>
                  </a:lnTo>
                  <a:close/>
                </a:path>
              </a:pathLst>
            </a:custGeom>
            <a:solidFill>
              <a:srgbClr val="B08A06"/>
            </a:solidFill>
            <a:ln w="11479" cap="flat">
              <a:noFill/>
              <a:prstDash val="solid"/>
              <a:miter/>
            </a:ln>
          </p:spPr>
          <p:txBody>
            <a:bodyPr/>
            <a:lstStyle/>
            <a:p>
              <a:endParaRPr lang="en-US"/>
            </a:p>
          </p:txBody>
        </p:sp>
        <p:sp>
          <p:nvSpPr>
            <p:cNvPr id="1308" name="Freeform: Shape 1307">
              <a:extLst>
                <a:ext uri="{FF2B5EF4-FFF2-40B4-BE49-F238E27FC236}">
                  <a16:creationId xmlns:a16="http://schemas.microsoft.com/office/drawing/2014/main" id="{0D07FCC4-CDED-5A04-C367-2ECFEA6C5306}"/>
                </a:ext>
              </a:extLst>
            </p:cNvPr>
            <p:cNvSpPr/>
            <p:nvPr/>
          </p:nvSpPr>
          <p:spPr>
            <a:xfrm>
              <a:off x="10892875" y="4130990"/>
              <a:ext cx="26866" cy="98739"/>
            </a:xfrm>
            <a:custGeom>
              <a:avLst/>
              <a:gdLst>
                <a:gd name="csX0" fmla="*/ 18108 w 26866"/>
                <a:gd name="csY0" fmla="*/ 11378 h 98739"/>
                <a:gd name="csX1" fmla="*/ 26867 w 26866"/>
                <a:gd name="csY1" fmla="*/ 98739 h 98739"/>
                <a:gd name="csX2" fmla="*/ 820 w 26866"/>
                <a:gd name="csY2" fmla="*/ 37195 h 98739"/>
                <a:gd name="csX3" fmla="*/ 13 w 26866"/>
                <a:gd name="csY3" fmla="*/ 28551 h 98739"/>
                <a:gd name="csX4" fmla="*/ 18108 w 26866"/>
                <a:gd name="csY4" fmla="*/ 2734 h 98739"/>
                <a:gd name="csX5" fmla="*/ 18108 w 26866"/>
                <a:gd name="csY5" fmla="*/ 11378 h 98739"/>
              </a:gdLst>
              <a:ahLst/>
              <a:cxnLst>
                <a:cxn ang="0">
                  <a:pos x="csX0" y="csY0"/>
                </a:cxn>
                <a:cxn ang="0">
                  <a:pos x="csX1" y="csY1"/>
                </a:cxn>
                <a:cxn ang="0">
                  <a:pos x="csX2" y="csY2"/>
                </a:cxn>
                <a:cxn ang="0">
                  <a:pos x="csX3" y="csY3"/>
                </a:cxn>
                <a:cxn ang="0">
                  <a:pos x="csX4" y="csY4"/>
                </a:cxn>
                <a:cxn ang="0">
                  <a:pos x="csX5" y="csY5"/>
                </a:cxn>
              </a:cxnLst>
              <a:rect l="l" t="t" r="r" b="b"/>
              <a:pathLst>
                <a:path w="26866" h="98739">
                  <a:moveTo>
                    <a:pt x="18108" y="11378"/>
                  </a:moveTo>
                  <a:lnTo>
                    <a:pt x="26867" y="98739"/>
                  </a:lnTo>
                  <a:cubicBezTo>
                    <a:pt x="-4136" y="91594"/>
                    <a:pt x="19260" y="33968"/>
                    <a:pt x="820" y="37195"/>
                  </a:cubicBezTo>
                  <a:cubicBezTo>
                    <a:pt x="589" y="34544"/>
                    <a:pt x="-102" y="30625"/>
                    <a:pt x="13" y="28551"/>
                  </a:cubicBezTo>
                  <a:cubicBezTo>
                    <a:pt x="13" y="3656"/>
                    <a:pt x="6006" y="-4988"/>
                    <a:pt x="18108" y="2734"/>
                  </a:cubicBezTo>
                  <a:cubicBezTo>
                    <a:pt x="25714" y="4463"/>
                    <a:pt x="25368" y="7344"/>
                    <a:pt x="18108" y="11378"/>
                  </a:cubicBezTo>
                  <a:close/>
                </a:path>
              </a:pathLst>
            </a:custGeom>
            <a:solidFill>
              <a:srgbClr val="728215"/>
            </a:solidFill>
            <a:ln w="11479" cap="flat">
              <a:noFill/>
              <a:prstDash val="solid"/>
              <a:miter/>
            </a:ln>
          </p:spPr>
          <p:txBody>
            <a:bodyPr/>
            <a:lstStyle/>
            <a:p>
              <a:endParaRPr lang="en-US"/>
            </a:p>
          </p:txBody>
        </p:sp>
        <p:sp>
          <p:nvSpPr>
            <p:cNvPr id="1309" name="Freeform: Shape 1308">
              <a:extLst>
                <a:ext uri="{FF2B5EF4-FFF2-40B4-BE49-F238E27FC236}">
                  <a16:creationId xmlns:a16="http://schemas.microsoft.com/office/drawing/2014/main" id="{DC914124-204F-A037-A5EF-73E048565304}"/>
                </a:ext>
              </a:extLst>
            </p:cNvPr>
            <p:cNvSpPr/>
            <p:nvPr/>
          </p:nvSpPr>
          <p:spPr>
            <a:xfrm>
              <a:off x="10919742" y="4194577"/>
              <a:ext cx="52937" cy="85402"/>
            </a:xfrm>
            <a:custGeom>
              <a:avLst/>
              <a:gdLst>
                <a:gd name="csX0" fmla="*/ 39762 w 52937"/>
                <a:gd name="csY0" fmla="*/ 43565 h 85402"/>
                <a:gd name="csX1" fmla="*/ 10834 w 52937"/>
                <a:gd name="csY1" fmla="*/ 85402 h 85402"/>
                <a:gd name="csX2" fmla="*/ 0 w 52937"/>
                <a:gd name="csY2" fmla="*/ 84826 h 85402"/>
                <a:gd name="csX3" fmla="*/ 11525 w 52937"/>
                <a:gd name="csY3" fmla="*/ 51057 h 85402"/>
                <a:gd name="csX4" fmla="*/ 33538 w 52937"/>
                <a:gd name="csY4" fmla="*/ 0 h 85402"/>
                <a:gd name="csX5" fmla="*/ 39877 w 52937"/>
                <a:gd name="csY5" fmla="*/ 43565 h 85402"/>
              </a:gdLst>
              <a:ahLst/>
              <a:cxnLst>
                <a:cxn ang="0">
                  <a:pos x="csX0" y="csY0"/>
                </a:cxn>
                <a:cxn ang="0">
                  <a:pos x="csX1" y="csY1"/>
                </a:cxn>
                <a:cxn ang="0">
                  <a:pos x="csX2" y="csY2"/>
                </a:cxn>
                <a:cxn ang="0">
                  <a:pos x="csX3" y="csY3"/>
                </a:cxn>
                <a:cxn ang="0">
                  <a:pos x="csX4" y="csY4"/>
                </a:cxn>
                <a:cxn ang="0">
                  <a:pos x="csX5" y="csY5"/>
                </a:cxn>
              </a:cxnLst>
              <a:rect l="l" t="t" r="r" b="b"/>
              <a:pathLst>
                <a:path w="52937" h="85402">
                  <a:moveTo>
                    <a:pt x="39762" y="43565"/>
                  </a:moveTo>
                  <a:cubicBezTo>
                    <a:pt x="4495" y="55667"/>
                    <a:pt x="36996" y="76412"/>
                    <a:pt x="10834" y="85402"/>
                  </a:cubicBezTo>
                  <a:lnTo>
                    <a:pt x="0" y="84826"/>
                  </a:lnTo>
                  <a:lnTo>
                    <a:pt x="11525" y="51057"/>
                  </a:lnTo>
                  <a:cubicBezTo>
                    <a:pt x="29044" y="41260"/>
                    <a:pt x="35959" y="20400"/>
                    <a:pt x="33538" y="0"/>
                  </a:cubicBezTo>
                  <a:cubicBezTo>
                    <a:pt x="64196" y="922"/>
                    <a:pt x="52325" y="22705"/>
                    <a:pt x="39877" y="43565"/>
                  </a:cubicBezTo>
                  <a:close/>
                </a:path>
              </a:pathLst>
            </a:custGeom>
            <a:solidFill>
              <a:srgbClr val="927505"/>
            </a:solidFill>
            <a:ln w="11479" cap="flat">
              <a:noFill/>
              <a:prstDash val="solid"/>
              <a:miter/>
            </a:ln>
          </p:spPr>
          <p:txBody>
            <a:bodyPr/>
            <a:lstStyle/>
            <a:p>
              <a:endParaRPr lang="en-US"/>
            </a:p>
          </p:txBody>
        </p:sp>
        <p:sp>
          <p:nvSpPr>
            <p:cNvPr id="1310" name="Freeform: Shape 1309">
              <a:extLst>
                <a:ext uri="{FF2B5EF4-FFF2-40B4-BE49-F238E27FC236}">
                  <a16:creationId xmlns:a16="http://schemas.microsoft.com/office/drawing/2014/main" id="{D2F1BA56-7A12-6954-A831-0CDF2E6FA8A6}"/>
                </a:ext>
              </a:extLst>
            </p:cNvPr>
            <p:cNvSpPr/>
            <p:nvPr/>
          </p:nvSpPr>
          <p:spPr>
            <a:xfrm>
              <a:off x="10742056" y="4265991"/>
              <a:ext cx="93611" cy="65852"/>
            </a:xfrm>
            <a:custGeom>
              <a:avLst/>
              <a:gdLst>
                <a:gd name="csX0" fmla="*/ 48142 w 93611"/>
                <a:gd name="csY0" fmla="*/ 5575 h 65852"/>
                <a:gd name="csX1" fmla="*/ 65429 w 93611"/>
                <a:gd name="csY1" fmla="*/ 14219 h 65852"/>
                <a:gd name="csX2" fmla="*/ 80989 w 93611"/>
                <a:gd name="csY2" fmla="*/ 24592 h 65852"/>
                <a:gd name="csX3" fmla="*/ 47220 w 93611"/>
                <a:gd name="csY3" fmla="*/ 57785 h 65852"/>
                <a:gd name="csX4" fmla="*/ 22325 w 93611"/>
                <a:gd name="csY4" fmla="*/ 64008 h 65852"/>
                <a:gd name="csX5" fmla="*/ 5037 w 93611"/>
                <a:gd name="csY5" fmla="*/ 65853 h 65852"/>
                <a:gd name="csX6" fmla="*/ 21979 w 93611"/>
                <a:gd name="csY6" fmla="*/ 27012 h 65852"/>
                <a:gd name="csX7" fmla="*/ 39498 w 93611"/>
                <a:gd name="csY7" fmla="*/ 5575 h 65852"/>
                <a:gd name="csX8" fmla="*/ 48142 w 93611"/>
                <a:gd name="csY8" fmla="*/ 5575 h 658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3611" h="65852">
                  <a:moveTo>
                    <a:pt x="48142" y="5575"/>
                  </a:moveTo>
                  <a:lnTo>
                    <a:pt x="65429" y="14219"/>
                  </a:lnTo>
                  <a:lnTo>
                    <a:pt x="80989" y="24592"/>
                  </a:lnTo>
                  <a:cubicBezTo>
                    <a:pt x="110147" y="64700"/>
                    <a:pt x="84561" y="63663"/>
                    <a:pt x="47220" y="57785"/>
                  </a:cubicBezTo>
                  <a:lnTo>
                    <a:pt x="22325" y="64008"/>
                  </a:lnTo>
                  <a:lnTo>
                    <a:pt x="5037" y="65853"/>
                  </a:lnTo>
                  <a:cubicBezTo>
                    <a:pt x="-5336" y="57324"/>
                    <a:pt x="312" y="44416"/>
                    <a:pt x="21979" y="27012"/>
                  </a:cubicBezTo>
                  <a:cubicBezTo>
                    <a:pt x="23593" y="7189"/>
                    <a:pt x="29355" y="43"/>
                    <a:pt x="39498" y="5575"/>
                  </a:cubicBezTo>
                  <a:cubicBezTo>
                    <a:pt x="41918" y="-1916"/>
                    <a:pt x="44799" y="-1801"/>
                    <a:pt x="48142" y="5575"/>
                  </a:cubicBezTo>
                  <a:close/>
                </a:path>
              </a:pathLst>
            </a:custGeom>
            <a:solidFill>
              <a:srgbClr val="E9B30B"/>
            </a:solidFill>
            <a:ln w="11479" cap="flat">
              <a:noFill/>
              <a:prstDash val="solid"/>
              <a:miter/>
            </a:ln>
          </p:spPr>
          <p:txBody>
            <a:bodyPr/>
            <a:lstStyle/>
            <a:p>
              <a:endParaRPr lang="en-US"/>
            </a:p>
          </p:txBody>
        </p:sp>
        <p:sp>
          <p:nvSpPr>
            <p:cNvPr id="1311" name="Freeform: Shape 1310">
              <a:extLst>
                <a:ext uri="{FF2B5EF4-FFF2-40B4-BE49-F238E27FC236}">
                  <a16:creationId xmlns:a16="http://schemas.microsoft.com/office/drawing/2014/main" id="{EF226F17-6CDD-B119-FD97-6F5401A6683B}"/>
                </a:ext>
              </a:extLst>
            </p:cNvPr>
            <p:cNvSpPr/>
            <p:nvPr/>
          </p:nvSpPr>
          <p:spPr>
            <a:xfrm>
              <a:off x="10789160" y="4290583"/>
              <a:ext cx="60622" cy="44055"/>
            </a:xfrm>
            <a:custGeom>
              <a:avLst/>
              <a:gdLst>
                <a:gd name="csX0" fmla="*/ 60623 w 60622"/>
                <a:gd name="csY0" fmla="*/ 33078 h 44055"/>
                <a:gd name="csX1" fmla="*/ 0 w 60622"/>
                <a:gd name="csY1" fmla="*/ 33193 h 44055"/>
                <a:gd name="csX2" fmla="*/ 34806 w 60622"/>
                <a:gd name="csY2" fmla="*/ 27200 h 44055"/>
                <a:gd name="csX3" fmla="*/ 33884 w 60622"/>
                <a:gd name="csY3" fmla="*/ 0 h 44055"/>
                <a:gd name="csX4" fmla="*/ 60623 w 60622"/>
                <a:gd name="csY4" fmla="*/ 32962 h 44055"/>
              </a:gdLst>
              <a:ahLst/>
              <a:cxnLst>
                <a:cxn ang="0">
                  <a:pos x="csX0" y="csY0"/>
                </a:cxn>
                <a:cxn ang="0">
                  <a:pos x="csX1" y="csY1"/>
                </a:cxn>
                <a:cxn ang="0">
                  <a:pos x="csX2" y="csY2"/>
                </a:cxn>
                <a:cxn ang="0">
                  <a:pos x="csX3" y="csY3"/>
                </a:cxn>
                <a:cxn ang="0">
                  <a:pos x="csX4" y="csY4"/>
                </a:cxn>
              </a:cxnLst>
              <a:rect l="l" t="t" r="r" b="b"/>
              <a:pathLst>
                <a:path w="60622" h="44055">
                  <a:moveTo>
                    <a:pt x="60623" y="33078"/>
                  </a:moveTo>
                  <a:cubicBezTo>
                    <a:pt x="53477" y="53247"/>
                    <a:pt x="16366" y="40915"/>
                    <a:pt x="0" y="33193"/>
                  </a:cubicBezTo>
                  <a:lnTo>
                    <a:pt x="34806" y="27200"/>
                  </a:lnTo>
                  <a:cubicBezTo>
                    <a:pt x="41376" y="26047"/>
                    <a:pt x="33884" y="3112"/>
                    <a:pt x="33884" y="0"/>
                  </a:cubicBezTo>
                  <a:cubicBezTo>
                    <a:pt x="43565" y="6454"/>
                    <a:pt x="54514" y="22013"/>
                    <a:pt x="60623" y="32962"/>
                  </a:cubicBezTo>
                  <a:close/>
                </a:path>
              </a:pathLst>
            </a:custGeom>
            <a:solidFill>
              <a:srgbClr val="D2B508"/>
            </a:solidFill>
            <a:ln w="11479" cap="flat">
              <a:noFill/>
              <a:prstDash val="solid"/>
              <a:miter/>
            </a:ln>
          </p:spPr>
          <p:txBody>
            <a:bodyPr/>
            <a:lstStyle/>
            <a:p>
              <a:endParaRPr lang="en-US"/>
            </a:p>
          </p:txBody>
        </p:sp>
        <p:sp>
          <p:nvSpPr>
            <p:cNvPr id="1312" name="Freeform: Shape 1311">
              <a:extLst>
                <a:ext uri="{FF2B5EF4-FFF2-40B4-BE49-F238E27FC236}">
                  <a16:creationId xmlns:a16="http://schemas.microsoft.com/office/drawing/2014/main" id="{754B6668-9098-81FF-318B-5A09DC182E00}"/>
                </a:ext>
              </a:extLst>
            </p:cNvPr>
            <p:cNvSpPr/>
            <p:nvPr/>
          </p:nvSpPr>
          <p:spPr>
            <a:xfrm>
              <a:off x="10652038" y="4322534"/>
              <a:ext cx="75808" cy="50489"/>
            </a:xfrm>
            <a:custGeom>
              <a:avLst/>
              <a:gdLst>
                <a:gd name="csX0" fmla="*/ 51951 w 75808"/>
                <a:gd name="csY0" fmla="*/ 9540 h 50489"/>
                <a:gd name="csX1" fmla="*/ 74425 w 75808"/>
                <a:gd name="csY1" fmla="*/ 25329 h 50489"/>
                <a:gd name="csX2" fmla="*/ 75808 w 75808"/>
                <a:gd name="csY2" fmla="*/ 42271 h 50489"/>
                <a:gd name="csX3" fmla="*/ 16453 w 75808"/>
                <a:gd name="csY3" fmla="*/ 50454 h 50489"/>
                <a:gd name="csX4" fmla="*/ 548 w 75808"/>
                <a:gd name="csY4" fmla="*/ 29824 h 50489"/>
                <a:gd name="csX5" fmla="*/ 51951 w 75808"/>
                <a:gd name="csY5" fmla="*/ 9540 h 50489"/>
              </a:gdLst>
              <a:ahLst/>
              <a:cxnLst>
                <a:cxn ang="0">
                  <a:pos x="csX0" y="csY0"/>
                </a:cxn>
                <a:cxn ang="0">
                  <a:pos x="csX1" y="csY1"/>
                </a:cxn>
                <a:cxn ang="0">
                  <a:pos x="csX2" y="csY2"/>
                </a:cxn>
                <a:cxn ang="0">
                  <a:pos x="csX3" y="csY3"/>
                </a:cxn>
                <a:cxn ang="0">
                  <a:pos x="csX4" y="csY4"/>
                </a:cxn>
                <a:cxn ang="0">
                  <a:pos x="csX5" y="csY5"/>
                </a:cxn>
              </a:cxnLst>
              <a:rect l="l" t="t" r="r" b="b"/>
              <a:pathLst>
                <a:path w="75808" h="50489">
                  <a:moveTo>
                    <a:pt x="51951" y="9540"/>
                  </a:moveTo>
                  <a:cubicBezTo>
                    <a:pt x="58290" y="2855"/>
                    <a:pt x="65781" y="8041"/>
                    <a:pt x="74425" y="25329"/>
                  </a:cubicBezTo>
                  <a:lnTo>
                    <a:pt x="75808" y="42271"/>
                  </a:lnTo>
                  <a:lnTo>
                    <a:pt x="16453" y="50454"/>
                  </a:lnTo>
                  <a:cubicBezTo>
                    <a:pt x="10230" y="51376"/>
                    <a:pt x="894" y="33973"/>
                    <a:pt x="548" y="29824"/>
                  </a:cubicBezTo>
                  <a:cubicBezTo>
                    <a:pt x="-5329" y="6774"/>
                    <a:pt x="37660" y="-12128"/>
                    <a:pt x="51951" y="9540"/>
                  </a:cubicBezTo>
                  <a:close/>
                </a:path>
              </a:pathLst>
            </a:custGeom>
            <a:solidFill>
              <a:srgbClr val="E35919"/>
            </a:solidFill>
            <a:ln w="11479" cap="flat">
              <a:noFill/>
              <a:prstDash val="solid"/>
              <a:miter/>
            </a:ln>
          </p:spPr>
          <p:txBody>
            <a:bodyPr/>
            <a:lstStyle/>
            <a:p>
              <a:endParaRPr lang="en-US"/>
            </a:p>
          </p:txBody>
        </p:sp>
        <p:sp>
          <p:nvSpPr>
            <p:cNvPr id="1313" name="Freeform: Shape 1312">
              <a:extLst>
                <a:ext uri="{FF2B5EF4-FFF2-40B4-BE49-F238E27FC236}">
                  <a16:creationId xmlns:a16="http://schemas.microsoft.com/office/drawing/2014/main" id="{A50945F9-5B6B-9811-7D0E-195338184A8F}"/>
                </a:ext>
              </a:extLst>
            </p:cNvPr>
            <p:cNvSpPr/>
            <p:nvPr/>
          </p:nvSpPr>
          <p:spPr>
            <a:xfrm>
              <a:off x="10718283" y="4320420"/>
              <a:ext cx="63847" cy="27443"/>
            </a:xfrm>
            <a:custGeom>
              <a:avLst/>
              <a:gdLst>
                <a:gd name="csX0" fmla="*/ 20166 w 63847"/>
                <a:gd name="csY0" fmla="*/ 11423 h 27443"/>
                <a:gd name="csX1" fmla="*/ 63847 w 63847"/>
                <a:gd name="csY1" fmla="*/ 26867 h 27443"/>
                <a:gd name="csX2" fmla="*/ 8180 w 63847"/>
                <a:gd name="csY2" fmla="*/ 27443 h 27443"/>
                <a:gd name="csX3" fmla="*/ 2879 w 63847"/>
                <a:gd name="csY3" fmla="*/ 11423 h 27443"/>
                <a:gd name="csX4" fmla="*/ 20166 w 63847"/>
                <a:gd name="csY4" fmla="*/ 11423 h 27443"/>
              </a:gdLst>
              <a:ahLst/>
              <a:cxnLst>
                <a:cxn ang="0">
                  <a:pos x="csX0" y="csY0"/>
                </a:cxn>
                <a:cxn ang="0">
                  <a:pos x="csX1" y="csY1"/>
                </a:cxn>
                <a:cxn ang="0">
                  <a:pos x="csX2" y="csY2"/>
                </a:cxn>
                <a:cxn ang="0">
                  <a:pos x="csX3" y="csY3"/>
                </a:cxn>
                <a:cxn ang="0">
                  <a:pos x="csX4" y="csY4"/>
                </a:cxn>
              </a:cxnLst>
              <a:rect l="l" t="t" r="r" b="b"/>
              <a:pathLst>
                <a:path w="63847" h="27443">
                  <a:moveTo>
                    <a:pt x="20166" y="11423"/>
                  </a:moveTo>
                  <a:lnTo>
                    <a:pt x="63847" y="26867"/>
                  </a:lnTo>
                  <a:lnTo>
                    <a:pt x="8180" y="27443"/>
                  </a:lnTo>
                  <a:cubicBezTo>
                    <a:pt x="1496" y="22372"/>
                    <a:pt x="-3345" y="18454"/>
                    <a:pt x="2879" y="11423"/>
                  </a:cubicBezTo>
                  <a:cubicBezTo>
                    <a:pt x="4492" y="-2753"/>
                    <a:pt x="18783" y="-4827"/>
                    <a:pt x="20166" y="11423"/>
                  </a:cubicBezTo>
                  <a:close/>
                </a:path>
              </a:pathLst>
            </a:custGeom>
            <a:solidFill>
              <a:srgbClr val="8E7E05"/>
            </a:solidFill>
            <a:ln w="11479" cap="flat">
              <a:noFill/>
              <a:prstDash val="solid"/>
              <a:miter/>
            </a:ln>
          </p:spPr>
          <p:txBody>
            <a:bodyPr/>
            <a:lstStyle/>
            <a:p>
              <a:endParaRPr lang="en-US"/>
            </a:p>
          </p:txBody>
        </p:sp>
        <p:sp>
          <p:nvSpPr>
            <p:cNvPr id="1314" name="Freeform: Shape 1313">
              <a:extLst>
                <a:ext uri="{FF2B5EF4-FFF2-40B4-BE49-F238E27FC236}">
                  <a16:creationId xmlns:a16="http://schemas.microsoft.com/office/drawing/2014/main" id="{51C60642-31F8-3893-EE13-C3339B39C21B}"/>
                </a:ext>
              </a:extLst>
            </p:cNvPr>
            <p:cNvSpPr/>
            <p:nvPr/>
          </p:nvSpPr>
          <p:spPr>
            <a:xfrm>
              <a:off x="10775213" y="4177852"/>
              <a:ext cx="85499" cy="85343"/>
            </a:xfrm>
            <a:custGeom>
              <a:avLst/>
              <a:gdLst>
                <a:gd name="csX0" fmla="*/ 40917 w 85499"/>
                <a:gd name="csY0" fmla="*/ 85185 h 85343"/>
                <a:gd name="csX1" fmla="*/ 32273 w 85499"/>
                <a:gd name="csY1" fmla="*/ 85185 h 85343"/>
                <a:gd name="csX2" fmla="*/ 41032 w 85499"/>
                <a:gd name="csY2" fmla="*/ 24102 h 85343"/>
                <a:gd name="csX3" fmla="*/ 49330 w 85499"/>
                <a:gd name="csY3" fmla="*/ 16264 h 85343"/>
                <a:gd name="csX4" fmla="*/ 60856 w 85499"/>
                <a:gd name="csY4" fmla="*/ 7275 h 85343"/>
                <a:gd name="csX5" fmla="*/ 85289 w 85499"/>
                <a:gd name="csY5" fmla="*/ 20759 h 85343"/>
                <a:gd name="csX6" fmla="*/ 75723 w 85499"/>
                <a:gd name="csY6" fmla="*/ 52108 h 85343"/>
                <a:gd name="csX7" fmla="*/ 41032 w 85499"/>
                <a:gd name="csY7" fmla="*/ 85185 h 853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499" h="85343">
                  <a:moveTo>
                    <a:pt x="40917" y="85185"/>
                  </a:moveTo>
                  <a:lnTo>
                    <a:pt x="32273" y="85185"/>
                  </a:lnTo>
                  <a:cubicBezTo>
                    <a:pt x="-804" y="55911"/>
                    <a:pt x="-23163" y="14997"/>
                    <a:pt x="41032" y="24102"/>
                  </a:cubicBezTo>
                  <a:cubicBezTo>
                    <a:pt x="28815" y="12346"/>
                    <a:pt x="34117" y="7505"/>
                    <a:pt x="49330" y="16264"/>
                  </a:cubicBezTo>
                  <a:cubicBezTo>
                    <a:pt x="47832" y="-1830"/>
                    <a:pt x="51635" y="-4827"/>
                    <a:pt x="60856" y="7275"/>
                  </a:cubicBezTo>
                  <a:cubicBezTo>
                    <a:pt x="68577" y="8082"/>
                    <a:pt x="87709" y="12922"/>
                    <a:pt x="85289" y="20759"/>
                  </a:cubicBezTo>
                  <a:lnTo>
                    <a:pt x="75723" y="52108"/>
                  </a:lnTo>
                  <a:cubicBezTo>
                    <a:pt x="70076" y="70548"/>
                    <a:pt x="57974" y="87145"/>
                    <a:pt x="41032" y="85185"/>
                  </a:cubicBezTo>
                  <a:close/>
                </a:path>
              </a:pathLst>
            </a:custGeom>
            <a:solidFill>
              <a:srgbClr val="E3DE29"/>
            </a:solidFill>
            <a:ln w="11479" cap="flat">
              <a:noFill/>
              <a:prstDash val="solid"/>
              <a:miter/>
            </a:ln>
          </p:spPr>
          <p:txBody>
            <a:bodyPr/>
            <a:lstStyle/>
            <a:p>
              <a:endParaRPr lang="en-US"/>
            </a:p>
          </p:txBody>
        </p:sp>
        <p:sp>
          <p:nvSpPr>
            <p:cNvPr id="1315" name="Freeform: Shape 1314">
              <a:extLst>
                <a:ext uri="{FF2B5EF4-FFF2-40B4-BE49-F238E27FC236}">
                  <a16:creationId xmlns:a16="http://schemas.microsoft.com/office/drawing/2014/main" id="{3018F73D-5E6D-7E46-0F9C-75D997806373}"/>
                </a:ext>
              </a:extLst>
            </p:cNvPr>
            <p:cNvSpPr/>
            <p:nvPr/>
          </p:nvSpPr>
          <p:spPr>
            <a:xfrm>
              <a:off x="10751414" y="4173735"/>
              <a:ext cx="65119" cy="92063"/>
            </a:xfrm>
            <a:custGeom>
              <a:avLst/>
              <a:gdLst>
                <a:gd name="csX0" fmla="*/ 36133 w 65119"/>
                <a:gd name="csY0" fmla="*/ 18077 h 92063"/>
                <a:gd name="csX1" fmla="*/ 43509 w 65119"/>
                <a:gd name="csY1" fmla="*/ 19921 h 92063"/>
                <a:gd name="csX2" fmla="*/ 64946 w 65119"/>
                <a:gd name="csY2" fmla="*/ 28219 h 92063"/>
                <a:gd name="csX3" fmla="*/ 30485 w 65119"/>
                <a:gd name="csY3" fmla="*/ 44815 h 92063"/>
                <a:gd name="csX4" fmla="*/ 56187 w 65119"/>
                <a:gd name="csY4" fmla="*/ 89303 h 92063"/>
                <a:gd name="csX5" fmla="*/ 47543 w 65119"/>
                <a:gd name="csY5" fmla="*/ 89303 h 92063"/>
                <a:gd name="csX6" fmla="*/ 30255 w 65119"/>
                <a:gd name="csY6" fmla="*/ 72130 h 92063"/>
                <a:gd name="csX7" fmla="*/ 36133 w 65119"/>
                <a:gd name="csY7" fmla="*/ 18192 h 92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119" h="92063">
                  <a:moveTo>
                    <a:pt x="36133" y="18077"/>
                  </a:moveTo>
                  <a:cubicBezTo>
                    <a:pt x="39129" y="10701"/>
                    <a:pt x="41549" y="11623"/>
                    <a:pt x="43509" y="19921"/>
                  </a:cubicBezTo>
                  <a:cubicBezTo>
                    <a:pt x="53536" y="1826"/>
                    <a:pt x="66790" y="9202"/>
                    <a:pt x="64946" y="28219"/>
                  </a:cubicBezTo>
                  <a:lnTo>
                    <a:pt x="30485" y="44815"/>
                  </a:lnTo>
                  <a:lnTo>
                    <a:pt x="56187" y="89303"/>
                  </a:lnTo>
                  <a:lnTo>
                    <a:pt x="47543" y="89303"/>
                  </a:lnTo>
                  <a:cubicBezTo>
                    <a:pt x="37055" y="97832"/>
                    <a:pt x="18614" y="85039"/>
                    <a:pt x="30255" y="72130"/>
                  </a:cubicBezTo>
                  <a:cubicBezTo>
                    <a:pt x="-8585" y="50348"/>
                    <a:pt x="-13541" y="-37475"/>
                    <a:pt x="36133" y="18192"/>
                  </a:cubicBezTo>
                  <a:close/>
                </a:path>
              </a:pathLst>
            </a:custGeom>
            <a:solidFill>
              <a:srgbClr val="E9CA12"/>
            </a:solidFill>
            <a:ln w="11479" cap="flat">
              <a:noFill/>
              <a:prstDash val="solid"/>
              <a:miter/>
            </a:ln>
          </p:spPr>
          <p:txBody>
            <a:bodyPr/>
            <a:lstStyle/>
            <a:p>
              <a:endParaRPr lang="en-US"/>
            </a:p>
          </p:txBody>
        </p:sp>
        <p:sp>
          <p:nvSpPr>
            <p:cNvPr id="1316" name="Freeform: Shape 1315">
              <a:extLst>
                <a:ext uri="{FF2B5EF4-FFF2-40B4-BE49-F238E27FC236}">
                  <a16:creationId xmlns:a16="http://schemas.microsoft.com/office/drawing/2014/main" id="{8494EACE-FB2B-2D8D-66EE-FF363F9C1031}"/>
                </a:ext>
              </a:extLst>
            </p:cNvPr>
            <p:cNvSpPr/>
            <p:nvPr/>
          </p:nvSpPr>
          <p:spPr>
            <a:xfrm>
              <a:off x="10740149" y="4227898"/>
              <a:ext cx="58692" cy="57196"/>
            </a:xfrm>
            <a:custGeom>
              <a:avLst/>
              <a:gdLst>
                <a:gd name="csX0" fmla="*/ 41405 w 58692"/>
                <a:gd name="csY0" fmla="*/ 17851 h 57196"/>
                <a:gd name="csX1" fmla="*/ 58693 w 58692"/>
                <a:gd name="csY1" fmla="*/ 35024 h 57196"/>
                <a:gd name="csX2" fmla="*/ 50049 w 58692"/>
                <a:gd name="csY2" fmla="*/ 43668 h 57196"/>
                <a:gd name="csX3" fmla="*/ 41405 w 58692"/>
                <a:gd name="csY3" fmla="*/ 43668 h 57196"/>
                <a:gd name="csX4" fmla="*/ 15473 w 58692"/>
                <a:gd name="csY4" fmla="*/ 35024 h 57196"/>
                <a:gd name="csX5" fmla="*/ 6829 w 58692"/>
                <a:gd name="csY5" fmla="*/ 35024 h 57196"/>
                <a:gd name="csX6" fmla="*/ 6829 w 58692"/>
                <a:gd name="csY6" fmla="*/ 26380 h 57196"/>
                <a:gd name="csX7" fmla="*/ 6829 w 58692"/>
                <a:gd name="csY7" fmla="*/ 9207 h 57196"/>
                <a:gd name="csX8" fmla="*/ 15473 w 58692"/>
                <a:gd name="csY8" fmla="*/ 9207 h 57196"/>
                <a:gd name="csX9" fmla="*/ 41405 w 58692"/>
                <a:gd name="csY9" fmla="*/ 17851 h 57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8692" h="57196">
                  <a:moveTo>
                    <a:pt x="41405" y="17851"/>
                  </a:moveTo>
                  <a:lnTo>
                    <a:pt x="58693" y="35024"/>
                  </a:lnTo>
                  <a:lnTo>
                    <a:pt x="50049" y="43668"/>
                  </a:lnTo>
                  <a:lnTo>
                    <a:pt x="41405" y="43668"/>
                  </a:lnTo>
                  <a:cubicBezTo>
                    <a:pt x="33913" y="64183"/>
                    <a:pt x="25269" y="61417"/>
                    <a:pt x="15473" y="35024"/>
                  </a:cubicBezTo>
                  <a:cubicBezTo>
                    <a:pt x="12822" y="42054"/>
                    <a:pt x="9941" y="42054"/>
                    <a:pt x="6829" y="35024"/>
                  </a:cubicBezTo>
                  <a:cubicBezTo>
                    <a:pt x="-662" y="32604"/>
                    <a:pt x="-547" y="29722"/>
                    <a:pt x="6829" y="26380"/>
                  </a:cubicBezTo>
                  <a:cubicBezTo>
                    <a:pt x="-2161" y="20963"/>
                    <a:pt x="-2391" y="14624"/>
                    <a:pt x="6829" y="9207"/>
                  </a:cubicBezTo>
                  <a:cubicBezTo>
                    <a:pt x="9249" y="1716"/>
                    <a:pt x="12131" y="1831"/>
                    <a:pt x="15473" y="9207"/>
                  </a:cubicBezTo>
                  <a:cubicBezTo>
                    <a:pt x="17317" y="-5430"/>
                    <a:pt x="25961" y="-2664"/>
                    <a:pt x="41405" y="17851"/>
                  </a:cubicBezTo>
                  <a:close/>
                </a:path>
              </a:pathLst>
            </a:custGeom>
            <a:solidFill>
              <a:srgbClr val="CC8407"/>
            </a:solidFill>
            <a:ln w="11479" cap="flat">
              <a:noFill/>
              <a:prstDash val="solid"/>
              <a:miter/>
            </a:ln>
          </p:spPr>
          <p:txBody>
            <a:bodyPr/>
            <a:lstStyle/>
            <a:p>
              <a:endParaRPr lang="en-US"/>
            </a:p>
          </p:txBody>
        </p:sp>
        <p:sp>
          <p:nvSpPr>
            <p:cNvPr id="1317" name="Freeform: Shape 1316">
              <a:extLst>
                <a:ext uri="{FF2B5EF4-FFF2-40B4-BE49-F238E27FC236}">
                  <a16:creationId xmlns:a16="http://schemas.microsoft.com/office/drawing/2014/main" id="{E77582D4-A701-A34F-84D0-2AAF506BF246}"/>
                </a:ext>
              </a:extLst>
            </p:cNvPr>
            <p:cNvSpPr/>
            <p:nvPr/>
          </p:nvSpPr>
          <p:spPr>
            <a:xfrm>
              <a:off x="9769290" y="4246221"/>
              <a:ext cx="103310" cy="102910"/>
            </a:xfrm>
            <a:custGeom>
              <a:avLst/>
              <a:gdLst>
                <a:gd name="csX0" fmla="*/ 44834 w 103310"/>
                <a:gd name="csY0" fmla="*/ 4946 h 102910"/>
                <a:gd name="csX1" fmla="*/ 54515 w 103310"/>
                <a:gd name="csY1" fmla="*/ 18085 h 102910"/>
                <a:gd name="csX2" fmla="*/ 48061 w 103310"/>
                <a:gd name="csY2" fmla="*/ 36871 h 102910"/>
                <a:gd name="csX3" fmla="*/ 99233 w 103310"/>
                <a:gd name="csY3" fmla="*/ 83433 h 102910"/>
                <a:gd name="csX4" fmla="*/ 97735 w 103310"/>
                <a:gd name="csY4" fmla="*/ 94266 h 102910"/>
                <a:gd name="csX5" fmla="*/ 97735 w 103310"/>
                <a:gd name="csY5" fmla="*/ 102910 h 102910"/>
                <a:gd name="csX6" fmla="*/ 70651 w 103310"/>
                <a:gd name="csY6" fmla="*/ 101527 h 102910"/>
                <a:gd name="csX7" fmla="*/ 7262 w 103310"/>
                <a:gd name="csY7" fmla="*/ 45630 h 102910"/>
                <a:gd name="csX8" fmla="*/ 2767 w 103310"/>
                <a:gd name="csY8" fmla="*/ 4485 h 102910"/>
                <a:gd name="csX9" fmla="*/ 44719 w 103310"/>
                <a:gd name="csY9" fmla="*/ 4946 h 102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3310" h="102910">
                  <a:moveTo>
                    <a:pt x="44834" y="4946"/>
                  </a:moveTo>
                  <a:cubicBezTo>
                    <a:pt x="59356" y="-7156"/>
                    <a:pt x="69959" y="5176"/>
                    <a:pt x="54515" y="18085"/>
                  </a:cubicBezTo>
                  <a:lnTo>
                    <a:pt x="48061" y="36871"/>
                  </a:lnTo>
                  <a:lnTo>
                    <a:pt x="99233" y="83433"/>
                  </a:lnTo>
                  <a:lnTo>
                    <a:pt x="97735" y="94266"/>
                  </a:lnTo>
                  <a:cubicBezTo>
                    <a:pt x="105227" y="96687"/>
                    <a:pt x="105111" y="99568"/>
                    <a:pt x="97735" y="102910"/>
                  </a:cubicBezTo>
                  <a:cubicBezTo>
                    <a:pt x="90820" y="102680"/>
                    <a:pt x="77335" y="102565"/>
                    <a:pt x="70651" y="101527"/>
                  </a:cubicBezTo>
                  <a:cubicBezTo>
                    <a:pt x="70651" y="79860"/>
                    <a:pt x="31811" y="48050"/>
                    <a:pt x="7262" y="45630"/>
                  </a:cubicBezTo>
                  <a:cubicBezTo>
                    <a:pt x="-921" y="42518"/>
                    <a:pt x="-1843" y="10593"/>
                    <a:pt x="2767" y="4485"/>
                  </a:cubicBezTo>
                  <a:lnTo>
                    <a:pt x="44719" y="4946"/>
                  </a:lnTo>
                  <a:close/>
                </a:path>
              </a:pathLst>
            </a:custGeom>
            <a:solidFill>
              <a:srgbClr val="91B11A"/>
            </a:solidFill>
            <a:ln w="11479" cap="flat">
              <a:noFill/>
              <a:prstDash val="solid"/>
              <a:miter/>
            </a:ln>
          </p:spPr>
          <p:txBody>
            <a:bodyPr/>
            <a:lstStyle/>
            <a:p>
              <a:endParaRPr lang="en-US"/>
            </a:p>
          </p:txBody>
        </p:sp>
        <p:sp>
          <p:nvSpPr>
            <p:cNvPr id="1318" name="Freeform: Shape 1317">
              <a:extLst>
                <a:ext uri="{FF2B5EF4-FFF2-40B4-BE49-F238E27FC236}">
                  <a16:creationId xmlns:a16="http://schemas.microsoft.com/office/drawing/2014/main" id="{AFDC379A-537C-E107-12E8-5A13F3462B9F}"/>
                </a:ext>
              </a:extLst>
            </p:cNvPr>
            <p:cNvSpPr/>
            <p:nvPr/>
          </p:nvSpPr>
          <p:spPr>
            <a:xfrm>
              <a:off x="9800582" y="4212874"/>
              <a:ext cx="91730" cy="41864"/>
            </a:xfrm>
            <a:custGeom>
              <a:avLst/>
              <a:gdLst>
                <a:gd name="csX0" fmla="*/ 40627 w 91730"/>
                <a:gd name="csY0" fmla="*/ 14551 h 41864"/>
                <a:gd name="csX1" fmla="*/ 85806 w 91730"/>
                <a:gd name="csY1" fmla="*/ 23195 h 41864"/>
                <a:gd name="csX2" fmla="*/ 86497 w 91730"/>
                <a:gd name="csY2" fmla="*/ 31147 h 41864"/>
                <a:gd name="csX3" fmla="*/ 75087 w 91730"/>
                <a:gd name="csY3" fmla="*/ 32761 h 41864"/>
                <a:gd name="csX4" fmla="*/ 13427 w 91730"/>
                <a:gd name="csY4" fmla="*/ 32300 h 41864"/>
                <a:gd name="csX5" fmla="*/ 6051 w 91730"/>
                <a:gd name="csY5" fmla="*/ 15588 h 41864"/>
                <a:gd name="csX6" fmla="*/ 6051 w 91730"/>
                <a:gd name="csY6" fmla="*/ 6944 h 41864"/>
                <a:gd name="csX7" fmla="*/ 40512 w 91730"/>
                <a:gd name="csY7" fmla="*/ 14551 h 418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1730" h="41864">
                  <a:moveTo>
                    <a:pt x="40627" y="14551"/>
                  </a:moveTo>
                  <a:cubicBezTo>
                    <a:pt x="48349" y="-9767"/>
                    <a:pt x="85575" y="-1354"/>
                    <a:pt x="85806" y="23195"/>
                  </a:cubicBezTo>
                  <a:cubicBezTo>
                    <a:pt x="93528" y="24232"/>
                    <a:pt x="93643" y="26998"/>
                    <a:pt x="86497" y="31147"/>
                  </a:cubicBezTo>
                  <a:cubicBezTo>
                    <a:pt x="89148" y="44977"/>
                    <a:pt x="82118" y="45323"/>
                    <a:pt x="75087" y="32761"/>
                  </a:cubicBezTo>
                  <a:cubicBezTo>
                    <a:pt x="55264" y="38639"/>
                    <a:pt x="28986" y="44862"/>
                    <a:pt x="13427" y="32300"/>
                  </a:cubicBezTo>
                  <a:lnTo>
                    <a:pt x="6051" y="15588"/>
                  </a:lnTo>
                  <a:cubicBezTo>
                    <a:pt x="-2132" y="13744"/>
                    <a:pt x="-1901" y="10863"/>
                    <a:pt x="6051" y="6944"/>
                  </a:cubicBezTo>
                  <a:cubicBezTo>
                    <a:pt x="15156" y="10171"/>
                    <a:pt x="30369" y="12592"/>
                    <a:pt x="40512" y="14551"/>
                  </a:cubicBezTo>
                  <a:close/>
                </a:path>
              </a:pathLst>
            </a:custGeom>
            <a:solidFill>
              <a:srgbClr val="329130"/>
            </a:solidFill>
            <a:ln w="11479" cap="flat">
              <a:noFill/>
              <a:prstDash val="solid"/>
              <a:miter/>
            </a:ln>
          </p:spPr>
          <p:txBody>
            <a:bodyPr/>
            <a:lstStyle/>
            <a:p>
              <a:endParaRPr lang="en-US"/>
            </a:p>
          </p:txBody>
        </p:sp>
        <p:sp>
          <p:nvSpPr>
            <p:cNvPr id="1319" name="Freeform: Shape 1318">
              <a:extLst>
                <a:ext uri="{FF2B5EF4-FFF2-40B4-BE49-F238E27FC236}">
                  <a16:creationId xmlns:a16="http://schemas.microsoft.com/office/drawing/2014/main" id="{259F858B-8B92-B89B-596B-809D7F182513}"/>
                </a:ext>
              </a:extLst>
            </p:cNvPr>
            <p:cNvSpPr/>
            <p:nvPr/>
          </p:nvSpPr>
          <p:spPr>
            <a:xfrm>
              <a:off x="9814009" y="4239253"/>
              <a:ext cx="64987" cy="36279"/>
            </a:xfrm>
            <a:custGeom>
              <a:avLst/>
              <a:gdLst>
                <a:gd name="csX0" fmla="*/ 61660 w 64987"/>
                <a:gd name="csY0" fmla="*/ 6497 h 36279"/>
                <a:gd name="csX1" fmla="*/ 35037 w 64987"/>
                <a:gd name="csY1" fmla="*/ 23439 h 36279"/>
                <a:gd name="csX2" fmla="*/ 26739 w 64987"/>
                <a:gd name="csY2" fmla="*/ 23208 h 36279"/>
                <a:gd name="csX3" fmla="*/ 9681 w 64987"/>
                <a:gd name="csY3" fmla="*/ 25053 h 36279"/>
                <a:gd name="csX4" fmla="*/ 0 w 64987"/>
                <a:gd name="csY4" fmla="*/ 11914 h 36279"/>
                <a:gd name="csX5" fmla="*/ 0 w 64987"/>
                <a:gd name="csY5" fmla="*/ 6036 h 36279"/>
                <a:gd name="csX6" fmla="*/ 16596 w 64987"/>
                <a:gd name="csY6" fmla="*/ 43 h 36279"/>
                <a:gd name="csX7" fmla="*/ 61545 w 64987"/>
                <a:gd name="csY7" fmla="*/ 6497 h 36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4987" h="36279">
                  <a:moveTo>
                    <a:pt x="61660" y="6497"/>
                  </a:moveTo>
                  <a:cubicBezTo>
                    <a:pt x="70535" y="14334"/>
                    <a:pt x="61660" y="19981"/>
                    <a:pt x="35037" y="23439"/>
                  </a:cubicBezTo>
                  <a:lnTo>
                    <a:pt x="26739" y="23208"/>
                  </a:lnTo>
                  <a:cubicBezTo>
                    <a:pt x="29044" y="40612"/>
                    <a:pt x="17518" y="40035"/>
                    <a:pt x="9681" y="25053"/>
                  </a:cubicBezTo>
                  <a:cubicBezTo>
                    <a:pt x="9105" y="20558"/>
                    <a:pt x="4610" y="11914"/>
                    <a:pt x="0" y="11914"/>
                  </a:cubicBezTo>
                  <a:lnTo>
                    <a:pt x="0" y="6036"/>
                  </a:lnTo>
                  <a:cubicBezTo>
                    <a:pt x="346" y="4883"/>
                    <a:pt x="12678" y="-534"/>
                    <a:pt x="16596" y="43"/>
                  </a:cubicBezTo>
                  <a:lnTo>
                    <a:pt x="61545" y="6497"/>
                  </a:lnTo>
                  <a:close/>
                </a:path>
              </a:pathLst>
            </a:custGeom>
            <a:solidFill>
              <a:srgbClr val="4F2F08"/>
            </a:solidFill>
            <a:ln w="11479" cap="flat">
              <a:noFill/>
              <a:prstDash val="solid"/>
              <a:miter/>
            </a:ln>
          </p:spPr>
          <p:txBody>
            <a:bodyPr/>
            <a:lstStyle/>
            <a:p>
              <a:endParaRPr lang="en-US"/>
            </a:p>
          </p:txBody>
        </p:sp>
        <p:sp>
          <p:nvSpPr>
            <p:cNvPr id="1320" name="Freeform: Shape 1319">
              <a:extLst>
                <a:ext uri="{FF2B5EF4-FFF2-40B4-BE49-F238E27FC236}">
                  <a16:creationId xmlns:a16="http://schemas.microsoft.com/office/drawing/2014/main" id="{B582966A-5C72-A882-38FC-9910E3832395}"/>
                </a:ext>
              </a:extLst>
            </p:cNvPr>
            <p:cNvSpPr/>
            <p:nvPr/>
          </p:nvSpPr>
          <p:spPr>
            <a:xfrm>
              <a:off x="9780586" y="4210713"/>
              <a:ext cx="26047" cy="17864"/>
            </a:xfrm>
            <a:custGeom>
              <a:avLst/>
              <a:gdLst>
                <a:gd name="csX0" fmla="*/ 26047 w 26047"/>
                <a:gd name="csY0" fmla="*/ 9220 h 17864"/>
                <a:gd name="csX1" fmla="*/ 26047 w 26047"/>
                <a:gd name="csY1" fmla="*/ 17864 h 17864"/>
                <a:gd name="csX2" fmla="*/ 5878 w 26047"/>
                <a:gd name="csY2" fmla="*/ 16712 h 17864"/>
                <a:gd name="csX3" fmla="*/ 0 w 26047"/>
                <a:gd name="csY3" fmla="*/ 0 h 17864"/>
                <a:gd name="csX4" fmla="*/ 26047 w 26047"/>
                <a:gd name="csY4" fmla="*/ 9220 h 17864"/>
              </a:gdLst>
              <a:ahLst/>
              <a:cxnLst>
                <a:cxn ang="0">
                  <a:pos x="csX0" y="csY0"/>
                </a:cxn>
                <a:cxn ang="0">
                  <a:pos x="csX1" y="csY1"/>
                </a:cxn>
                <a:cxn ang="0">
                  <a:pos x="csX2" y="csY2"/>
                </a:cxn>
                <a:cxn ang="0">
                  <a:pos x="csX3" y="csY3"/>
                </a:cxn>
                <a:cxn ang="0">
                  <a:pos x="csX4" y="csY4"/>
                </a:cxn>
              </a:cxnLst>
              <a:rect l="l" t="t" r="r" b="b"/>
              <a:pathLst>
                <a:path w="26047" h="17864">
                  <a:moveTo>
                    <a:pt x="26047" y="9220"/>
                  </a:moveTo>
                  <a:cubicBezTo>
                    <a:pt x="25817" y="12332"/>
                    <a:pt x="25240" y="15905"/>
                    <a:pt x="26047" y="17864"/>
                  </a:cubicBezTo>
                  <a:lnTo>
                    <a:pt x="5878" y="16712"/>
                  </a:lnTo>
                  <a:cubicBezTo>
                    <a:pt x="1037" y="16481"/>
                    <a:pt x="2075" y="4264"/>
                    <a:pt x="0" y="0"/>
                  </a:cubicBezTo>
                  <a:lnTo>
                    <a:pt x="26047" y="9220"/>
                  </a:lnTo>
                  <a:close/>
                </a:path>
              </a:pathLst>
            </a:custGeom>
            <a:solidFill>
              <a:srgbClr val="74B543"/>
            </a:solidFill>
            <a:ln w="11479" cap="flat">
              <a:noFill/>
              <a:prstDash val="solid"/>
              <a:miter/>
            </a:ln>
          </p:spPr>
          <p:txBody>
            <a:bodyPr/>
            <a:lstStyle/>
            <a:p>
              <a:endParaRPr lang="en-US"/>
            </a:p>
          </p:txBody>
        </p:sp>
        <p:sp>
          <p:nvSpPr>
            <p:cNvPr id="1321" name="Freeform: Shape 1320">
              <a:extLst>
                <a:ext uri="{FF2B5EF4-FFF2-40B4-BE49-F238E27FC236}">
                  <a16:creationId xmlns:a16="http://schemas.microsoft.com/office/drawing/2014/main" id="{0B5146F2-5809-8A08-E5BB-6A12AB97F465}"/>
                </a:ext>
              </a:extLst>
            </p:cNvPr>
            <p:cNvSpPr/>
            <p:nvPr/>
          </p:nvSpPr>
          <p:spPr>
            <a:xfrm>
              <a:off x="10860332" y="3394025"/>
              <a:ext cx="77042" cy="97039"/>
            </a:xfrm>
            <a:custGeom>
              <a:avLst/>
              <a:gdLst>
                <a:gd name="csX0" fmla="*/ 50996 w 77042"/>
                <a:gd name="csY0" fmla="*/ 15107 h 97039"/>
                <a:gd name="csX1" fmla="*/ 73239 w 77042"/>
                <a:gd name="csY1" fmla="*/ 32280 h 97039"/>
                <a:gd name="csX2" fmla="*/ 77043 w 77042"/>
                <a:gd name="csY2" fmla="*/ 43574 h 97039"/>
                <a:gd name="csX3" fmla="*/ 67823 w 77042"/>
                <a:gd name="csY3" fmla="*/ 50259 h 97039"/>
                <a:gd name="csX4" fmla="*/ 50304 w 77042"/>
                <a:gd name="csY4" fmla="*/ 69621 h 97039"/>
                <a:gd name="csX5" fmla="*/ 47999 w 77042"/>
                <a:gd name="csY5" fmla="*/ 84143 h 97039"/>
                <a:gd name="csX6" fmla="*/ 41199 w 77042"/>
                <a:gd name="csY6" fmla="*/ 84489 h 97039"/>
                <a:gd name="csX7" fmla="*/ 24372 w 77042"/>
                <a:gd name="csY7" fmla="*/ 84028 h 97039"/>
                <a:gd name="csX8" fmla="*/ 21261 w 77042"/>
                <a:gd name="csY8" fmla="*/ 77343 h 97039"/>
                <a:gd name="csX9" fmla="*/ 14115 w 77042"/>
                <a:gd name="csY9" fmla="*/ 49106 h 97039"/>
                <a:gd name="csX10" fmla="*/ 50880 w 77042"/>
                <a:gd name="csY10" fmla="*/ 15107 h 970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7042" h="97039">
                  <a:moveTo>
                    <a:pt x="50996" y="15107"/>
                  </a:moveTo>
                  <a:cubicBezTo>
                    <a:pt x="57680" y="13839"/>
                    <a:pt x="65057" y="19602"/>
                    <a:pt x="73239" y="32280"/>
                  </a:cubicBezTo>
                  <a:cubicBezTo>
                    <a:pt x="74392" y="35046"/>
                    <a:pt x="76121" y="40463"/>
                    <a:pt x="77043" y="43574"/>
                  </a:cubicBezTo>
                  <a:lnTo>
                    <a:pt x="67823" y="50259"/>
                  </a:lnTo>
                  <a:cubicBezTo>
                    <a:pt x="59063" y="54293"/>
                    <a:pt x="52148" y="59249"/>
                    <a:pt x="50304" y="69621"/>
                  </a:cubicBezTo>
                  <a:lnTo>
                    <a:pt x="47999" y="84143"/>
                  </a:lnTo>
                  <a:cubicBezTo>
                    <a:pt x="45925" y="84143"/>
                    <a:pt x="42813" y="84489"/>
                    <a:pt x="41199" y="84489"/>
                  </a:cubicBezTo>
                  <a:cubicBezTo>
                    <a:pt x="40277" y="102699"/>
                    <a:pt x="31633" y="99818"/>
                    <a:pt x="24372" y="84028"/>
                  </a:cubicBezTo>
                  <a:cubicBezTo>
                    <a:pt x="16766" y="85757"/>
                    <a:pt x="15959" y="83336"/>
                    <a:pt x="21261" y="77343"/>
                  </a:cubicBezTo>
                  <a:cubicBezTo>
                    <a:pt x="-4441" y="69160"/>
                    <a:pt x="-6861" y="59825"/>
                    <a:pt x="14115" y="49106"/>
                  </a:cubicBezTo>
                  <a:cubicBezTo>
                    <a:pt x="9620" y="16721"/>
                    <a:pt x="19071" y="-21889"/>
                    <a:pt x="50880" y="15107"/>
                  </a:cubicBezTo>
                  <a:close/>
                </a:path>
              </a:pathLst>
            </a:custGeom>
            <a:solidFill>
              <a:srgbClr val="43A844"/>
            </a:solidFill>
            <a:ln w="11479" cap="flat">
              <a:noFill/>
              <a:prstDash val="solid"/>
              <a:miter/>
            </a:ln>
          </p:spPr>
          <p:txBody>
            <a:bodyPr/>
            <a:lstStyle/>
            <a:p>
              <a:endParaRPr lang="en-US"/>
            </a:p>
          </p:txBody>
        </p:sp>
        <p:sp>
          <p:nvSpPr>
            <p:cNvPr id="1322" name="Freeform: Shape 1321">
              <a:extLst>
                <a:ext uri="{FF2B5EF4-FFF2-40B4-BE49-F238E27FC236}">
                  <a16:creationId xmlns:a16="http://schemas.microsoft.com/office/drawing/2014/main" id="{4C3627DD-E3C3-23D7-983E-7EC98964FD50}"/>
                </a:ext>
              </a:extLst>
            </p:cNvPr>
            <p:cNvSpPr/>
            <p:nvPr/>
          </p:nvSpPr>
          <p:spPr>
            <a:xfrm>
              <a:off x="10878863" y="3359573"/>
              <a:ext cx="54824" cy="66731"/>
            </a:xfrm>
            <a:custGeom>
              <a:avLst/>
              <a:gdLst>
                <a:gd name="csX0" fmla="*/ 54709 w 54824"/>
                <a:gd name="csY0" fmla="*/ 66731 h 66731"/>
                <a:gd name="csX1" fmla="*/ 32465 w 54824"/>
                <a:gd name="csY1" fmla="*/ 49559 h 66731"/>
                <a:gd name="csX2" fmla="*/ 5957 w 54824"/>
                <a:gd name="csY2" fmla="*/ 14176 h 66731"/>
                <a:gd name="csX3" fmla="*/ 21286 w 54824"/>
                <a:gd name="csY3" fmla="*/ 0 h 66731"/>
                <a:gd name="csX4" fmla="*/ 54824 w 54824"/>
                <a:gd name="csY4" fmla="*/ 66731 h 66731"/>
              </a:gdLst>
              <a:ahLst/>
              <a:cxnLst>
                <a:cxn ang="0">
                  <a:pos x="csX0" y="csY0"/>
                </a:cxn>
                <a:cxn ang="0">
                  <a:pos x="csX1" y="csY1"/>
                </a:cxn>
                <a:cxn ang="0">
                  <a:pos x="csX2" y="csY2"/>
                </a:cxn>
                <a:cxn ang="0">
                  <a:pos x="csX3" y="csY3"/>
                </a:cxn>
                <a:cxn ang="0">
                  <a:pos x="csX4" y="csY4"/>
                </a:cxn>
              </a:cxnLst>
              <a:rect l="l" t="t" r="r" b="b"/>
              <a:pathLst>
                <a:path w="54824" h="66731">
                  <a:moveTo>
                    <a:pt x="54709" y="66731"/>
                  </a:moveTo>
                  <a:cubicBezTo>
                    <a:pt x="46641" y="64772"/>
                    <a:pt x="38458" y="57511"/>
                    <a:pt x="32465" y="49559"/>
                  </a:cubicBezTo>
                  <a:cubicBezTo>
                    <a:pt x="1577" y="43450"/>
                    <a:pt x="-7297" y="31694"/>
                    <a:pt x="5957" y="14176"/>
                  </a:cubicBezTo>
                  <a:lnTo>
                    <a:pt x="21286" y="0"/>
                  </a:lnTo>
                  <a:cubicBezTo>
                    <a:pt x="31082" y="17749"/>
                    <a:pt x="47333" y="49559"/>
                    <a:pt x="54824" y="66731"/>
                  </a:cubicBezTo>
                  <a:close/>
                </a:path>
              </a:pathLst>
            </a:custGeom>
            <a:solidFill>
              <a:srgbClr val="188336"/>
            </a:solidFill>
            <a:ln w="11479" cap="flat">
              <a:noFill/>
              <a:prstDash val="solid"/>
              <a:miter/>
            </a:ln>
          </p:spPr>
          <p:txBody>
            <a:bodyPr/>
            <a:lstStyle/>
            <a:p>
              <a:endParaRPr lang="en-US"/>
            </a:p>
          </p:txBody>
        </p:sp>
        <p:sp>
          <p:nvSpPr>
            <p:cNvPr id="1323" name="Freeform: Shape 1322">
              <a:extLst>
                <a:ext uri="{FF2B5EF4-FFF2-40B4-BE49-F238E27FC236}">
                  <a16:creationId xmlns:a16="http://schemas.microsoft.com/office/drawing/2014/main" id="{D4448466-DF8A-869C-21E9-49F32E05B2FC}"/>
                </a:ext>
              </a:extLst>
            </p:cNvPr>
            <p:cNvSpPr/>
            <p:nvPr/>
          </p:nvSpPr>
          <p:spPr>
            <a:xfrm>
              <a:off x="10887817" y="3437599"/>
              <a:ext cx="40453" cy="26047"/>
            </a:xfrm>
            <a:custGeom>
              <a:avLst/>
              <a:gdLst>
                <a:gd name="csX0" fmla="*/ 40454 w 40453"/>
                <a:gd name="csY0" fmla="*/ 6685 h 26047"/>
                <a:gd name="csX1" fmla="*/ 22935 w 40453"/>
                <a:gd name="csY1" fmla="*/ 26047 h 26047"/>
                <a:gd name="csX2" fmla="*/ 0 w 40453"/>
                <a:gd name="csY2" fmla="*/ 0 h 26047"/>
                <a:gd name="csX3" fmla="*/ 40454 w 40453"/>
                <a:gd name="csY3" fmla="*/ 6685 h 26047"/>
              </a:gdLst>
              <a:ahLst/>
              <a:cxnLst>
                <a:cxn ang="0">
                  <a:pos x="csX0" y="csY0"/>
                </a:cxn>
                <a:cxn ang="0">
                  <a:pos x="csX1" y="csY1"/>
                </a:cxn>
                <a:cxn ang="0">
                  <a:pos x="csX2" y="csY2"/>
                </a:cxn>
                <a:cxn ang="0">
                  <a:pos x="csX3" y="csY3"/>
                </a:cxn>
              </a:cxnLst>
              <a:rect l="l" t="t" r="r" b="b"/>
              <a:pathLst>
                <a:path w="40453" h="26047">
                  <a:moveTo>
                    <a:pt x="40454" y="6685"/>
                  </a:moveTo>
                  <a:cubicBezTo>
                    <a:pt x="35267" y="13139"/>
                    <a:pt x="28122" y="20976"/>
                    <a:pt x="22935" y="26047"/>
                  </a:cubicBezTo>
                  <a:lnTo>
                    <a:pt x="0" y="0"/>
                  </a:lnTo>
                  <a:lnTo>
                    <a:pt x="40454" y="6685"/>
                  </a:lnTo>
                  <a:close/>
                </a:path>
              </a:pathLst>
            </a:custGeom>
            <a:solidFill>
              <a:srgbClr val="BBA709"/>
            </a:solidFill>
            <a:ln w="11479" cap="flat">
              <a:noFill/>
              <a:prstDash val="solid"/>
              <a:miter/>
            </a:ln>
          </p:spPr>
          <p:txBody>
            <a:bodyPr/>
            <a:lstStyle/>
            <a:p>
              <a:endParaRPr lang="en-US"/>
            </a:p>
          </p:txBody>
        </p:sp>
        <p:sp>
          <p:nvSpPr>
            <p:cNvPr id="1324" name="Freeform: Shape 1323">
              <a:extLst>
                <a:ext uri="{FF2B5EF4-FFF2-40B4-BE49-F238E27FC236}">
                  <a16:creationId xmlns:a16="http://schemas.microsoft.com/office/drawing/2014/main" id="{257A7E36-A3B2-077D-EB4F-D1526DBF6432}"/>
                </a:ext>
              </a:extLst>
            </p:cNvPr>
            <p:cNvSpPr/>
            <p:nvPr/>
          </p:nvSpPr>
          <p:spPr>
            <a:xfrm>
              <a:off x="10943784" y="3529183"/>
              <a:ext cx="72861" cy="48585"/>
            </a:xfrm>
            <a:custGeom>
              <a:avLst/>
              <a:gdLst>
                <a:gd name="csX0" fmla="*/ 19061 w 72861"/>
                <a:gd name="csY0" fmla="*/ 2577 h 48585"/>
                <a:gd name="csX1" fmla="*/ 46837 w 72861"/>
                <a:gd name="csY1" fmla="*/ 16522 h 48585"/>
                <a:gd name="csX2" fmla="*/ 64817 w 72861"/>
                <a:gd name="csY2" fmla="*/ 28854 h 48585"/>
                <a:gd name="csX3" fmla="*/ 64817 w 72861"/>
                <a:gd name="csY3" fmla="*/ 41878 h 48585"/>
                <a:gd name="csX4" fmla="*/ 5116 w 72861"/>
                <a:gd name="csY4" fmla="*/ 11567 h 48585"/>
                <a:gd name="csX5" fmla="*/ 19177 w 72861"/>
                <a:gd name="csY5" fmla="*/ 2462 h 48585"/>
              </a:gdLst>
              <a:ahLst/>
              <a:cxnLst>
                <a:cxn ang="0">
                  <a:pos x="csX0" y="csY0"/>
                </a:cxn>
                <a:cxn ang="0">
                  <a:pos x="csX1" y="csY1"/>
                </a:cxn>
                <a:cxn ang="0">
                  <a:pos x="csX2" y="csY2"/>
                </a:cxn>
                <a:cxn ang="0">
                  <a:pos x="csX3" y="csY3"/>
                </a:cxn>
                <a:cxn ang="0">
                  <a:pos x="csX4" y="csY4"/>
                </a:cxn>
                <a:cxn ang="0">
                  <a:pos x="csX5" y="csY5"/>
                </a:cxn>
              </a:cxnLst>
              <a:rect l="l" t="t" r="r" b="b"/>
              <a:pathLst>
                <a:path w="72861" h="48585">
                  <a:moveTo>
                    <a:pt x="19061" y="2577"/>
                  </a:moveTo>
                  <a:lnTo>
                    <a:pt x="46837" y="16522"/>
                  </a:lnTo>
                  <a:cubicBezTo>
                    <a:pt x="51793" y="18943"/>
                    <a:pt x="60207" y="25627"/>
                    <a:pt x="64817" y="28854"/>
                  </a:cubicBezTo>
                  <a:cubicBezTo>
                    <a:pt x="74959" y="33926"/>
                    <a:pt x="76111" y="38305"/>
                    <a:pt x="64817" y="41878"/>
                  </a:cubicBezTo>
                  <a:cubicBezTo>
                    <a:pt x="47644" y="60895"/>
                    <a:pt x="-3298" y="35885"/>
                    <a:pt x="5116" y="11567"/>
                  </a:cubicBezTo>
                  <a:cubicBezTo>
                    <a:pt x="-4911" y="272"/>
                    <a:pt x="-186" y="-2725"/>
                    <a:pt x="19177" y="2462"/>
                  </a:cubicBezTo>
                  <a:close/>
                </a:path>
              </a:pathLst>
            </a:custGeom>
            <a:solidFill>
              <a:srgbClr val="0E964E"/>
            </a:solidFill>
            <a:ln w="11479" cap="flat">
              <a:noFill/>
              <a:prstDash val="solid"/>
              <a:miter/>
            </a:ln>
          </p:spPr>
          <p:txBody>
            <a:bodyPr/>
            <a:lstStyle/>
            <a:p>
              <a:endParaRPr lang="en-US"/>
            </a:p>
          </p:txBody>
        </p:sp>
        <p:sp>
          <p:nvSpPr>
            <p:cNvPr id="1325" name="Freeform: Shape 1324">
              <a:extLst>
                <a:ext uri="{FF2B5EF4-FFF2-40B4-BE49-F238E27FC236}">
                  <a16:creationId xmlns:a16="http://schemas.microsoft.com/office/drawing/2014/main" id="{D18F26E2-DE4A-1FB4-2103-178C1EE8C191}"/>
                </a:ext>
              </a:extLst>
            </p:cNvPr>
            <p:cNvSpPr/>
            <p:nvPr/>
          </p:nvSpPr>
          <p:spPr>
            <a:xfrm>
              <a:off x="10894798" y="3512874"/>
              <a:ext cx="68047" cy="45627"/>
            </a:xfrm>
            <a:custGeom>
              <a:avLst/>
              <a:gdLst>
                <a:gd name="csX0" fmla="*/ 68047 w 68047"/>
                <a:gd name="csY0" fmla="*/ 18886 h 45627"/>
                <a:gd name="csX1" fmla="*/ 53987 w 68047"/>
                <a:gd name="csY1" fmla="*/ 27991 h 45627"/>
                <a:gd name="csX2" fmla="*/ 25058 w 68047"/>
                <a:gd name="csY2" fmla="*/ 44241 h 45627"/>
                <a:gd name="csX3" fmla="*/ 13533 w 68047"/>
                <a:gd name="csY3" fmla="*/ 26147 h 45627"/>
                <a:gd name="csX4" fmla="*/ 33356 w 68047"/>
                <a:gd name="csY4" fmla="*/ 907 h 45627"/>
                <a:gd name="csX5" fmla="*/ 67932 w 68047"/>
                <a:gd name="csY5" fmla="*/ 19001 h 45627"/>
              </a:gdLst>
              <a:ahLst/>
              <a:cxnLst>
                <a:cxn ang="0">
                  <a:pos x="csX0" y="csY0"/>
                </a:cxn>
                <a:cxn ang="0">
                  <a:pos x="csX1" y="csY1"/>
                </a:cxn>
                <a:cxn ang="0">
                  <a:pos x="csX2" y="csY2"/>
                </a:cxn>
                <a:cxn ang="0">
                  <a:pos x="csX3" y="csY3"/>
                </a:cxn>
                <a:cxn ang="0">
                  <a:pos x="csX4" y="csY4"/>
                </a:cxn>
                <a:cxn ang="0">
                  <a:pos x="csX5" y="csY5"/>
                </a:cxn>
              </a:cxnLst>
              <a:rect l="l" t="t" r="r" b="b"/>
              <a:pathLst>
                <a:path w="68047" h="45627">
                  <a:moveTo>
                    <a:pt x="68047" y="18886"/>
                  </a:moveTo>
                  <a:lnTo>
                    <a:pt x="53987" y="27991"/>
                  </a:lnTo>
                  <a:cubicBezTo>
                    <a:pt x="49838" y="36289"/>
                    <a:pt x="40272" y="41706"/>
                    <a:pt x="25058" y="44241"/>
                  </a:cubicBezTo>
                  <a:cubicBezTo>
                    <a:pt x="16760" y="48621"/>
                    <a:pt x="12957" y="42628"/>
                    <a:pt x="13533" y="26147"/>
                  </a:cubicBezTo>
                  <a:cubicBezTo>
                    <a:pt x="-13551" y="8513"/>
                    <a:pt x="3621" y="-3473"/>
                    <a:pt x="33356" y="907"/>
                  </a:cubicBezTo>
                  <a:cubicBezTo>
                    <a:pt x="43844" y="5171"/>
                    <a:pt x="57790" y="13815"/>
                    <a:pt x="67932" y="19001"/>
                  </a:cubicBezTo>
                  <a:close/>
                </a:path>
              </a:pathLst>
            </a:custGeom>
            <a:solidFill>
              <a:srgbClr val="2E9C42"/>
            </a:solidFill>
            <a:ln w="11479" cap="flat">
              <a:noFill/>
              <a:prstDash val="solid"/>
              <a:miter/>
            </a:ln>
          </p:spPr>
          <p:txBody>
            <a:bodyPr/>
            <a:lstStyle/>
            <a:p>
              <a:endParaRPr lang="en-US"/>
            </a:p>
          </p:txBody>
        </p:sp>
        <p:sp>
          <p:nvSpPr>
            <p:cNvPr id="1326" name="Freeform: Shape 1325">
              <a:extLst>
                <a:ext uri="{FF2B5EF4-FFF2-40B4-BE49-F238E27FC236}">
                  <a16:creationId xmlns:a16="http://schemas.microsoft.com/office/drawing/2014/main" id="{FCBB3B3E-FE81-2B82-8CC8-775DE39712F2}"/>
                </a:ext>
              </a:extLst>
            </p:cNvPr>
            <p:cNvSpPr/>
            <p:nvPr/>
          </p:nvSpPr>
          <p:spPr>
            <a:xfrm>
              <a:off x="10873415" y="3478053"/>
              <a:ext cx="54854" cy="45453"/>
            </a:xfrm>
            <a:custGeom>
              <a:avLst/>
              <a:gdLst>
                <a:gd name="csX0" fmla="*/ 28116 w 54854"/>
                <a:gd name="csY0" fmla="*/ 461 h 45453"/>
                <a:gd name="csX1" fmla="*/ 54855 w 54854"/>
                <a:gd name="csY1" fmla="*/ 35728 h 45453"/>
                <a:gd name="csX2" fmla="*/ 17974 w 54854"/>
                <a:gd name="csY2" fmla="*/ 24779 h 45453"/>
                <a:gd name="csX3" fmla="*/ 11289 w 54854"/>
                <a:gd name="csY3" fmla="*/ 0 h 45453"/>
                <a:gd name="csX4" fmla="*/ 28116 w 54854"/>
                <a:gd name="csY4" fmla="*/ 461 h 45453"/>
              </a:gdLst>
              <a:ahLst/>
              <a:cxnLst>
                <a:cxn ang="0">
                  <a:pos x="csX0" y="csY0"/>
                </a:cxn>
                <a:cxn ang="0">
                  <a:pos x="csX1" y="csY1"/>
                </a:cxn>
                <a:cxn ang="0">
                  <a:pos x="csX2" y="csY2"/>
                </a:cxn>
                <a:cxn ang="0">
                  <a:pos x="csX3" y="csY3"/>
                </a:cxn>
                <a:cxn ang="0">
                  <a:pos x="csX4" y="csY4"/>
                </a:cxn>
              </a:cxnLst>
              <a:rect l="l" t="t" r="r" b="b"/>
              <a:pathLst>
                <a:path w="54854" h="45453">
                  <a:moveTo>
                    <a:pt x="28116" y="461"/>
                  </a:moveTo>
                  <a:lnTo>
                    <a:pt x="54855" y="35728"/>
                  </a:lnTo>
                  <a:cubicBezTo>
                    <a:pt x="29960" y="51633"/>
                    <a:pt x="17628" y="48060"/>
                    <a:pt x="17974" y="24779"/>
                  </a:cubicBezTo>
                  <a:cubicBezTo>
                    <a:pt x="340" y="16942"/>
                    <a:pt x="-8534" y="11525"/>
                    <a:pt x="11289" y="0"/>
                  </a:cubicBezTo>
                  <a:lnTo>
                    <a:pt x="28116" y="461"/>
                  </a:lnTo>
                  <a:close/>
                </a:path>
              </a:pathLst>
            </a:custGeom>
            <a:solidFill>
              <a:srgbClr val="92B93F"/>
            </a:solidFill>
            <a:ln w="11479" cap="flat">
              <a:noFill/>
              <a:prstDash val="solid"/>
              <a:miter/>
            </a:ln>
          </p:spPr>
          <p:txBody>
            <a:bodyPr/>
            <a:lstStyle/>
            <a:p>
              <a:endParaRPr lang="en-US"/>
            </a:p>
          </p:txBody>
        </p:sp>
        <p:sp>
          <p:nvSpPr>
            <p:cNvPr id="1327" name="Freeform: Shape 1326">
              <a:extLst>
                <a:ext uri="{FF2B5EF4-FFF2-40B4-BE49-F238E27FC236}">
                  <a16:creationId xmlns:a16="http://schemas.microsoft.com/office/drawing/2014/main" id="{AA066EBD-C090-9023-443F-49B7D371FC49}"/>
                </a:ext>
              </a:extLst>
            </p:cNvPr>
            <p:cNvSpPr/>
            <p:nvPr/>
          </p:nvSpPr>
          <p:spPr>
            <a:xfrm>
              <a:off x="11014770" y="3554465"/>
              <a:ext cx="36243" cy="26296"/>
            </a:xfrm>
            <a:custGeom>
              <a:avLst/>
              <a:gdLst>
                <a:gd name="csX0" fmla="*/ 16651 w 36243"/>
                <a:gd name="csY0" fmla="*/ 0 h 26296"/>
                <a:gd name="csX1" fmla="*/ 36244 w 36243"/>
                <a:gd name="csY1" fmla="*/ 8644 h 26296"/>
                <a:gd name="csX2" fmla="*/ 36244 w 36243"/>
                <a:gd name="csY2" fmla="*/ 20976 h 26296"/>
                <a:gd name="csX3" fmla="*/ 25410 w 36243"/>
                <a:gd name="csY3" fmla="*/ 22474 h 26296"/>
                <a:gd name="csX4" fmla="*/ 400 w 36243"/>
                <a:gd name="csY4" fmla="*/ 4264 h 26296"/>
                <a:gd name="csX5" fmla="*/ 16651 w 36243"/>
                <a:gd name="csY5" fmla="*/ 115 h 26296"/>
              </a:gdLst>
              <a:ahLst/>
              <a:cxnLst>
                <a:cxn ang="0">
                  <a:pos x="csX0" y="csY0"/>
                </a:cxn>
                <a:cxn ang="0">
                  <a:pos x="csX1" y="csY1"/>
                </a:cxn>
                <a:cxn ang="0">
                  <a:pos x="csX2" y="csY2"/>
                </a:cxn>
                <a:cxn ang="0">
                  <a:pos x="csX3" y="csY3"/>
                </a:cxn>
                <a:cxn ang="0">
                  <a:pos x="csX4" y="csY4"/>
                </a:cxn>
                <a:cxn ang="0">
                  <a:pos x="csX5" y="csY5"/>
                </a:cxn>
              </a:cxnLst>
              <a:rect l="l" t="t" r="r" b="b"/>
              <a:pathLst>
                <a:path w="36243" h="26296">
                  <a:moveTo>
                    <a:pt x="16651" y="0"/>
                  </a:moveTo>
                  <a:lnTo>
                    <a:pt x="36244" y="8644"/>
                  </a:lnTo>
                  <a:lnTo>
                    <a:pt x="36244" y="20976"/>
                  </a:lnTo>
                  <a:cubicBezTo>
                    <a:pt x="34861" y="22128"/>
                    <a:pt x="27831" y="24203"/>
                    <a:pt x="25410" y="22474"/>
                  </a:cubicBezTo>
                  <a:cubicBezTo>
                    <a:pt x="18149" y="33654"/>
                    <a:pt x="-3173" y="18095"/>
                    <a:pt x="400" y="4264"/>
                  </a:cubicBezTo>
                  <a:lnTo>
                    <a:pt x="16651" y="115"/>
                  </a:lnTo>
                  <a:close/>
                </a:path>
              </a:pathLst>
            </a:custGeom>
            <a:solidFill>
              <a:srgbClr val="299D44"/>
            </a:solidFill>
            <a:ln w="11479" cap="flat">
              <a:noFill/>
              <a:prstDash val="solid"/>
              <a:miter/>
            </a:ln>
          </p:spPr>
          <p:txBody>
            <a:bodyPr/>
            <a:lstStyle/>
            <a:p>
              <a:endParaRPr lang="en-US"/>
            </a:p>
          </p:txBody>
        </p:sp>
        <p:sp>
          <p:nvSpPr>
            <p:cNvPr id="1328" name="Freeform: Shape 1327">
              <a:extLst>
                <a:ext uri="{FF2B5EF4-FFF2-40B4-BE49-F238E27FC236}">
                  <a16:creationId xmlns:a16="http://schemas.microsoft.com/office/drawing/2014/main" id="{E81D9DE0-FEAE-C903-32B7-E633C4ADB437}"/>
                </a:ext>
              </a:extLst>
            </p:cNvPr>
            <p:cNvSpPr/>
            <p:nvPr/>
          </p:nvSpPr>
          <p:spPr>
            <a:xfrm>
              <a:off x="11001382" y="3558153"/>
              <a:ext cx="45585" cy="41658"/>
            </a:xfrm>
            <a:custGeom>
              <a:avLst/>
              <a:gdLst>
                <a:gd name="csX0" fmla="*/ 38799 w 45585"/>
                <a:gd name="csY0" fmla="*/ 18671 h 41658"/>
                <a:gd name="csX1" fmla="*/ 31538 w 45585"/>
                <a:gd name="csY1" fmla="*/ 30772 h 41658"/>
                <a:gd name="csX2" fmla="*/ 14480 w 45585"/>
                <a:gd name="csY2" fmla="*/ 24895 h 41658"/>
                <a:gd name="csX3" fmla="*/ 7219 w 45585"/>
                <a:gd name="csY3" fmla="*/ 13024 h 41658"/>
                <a:gd name="csX4" fmla="*/ 7219 w 45585"/>
                <a:gd name="csY4" fmla="*/ 0 h 41658"/>
                <a:gd name="csX5" fmla="*/ 13789 w 45585"/>
                <a:gd name="csY5" fmla="*/ 461 h 41658"/>
                <a:gd name="csX6" fmla="*/ 38799 w 45585"/>
                <a:gd name="csY6" fmla="*/ 18671 h 4165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585" h="41658">
                  <a:moveTo>
                    <a:pt x="38799" y="18671"/>
                  </a:moveTo>
                  <a:cubicBezTo>
                    <a:pt x="49402" y="31464"/>
                    <a:pt x="48019" y="32616"/>
                    <a:pt x="31538" y="30772"/>
                  </a:cubicBezTo>
                  <a:cubicBezTo>
                    <a:pt x="28887" y="49213"/>
                    <a:pt x="11138" y="42182"/>
                    <a:pt x="14480" y="24895"/>
                  </a:cubicBezTo>
                  <a:cubicBezTo>
                    <a:pt x="-963" y="25471"/>
                    <a:pt x="-5113" y="23396"/>
                    <a:pt x="7219" y="13024"/>
                  </a:cubicBezTo>
                  <a:lnTo>
                    <a:pt x="7219" y="0"/>
                  </a:lnTo>
                  <a:cubicBezTo>
                    <a:pt x="7219" y="0"/>
                    <a:pt x="13789" y="461"/>
                    <a:pt x="13789" y="461"/>
                  </a:cubicBezTo>
                  <a:lnTo>
                    <a:pt x="38799" y="18671"/>
                  </a:lnTo>
                  <a:close/>
                </a:path>
              </a:pathLst>
            </a:custGeom>
            <a:solidFill>
              <a:srgbClr val="0F7E35"/>
            </a:solidFill>
            <a:ln w="11479" cap="flat">
              <a:noFill/>
              <a:prstDash val="solid"/>
              <a:miter/>
            </a:ln>
          </p:spPr>
          <p:txBody>
            <a:bodyPr/>
            <a:lstStyle/>
            <a:p>
              <a:endParaRPr lang="en-US"/>
            </a:p>
          </p:txBody>
        </p:sp>
        <p:sp>
          <p:nvSpPr>
            <p:cNvPr id="1329" name="Freeform: Shape 1328">
              <a:extLst>
                <a:ext uri="{FF2B5EF4-FFF2-40B4-BE49-F238E27FC236}">
                  <a16:creationId xmlns:a16="http://schemas.microsoft.com/office/drawing/2014/main" id="{41D596D0-CF8A-8997-941B-F26985C2AD7C}"/>
                </a:ext>
              </a:extLst>
            </p:cNvPr>
            <p:cNvSpPr/>
            <p:nvPr/>
          </p:nvSpPr>
          <p:spPr>
            <a:xfrm>
              <a:off x="9635252" y="3586084"/>
              <a:ext cx="108208" cy="92047"/>
            </a:xfrm>
            <a:custGeom>
              <a:avLst/>
              <a:gdLst>
                <a:gd name="csX0" fmla="*/ 50942 w 108208"/>
                <a:gd name="csY0" fmla="*/ 14713 h 92047"/>
                <a:gd name="csX1" fmla="*/ 87477 w 108208"/>
                <a:gd name="csY1" fmla="*/ 22665 h 92047"/>
                <a:gd name="csX2" fmla="*/ 77795 w 108208"/>
                <a:gd name="csY2" fmla="*/ 58393 h 92047"/>
                <a:gd name="csX3" fmla="*/ 72840 w 108208"/>
                <a:gd name="csY3" fmla="*/ 42143 h 92047"/>
                <a:gd name="csX4" fmla="*/ 24664 w 108208"/>
                <a:gd name="csY4" fmla="*/ 74068 h 92047"/>
                <a:gd name="csX5" fmla="*/ 23627 w 108208"/>
                <a:gd name="csY5" fmla="*/ 92047 h 92047"/>
                <a:gd name="csX6" fmla="*/ 0 w 108208"/>
                <a:gd name="csY6" fmla="*/ 55627 h 92047"/>
                <a:gd name="csX7" fmla="*/ 7607 w 108208"/>
                <a:gd name="csY7" fmla="*/ 39377 h 92047"/>
                <a:gd name="csX8" fmla="*/ 50826 w 108208"/>
                <a:gd name="csY8" fmla="*/ 14828 h 920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8208" h="92047">
                  <a:moveTo>
                    <a:pt x="50942" y="14713"/>
                  </a:moveTo>
                  <a:cubicBezTo>
                    <a:pt x="60277" y="-9029"/>
                    <a:pt x="86670" y="-2345"/>
                    <a:pt x="87477" y="22665"/>
                  </a:cubicBezTo>
                  <a:cubicBezTo>
                    <a:pt x="127239" y="10679"/>
                    <a:pt x="101768" y="75797"/>
                    <a:pt x="77795" y="58393"/>
                  </a:cubicBezTo>
                  <a:cubicBezTo>
                    <a:pt x="58318" y="62312"/>
                    <a:pt x="59816" y="55858"/>
                    <a:pt x="72840" y="42143"/>
                  </a:cubicBezTo>
                  <a:cubicBezTo>
                    <a:pt x="49328" y="40990"/>
                    <a:pt x="33308" y="51709"/>
                    <a:pt x="24664" y="74068"/>
                  </a:cubicBezTo>
                  <a:cubicBezTo>
                    <a:pt x="27891" y="82020"/>
                    <a:pt x="27545" y="88013"/>
                    <a:pt x="23627" y="92047"/>
                  </a:cubicBezTo>
                  <a:cubicBezTo>
                    <a:pt x="16712" y="80176"/>
                    <a:pt x="7837" y="65654"/>
                    <a:pt x="0" y="55627"/>
                  </a:cubicBezTo>
                  <a:lnTo>
                    <a:pt x="7607" y="39377"/>
                  </a:lnTo>
                  <a:cubicBezTo>
                    <a:pt x="-3803" y="13099"/>
                    <a:pt x="29735" y="-2690"/>
                    <a:pt x="50826" y="14828"/>
                  </a:cubicBezTo>
                  <a:close/>
                </a:path>
              </a:pathLst>
            </a:custGeom>
            <a:solidFill>
              <a:srgbClr val="4A9F33"/>
            </a:solidFill>
            <a:ln w="11479" cap="flat">
              <a:noFill/>
              <a:prstDash val="solid"/>
              <a:miter/>
            </a:ln>
          </p:spPr>
          <p:txBody>
            <a:bodyPr/>
            <a:lstStyle/>
            <a:p>
              <a:endParaRPr lang="en-US"/>
            </a:p>
          </p:txBody>
        </p:sp>
        <p:sp>
          <p:nvSpPr>
            <p:cNvPr id="1330" name="Freeform: Shape 1329">
              <a:extLst>
                <a:ext uri="{FF2B5EF4-FFF2-40B4-BE49-F238E27FC236}">
                  <a16:creationId xmlns:a16="http://schemas.microsoft.com/office/drawing/2014/main" id="{C894ED27-C092-B78A-FB5B-CDE5D7727A1C}"/>
                </a:ext>
              </a:extLst>
            </p:cNvPr>
            <p:cNvSpPr/>
            <p:nvPr/>
          </p:nvSpPr>
          <p:spPr>
            <a:xfrm>
              <a:off x="9633453" y="3658261"/>
              <a:ext cx="51617" cy="92241"/>
            </a:xfrm>
            <a:custGeom>
              <a:avLst/>
              <a:gdLst>
                <a:gd name="csX0" fmla="*/ 41331 w 51617"/>
                <a:gd name="csY0" fmla="*/ 36351 h 92241"/>
                <a:gd name="csX1" fmla="*/ 33263 w 51617"/>
                <a:gd name="csY1" fmla="*/ 81299 h 92241"/>
                <a:gd name="csX2" fmla="*/ 14131 w 51617"/>
                <a:gd name="csY2" fmla="*/ 92018 h 92241"/>
                <a:gd name="csX3" fmla="*/ 1684 w 51617"/>
                <a:gd name="csY3" fmla="*/ 74038 h 92241"/>
                <a:gd name="csX4" fmla="*/ 25426 w 51617"/>
                <a:gd name="csY4" fmla="*/ 19870 h 92241"/>
                <a:gd name="csX5" fmla="*/ 26463 w 51617"/>
                <a:gd name="csY5" fmla="*/ 1890 h 92241"/>
                <a:gd name="csX6" fmla="*/ 41331 w 51617"/>
                <a:gd name="csY6" fmla="*/ 36351 h 922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17" h="92241">
                  <a:moveTo>
                    <a:pt x="41331" y="36351"/>
                  </a:moveTo>
                  <a:cubicBezTo>
                    <a:pt x="60232" y="40730"/>
                    <a:pt x="50436" y="80377"/>
                    <a:pt x="33263" y="81299"/>
                  </a:cubicBezTo>
                  <a:lnTo>
                    <a:pt x="14131" y="92018"/>
                  </a:lnTo>
                  <a:cubicBezTo>
                    <a:pt x="9521" y="94553"/>
                    <a:pt x="1223" y="74730"/>
                    <a:pt x="1684" y="74038"/>
                  </a:cubicBezTo>
                  <a:cubicBezTo>
                    <a:pt x="-7536" y="26439"/>
                    <a:pt x="24043" y="44188"/>
                    <a:pt x="25426" y="19870"/>
                  </a:cubicBezTo>
                  <a:lnTo>
                    <a:pt x="26463" y="1890"/>
                  </a:lnTo>
                  <a:cubicBezTo>
                    <a:pt x="46748" y="-7445"/>
                    <a:pt x="50897" y="19985"/>
                    <a:pt x="41331" y="36351"/>
                  </a:cubicBezTo>
                  <a:close/>
                </a:path>
              </a:pathLst>
            </a:custGeom>
            <a:solidFill>
              <a:srgbClr val="5A9F40"/>
            </a:solidFill>
            <a:ln w="11479" cap="flat">
              <a:noFill/>
              <a:prstDash val="solid"/>
              <a:miter/>
            </a:ln>
          </p:spPr>
          <p:txBody>
            <a:bodyPr/>
            <a:lstStyle/>
            <a:p>
              <a:endParaRPr lang="en-US"/>
            </a:p>
          </p:txBody>
        </p:sp>
        <p:sp>
          <p:nvSpPr>
            <p:cNvPr id="1331" name="Freeform: Shape 1330">
              <a:extLst>
                <a:ext uri="{FF2B5EF4-FFF2-40B4-BE49-F238E27FC236}">
                  <a16:creationId xmlns:a16="http://schemas.microsoft.com/office/drawing/2014/main" id="{7F6EF1BD-A06C-1178-FEF9-F401F3ADC6E0}"/>
                </a:ext>
              </a:extLst>
            </p:cNvPr>
            <p:cNvSpPr/>
            <p:nvPr/>
          </p:nvSpPr>
          <p:spPr>
            <a:xfrm>
              <a:off x="9641036" y="3420887"/>
              <a:ext cx="107488" cy="125048"/>
            </a:xfrm>
            <a:custGeom>
              <a:avLst/>
              <a:gdLst>
                <a:gd name="csX0" fmla="*/ 71090 w 107488"/>
                <a:gd name="csY0" fmla="*/ 58203 h 125048"/>
                <a:gd name="csX1" fmla="*/ 60256 w 107488"/>
                <a:gd name="csY1" fmla="*/ 65809 h 125048"/>
                <a:gd name="csX2" fmla="*/ 43890 w 107488"/>
                <a:gd name="csY2" fmla="*/ 117442 h 125048"/>
                <a:gd name="csX3" fmla="*/ 786 w 107488"/>
                <a:gd name="csY3" fmla="*/ 125049 h 125048"/>
                <a:gd name="csX4" fmla="*/ 94 w 107488"/>
                <a:gd name="csY4" fmla="*/ 115829 h 125048"/>
                <a:gd name="csX5" fmla="*/ 53571 w 107488"/>
                <a:gd name="csY5" fmla="*/ 40915 h 125048"/>
                <a:gd name="csX6" fmla="*/ 71205 w 107488"/>
                <a:gd name="csY6" fmla="*/ 6800 h 125048"/>
                <a:gd name="csX7" fmla="*/ 88262 w 107488"/>
                <a:gd name="csY7" fmla="*/ 0 h 125048"/>
                <a:gd name="csX8" fmla="*/ 71205 w 107488"/>
                <a:gd name="csY8" fmla="*/ 58203 h 1250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7488" h="125048">
                  <a:moveTo>
                    <a:pt x="71090" y="58203"/>
                  </a:moveTo>
                  <a:cubicBezTo>
                    <a:pt x="69592" y="67307"/>
                    <a:pt x="65903" y="69843"/>
                    <a:pt x="60256" y="65809"/>
                  </a:cubicBezTo>
                  <a:cubicBezTo>
                    <a:pt x="64175" y="96812"/>
                    <a:pt x="58758" y="114100"/>
                    <a:pt x="43890" y="117442"/>
                  </a:cubicBezTo>
                  <a:lnTo>
                    <a:pt x="786" y="125049"/>
                  </a:lnTo>
                  <a:cubicBezTo>
                    <a:pt x="440" y="122052"/>
                    <a:pt x="-252" y="118019"/>
                    <a:pt x="94" y="115829"/>
                  </a:cubicBezTo>
                  <a:cubicBezTo>
                    <a:pt x="17843" y="90473"/>
                    <a:pt x="35707" y="65579"/>
                    <a:pt x="53571" y="40915"/>
                  </a:cubicBezTo>
                  <a:cubicBezTo>
                    <a:pt x="51036" y="29850"/>
                    <a:pt x="56914" y="18440"/>
                    <a:pt x="71205" y="6800"/>
                  </a:cubicBezTo>
                  <a:lnTo>
                    <a:pt x="88262" y="0"/>
                  </a:lnTo>
                  <a:cubicBezTo>
                    <a:pt x="126065" y="0"/>
                    <a:pt x="101516" y="65809"/>
                    <a:pt x="71205" y="58203"/>
                  </a:cubicBezTo>
                  <a:close/>
                </a:path>
              </a:pathLst>
            </a:custGeom>
            <a:solidFill>
              <a:srgbClr val="138E3D"/>
            </a:solidFill>
            <a:ln w="11479" cap="flat">
              <a:noFill/>
              <a:prstDash val="solid"/>
              <a:miter/>
            </a:ln>
          </p:spPr>
          <p:txBody>
            <a:bodyPr/>
            <a:lstStyle/>
            <a:p>
              <a:endParaRPr lang="en-US"/>
            </a:p>
          </p:txBody>
        </p:sp>
        <p:sp>
          <p:nvSpPr>
            <p:cNvPr id="1332" name="Freeform: Shape 1331">
              <a:extLst>
                <a:ext uri="{FF2B5EF4-FFF2-40B4-BE49-F238E27FC236}">
                  <a16:creationId xmlns:a16="http://schemas.microsoft.com/office/drawing/2014/main" id="{BD55494D-D1EA-A61B-34DD-5F2E5369FB93}"/>
                </a:ext>
              </a:extLst>
            </p:cNvPr>
            <p:cNvSpPr/>
            <p:nvPr/>
          </p:nvSpPr>
          <p:spPr>
            <a:xfrm>
              <a:off x="9623381" y="3565601"/>
              <a:ext cx="79471" cy="59744"/>
            </a:xfrm>
            <a:custGeom>
              <a:avLst/>
              <a:gdLst>
                <a:gd name="csX0" fmla="*/ 60392 w 79471"/>
                <a:gd name="csY0" fmla="*/ 9379 h 59744"/>
                <a:gd name="csX1" fmla="*/ 62813 w 79471"/>
                <a:gd name="csY1" fmla="*/ 35195 h 59744"/>
                <a:gd name="csX2" fmla="*/ 19593 w 79471"/>
                <a:gd name="csY2" fmla="*/ 59744 h 59744"/>
                <a:gd name="csX3" fmla="*/ 0 w 79471"/>
                <a:gd name="csY3" fmla="*/ 34273 h 59744"/>
                <a:gd name="csX4" fmla="*/ 27315 w 79471"/>
                <a:gd name="csY4" fmla="*/ 9379 h 59744"/>
                <a:gd name="csX5" fmla="*/ 60277 w 79471"/>
                <a:gd name="csY5" fmla="*/ 9379 h 59744"/>
              </a:gdLst>
              <a:ahLst/>
              <a:cxnLst>
                <a:cxn ang="0">
                  <a:pos x="csX0" y="csY0"/>
                </a:cxn>
                <a:cxn ang="0">
                  <a:pos x="csX1" y="csY1"/>
                </a:cxn>
                <a:cxn ang="0">
                  <a:pos x="csX2" y="csY2"/>
                </a:cxn>
                <a:cxn ang="0">
                  <a:pos x="csX3" y="csY3"/>
                </a:cxn>
                <a:cxn ang="0">
                  <a:pos x="csX4" y="csY4"/>
                </a:cxn>
                <a:cxn ang="0">
                  <a:pos x="csX5" y="csY5"/>
                </a:cxn>
              </a:cxnLst>
              <a:rect l="l" t="t" r="r" b="b"/>
              <a:pathLst>
                <a:path w="79471" h="59744">
                  <a:moveTo>
                    <a:pt x="60392" y="9379"/>
                  </a:moveTo>
                  <a:cubicBezTo>
                    <a:pt x="85056" y="7650"/>
                    <a:pt x="85748" y="27128"/>
                    <a:pt x="62813" y="35195"/>
                  </a:cubicBezTo>
                  <a:cubicBezTo>
                    <a:pt x="48291" y="41073"/>
                    <a:pt x="30427" y="50063"/>
                    <a:pt x="19593" y="59744"/>
                  </a:cubicBezTo>
                  <a:lnTo>
                    <a:pt x="0" y="34273"/>
                  </a:lnTo>
                  <a:cubicBezTo>
                    <a:pt x="6339" y="24016"/>
                    <a:pt x="16135" y="16294"/>
                    <a:pt x="27315" y="9379"/>
                  </a:cubicBezTo>
                  <a:cubicBezTo>
                    <a:pt x="48521" y="-3184"/>
                    <a:pt x="59470" y="-3069"/>
                    <a:pt x="60277" y="9379"/>
                  </a:cubicBezTo>
                  <a:close/>
                </a:path>
              </a:pathLst>
            </a:custGeom>
            <a:solidFill>
              <a:srgbClr val="2CA645"/>
            </a:solidFill>
            <a:ln w="11479" cap="flat">
              <a:noFill/>
              <a:prstDash val="solid"/>
              <a:miter/>
            </a:ln>
          </p:spPr>
          <p:txBody>
            <a:bodyPr/>
            <a:lstStyle/>
            <a:p>
              <a:endParaRPr lang="en-US"/>
            </a:p>
          </p:txBody>
        </p:sp>
        <p:sp>
          <p:nvSpPr>
            <p:cNvPr id="1333" name="Freeform: Shape 1332">
              <a:extLst>
                <a:ext uri="{FF2B5EF4-FFF2-40B4-BE49-F238E27FC236}">
                  <a16:creationId xmlns:a16="http://schemas.microsoft.com/office/drawing/2014/main" id="{6B869CA5-5BFB-7E92-CFFA-6DF3FC01F6D9}"/>
                </a:ext>
              </a:extLst>
            </p:cNvPr>
            <p:cNvSpPr/>
            <p:nvPr/>
          </p:nvSpPr>
          <p:spPr>
            <a:xfrm>
              <a:off x="9650811" y="3486812"/>
              <a:ext cx="73971" cy="90940"/>
            </a:xfrm>
            <a:custGeom>
              <a:avLst/>
              <a:gdLst>
                <a:gd name="csX0" fmla="*/ 62121 w 73971"/>
                <a:gd name="csY0" fmla="*/ 58779 h 90940"/>
                <a:gd name="csX1" fmla="*/ 32962 w 73971"/>
                <a:gd name="csY1" fmla="*/ 88283 h 90940"/>
                <a:gd name="csX2" fmla="*/ 0 w 73971"/>
                <a:gd name="csY2" fmla="*/ 88283 h 90940"/>
                <a:gd name="csX3" fmla="*/ 34230 w 73971"/>
                <a:gd name="csY3" fmla="*/ 51633 h 90940"/>
                <a:gd name="csX4" fmla="*/ 50596 w 73971"/>
                <a:gd name="csY4" fmla="*/ 0 h 90940"/>
                <a:gd name="csX5" fmla="*/ 62121 w 73971"/>
                <a:gd name="csY5" fmla="*/ 58779 h 90940"/>
              </a:gdLst>
              <a:ahLst/>
              <a:cxnLst>
                <a:cxn ang="0">
                  <a:pos x="csX0" y="csY0"/>
                </a:cxn>
                <a:cxn ang="0">
                  <a:pos x="csX1" y="csY1"/>
                </a:cxn>
                <a:cxn ang="0">
                  <a:pos x="csX2" y="csY2"/>
                </a:cxn>
                <a:cxn ang="0">
                  <a:pos x="csX3" y="csY3"/>
                </a:cxn>
                <a:cxn ang="0">
                  <a:pos x="csX4" y="csY4"/>
                </a:cxn>
                <a:cxn ang="0">
                  <a:pos x="csX5" y="csY5"/>
                </a:cxn>
              </a:cxnLst>
              <a:rect l="l" t="t" r="r" b="b"/>
              <a:pathLst>
                <a:path w="73971" h="90940">
                  <a:moveTo>
                    <a:pt x="62121" y="58779"/>
                  </a:moveTo>
                  <a:cubicBezTo>
                    <a:pt x="68460" y="80101"/>
                    <a:pt x="54860" y="97849"/>
                    <a:pt x="32962" y="88283"/>
                  </a:cubicBezTo>
                  <a:lnTo>
                    <a:pt x="0" y="88283"/>
                  </a:lnTo>
                  <a:cubicBezTo>
                    <a:pt x="12563" y="80562"/>
                    <a:pt x="30196" y="64196"/>
                    <a:pt x="34230" y="51633"/>
                  </a:cubicBezTo>
                  <a:lnTo>
                    <a:pt x="50596" y="0"/>
                  </a:lnTo>
                  <a:cubicBezTo>
                    <a:pt x="67768" y="13485"/>
                    <a:pt x="86900" y="38840"/>
                    <a:pt x="62121" y="58779"/>
                  </a:cubicBezTo>
                  <a:close/>
                </a:path>
              </a:pathLst>
            </a:custGeom>
            <a:solidFill>
              <a:srgbClr val="0F9D51"/>
            </a:solidFill>
            <a:ln w="11479" cap="flat">
              <a:noFill/>
              <a:prstDash val="solid"/>
              <a:miter/>
            </a:ln>
          </p:spPr>
          <p:txBody>
            <a:bodyPr/>
            <a:lstStyle/>
            <a:p>
              <a:endParaRPr lang="en-US"/>
            </a:p>
          </p:txBody>
        </p:sp>
        <p:sp>
          <p:nvSpPr>
            <p:cNvPr id="1334" name="Freeform: Shape 1333">
              <a:extLst>
                <a:ext uri="{FF2B5EF4-FFF2-40B4-BE49-F238E27FC236}">
                  <a16:creationId xmlns:a16="http://schemas.microsoft.com/office/drawing/2014/main" id="{D7F553F1-9F2B-8C50-C63A-BF1834CC8074}"/>
                </a:ext>
              </a:extLst>
            </p:cNvPr>
            <p:cNvSpPr/>
            <p:nvPr/>
          </p:nvSpPr>
          <p:spPr>
            <a:xfrm>
              <a:off x="9920598" y="4343088"/>
              <a:ext cx="195691" cy="123383"/>
            </a:xfrm>
            <a:custGeom>
              <a:avLst/>
              <a:gdLst>
                <a:gd name="csX0" fmla="*/ 153305 w 195691"/>
                <a:gd name="csY0" fmla="*/ 64591 h 123383"/>
                <a:gd name="csX1" fmla="*/ 162526 w 195691"/>
                <a:gd name="csY1" fmla="*/ 67357 h 123383"/>
                <a:gd name="csX2" fmla="*/ 180851 w 195691"/>
                <a:gd name="csY2" fmla="*/ 92828 h 123383"/>
                <a:gd name="csX3" fmla="*/ 177854 w 195691"/>
                <a:gd name="csY3" fmla="*/ 118644 h 123383"/>
                <a:gd name="csX4" fmla="*/ 141204 w 195691"/>
                <a:gd name="csY4" fmla="*/ 101818 h 123383"/>
                <a:gd name="csX5" fmla="*/ 127835 w 195691"/>
                <a:gd name="csY5" fmla="*/ 107004 h 123383"/>
                <a:gd name="csX6" fmla="*/ 75971 w 195691"/>
                <a:gd name="csY6" fmla="*/ 74964 h 123383"/>
                <a:gd name="csX7" fmla="*/ 32290 w 195691"/>
                <a:gd name="csY7" fmla="*/ 56984 h 123383"/>
                <a:gd name="csX8" fmla="*/ 5782 w 195691"/>
                <a:gd name="csY8" fmla="*/ 29093 h 123383"/>
                <a:gd name="csX9" fmla="*/ 34941 w 195691"/>
                <a:gd name="csY9" fmla="*/ 5466 h 123383"/>
                <a:gd name="csX10" fmla="*/ 153190 w 195691"/>
                <a:gd name="csY10" fmla="*/ 64591 h 123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95691" h="123383">
                  <a:moveTo>
                    <a:pt x="153305" y="64591"/>
                  </a:moveTo>
                  <a:cubicBezTo>
                    <a:pt x="157916" y="57906"/>
                    <a:pt x="160912" y="58944"/>
                    <a:pt x="162526" y="67357"/>
                  </a:cubicBezTo>
                  <a:cubicBezTo>
                    <a:pt x="178085" y="69893"/>
                    <a:pt x="191108" y="76462"/>
                    <a:pt x="180851" y="92828"/>
                  </a:cubicBezTo>
                  <a:cubicBezTo>
                    <a:pt x="199176" y="107119"/>
                    <a:pt x="203095" y="113919"/>
                    <a:pt x="177854" y="118644"/>
                  </a:cubicBezTo>
                  <a:cubicBezTo>
                    <a:pt x="165753" y="128556"/>
                    <a:pt x="153536" y="122909"/>
                    <a:pt x="141204" y="101818"/>
                  </a:cubicBezTo>
                  <a:lnTo>
                    <a:pt x="127835" y="107004"/>
                  </a:lnTo>
                  <a:cubicBezTo>
                    <a:pt x="114350" y="95594"/>
                    <a:pt x="91415" y="84184"/>
                    <a:pt x="75971" y="74964"/>
                  </a:cubicBezTo>
                  <a:lnTo>
                    <a:pt x="32290" y="56984"/>
                  </a:lnTo>
                  <a:lnTo>
                    <a:pt x="5782" y="29093"/>
                  </a:lnTo>
                  <a:cubicBezTo>
                    <a:pt x="-12543" y="10653"/>
                    <a:pt x="16962" y="-10093"/>
                    <a:pt x="34941" y="5466"/>
                  </a:cubicBezTo>
                  <a:cubicBezTo>
                    <a:pt x="71476" y="11920"/>
                    <a:pt x="123340" y="39581"/>
                    <a:pt x="153190" y="64591"/>
                  </a:cubicBezTo>
                  <a:close/>
                </a:path>
              </a:pathLst>
            </a:custGeom>
            <a:solidFill>
              <a:srgbClr val="EFAB14"/>
            </a:solidFill>
            <a:ln w="11479" cap="flat">
              <a:noFill/>
              <a:prstDash val="solid"/>
              <a:miter/>
            </a:ln>
          </p:spPr>
          <p:txBody>
            <a:bodyPr/>
            <a:lstStyle/>
            <a:p>
              <a:endParaRPr lang="en-US"/>
            </a:p>
          </p:txBody>
        </p:sp>
        <p:sp>
          <p:nvSpPr>
            <p:cNvPr id="1335" name="Freeform: Shape 1334">
              <a:extLst>
                <a:ext uri="{FF2B5EF4-FFF2-40B4-BE49-F238E27FC236}">
                  <a16:creationId xmlns:a16="http://schemas.microsoft.com/office/drawing/2014/main" id="{9A8AFC33-E313-343B-E4B6-496C24E28D1A}"/>
                </a:ext>
              </a:extLst>
            </p:cNvPr>
            <p:cNvSpPr/>
            <p:nvPr/>
          </p:nvSpPr>
          <p:spPr>
            <a:xfrm>
              <a:off x="9777474" y="4264245"/>
              <a:ext cx="186269" cy="107936"/>
            </a:xfrm>
            <a:custGeom>
              <a:avLst/>
              <a:gdLst>
                <a:gd name="csX0" fmla="*/ 46331 w 186269"/>
                <a:gd name="csY0" fmla="*/ 60 h 107936"/>
                <a:gd name="csX1" fmla="*/ 62121 w 186269"/>
                <a:gd name="csY1" fmla="*/ 24724 h 107936"/>
                <a:gd name="csX2" fmla="*/ 98310 w 186269"/>
                <a:gd name="csY2" fmla="*/ 59069 h 107936"/>
                <a:gd name="csX3" fmla="*/ 158703 w 186269"/>
                <a:gd name="csY3" fmla="*/ 59069 h 107936"/>
                <a:gd name="csX4" fmla="*/ 167347 w 186269"/>
                <a:gd name="csY4" fmla="*/ 68520 h 107936"/>
                <a:gd name="csX5" fmla="*/ 175414 w 186269"/>
                <a:gd name="csY5" fmla="*/ 68174 h 107936"/>
                <a:gd name="csX6" fmla="*/ 178180 w 186269"/>
                <a:gd name="csY6" fmla="*/ 84310 h 107936"/>
                <a:gd name="csX7" fmla="*/ 149021 w 186269"/>
                <a:gd name="csY7" fmla="*/ 107937 h 107936"/>
                <a:gd name="csX8" fmla="*/ 133001 w 186269"/>
                <a:gd name="csY8" fmla="*/ 94106 h 107936"/>
                <a:gd name="csX9" fmla="*/ 89666 w 186269"/>
                <a:gd name="csY9" fmla="*/ 76242 h 107936"/>
                <a:gd name="csX10" fmla="*/ 0 w 186269"/>
                <a:gd name="csY10" fmla="*/ 3748 h 107936"/>
                <a:gd name="csX11" fmla="*/ 46331 w 186269"/>
                <a:gd name="csY11" fmla="*/ 60 h 107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86269" h="107936">
                  <a:moveTo>
                    <a:pt x="46331" y="60"/>
                  </a:moveTo>
                  <a:cubicBezTo>
                    <a:pt x="57972" y="-1092"/>
                    <a:pt x="67538" y="14582"/>
                    <a:pt x="62121" y="24724"/>
                  </a:cubicBezTo>
                  <a:cubicBezTo>
                    <a:pt x="79870" y="33714"/>
                    <a:pt x="91971" y="45124"/>
                    <a:pt x="98310" y="59069"/>
                  </a:cubicBezTo>
                  <a:cubicBezTo>
                    <a:pt x="114561" y="51232"/>
                    <a:pt x="134730" y="51232"/>
                    <a:pt x="158703" y="59069"/>
                  </a:cubicBezTo>
                  <a:cubicBezTo>
                    <a:pt x="162967" y="57686"/>
                    <a:pt x="165848" y="60798"/>
                    <a:pt x="167347" y="68520"/>
                  </a:cubicBezTo>
                  <a:cubicBezTo>
                    <a:pt x="168845" y="60913"/>
                    <a:pt x="171611" y="61029"/>
                    <a:pt x="175414" y="68174"/>
                  </a:cubicBezTo>
                  <a:cubicBezTo>
                    <a:pt x="188899" y="76934"/>
                    <a:pt x="189821" y="82235"/>
                    <a:pt x="178180" y="84310"/>
                  </a:cubicBezTo>
                  <a:lnTo>
                    <a:pt x="149021" y="107937"/>
                  </a:lnTo>
                  <a:cubicBezTo>
                    <a:pt x="145333" y="104133"/>
                    <a:pt x="137266" y="97218"/>
                    <a:pt x="133001" y="94106"/>
                  </a:cubicBezTo>
                  <a:cubicBezTo>
                    <a:pt x="114676" y="93184"/>
                    <a:pt x="100270" y="87306"/>
                    <a:pt x="89666" y="76242"/>
                  </a:cubicBezTo>
                  <a:lnTo>
                    <a:pt x="0" y="3748"/>
                  </a:lnTo>
                  <a:lnTo>
                    <a:pt x="46331" y="60"/>
                  </a:lnTo>
                  <a:close/>
                </a:path>
              </a:pathLst>
            </a:custGeom>
            <a:solidFill>
              <a:srgbClr val="D6C508"/>
            </a:solidFill>
            <a:ln w="11479" cap="flat">
              <a:noFill/>
              <a:prstDash val="solid"/>
              <a:miter/>
            </a:ln>
          </p:spPr>
          <p:txBody>
            <a:bodyPr/>
            <a:lstStyle/>
            <a:p>
              <a:endParaRPr lang="en-US"/>
            </a:p>
          </p:txBody>
        </p:sp>
        <p:sp>
          <p:nvSpPr>
            <p:cNvPr id="1336" name="Freeform: Shape 1335">
              <a:extLst>
                <a:ext uri="{FF2B5EF4-FFF2-40B4-BE49-F238E27FC236}">
                  <a16:creationId xmlns:a16="http://schemas.microsoft.com/office/drawing/2014/main" id="{FD00FEF7-C711-3CD1-6C0D-DEEF4557AD89}"/>
                </a:ext>
              </a:extLst>
            </p:cNvPr>
            <p:cNvSpPr/>
            <p:nvPr/>
          </p:nvSpPr>
          <p:spPr>
            <a:xfrm>
              <a:off x="10048433" y="4425165"/>
              <a:ext cx="50019" cy="51435"/>
            </a:xfrm>
            <a:custGeom>
              <a:avLst/>
              <a:gdLst>
                <a:gd name="csX0" fmla="*/ 50020 w 50019"/>
                <a:gd name="csY0" fmla="*/ 36568 h 51435"/>
                <a:gd name="csX1" fmla="*/ 25471 w 50019"/>
                <a:gd name="csY1" fmla="*/ 51436 h 51435"/>
                <a:gd name="csX2" fmla="*/ 0 w 50019"/>
                <a:gd name="csY2" fmla="*/ 24812 h 51435"/>
                <a:gd name="csX3" fmla="*/ 2075 w 50019"/>
                <a:gd name="csY3" fmla="*/ 6602 h 51435"/>
                <a:gd name="csX4" fmla="*/ 20515 w 50019"/>
                <a:gd name="csY4" fmla="*/ 1877 h 51435"/>
                <a:gd name="csX5" fmla="*/ 28467 w 50019"/>
                <a:gd name="csY5" fmla="*/ 19395 h 51435"/>
                <a:gd name="csX6" fmla="*/ 50020 w 50019"/>
                <a:gd name="csY6" fmla="*/ 36568 h 5143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019" h="51435">
                  <a:moveTo>
                    <a:pt x="50020" y="36568"/>
                  </a:moveTo>
                  <a:cubicBezTo>
                    <a:pt x="48982" y="45097"/>
                    <a:pt x="35267" y="51436"/>
                    <a:pt x="25471" y="51436"/>
                  </a:cubicBezTo>
                  <a:cubicBezTo>
                    <a:pt x="18786" y="44175"/>
                    <a:pt x="7146" y="30805"/>
                    <a:pt x="0" y="24812"/>
                  </a:cubicBezTo>
                  <a:lnTo>
                    <a:pt x="2075" y="6602"/>
                  </a:lnTo>
                  <a:cubicBezTo>
                    <a:pt x="2651" y="1762"/>
                    <a:pt x="18440" y="-2618"/>
                    <a:pt x="20515" y="1877"/>
                  </a:cubicBezTo>
                  <a:lnTo>
                    <a:pt x="28467" y="19395"/>
                  </a:lnTo>
                  <a:cubicBezTo>
                    <a:pt x="31349" y="25619"/>
                    <a:pt x="43335" y="34263"/>
                    <a:pt x="50020" y="36568"/>
                  </a:cubicBezTo>
                  <a:close/>
                </a:path>
              </a:pathLst>
            </a:custGeom>
            <a:solidFill>
              <a:srgbClr val="F1C20E"/>
            </a:solidFill>
            <a:ln w="11479" cap="flat">
              <a:noFill/>
              <a:prstDash val="solid"/>
              <a:miter/>
            </a:ln>
          </p:spPr>
          <p:txBody>
            <a:bodyPr/>
            <a:lstStyle/>
            <a:p>
              <a:endParaRPr lang="en-US"/>
            </a:p>
          </p:txBody>
        </p:sp>
        <p:sp>
          <p:nvSpPr>
            <p:cNvPr id="1337" name="Freeform: Shape 1336">
              <a:extLst>
                <a:ext uri="{FF2B5EF4-FFF2-40B4-BE49-F238E27FC236}">
                  <a16:creationId xmlns:a16="http://schemas.microsoft.com/office/drawing/2014/main" id="{E6DC7045-26A3-5323-71AF-786DE69FEC39}"/>
                </a:ext>
              </a:extLst>
            </p:cNvPr>
            <p:cNvSpPr/>
            <p:nvPr/>
          </p:nvSpPr>
          <p:spPr>
            <a:xfrm>
              <a:off x="9953004" y="4400073"/>
              <a:ext cx="43680" cy="17979"/>
            </a:xfrm>
            <a:custGeom>
              <a:avLst/>
              <a:gdLst>
                <a:gd name="csX0" fmla="*/ 43681 w 43680"/>
                <a:gd name="csY0" fmla="*/ 17979 h 17979"/>
                <a:gd name="csX1" fmla="*/ 0 w 43680"/>
                <a:gd name="csY1" fmla="*/ 0 h 17979"/>
                <a:gd name="csX2" fmla="*/ 43681 w 43680"/>
                <a:gd name="csY2" fmla="*/ 17979 h 17979"/>
              </a:gdLst>
              <a:ahLst/>
              <a:cxnLst>
                <a:cxn ang="0">
                  <a:pos x="csX0" y="csY0"/>
                </a:cxn>
                <a:cxn ang="0">
                  <a:pos x="csX1" y="csY1"/>
                </a:cxn>
                <a:cxn ang="0">
                  <a:pos x="csX2" y="csY2"/>
                </a:cxn>
              </a:cxnLst>
              <a:rect l="l" t="t" r="r" b="b"/>
              <a:pathLst>
                <a:path w="43680" h="17979">
                  <a:moveTo>
                    <a:pt x="43681" y="17979"/>
                  </a:moveTo>
                  <a:cubicBezTo>
                    <a:pt x="27661" y="17634"/>
                    <a:pt x="10718" y="11295"/>
                    <a:pt x="0" y="0"/>
                  </a:cubicBezTo>
                  <a:cubicBezTo>
                    <a:pt x="16596" y="2651"/>
                    <a:pt x="29620" y="9451"/>
                    <a:pt x="43681" y="17979"/>
                  </a:cubicBezTo>
                  <a:close/>
                </a:path>
              </a:pathLst>
            </a:custGeom>
            <a:solidFill>
              <a:srgbClr val="CCAE08"/>
            </a:solidFill>
            <a:ln w="11479" cap="flat">
              <a:noFill/>
              <a:prstDash val="solid"/>
              <a:miter/>
            </a:ln>
          </p:spPr>
          <p:txBody>
            <a:bodyPr/>
            <a:lstStyle/>
            <a:p>
              <a:endParaRPr lang="en-US"/>
            </a:p>
          </p:txBody>
        </p:sp>
        <p:sp>
          <p:nvSpPr>
            <p:cNvPr id="1338" name="Freeform: Shape 1337">
              <a:extLst>
                <a:ext uri="{FF2B5EF4-FFF2-40B4-BE49-F238E27FC236}">
                  <a16:creationId xmlns:a16="http://schemas.microsoft.com/office/drawing/2014/main" id="{4EAE2043-ABD6-062E-25A6-0D6691CE8793}"/>
                </a:ext>
              </a:extLst>
            </p:cNvPr>
            <p:cNvSpPr/>
            <p:nvPr/>
          </p:nvSpPr>
          <p:spPr>
            <a:xfrm>
              <a:off x="9866910" y="4340487"/>
              <a:ext cx="43450" cy="19938"/>
            </a:xfrm>
            <a:custGeom>
              <a:avLst/>
              <a:gdLst>
                <a:gd name="csX0" fmla="*/ 43450 w 43450"/>
                <a:gd name="csY0" fmla="*/ 17864 h 19938"/>
                <a:gd name="csX1" fmla="*/ 18556 w 43450"/>
                <a:gd name="csY1" fmla="*/ 19939 h 19938"/>
                <a:gd name="csX2" fmla="*/ 0 w 43450"/>
                <a:gd name="csY2" fmla="*/ 8644 h 19938"/>
                <a:gd name="csX3" fmla="*/ 0 w 43450"/>
                <a:gd name="csY3" fmla="*/ 0 h 19938"/>
                <a:gd name="csX4" fmla="*/ 43335 w 43450"/>
                <a:gd name="csY4" fmla="*/ 17864 h 19938"/>
              </a:gdLst>
              <a:ahLst/>
              <a:cxnLst>
                <a:cxn ang="0">
                  <a:pos x="csX0" y="csY0"/>
                </a:cxn>
                <a:cxn ang="0">
                  <a:pos x="csX1" y="csY1"/>
                </a:cxn>
                <a:cxn ang="0">
                  <a:pos x="csX2" y="csY2"/>
                </a:cxn>
                <a:cxn ang="0">
                  <a:pos x="csX3" y="csY3"/>
                </a:cxn>
                <a:cxn ang="0">
                  <a:pos x="csX4" y="csY4"/>
                </a:cxn>
              </a:cxnLst>
              <a:rect l="l" t="t" r="r" b="b"/>
              <a:pathLst>
                <a:path w="43450" h="19938">
                  <a:moveTo>
                    <a:pt x="43450" y="17864"/>
                  </a:moveTo>
                  <a:lnTo>
                    <a:pt x="18556" y="19939"/>
                  </a:lnTo>
                  <a:lnTo>
                    <a:pt x="0" y="8644"/>
                  </a:lnTo>
                  <a:lnTo>
                    <a:pt x="0" y="0"/>
                  </a:lnTo>
                  <a:cubicBezTo>
                    <a:pt x="12447" y="3573"/>
                    <a:pt x="33538" y="10603"/>
                    <a:pt x="43335" y="17864"/>
                  </a:cubicBezTo>
                  <a:close/>
                </a:path>
              </a:pathLst>
            </a:custGeom>
            <a:solidFill>
              <a:srgbClr val="CCAE08"/>
            </a:solidFill>
            <a:ln w="11479" cap="flat">
              <a:noFill/>
              <a:prstDash val="solid"/>
              <a:miter/>
            </a:ln>
          </p:spPr>
          <p:txBody>
            <a:bodyPr/>
            <a:lstStyle/>
            <a:p>
              <a:endParaRPr lang="en-US"/>
            </a:p>
          </p:txBody>
        </p:sp>
        <p:sp>
          <p:nvSpPr>
            <p:cNvPr id="1339" name="Freeform: Shape 1338">
              <a:extLst>
                <a:ext uri="{FF2B5EF4-FFF2-40B4-BE49-F238E27FC236}">
                  <a16:creationId xmlns:a16="http://schemas.microsoft.com/office/drawing/2014/main" id="{268F15D2-8FE6-9745-1AF2-DFC7227C3FB5}"/>
                </a:ext>
              </a:extLst>
            </p:cNvPr>
            <p:cNvSpPr/>
            <p:nvPr/>
          </p:nvSpPr>
          <p:spPr>
            <a:xfrm>
              <a:off x="10593671" y="4255653"/>
              <a:ext cx="121974" cy="96705"/>
            </a:xfrm>
            <a:custGeom>
              <a:avLst/>
              <a:gdLst>
                <a:gd name="csX0" fmla="*/ 107551 w 121974"/>
                <a:gd name="csY0" fmla="*/ 9574 h 96705"/>
                <a:gd name="csX1" fmla="*/ 109280 w 121974"/>
                <a:gd name="csY1" fmla="*/ 39770 h 96705"/>
                <a:gd name="csX2" fmla="*/ 109856 w 121974"/>
                <a:gd name="csY2" fmla="*/ 50489 h 96705"/>
                <a:gd name="csX3" fmla="*/ 110317 w 121974"/>
                <a:gd name="csY3" fmla="*/ 76421 h 96705"/>
                <a:gd name="csX4" fmla="*/ 58915 w 121974"/>
                <a:gd name="csY4" fmla="*/ 96705 h 96705"/>
                <a:gd name="csX5" fmla="*/ 40705 w 121974"/>
                <a:gd name="csY5" fmla="*/ 84604 h 96705"/>
                <a:gd name="csX6" fmla="*/ 15695 w 121974"/>
                <a:gd name="csY6" fmla="*/ 51065 h 96705"/>
                <a:gd name="csX7" fmla="*/ 17424 w 121974"/>
                <a:gd name="csY7" fmla="*/ 31472 h 96705"/>
                <a:gd name="csX8" fmla="*/ 40935 w 121974"/>
                <a:gd name="csY8" fmla="*/ 33662 h 96705"/>
                <a:gd name="csX9" fmla="*/ 74013 w 121974"/>
                <a:gd name="csY9" fmla="*/ 9805 h 96705"/>
                <a:gd name="csX10" fmla="*/ 107436 w 121974"/>
                <a:gd name="csY10" fmla="*/ 9805 h 967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1974" h="96705">
                  <a:moveTo>
                    <a:pt x="107551" y="9574"/>
                  </a:moveTo>
                  <a:cubicBezTo>
                    <a:pt x="122765" y="15337"/>
                    <a:pt x="119883" y="30204"/>
                    <a:pt x="109280" y="39770"/>
                  </a:cubicBezTo>
                  <a:cubicBezTo>
                    <a:pt x="125992" y="37350"/>
                    <a:pt x="126222" y="44381"/>
                    <a:pt x="109856" y="50489"/>
                  </a:cubicBezTo>
                  <a:cubicBezTo>
                    <a:pt x="119883" y="56713"/>
                    <a:pt x="121727" y="70773"/>
                    <a:pt x="110317" y="76421"/>
                  </a:cubicBezTo>
                  <a:lnTo>
                    <a:pt x="58915" y="96705"/>
                  </a:lnTo>
                  <a:lnTo>
                    <a:pt x="40705" y="84604"/>
                  </a:lnTo>
                  <a:lnTo>
                    <a:pt x="15695" y="51065"/>
                  </a:lnTo>
                  <a:cubicBezTo>
                    <a:pt x="-5511" y="41730"/>
                    <a:pt x="-5511" y="36428"/>
                    <a:pt x="17424" y="31472"/>
                  </a:cubicBezTo>
                  <a:cubicBezTo>
                    <a:pt x="14312" y="13723"/>
                    <a:pt x="36210" y="18218"/>
                    <a:pt x="40935" y="33662"/>
                  </a:cubicBezTo>
                  <a:cubicBezTo>
                    <a:pt x="51308" y="24442"/>
                    <a:pt x="62257" y="16489"/>
                    <a:pt x="74013" y="9805"/>
                  </a:cubicBezTo>
                  <a:cubicBezTo>
                    <a:pt x="76318" y="-1605"/>
                    <a:pt x="105246" y="-4832"/>
                    <a:pt x="107436" y="9805"/>
                  </a:cubicBezTo>
                  <a:close/>
                </a:path>
              </a:pathLst>
            </a:custGeom>
            <a:solidFill>
              <a:srgbClr val="AC360C"/>
            </a:solidFill>
            <a:ln w="11479" cap="flat">
              <a:noFill/>
              <a:prstDash val="solid"/>
              <a:miter/>
            </a:ln>
          </p:spPr>
          <p:txBody>
            <a:bodyPr/>
            <a:lstStyle/>
            <a:p>
              <a:endParaRPr lang="en-US"/>
            </a:p>
          </p:txBody>
        </p:sp>
        <p:sp>
          <p:nvSpPr>
            <p:cNvPr id="1340" name="Freeform: Shape 1339">
              <a:extLst>
                <a:ext uri="{FF2B5EF4-FFF2-40B4-BE49-F238E27FC236}">
                  <a16:creationId xmlns:a16="http://schemas.microsoft.com/office/drawing/2014/main" id="{2C3E0559-0506-A5A5-E577-9C8294AFD12D}"/>
                </a:ext>
              </a:extLst>
            </p:cNvPr>
            <p:cNvSpPr/>
            <p:nvPr/>
          </p:nvSpPr>
          <p:spPr>
            <a:xfrm>
              <a:off x="9641130" y="3456299"/>
              <a:ext cx="53477" cy="80532"/>
            </a:xfrm>
            <a:custGeom>
              <a:avLst/>
              <a:gdLst>
                <a:gd name="csX0" fmla="*/ 0 w 53477"/>
                <a:gd name="csY0" fmla="*/ 80417 h 80532"/>
                <a:gd name="csX1" fmla="*/ 3688 w 53477"/>
                <a:gd name="csY1" fmla="*/ 49876 h 80532"/>
                <a:gd name="csX2" fmla="*/ 44833 w 53477"/>
                <a:gd name="csY2" fmla="*/ 5619 h 80532"/>
                <a:gd name="csX3" fmla="*/ 53477 w 53477"/>
                <a:gd name="csY3" fmla="*/ 5619 h 80532"/>
                <a:gd name="csX4" fmla="*/ 0 w 53477"/>
                <a:gd name="csY4" fmla="*/ 80533 h 80532"/>
              </a:gdLst>
              <a:ahLst/>
              <a:cxnLst>
                <a:cxn ang="0">
                  <a:pos x="csX0" y="csY0"/>
                </a:cxn>
                <a:cxn ang="0">
                  <a:pos x="csX1" y="csY1"/>
                </a:cxn>
                <a:cxn ang="0">
                  <a:pos x="csX2" y="csY2"/>
                </a:cxn>
                <a:cxn ang="0">
                  <a:pos x="csX3" y="csY3"/>
                </a:cxn>
                <a:cxn ang="0">
                  <a:pos x="csX4" y="csY4"/>
                </a:cxn>
              </a:cxnLst>
              <a:rect l="l" t="t" r="r" b="b"/>
              <a:pathLst>
                <a:path w="53477" h="80532">
                  <a:moveTo>
                    <a:pt x="0" y="80417"/>
                  </a:moveTo>
                  <a:lnTo>
                    <a:pt x="3688" y="49876"/>
                  </a:lnTo>
                  <a:cubicBezTo>
                    <a:pt x="21322" y="43306"/>
                    <a:pt x="37457" y="25442"/>
                    <a:pt x="44833" y="5619"/>
                  </a:cubicBezTo>
                  <a:cubicBezTo>
                    <a:pt x="47254" y="-1873"/>
                    <a:pt x="50135" y="-1873"/>
                    <a:pt x="53477" y="5619"/>
                  </a:cubicBezTo>
                  <a:cubicBezTo>
                    <a:pt x="44833" y="36160"/>
                    <a:pt x="27661" y="65665"/>
                    <a:pt x="0" y="80533"/>
                  </a:cubicBezTo>
                  <a:close/>
                </a:path>
              </a:pathLst>
            </a:custGeom>
            <a:solidFill>
              <a:srgbClr val="4BAB4E"/>
            </a:solidFill>
            <a:ln w="11479" cap="flat">
              <a:noFill/>
              <a:prstDash val="solid"/>
              <a:miter/>
            </a:ln>
          </p:spPr>
          <p:txBody>
            <a:bodyPr/>
            <a:lstStyle/>
            <a:p>
              <a:endParaRPr lang="en-US"/>
            </a:p>
          </p:txBody>
        </p:sp>
        <p:sp>
          <p:nvSpPr>
            <p:cNvPr id="1341" name="Freeform: Shape 1340">
              <a:extLst>
                <a:ext uri="{FF2B5EF4-FFF2-40B4-BE49-F238E27FC236}">
                  <a16:creationId xmlns:a16="http://schemas.microsoft.com/office/drawing/2014/main" id="{04853F89-5EAB-D7F9-9232-34587643D4FA}"/>
                </a:ext>
              </a:extLst>
            </p:cNvPr>
            <p:cNvSpPr/>
            <p:nvPr/>
          </p:nvSpPr>
          <p:spPr>
            <a:xfrm>
              <a:off x="9676743" y="3427687"/>
              <a:ext cx="35613" cy="34114"/>
            </a:xfrm>
            <a:custGeom>
              <a:avLst/>
              <a:gdLst>
                <a:gd name="csX0" fmla="*/ 35498 w 35613"/>
                <a:gd name="csY0" fmla="*/ 0 h 34114"/>
                <a:gd name="csX1" fmla="*/ 17864 w 35613"/>
                <a:gd name="csY1" fmla="*/ 34115 h 34114"/>
                <a:gd name="csX2" fmla="*/ 9220 w 35613"/>
                <a:gd name="csY2" fmla="*/ 34115 h 34114"/>
                <a:gd name="csX3" fmla="*/ 0 w 35613"/>
                <a:gd name="csY3" fmla="*/ 25817 h 34114"/>
                <a:gd name="csX4" fmla="*/ 35613 w 35613"/>
                <a:gd name="csY4" fmla="*/ 0 h 34114"/>
              </a:gdLst>
              <a:ahLst/>
              <a:cxnLst>
                <a:cxn ang="0">
                  <a:pos x="csX0" y="csY0"/>
                </a:cxn>
                <a:cxn ang="0">
                  <a:pos x="csX1" y="csY1"/>
                </a:cxn>
                <a:cxn ang="0">
                  <a:pos x="csX2" y="csY2"/>
                </a:cxn>
                <a:cxn ang="0">
                  <a:pos x="csX3" y="csY3"/>
                </a:cxn>
                <a:cxn ang="0">
                  <a:pos x="csX4" y="csY4"/>
                </a:cxn>
              </a:cxnLst>
              <a:rect l="l" t="t" r="r" b="b"/>
              <a:pathLst>
                <a:path w="35613" h="34114">
                  <a:moveTo>
                    <a:pt x="35498" y="0"/>
                  </a:moveTo>
                  <a:cubicBezTo>
                    <a:pt x="34115" y="12332"/>
                    <a:pt x="27315" y="25356"/>
                    <a:pt x="17864" y="34115"/>
                  </a:cubicBezTo>
                  <a:lnTo>
                    <a:pt x="9220" y="34115"/>
                  </a:lnTo>
                  <a:cubicBezTo>
                    <a:pt x="9220" y="34115"/>
                    <a:pt x="0" y="25817"/>
                    <a:pt x="0" y="25817"/>
                  </a:cubicBezTo>
                  <a:cubicBezTo>
                    <a:pt x="9912" y="15559"/>
                    <a:pt x="23281" y="4956"/>
                    <a:pt x="35613" y="0"/>
                  </a:cubicBezTo>
                  <a:close/>
                </a:path>
              </a:pathLst>
            </a:custGeom>
            <a:solidFill>
              <a:srgbClr val="3CAF74"/>
            </a:solidFill>
            <a:ln w="11479" cap="flat">
              <a:noFill/>
              <a:prstDash val="solid"/>
              <a:miter/>
            </a:ln>
          </p:spPr>
          <p:txBody>
            <a:bodyPr/>
            <a:lstStyle/>
            <a:p>
              <a:endParaRPr lang="en-US"/>
            </a:p>
          </p:txBody>
        </p:sp>
        <p:sp>
          <p:nvSpPr>
            <p:cNvPr id="1342" name="Freeform: Shape 1341">
              <a:extLst>
                <a:ext uri="{FF2B5EF4-FFF2-40B4-BE49-F238E27FC236}">
                  <a16:creationId xmlns:a16="http://schemas.microsoft.com/office/drawing/2014/main" id="{A42DE880-04F0-2B1A-78B9-7A126CC50998}"/>
                </a:ext>
              </a:extLst>
            </p:cNvPr>
            <p:cNvSpPr/>
            <p:nvPr/>
          </p:nvSpPr>
          <p:spPr>
            <a:xfrm>
              <a:off x="10942899" y="4107101"/>
              <a:ext cx="67867" cy="158919"/>
            </a:xfrm>
            <a:custGeom>
              <a:avLst/>
              <a:gdLst>
                <a:gd name="csX0" fmla="*/ 55099 w 67867"/>
                <a:gd name="csY0" fmla="*/ 69267 h 158919"/>
                <a:gd name="csX1" fmla="*/ 31357 w 67867"/>
                <a:gd name="csY1" fmla="*/ 139917 h 158919"/>
                <a:gd name="csX2" fmla="*/ 29974 w 67867"/>
                <a:gd name="csY2" fmla="*/ 147984 h 158919"/>
                <a:gd name="csX3" fmla="*/ 19947 w 67867"/>
                <a:gd name="csY3" fmla="*/ 147293 h 158919"/>
                <a:gd name="csX4" fmla="*/ 16605 w 67867"/>
                <a:gd name="csY4" fmla="*/ 131157 h 158919"/>
                <a:gd name="csX5" fmla="*/ 10266 w 67867"/>
                <a:gd name="csY5" fmla="*/ 87592 h 158919"/>
                <a:gd name="csX6" fmla="*/ 10266 w 67867"/>
                <a:gd name="csY6" fmla="*/ 70996 h 158919"/>
                <a:gd name="csX7" fmla="*/ 11534 w 67867"/>
                <a:gd name="csY7" fmla="*/ 43565 h 158919"/>
                <a:gd name="csX8" fmla="*/ 45072 w 67867"/>
                <a:gd name="csY8" fmla="*/ 0 h 158919"/>
                <a:gd name="csX9" fmla="*/ 55099 w 67867"/>
                <a:gd name="csY9" fmla="*/ 69382 h 1589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7867" h="158919">
                  <a:moveTo>
                    <a:pt x="55099" y="69267"/>
                  </a:moveTo>
                  <a:cubicBezTo>
                    <a:pt x="66855" y="93700"/>
                    <a:pt x="58902" y="117212"/>
                    <a:pt x="31357" y="139917"/>
                  </a:cubicBezTo>
                  <a:cubicBezTo>
                    <a:pt x="35506" y="142452"/>
                    <a:pt x="34699" y="145218"/>
                    <a:pt x="29974" y="147984"/>
                  </a:cubicBezTo>
                  <a:cubicBezTo>
                    <a:pt x="27439" y="162621"/>
                    <a:pt x="22137" y="162737"/>
                    <a:pt x="19947" y="147293"/>
                  </a:cubicBezTo>
                  <a:cubicBezTo>
                    <a:pt x="20408" y="143259"/>
                    <a:pt x="17757" y="135306"/>
                    <a:pt x="16605" y="131157"/>
                  </a:cubicBezTo>
                  <a:cubicBezTo>
                    <a:pt x="18103" y="116059"/>
                    <a:pt x="16835" y="99232"/>
                    <a:pt x="10266" y="87592"/>
                  </a:cubicBezTo>
                  <a:lnTo>
                    <a:pt x="10266" y="70996"/>
                  </a:lnTo>
                  <a:cubicBezTo>
                    <a:pt x="-3795" y="53477"/>
                    <a:pt x="-3449" y="44372"/>
                    <a:pt x="11534" y="43565"/>
                  </a:cubicBezTo>
                  <a:cubicBezTo>
                    <a:pt x="-2066" y="21091"/>
                    <a:pt x="23981" y="6224"/>
                    <a:pt x="45072" y="0"/>
                  </a:cubicBezTo>
                  <a:cubicBezTo>
                    <a:pt x="68123" y="2997"/>
                    <a:pt x="77458" y="56474"/>
                    <a:pt x="55099" y="69382"/>
                  </a:cubicBezTo>
                  <a:close/>
                </a:path>
              </a:pathLst>
            </a:custGeom>
            <a:solidFill>
              <a:srgbClr val="984807"/>
            </a:solidFill>
            <a:ln w="11479" cap="flat">
              <a:noFill/>
              <a:prstDash val="solid"/>
              <a:miter/>
            </a:ln>
          </p:spPr>
          <p:txBody>
            <a:bodyPr/>
            <a:lstStyle/>
            <a:p>
              <a:endParaRPr lang="en-US"/>
            </a:p>
          </p:txBody>
        </p:sp>
        <p:sp>
          <p:nvSpPr>
            <p:cNvPr id="1343" name="Freeform: Shape 1342">
              <a:extLst>
                <a:ext uri="{FF2B5EF4-FFF2-40B4-BE49-F238E27FC236}">
                  <a16:creationId xmlns:a16="http://schemas.microsoft.com/office/drawing/2014/main" id="{E67C0889-64B0-8922-A40F-CBDD1C838DDF}"/>
                </a:ext>
              </a:extLst>
            </p:cNvPr>
            <p:cNvSpPr/>
            <p:nvPr/>
          </p:nvSpPr>
          <p:spPr>
            <a:xfrm>
              <a:off x="10944620" y="4254394"/>
              <a:ext cx="43219" cy="94737"/>
            </a:xfrm>
            <a:custGeom>
              <a:avLst/>
              <a:gdLst>
                <a:gd name="csX0" fmla="*/ 20876 w 43219"/>
                <a:gd name="csY0" fmla="*/ 59355 h 94737"/>
                <a:gd name="csX1" fmla="*/ 8544 w 43219"/>
                <a:gd name="csY1" fmla="*/ 94738 h 94737"/>
                <a:gd name="csX2" fmla="*/ 18226 w 43219"/>
                <a:gd name="csY2" fmla="*/ 0 h 94737"/>
                <a:gd name="csX3" fmla="*/ 28253 w 43219"/>
                <a:gd name="csY3" fmla="*/ 691 h 94737"/>
                <a:gd name="csX4" fmla="*/ 20876 w 43219"/>
                <a:gd name="csY4" fmla="*/ 59355 h 94737"/>
              </a:gdLst>
              <a:ahLst/>
              <a:cxnLst>
                <a:cxn ang="0">
                  <a:pos x="csX0" y="csY0"/>
                </a:cxn>
                <a:cxn ang="0">
                  <a:pos x="csX1" y="csY1"/>
                </a:cxn>
                <a:cxn ang="0">
                  <a:pos x="csX2" y="csY2"/>
                </a:cxn>
                <a:cxn ang="0">
                  <a:pos x="csX3" y="csY3"/>
                </a:cxn>
                <a:cxn ang="0">
                  <a:pos x="csX4" y="csY4"/>
                </a:cxn>
              </a:cxnLst>
              <a:rect l="l" t="t" r="r" b="b"/>
              <a:pathLst>
                <a:path w="43219" h="94737">
                  <a:moveTo>
                    <a:pt x="20876" y="59355"/>
                  </a:moveTo>
                  <a:cubicBezTo>
                    <a:pt x="19724" y="68806"/>
                    <a:pt x="12809" y="85517"/>
                    <a:pt x="8544" y="94738"/>
                  </a:cubicBezTo>
                  <a:cubicBezTo>
                    <a:pt x="-13123" y="71226"/>
                    <a:pt x="12578" y="51633"/>
                    <a:pt x="18226" y="0"/>
                  </a:cubicBezTo>
                  <a:lnTo>
                    <a:pt x="28253" y="691"/>
                  </a:lnTo>
                  <a:cubicBezTo>
                    <a:pt x="52917" y="9566"/>
                    <a:pt x="44734" y="55667"/>
                    <a:pt x="20876" y="59355"/>
                  </a:cubicBezTo>
                  <a:close/>
                </a:path>
              </a:pathLst>
            </a:custGeom>
            <a:solidFill>
              <a:srgbClr val="D4690C"/>
            </a:solidFill>
            <a:ln w="11479" cap="flat">
              <a:noFill/>
              <a:prstDash val="solid"/>
              <a:miter/>
            </a:ln>
          </p:spPr>
          <p:txBody>
            <a:bodyPr/>
            <a:lstStyle/>
            <a:p>
              <a:endParaRPr lang="en-US"/>
            </a:p>
          </p:txBody>
        </p:sp>
        <p:sp>
          <p:nvSpPr>
            <p:cNvPr id="1344" name="Freeform: Shape 1343">
              <a:extLst>
                <a:ext uri="{FF2B5EF4-FFF2-40B4-BE49-F238E27FC236}">
                  <a16:creationId xmlns:a16="http://schemas.microsoft.com/office/drawing/2014/main" id="{3B51DE9E-E82E-C77D-AF88-12F7248596EA}"/>
                </a:ext>
              </a:extLst>
            </p:cNvPr>
            <p:cNvSpPr/>
            <p:nvPr/>
          </p:nvSpPr>
          <p:spPr>
            <a:xfrm>
              <a:off x="10972519" y="4169424"/>
              <a:ext cx="60799" cy="162880"/>
            </a:xfrm>
            <a:custGeom>
              <a:avLst/>
              <a:gdLst>
                <a:gd name="csX0" fmla="*/ 42998 w 60799"/>
                <a:gd name="csY0" fmla="*/ 74713 h 162880"/>
                <a:gd name="csX1" fmla="*/ 57865 w 60799"/>
                <a:gd name="csY1" fmla="*/ 111132 h 162880"/>
                <a:gd name="csX2" fmla="*/ 34815 w 60799"/>
                <a:gd name="csY2" fmla="*/ 144325 h 162880"/>
                <a:gd name="csX3" fmla="*/ 25133 w 60799"/>
                <a:gd name="csY3" fmla="*/ 162881 h 162880"/>
                <a:gd name="csX4" fmla="*/ 15568 w 60799"/>
                <a:gd name="csY4" fmla="*/ 144901 h 162880"/>
                <a:gd name="csX5" fmla="*/ 1622 w 60799"/>
                <a:gd name="csY5" fmla="*/ 77594 h 162880"/>
                <a:gd name="csX6" fmla="*/ 25364 w 60799"/>
                <a:gd name="csY6" fmla="*/ 6944 h 162880"/>
                <a:gd name="csX7" fmla="*/ 42882 w 60799"/>
                <a:gd name="csY7" fmla="*/ 74713 h 1628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799" h="162880">
                  <a:moveTo>
                    <a:pt x="42998" y="74713"/>
                  </a:moveTo>
                  <a:cubicBezTo>
                    <a:pt x="59940" y="77709"/>
                    <a:pt x="62936" y="96495"/>
                    <a:pt x="57865" y="111132"/>
                  </a:cubicBezTo>
                  <a:cubicBezTo>
                    <a:pt x="60401" y="124502"/>
                    <a:pt x="49337" y="147206"/>
                    <a:pt x="34815" y="144325"/>
                  </a:cubicBezTo>
                  <a:lnTo>
                    <a:pt x="25133" y="162881"/>
                  </a:lnTo>
                  <a:lnTo>
                    <a:pt x="15568" y="144901"/>
                  </a:lnTo>
                  <a:cubicBezTo>
                    <a:pt x="15568" y="122312"/>
                    <a:pt x="10957" y="99838"/>
                    <a:pt x="1622" y="77594"/>
                  </a:cubicBezTo>
                  <a:cubicBezTo>
                    <a:pt x="-8405" y="24808"/>
                    <a:pt x="31588" y="50394"/>
                    <a:pt x="25364" y="6944"/>
                  </a:cubicBezTo>
                  <a:cubicBezTo>
                    <a:pt x="56482" y="-25672"/>
                    <a:pt x="77573" y="66760"/>
                    <a:pt x="42882" y="74713"/>
                  </a:cubicBezTo>
                  <a:close/>
                </a:path>
              </a:pathLst>
            </a:custGeom>
            <a:solidFill>
              <a:srgbClr val="D4690C"/>
            </a:solidFill>
            <a:ln w="11479" cap="flat">
              <a:noFill/>
              <a:prstDash val="solid"/>
              <a:miter/>
            </a:ln>
          </p:spPr>
          <p:txBody>
            <a:bodyPr/>
            <a:lstStyle/>
            <a:p>
              <a:endParaRPr lang="en-US"/>
            </a:p>
          </p:txBody>
        </p:sp>
        <p:sp>
          <p:nvSpPr>
            <p:cNvPr id="1345" name="Freeform: Shape 1344">
              <a:extLst>
                <a:ext uri="{FF2B5EF4-FFF2-40B4-BE49-F238E27FC236}">
                  <a16:creationId xmlns:a16="http://schemas.microsoft.com/office/drawing/2014/main" id="{A261818B-41A3-CE47-375D-E8DB9FD25233}"/>
                </a:ext>
              </a:extLst>
            </p:cNvPr>
            <p:cNvSpPr/>
            <p:nvPr/>
          </p:nvSpPr>
          <p:spPr>
            <a:xfrm>
              <a:off x="11007333" y="4267978"/>
              <a:ext cx="33077" cy="61905"/>
            </a:xfrm>
            <a:custGeom>
              <a:avLst/>
              <a:gdLst>
                <a:gd name="csX0" fmla="*/ 33078 w 33077"/>
                <a:gd name="csY0" fmla="*/ 12232 h 61905"/>
                <a:gd name="csX1" fmla="*/ 32271 w 33077"/>
                <a:gd name="csY1" fmla="*/ 20991 h 61905"/>
                <a:gd name="csX2" fmla="*/ 13139 w 33077"/>
                <a:gd name="csY2" fmla="*/ 61906 h 61905"/>
                <a:gd name="csX3" fmla="*/ 0 w 33077"/>
                <a:gd name="csY3" fmla="*/ 45771 h 61905"/>
                <a:gd name="csX4" fmla="*/ 23050 w 33077"/>
                <a:gd name="csY4" fmla="*/ 12578 h 61905"/>
                <a:gd name="csX5" fmla="*/ 33078 w 33077"/>
                <a:gd name="csY5" fmla="*/ 12232 h 61905"/>
              </a:gdLst>
              <a:ahLst/>
              <a:cxnLst>
                <a:cxn ang="0">
                  <a:pos x="csX0" y="csY0"/>
                </a:cxn>
                <a:cxn ang="0">
                  <a:pos x="csX1" y="csY1"/>
                </a:cxn>
                <a:cxn ang="0">
                  <a:pos x="csX2" y="csY2"/>
                </a:cxn>
                <a:cxn ang="0">
                  <a:pos x="csX3" y="csY3"/>
                </a:cxn>
                <a:cxn ang="0">
                  <a:pos x="csX4" y="csY4"/>
                </a:cxn>
                <a:cxn ang="0">
                  <a:pos x="csX5" y="csY5"/>
                </a:cxn>
              </a:cxnLst>
              <a:rect l="l" t="t" r="r" b="b"/>
              <a:pathLst>
                <a:path w="33077" h="61905">
                  <a:moveTo>
                    <a:pt x="33078" y="12232"/>
                  </a:moveTo>
                  <a:cubicBezTo>
                    <a:pt x="33078" y="14768"/>
                    <a:pt x="32386" y="18686"/>
                    <a:pt x="32271" y="20991"/>
                  </a:cubicBezTo>
                  <a:lnTo>
                    <a:pt x="13139" y="61906"/>
                  </a:lnTo>
                  <a:lnTo>
                    <a:pt x="0" y="45771"/>
                  </a:lnTo>
                  <a:cubicBezTo>
                    <a:pt x="6685" y="34476"/>
                    <a:pt x="14868" y="22720"/>
                    <a:pt x="23050" y="12578"/>
                  </a:cubicBezTo>
                  <a:cubicBezTo>
                    <a:pt x="20861" y="-4018"/>
                    <a:pt x="27545" y="-4249"/>
                    <a:pt x="33078" y="12232"/>
                  </a:cubicBezTo>
                  <a:close/>
                </a:path>
              </a:pathLst>
            </a:custGeom>
            <a:solidFill>
              <a:srgbClr val="9B4608"/>
            </a:solidFill>
            <a:ln w="11479" cap="flat">
              <a:noFill/>
              <a:prstDash val="solid"/>
              <a:miter/>
            </a:ln>
          </p:spPr>
          <p:txBody>
            <a:bodyPr/>
            <a:lstStyle/>
            <a:p>
              <a:endParaRPr lang="en-US"/>
            </a:p>
          </p:txBody>
        </p:sp>
        <p:sp>
          <p:nvSpPr>
            <p:cNvPr id="1346" name="Freeform: Shape 1345">
              <a:extLst>
                <a:ext uri="{FF2B5EF4-FFF2-40B4-BE49-F238E27FC236}">
                  <a16:creationId xmlns:a16="http://schemas.microsoft.com/office/drawing/2014/main" id="{3A4BB213-5E02-B74C-74EA-8C7D0237D8A9}"/>
                </a:ext>
              </a:extLst>
            </p:cNvPr>
            <p:cNvSpPr/>
            <p:nvPr/>
          </p:nvSpPr>
          <p:spPr>
            <a:xfrm>
              <a:off x="10965382" y="4247017"/>
              <a:ext cx="40069" cy="67307"/>
            </a:xfrm>
            <a:custGeom>
              <a:avLst/>
              <a:gdLst>
                <a:gd name="csX0" fmla="*/ 22705 w 40069"/>
                <a:gd name="csY0" fmla="*/ 67307 h 67307"/>
                <a:gd name="csX1" fmla="*/ 0 w 40069"/>
                <a:gd name="csY1" fmla="*/ 66731 h 67307"/>
                <a:gd name="csX2" fmla="*/ 7376 w 40069"/>
                <a:gd name="csY2" fmla="*/ 8068 h 67307"/>
                <a:gd name="csX3" fmla="*/ 8759 w 40069"/>
                <a:gd name="csY3" fmla="*/ 0 h 67307"/>
                <a:gd name="csX4" fmla="*/ 38033 w 40069"/>
                <a:gd name="csY4" fmla="*/ 25817 h 67307"/>
                <a:gd name="csX5" fmla="*/ 22705 w 40069"/>
                <a:gd name="csY5" fmla="*/ 67192 h 67307"/>
              </a:gdLst>
              <a:ahLst/>
              <a:cxnLst>
                <a:cxn ang="0">
                  <a:pos x="csX0" y="csY0"/>
                </a:cxn>
                <a:cxn ang="0">
                  <a:pos x="csX1" y="csY1"/>
                </a:cxn>
                <a:cxn ang="0">
                  <a:pos x="csX2" y="csY2"/>
                </a:cxn>
                <a:cxn ang="0">
                  <a:pos x="csX3" y="csY3"/>
                </a:cxn>
                <a:cxn ang="0">
                  <a:pos x="csX4" y="csY4"/>
                </a:cxn>
                <a:cxn ang="0">
                  <a:pos x="csX5" y="csY5"/>
                </a:cxn>
              </a:cxnLst>
              <a:rect l="l" t="t" r="r" b="b"/>
              <a:pathLst>
                <a:path w="40069" h="67307">
                  <a:moveTo>
                    <a:pt x="22705" y="67307"/>
                  </a:moveTo>
                  <a:lnTo>
                    <a:pt x="0" y="66731"/>
                  </a:lnTo>
                  <a:lnTo>
                    <a:pt x="7376" y="8068"/>
                  </a:lnTo>
                  <a:cubicBezTo>
                    <a:pt x="7607" y="6108"/>
                    <a:pt x="8413" y="2075"/>
                    <a:pt x="8759" y="0"/>
                  </a:cubicBezTo>
                  <a:cubicBezTo>
                    <a:pt x="18095" y="4841"/>
                    <a:pt x="31579" y="16366"/>
                    <a:pt x="38033" y="25817"/>
                  </a:cubicBezTo>
                  <a:cubicBezTo>
                    <a:pt x="44948" y="36074"/>
                    <a:pt x="32847" y="59240"/>
                    <a:pt x="22705" y="67192"/>
                  </a:cubicBezTo>
                  <a:close/>
                </a:path>
              </a:pathLst>
            </a:custGeom>
            <a:solidFill>
              <a:srgbClr val="DF5C1A"/>
            </a:solidFill>
            <a:ln w="11479" cap="flat">
              <a:noFill/>
              <a:prstDash val="solid"/>
              <a:miter/>
            </a:ln>
          </p:spPr>
          <p:txBody>
            <a:bodyPr/>
            <a:lstStyle/>
            <a:p>
              <a:endParaRPr lang="en-US"/>
            </a:p>
          </p:txBody>
        </p:sp>
        <p:sp>
          <p:nvSpPr>
            <p:cNvPr id="1347" name="Freeform: Shape 1346">
              <a:extLst>
                <a:ext uri="{FF2B5EF4-FFF2-40B4-BE49-F238E27FC236}">
                  <a16:creationId xmlns:a16="http://schemas.microsoft.com/office/drawing/2014/main" id="{3C1616AC-1698-B9EC-F4BE-19DCD6ACC6EF}"/>
                </a:ext>
              </a:extLst>
            </p:cNvPr>
            <p:cNvSpPr/>
            <p:nvPr/>
          </p:nvSpPr>
          <p:spPr>
            <a:xfrm>
              <a:off x="10262572" y="4296357"/>
              <a:ext cx="165557" cy="60150"/>
            </a:xfrm>
            <a:custGeom>
              <a:avLst/>
              <a:gdLst>
                <a:gd name="csX0" fmla="*/ 163658 w 165557"/>
                <a:gd name="csY0" fmla="*/ 20158 h 60150"/>
                <a:gd name="csX1" fmla="*/ 164004 w 165557"/>
                <a:gd name="csY1" fmla="*/ 60150 h 60150"/>
                <a:gd name="csX2" fmla="*/ 130235 w 165557"/>
                <a:gd name="csY2" fmla="*/ 51276 h 60150"/>
                <a:gd name="csX3" fmla="*/ 96581 w 165557"/>
                <a:gd name="csY3" fmla="*/ 53581 h 60150"/>
                <a:gd name="csX4" fmla="*/ 10372 w 165557"/>
                <a:gd name="csY4" fmla="*/ 54388 h 60150"/>
                <a:gd name="csX5" fmla="*/ 25240 w 165557"/>
                <a:gd name="csY5" fmla="*/ 35717 h 60150"/>
                <a:gd name="csX6" fmla="*/ 61775 w 165557"/>
                <a:gd name="csY6" fmla="*/ 35601 h 60150"/>
                <a:gd name="csX7" fmla="*/ 87707 w 165557"/>
                <a:gd name="csY7" fmla="*/ 26957 h 60150"/>
                <a:gd name="csX8" fmla="*/ 87707 w 165557"/>
                <a:gd name="csY8" fmla="*/ 18313 h 60150"/>
                <a:gd name="csX9" fmla="*/ 162275 w 165557"/>
                <a:gd name="csY9" fmla="*/ 11514 h 60150"/>
                <a:gd name="csX10" fmla="*/ 163658 w 165557"/>
                <a:gd name="csY10" fmla="*/ 20158 h 60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65557" h="60150">
                  <a:moveTo>
                    <a:pt x="163658" y="20158"/>
                  </a:moveTo>
                  <a:lnTo>
                    <a:pt x="164004" y="60150"/>
                  </a:lnTo>
                  <a:cubicBezTo>
                    <a:pt x="155014" y="57154"/>
                    <a:pt x="138994" y="51852"/>
                    <a:pt x="130235" y="51276"/>
                  </a:cubicBezTo>
                  <a:cubicBezTo>
                    <a:pt x="118133" y="47472"/>
                    <a:pt x="107415" y="47127"/>
                    <a:pt x="96581" y="53581"/>
                  </a:cubicBezTo>
                  <a:lnTo>
                    <a:pt x="10372" y="54388"/>
                  </a:lnTo>
                  <a:cubicBezTo>
                    <a:pt x="-10719" y="38713"/>
                    <a:pt x="3457" y="31567"/>
                    <a:pt x="25240" y="35717"/>
                  </a:cubicBezTo>
                  <a:cubicBezTo>
                    <a:pt x="25586" y="19812"/>
                    <a:pt x="37802" y="19812"/>
                    <a:pt x="61775" y="35601"/>
                  </a:cubicBezTo>
                  <a:cubicBezTo>
                    <a:pt x="67537" y="29262"/>
                    <a:pt x="76181" y="26496"/>
                    <a:pt x="87707" y="26957"/>
                  </a:cubicBezTo>
                  <a:cubicBezTo>
                    <a:pt x="82059" y="24422"/>
                    <a:pt x="82175" y="21541"/>
                    <a:pt x="87707" y="18313"/>
                  </a:cubicBezTo>
                  <a:cubicBezTo>
                    <a:pt x="104879" y="3561"/>
                    <a:pt x="146255" y="-10730"/>
                    <a:pt x="162275" y="11514"/>
                  </a:cubicBezTo>
                  <a:cubicBezTo>
                    <a:pt x="166194" y="13588"/>
                    <a:pt x="166539" y="16469"/>
                    <a:pt x="163658" y="20158"/>
                  </a:cubicBezTo>
                  <a:close/>
                </a:path>
              </a:pathLst>
            </a:custGeom>
            <a:solidFill>
              <a:srgbClr val="DE660D"/>
            </a:solidFill>
            <a:ln w="11479" cap="flat">
              <a:noFill/>
              <a:prstDash val="solid"/>
              <a:miter/>
            </a:ln>
          </p:spPr>
          <p:txBody>
            <a:bodyPr/>
            <a:lstStyle/>
            <a:p>
              <a:endParaRPr lang="en-US"/>
            </a:p>
          </p:txBody>
        </p:sp>
        <p:sp>
          <p:nvSpPr>
            <p:cNvPr id="1348" name="Freeform: Shape 1347">
              <a:extLst>
                <a:ext uri="{FF2B5EF4-FFF2-40B4-BE49-F238E27FC236}">
                  <a16:creationId xmlns:a16="http://schemas.microsoft.com/office/drawing/2014/main" id="{54FE17B6-1C62-846D-12D2-8E02CAE1ECF2}"/>
                </a:ext>
              </a:extLst>
            </p:cNvPr>
            <p:cNvSpPr/>
            <p:nvPr/>
          </p:nvSpPr>
          <p:spPr>
            <a:xfrm>
              <a:off x="10201141" y="4304664"/>
              <a:ext cx="86670" cy="66462"/>
            </a:xfrm>
            <a:custGeom>
              <a:avLst/>
              <a:gdLst>
                <a:gd name="csX0" fmla="*/ 86671 w 86670"/>
                <a:gd name="csY0" fmla="*/ 27409 h 66462"/>
                <a:gd name="csX1" fmla="*/ 71803 w 86670"/>
                <a:gd name="csY1" fmla="*/ 46080 h 66462"/>
                <a:gd name="csX2" fmla="*/ 54169 w 86670"/>
                <a:gd name="csY2" fmla="*/ 63599 h 66462"/>
                <a:gd name="csX3" fmla="*/ 44949 w 86670"/>
                <a:gd name="csY3" fmla="*/ 61524 h 66462"/>
                <a:gd name="csX4" fmla="*/ 20746 w 86670"/>
                <a:gd name="csY4" fmla="*/ 62216 h 66462"/>
                <a:gd name="csX5" fmla="*/ 3458 w 86670"/>
                <a:gd name="csY5" fmla="*/ 47117 h 66462"/>
                <a:gd name="csX6" fmla="*/ 20746 w 86670"/>
                <a:gd name="csY6" fmla="*/ 16576 h 66462"/>
                <a:gd name="csX7" fmla="*/ 86555 w 86670"/>
                <a:gd name="csY7" fmla="*/ 27409 h 66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6670" h="66462">
                  <a:moveTo>
                    <a:pt x="86671" y="27409"/>
                  </a:moveTo>
                  <a:lnTo>
                    <a:pt x="71803" y="46080"/>
                  </a:lnTo>
                  <a:lnTo>
                    <a:pt x="54169" y="63599"/>
                  </a:lnTo>
                  <a:cubicBezTo>
                    <a:pt x="51749" y="63368"/>
                    <a:pt x="47254" y="62100"/>
                    <a:pt x="44949" y="61524"/>
                  </a:cubicBezTo>
                  <a:lnTo>
                    <a:pt x="20746" y="62216"/>
                  </a:lnTo>
                  <a:cubicBezTo>
                    <a:pt x="4611" y="71781"/>
                    <a:pt x="-3687" y="64521"/>
                    <a:pt x="3458" y="47117"/>
                  </a:cubicBezTo>
                  <a:cubicBezTo>
                    <a:pt x="-4494" y="16115"/>
                    <a:pt x="1269" y="5857"/>
                    <a:pt x="20746" y="16576"/>
                  </a:cubicBezTo>
                  <a:cubicBezTo>
                    <a:pt x="27777" y="-14197"/>
                    <a:pt x="80677" y="2861"/>
                    <a:pt x="86555" y="27409"/>
                  </a:cubicBezTo>
                  <a:close/>
                </a:path>
              </a:pathLst>
            </a:custGeom>
            <a:solidFill>
              <a:srgbClr val="C15B0A"/>
            </a:solidFill>
            <a:ln w="11479" cap="flat">
              <a:noFill/>
              <a:prstDash val="solid"/>
              <a:miter/>
            </a:ln>
          </p:spPr>
          <p:txBody>
            <a:bodyPr/>
            <a:lstStyle/>
            <a:p>
              <a:endParaRPr lang="en-US"/>
            </a:p>
          </p:txBody>
        </p:sp>
        <p:sp>
          <p:nvSpPr>
            <p:cNvPr id="1349" name="Freeform: Shape 1348">
              <a:extLst>
                <a:ext uri="{FF2B5EF4-FFF2-40B4-BE49-F238E27FC236}">
                  <a16:creationId xmlns:a16="http://schemas.microsoft.com/office/drawing/2014/main" id="{F4866F0A-C7E5-46F9-5CEE-AAE338D9E2BF}"/>
                </a:ext>
              </a:extLst>
            </p:cNvPr>
            <p:cNvSpPr/>
            <p:nvPr/>
          </p:nvSpPr>
          <p:spPr>
            <a:xfrm>
              <a:off x="10359153" y="4319742"/>
              <a:ext cx="33653" cy="30196"/>
            </a:xfrm>
            <a:custGeom>
              <a:avLst/>
              <a:gdLst>
                <a:gd name="csX0" fmla="*/ 33654 w 33653"/>
                <a:gd name="csY0" fmla="*/ 27891 h 30196"/>
                <a:gd name="csX1" fmla="*/ 0 w 33653"/>
                <a:gd name="csY1" fmla="*/ 30196 h 30196"/>
                <a:gd name="csX2" fmla="*/ 23396 w 33653"/>
                <a:gd name="csY2" fmla="*/ 0 h 30196"/>
                <a:gd name="csX3" fmla="*/ 33654 w 33653"/>
                <a:gd name="csY3" fmla="*/ 27891 h 30196"/>
              </a:gdLst>
              <a:ahLst/>
              <a:cxnLst>
                <a:cxn ang="0">
                  <a:pos x="csX0" y="csY0"/>
                </a:cxn>
                <a:cxn ang="0">
                  <a:pos x="csX1" y="csY1"/>
                </a:cxn>
                <a:cxn ang="0">
                  <a:pos x="csX2" y="csY2"/>
                </a:cxn>
                <a:cxn ang="0">
                  <a:pos x="csX3" y="csY3"/>
                </a:cxn>
              </a:cxnLst>
              <a:rect l="l" t="t" r="r" b="b"/>
              <a:pathLst>
                <a:path w="33653" h="30196">
                  <a:moveTo>
                    <a:pt x="33654" y="27891"/>
                  </a:moveTo>
                  <a:cubicBezTo>
                    <a:pt x="25240" y="27315"/>
                    <a:pt x="8413" y="30196"/>
                    <a:pt x="0" y="30196"/>
                  </a:cubicBezTo>
                  <a:lnTo>
                    <a:pt x="23396" y="0"/>
                  </a:lnTo>
                  <a:lnTo>
                    <a:pt x="33654" y="27891"/>
                  </a:lnTo>
                  <a:close/>
                </a:path>
              </a:pathLst>
            </a:custGeom>
            <a:solidFill>
              <a:srgbClr val="EA751D"/>
            </a:solidFill>
            <a:ln w="11479" cap="flat">
              <a:noFill/>
              <a:prstDash val="solid"/>
              <a:miter/>
            </a:ln>
          </p:spPr>
          <p:txBody>
            <a:bodyPr/>
            <a:lstStyle/>
            <a:p>
              <a:endParaRPr lang="en-US"/>
            </a:p>
          </p:txBody>
        </p:sp>
        <p:sp>
          <p:nvSpPr>
            <p:cNvPr id="1350" name="Freeform: Shape 1349">
              <a:extLst>
                <a:ext uri="{FF2B5EF4-FFF2-40B4-BE49-F238E27FC236}">
                  <a16:creationId xmlns:a16="http://schemas.microsoft.com/office/drawing/2014/main" id="{ED08330C-CFFE-D225-299A-A276E380A9BE}"/>
                </a:ext>
              </a:extLst>
            </p:cNvPr>
            <p:cNvSpPr/>
            <p:nvPr/>
          </p:nvSpPr>
          <p:spPr>
            <a:xfrm>
              <a:off x="10408655" y="4220984"/>
              <a:ext cx="87476" cy="95530"/>
            </a:xfrm>
            <a:custGeom>
              <a:avLst/>
              <a:gdLst>
                <a:gd name="csX0" fmla="*/ 81655 w 87476"/>
                <a:gd name="csY0" fmla="*/ 16582 h 95530"/>
                <a:gd name="csX1" fmla="*/ 80503 w 87476"/>
                <a:gd name="csY1" fmla="*/ 24881 h 95530"/>
                <a:gd name="csX2" fmla="*/ 60910 w 87476"/>
                <a:gd name="csY2" fmla="*/ 41246 h 95530"/>
                <a:gd name="csX3" fmla="*/ 17690 w 87476"/>
                <a:gd name="csY3" fmla="*/ 95530 h 95530"/>
                <a:gd name="csX4" fmla="*/ 16307 w 87476"/>
                <a:gd name="csY4" fmla="*/ 86886 h 95530"/>
                <a:gd name="csX5" fmla="*/ 20341 w 87476"/>
                <a:gd name="csY5" fmla="*/ 60609 h 95530"/>
                <a:gd name="csX6" fmla="*/ 33134 w 87476"/>
                <a:gd name="csY6" fmla="*/ 31104 h 95530"/>
                <a:gd name="csX7" fmla="*/ 81771 w 87476"/>
                <a:gd name="csY7" fmla="*/ 8630 h 95530"/>
                <a:gd name="csX8" fmla="*/ 81771 w 87476"/>
                <a:gd name="csY8" fmla="*/ 16582 h 955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7476" h="95530">
                  <a:moveTo>
                    <a:pt x="81655" y="16582"/>
                  </a:moveTo>
                  <a:cubicBezTo>
                    <a:pt x="88801" y="20040"/>
                    <a:pt x="88225" y="22691"/>
                    <a:pt x="80503" y="24881"/>
                  </a:cubicBezTo>
                  <a:cubicBezTo>
                    <a:pt x="75778" y="38480"/>
                    <a:pt x="69208" y="44012"/>
                    <a:pt x="60910" y="41246"/>
                  </a:cubicBezTo>
                  <a:cubicBezTo>
                    <a:pt x="44429" y="55999"/>
                    <a:pt x="31751" y="76859"/>
                    <a:pt x="17690" y="95530"/>
                  </a:cubicBezTo>
                  <a:cubicBezTo>
                    <a:pt x="17690" y="93340"/>
                    <a:pt x="16768" y="89076"/>
                    <a:pt x="16307" y="86886"/>
                  </a:cubicBezTo>
                  <a:cubicBezTo>
                    <a:pt x="-8011" y="82507"/>
                    <a:pt x="-3862" y="63029"/>
                    <a:pt x="20341" y="60609"/>
                  </a:cubicBezTo>
                  <a:cubicBezTo>
                    <a:pt x="979" y="56229"/>
                    <a:pt x="15501" y="24074"/>
                    <a:pt x="33134" y="31104"/>
                  </a:cubicBezTo>
                  <a:cubicBezTo>
                    <a:pt x="22646" y="7362"/>
                    <a:pt x="67249" y="-11770"/>
                    <a:pt x="81771" y="8630"/>
                  </a:cubicBezTo>
                  <a:cubicBezTo>
                    <a:pt x="89493" y="10013"/>
                    <a:pt x="89262" y="12664"/>
                    <a:pt x="81771" y="16582"/>
                  </a:cubicBezTo>
                  <a:close/>
                </a:path>
              </a:pathLst>
            </a:custGeom>
            <a:solidFill>
              <a:srgbClr val="D4500F"/>
            </a:solidFill>
            <a:ln w="11479" cap="flat">
              <a:noFill/>
              <a:prstDash val="solid"/>
              <a:miter/>
            </a:ln>
          </p:spPr>
          <p:txBody>
            <a:bodyPr/>
            <a:lstStyle/>
            <a:p>
              <a:endParaRPr lang="en-US"/>
            </a:p>
          </p:txBody>
        </p:sp>
        <p:sp>
          <p:nvSpPr>
            <p:cNvPr id="1351" name="Freeform: Shape 1350">
              <a:extLst>
                <a:ext uri="{FF2B5EF4-FFF2-40B4-BE49-F238E27FC236}">
                  <a16:creationId xmlns:a16="http://schemas.microsoft.com/office/drawing/2014/main" id="{8ACBBD62-E4E9-582B-FDD2-EF4CE87B7DAA}"/>
                </a:ext>
              </a:extLst>
            </p:cNvPr>
            <p:cNvSpPr/>
            <p:nvPr/>
          </p:nvSpPr>
          <p:spPr>
            <a:xfrm>
              <a:off x="10469450" y="4245865"/>
              <a:ext cx="24947" cy="42989"/>
            </a:xfrm>
            <a:custGeom>
              <a:avLst/>
              <a:gdLst>
                <a:gd name="csX0" fmla="*/ 18786 w 24947"/>
                <a:gd name="csY0" fmla="*/ 8529 h 42989"/>
                <a:gd name="csX1" fmla="*/ 1498 w 24947"/>
                <a:gd name="csY1" fmla="*/ 42989 h 42989"/>
                <a:gd name="csX2" fmla="*/ 0 w 24947"/>
                <a:gd name="csY2" fmla="*/ 16366 h 42989"/>
                <a:gd name="csX3" fmla="*/ 19593 w 24947"/>
                <a:gd name="csY3" fmla="*/ 0 h 42989"/>
                <a:gd name="csX4" fmla="*/ 18786 w 24947"/>
                <a:gd name="csY4" fmla="*/ 8529 h 42989"/>
              </a:gdLst>
              <a:ahLst/>
              <a:cxnLst>
                <a:cxn ang="0">
                  <a:pos x="csX0" y="csY0"/>
                </a:cxn>
                <a:cxn ang="0">
                  <a:pos x="csX1" y="csY1"/>
                </a:cxn>
                <a:cxn ang="0">
                  <a:pos x="csX2" y="csY2"/>
                </a:cxn>
                <a:cxn ang="0">
                  <a:pos x="csX3" y="csY3"/>
                </a:cxn>
                <a:cxn ang="0">
                  <a:pos x="csX4" y="csY4"/>
                </a:cxn>
              </a:cxnLst>
              <a:rect l="l" t="t" r="r" b="b"/>
              <a:pathLst>
                <a:path w="24947" h="42989">
                  <a:moveTo>
                    <a:pt x="18786" y="8529"/>
                  </a:moveTo>
                  <a:cubicBezTo>
                    <a:pt x="14867" y="17634"/>
                    <a:pt x="4610" y="33769"/>
                    <a:pt x="1498" y="42989"/>
                  </a:cubicBezTo>
                  <a:lnTo>
                    <a:pt x="0" y="16366"/>
                  </a:lnTo>
                  <a:lnTo>
                    <a:pt x="19593" y="0"/>
                  </a:lnTo>
                  <a:cubicBezTo>
                    <a:pt x="27084" y="3112"/>
                    <a:pt x="26623" y="5993"/>
                    <a:pt x="18786" y="8529"/>
                  </a:cubicBezTo>
                  <a:close/>
                </a:path>
              </a:pathLst>
            </a:custGeom>
            <a:solidFill>
              <a:srgbClr val="C46409"/>
            </a:solidFill>
            <a:ln w="11479" cap="flat">
              <a:noFill/>
              <a:prstDash val="solid"/>
              <a:miter/>
            </a:ln>
          </p:spPr>
          <p:txBody>
            <a:bodyPr/>
            <a:lstStyle/>
            <a:p>
              <a:endParaRPr lang="en-US"/>
            </a:p>
          </p:txBody>
        </p:sp>
        <p:sp>
          <p:nvSpPr>
            <p:cNvPr id="1352" name="Freeform: Shape 1351">
              <a:extLst>
                <a:ext uri="{FF2B5EF4-FFF2-40B4-BE49-F238E27FC236}">
                  <a16:creationId xmlns:a16="http://schemas.microsoft.com/office/drawing/2014/main" id="{37719BE8-5E08-9652-6435-1BDF24AFDA0C}"/>
                </a:ext>
              </a:extLst>
            </p:cNvPr>
            <p:cNvSpPr/>
            <p:nvPr/>
          </p:nvSpPr>
          <p:spPr>
            <a:xfrm>
              <a:off x="10480975" y="4293944"/>
              <a:ext cx="121188" cy="55186"/>
            </a:xfrm>
            <a:custGeom>
              <a:avLst/>
              <a:gdLst>
                <a:gd name="csX0" fmla="*/ 81022 w 121188"/>
                <a:gd name="csY0" fmla="*/ 20841 h 55186"/>
                <a:gd name="csX1" fmla="*/ 110527 w 121188"/>
                <a:gd name="csY1" fmla="*/ 45044 h 55186"/>
                <a:gd name="csX2" fmla="*/ 110758 w 121188"/>
                <a:gd name="csY2" fmla="*/ 55187 h 55186"/>
                <a:gd name="csX3" fmla="*/ 0 w 121188"/>
                <a:gd name="csY3" fmla="*/ 30638 h 55186"/>
                <a:gd name="csX4" fmla="*/ 2305 w 121188"/>
                <a:gd name="csY4" fmla="*/ 18767 h 55186"/>
                <a:gd name="csX5" fmla="*/ 24433 w 121188"/>
                <a:gd name="csY5" fmla="*/ 3323 h 55186"/>
                <a:gd name="csX6" fmla="*/ 35959 w 121188"/>
                <a:gd name="csY6" fmla="*/ 4015 h 55186"/>
                <a:gd name="csX7" fmla="*/ 81022 w 121188"/>
                <a:gd name="csY7" fmla="*/ 20957 h 551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188" h="55186">
                  <a:moveTo>
                    <a:pt x="81022" y="20841"/>
                  </a:moveTo>
                  <a:cubicBezTo>
                    <a:pt x="90934" y="28102"/>
                    <a:pt x="101537" y="36861"/>
                    <a:pt x="110527" y="45044"/>
                  </a:cubicBezTo>
                  <a:cubicBezTo>
                    <a:pt x="124588" y="47350"/>
                    <a:pt x="124818" y="51383"/>
                    <a:pt x="110758" y="55187"/>
                  </a:cubicBezTo>
                  <a:cubicBezTo>
                    <a:pt x="73185" y="51729"/>
                    <a:pt x="33999" y="45044"/>
                    <a:pt x="0" y="30638"/>
                  </a:cubicBezTo>
                  <a:cubicBezTo>
                    <a:pt x="576" y="27296"/>
                    <a:pt x="1498" y="21648"/>
                    <a:pt x="2305" y="18767"/>
                  </a:cubicBezTo>
                  <a:cubicBezTo>
                    <a:pt x="9796" y="1018"/>
                    <a:pt x="17173" y="-4168"/>
                    <a:pt x="24433" y="3323"/>
                  </a:cubicBezTo>
                  <a:lnTo>
                    <a:pt x="35959" y="4015"/>
                  </a:lnTo>
                  <a:cubicBezTo>
                    <a:pt x="42643" y="15655"/>
                    <a:pt x="57626" y="21302"/>
                    <a:pt x="81022" y="20957"/>
                  </a:cubicBezTo>
                  <a:close/>
                </a:path>
              </a:pathLst>
            </a:custGeom>
            <a:solidFill>
              <a:srgbClr val="DAB80A"/>
            </a:solidFill>
            <a:ln w="11479" cap="flat">
              <a:noFill/>
              <a:prstDash val="solid"/>
              <a:miter/>
            </a:ln>
          </p:spPr>
          <p:txBody>
            <a:bodyPr/>
            <a:lstStyle/>
            <a:p>
              <a:endParaRPr lang="en-US"/>
            </a:p>
          </p:txBody>
        </p:sp>
        <p:sp>
          <p:nvSpPr>
            <p:cNvPr id="1353" name="Freeform: Shape 1352">
              <a:extLst>
                <a:ext uri="{FF2B5EF4-FFF2-40B4-BE49-F238E27FC236}">
                  <a16:creationId xmlns:a16="http://schemas.microsoft.com/office/drawing/2014/main" id="{28ECDB97-B56F-0C46-6A40-6AC3743B1FE6}"/>
                </a:ext>
              </a:extLst>
            </p:cNvPr>
            <p:cNvSpPr/>
            <p:nvPr/>
          </p:nvSpPr>
          <p:spPr>
            <a:xfrm>
              <a:off x="10488121" y="4195969"/>
              <a:ext cx="77571" cy="85739"/>
            </a:xfrm>
            <a:custGeom>
              <a:avLst/>
              <a:gdLst>
                <a:gd name="csX0" fmla="*/ 64772 w 77571"/>
                <a:gd name="csY0" fmla="*/ 22235 h 85739"/>
                <a:gd name="csX1" fmla="*/ 67192 w 77571"/>
                <a:gd name="csY1" fmla="*/ 31801 h 85739"/>
                <a:gd name="csX2" fmla="*/ 66040 w 77571"/>
                <a:gd name="csY2" fmla="*/ 68452 h 85739"/>
                <a:gd name="csX3" fmla="*/ 60508 w 77571"/>
                <a:gd name="csY3" fmla="*/ 84126 h 85739"/>
                <a:gd name="csX4" fmla="*/ 52786 w 77571"/>
                <a:gd name="csY4" fmla="*/ 85739 h 85739"/>
                <a:gd name="csX5" fmla="*/ 10488 w 77571"/>
                <a:gd name="csY5" fmla="*/ 59808 h 85739"/>
                <a:gd name="csX6" fmla="*/ 0 w 77571"/>
                <a:gd name="csY6" fmla="*/ 58309 h 85739"/>
                <a:gd name="csX7" fmla="*/ 807 w 77571"/>
                <a:gd name="csY7" fmla="*/ 49781 h 85739"/>
                <a:gd name="csX8" fmla="*/ 1959 w 77571"/>
                <a:gd name="csY8" fmla="*/ 41482 h 85739"/>
                <a:gd name="csX9" fmla="*/ 64541 w 77571"/>
                <a:gd name="csY9" fmla="*/ 22235 h 857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7571" h="85739">
                  <a:moveTo>
                    <a:pt x="64772" y="22235"/>
                  </a:moveTo>
                  <a:cubicBezTo>
                    <a:pt x="80561" y="16588"/>
                    <a:pt x="82175" y="23042"/>
                    <a:pt x="67192" y="31801"/>
                  </a:cubicBezTo>
                  <a:lnTo>
                    <a:pt x="66040" y="68452"/>
                  </a:lnTo>
                  <a:cubicBezTo>
                    <a:pt x="74799" y="80438"/>
                    <a:pt x="72955" y="85624"/>
                    <a:pt x="60508" y="84126"/>
                  </a:cubicBezTo>
                  <a:cubicBezTo>
                    <a:pt x="58087" y="84587"/>
                    <a:pt x="55091" y="85509"/>
                    <a:pt x="52786" y="85739"/>
                  </a:cubicBezTo>
                  <a:cubicBezTo>
                    <a:pt x="31003" y="84356"/>
                    <a:pt x="16942" y="75712"/>
                    <a:pt x="10488" y="59808"/>
                  </a:cubicBezTo>
                  <a:lnTo>
                    <a:pt x="0" y="58309"/>
                  </a:lnTo>
                  <a:cubicBezTo>
                    <a:pt x="922" y="56235"/>
                    <a:pt x="576" y="52201"/>
                    <a:pt x="807" y="49781"/>
                  </a:cubicBezTo>
                  <a:lnTo>
                    <a:pt x="1959" y="41482"/>
                  </a:lnTo>
                  <a:cubicBezTo>
                    <a:pt x="19593" y="15551"/>
                    <a:pt x="48176" y="-26056"/>
                    <a:pt x="64541" y="22235"/>
                  </a:cubicBezTo>
                  <a:close/>
                </a:path>
              </a:pathLst>
            </a:custGeom>
            <a:solidFill>
              <a:srgbClr val="D46D15"/>
            </a:solidFill>
            <a:ln w="11479" cap="flat">
              <a:noFill/>
              <a:prstDash val="solid"/>
              <a:miter/>
            </a:ln>
          </p:spPr>
          <p:txBody>
            <a:bodyPr/>
            <a:lstStyle/>
            <a:p>
              <a:endParaRPr lang="en-US"/>
            </a:p>
          </p:txBody>
        </p:sp>
        <p:sp>
          <p:nvSpPr>
            <p:cNvPr id="1354" name="Freeform: Shape 1353">
              <a:extLst>
                <a:ext uri="{FF2B5EF4-FFF2-40B4-BE49-F238E27FC236}">
                  <a16:creationId xmlns:a16="http://schemas.microsoft.com/office/drawing/2014/main" id="{D713D71A-086E-B7D7-CC48-33371C7D46BC}"/>
                </a:ext>
              </a:extLst>
            </p:cNvPr>
            <p:cNvSpPr/>
            <p:nvPr/>
          </p:nvSpPr>
          <p:spPr>
            <a:xfrm>
              <a:off x="10483396" y="4255892"/>
              <a:ext cx="57626" cy="56704"/>
            </a:xfrm>
            <a:custGeom>
              <a:avLst/>
              <a:gdLst>
                <a:gd name="csX0" fmla="*/ 57626 w 57626"/>
                <a:gd name="csY0" fmla="*/ 25932 h 56704"/>
                <a:gd name="csX1" fmla="*/ 49674 w 57626"/>
                <a:gd name="csY1" fmla="*/ 26854 h 56704"/>
                <a:gd name="csX2" fmla="*/ 22128 w 57626"/>
                <a:gd name="csY2" fmla="*/ 41260 h 56704"/>
                <a:gd name="csX3" fmla="*/ 0 w 57626"/>
                <a:gd name="csY3" fmla="*/ 56704 h 56704"/>
                <a:gd name="csX4" fmla="*/ 15329 w 57626"/>
                <a:gd name="csY4" fmla="*/ 0 h 56704"/>
                <a:gd name="csX5" fmla="*/ 46908 w 57626"/>
                <a:gd name="csY5" fmla="*/ 3227 h 56704"/>
                <a:gd name="csX6" fmla="*/ 57626 w 57626"/>
                <a:gd name="csY6" fmla="*/ 25932 h 567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626" h="56704">
                  <a:moveTo>
                    <a:pt x="57626" y="25932"/>
                  </a:moveTo>
                  <a:cubicBezTo>
                    <a:pt x="55321" y="26162"/>
                    <a:pt x="51633" y="26623"/>
                    <a:pt x="49674" y="26854"/>
                  </a:cubicBezTo>
                  <a:cubicBezTo>
                    <a:pt x="54053" y="49904"/>
                    <a:pt x="41030" y="53938"/>
                    <a:pt x="22128" y="41260"/>
                  </a:cubicBezTo>
                  <a:lnTo>
                    <a:pt x="0" y="56704"/>
                  </a:lnTo>
                  <a:lnTo>
                    <a:pt x="15329" y="0"/>
                  </a:lnTo>
                  <a:lnTo>
                    <a:pt x="46908" y="3227"/>
                  </a:lnTo>
                  <a:cubicBezTo>
                    <a:pt x="53131" y="3803"/>
                    <a:pt x="56358" y="21552"/>
                    <a:pt x="57626" y="25932"/>
                  </a:cubicBezTo>
                  <a:close/>
                </a:path>
              </a:pathLst>
            </a:custGeom>
            <a:solidFill>
              <a:srgbClr val="EB960F"/>
            </a:solidFill>
            <a:ln w="11479" cap="flat">
              <a:noFill/>
              <a:prstDash val="solid"/>
              <a:miter/>
            </a:ln>
          </p:spPr>
          <p:txBody>
            <a:bodyPr/>
            <a:lstStyle/>
            <a:p>
              <a:endParaRPr lang="en-US"/>
            </a:p>
          </p:txBody>
        </p:sp>
        <p:sp>
          <p:nvSpPr>
            <p:cNvPr id="1355" name="Freeform: Shape 1354">
              <a:extLst>
                <a:ext uri="{FF2B5EF4-FFF2-40B4-BE49-F238E27FC236}">
                  <a16:creationId xmlns:a16="http://schemas.microsoft.com/office/drawing/2014/main" id="{84D8128D-26CC-C082-AB6C-DFB365CF4A86}"/>
                </a:ext>
              </a:extLst>
            </p:cNvPr>
            <p:cNvSpPr/>
            <p:nvPr/>
          </p:nvSpPr>
          <p:spPr>
            <a:xfrm>
              <a:off x="10498771" y="3187501"/>
              <a:ext cx="107155" cy="89361"/>
            </a:xfrm>
            <a:custGeom>
              <a:avLst/>
              <a:gdLst>
                <a:gd name="csX0" fmla="*/ 93077 w 107155"/>
                <a:gd name="csY0" fmla="*/ 115 h 89361"/>
                <a:gd name="csX1" fmla="*/ 107138 w 107155"/>
                <a:gd name="csY1" fmla="*/ 3227 h 89361"/>
                <a:gd name="csX2" fmla="*/ 103795 w 107155"/>
                <a:gd name="csY2" fmla="*/ 22244 h 89361"/>
                <a:gd name="csX3" fmla="*/ 93077 w 107155"/>
                <a:gd name="csY3" fmla="*/ 24779 h 89361"/>
                <a:gd name="csX4" fmla="*/ 40407 w 107155"/>
                <a:gd name="csY4" fmla="*/ 41952 h 89361"/>
                <a:gd name="csX5" fmla="*/ 31532 w 107155"/>
                <a:gd name="csY5" fmla="*/ 75606 h 89361"/>
                <a:gd name="csX6" fmla="*/ 14936 w 107155"/>
                <a:gd name="csY6" fmla="*/ 68229 h 89361"/>
                <a:gd name="csX7" fmla="*/ 13668 w 107155"/>
                <a:gd name="csY7" fmla="*/ 57742 h 89361"/>
                <a:gd name="csX8" fmla="*/ 24156 w 107155"/>
                <a:gd name="csY8" fmla="*/ 25010 h 89361"/>
                <a:gd name="csX9" fmla="*/ 93077 w 107155"/>
                <a:gd name="csY9" fmla="*/ 0 h 893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7155" h="89361">
                  <a:moveTo>
                    <a:pt x="93077" y="115"/>
                  </a:moveTo>
                  <a:cubicBezTo>
                    <a:pt x="93769" y="115"/>
                    <a:pt x="107714" y="-115"/>
                    <a:pt x="107138" y="3227"/>
                  </a:cubicBezTo>
                  <a:lnTo>
                    <a:pt x="103795" y="22244"/>
                  </a:lnTo>
                  <a:cubicBezTo>
                    <a:pt x="101029" y="22705"/>
                    <a:pt x="95958" y="24088"/>
                    <a:pt x="93077" y="24779"/>
                  </a:cubicBezTo>
                  <a:cubicBezTo>
                    <a:pt x="76135" y="24779"/>
                    <a:pt x="58616" y="30542"/>
                    <a:pt x="40407" y="41952"/>
                  </a:cubicBezTo>
                  <a:cubicBezTo>
                    <a:pt x="64840" y="48406"/>
                    <a:pt x="56311" y="76182"/>
                    <a:pt x="31532" y="75606"/>
                  </a:cubicBezTo>
                  <a:cubicBezTo>
                    <a:pt x="22427" y="98080"/>
                    <a:pt x="11248" y="91165"/>
                    <a:pt x="14936" y="68229"/>
                  </a:cubicBezTo>
                  <a:cubicBezTo>
                    <a:pt x="-1430" y="71687"/>
                    <a:pt x="-2237" y="64772"/>
                    <a:pt x="13668" y="57742"/>
                  </a:cubicBezTo>
                  <a:cubicBezTo>
                    <a:pt x="-10074" y="48521"/>
                    <a:pt x="-508" y="23281"/>
                    <a:pt x="24156" y="25010"/>
                  </a:cubicBezTo>
                  <a:lnTo>
                    <a:pt x="93077" y="0"/>
                  </a:lnTo>
                  <a:close/>
                </a:path>
              </a:pathLst>
            </a:custGeom>
            <a:solidFill>
              <a:srgbClr val="22752B"/>
            </a:solidFill>
            <a:ln w="11479" cap="flat">
              <a:noFill/>
              <a:prstDash val="solid"/>
              <a:miter/>
            </a:ln>
          </p:spPr>
          <p:txBody>
            <a:bodyPr/>
            <a:lstStyle/>
            <a:p>
              <a:endParaRPr lang="en-US"/>
            </a:p>
          </p:txBody>
        </p:sp>
        <p:sp>
          <p:nvSpPr>
            <p:cNvPr id="1356" name="Freeform: Shape 1355">
              <a:extLst>
                <a:ext uri="{FF2B5EF4-FFF2-40B4-BE49-F238E27FC236}">
                  <a16:creationId xmlns:a16="http://schemas.microsoft.com/office/drawing/2014/main" id="{87C97DE1-C55C-ACAC-0983-45C71061E2DD}"/>
                </a:ext>
              </a:extLst>
            </p:cNvPr>
            <p:cNvSpPr/>
            <p:nvPr/>
          </p:nvSpPr>
          <p:spPr>
            <a:xfrm>
              <a:off x="10459495" y="3205196"/>
              <a:ext cx="63316" cy="46947"/>
            </a:xfrm>
            <a:custGeom>
              <a:avLst/>
              <a:gdLst>
                <a:gd name="csX0" fmla="*/ 63317 w 63316"/>
                <a:gd name="csY0" fmla="*/ 7430 h 46947"/>
                <a:gd name="csX1" fmla="*/ 52829 w 63316"/>
                <a:gd name="csY1" fmla="*/ 40162 h 46947"/>
                <a:gd name="csX2" fmla="*/ 12606 w 63316"/>
                <a:gd name="csY2" fmla="*/ 24142 h 46947"/>
                <a:gd name="csX3" fmla="*/ 5575 w 63316"/>
                <a:gd name="csY3" fmla="*/ 15729 h 46947"/>
                <a:gd name="csX4" fmla="*/ 5575 w 63316"/>
                <a:gd name="csY4" fmla="*/ 7085 h 46947"/>
                <a:gd name="csX5" fmla="*/ 63317 w 63316"/>
                <a:gd name="csY5" fmla="*/ 7430 h 46947"/>
              </a:gdLst>
              <a:ahLst/>
              <a:cxnLst>
                <a:cxn ang="0">
                  <a:pos x="csX0" y="csY0"/>
                </a:cxn>
                <a:cxn ang="0">
                  <a:pos x="csX1" y="csY1"/>
                </a:cxn>
                <a:cxn ang="0">
                  <a:pos x="csX2" y="csY2"/>
                </a:cxn>
                <a:cxn ang="0">
                  <a:pos x="csX3" y="csY3"/>
                </a:cxn>
                <a:cxn ang="0">
                  <a:pos x="csX4" y="csY4"/>
                </a:cxn>
                <a:cxn ang="0">
                  <a:pos x="csX5" y="csY5"/>
                </a:cxn>
              </a:cxnLst>
              <a:rect l="l" t="t" r="r" b="b"/>
              <a:pathLst>
                <a:path w="63316" h="46947">
                  <a:moveTo>
                    <a:pt x="63317" y="7430"/>
                  </a:moveTo>
                  <a:lnTo>
                    <a:pt x="52829" y="40162"/>
                  </a:lnTo>
                  <a:cubicBezTo>
                    <a:pt x="45222" y="59294"/>
                    <a:pt x="16755" y="32786"/>
                    <a:pt x="12606" y="24142"/>
                  </a:cubicBezTo>
                  <a:cubicBezTo>
                    <a:pt x="2118" y="27830"/>
                    <a:pt x="-72" y="25525"/>
                    <a:pt x="5575" y="15729"/>
                  </a:cubicBezTo>
                  <a:cubicBezTo>
                    <a:pt x="-1916" y="13308"/>
                    <a:pt x="-1801" y="10427"/>
                    <a:pt x="5575" y="7085"/>
                  </a:cubicBezTo>
                  <a:cubicBezTo>
                    <a:pt x="21480" y="-5593"/>
                    <a:pt x="45107" y="1437"/>
                    <a:pt x="63317" y="7430"/>
                  </a:cubicBezTo>
                  <a:close/>
                </a:path>
              </a:pathLst>
            </a:custGeom>
            <a:solidFill>
              <a:srgbClr val="319B33"/>
            </a:solidFill>
            <a:ln w="11479" cap="flat">
              <a:noFill/>
              <a:prstDash val="solid"/>
              <a:miter/>
            </a:ln>
          </p:spPr>
          <p:txBody>
            <a:bodyPr/>
            <a:lstStyle/>
            <a:p>
              <a:endParaRPr lang="en-US"/>
            </a:p>
          </p:txBody>
        </p:sp>
        <p:sp>
          <p:nvSpPr>
            <p:cNvPr id="1357" name="Freeform: Shape 1356">
              <a:extLst>
                <a:ext uri="{FF2B5EF4-FFF2-40B4-BE49-F238E27FC236}">
                  <a16:creationId xmlns:a16="http://schemas.microsoft.com/office/drawing/2014/main" id="{B8EC4717-4EA3-2227-60B2-54467B15841C}"/>
                </a:ext>
              </a:extLst>
            </p:cNvPr>
            <p:cNvSpPr/>
            <p:nvPr/>
          </p:nvSpPr>
          <p:spPr>
            <a:xfrm>
              <a:off x="10405723" y="3198979"/>
              <a:ext cx="59463" cy="38644"/>
            </a:xfrm>
            <a:custGeom>
              <a:avLst/>
              <a:gdLst>
                <a:gd name="csX0" fmla="*/ 30765 w 59463"/>
                <a:gd name="csY0" fmla="*/ 13417 h 38644"/>
                <a:gd name="csX1" fmla="*/ 59463 w 59463"/>
                <a:gd name="csY1" fmla="*/ 13417 h 38644"/>
                <a:gd name="csX2" fmla="*/ 59463 w 59463"/>
                <a:gd name="csY2" fmla="*/ 22061 h 38644"/>
                <a:gd name="csX3" fmla="*/ 22237 w 59463"/>
                <a:gd name="csY3" fmla="*/ 30705 h 38644"/>
                <a:gd name="csX4" fmla="*/ 4949 w 59463"/>
                <a:gd name="csY4" fmla="*/ 13532 h 38644"/>
                <a:gd name="csX5" fmla="*/ 30880 w 59463"/>
                <a:gd name="csY5" fmla="*/ 13532 h 38644"/>
              </a:gdLst>
              <a:ahLst/>
              <a:cxnLst>
                <a:cxn ang="0">
                  <a:pos x="csX0" y="csY0"/>
                </a:cxn>
                <a:cxn ang="0">
                  <a:pos x="csX1" y="csY1"/>
                </a:cxn>
                <a:cxn ang="0">
                  <a:pos x="csX2" y="csY2"/>
                </a:cxn>
                <a:cxn ang="0">
                  <a:pos x="csX3" y="csY3"/>
                </a:cxn>
                <a:cxn ang="0">
                  <a:pos x="csX4" y="csY4"/>
                </a:cxn>
                <a:cxn ang="0">
                  <a:pos x="csX5" y="csY5"/>
                </a:cxn>
              </a:cxnLst>
              <a:rect l="l" t="t" r="r" b="b"/>
              <a:pathLst>
                <a:path w="59463" h="38644">
                  <a:moveTo>
                    <a:pt x="30765" y="13417"/>
                  </a:moveTo>
                  <a:lnTo>
                    <a:pt x="59463" y="13417"/>
                  </a:lnTo>
                  <a:lnTo>
                    <a:pt x="59463" y="22061"/>
                  </a:lnTo>
                  <a:cubicBezTo>
                    <a:pt x="51972" y="33125"/>
                    <a:pt x="34684" y="35891"/>
                    <a:pt x="22237" y="30705"/>
                  </a:cubicBezTo>
                  <a:cubicBezTo>
                    <a:pt x="6101" y="48338"/>
                    <a:pt x="-7729" y="33932"/>
                    <a:pt x="4949" y="13532"/>
                  </a:cubicBezTo>
                  <a:cubicBezTo>
                    <a:pt x="9674" y="-3871"/>
                    <a:pt x="27653" y="-5139"/>
                    <a:pt x="30880" y="13532"/>
                  </a:cubicBezTo>
                  <a:close/>
                </a:path>
              </a:pathLst>
            </a:custGeom>
            <a:solidFill>
              <a:srgbClr val="5F9D2A"/>
            </a:solidFill>
            <a:ln w="11479" cap="flat">
              <a:noFill/>
              <a:prstDash val="solid"/>
              <a:miter/>
            </a:ln>
          </p:spPr>
          <p:txBody>
            <a:bodyPr/>
            <a:lstStyle/>
            <a:p>
              <a:endParaRPr lang="en-US"/>
            </a:p>
          </p:txBody>
        </p:sp>
        <p:sp>
          <p:nvSpPr>
            <p:cNvPr id="1358" name="Freeform: Shape 1357">
              <a:extLst>
                <a:ext uri="{FF2B5EF4-FFF2-40B4-BE49-F238E27FC236}">
                  <a16:creationId xmlns:a16="http://schemas.microsoft.com/office/drawing/2014/main" id="{42A53847-A708-0418-314B-163FAD40F088}"/>
                </a:ext>
              </a:extLst>
            </p:cNvPr>
            <p:cNvSpPr/>
            <p:nvPr/>
          </p:nvSpPr>
          <p:spPr>
            <a:xfrm>
              <a:off x="10398837" y="3185574"/>
              <a:ext cx="38687" cy="26821"/>
            </a:xfrm>
            <a:custGeom>
              <a:avLst/>
              <a:gdLst>
                <a:gd name="csX0" fmla="*/ 38688 w 38687"/>
                <a:gd name="csY0" fmla="*/ 659 h 26821"/>
                <a:gd name="csX1" fmla="*/ 37651 w 38687"/>
                <a:gd name="csY1" fmla="*/ 26821 h 26821"/>
                <a:gd name="csX2" fmla="*/ 11719 w 38687"/>
                <a:gd name="csY2" fmla="*/ 26821 h 26821"/>
                <a:gd name="csX3" fmla="*/ 11719 w 38687"/>
                <a:gd name="csY3" fmla="*/ 18177 h 26821"/>
                <a:gd name="csX4" fmla="*/ 19902 w 38687"/>
                <a:gd name="csY4" fmla="*/ 890 h 26821"/>
                <a:gd name="csX5" fmla="*/ 38688 w 38687"/>
                <a:gd name="csY5" fmla="*/ 659 h 26821"/>
              </a:gdLst>
              <a:ahLst/>
              <a:cxnLst>
                <a:cxn ang="0">
                  <a:pos x="csX0" y="csY0"/>
                </a:cxn>
                <a:cxn ang="0">
                  <a:pos x="csX1" y="csY1"/>
                </a:cxn>
                <a:cxn ang="0">
                  <a:pos x="csX2" y="csY2"/>
                </a:cxn>
                <a:cxn ang="0">
                  <a:pos x="csX3" y="csY3"/>
                </a:cxn>
                <a:cxn ang="0">
                  <a:pos x="csX4" y="csY4"/>
                </a:cxn>
                <a:cxn ang="0">
                  <a:pos x="csX5" y="csY5"/>
                </a:cxn>
              </a:cxnLst>
              <a:rect l="l" t="t" r="r" b="b"/>
              <a:pathLst>
                <a:path w="38687" h="26821">
                  <a:moveTo>
                    <a:pt x="38688" y="659"/>
                  </a:moveTo>
                  <a:lnTo>
                    <a:pt x="37651" y="26821"/>
                  </a:lnTo>
                  <a:lnTo>
                    <a:pt x="11719" y="26821"/>
                  </a:lnTo>
                  <a:cubicBezTo>
                    <a:pt x="7109" y="24171"/>
                    <a:pt x="7224" y="21289"/>
                    <a:pt x="11719" y="18177"/>
                  </a:cubicBezTo>
                  <a:cubicBezTo>
                    <a:pt x="-6837" y="4232"/>
                    <a:pt x="-2803" y="-2568"/>
                    <a:pt x="19902" y="890"/>
                  </a:cubicBezTo>
                  <a:lnTo>
                    <a:pt x="38688" y="659"/>
                  </a:lnTo>
                  <a:close/>
                </a:path>
              </a:pathLst>
            </a:custGeom>
            <a:solidFill>
              <a:srgbClr val="209032"/>
            </a:solidFill>
            <a:ln w="11479" cap="flat">
              <a:noFill/>
              <a:prstDash val="solid"/>
              <a:miter/>
            </a:ln>
          </p:spPr>
          <p:txBody>
            <a:bodyPr/>
            <a:lstStyle/>
            <a:p>
              <a:endParaRPr lang="en-US"/>
            </a:p>
          </p:txBody>
        </p:sp>
        <p:sp>
          <p:nvSpPr>
            <p:cNvPr id="1359" name="Freeform: Shape 1358">
              <a:extLst>
                <a:ext uri="{FF2B5EF4-FFF2-40B4-BE49-F238E27FC236}">
                  <a16:creationId xmlns:a16="http://schemas.microsoft.com/office/drawing/2014/main" id="{8DBBE3B8-D826-5291-4352-FAA52B7B320C}"/>
                </a:ext>
              </a:extLst>
            </p:cNvPr>
            <p:cNvSpPr/>
            <p:nvPr/>
          </p:nvSpPr>
          <p:spPr>
            <a:xfrm>
              <a:off x="10381051" y="3118695"/>
              <a:ext cx="55551" cy="50595"/>
            </a:xfrm>
            <a:custGeom>
              <a:avLst/>
              <a:gdLst>
                <a:gd name="csX0" fmla="*/ 32386 w 55551"/>
                <a:gd name="csY0" fmla="*/ 0 h 50595"/>
                <a:gd name="csX1" fmla="*/ 55552 w 55551"/>
                <a:gd name="csY1" fmla="*/ 32386 h 50595"/>
                <a:gd name="csX2" fmla="*/ 45871 w 55551"/>
                <a:gd name="csY2" fmla="*/ 50596 h 50595"/>
                <a:gd name="csX3" fmla="*/ 0 w 55551"/>
                <a:gd name="csY3" fmla="*/ 32040 h 50595"/>
                <a:gd name="csX4" fmla="*/ 13254 w 55551"/>
                <a:gd name="csY4" fmla="*/ 2766 h 50595"/>
                <a:gd name="csX5" fmla="*/ 32386 w 55551"/>
                <a:gd name="csY5" fmla="*/ 0 h 50595"/>
              </a:gdLst>
              <a:ahLst/>
              <a:cxnLst>
                <a:cxn ang="0">
                  <a:pos x="csX0" y="csY0"/>
                </a:cxn>
                <a:cxn ang="0">
                  <a:pos x="csX1" y="csY1"/>
                </a:cxn>
                <a:cxn ang="0">
                  <a:pos x="csX2" y="csY2"/>
                </a:cxn>
                <a:cxn ang="0">
                  <a:pos x="csX3" y="csY3"/>
                </a:cxn>
                <a:cxn ang="0">
                  <a:pos x="csX4" y="csY4"/>
                </a:cxn>
                <a:cxn ang="0">
                  <a:pos x="csX5" y="csY5"/>
                </a:cxn>
              </a:cxnLst>
              <a:rect l="l" t="t" r="r" b="b"/>
              <a:pathLst>
                <a:path w="55551" h="50595">
                  <a:moveTo>
                    <a:pt x="32386" y="0"/>
                  </a:moveTo>
                  <a:cubicBezTo>
                    <a:pt x="41952" y="7722"/>
                    <a:pt x="50481" y="20284"/>
                    <a:pt x="55552" y="32386"/>
                  </a:cubicBezTo>
                  <a:cubicBezTo>
                    <a:pt x="49789" y="32155"/>
                    <a:pt x="45871" y="46332"/>
                    <a:pt x="45871" y="50596"/>
                  </a:cubicBezTo>
                  <a:lnTo>
                    <a:pt x="0" y="32040"/>
                  </a:lnTo>
                  <a:lnTo>
                    <a:pt x="13254" y="2766"/>
                  </a:lnTo>
                  <a:lnTo>
                    <a:pt x="32386" y="0"/>
                  </a:lnTo>
                  <a:close/>
                </a:path>
              </a:pathLst>
            </a:custGeom>
            <a:solidFill>
              <a:srgbClr val="068781"/>
            </a:solidFill>
            <a:ln w="11479" cap="flat">
              <a:noFill/>
              <a:prstDash val="solid"/>
              <a:miter/>
            </a:ln>
          </p:spPr>
          <p:txBody>
            <a:bodyPr/>
            <a:lstStyle/>
            <a:p>
              <a:endParaRPr lang="en-US"/>
            </a:p>
          </p:txBody>
        </p:sp>
        <p:sp>
          <p:nvSpPr>
            <p:cNvPr id="1360" name="Freeform: Shape 1359">
              <a:extLst>
                <a:ext uri="{FF2B5EF4-FFF2-40B4-BE49-F238E27FC236}">
                  <a16:creationId xmlns:a16="http://schemas.microsoft.com/office/drawing/2014/main" id="{8056923A-850B-B40F-F748-65AE0EC98BD1}"/>
                </a:ext>
              </a:extLst>
            </p:cNvPr>
            <p:cNvSpPr/>
            <p:nvPr/>
          </p:nvSpPr>
          <p:spPr>
            <a:xfrm>
              <a:off x="9776316" y="3351570"/>
              <a:ext cx="112725" cy="203428"/>
            </a:xfrm>
            <a:custGeom>
              <a:avLst/>
              <a:gdLst>
                <a:gd name="csX0" fmla="*/ 101889 w 112725"/>
                <a:gd name="csY0" fmla="*/ 50647 h 203428"/>
                <a:gd name="csX1" fmla="*/ 100621 w 112725"/>
                <a:gd name="csY1" fmla="*/ 67473 h 203428"/>
                <a:gd name="csX2" fmla="*/ 56133 w 112725"/>
                <a:gd name="csY2" fmla="*/ 179384 h 203428"/>
                <a:gd name="csX3" fmla="*/ 30201 w 112725"/>
                <a:gd name="csY3" fmla="*/ 196556 h 203428"/>
                <a:gd name="csX4" fmla="*/ 4270 w 112725"/>
                <a:gd name="csY4" fmla="*/ 170740 h 203428"/>
                <a:gd name="csX5" fmla="*/ 20520 w 112725"/>
                <a:gd name="csY5" fmla="*/ 126944 h 203428"/>
                <a:gd name="csX6" fmla="*/ 61089 w 112725"/>
                <a:gd name="csY6" fmla="*/ 87412 h 203428"/>
                <a:gd name="csX7" fmla="*/ 81258 w 112725"/>
                <a:gd name="csY7" fmla="*/ 19183 h 203428"/>
                <a:gd name="csX8" fmla="*/ 84140 w 112725"/>
                <a:gd name="csY8" fmla="*/ 7081 h 203428"/>
                <a:gd name="csX9" fmla="*/ 101658 w 112725"/>
                <a:gd name="csY9" fmla="*/ 50531 h 2034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2725" h="203428">
                  <a:moveTo>
                    <a:pt x="101889" y="50647"/>
                  </a:moveTo>
                  <a:cubicBezTo>
                    <a:pt x="117102" y="52030"/>
                    <a:pt x="115949" y="65399"/>
                    <a:pt x="100621" y="67473"/>
                  </a:cubicBezTo>
                  <a:cubicBezTo>
                    <a:pt x="75380" y="103893"/>
                    <a:pt x="60513" y="141235"/>
                    <a:pt x="56133" y="179384"/>
                  </a:cubicBezTo>
                  <a:cubicBezTo>
                    <a:pt x="74804" y="201282"/>
                    <a:pt x="43686" y="211078"/>
                    <a:pt x="30201" y="196556"/>
                  </a:cubicBezTo>
                  <a:cubicBezTo>
                    <a:pt x="13144" y="201858"/>
                    <a:pt x="7497" y="186068"/>
                    <a:pt x="4270" y="170740"/>
                  </a:cubicBezTo>
                  <a:cubicBezTo>
                    <a:pt x="-5757" y="158292"/>
                    <a:pt x="2771" y="119222"/>
                    <a:pt x="20520" y="126944"/>
                  </a:cubicBezTo>
                  <a:cubicBezTo>
                    <a:pt x="34696" y="122679"/>
                    <a:pt x="48181" y="109541"/>
                    <a:pt x="61089" y="87412"/>
                  </a:cubicBezTo>
                  <a:cubicBezTo>
                    <a:pt x="53713" y="65514"/>
                    <a:pt x="58208" y="35203"/>
                    <a:pt x="81258" y="19183"/>
                  </a:cubicBezTo>
                  <a:cubicBezTo>
                    <a:pt x="82180" y="16186"/>
                    <a:pt x="83448" y="10423"/>
                    <a:pt x="84140" y="7081"/>
                  </a:cubicBezTo>
                  <a:cubicBezTo>
                    <a:pt x="115143" y="-17122"/>
                    <a:pt x="110532" y="26559"/>
                    <a:pt x="101658" y="50531"/>
                  </a:cubicBezTo>
                  <a:close/>
                </a:path>
              </a:pathLst>
            </a:custGeom>
            <a:solidFill>
              <a:srgbClr val="30A54F"/>
            </a:solidFill>
            <a:ln w="11479" cap="flat">
              <a:noFill/>
              <a:prstDash val="solid"/>
              <a:miter/>
            </a:ln>
          </p:spPr>
          <p:txBody>
            <a:bodyPr/>
            <a:lstStyle/>
            <a:p>
              <a:endParaRPr lang="en-US"/>
            </a:p>
          </p:txBody>
        </p:sp>
        <p:sp>
          <p:nvSpPr>
            <p:cNvPr id="1361" name="Freeform: Shape 1360">
              <a:extLst>
                <a:ext uri="{FF2B5EF4-FFF2-40B4-BE49-F238E27FC236}">
                  <a16:creationId xmlns:a16="http://schemas.microsoft.com/office/drawing/2014/main" id="{8F928108-7D7C-C963-2D38-3AEF6443A0C5}"/>
                </a:ext>
              </a:extLst>
            </p:cNvPr>
            <p:cNvSpPr/>
            <p:nvPr/>
          </p:nvSpPr>
          <p:spPr>
            <a:xfrm>
              <a:off x="9857450" y="3273709"/>
              <a:ext cx="94718" cy="131122"/>
            </a:xfrm>
            <a:custGeom>
              <a:avLst/>
              <a:gdLst>
                <a:gd name="csX0" fmla="*/ 88984 w 94718"/>
                <a:gd name="csY0" fmla="*/ 14293 h 131122"/>
                <a:gd name="csX1" fmla="*/ 89215 w 94718"/>
                <a:gd name="csY1" fmla="*/ 23282 h 131122"/>
                <a:gd name="csX2" fmla="*/ 76537 w 94718"/>
                <a:gd name="csY2" fmla="*/ 26855 h 131122"/>
                <a:gd name="csX3" fmla="*/ 53025 w 94718"/>
                <a:gd name="csY3" fmla="*/ 49790 h 131122"/>
                <a:gd name="csX4" fmla="*/ 33432 w 94718"/>
                <a:gd name="csY4" fmla="*/ 108915 h 131122"/>
                <a:gd name="csX5" fmla="*/ 20755 w 94718"/>
                <a:gd name="csY5" fmla="*/ 128393 h 131122"/>
                <a:gd name="csX6" fmla="*/ 3236 w 94718"/>
                <a:gd name="csY6" fmla="*/ 84942 h 131122"/>
                <a:gd name="csX7" fmla="*/ 2084 w 94718"/>
                <a:gd name="csY7" fmla="*/ 59241 h 131122"/>
                <a:gd name="csX8" fmla="*/ 29514 w 94718"/>
                <a:gd name="csY8" fmla="*/ 33425 h 131122"/>
                <a:gd name="csX9" fmla="*/ 45880 w 94718"/>
                <a:gd name="csY9" fmla="*/ 13832 h 131122"/>
                <a:gd name="csX10" fmla="*/ 89099 w 94718"/>
                <a:gd name="csY10" fmla="*/ 14062 h 1311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4718" h="131122">
                  <a:moveTo>
                    <a:pt x="88984" y="14293"/>
                  </a:moveTo>
                  <a:cubicBezTo>
                    <a:pt x="96591" y="16598"/>
                    <a:pt x="96591" y="19709"/>
                    <a:pt x="89215" y="23282"/>
                  </a:cubicBezTo>
                  <a:cubicBezTo>
                    <a:pt x="92672" y="39072"/>
                    <a:pt x="86103" y="40570"/>
                    <a:pt x="76537" y="26855"/>
                  </a:cubicBezTo>
                  <a:cubicBezTo>
                    <a:pt x="72734" y="41723"/>
                    <a:pt x="64896" y="49329"/>
                    <a:pt x="53025" y="49790"/>
                  </a:cubicBezTo>
                  <a:cubicBezTo>
                    <a:pt x="53486" y="76414"/>
                    <a:pt x="46917" y="96237"/>
                    <a:pt x="33432" y="108915"/>
                  </a:cubicBezTo>
                  <a:cubicBezTo>
                    <a:pt x="35507" y="128854"/>
                    <a:pt x="31243" y="135423"/>
                    <a:pt x="20755" y="128393"/>
                  </a:cubicBezTo>
                  <a:cubicBezTo>
                    <a:pt x="21561" y="111220"/>
                    <a:pt x="18334" y="88861"/>
                    <a:pt x="3236" y="84942"/>
                  </a:cubicBezTo>
                  <a:cubicBezTo>
                    <a:pt x="124" y="78719"/>
                    <a:pt x="-1604" y="65119"/>
                    <a:pt x="2084" y="59241"/>
                  </a:cubicBezTo>
                  <a:lnTo>
                    <a:pt x="29514" y="33425"/>
                  </a:lnTo>
                  <a:cubicBezTo>
                    <a:pt x="31934" y="28123"/>
                    <a:pt x="39310" y="13832"/>
                    <a:pt x="45880" y="13832"/>
                  </a:cubicBezTo>
                  <a:cubicBezTo>
                    <a:pt x="49222" y="-6222"/>
                    <a:pt x="82300" y="-2995"/>
                    <a:pt x="89099" y="14062"/>
                  </a:cubicBezTo>
                  <a:close/>
                </a:path>
              </a:pathLst>
            </a:custGeom>
            <a:solidFill>
              <a:srgbClr val="259937"/>
            </a:solidFill>
            <a:ln w="11479" cap="flat">
              <a:noFill/>
              <a:prstDash val="solid"/>
              <a:miter/>
            </a:ln>
          </p:spPr>
          <p:txBody>
            <a:bodyPr/>
            <a:lstStyle/>
            <a:p>
              <a:endParaRPr lang="en-US"/>
            </a:p>
          </p:txBody>
        </p:sp>
        <p:sp>
          <p:nvSpPr>
            <p:cNvPr id="1362" name="Freeform: Shape 1361">
              <a:extLst>
                <a:ext uri="{FF2B5EF4-FFF2-40B4-BE49-F238E27FC236}">
                  <a16:creationId xmlns:a16="http://schemas.microsoft.com/office/drawing/2014/main" id="{89402C3B-DFA9-C018-E83E-3FBF48506141}"/>
                </a:ext>
              </a:extLst>
            </p:cNvPr>
            <p:cNvSpPr/>
            <p:nvPr/>
          </p:nvSpPr>
          <p:spPr>
            <a:xfrm>
              <a:off x="9782251" y="3401657"/>
              <a:ext cx="55557" cy="71914"/>
            </a:xfrm>
            <a:custGeom>
              <a:avLst/>
              <a:gdLst>
                <a:gd name="csX0" fmla="*/ 40056 w 55557"/>
                <a:gd name="csY0" fmla="*/ 1135 h 71914"/>
                <a:gd name="csX1" fmla="*/ 47432 w 55557"/>
                <a:gd name="csY1" fmla="*/ 37555 h 71914"/>
                <a:gd name="csX2" fmla="*/ 15853 w 55557"/>
                <a:gd name="csY2" fmla="*/ 69250 h 71914"/>
                <a:gd name="csX3" fmla="*/ 6748 w 55557"/>
                <a:gd name="csY3" fmla="*/ 64178 h 71914"/>
                <a:gd name="csX4" fmla="*/ 17466 w 55557"/>
                <a:gd name="csY4" fmla="*/ 34904 h 71914"/>
                <a:gd name="csX5" fmla="*/ 15737 w 55557"/>
                <a:gd name="csY5" fmla="*/ 18077 h 71914"/>
                <a:gd name="csX6" fmla="*/ 27839 w 55557"/>
                <a:gd name="csY6" fmla="*/ 790 h 71914"/>
                <a:gd name="csX7" fmla="*/ 40171 w 55557"/>
                <a:gd name="csY7" fmla="*/ 1251 h 71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57" h="71914">
                  <a:moveTo>
                    <a:pt x="40056" y="1135"/>
                  </a:moveTo>
                  <a:cubicBezTo>
                    <a:pt x="62069" y="-6126"/>
                    <a:pt x="56883" y="23264"/>
                    <a:pt x="47432" y="37555"/>
                  </a:cubicBezTo>
                  <a:cubicBezTo>
                    <a:pt x="47893" y="50233"/>
                    <a:pt x="32334" y="81121"/>
                    <a:pt x="15853" y="69250"/>
                  </a:cubicBezTo>
                  <a:lnTo>
                    <a:pt x="6748" y="64178"/>
                  </a:lnTo>
                  <a:cubicBezTo>
                    <a:pt x="16890" y="52192"/>
                    <a:pt x="20463" y="42511"/>
                    <a:pt x="17466" y="34904"/>
                  </a:cubicBezTo>
                  <a:cubicBezTo>
                    <a:pt x="-5584" y="34559"/>
                    <a:pt x="-5469" y="26721"/>
                    <a:pt x="15737" y="18077"/>
                  </a:cubicBezTo>
                  <a:lnTo>
                    <a:pt x="27839" y="790"/>
                  </a:lnTo>
                  <a:lnTo>
                    <a:pt x="40171" y="1251"/>
                  </a:lnTo>
                  <a:close/>
                </a:path>
              </a:pathLst>
            </a:custGeom>
            <a:solidFill>
              <a:srgbClr val="12964E"/>
            </a:solidFill>
            <a:ln w="11479" cap="flat">
              <a:noFill/>
              <a:prstDash val="solid"/>
              <a:miter/>
            </a:ln>
          </p:spPr>
          <p:txBody>
            <a:bodyPr/>
            <a:lstStyle/>
            <a:p>
              <a:endParaRPr lang="en-US"/>
            </a:p>
          </p:txBody>
        </p:sp>
        <p:sp>
          <p:nvSpPr>
            <p:cNvPr id="1363" name="Freeform: Shape 1362">
              <a:extLst>
                <a:ext uri="{FF2B5EF4-FFF2-40B4-BE49-F238E27FC236}">
                  <a16:creationId xmlns:a16="http://schemas.microsoft.com/office/drawing/2014/main" id="{2A4A9C4B-F7ED-48ED-43F0-9F86F162397A}"/>
                </a:ext>
              </a:extLst>
            </p:cNvPr>
            <p:cNvSpPr/>
            <p:nvPr/>
          </p:nvSpPr>
          <p:spPr>
            <a:xfrm>
              <a:off x="9822307" y="3370868"/>
              <a:ext cx="35497" cy="72652"/>
            </a:xfrm>
            <a:custGeom>
              <a:avLst/>
              <a:gdLst>
                <a:gd name="csX0" fmla="*/ 15213 w 35497"/>
                <a:gd name="csY0" fmla="*/ 68229 h 72652"/>
                <a:gd name="csX1" fmla="*/ 7376 w 35497"/>
                <a:gd name="csY1" fmla="*/ 68345 h 72652"/>
                <a:gd name="csX2" fmla="*/ 0 w 35497"/>
                <a:gd name="csY2" fmla="*/ 31925 h 72652"/>
                <a:gd name="csX3" fmla="*/ 35498 w 35497"/>
                <a:gd name="csY3" fmla="*/ 0 h 72652"/>
                <a:gd name="csX4" fmla="*/ 15329 w 35497"/>
                <a:gd name="csY4" fmla="*/ 68229 h 72652"/>
              </a:gdLst>
              <a:ahLst/>
              <a:cxnLst>
                <a:cxn ang="0">
                  <a:pos x="csX0" y="csY0"/>
                </a:cxn>
                <a:cxn ang="0">
                  <a:pos x="csX1" y="csY1"/>
                </a:cxn>
                <a:cxn ang="0">
                  <a:pos x="csX2" y="csY2"/>
                </a:cxn>
                <a:cxn ang="0">
                  <a:pos x="csX3" y="csY3"/>
                </a:cxn>
                <a:cxn ang="0">
                  <a:pos x="csX4" y="csY4"/>
                </a:cxn>
              </a:cxnLst>
              <a:rect l="l" t="t" r="r" b="b"/>
              <a:pathLst>
                <a:path w="35497" h="72652">
                  <a:moveTo>
                    <a:pt x="15213" y="68229"/>
                  </a:moveTo>
                  <a:cubicBezTo>
                    <a:pt x="13485" y="74223"/>
                    <a:pt x="10834" y="73992"/>
                    <a:pt x="7376" y="68345"/>
                  </a:cubicBezTo>
                  <a:cubicBezTo>
                    <a:pt x="8298" y="56013"/>
                    <a:pt x="6108" y="39301"/>
                    <a:pt x="0" y="31925"/>
                  </a:cubicBezTo>
                  <a:cubicBezTo>
                    <a:pt x="4380" y="15790"/>
                    <a:pt x="18671" y="3573"/>
                    <a:pt x="35498" y="0"/>
                  </a:cubicBezTo>
                  <a:lnTo>
                    <a:pt x="15329" y="68229"/>
                  </a:lnTo>
                  <a:close/>
                </a:path>
              </a:pathLst>
            </a:custGeom>
            <a:solidFill>
              <a:srgbClr val="24A768"/>
            </a:solidFill>
            <a:ln w="11479" cap="flat">
              <a:noFill/>
              <a:prstDash val="solid"/>
              <a:miter/>
            </a:ln>
          </p:spPr>
          <p:txBody>
            <a:bodyPr/>
            <a:lstStyle/>
            <a:p>
              <a:endParaRPr lang="en-US"/>
            </a:p>
          </p:txBody>
        </p:sp>
        <p:sp>
          <p:nvSpPr>
            <p:cNvPr id="1364" name="Freeform: Shape 1363">
              <a:extLst>
                <a:ext uri="{FF2B5EF4-FFF2-40B4-BE49-F238E27FC236}">
                  <a16:creationId xmlns:a16="http://schemas.microsoft.com/office/drawing/2014/main" id="{35FCA24C-6955-2DA5-8BB0-C974A6DDD368}"/>
                </a:ext>
              </a:extLst>
            </p:cNvPr>
            <p:cNvSpPr/>
            <p:nvPr/>
          </p:nvSpPr>
          <p:spPr>
            <a:xfrm>
              <a:off x="9859534" y="3306955"/>
              <a:ext cx="33982" cy="26225"/>
            </a:xfrm>
            <a:custGeom>
              <a:avLst/>
              <a:gdLst>
                <a:gd name="csX0" fmla="*/ 0 w 33982"/>
                <a:gd name="csY0" fmla="*/ 26225 h 26225"/>
                <a:gd name="csX1" fmla="*/ 16712 w 33982"/>
                <a:gd name="csY1" fmla="*/ 63 h 26225"/>
                <a:gd name="csX2" fmla="*/ 27430 w 33982"/>
                <a:gd name="csY2" fmla="*/ 524 h 26225"/>
                <a:gd name="csX3" fmla="*/ 32155 w 33982"/>
                <a:gd name="csY3" fmla="*/ 21500 h 26225"/>
                <a:gd name="csX4" fmla="*/ 0 w 33982"/>
                <a:gd name="csY4" fmla="*/ 26225 h 26225"/>
              </a:gdLst>
              <a:ahLst/>
              <a:cxnLst>
                <a:cxn ang="0">
                  <a:pos x="csX0" y="csY0"/>
                </a:cxn>
                <a:cxn ang="0">
                  <a:pos x="csX1" y="csY1"/>
                </a:cxn>
                <a:cxn ang="0">
                  <a:pos x="csX2" y="csY2"/>
                </a:cxn>
                <a:cxn ang="0">
                  <a:pos x="csX3" y="csY3"/>
                </a:cxn>
                <a:cxn ang="0">
                  <a:pos x="csX4" y="csY4"/>
                </a:cxn>
              </a:cxnLst>
              <a:rect l="l" t="t" r="r" b="b"/>
              <a:pathLst>
                <a:path w="33982" h="26225">
                  <a:moveTo>
                    <a:pt x="0" y="26225"/>
                  </a:moveTo>
                  <a:lnTo>
                    <a:pt x="16712" y="63"/>
                  </a:lnTo>
                  <a:cubicBezTo>
                    <a:pt x="19362" y="-168"/>
                    <a:pt x="24318" y="293"/>
                    <a:pt x="27430" y="524"/>
                  </a:cubicBezTo>
                  <a:cubicBezTo>
                    <a:pt x="29044" y="4327"/>
                    <a:pt x="37688" y="20693"/>
                    <a:pt x="32155" y="21500"/>
                  </a:cubicBezTo>
                  <a:lnTo>
                    <a:pt x="0" y="26225"/>
                  </a:lnTo>
                  <a:close/>
                </a:path>
              </a:pathLst>
            </a:custGeom>
            <a:solidFill>
              <a:srgbClr val="2BA74A"/>
            </a:solidFill>
            <a:ln w="11479" cap="flat">
              <a:noFill/>
              <a:prstDash val="solid"/>
              <a:miter/>
            </a:ln>
          </p:spPr>
          <p:txBody>
            <a:bodyPr/>
            <a:lstStyle/>
            <a:p>
              <a:endParaRPr lang="en-US"/>
            </a:p>
          </p:txBody>
        </p:sp>
        <p:sp>
          <p:nvSpPr>
            <p:cNvPr id="1365" name="Freeform: Shape 1364">
              <a:extLst>
                <a:ext uri="{FF2B5EF4-FFF2-40B4-BE49-F238E27FC236}">
                  <a16:creationId xmlns:a16="http://schemas.microsoft.com/office/drawing/2014/main" id="{4C337ABA-C2BF-B87D-06DB-6410A9461FC4}"/>
                </a:ext>
              </a:extLst>
            </p:cNvPr>
            <p:cNvSpPr/>
            <p:nvPr/>
          </p:nvSpPr>
          <p:spPr>
            <a:xfrm>
              <a:off x="9707377" y="3387464"/>
              <a:ext cx="93732" cy="129386"/>
            </a:xfrm>
            <a:custGeom>
              <a:avLst/>
              <a:gdLst>
                <a:gd name="csX0" fmla="*/ 65602 w 93732"/>
                <a:gd name="csY0" fmla="*/ 5878 h 129386"/>
                <a:gd name="csX1" fmla="*/ 79432 w 93732"/>
                <a:gd name="csY1" fmla="*/ 12102 h 129386"/>
                <a:gd name="csX2" fmla="*/ 90497 w 93732"/>
                <a:gd name="csY2" fmla="*/ 32271 h 129386"/>
                <a:gd name="csX3" fmla="*/ 92225 w 93732"/>
                <a:gd name="csY3" fmla="*/ 49098 h 129386"/>
                <a:gd name="csX4" fmla="*/ 73209 w 93732"/>
                <a:gd name="csY4" fmla="*/ 68230 h 129386"/>
                <a:gd name="csX5" fmla="*/ 29182 w 93732"/>
                <a:gd name="csY5" fmla="*/ 109951 h 129386"/>
                <a:gd name="csX6" fmla="*/ 4864 w 93732"/>
                <a:gd name="csY6" fmla="*/ 91741 h 129386"/>
                <a:gd name="csX7" fmla="*/ 22728 w 93732"/>
                <a:gd name="csY7" fmla="*/ 57857 h 129386"/>
                <a:gd name="csX8" fmla="*/ 21921 w 93732"/>
                <a:gd name="csY8" fmla="*/ 33538 h 129386"/>
                <a:gd name="csX9" fmla="*/ 39555 w 93732"/>
                <a:gd name="csY9" fmla="*/ 0 h 129386"/>
                <a:gd name="csX10" fmla="*/ 65487 w 93732"/>
                <a:gd name="csY10" fmla="*/ 5993 h 1293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3732" h="129386">
                  <a:moveTo>
                    <a:pt x="65602" y="5878"/>
                  </a:moveTo>
                  <a:lnTo>
                    <a:pt x="79432" y="12102"/>
                  </a:lnTo>
                  <a:lnTo>
                    <a:pt x="90497" y="32271"/>
                  </a:lnTo>
                  <a:lnTo>
                    <a:pt x="92225" y="49098"/>
                  </a:lnTo>
                  <a:cubicBezTo>
                    <a:pt x="98218" y="59701"/>
                    <a:pt x="85195" y="78717"/>
                    <a:pt x="73209" y="68230"/>
                  </a:cubicBezTo>
                  <a:cubicBezTo>
                    <a:pt x="61683" y="104765"/>
                    <a:pt x="47046" y="118595"/>
                    <a:pt x="29182" y="109951"/>
                  </a:cubicBezTo>
                  <a:cubicBezTo>
                    <a:pt x="25148" y="151327"/>
                    <a:pt x="-13346" y="117673"/>
                    <a:pt x="4864" y="91741"/>
                  </a:cubicBezTo>
                  <a:lnTo>
                    <a:pt x="22728" y="57857"/>
                  </a:lnTo>
                  <a:cubicBezTo>
                    <a:pt x="25609" y="52440"/>
                    <a:pt x="24457" y="37688"/>
                    <a:pt x="21921" y="33538"/>
                  </a:cubicBezTo>
                  <a:cubicBezTo>
                    <a:pt x="28375" y="24549"/>
                    <a:pt x="36904" y="9681"/>
                    <a:pt x="39555" y="0"/>
                  </a:cubicBezTo>
                  <a:lnTo>
                    <a:pt x="65487" y="5993"/>
                  </a:lnTo>
                  <a:close/>
                </a:path>
              </a:pathLst>
            </a:custGeom>
            <a:solidFill>
              <a:srgbClr val="31A74D"/>
            </a:solidFill>
            <a:ln w="11479" cap="flat">
              <a:noFill/>
              <a:prstDash val="solid"/>
              <a:miter/>
            </a:ln>
          </p:spPr>
          <p:txBody>
            <a:bodyPr/>
            <a:lstStyle/>
            <a:p>
              <a:endParaRPr lang="en-US"/>
            </a:p>
          </p:txBody>
        </p:sp>
        <p:sp>
          <p:nvSpPr>
            <p:cNvPr id="1366" name="Freeform: Shape 1365">
              <a:extLst>
                <a:ext uri="{FF2B5EF4-FFF2-40B4-BE49-F238E27FC236}">
                  <a16:creationId xmlns:a16="http://schemas.microsoft.com/office/drawing/2014/main" id="{223E4F0D-FE07-4350-F972-26F1F8379268}"/>
                </a:ext>
              </a:extLst>
            </p:cNvPr>
            <p:cNvSpPr/>
            <p:nvPr/>
          </p:nvSpPr>
          <p:spPr>
            <a:xfrm>
              <a:off x="11098487" y="4151104"/>
              <a:ext cx="55305" cy="69982"/>
            </a:xfrm>
            <a:custGeom>
              <a:avLst/>
              <a:gdLst>
                <a:gd name="csX0" fmla="*/ 29401 w 55305"/>
                <a:gd name="csY0" fmla="*/ 69751 h 69982"/>
                <a:gd name="csX1" fmla="*/ 12343 w 55305"/>
                <a:gd name="csY1" fmla="*/ 69982 h 69982"/>
                <a:gd name="csX2" fmla="*/ 11421 w 55305"/>
                <a:gd name="csY2" fmla="*/ 61108 h 69982"/>
                <a:gd name="csX3" fmla="*/ 10038 w 55305"/>
                <a:gd name="csY3" fmla="*/ 30681 h 69982"/>
                <a:gd name="csX4" fmla="*/ 46343 w 55305"/>
                <a:gd name="csY4" fmla="*/ 1061 h 69982"/>
                <a:gd name="csX5" fmla="*/ 29516 w 55305"/>
                <a:gd name="csY5" fmla="*/ 69751 h 69982"/>
              </a:gdLst>
              <a:ahLst/>
              <a:cxnLst>
                <a:cxn ang="0">
                  <a:pos x="csX0" y="csY0"/>
                </a:cxn>
                <a:cxn ang="0">
                  <a:pos x="csX1" y="csY1"/>
                </a:cxn>
                <a:cxn ang="0">
                  <a:pos x="csX2" y="csY2"/>
                </a:cxn>
                <a:cxn ang="0">
                  <a:pos x="csX3" y="csY3"/>
                </a:cxn>
                <a:cxn ang="0">
                  <a:pos x="csX4" y="csY4"/>
                </a:cxn>
                <a:cxn ang="0">
                  <a:pos x="csX5" y="csY5"/>
                </a:cxn>
              </a:cxnLst>
              <a:rect l="l" t="t" r="r" b="b"/>
              <a:pathLst>
                <a:path w="55305" h="69982">
                  <a:moveTo>
                    <a:pt x="29401" y="69751"/>
                  </a:moveTo>
                  <a:lnTo>
                    <a:pt x="12343" y="69982"/>
                  </a:lnTo>
                  <a:cubicBezTo>
                    <a:pt x="4506" y="68484"/>
                    <a:pt x="4391" y="65487"/>
                    <a:pt x="11421" y="61108"/>
                  </a:cubicBezTo>
                  <a:cubicBezTo>
                    <a:pt x="-3331" y="42321"/>
                    <a:pt x="-3792" y="32179"/>
                    <a:pt x="10038" y="30681"/>
                  </a:cubicBezTo>
                  <a:cubicBezTo>
                    <a:pt x="7618" y="22037"/>
                    <a:pt x="35278" y="-5739"/>
                    <a:pt x="46343" y="1061"/>
                  </a:cubicBezTo>
                  <a:cubicBezTo>
                    <a:pt x="67549" y="18349"/>
                    <a:pt x="46688" y="52003"/>
                    <a:pt x="29516" y="69751"/>
                  </a:cubicBezTo>
                  <a:close/>
                </a:path>
              </a:pathLst>
            </a:custGeom>
            <a:solidFill>
              <a:srgbClr val="EC8E17"/>
            </a:solidFill>
            <a:ln w="11479" cap="flat">
              <a:noFill/>
              <a:prstDash val="solid"/>
              <a:miter/>
            </a:ln>
          </p:spPr>
          <p:txBody>
            <a:bodyPr/>
            <a:lstStyle/>
            <a:p>
              <a:endParaRPr lang="en-US"/>
            </a:p>
          </p:txBody>
        </p:sp>
        <p:sp>
          <p:nvSpPr>
            <p:cNvPr id="1367" name="Freeform: Shape 1366">
              <a:extLst>
                <a:ext uri="{FF2B5EF4-FFF2-40B4-BE49-F238E27FC236}">
                  <a16:creationId xmlns:a16="http://schemas.microsoft.com/office/drawing/2014/main" id="{23A71F77-8C88-C1F0-CE9F-7FE75098BC98}"/>
                </a:ext>
              </a:extLst>
            </p:cNvPr>
            <p:cNvSpPr/>
            <p:nvPr/>
          </p:nvSpPr>
          <p:spPr>
            <a:xfrm>
              <a:off x="11222405" y="4040704"/>
              <a:ext cx="50527" cy="88380"/>
            </a:xfrm>
            <a:custGeom>
              <a:avLst/>
              <a:gdLst>
                <a:gd name="csX0" fmla="*/ 50470 w 50527"/>
                <a:gd name="csY0" fmla="*/ 15224 h 88380"/>
                <a:gd name="csX1" fmla="*/ 43785 w 50527"/>
                <a:gd name="csY1" fmla="*/ 75847 h 88380"/>
                <a:gd name="csX2" fmla="*/ 33643 w 50527"/>
                <a:gd name="csY2" fmla="*/ 75847 h 88380"/>
                <a:gd name="csX3" fmla="*/ 23155 w 50527"/>
                <a:gd name="csY3" fmla="*/ 69163 h 88380"/>
                <a:gd name="csX4" fmla="*/ 8748 w 50527"/>
                <a:gd name="csY4" fmla="*/ 74925 h 88380"/>
                <a:gd name="csX5" fmla="*/ 6674 w 50527"/>
                <a:gd name="csY5" fmla="*/ 59712 h 88380"/>
                <a:gd name="csX6" fmla="*/ 15202 w 50527"/>
                <a:gd name="csY6" fmla="*/ 48532 h 88380"/>
                <a:gd name="csX7" fmla="*/ 14626 w 50527"/>
                <a:gd name="csY7" fmla="*/ 41848 h 88380"/>
                <a:gd name="csX8" fmla="*/ 34565 w 50527"/>
                <a:gd name="csY8" fmla="*/ 11 h 88380"/>
                <a:gd name="csX9" fmla="*/ 50470 w 50527"/>
                <a:gd name="csY9" fmla="*/ 15224 h 883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0527" h="88380">
                  <a:moveTo>
                    <a:pt x="50470" y="15224"/>
                  </a:moveTo>
                  <a:cubicBezTo>
                    <a:pt x="50931" y="34356"/>
                    <a:pt x="48626" y="58329"/>
                    <a:pt x="43785" y="75847"/>
                  </a:cubicBezTo>
                  <a:cubicBezTo>
                    <a:pt x="45399" y="92559"/>
                    <a:pt x="38714" y="92559"/>
                    <a:pt x="33643" y="75847"/>
                  </a:cubicBezTo>
                  <a:cubicBezTo>
                    <a:pt x="29609" y="81379"/>
                    <a:pt x="26151" y="79190"/>
                    <a:pt x="23155" y="69163"/>
                  </a:cubicBezTo>
                  <a:cubicBezTo>
                    <a:pt x="24999" y="87257"/>
                    <a:pt x="19582" y="89562"/>
                    <a:pt x="8748" y="74925"/>
                  </a:cubicBezTo>
                  <a:lnTo>
                    <a:pt x="6674" y="59712"/>
                  </a:lnTo>
                  <a:cubicBezTo>
                    <a:pt x="-4506" y="51183"/>
                    <a:pt x="-1624" y="47495"/>
                    <a:pt x="15202" y="48532"/>
                  </a:cubicBezTo>
                  <a:cubicBezTo>
                    <a:pt x="10708" y="47610"/>
                    <a:pt x="10823" y="45305"/>
                    <a:pt x="14626" y="41848"/>
                  </a:cubicBezTo>
                  <a:cubicBezTo>
                    <a:pt x="11169" y="13496"/>
                    <a:pt x="17853" y="-450"/>
                    <a:pt x="34565" y="11"/>
                  </a:cubicBezTo>
                  <a:cubicBezTo>
                    <a:pt x="40443" y="242"/>
                    <a:pt x="48049" y="9808"/>
                    <a:pt x="50470" y="15224"/>
                  </a:cubicBezTo>
                  <a:close/>
                </a:path>
              </a:pathLst>
            </a:custGeom>
            <a:solidFill>
              <a:srgbClr val="985A05"/>
            </a:solidFill>
            <a:ln w="11479" cap="flat">
              <a:noFill/>
              <a:prstDash val="solid"/>
              <a:miter/>
            </a:ln>
          </p:spPr>
          <p:txBody>
            <a:bodyPr/>
            <a:lstStyle/>
            <a:p>
              <a:endParaRPr lang="en-US"/>
            </a:p>
          </p:txBody>
        </p:sp>
        <p:sp>
          <p:nvSpPr>
            <p:cNvPr id="1368" name="Freeform: Shape 1367">
              <a:extLst>
                <a:ext uri="{FF2B5EF4-FFF2-40B4-BE49-F238E27FC236}">
                  <a16:creationId xmlns:a16="http://schemas.microsoft.com/office/drawing/2014/main" id="{126B3A04-A8EC-7F53-76D2-315C1C18763E}"/>
                </a:ext>
              </a:extLst>
            </p:cNvPr>
            <p:cNvSpPr/>
            <p:nvPr/>
          </p:nvSpPr>
          <p:spPr>
            <a:xfrm>
              <a:off x="11049528" y="4109068"/>
              <a:ext cx="110284" cy="83300"/>
            </a:xfrm>
            <a:custGeom>
              <a:avLst/>
              <a:gdLst>
                <a:gd name="csX0" fmla="*/ 110285 w 110284"/>
                <a:gd name="csY0" fmla="*/ 5639 h 83300"/>
                <a:gd name="csX1" fmla="*/ 95187 w 110284"/>
                <a:gd name="csY1" fmla="*/ 43096 h 83300"/>
                <a:gd name="csX2" fmla="*/ 58882 w 110284"/>
                <a:gd name="csY2" fmla="*/ 72716 h 83300"/>
                <a:gd name="csX3" fmla="*/ 37099 w 110284"/>
                <a:gd name="csY3" fmla="*/ 76635 h 83300"/>
                <a:gd name="csX4" fmla="*/ 16815 w 110284"/>
                <a:gd name="csY4" fmla="*/ 67645 h 83300"/>
                <a:gd name="csX5" fmla="*/ 16815 w 110284"/>
                <a:gd name="csY5" fmla="*/ 50472 h 83300"/>
                <a:gd name="csX6" fmla="*/ 68794 w 110284"/>
                <a:gd name="csY6" fmla="*/ 50818 h 83300"/>
                <a:gd name="csX7" fmla="*/ 84814 w 110284"/>
                <a:gd name="csY7" fmla="*/ 23503 h 83300"/>
                <a:gd name="csX8" fmla="*/ 103024 w 110284"/>
                <a:gd name="csY8" fmla="*/ 5985 h 83300"/>
                <a:gd name="csX9" fmla="*/ 110285 w 110284"/>
                <a:gd name="csY9" fmla="*/ 5524 h 83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0284" h="83300">
                  <a:moveTo>
                    <a:pt x="110285" y="5639"/>
                  </a:moveTo>
                  <a:cubicBezTo>
                    <a:pt x="107058" y="14975"/>
                    <a:pt x="103024" y="36757"/>
                    <a:pt x="95187" y="43096"/>
                  </a:cubicBezTo>
                  <a:lnTo>
                    <a:pt x="58882" y="72716"/>
                  </a:lnTo>
                  <a:cubicBezTo>
                    <a:pt x="61072" y="85394"/>
                    <a:pt x="53811" y="86662"/>
                    <a:pt x="37099" y="76635"/>
                  </a:cubicBezTo>
                  <a:cubicBezTo>
                    <a:pt x="23154" y="86431"/>
                    <a:pt x="22116" y="85048"/>
                    <a:pt x="16815" y="67645"/>
                  </a:cubicBezTo>
                  <a:cubicBezTo>
                    <a:pt x="-6121" y="64879"/>
                    <a:pt x="-5083" y="56926"/>
                    <a:pt x="16815" y="50472"/>
                  </a:cubicBezTo>
                  <a:cubicBezTo>
                    <a:pt x="33411" y="50818"/>
                    <a:pt x="50699" y="50933"/>
                    <a:pt x="68794" y="50818"/>
                  </a:cubicBezTo>
                  <a:cubicBezTo>
                    <a:pt x="45513" y="39408"/>
                    <a:pt x="62109" y="18086"/>
                    <a:pt x="84814" y="23503"/>
                  </a:cubicBezTo>
                  <a:cubicBezTo>
                    <a:pt x="73173" y="337"/>
                    <a:pt x="80319" y="-6117"/>
                    <a:pt x="103024" y="5985"/>
                  </a:cubicBezTo>
                  <a:cubicBezTo>
                    <a:pt x="104061" y="-1622"/>
                    <a:pt x="106481" y="-1622"/>
                    <a:pt x="110285" y="5524"/>
                  </a:cubicBezTo>
                  <a:close/>
                </a:path>
              </a:pathLst>
            </a:custGeom>
            <a:solidFill>
              <a:srgbClr val="B08907"/>
            </a:solidFill>
            <a:ln w="11479" cap="flat">
              <a:noFill/>
              <a:prstDash val="solid"/>
              <a:miter/>
            </a:ln>
          </p:spPr>
          <p:txBody>
            <a:bodyPr/>
            <a:lstStyle/>
            <a:p>
              <a:endParaRPr lang="en-US"/>
            </a:p>
          </p:txBody>
        </p:sp>
        <p:sp>
          <p:nvSpPr>
            <p:cNvPr id="1369" name="Freeform: Shape 1368">
              <a:extLst>
                <a:ext uri="{FF2B5EF4-FFF2-40B4-BE49-F238E27FC236}">
                  <a16:creationId xmlns:a16="http://schemas.microsoft.com/office/drawing/2014/main" id="{2C76A156-E77B-B485-7229-E15A25533D7F}"/>
                </a:ext>
              </a:extLst>
            </p:cNvPr>
            <p:cNvSpPr/>
            <p:nvPr/>
          </p:nvSpPr>
          <p:spPr>
            <a:xfrm>
              <a:off x="11215710" y="4109752"/>
              <a:ext cx="44260" cy="62600"/>
            </a:xfrm>
            <a:custGeom>
              <a:avLst/>
              <a:gdLst>
                <a:gd name="csX0" fmla="*/ 38379 w 44260"/>
                <a:gd name="csY0" fmla="*/ 41606 h 62600"/>
                <a:gd name="csX1" fmla="*/ 39071 w 44260"/>
                <a:gd name="csY1" fmla="*/ 48637 h 62600"/>
                <a:gd name="csX2" fmla="*/ 4841 w 44260"/>
                <a:gd name="csY2" fmla="*/ 48406 h 62600"/>
                <a:gd name="csX3" fmla="*/ 0 w 44260"/>
                <a:gd name="csY3" fmla="*/ 32962 h 62600"/>
                <a:gd name="csX4" fmla="*/ 15444 w 44260"/>
                <a:gd name="csY4" fmla="*/ 5763 h 62600"/>
                <a:gd name="csX5" fmla="*/ 29851 w 44260"/>
                <a:gd name="csY5" fmla="*/ 0 h 62600"/>
                <a:gd name="csX6" fmla="*/ 38379 w 44260"/>
                <a:gd name="csY6" fmla="*/ 41491 h 626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260" h="62600">
                  <a:moveTo>
                    <a:pt x="38379" y="41606"/>
                  </a:moveTo>
                  <a:cubicBezTo>
                    <a:pt x="46101" y="42413"/>
                    <a:pt x="46101" y="44718"/>
                    <a:pt x="39071" y="48637"/>
                  </a:cubicBezTo>
                  <a:cubicBezTo>
                    <a:pt x="35498" y="64311"/>
                    <a:pt x="7492" y="70074"/>
                    <a:pt x="4841" y="48406"/>
                  </a:cubicBezTo>
                  <a:lnTo>
                    <a:pt x="0" y="32962"/>
                  </a:lnTo>
                  <a:lnTo>
                    <a:pt x="15444" y="5763"/>
                  </a:lnTo>
                  <a:lnTo>
                    <a:pt x="29851" y="0"/>
                  </a:lnTo>
                  <a:cubicBezTo>
                    <a:pt x="39532" y="11180"/>
                    <a:pt x="40569" y="27430"/>
                    <a:pt x="38379" y="41491"/>
                  </a:cubicBezTo>
                  <a:close/>
                </a:path>
              </a:pathLst>
            </a:custGeom>
            <a:solidFill>
              <a:srgbClr val="CC420F"/>
            </a:solidFill>
            <a:ln w="11479" cap="flat">
              <a:noFill/>
              <a:prstDash val="solid"/>
              <a:miter/>
            </a:ln>
          </p:spPr>
          <p:txBody>
            <a:bodyPr/>
            <a:lstStyle/>
            <a:p>
              <a:endParaRPr lang="en-US"/>
            </a:p>
          </p:txBody>
        </p:sp>
        <p:sp>
          <p:nvSpPr>
            <p:cNvPr id="1370" name="Freeform: Shape 1369">
              <a:extLst>
                <a:ext uri="{FF2B5EF4-FFF2-40B4-BE49-F238E27FC236}">
                  <a16:creationId xmlns:a16="http://schemas.microsoft.com/office/drawing/2014/main" id="{3083C228-B084-33A3-8EE6-47C947EDADDB}"/>
                </a:ext>
              </a:extLst>
            </p:cNvPr>
            <p:cNvSpPr/>
            <p:nvPr/>
          </p:nvSpPr>
          <p:spPr>
            <a:xfrm>
              <a:off x="11135765" y="4073561"/>
              <a:ext cx="71214" cy="41635"/>
            </a:xfrm>
            <a:custGeom>
              <a:avLst/>
              <a:gdLst>
                <a:gd name="csX0" fmla="*/ 67152 w 71214"/>
                <a:gd name="csY0" fmla="*/ 11412 h 41635"/>
                <a:gd name="csX1" fmla="*/ 51017 w 71214"/>
                <a:gd name="csY1" fmla="*/ 26394 h 41635"/>
                <a:gd name="csX2" fmla="*/ 24048 w 71214"/>
                <a:gd name="csY2" fmla="*/ 41147 h 41635"/>
                <a:gd name="csX3" fmla="*/ 16787 w 71214"/>
                <a:gd name="csY3" fmla="*/ 41608 h 41635"/>
                <a:gd name="csX4" fmla="*/ 17018 w 71214"/>
                <a:gd name="csY4" fmla="*/ 27432 h 41635"/>
                <a:gd name="csX5" fmla="*/ 18170 w 71214"/>
                <a:gd name="csY5" fmla="*/ 16483 h 41635"/>
                <a:gd name="csX6" fmla="*/ 34651 w 71214"/>
                <a:gd name="csY6" fmla="*/ 9337 h 41635"/>
                <a:gd name="csX7" fmla="*/ 42604 w 71214"/>
                <a:gd name="csY7" fmla="*/ 9337 h 41635"/>
                <a:gd name="csX8" fmla="*/ 67152 w 71214"/>
                <a:gd name="csY8" fmla="*/ 11296 h 416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1214" h="41635">
                  <a:moveTo>
                    <a:pt x="67152" y="11412"/>
                  </a:moveTo>
                  <a:cubicBezTo>
                    <a:pt x="75912" y="20401"/>
                    <a:pt x="70495" y="25357"/>
                    <a:pt x="51017" y="26394"/>
                  </a:cubicBezTo>
                  <a:lnTo>
                    <a:pt x="24048" y="41147"/>
                  </a:lnTo>
                  <a:lnTo>
                    <a:pt x="16787" y="41608"/>
                  </a:lnTo>
                  <a:cubicBezTo>
                    <a:pt x="-6148" y="42184"/>
                    <a:pt x="-5111" y="33771"/>
                    <a:pt x="17018" y="27432"/>
                  </a:cubicBezTo>
                  <a:cubicBezTo>
                    <a:pt x="9757" y="23052"/>
                    <a:pt x="10218" y="19364"/>
                    <a:pt x="18170" y="16483"/>
                  </a:cubicBezTo>
                  <a:cubicBezTo>
                    <a:pt x="7336" y="6110"/>
                    <a:pt x="12868" y="3690"/>
                    <a:pt x="34651" y="9337"/>
                  </a:cubicBezTo>
                  <a:cubicBezTo>
                    <a:pt x="36149" y="1615"/>
                    <a:pt x="38800" y="1961"/>
                    <a:pt x="42604" y="9337"/>
                  </a:cubicBezTo>
                  <a:cubicBezTo>
                    <a:pt x="51824" y="-920"/>
                    <a:pt x="67152" y="-5876"/>
                    <a:pt x="67152" y="11296"/>
                  </a:cubicBezTo>
                  <a:close/>
                </a:path>
              </a:pathLst>
            </a:custGeom>
            <a:solidFill>
              <a:srgbClr val="7D9016"/>
            </a:solidFill>
            <a:ln w="11479" cap="flat">
              <a:noFill/>
              <a:prstDash val="solid"/>
              <a:miter/>
            </a:ln>
          </p:spPr>
          <p:txBody>
            <a:bodyPr/>
            <a:lstStyle/>
            <a:p>
              <a:endParaRPr lang="en-US"/>
            </a:p>
          </p:txBody>
        </p:sp>
        <p:sp>
          <p:nvSpPr>
            <p:cNvPr id="1371" name="Freeform: Shape 1370">
              <a:extLst>
                <a:ext uri="{FF2B5EF4-FFF2-40B4-BE49-F238E27FC236}">
                  <a16:creationId xmlns:a16="http://schemas.microsoft.com/office/drawing/2014/main" id="{17214E09-0E49-4D5F-540A-04A14D65037E}"/>
                </a:ext>
              </a:extLst>
            </p:cNvPr>
            <p:cNvSpPr/>
            <p:nvPr/>
          </p:nvSpPr>
          <p:spPr>
            <a:xfrm>
              <a:off x="11186782" y="4072188"/>
              <a:ext cx="50826" cy="30619"/>
            </a:xfrm>
            <a:custGeom>
              <a:avLst/>
              <a:gdLst>
                <a:gd name="csX0" fmla="*/ 50826 w 50826"/>
                <a:gd name="csY0" fmla="*/ 17164 h 30619"/>
                <a:gd name="csX1" fmla="*/ 42298 w 50826"/>
                <a:gd name="csY1" fmla="*/ 28343 h 30619"/>
                <a:gd name="csX2" fmla="*/ 0 w 50826"/>
                <a:gd name="csY2" fmla="*/ 27882 h 30619"/>
                <a:gd name="csX3" fmla="*/ 16135 w 50826"/>
                <a:gd name="csY3" fmla="*/ 12899 h 30619"/>
                <a:gd name="csX4" fmla="*/ 27200 w 50826"/>
                <a:gd name="csY4" fmla="*/ 11631 h 30619"/>
                <a:gd name="csX5" fmla="*/ 50826 w 50826"/>
                <a:gd name="csY5" fmla="*/ 17164 h 30619"/>
              </a:gdLst>
              <a:ahLst/>
              <a:cxnLst>
                <a:cxn ang="0">
                  <a:pos x="csX0" y="csY0"/>
                </a:cxn>
                <a:cxn ang="0">
                  <a:pos x="csX1" y="csY1"/>
                </a:cxn>
                <a:cxn ang="0">
                  <a:pos x="csX2" y="csY2"/>
                </a:cxn>
                <a:cxn ang="0">
                  <a:pos x="csX3" y="csY3"/>
                </a:cxn>
                <a:cxn ang="0">
                  <a:pos x="csX4" y="csY4"/>
                </a:cxn>
                <a:cxn ang="0">
                  <a:pos x="csX5" y="csY5"/>
                </a:cxn>
              </a:cxnLst>
              <a:rect l="l" t="t" r="r" b="b"/>
              <a:pathLst>
                <a:path w="50826" h="30619">
                  <a:moveTo>
                    <a:pt x="50826" y="17164"/>
                  </a:moveTo>
                  <a:lnTo>
                    <a:pt x="42298" y="28343"/>
                  </a:lnTo>
                  <a:cubicBezTo>
                    <a:pt x="28006" y="31224"/>
                    <a:pt x="12562" y="31685"/>
                    <a:pt x="0" y="27882"/>
                  </a:cubicBezTo>
                  <a:lnTo>
                    <a:pt x="16135" y="12899"/>
                  </a:lnTo>
                  <a:cubicBezTo>
                    <a:pt x="14983" y="-3697"/>
                    <a:pt x="21552" y="-4389"/>
                    <a:pt x="27200" y="11631"/>
                  </a:cubicBezTo>
                  <a:cubicBezTo>
                    <a:pt x="34461" y="-7846"/>
                    <a:pt x="47369" y="-701"/>
                    <a:pt x="50826" y="17164"/>
                  </a:cubicBezTo>
                  <a:close/>
                </a:path>
              </a:pathLst>
            </a:custGeom>
            <a:solidFill>
              <a:srgbClr val="E48112"/>
            </a:solidFill>
            <a:ln w="11479" cap="flat">
              <a:noFill/>
              <a:prstDash val="solid"/>
              <a:miter/>
            </a:ln>
          </p:spPr>
          <p:txBody>
            <a:bodyPr/>
            <a:lstStyle/>
            <a:p>
              <a:endParaRPr lang="en-US"/>
            </a:p>
          </p:txBody>
        </p:sp>
        <p:sp>
          <p:nvSpPr>
            <p:cNvPr id="1372" name="Freeform: Shape 1371">
              <a:extLst>
                <a:ext uri="{FF2B5EF4-FFF2-40B4-BE49-F238E27FC236}">
                  <a16:creationId xmlns:a16="http://schemas.microsoft.com/office/drawing/2014/main" id="{B5FFA8EA-D8F7-412C-D338-8CA76EAA6658}"/>
                </a:ext>
              </a:extLst>
            </p:cNvPr>
            <p:cNvSpPr/>
            <p:nvPr/>
          </p:nvSpPr>
          <p:spPr>
            <a:xfrm>
              <a:off x="11214853" y="4153117"/>
              <a:ext cx="53586" cy="39962"/>
            </a:xfrm>
            <a:custGeom>
              <a:avLst/>
              <a:gdLst>
                <a:gd name="csX0" fmla="*/ 39927 w 53586"/>
                <a:gd name="csY0" fmla="*/ 5387 h 39962"/>
                <a:gd name="csX1" fmla="*/ 48802 w 53586"/>
                <a:gd name="csY1" fmla="*/ 14376 h 39962"/>
                <a:gd name="csX2" fmla="*/ 5582 w 53586"/>
                <a:gd name="csY2" fmla="*/ 39962 h 39962"/>
                <a:gd name="csX3" fmla="*/ 5582 w 53586"/>
                <a:gd name="csY3" fmla="*/ 5271 h 39962"/>
                <a:gd name="csX4" fmla="*/ 39812 w 53586"/>
                <a:gd name="csY4" fmla="*/ 5502 h 39962"/>
              </a:gdLst>
              <a:ahLst/>
              <a:cxnLst>
                <a:cxn ang="0">
                  <a:pos x="csX0" y="csY0"/>
                </a:cxn>
                <a:cxn ang="0">
                  <a:pos x="csX1" y="csY1"/>
                </a:cxn>
                <a:cxn ang="0">
                  <a:pos x="csX2" y="csY2"/>
                </a:cxn>
                <a:cxn ang="0">
                  <a:pos x="csX3" y="csY3"/>
                </a:cxn>
                <a:cxn ang="0">
                  <a:pos x="csX4" y="csY4"/>
                </a:cxn>
              </a:cxnLst>
              <a:rect l="l" t="t" r="r" b="b"/>
              <a:pathLst>
                <a:path w="53586" h="39962">
                  <a:moveTo>
                    <a:pt x="39927" y="5387"/>
                  </a:moveTo>
                  <a:cubicBezTo>
                    <a:pt x="53297" y="-4756"/>
                    <a:pt x="58022" y="85"/>
                    <a:pt x="48802" y="14376"/>
                  </a:cubicBezTo>
                  <a:cubicBezTo>
                    <a:pt x="35433" y="24288"/>
                    <a:pt x="20796" y="32471"/>
                    <a:pt x="5582" y="39962"/>
                  </a:cubicBezTo>
                  <a:cubicBezTo>
                    <a:pt x="-2370" y="33278"/>
                    <a:pt x="-1333" y="14261"/>
                    <a:pt x="5582" y="5271"/>
                  </a:cubicBezTo>
                  <a:lnTo>
                    <a:pt x="39812" y="5502"/>
                  </a:lnTo>
                  <a:close/>
                </a:path>
              </a:pathLst>
            </a:custGeom>
            <a:solidFill>
              <a:srgbClr val="E26310"/>
            </a:solidFill>
            <a:ln w="11479" cap="flat">
              <a:noFill/>
              <a:prstDash val="solid"/>
              <a:miter/>
            </a:ln>
          </p:spPr>
          <p:txBody>
            <a:bodyPr/>
            <a:lstStyle/>
            <a:p>
              <a:endParaRPr lang="en-US"/>
            </a:p>
          </p:txBody>
        </p:sp>
        <p:sp>
          <p:nvSpPr>
            <p:cNvPr id="1373" name="Freeform: Shape 1372">
              <a:extLst>
                <a:ext uri="{FF2B5EF4-FFF2-40B4-BE49-F238E27FC236}">
                  <a16:creationId xmlns:a16="http://schemas.microsoft.com/office/drawing/2014/main" id="{B55DBAE6-A136-F3B9-5118-313BB5BD92DA}"/>
                </a:ext>
              </a:extLst>
            </p:cNvPr>
            <p:cNvSpPr/>
            <p:nvPr/>
          </p:nvSpPr>
          <p:spPr>
            <a:xfrm>
              <a:off x="11253891" y="4116667"/>
              <a:ext cx="25302" cy="50941"/>
            </a:xfrm>
            <a:custGeom>
              <a:avLst/>
              <a:gdLst>
                <a:gd name="csX0" fmla="*/ 9764 w 25302"/>
                <a:gd name="csY0" fmla="*/ 50826 h 50941"/>
                <a:gd name="csX1" fmla="*/ 889 w 25302"/>
                <a:gd name="csY1" fmla="*/ 41837 h 50941"/>
                <a:gd name="csX2" fmla="*/ 198 w 25302"/>
                <a:gd name="csY2" fmla="*/ 34806 h 50941"/>
                <a:gd name="csX3" fmla="*/ 2157 w 25302"/>
                <a:gd name="csY3" fmla="*/ 0 h 50941"/>
                <a:gd name="csX4" fmla="*/ 12299 w 25302"/>
                <a:gd name="csY4" fmla="*/ 0 h 50941"/>
                <a:gd name="csX5" fmla="*/ 20828 w 25302"/>
                <a:gd name="csY5" fmla="*/ 23627 h 50941"/>
                <a:gd name="csX6" fmla="*/ 23940 w 25302"/>
                <a:gd name="csY6" fmla="*/ 42874 h 50941"/>
                <a:gd name="csX7" fmla="*/ 9649 w 25302"/>
                <a:gd name="csY7" fmla="*/ 50942 h 509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5302" h="50941">
                  <a:moveTo>
                    <a:pt x="9764" y="50826"/>
                  </a:moveTo>
                  <a:lnTo>
                    <a:pt x="889" y="41837"/>
                  </a:lnTo>
                  <a:lnTo>
                    <a:pt x="198" y="34806"/>
                  </a:lnTo>
                  <a:cubicBezTo>
                    <a:pt x="-378" y="22359"/>
                    <a:pt x="313" y="10834"/>
                    <a:pt x="2157" y="0"/>
                  </a:cubicBezTo>
                  <a:lnTo>
                    <a:pt x="12299" y="0"/>
                  </a:lnTo>
                  <a:cubicBezTo>
                    <a:pt x="12299" y="0"/>
                    <a:pt x="20828" y="23627"/>
                    <a:pt x="20828" y="23627"/>
                  </a:cubicBezTo>
                  <a:cubicBezTo>
                    <a:pt x="22557" y="28583"/>
                    <a:pt x="27743" y="40799"/>
                    <a:pt x="23940" y="42874"/>
                  </a:cubicBezTo>
                  <a:lnTo>
                    <a:pt x="9649" y="50942"/>
                  </a:lnTo>
                  <a:close/>
                </a:path>
              </a:pathLst>
            </a:custGeom>
            <a:solidFill>
              <a:srgbClr val="BD6C07"/>
            </a:solidFill>
            <a:ln w="11479" cap="flat">
              <a:noFill/>
              <a:prstDash val="solid"/>
              <a:miter/>
            </a:ln>
          </p:spPr>
          <p:txBody>
            <a:bodyPr/>
            <a:lstStyle/>
            <a:p>
              <a:endParaRPr lang="en-US"/>
            </a:p>
          </p:txBody>
        </p:sp>
        <p:sp>
          <p:nvSpPr>
            <p:cNvPr id="1374" name="Freeform: Shape 1373">
              <a:extLst>
                <a:ext uri="{FF2B5EF4-FFF2-40B4-BE49-F238E27FC236}">
                  <a16:creationId xmlns:a16="http://schemas.microsoft.com/office/drawing/2014/main" id="{4251CDD8-DDED-CDC9-5589-0E60F1A8E098}"/>
                </a:ext>
              </a:extLst>
            </p:cNvPr>
            <p:cNvSpPr/>
            <p:nvPr/>
          </p:nvSpPr>
          <p:spPr>
            <a:xfrm>
              <a:off x="10972060" y="4062646"/>
              <a:ext cx="150841" cy="199556"/>
            </a:xfrm>
            <a:custGeom>
              <a:avLst/>
              <a:gdLst>
                <a:gd name="csX0" fmla="*/ 129089 w 150841"/>
                <a:gd name="csY0" fmla="*/ 46299 h 199556"/>
                <a:gd name="csX1" fmla="*/ 146838 w 150841"/>
                <a:gd name="csY1" fmla="*/ 63241 h 199556"/>
                <a:gd name="csX2" fmla="*/ 103619 w 150841"/>
                <a:gd name="csY2" fmla="*/ 86292 h 199556"/>
                <a:gd name="csX3" fmla="*/ 94283 w 150841"/>
                <a:gd name="csY3" fmla="*/ 97126 h 199556"/>
                <a:gd name="csX4" fmla="*/ 94283 w 150841"/>
                <a:gd name="csY4" fmla="*/ 114298 h 199556"/>
                <a:gd name="csX5" fmla="*/ 103503 w 150841"/>
                <a:gd name="csY5" fmla="*/ 148759 h 199556"/>
                <a:gd name="csX6" fmla="*/ 109842 w 150841"/>
                <a:gd name="csY6" fmla="*/ 156942 h 199556"/>
                <a:gd name="csX7" fmla="*/ 102927 w 150841"/>
                <a:gd name="csY7" fmla="*/ 180799 h 199556"/>
                <a:gd name="csX8" fmla="*/ 69158 w 150841"/>
                <a:gd name="csY8" fmla="*/ 183911 h 199556"/>
                <a:gd name="csX9" fmla="*/ 43457 w 150841"/>
                <a:gd name="csY9" fmla="*/ 181491 h 199556"/>
                <a:gd name="csX10" fmla="*/ 25938 w 150841"/>
                <a:gd name="csY10" fmla="*/ 113722 h 199556"/>
                <a:gd name="csX11" fmla="*/ 15911 w 150841"/>
                <a:gd name="csY11" fmla="*/ 44340 h 199556"/>
                <a:gd name="csX12" fmla="*/ 15105 w 150841"/>
                <a:gd name="csY12" fmla="*/ 37194 h 199556"/>
                <a:gd name="csX13" fmla="*/ 18793 w 150841"/>
                <a:gd name="csY13" fmla="*/ 21520 h 199556"/>
                <a:gd name="csX14" fmla="*/ 34121 w 150841"/>
                <a:gd name="csY14" fmla="*/ 11378 h 199556"/>
                <a:gd name="csX15" fmla="*/ 51294 w 150841"/>
                <a:gd name="csY15" fmla="*/ 1236 h 199556"/>
                <a:gd name="csX16" fmla="*/ 65009 w 150841"/>
                <a:gd name="csY16" fmla="*/ 55289 h 199556"/>
                <a:gd name="csX17" fmla="*/ 129205 w 150841"/>
                <a:gd name="csY17" fmla="*/ 46184 h 199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50841" h="199556">
                  <a:moveTo>
                    <a:pt x="129089" y="46299"/>
                  </a:moveTo>
                  <a:cubicBezTo>
                    <a:pt x="140845" y="31432"/>
                    <a:pt x="158940" y="45377"/>
                    <a:pt x="146838" y="63241"/>
                  </a:cubicBezTo>
                  <a:cubicBezTo>
                    <a:pt x="140154" y="79031"/>
                    <a:pt x="125747" y="86753"/>
                    <a:pt x="103619" y="86292"/>
                  </a:cubicBezTo>
                  <a:cubicBezTo>
                    <a:pt x="118832" y="95743"/>
                    <a:pt x="110764" y="100583"/>
                    <a:pt x="94283" y="97126"/>
                  </a:cubicBezTo>
                  <a:lnTo>
                    <a:pt x="94283" y="114298"/>
                  </a:lnTo>
                  <a:cubicBezTo>
                    <a:pt x="111110" y="112108"/>
                    <a:pt x="114222" y="123634"/>
                    <a:pt x="103503" y="148759"/>
                  </a:cubicBezTo>
                  <a:cubicBezTo>
                    <a:pt x="115720" y="137349"/>
                    <a:pt x="119984" y="142766"/>
                    <a:pt x="109842" y="156942"/>
                  </a:cubicBezTo>
                  <a:cubicBezTo>
                    <a:pt x="109151" y="162359"/>
                    <a:pt x="109266" y="179531"/>
                    <a:pt x="102927" y="180799"/>
                  </a:cubicBezTo>
                  <a:cubicBezTo>
                    <a:pt x="94168" y="182643"/>
                    <a:pt x="77110" y="184718"/>
                    <a:pt x="69158" y="183911"/>
                  </a:cubicBezTo>
                  <a:cubicBezTo>
                    <a:pt x="66046" y="209612"/>
                    <a:pt x="54406" y="199931"/>
                    <a:pt x="43457" y="181491"/>
                  </a:cubicBezTo>
                  <a:cubicBezTo>
                    <a:pt x="41036" y="161091"/>
                    <a:pt x="49335" y="120752"/>
                    <a:pt x="25938" y="113722"/>
                  </a:cubicBezTo>
                  <a:cubicBezTo>
                    <a:pt x="21328" y="96665"/>
                    <a:pt x="17986" y="61858"/>
                    <a:pt x="15911" y="44340"/>
                  </a:cubicBezTo>
                  <a:cubicBezTo>
                    <a:pt x="8189" y="43649"/>
                    <a:pt x="8074" y="41228"/>
                    <a:pt x="15105" y="37194"/>
                  </a:cubicBezTo>
                  <a:cubicBezTo>
                    <a:pt x="-7024" y="30740"/>
                    <a:pt x="-4027" y="23134"/>
                    <a:pt x="18793" y="21520"/>
                  </a:cubicBezTo>
                  <a:cubicBezTo>
                    <a:pt x="20752" y="12991"/>
                    <a:pt x="23749" y="8151"/>
                    <a:pt x="34121" y="11378"/>
                  </a:cubicBezTo>
                  <a:cubicBezTo>
                    <a:pt x="39884" y="1351"/>
                    <a:pt x="45647" y="-2107"/>
                    <a:pt x="51294" y="1236"/>
                  </a:cubicBezTo>
                  <a:cubicBezTo>
                    <a:pt x="60284" y="15873"/>
                    <a:pt x="64894" y="33852"/>
                    <a:pt x="65009" y="55289"/>
                  </a:cubicBezTo>
                  <a:cubicBezTo>
                    <a:pt x="92093" y="37310"/>
                    <a:pt x="113530" y="34313"/>
                    <a:pt x="129205" y="46184"/>
                  </a:cubicBezTo>
                  <a:close/>
                </a:path>
              </a:pathLst>
            </a:custGeom>
            <a:solidFill>
              <a:srgbClr val="E2BE0A"/>
            </a:solidFill>
            <a:ln w="11479" cap="flat">
              <a:noFill/>
              <a:prstDash val="solid"/>
              <a:miter/>
            </a:ln>
          </p:spPr>
          <p:txBody>
            <a:bodyPr/>
            <a:lstStyle/>
            <a:p>
              <a:endParaRPr lang="en-US"/>
            </a:p>
          </p:txBody>
        </p:sp>
        <p:sp>
          <p:nvSpPr>
            <p:cNvPr id="1375" name="Freeform: Shape 1374">
              <a:extLst>
                <a:ext uri="{FF2B5EF4-FFF2-40B4-BE49-F238E27FC236}">
                  <a16:creationId xmlns:a16="http://schemas.microsoft.com/office/drawing/2014/main" id="{A7239DC7-5280-001B-81E0-E20F4E6B8C6A}"/>
                </a:ext>
              </a:extLst>
            </p:cNvPr>
            <p:cNvSpPr/>
            <p:nvPr/>
          </p:nvSpPr>
          <p:spPr>
            <a:xfrm>
              <a:off x="11073862" y="4184390"/>
              <a:ext cx="36852" cy="58017"/>
            </a:xfrm>
            <a:custGeom>
              <a:avLst/>
              <a:gdLst>
                <a:gd name="csX0" fmla="*/ 35931 w 36852"/>
                <a:gd name="csY0" fmla="*/ 27936 h 58017"/>
                <a:gd name="csX1" fmla="*/ 36853 w 36852"/>
                <a:gd name="csY1" fmla="*/ 36811 h 58017"/>
                <a:gd name="csX2" fmla="*/ 29938 w 36852"/>
                <a:gd name="csY2" fmla="*/ 58017 h 58017"/>
                <a:gd name="csX3" fmla="*/ 8040 w 36852"/>
                <a:gd name="csY3" fmla="*/ 35197 h 58017"/>
                <a:gd name="csX4" fmla="*/ 1701 w 36852"/>
                <a:gd name="csY4" fmla="*/ 27014 h 58017"/>
                <a:gd name="csX5" fmla="*/ 36046 w 36852"/>
                <a:gd name="csY5" fmla="*/ 27936 h 58017"/>
              </a:gdLst>
              <a:ahLst/>
              <a:cxnLst>
                <a:cxn ang="0">
                  <a:pos x="csX0" y="csY0"/>
                </a:cxn>
                <a:cxn ang="0">
                  <a:pos x="csX1" y="csY1"/>
                </a:cxn>
                <a:cxn ang="0">
                  <a:pos x="csX2" y="csY2"/>
                </a:cxn>
                <a:cxn ang="0">
                  <a:pos x="csX3" y="csY3"/>
                </a:cxn>
                <a:cxn ang="0">
                  <a:pos x="csX4" y="csY4"/>
                </a:cxn>
                <a:cxn ang="0">
                  <a:pos x="csX5" y="csY5"/>
                </a:cxn>
              </a:cxnLst>
              <a:rect l="l" t="t" r="r" b="b"/>
              <a:pathLst>
                <a:path w="36852" h="58017">
                  <a:moveTo>
                    <a:pt x="35931" y="27936"/>
                  </a:moveTo>
                  <a:cubicBezTo>
                    <a:pt x="35931" y="30126"/>
                    <a:pt x="36738" y="34736"/>
                    <a:pt x="36853" y="36811"/>
                  </a:cubicBezTo>
                  <a:lnTo>
                    <a:pt x="29938" y="58017"/>
                  </a:lnTo>
                  <a:lnTo>
                    <a:pt x="8040" y="35197"/>
                  </a:lnTo>
                  <a:lnTo>
                    <a:pt x="1701" y="27014"/>
                  </a:lnTo>
                  <a:cubicBezTo>
                    <a:pt x="-8441" y="-12402"/>
                    <a:pt x="29822" y="-5718"/>
                    <a:pt x="36046" y="27936"/>
                  </a:cubicBezTo>
                  <a:close/>
                </a:path>
              </a:pathLst>
            </a:custGeom>
            <a:solidFill>
              <a:srgbClr val="8D6304"/>
            </a:solidFill>
            <a:ln w="11479" cap="flat">
              <a:noFill/>
              <a:prstDash val="solid"/>
              <a:miter/>
            </a:ln>
          </p:spPr>
          <p:txBody>
            <a:bodyPr/>
            <a:lstStyle/>
            <a:p>
              <a:endParaRPr lang="en-US"/>
            </a:p>
          </p:txBody>
        </p:sp>
        <p:sp>
          <p:nvSpPr>
            <p:cNvPr id="1376" name="Freeform: Shape 1375">
              <a:extLst>
                <a:ext uri="{FF2B5EF4-FFF2-40B4-BE49-F238E27FC236}">
                  <a16:creationId xmlns:a16="http://schemas.microsoft.com/office/drawing/2014/main" id="{AE87BFFD-9128-BC63-95F5-EC9A9C159854}"/>
                </a:ext>
              </a:extLst>
            </p:cNvPr>
            <p:cNvSpPr/>
            <p:nvPr/>
          </p:nvSpPr>
          <p:spPr>
            <a:xfrm>
              <a:off x="11015632" y="4244136"/>
              <a:ext cx="25701" cy="36419"/>
            </a:xfrm>
            <a:custGeom>
              <a:avLst/>
              <a:gdLst>
                <a:gd name="csX0" fmla="*/ 25586 w 25701"/>
                <a:gd name="csY0" fmla="*/ 2420 h 36419"/>
                <a:gd name="csX1" fmla="*/ 24894 w 25701"/>
                <a:gd name="csY1" fmla="*/ 27430 h 36419"/>
                <a:gd name="csX2" fmla="*/ 24894 w 25701"/>
                <a:gd name="csY2" fmla="*/ 36074 h 36419"/>
                <a:gd name="csX3" fmla="*/ 14868 w 25701"/>
                <a:gd name="csY3" fmla="*/ 36420 h 36419"/>
                <a:gd name="csX4" fmla="*/ 0 w 25701"/>
                <a:gd name="csY4" fmla="*/ 0 h 36419"/>
                <a:gd name="csX5" fmla="*/ 25701 w 25701"/>
                <a:gd name="csY5" fmla="*/ 2420 h 36419"/>
              </a:gdLst>
              <a:ahLst/>
              <a:cxnLst>
                <a:cxn ang="0">
                  <a:pos x="csX0" y="csY0"/>
                </a:cxn>
                <a:cxn ang="0">
                  <a:pos x="csX1" y="csY1"/>
                </a:cxn>
                <a:cxn ang="0">
                  <a:pos x="csX2" y="csY2"/>
                </a:cxn>
                <a:cxn ang="0">
                  <a:pos x="csX3" y="csY3"/>
                </a:cxn>
                <a:cxn ang="0">
                  <a:pos x="csX4" y="csY4"/>
                </a:cxn>
                <a:cxn ang="0">
                  <a:pos x="csX5" y="csY5"/>
                </a:cxn>
              </a:cxnLst>
              <a:rect l="l" t="t" r="r" b="b"/>
              <a:pathLst>
                <a:path w="25701" h="36419">
                  <a:moveTo>
                    <a:pt x="25586" y="2420"/>
                  </a:moveTo>
                  <a:cubicBezTo>
                    <a:pt x="22820" y="9566"/>
                    <a:pt x="22589" y="19823"/>
                    <a:pt x="24894" y="27430"/>
                  </a:cubicBezTo>
                  <a:lnTo>
                    <a:pt x="24894" y="36074"/>
                  </a:lnTo>
                  <a:lnTo>
                    <a:pt x="14868" y="36420"/>
                  </a:lnTo>
                  <a:cubicBezTo>
                    <a:pt x="9220" y="26969"/>
                    <a:pt x="1153" y="10027"/>
                    <a:pt x="0" y="0"/>
                  </a:cubicBezTo>
                  <a:lnTo>
                    <a:pt x="25701" y="2420"/>
                  </a:lnTo>
                  <a:close/>
                </a:path>
              </a:pathLst>
            </a:custGeom>
            <a:solidFill>
              <a:srgbClr val="BE7906"/>
            </a:solidFill>
            <a:ln w="11479" cap="flat">
              <a:noFill/>
              <a:prstDash val="solid"/>
              <a:miter/>
            </a:ln>
          </p:spPr>
          <p:txBody>
            <a:bodyPr/>
            <a:lstStyle/>
            <a:p>
              <a:endParaRPr lang="en-US"/>
            </a:p>
          </p:txBody>
        </p:sp>
        <p:sp>
          <p:nvSpPr>
            <p:cNvPr id="1377" name="Freeform: Shape 1376">
              <a:extLst>
                <a:ext uri="{FF2B5EF4-FFF2-40B4-BE49-F238E27FC236}">
                  <a16:creationId xmlns:a16="http://schemas.microsoft.com/office/drawing/2014/main" id="{3DAFCE8A-BEFA-E606-F75B-74B7F4F76492}"/>
                </a:ext>
              </a:extLst>
            </p:cNvPr>
            <p:cNvSpPr/>
            <p:nvPr/>
          </p:nvSpPr>
          <p:spPr>
            <a:xfrm>
              <a:off x="10056846" y="3195108"/>
              <a:ext cx="73063" cy="52997"/>
            </a:xfrm>
            <a:custGeom>
              <a:avLst/>
              <a:gdLst>
                <a:gd name="csX0" fmla="*/ 51748 w 73063"/>
                <a:gd name="csY0" fmla="*/ 0 h 52997"/>
                <a:gd name="csX1" fmla="*/ 69036 w 73063"/>
                <a:gd name="csY1" fmla="*/ 0 h 52997"/>
                <a:gd name="csX2" fmla="*/ 50942 w 73063"/>
                <a:gd name="csY2" fmla="*/ 18901 h 52997"/>
                <a:gd name="csX3" fmla="*/ 28122 w 73063"/>
                <a:gd name="csY3" fmla="*/ 35383 h 52997"/>
                <a:gd name="csX4" fmla="*/ 0 w 73063"/>
                <a:gd name="csY4" fmla="*/ 34461 h 52997"/>
                <a:gd name="csX5" fmla="*/ 41491 w 73063"/>
                <a:gd name="csY5" fmla="*/ 0 h 52997"/>
                <a:gd name="csX6" fmla="*/ 51864 w 73063"/>
                <a:gd name="csY6" fmla="*/ 0 h 52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3063" h="52997">
                  <a:moveTo>
                    <a:pt x="51748" y="0"/>
                  </a:moveTo>
                  <a:lnTo>
                    <a:pt x="69036" y="0"/>
                  </a:lnTo>
                  <a:cubicBezTo>
                    <a:pt x="81138" y="9451"/>
                    <a:pt x="63274" y="20745"/>
                    <a:pt x="50942" y="18901"/>
                  </a:cubicBezTo>
                  <a:cubicBezTo>
                    <a:pt x="61775" y="43796"/>
                    <a:pt x="50365" y="43220"/>
                    <a:pt x="28122" y="35383"/>
                  </a:cubicBezTo>
                  <a:cubicBezTo>
                    <a:pt x="23051" y="59701"/>
                    <a:pt x="5417" y="58318"/>
                    <a:pt x="0" y="34461"/>
                  </a:cubicBezTo>
                  <a:lnTo>
                    <a:pt x="41491" y="0"/>
                  </a:lnTo>
                  <a:lnTo>
                    <a:pt x="51864" y="0"/>
                  </a:lnTo>
                  <a:close/>
                </a:path>
              </a:pathLst>
            </a:custGeom>
            <a:solidFill>
              <a:srgbClr val="197E2D"/>
            </a:solidFill>
            <a:ln w="11479" cap="flat">
              <a:noFill/>
              <a:prstDash val="solid"/>
              <a:miter/>
            </a:ln>
          </p:spPr>
          <p:txBody>
            <a:bodyPr/>
            <a:lstStyle/>
            <a:p>
              <a:endParaRPr lang="en-US"/>
            </a:p>
          </p:txBody>
        </p:sp>
        <p:sp>
          <p:nvSpPr>
            <p:cNvPr id="1378" name="Freeform: Shape 1377">
              <a:extLst>
                <a:ext uri="{FF2B5EF4-FFF2-40B4-BE49-F238E27FC236}">
                  <a16:creationId xmlns:a16="http://schemas.microsoft.com/office/drawing/2014/main" id="{1ACDE48D-7BD3-A1E5-CF27-BC75FEE4A4AB}"/>
                </a:ext>
              </a:extLst>
            </p:cNvPr>
            <p:cNvSpPr/>
            <p:nvPr/>
          </p:nvSpPr>
          <p:spPr>
            <a:xfrm>
              <a:off x="10249764" y="3218389"/>
              <a:ext cx="244517" cy="93571"/>
            </a:xfrm>
            <a:custGeom>
              <a:avLst/>
              <a:gdLst>
                <a:gd name="csX0" fmla="*/ 92562 w 244517"/>
                <a:gd name="csY0" fmla="*/ 17749 h 93571"/>
                <a:gd name="csX1" fmla="*/ 128867 w 244517"/>
                <a:gd name="csY1" fmla="*/ 27776 h 93571"/>
                <a:gd name="csX2" fmla="*/ 204588 w 244517"/>
                <a:gd name="csY2" fmla="*/ 36189 h 93571"/>
                <a:gd name="csX3" fmla="*/ 212886 w 244517"/>
                <a:gd name="csY3" fmla="*/ 35613 h 93571"/>
                <a:gd name="csX4" fmla="*/ 235706 w 244517"/>
                <a:gd name="csY4" fmla="*/ 55091 h 93571"/>
                <a:gd name="csX5" fmla="*/ 237204 w 244517"/>
                <a:gd name="csY5" fmla="*/ 63158 h 93571"/>
                <a:gd name="csX6" fmla="*/ 229828 w 244517"/>
                <a:gd name="csY6" fmla="*/ 71341 h 93571"/>
                <a:gd name="csX7" fmla="*/ 221876 w 244517"/>
                <a:gd name="csY7" fmla="*/ 78833 h 93571"/>
                <a:gd name="csX8" fmla="*/ 214615 w 244517"/>
                <a:gd name="csY8" fmla="*/ 77911 h 93571"/>
                <a:gd name="csX9" fmla="*/ 179002 w 244517"/>
                <a:gd name="csY9" fmla="*/ 85172 h 93571"/>
                <a:gd name="csX10" fmla="*/ 161138 w 244517"/>
                <a:gd name="csY10" fmla="*/ 82636 h 93571"/>
                <a:gd name="csX11" fmla="*/ 142697 w 244517"/>
                <a:gd name="csY11" fmla="*/ 79639 h 93571"/>
                <a:gd name="csX12" fmla="*/ 122297 w 244517"/>
                <a:gd name="csY12" fmla="*/ 72494 h 93571"/>
                <a:gd name="csX13" fmla="*/ 99477 w 244517"/>
                <a:gd name="csY13" fmla="*/ 62813 h 93571"/>
                <a:gd name="csX14" fmla="*/ 91986 w 244517"/>
                <a:gd name="csY14" fmla="*/ 62813 h 93571"/>
                <a:gd name="csX15" fmla="*/ 34244 w 244517"/>
                <a:gd name="csY15" fmla="*/ 38264 h 93571"/>
                <a:gd name="csX16" fmla="*/ 31594 w 244517"/>
                <a:gd name="csY16" fmla="*/ 28352 h 93571"/>
                <a:gd name="csX17" fmla="*/ 5662 w 244517"/>
                <a:gd name="csY17" fmla="*/ 19708 h 93571"/>
                <a:gd name="csX18" fmla="*/ 5662 w 244517"/>
                <a:gd name="csY18" fmla="*/ 10373 h 93571"/>
                <a:gd name="csX19" fmla="*/ 60753 w 244517"/>
                <a:gd name="csY19" fmla="*/ 17518 h 93571"/>
                <a:gd name="csX20" fmla="*/ 62251 w 244517"/>
                <a:gd name="csY20" fmla="*/ 7376 h 93571"/>
                <a:gd name="csX21" fmla="*/ 62136 w 244517"/>
                <a:gd name="csY21" fmla="*/ 0 h 93571"/>
                <a:gd name="csX22" fmla="*/ 92793 w 244517"/>
                <a:gd name="csY22" fmla="*/ 17749 h 93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44517" h="93571">
                  <a:moveTo>
                    <a:pt x="92562" y="17749"/>
                  </a:moveTo>
                  <a:cubicBezTo>
                    <a:pt x="103742" y="22705"/>
                    <a:pt x="115843" y="26047"/>
                    <a:pt x="128867" y="27776"/>
                  </a:cubicBezTo>
                  <a:cubicBezTo>
                    <a:pt x="146155" y="7722"/>
                    <a:pt x="171395" y="10488"/>
                    <a:pt x="204588" y="36189"/>
                  </a:cubicBezTo>
                  <a:cubicBezTo>
                    <a:pt x="205971" y="28467"/>
                    <a:pt x="208737" y="28467"/>
                    <a:pt x="212886" y="35613"/>
                  </a:cubicBezTo>
                  <a:cubicBezTo>
                    <a:pt x="225448" y="25356"/>
                    <a:pt x="233631" y="41260"/>
                    <a:pt x="235706" y="55091"/>
                  </a:cubicBezTo>
                  <a:cubicBezTo>
                    <a:pt x="243543" y="55436"/>
                    <a:pt x="243889" y="58203"/>
                    <a:pt x="237204" y="63158"/>
                  </a:cubicBezTo>
                  <a:cubicBezTo>
                    <a:pt x="249997" y="73416"/>
                    <a:pt x="245041" y="77795"/>
                    <a:pt x="229828" y="71341"/>
                  </a:cubicBezTo>
                  <a:cubicBezTo>
                    <a:pt x="234208" y="80677"/>
                    <a:pt x="231326" y="83443"/>
                    <a:pt x="221876" y="78833"/>
                  </a:cubicBezTo>
                  <a:cubicBezTo>
                    <a:pt x="219455" y="83097"/>
                    <a:pt x="217035" y="82636"/>
                    <a:pt x="214615" y="77911"/>
                  </a:cubicBezTo>
                  <a:cubicBezTo>
                    <a:pt x="198249" y="72609"/>
                    <a:pt x="186263" y="74914"/>
                    <a:pt x="179002" y="85172"/>
                  </a:cubicBezTo>
                  <a:lnTo>
                    <a:pt x="161138" y="82636"/>
                  </a:lnTo>
                  <a:cubicBezTo>
                    <a:pt x="157219" y="98656"/>
                    <a:pt x="142236" y="96582"/>
                    <a:pt x="142697" y="79639"/>
                  </a:cubicBezTo>
                  <a:cubicBezTo>
                    <a:pt x="136128" y="81599"/>
                    <a:pt x="129328" y="79178"/>
                    <a:pt x="122297" y="72494"/>
                  </a:cubicBezTo>
                  <a:cubicBezTo>
                    <a:pt x="112155" y="97388"/>
                    <a:pt x="104894" y="84134"/>
                    <a:pt x="99477" y="62813"/>
                  </a:cubicBezTo>
                  <a:cubicBezTo>
                    <a:pt x="97979" y="70419"/>
                    <a:pt x="95444" y="70189"/>
                    <a:pt x="91986" y="62813"/>
                  </a:cubicBezTo>
                  <a:cubicBezTo>
                    <a:pt x="73891" y="51633"/>
                    <a:pt x="54644" y="43450"/>
                    <a:pt x="34244" y="38264"/>
                  </a:cubicBezTo>
                  <a:lnTo>
                    <a:pt x="31594" y="28352"/>
                  </a:lnTo>
                  <a:cubicBezTo>
                    <a:pt x="15113" y="31464"/>
                    <a:pt x="6469" y="28583"/>
                    <a:pt x="5662" y="19708"/>
                  </a:cubicBezTo>
                  <a:cubicBezTo>
                    <a:pt x="-1945" y="17057"/>
                    <a:pt x="-1830" y="13946"/>
                    <a:pt x="5662" y="10373"/>
                  </a:cubicBezTo>
                  <a:lnTo>
                    <a:pt x="60753" y="17518"/>
                  </a:lnTo>
                  <a:cubicBezTo>
                    <a:pt x="60522" y="19017"/>
                    <a:pt x="61905" y="10257"/>
                    <a:pt x="62251" y="7376"/>
                  </a:cubicBezTo>
                  <a:cubicBezTo>
                    <a:pt x="62481" y="5417"/>
                    <a:pt x="62251" y="2420"/>
                    <a:pt x="62136" y="0"/>
                  </a:cubicBezTo>
                  <a:cubicBezTo>
                    <a:pt x="69858" y="3573"/>
                    <a:pt x="85071" y="12332"/>
                    <a:pt x="92793" y="17749"/>
                  </a:cubicBezTo>
                  <a:close/>
                </a:path>
              </a:pathLst>
            </a:custGeom>
            <a:solidFill>
              <a:srgbClr val="35A24B"/>
            </a:solidFill>
            <a:ln w="11479" cap="flat">
              <a:noFill/>
              <a:prstDash val="solid"/>
              <a:miter/>
            </a:ln>
          </p:spPr>
          <p:txBody>
            <a:bodyPr/>
            <a:lstStyle/>
            <a:p>
              <a:endParaRPr lang="en-US"/>
            </a:p>
          </p:txBody>
        </p:sp>
        <p:sp>
          <p:nvSpPr>
            <p:cNvPr id="1379" name="Freeform: Shape 1378">
              <a:extLst>
                <a:ext uri="{FF2B5EF4-FFF2-40B4-BE49-F238E27FC236}">
                  <a16:creationId xmlns:a16="http://schemas.microsoft.com/office/drawing/2014/main" id="{14800E7C-8009-F9B6-8AA5-F641561447A6}"/>
                </a:ext>
              </a:extLst>
            </p:cNvPr>
            <p:cNvSpPr/>
            <p:nvPr/>
          </p:nvSpPr>
          <p:spPr>
            <a:xfrm>
              <a:off x="10213147" y="3220927"/>
              <a:ext cx="128791" cy="77001"/>
            </a:xfrm>
            <a:custGeom>
              <a:avLst/>
              <a:gdLst>
                <a:gd name="csX0" fmla="*/ 31446 w 128791"/>
                <a:gd name="csY0" fmla="*/ 5529 h 77001"/>
                <a:gd name="csX1" fmla="*/ 42164 w 128791"/>
                <a:gd name="csY1" fmla="*/ 7834 h 77001"/>
                <a:gd name="csX2" fmla="*/ 42164 w 128791"/>
                <a:gd name="csY2" fmla="*/ 17170 h 77001"/>
                <a:gd name="csX3" fmla="*/ 68096 w 128791"/>
                <a:gd name="csY3" fmla="*/ 25814 h 77001"/>
                <a:gd name="csX4" fmla="*/ 128488 w 128791"/>
                <a:gd name="csY4" fmla="*/ 60274 h 77001"/>
                <a:gd name="csX5" fmla="*/ 111201 w 128791"/>
                <a:gd name="csY5" fmla="*/ 60274 h 77001"/>
                <a:gd name="csX6" fmla="*/ 93913 w 128791"/>
                <a:gd name="csY6" fmla="*/ 51630 h 77001"/>
                <a:gd name="csX7" fmla="*/ 42625 w 128791"/>
                <a:gd name="csY7" fmla="*/ 64423 h 77001"/>
                <a:gd name="csX8" fmla="*/ 24876 w 128791"/>
                <a:gd name="csY8" fmla="*/ 51630 h 77001"/>
                <a:gd name="csX9" fmla="*/ 7589 w 128791"/>
                <a:gd name="csY9" fmla="*/ 51630 h 77001"/>
                <a:gd name="csX10" fmla="*/ 31331 w 128791"/>
                <a:gd name="csY10" fmla="*/ 5529 h 770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8791" h="77001">
                  <a:moveTo>
                    <a:pt x="31446" y="5529"/>
                  </a:moveTo>
                  <a:cubicBezTo>
                    <a:pt x="34558" y="6106"/>
                    <a:pt x="39398" y="7489"/>
                    <a:pt x="42164" y="7834"/>
                  </a:cubicBezTo>
                  <a:lnTo>
                    <a:pt x="42164" y="17170"/>
                  </a:lnTo>
                  <a:cubicBezTo>
                    <a:pt x="38591" y="24546"/>
                    <a:pt x="47120" y="27427"/>
                    <a:pt x="68096" y="25814"/>
                  </a:cubicBezTo>
                  <a:cubicBezTo>
                    <a:pt x="118231" y="43447"/>
                    <a:pt x="131024" y="43102"/>
                    <a:pt x="128488" y="60274"/>
                  </a:cubicBezTo>
                  <a:cubicBezTo>
                    <a:pt x="123072" y="82979"/>
                    <a:pt x="119499" y="82172"/>
                    <a:pt x="111201" y="60274"/>
                  </a:cubicBezTo>
                  <a:cubicBezTo>
                    <a:pt x="102787" y="74104"/>
                    <a:pt x="89418" y="66498"/>
                    <a:pt x="93913" y="51630"/>
                  </a:cubicBezTo>
                  <a:cubicBezTo>
                    <a:pt x="63255" y="41603"/>
                    <a:pt x="46198" y="45868"/>
                    <a:pt x="42625" y="64423"/>
                  </a:cubicBezTo>
                  <a:lnTo>
                    <a:pt x="24876" y="51630"/>
                  </a:lnTo>
                  <a:cubicBezTo>
                    <a:pt x="18077" y="66613"/>
                    <a:pt x="10816" y="68688"/>
                    <a:pt x="7589" y="51630"/>
                  </a:cubicBezTo>
                  <a:cubicBezTo>
                    <a:pt x="-8547" y="35841"/>
                    <a:pt x="1826" y="-17060"/>
                    <a:pt x="31331" y="5529"/>
                  </a:cubicBezTo>
                  <a:close/>
                </a:path>
              </a:pathLst>
            </a:custGeom>
            <a:solidFill>
              <a:srgbClr val="299A5E"/>
            </a:solidFill>
            <a:ln w="11479" cap="flat">
              <a:noFill/>
              <a:prstDash val="solid"/>
              <a:miter/>
            </a:ln>
          </p:spPr>
          <p:txBody>
            <a:bodyPr/>
            <a:lstStyle/>
            <a:p>
              <a:endParaRPr lang="en-US"/>
            </a:p>
          </p:txBody>
        </p:sp>
        <p:sp>
          <p:nvSpPr>
            <p:cNvPr id="1380" name="Freeform: Shape 1379">
              <a:extLst>
                <a:ext uri="{FF2B5EF4-FFF2-40B4-BE49-F238E27FC236}">
                  <a16:creationId xmlns:a16="http://schemas.microsoft.com/office/drawing/2014/main" id="{03365FCC-9F03-049B-E2D5-69D6380A6341}"/>
                </a:ext>
              </a:extLst>
            </p:cNvPr>
            <p:cNvSpPr/>
            <p:nvPr/>
          </p:nvSpPr>
          <p:spPr>
            <a:xfrm>
              <a:off x="10197290" y="3205135"/>
              <a:ext cx="47302" cy="77517"/>
            </a:xfrm>
            <a:custGeom>
              <a:avLst/>
              <a:gdLst>
                <a:gd name="csX0" fmla="*/ 47303 w 47302"/>
                <a:gd name="csY0" fmla="*/ 21322 h 77517"/>
                <a:gd name="csX1" fmla="*/ 23561 w 47302"/>
                <a:gd name="csY1" fmla="*/ 67423 h 77517"/>
                <a:gd name="csX2" fmla="*/ 6273 w 47302"/>
                <a:gd name="csY2" fmla="*/ 67423 h 77517"/>
                <a:gd name="csX3" fmla="*/ 6273 w 47302"/>
                <a:gd name="csY3" fmla="*/ 50250 h 77517"/>
                <a:gd name="csX4" fmla="*/ 8002 w 47302"/>
                <a:gd name="csY4" fmla="*/ 461 h 77517"/>
                <a:gd name="csX5" fmla="*/ 16646 w 47302"/>
                <a:gd name="csY5" fmla="*/ 0 h 77517"/>
                <a:gd name="csX6" fmla="*/ 47303 w 47302"/>
                <a:gd name="csY6" fmla="*/ 21206 h 775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7302" h="77517">
                  <a:moveTo>
                    <a:pt x="47303" y="21322"/>
                  </a:moveTo>
                  <a:cubicBezTo>
                    <a:pt x="26788" y="22820"/>
                    <a:pt x="21140" y="47830"/>
                    <a:pt x="23561" y="67423"/>
                  </a:cubicBezTo>
                  <a:cubicBezTo>
                    <a:pt x="19181" y="79524"/>
                    <a:pt x="8117" y="82175"/>
                    <a:pt x="6273" y="67423"/>
                  </a:cubicBezTo>
                  <a:cubicBezTo>
                    <a:pt x="-1564" y="64426"/>
                    <a:pt x="-2602" y="53362"/>
                    <a:pt x="6273" y="50250"/>
                  </a:cubicBezTo>
                  <a:cubicBezTo>
                    <a:pt x="5236" y="31810"/>
                    <a:pt x="5812" y="15213"/>
                    <a:pt x="8002" y="461"/>
                  </a:cubicBezTo>
                  <a:cubicBezTo>
                    <a:pt x="10076" y="807"/>
                    <a:pt x="14225" y="231"/>
                    <a:pt x="16646" y="0"/>
                  </a:cubicBezTo>
                  <a:lnTo>
                    <a:pt x="47303" y="21206"/>
                  </a:lnTo>
                  <a:close/>
                </a:path>
              </a:pathLst>
            </a:custGeom>
            <a:solidFill>
              <a:srgbClr val="0D8E56"/>
            </a:solidFill>
            <a:ln w="11479" cap="flat">
              <a:noFill/>
              <a:prstDash val="solid"/>
              <a:miter/>
            </a:ln>
          </p:spPr>
          <p:txBody>
            <a:bodyPr/>
            <a:lstStyle/>
            <a:p>
              <a:endParaRPr lang="en-US"/>
            </a:p>
          </p:txBody>
        </p:sp>
        <p:sp>
          <p:nvSpPr>
            <p:cNvPr id="1381" name="Freeform: Shape 1380">
              <a:extLst>
                <a:ext uri="{FF2B5EF4-FFF2-40B4-BE49-F238E27FC236}">
                  <a16:creationId xmlns:a16="http://schemas.microsoft.com/office/drawing/2014/main" id="{8BA67526-A9B4-87B5-FBD7-BB35BE1EF240}"/>
                </a:ext>
              </a:extLst>
            </p:cNvPr>
            <p:cNvSpPr/>
            <p:nvPr/>
          </p:nvSpPr>
          <p:spPr>
            <a:xfrm>
              <a:off x="10112521" y="3173305"/>
              <a:ext cx="76404" cy="69934"/>
            </a:xfrm>
            <a:custGeom>
              <a:avLst/>
              <a:gdLst>
                <a:gd name="csX0" fmla="*/ 73753 w 76404"/>
                <a:gd name="csY0" fmla="*/ 21802 h 69934"/>
                <a:gd name="csX1" fmla="*/ 73753 w 76404"/>
                <a:gd name="csY1" fmla="*/ 30446 h 69934"/>
                <a:gd name="csX2" fmla="*/ 76404 w 76404"/>
                <a:gd name="csY2" fmla="*/ 41165 h 69934"/>
                <a:gd name="csX3" fmla="*/ 20852 w 76404"/>
                <a:gd name="csY3" fmla="*/ 65483 h 69934"/>
                <a:gd name="csX4" fmla="*/ 2988 w 76404"/>
                <a:gd name="csY4" fmla="*/ 48541 h 69934"/>
                <a:gd name="csX5" fmla="*/ 65109 w 76404"/>
                <a:gd name="csY5" fmla="*/ 4630 h 69934"/>
                <a:gd name="csX6" fmla="*/ 73753 w 76404"/>
                <a:gd name="csY6" fmla="*/ 21802 h 699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404" h="69934">
                  <a:moveTo>
                    <a:pt x="73753" y="21802"/>
                  </a:moveTo>
                  <a:lnTo>
                    <a:pt x="73753" y="30446"/>
                  </a:lnTo>
                  <a:lnTo>
                    <a:pt x="76404" y="41165"/>
                  </a:lnTo>
                  <a:cubicBezTo>
                    <a:pt x="55428" y="46351"/>
                    <a:pt x="36988" y="54534"/>
                    <a:pt x="20852" y="65483"/>
                  </a:cubicBezTo>
                  <a:cubicBezTo>
                    <a:pt x="12324" y="78046"/>
                    <a:pt x="-7500" y="61334"/>
                    <a:pt x="2988" y="48541"/>
                  </a:cubicBezTo>
                  <a:cubicBezTo>
                    <a:pt x="8981" y="32406"/>
                    <a:pt x="47360" y="6935"/>
                    <a:pt x="65109" y="4630"/>
                  </a:cubicBezTo>
                  <a:cubicBezTo>
                    <a:pt x="76058" y="-5167"/>
                    <a:pt x="78940" y="596"/>
                    <a:pt x="73753" y="21802"/>
                  </a:cubicBezTo>
                  <a:close/>
                </a:path>
              </a:pathLst>
            </a:custGeom>
            <a:solidFill>
              <a:srgbClr val="238E30"/>
            </a:solidFill>
            <a:ln w="11479" cap="flat">
              <a:noFill/>
              <a:prstDash val="solid"/>
              <a:miter/>
            </a:ln>
          </p:spPr>
          <p:txBody>
            <a:bodyPr/>
            <a:lstStyle/>
            <a:p>
              <a:endParaRPr lang="en-US"/>
            </a:p>
          </p:txBody>
        </p:sp>
        <p:sp>
          <p:nvSpPr>
            <p:cNvPr id="1382" name="Freeform: Shape 1381">
              <a:extLst>
                <a:ext uri="{FF2B5EF4-FFF2-40B4-BE49-F238E27FC236}">
                  <a16:creationId xmlns:a16="http://schemas.microsoft.com/office/drawing/2014/main" id="{3DCC851A-4C67-F535-9598-78795CF8A497}"/>
                </a:ext>
              </a:extLst>
            </p:cNvPr>
            <p:cNvSpPr/>
            <p:nvPr/>
          </p:nvSpPr>
          <p:spPr>
            <a:xfrm>
              <a:off x="10133374" y="3203483"/>
              <a:ext cx="67812" cy="47222"/>
            </a:xfrm>
            <a:custGeom>
              <a:avLst/>
              <a:gdLst>
                <a:gd name="csX0" fmla="*/ 61545 w 67812"/>
                <a:gd name="csY0" fmla="*/ 17442 h 47222"/>
                <a:gd name="csX1" fmla="*/ 52901 w 67812"/>
                <a:gd name="csY1" fmla="*/ 17442 h 47222"/>
                <a:gd name="csX2" fmla="*/ 9796 w 67812"/>
                <a:gd name="csY2" fmla="*/ 34614 h 47222"/>
                <a:gd name="csX3" fmla="*/ 0 w 67812"/>
                <a:gd name="csY3" fmla="*/ 35190 h 47222"/>
                <a:gd name="csX4" fmla="*/ 52901 w 67812"/>
                <a:gd name="csY4" fmla="*/ 154 h 47222"/>
                <a:gd name="csX5" fmla="*/ 61545 w 67812"/>
                <a:gd name="csY5" fmla="*/ 154 h 47222"/>
                <a:gd name="csX6" fmla="*/ 61545 w 67812"/>
                <a:gd name="csY6" fmla="*/ 17326 h 472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7812" h="47222">
                  <a:moveTo>
                    <a:pt x="61545" y="17442"/>
                  </a:moveTo>
                  <a:cubicBezTo>
                    <a:pt x="59125" y="24933"/>
                    <a:pt x="56243" y="24818"/>
                    <a:pt x="52901" y="17442"/>
                  </a:cubicBezTo>
                  <a:cubicBezTo>
                    <a:pt x="48637" y="31733"/>
                    <a:pt x="20284" y="47061"/>
                    <a:pt x="9796" y="34614"/>
                  </a:cubicBezTo>
                  <a:cubicBezTo>
                    <a:pt x="12332" y="51095"/>
                    <a:pt x="5763" y="51556"/>
                    <a:pt x="0" y="35190"/>
                  </a:cubicBezTo>
                  <a:cubicBezTo>
                    <a:pt x="346" y="4649"/>
                    <a:pt x="34806" y="26777"/>
                    <a:pt x="52901" y="154"/>
                  </a:cubicBezTo>
                  <a:cubicBezTo>
                    <a:pt x="55667" y="154"/>
                    <a:pt x="59470" y="-192"/>
                    <a:pt x="61545" y="154"/>
                  </a:cubicBezTo>
                  <a:cubicBezTo>
                    <a:pt x="70074" y="1652"/>
                    <a:pt x="69728" y="13869"/>
                    <a:pt x="61545" y="17326"/>
                  </a:cubicBezTo>
                  <a:close/>
                </a:path>
              </a:pathLst>
            </a:custGeom>
            <a:solidFill>
              <a:srgbClr val="3E942E"/>
            </a:solidFill>
            <a:ln w="11479" cap="flat">
              <a:noFill/>
              <a:prstDash val="solid"/>
              <a:miter/>
            </a:ln>
          </p:spPr>
          <p:txBody>
            <a:bodyPr/>
            <a:lstStyle/>
            <a:p>
              <a:endParaRPr lang="en-US"/>
            </a:p>
          </p:txBody>
        </p:sp>
        <p:sp>
          <p:nvSpPr>
            <p:cNvPr id="1383" name="Freeform: Shape 1382">
              <a:extLst>
                <a:ext uri="{FF2B5EF4-FFF2-40B4-BE49-F238E27FC236}">
                  <a16:creationId xmlns:a16="http://schemas.microsoft.com/office/drawing/2014/main" id="{9CE4F402-FFC7-910C-6E23-C90B08A9D13A}"/>
                </a:ext>
              </a:extLst>
            </p:cNvPr>
            <p:cNvSpPr/>
            <p:nvPr/>
          </p:nvSpPr>
          <p:spPr>
            <a:xfrm>
              <a:off x="10191781" y="3203752"/>
              <a:ext cx="19619" cy="51748"/>
            </a:xfrm>
            <a:custGeom>
              <a:avLst/>
              <a:gdLst>
                <a:gd name="csX0" fmla="*/ 11782 w 19619"/>
                <a:gd name="csY0" fmla="*/ 51633 h 51748"/>
                <a:gd name="csX1" fmla="*/ 3138 w 19619"/>
                <a:gd name="csY1" fmla="*/ 17173 h 51748"/>
                <a:gd name="csX2" fmla="*/ 3138 w 19619"/>
                <a:gd name="csY2" fmla="*/ 0 h 51748"/>
                <a:gd name="csX3" fmla="*/ 13511 w 19619"/>
                <a:gd name="csY3" fmla="*/ 1959 h 51748"/>
                <a:gd name="csX4" fmla="*/ 19619 w 19619"/>
                <a:gd name="csY4" fmla="*/ 37457 h 51748"/>
                <a:gd name="csX5" fmla="*/ 11782 w 19619"/>
                <a:gd name="csY5" fmla="*/ 51748 h 51748"/>
              </a:gdLst>
              <a:ahLst/>
              <a:cxnLst>
                <a:cxn ang="0">
                  <a:pos x="csX0" y="csY0"/>
                </a:cxn>
                <a:cxn ang="0">
                  <a:pos x="csX1" y="csY1"/>
                </a:cxn>
                <a:cxn ang="0">
                  <a:pos x="csX2" y="csY2"/>
                </a:cxn>
                <a:cxn ang="0">
                  <a:pos x="csX3" y="csY3"/>
                </a:cxn>
                <a:cxn ang="0">
                  <a:pos x="csX4" y="csY4"/>
                </a:cxn>
                <a:cxn ang="0">
                  <a:pos x="csX5" y="csY5"/>
                </a:cxn>
              </a:cxnLst>
              <a:rect l="l" t="t" r="r" b="b"/>
              <a:pathLst>
                <a:path w="19619" h="51748">
                  <a:moveTo>
                    <a:pt x="11782" y="51633"/>
                  </a:moveTo>
                  <a:cubicBezTo>
                    <a:pt x="26" y="51057"/>
                    <a:pt x="-3086" y="27315"/>
                    <a:pt x="3138" y="17173"/>
                  </a:cubicBezTo>
                  <a:cubicBezTo>
                    <a:pt x="2101" y="13024"/>
                    <a:pt x="2907" y="4610"/>
                    <a:pt x="3138" y="0"/>
                  </a:cubicBezTo>
                  <a:lnTo>
                    <a:pt x="13511" y="1959"/>
                  </a:lnTo>
                  <a:lnTo>
                    <a:pt x="19619" y="37457"/>
                  </a:lnTo>
                  <a:lnTo>
                    <a:pt x="11782" y="51748"/>
                  </a:lnTo>
                  <a:close/>
                </a:path>
              </a:pathLst>
            </a:custGeom>
            <a:solidFill>
              <a:srgbClr val="0C5C2E"/>
            </a:solidFill>
            <a:ln w="11479" cap="flat">
              <a:noFill/>
              <a:prstDash val="solid"/>
              <a:miter/>
            </a:ln>
          </p:spPr>
          <p:txBody>
            <a:bodyPr/>
            <a:lstStyle/>
            <a:p>
              <a:endParaRPr lang="en-US"/>
            </a:p>
          </p:txBody>
        </p:sp>
        <p:sp>
          <p:nvSpPr>
            <p:cNvPr id="1384" name="Freeform: Shape 1383">
              <a:extLst>
                <a:ext uri="{FF2B5EF4-FFF2-40B4-BE49-F238E27FC236}">
                  <a16:creationId xmlns:a16="http://schemas.microsoft.com/office/drawing/2014/main" id="{0618F4F5-190D-926E-7BD3-A425B7A7473F}"/>
                </a:ext>
              </a:extLst>
            </p:cNvPr>
            <p:cNvSpPr/>
            <p:nvPr/>
          </p:nvSpPr>
          <p:spPr>
            <a:xfrm>
              <a:off x="10165439" y="3160878"/>
              <a:ext cx="40889" cy="34230"/>
            </a:xfrm>
            <a:custGeom>
              <a:avLst/>
              <a:gdLst>
                <a:gd name="csX0" fmla="*/ 40890 w 40889"/>
                <a:gd name="csY0" fmla="*/ 0 h 34230"/>
                <a:gd name="csX1" fmla="*/ 20836 w 40889"/>
                <a:gd name="csY1" fmla="*/ 34230 h 34230"/>
                <a:gd name="csX2" fmla="*/ 12192 w 40889"/>
                <a:gd name="csY2" fmla="*/ 17057 h 34230"/>
                <a:gd name="csX3" fmla="*/ 12883 w 40889"/>
                <a:gd name="csY3" fmla="*/ 7030 h 34230"/>
                <a:gd name="csX4" fmla="*/ 40890 w 40889"/>
                <a:gd name="csY4" fmla="*/ 115 h 34230"/>
              </a:gdLst>
              <a:ahLst/>
              <a:cxnLst>
                <a:cxn ang="0">
                  <a:pos x="csX0" y="csY0"/>
                </a:cxn>
                <a:cxn ang="0">
                  <a:pos x="csX1" y="csY1"/>
                </a:cxn>
                <a:cxn ang="0">
                  <a:pos x="csX2" y="csY2"/>
                </a:cxn>
                <a:cxn ang="0">
                  <a:pos x="csX3" y="csY3"/>
                </a:cxn>
                <a:cxn ang="0">
                  <a:pos x="csX4" y="csY4"/>
                </a:cxn>
              </a:cxnLst>
              <a:rect l="l" t="t" r="r" b="b"/>
              <a:pathLst>
                <a:path w="40889" h="34230">
                  <a:moveTo>
                    <a:pt x="40890" y="0"/>
                  </a:moveTo>
                  <a:cubicBezTo>
                    <a:pt x="33052" y="10603"/>
                    <a:pt x="25791" y="22705"/>
                    <a:pt x="20836" y="34230"/>
                  </a:cubicBezTo>
                  <a:lnTo>
                    <a:pt x="12192" y="17057"/>
                  </a:lnTo>
                  <a:cubicBezTo>
                    <a:pt x="-4405" y="17634"/>
                    <a:pt x="-3944" y="11064"/>
                    <a:pt x="12883" y="7030"/>
                  </a:cubicBezTo>
                  <a:lnTo>
                    <a:pt x="40890" y="115"/>
                  </a:lnTo>
                  <a:close/>
                </a:path>
              </a:pathLst>
            </a:custGeom>
            <a:solidFill>
              <a:srgbClr val="2AA042"/>
            </a:solidFill>
            <a:ln w="11479" cap="flat">
              <a:noFill/>
              <a:prstDash val="solid"/>
              <a:miter/>
            </a:ln>
          </p:spPr>
          <p:txBody>
            <a:bodyPr/>
            <a:lstStyle/>
            <a:p>
              <a:endParaRPr lang="en-US"/>
            </a:p>
          </p:txBody>
        </p:sp>
        <p:sp>
          <p:nvSpPr>
            <p:cNvPr id="1385" name="Freeform: Shape 1384">
              <a:extLst>
                <a:ext uri="{FF2B5EF4-FFF2-40B4-BE49-F238E27FC236}">
                  <a16:creationId xmlns:a16="http://schemas.microsoft.com/office/drawing/2014/main" id="{4124928F-C626-BD6B-9F9A-93DEBF531A56}"/>
                </a:ext>
              </a:extLst>
            </p:cNvPr>
            <p:cNvSpPr/>
            <p:nvPr/>
          </p:nvSpPr>
          <p:spPr>
            <a:xfrm>
              <a:off x="10354277" y="3160878"/>
              <a:ext cx="64692" cy="64214"/>
            </a:xfrm>
            <a:custGeom>
              <a:avLst/>
              <a:gdLst>
                <a:gd name="csX0" fmla="*/ 64577 w 64692"/>
                <a:gd name="csY0" fmla="*/ 25586 h 64214"/>
                <a:gd name="csX1" fmla="*/ 56395 w 64692"/>
                <a:gd name="csY1" fmla="*/ 42874 h 64214"/>
                <a:gd name="csX2" fmla="*/ 38761 w 64692"/>
                <a:gd name="csY2" fmla="*/ 60508 h 64214"/>
                <a:gd name="csX3" fmla="*/ 23893 w 64692"/>
                <a:gd name="csY3" fmla="*/ 51287 h 64214"/>
                <a:gd name="csX4" fmla="*/ 10524 w 64692"/>
                <a:gd name="csY4" fmla="*/ 23857 h 64214"/>
                <a:gd name="csX5" fmla="*/ 14558 w 64692"/>
                <a:gd name="csY5" fmla="*/ 0 h 64214"/>
                <a:gd name="csX6" fmla="*/ 64693 w 64692"/>
                <a:gd name="csY6" fmla="*/ 25586 h 642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692" h="64214">
                  <a:moveTo>
                    <a:pt x="64577" y="25586"/>
                  </a:moveTo>
                  <a:lnTo>
                    <a:pt x="56395" y="42874"/>
                  </a:lnTo>
                  <a:cubicBezTo>
                    <a:pt x="65961" y="64080"/>
                    <a:pt x="59506" y="68460"/>
                    <a:pt x="38761" y="60508"/>
                  </a:cubicBezTo>
                  <a:lnTo>
                    <a:pt x="23893" y="51287"/>
                  </a:lnTo>
                  <a:lnTo>
                    <a:pt x="10524" y="23857"/>
                  </a:lnTo>
                  <a:cubicBezTo>
                    <a:pt x="-1347" y="10373"/>
                    <a:pt x="-6994" y="2075"/>
                    <a:pt x="14558" y="0"/>
                  </a:cubicBezTo>
                  <a:cubicBezTo>
                    <a:pt x="32422" y="5302"/>
                    <a:pt x="50286" y="14176"/>
                    <a:pt x="64693" y="25586"/>
                  </a:cubicBezTo>
                  <a:close/>
                </a:path>
              </a:pathLst>
            </a:custGeom>
            <a:solidFill>
              <a:srgbClr val="1A8333"/>
            </a:solidFill>
            <a:ln w="11479" cap="flat">
              <a:noFill/>
              <a:prstDash val="solid"/>
              <a:miter/>
            </a:ln>
          </p:spPr>
          <p:txBody>
            <a:bodyPr/>
            <a:lstStyle/>
            <a:p>
              <a:endParaRPr lang="en-US"/>
            </a:p>
          </p:txBody>
        </p:sp>
        <p:sp>
          <p:nvSpPr>
            <p:cNvPr id="1386" name="Freeform: Shape 1385">
              <a:extLst>
                <a:ext uri="{FF2B5EF4-FFF2-40B4-BE49-F238E27FC236}">
                  <a16:creationId xmlns:a16="http://schemas.microsoft.com/office/drawing/2014/main" id="{F3947D97-5984-12B0-D4E8-E230EF0F3D0F}"/>
                </a:ext>
              </a:extLst>
            </p:cNvPr>
            <p:cNvSpPr/>
            <p:nvPr/>
          </p:nvSpPr>
          <p:spPr>
            <a:xfrm>
              <a:off x="10326422" y="3177935"/>
              <a:ext cx="40568" cy="42374"/>
            </a:xfrm>
            <a:custGeom>
              <a:avLst/>
              <a:gdLst>
                <a:gd name="csX0" fmla="*/ 40569 w 40568"/>
                <a:gd name="csY0" fmla="*/ 34576 h 42374"/>
                <a:gd name="csX1" fmla="*/ 20054 w 40568"/>
                <a:gd name="csY1" fmla="*/ 42298 h 42374"/>
                <a:gd name="csX2" fmla="*/ 0 w 40568"/>
                <a:gd name="csY2" fmla="*/ 25817 h 42374"/>
                <a:gd name="csX3" fmla="*/ 9796 w 40568"/>
                <a:gd name="csY3" fmla="*/ 0 h 42374"/>
                <a:gd name="csX4" fmla="*/ 40454 w 40568"/>
                <a:gd name="csY4" fmla="*/ 34576 h 42374"/>
              </a:gdLst>
              <a:ahLst/>
              <a:cxnLst>
                <a:cxn ang="0">
                  <a:pos x="csX0" y="csY0"/>
                </a:cxn>
                <a:cxn ang="0">
                  <a:pos x="csX1" y="csY1"/>
                </a:cxn>
                <a:cxn ang="0">
                  <a:pos x="csX2" y="csY2"/>
                </a:cxn>
                <a:cxn ang="0">
                  <a:pos x="csX3" y="csY3"/>
                </a:cxn>
                <a:cxn ang="0">
                  <a:pos x="csX4" y="csY4"/>
                </a:cxn>
              </a:cxnLst>
              <a:rect l="l" t="t" r="r" b="b"/>
              <a:pathLst>
                <a:path w="40568" h="42374">
                  <a:moveTo>
                    <a:pt x="40569" y="34576"/>
                  </a:moveTo>
                  <a:cubicBezTo>
                    <a:pt x="36189" y="37342"/>
                    <a:pt x="25586" y="43104"/>
                    <a:pt x="20054" y="42298"/>
                  </a:cubicBezTo>
                  <a:cubicBezTo>
                    <a:pt x="13254" y="41260"/>
                    <a:pt x="4495" y="31694"/>
                    <a:pt x="0" y="25817"/>
                  </a:cubicBezTo>
                  <a:lnTo>
                    <a:pt x="9796" y="0"/>
                  </a:lnTo>
                  <a:lnTo>
                    <a:pt x="40454" y="34576"/>
                  </a:lnTo>
                  <a:close/>
                </a:path>
              </a:pathLst>
            </a:custGeom>
            <a:solidFill>
              <a:srgbClr val="53B5A1"/>
            </a:solidFill>
            <a:ln w="11479" cap="flat">
              <a:noFill/>
              <a:prstDash val="solid"/>
              <a:miter/>
            </a:ln>
          </p:spPr>
          <p:txBody>
            <a:bodyPr/>
            <a:lstStyle/>
            <a:p>
              <a:endParaRPr lang="en-US"/>
            </a:p>
          </p:txBody>
        </p:sp>
        <p:sp>
          <p:nvSpPr>
            <p:cNvPr id="1387" name="Freeform: Shape 1386">
              <a:extLst>
                <a:ext uri="{FF2B5EF4-FFF2-40B4-BE49-F238E27FC236}">
                  <a16:creationId xmlns:a16="http://schemas.microsoft.com/office/drawing/2014/main" id="{92044125-B710-E582-CBDA-D3FEF77E406B}"/>
                </a:ext>
              </a:extLst>
            </p:cNvPr>
            <p:cNvSpPr/>
            <p:nvPr/>
          </p:nvSpPr>
          <p:spPr>
            <a:xfrm>
              <a:off x="10335273" y="3125726"/>
              <a:ext cx="34244" cy="59009"/>
            </a:xfrm>
            <a:custGeom>
              <a:avLst/>
              <a:gdLst>
                <a:gd name="csX0" fmla="*/ 33446 w 34244"/>
                <a:gd name="csY0" fmla="*/ 35152 h 59009"/>
                <a:gd name="csX1" fmla="*/ 29412 w 34244"/>
                <a:gd name="csY1" fmla="*/ 59009 h 59009"/>
                <a:gd name="csX2" fmla="*/ 5209 w 34244"/>
                <a:gd name="csY2" fmla="*/ 42067 h 59009"/>
                <a:gd name="csX3" fmla="*/ 23 w 34244"/>
                <a:gd name="csY3" fmla="*/ 28237 h 59009"/>
                <a:gd name="csX4" fmla="*/ 19616 w 34244"/>
                <a:gd name="csY4" fmla="*/ 2420 h 59009"/>
                <a:gd name="csX5" fmla="*/ 32639 w 34244"/>
                <a:gd name="csY5" fmla="*/ 0 h 59009"/>
                <a:gd name="csX6" fmla="*/ 33446 w 34244"/>
                <a:gd name="csY6" fmla="*/ 35152 h 590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244" h="59009">
                  <a:moveTo>
                    <a:pt x="33446" y="35152"/>
                  </a:moveTo>
                  <a:lnTo>
                    <a:pt x="29412" y="59009"/>
                  </a:lnTo>
                  <a:lnTo>
                    <a:pt x="5209" y="42067"/>
                  </a:lnTo>
                  <a:lnTo>
                    <a:pt x="23" y="28237"/>
                  </a:lnTo>
                  <a:cubicBezTo>
                    <a:pt x="-438" y="18671"/>
                    <a:pt x="6131" y="10142"/>
                    <a:pt x="19616" y="2420"/>
                  </a:cubicBezTo>
                  <a:lnTo>
                    <a:pt x="32639" y="0"/>
                  </a:lnTo>
                  <a:cubicBezTo>
                    <a:pt x="34137" y="8644"/>
                    <a:pt x="34944" y="26393"/>
                    <a:pt x="33446" y="35152"/>
                  </a:cubicBezTo>
                  <a:close/>
                </a:path>
              </a:pathLst>
            </a:custGeom>
            <a:solidFill>
              <a:srgbClr val="198A38"/>
            </a:solidFill>
            <a:ln w="11479" cap="flat">
              <a:noFill/>
              <a:prstDash val="solid"/>
              <a:miter/>
            </a:ln>
          </p:spPr>
          <p:txBody>
            <a:bodyPr/>
            <a:lstStyle/>
            <a:p>
              <a:endParaRPr lang="en-US"/>
            </a:p>
          </p:txBody>
        </p:sp>
        <p:sp>
          <p:nvSpPr>
            <p:cNvPr id="1388" name="Freeform: Shape 1387">
              <a:extLst>
                <a:ext uri="{FF2B5EF4-FFF2-40B4-BE49-F238E27FC236}">
                  <a16:creationId xmlns:a16="http://schemas.microsoft.com/office/drawing/2014/main" id="{2542C73C-121F-50E1-EDC8-53A07186AA88}"/>
                </a:ext>
              </a:extLst>
            </p:cNvPr>
            <p:cNvSpPr/>
            <p:nvPr/>
          </p:nvSpPr>
          <p:spPr>
            <a:xfrm>
              <a:off x="10317662" y="3128146"/>
              <a:ext cx="37226" cy="25816"/>
            </a:xfrm>
            <a:custGeom>
              <a:avLst/>
              <a:gdLst>
                <a:gd name="csX0" fmla="*/ 37227 w 37226"/>
                <a:gd name="csY0" fmla="*/ 0 h 25816"/>
                <a:gd name="csX1" fmla="*/ 17634 w 37226"/>
                <a:gd name="csY1" fmla="*/ 25817 h 25816"/>
                <a:gd name="csX2" fmla="*/ 0 w 37226"/>
                <a:gd name="csY2" fmla="*/ 14868 h 25816"/>
                <a:gd name="csX3" fmla="*/ 37111 w 37226"/>
                <a:gd name="csY3" fmla="*/ 0 h 25816"/>
              </a:gdLst>
              <a:ahLst/>
              <a:cxnLst>
                <a:cxn ang="0">
                  <a:pos x="csX0" y="csY0"/>
                </a:cxn>
                <a:cxn ang="0">
                  <a:pos x="csX1" y="csY1"/>
                </a:cxn>
                <a:cxn ang="0">
                  <a:pos x="csX2" y="csY2"/>
                </a:cxn>
                <a:cxn ang="0">
                  <a:pos x="csX3" y="csY3"/>
                </a:cxn>
              </a:cxnLst>
              <a:rect l="l" t="t" r="r" b="b"/>
              <a:pathLst>
                <a:path w="37226" h="25816">
                  <a:moveTo>
                    <a:pt x="37227" y="0"/>
                  </a:moveTo>
                  <a:cubicBezTo>
                    <a:pt x="35728" y="11179"/>
                    <a:pt x="27776" y="22128"/>
                    <a:pt x="17634" y="25817"/>
                  </a:cubicBezTo>
                  <a:lnTo>
                    <a:pt x="0" y="14868"/>
                  </a:lnTo>
                  <a:cubicBezTo>
                    <a:pt x="9912" y="9912"/>
                    <a:pt x="26047" y="1959"/>
                    <a:pt x="37111" y="0"/>
                  </a:cubicBezTo>
                  <a:close/>
                </a:path>
              </a:pathLst>
            </a:custGeom>
            <a:solidFill>
              <a:srgbClr val="2FA54C"/>
            </a:solidFill>
            <a:ln w="11479" cap="flat">
              <a:noFill/>
              <a:prstDash val="solid"/>
              <a:miter/>
            </a:ln>
          </p:spPr>
          <p:txBody>
            <a:bodyPr/>
            <a:lstStyle/>
            <a:p>
              <a:endParaRPr lang="en-US"/>
            </a:p>
          </p:txBody>
        </p:sp>
        <p:sp>
          <p:nvSpPr>
            <p:cNvPr id="1389" name="Freeform: Shape 1388">
              <a:extLst>
                <a:ext uri="{FF2B5EF4-FFF2-40B4-BE49-F238E27FC236}">
                  <a16:creationId xmlns:a16="http://schemas.microsoft.com/office/drawing/2014/main" id="{A717EE1E-9718-A6B9-5FC3-BE3EE3D8AC75}"/>
                </a:ext>
              </a:extLst>
            </p:cNvPr>
            <p:cNvSpPr/>
            <p:nvPr/>
          </p:nvSpPr>
          <p:spPr>
            <a:xfrm>
              <a:off x="10372882" y="3203752"/>
              <a:ext cx="86903" cy="50826"/>
            </a:xfrm>
            <a:custGeom>
              <a:avLst/>
              <a:gdLst>
                <a:gd name="csX0" fmla="*/ 37674 w 86903"/>
                <a:gd name="csY0" fmla="*/ 0 h 50826"/>
                <a:gd name="csX1" fmla="*/ 37674 w 86903"/>
                <a:gd name="csY1" fmla="*/ 8644 h 50826"/>
                <a:gd name="csX2" fmla="*/ 54962 w 86903"/>
                <a:gd name="csY2" fmla="*/ 25817 h 50826"/>
                <a:gd name="csX3" fmla="*/ 69599 w 86903"/>
                <a:gd name="csY3" fmla="*/ 37227 h 50826"/>
                <a:gd name="csX4" fmla="*/ 81470 w 86903"/>
                <a:gd name="csY4" fmla="*/ 50826 h 50826"/>
                <a:gd name="csX5" fmla="*/ 5749 w 86903"/>
                <a:gd name="csY5" fmla="*/ 42413 h 50826"/>
                <a:gd name="csX6" fmla="*/ 5403 w 86903"/>
                <a:gd name="csY6" fmla="*/ 33769 h 50826"/>
                <a:gd name="csX7" fmla="*/ 20040 w 86903"/>
                <a:gd name="csY7" fmla="*/ 17749 h 50826"/>
                <a:gd name="csX8" fmla="*/ 37674 w 86903"/>
                <a:gd name="csY8" fmla="*/ 115 h 50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6903" h="50826">
                  <a:moveTo>
                    <a:pt x="37674" y="0"/>
                  </a:moveTo>
                  <a:lnTo>
                    <a:pt x="37674" y="8644"/>
                  </a:lnTo>
                  <a:lnTo>
                    <a:pt x="54962" y="25817"/>
                  </a:lnTo>
                  <a:cubicBezTo>
                    <a:pt x="71558" y="23166"/>
                    <a:pt x="76399" y="26969"/>
                    <a:pt x="69599" y="37227"/>
                  </a:cubicBezTo>
                  <a:cubicBezTo>
                    <a:pt x="86656" y="33769"/>
                    <a:pt x="92073" y="35152"/>
                    <a:pt x="81470" y="50826"/>
                  </a:cubicBezTo>
                  <a:lnTo>
                    <a:pt x="5749" y="42413"/>
                  </a:lnTo>
                  <a:cubicBezTo>
                    <a:pt x="-1858" y="40223"/>
                    <a:pt x="-1858" y="37342"/>
                    <a:pt x="5403" y="33769"/>
                  </a:cubicBezTo>
                  <a:lnTo>
                    <a:pt x="20040" y="17749"/>
                  </a:lnTo>
                  <a:cubicBezTo>
                    <a:pt x="23383" y="10949"/>
                    <a:pt x="30874" y="3458"/>
                    <a:pt x="37674" y="115"/>
                  </a:cubicBezTo>
                  <a:close/>
                </a:path>
              </a:pathLst>
            </a:custGeom>
            <a:solidFill>
              <a:srgbClr val="2B7525"/>
            </a:solidFill>
            <a:ln w="11479" cap="flat">
              <a:noFill/>
              <a:prstDash val="solid"/>
              <a:miter/>
            </a:ln>
          </p:spPr>
          <p:txBody>
            <a:bodyPr/>
            <a:lstStyle/>
            <a:p>
              <a:endParaRPr lang="en-US"/>
            </a:p>
          </p:txBody>
        </p:sp>
        <p:sp>
          <p:nvSpPr>
            <p:cNvPr id="1390" name="Freeform: Shape 1389">
              <a:extLst>
                <a:ext uri="{FF2B5EF4-FFF2-40B4-BE49-F238E27FC236}">
                  <a16:creationId xmlns:a16="http://schemas.microsoft.com/office/drawing/2014/main" id="{726E6093-5725-AD1E-A449-203BE2345900}"/>
                </a:ext>
              </a:extLst>
            </p:cNvPr>
            <p:cNvSpPr/>
            <p:nvPr/>
          </p:nvSpPr>
          <p:spPr>
            <a:xfrm>
              <a:off x="10340232" y="3236022"/>
              <a:ext cx="38398" cy="11291"/>
            </a:xfrm>
            <a:custGeom>
              <a:avLst/>
              <a:gdLst>
                <a:gd name="csX0" fmla="*/ 38053 w 38398"/>
                <a:gd name="csY0" fmla="*/ 1383 h 11291"/>
                <a:gd name="csX1" fmla="*/ 38399 w 38398"/>
                <a:gd name="csY1" fmla="*/ 10027 h 11291"/>
                <a:gd name="csX2" fmla="*/ 2094 w 38398"/>
                <a:gd name="csY2" fmla="*/ 0 h 11291"/>
                <a:gd name="csX3" fmla="*/ 38053 w 38398"/>
                <a:gd name="csY3" fmla="*/ 1383 h 11291"/>
              </a:gdLst>
              <a:ahLst/>
              <a:cxnLst>
                <a:cxn ang="0">
                  <a:pos x="csX0" y="csY0"/>
                </a:cxn>
                <a:cxn ang="0">
                  <a:pos x="csX1" y="csY1"/>
                </a:cxn>
                <a:cxn ang="0">
                  <a:pos x="csX2" y="csY2"/>
                </a:cxn>
                <a:cxn ang="0">
                  <a:pos x="csX3" y="csY3"/>
                </a:cxn>
              </a:cxnLst>
              <a:rect l="l" t="t" r="r" b="b"/>
              <a:pathLst>
                <a:path w="38398" h="11291">
                  <a:moveTo>
                    <a:pt x="38053" y="1383"/>
                  </a:moveTo>
                  <a:lnTo>
                    <a:pt x="38399" y="10027"/>
                  </a:lnTo>
                  <a:cubicBezTo>
                    <a:pt x="29985" y="9796"/>
                    <a:pt x="-9431" y="16827"/>
                    <a:pt x="2094" y="0"/>
                  </a:cubicBezTo>
                  <a:lnTo>
                    <a:pt x="38053" y="1383"/>
                  </a:lnTo>
                  <a:close/>
                </a:path>
              </a:pathLst>
            </a:custGeom>
            <a:solidFill>
              <a:srgbClr val="55942C"/>
            </a:solidFill>
            <a:ln w="11479" cap="flat">
              <a:noFill/>
              <a:prstDash val="solid"/>
              <a:miter/>
            </a:ln>
          </p:spPr>
          <p:txBody>
            <a:bodyPr/>
            <a:lstStyle/>
            <a:p>
              <a:endParaRPr lang="en-US"/>
            </a:p>
          </p:txBody>
        </p:sp>
        <p:sp>
          <p:nvSpPr>
            <p:cNvPr id="1391" name="Freeform: Shape 1390">
              <a:extLst>
                <a:ext uri="{FF2B5EF4-FFF2-40B4-BE49-F238E27FC236}">
                  <a16:creationId xmlns:a16="http://schemas.microsoft.com/office/drawing/2014/main" id="{B8C213C4-0D81-3C7D-B81D-218615B0AD8B}"/>
                </a:ext>
              </a:extLst>
            </p:cNvPr>
            <p:cNvSpPr/>
            <p:nvPr/>
          </p:nvSpPr>
          <p:spPr>
            <a:xfrm>
              <a:off x="10103845" y="3159956"/>
              <a:ext cx="74476" cy="69200"/>
            </a:xfrm>
            <a:custGeom>
              <a:avLst/>
              <a:gdLst>
                <a:gd name="csX0" fmla="*/ 74477 w 74476"/>
                <a:gd name="csY0" fmla="*/ 7952 h 69200"/>
                <a:gd name="csX1" fmla="*/ 73785 w 74476"/>
                <a:gd name="csY1" fmla="*/ 17979 h 69200"/>
                <a:gd name="csX2" fmla="*/ 56843 w 74476"/>
                <a:gd name="csY2" fmla="*/ 40684 h 69200"/>
                <a:gd name="csX3" fmla="*/ 11664 w 74476"/>
                <a:gd name="csY3" fmla="*/ 61775 h 69200"/>
                <a:gd name="csX4" fmla="*/ 3942 w 74476"/>
                <a:gd name="csY4" fmla="*/ 54053 h 69200"/>
                <a:gd name="csX5" fmla="*/ 22037 w 74476"/>
                <a:gd name="csY5" fmla="*/ 35152 h 69200"/>
                <a:gd name="csX6" fmla="*/ 66640 w 74476"/>
                <a:gd name="csY6" fmla="*/ 0 h 69200"/>
                <a:gd name="csX7" fmla="*/ 74477 w 74476"/>
                <a:gd name="csY7" fmla="*/ 7837 h 69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4476" h="69200">
                  <a:moveTo>
                    <a:pt x="74477" y="7952"/>
                  </a:moveTo>
                  <a:lnTo>
                    <a:pt x="73785" y="17979"/>
                  </a:lnTo>
                  <a:lnTo>
                    <a:pt x="56843" y="40684"/>
                  </a:lnTo>
                  <a:lnTo>
                    <a:pt x="11664" y="61775"/>
                  </a:lnTo>
                  <a:cubicBezTo>
                    <a:pt x="830" y="74799"/>
                    <a:pt x="-4010" y="69728"/>
                    <a:pt x="3942" y="54053"/>
                  </a:cubicBezTo>
                  <a:cubicBezTo>
                    <a:pt x="8668" y="48867"/>
                    <a:pt x="17081" y="39301"/>
                    <a:pt x="22037" y="35152"/>
                  </a:cubicBezTo>
                  <a:cubicBezTo>
                    <a:pt x="33677" y="25240"/>
                    <a:pt x="53847" y="9796"/>
                    <a:pt x="66640" y="0"/>
                  </a:cubicBezTo>
                  <a:lnTo>
                    <a:pt x="74477" y="7837"/>
                  </a:lnTo>
                  <a:close/>
                </a:path>
              </a:pathLst>
            </a:custGeom>
            <a:solidFill>
              <a:srgbClr val="1C6D24"/>
            </a:solidFill>
            <a:ln w="11479" cap="flat">
              <a:noFill/>
              <a:prstDash val="solid"/>
              <a:miter/>
            </a:ln>
          </p:spPr>
          <p:txBody>
            <a:bodyPr/>
            <a:lstStyle/>
            <a:p>
              <a:endParaRPr lang="en-US"/>
            </a:p>
          </p:txBody>
        </p:sp>
        <p:sp>
          <p:nvSpPr>
            <p:cNvPr id="1392" name="Freeform: Shape 1391">
              <a:extLst>
                <a:ext uri="{FF2B5EF4-FFF2-40B4-BE49-F238E27FC236}">
                  <a16:creationId xmlns:a16="http://schemas.microsoft.com/office/drawing/2014/main" id="{169E6886-FB82-221D-689A-9F2AA96CF5BE}"/>
                </a:ext>
              </a:extLst>
            </p:cNvPr>
            <p:cNvSpPr/>
            <p:nvPr/>
          </p:nvSpPr>
          <p:spPr>
            <a:xfrm>
              <a:off x="10670090" y="3222538"/>
              <a:ext cx="54526" cy="70834"/>
            </a:xfrm>
            <a:custGeom>
              <a:avLst/>
              <a:gdLst>
                <a:gd name="csX0" fmla="*/ 22028 w 54526"/>
                <a:gd name="csY0" fmla="*/ 5071 h 70834"/>
                <a:gd name="csX1" fmla="*/ 33323 w 54526"/>
                <a:gd name="csY1" fmla="*/ 25125 h 70834"/>
                <a:gd name="csX2" fmla="*/ 41391 w 54526"/>
                <a:gd name="csY2" fmla="*/ 51633 h 70834"/>
                <a:gd name="csX3" fmla="*/ 43580 w 54526"/>
                <a:gd name="csY3" fmla="*/ 64887 h 70834"/>
                <a:gd name="csX4" fmla="*/ 8428 w 54526"/>
                <a:gd name="csY4" fmla="*/ 33193 h 70834"/>
                <a:gd name="csX5" fmla="*/ 1167 w 54526"/>
                <a:gd name="csY5" fmla="*/ 23627 h 70834"/>
                <a:gd name="csX6" fmla="*/ 706 w 54526"/>
                <a:gd name="csY6" fmla="*/ 0 h 70834"/>
                <a:gd name="csX7" fmla="*/ 22143 w 54526"/>
                <a:gd name="csY7" fmla="*/ 5071 h 708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4526" h="70834">
                  <a:moveTo>
                    <a:pt x="22028" y="5071"/>
                  </a:moveTo>
                  <a:lnTo>
                    <a:pt x="33323" y="25125"/>
                  </a:lnTo>
                  <a:cubicBezTo>
                    <a:pt x="44618" y="29735"/>
                    <a:pt x="55451" y="45410"/>
                    <a:pt x="41391" y="51633"/>
                  </a:cubicBezTo>
                  <a:cubicBezTo>
                    <a:pt x="58102" y="50596"/>
                    <a:pt x="58909" y="57280"/>
                    <a:pt x="43580" y="64887"/>
                  </a:cubicBezTo>
                  <a:cubicBezTo>
                    <a:pt x="25601" y="83558"/>
                    <a:pt x="-4250" y="54169"/>
                    <a:pt x="8428" y="33193"/>
                  </a:cubicBezTo>
                  <a:cubicBezTo>
                    <a:pt x="1398" y="31925"/>
                    <a:pt x="-1944" y="31233"/>
                    <a:pt x="1167" y="23627"/>
                  </a:cubicBezTo>
                  <a:lnTo>
                    <a:pt x="706" y="0"/>
                  </a:lnTo>
                  <a:lnTo>
                    <a:pt x="22143" y="5071"/>
                  </a:lnTo>
                  <a:close/>
                </a:path>
              </a:pathLst>
            </a:custGeom>
            <a:solidFill>
              <a:srgbClr val="0F8D50"/>
            </a:solidFill>
            <a:ln w="11479" cap="flat">
              <a:noFill/>
              <a:prstDash val="solid"/>
              <a:miter/>
            </a:ln>
          </p:spPr>
          <p:txBody>
            <a:bodyPr/>
            <a:lstStyle/>
            <a:p>
              <a:endParaRPr lang="en-US"/>
            </a:p>
          </p:txBody>
        </p:sp>
        <p:sp>
          <p:nvSpPr>
            <p:cNvPr id="1393" name="Freeform: Shape 1392">
              <a:extLst>
                <a:ext uri="{FF2B5EF4-FFF2-40B4-BE49-F238E27FC236}">
                  <a16:creationId xmlns:a16="http://schemas.microsoft.com/office/drawing/2014/main" id="{A0520037-2C2D-EAA2-46CA-28F030BD0715}"/>
                </a:ext>
              </a:extLst>
            </p:cNvPr>
            <p:cNvSpPr/>
            <p:nvPr/>
          </p:nvSpPr>
          <p:spPr>
            <a:xfrm>
              <a:off x="11246581" y="3957855"/>
              <a:ext cx="52686" cy="50460"/>
            </a:xfrm>
            <a:custGeom>
              <a:avLst/>
              <a:gdLst>
                <a:gd name="csX0" fmla="*/ 35399 w 52686"/>
                <a:gd name="csY0" fmla="*/ 3682 h 50460"/>
                <a:gd name="csX1" fmla="*/ 52687 w 52686"/>
                <a:gd name="csY1" fmla="*/ 29499 h 50460"/>
                <a:gd name="csX2" fmla="*/ 52687 w 52686"/>
                <a:gd name="csY2" fmla="*/ 46671 h 50460"/>
                <a:gd name="csX3" fmla="*/ 35399 w 52686"/>
                <a:gd name="csY3" fmla="*/ 46671 h 50460"/>
                <a:gd name="csX4" fmla="*/ 26755 w 52686"/>
                <a:gd name="csY4" fmla="*/ 38027 h 50460"/>
                <a:gd name="csX5" fmla="*/ 18111 w 52686"/>
                <a:gd name="csY5" fmla="*/ 29384 h 50460"/>
                <a:gd name="csX6" fmla="*/ 18111 w 52686"/>
                <a:gd name="csY6" fmla="*/ 3567 h 50460"/>
                <a:gd name="csX7" fmla="*/ 26525 w 52686"/>
                <a:gd name="csY7" fmla="*/ 225 h 50460"/>
                <a:gd name="csX8" fmla="*/ 35399 w 52686"/>
                <a:gd name="csY8" fmla="*/ 3567 h 504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686" h="50460">
                  <a:moveTo>
                    <a:pt x="35399" y="3682"/>
                  </a:moveTo>
                  <a:cubicBezTo>
                    <a:pt x="39663" y="12096"/>
                    <a:pt x="45426" y="20740"/>
                    <a:pt x="52687" y="29499"/>
                  </a:cubicBezTo>
                  <a:lnTo>
                    <a:pt x="52687" y="46671"/>
                  </a:lnTo>
                  <a:lnTo>
                    <a:pt x="35399" y="46671"/>
                  </a:lnTo>
                  <a:cubicBezTo>
                    <a:pt x="21799" y="53356"/>
                    <a:pt x="18572" y="51627"/>
                    <a:pt x="26755" y="38027"/>
                  </a:cubicBezTo>
                  <a:cubicBezTo>
                    <a:pt x="14654" y="49437"/>
                    <a:pt x="10159" y="44597"/>
                    <a:pt x="18111" y="29384"/>
                  </a:cubicBezTo>
                  <a:cubicBezTo>
                    <a:pt x="-6553" y="28807"/>
                    <a:pt x="-5516" y="9330"/>
                    <a:pt x="18111" y="3567"/>
                  </a:cubicBezTo>
                  <a:cubicBezTo>
                    <a:pt x="22260" y="1377"/>
                    <a:pt x="24220" y="-697"/>
                    <a:pt x="26525" y="225"/>
                  </a:cubicBezTo>
                  <a:lnTo>
                    <a:pt x="35399" y="3567"/>
                  </a:lnTo>
                  <a:close/>
                </a:path>
              </a:pathLst>
            </a:custGeom>
            <a:solidFill>
              <a:srgbClr val="A98106"/>
            </a:solidFill>
            <a:ln w="11479" cap="flat">
              <a:noFill/>
              <a:prstDash val="solid"/>
              <a:miter/>
            </a:ln>
          </p:spPr>
          <p:txBody>
            <a:bodyPr/>
            <a:lstStyle/>
            <a:p>
              <a:endParaRPr lang="en-US"/>
            </a:p>
          </p:txBody>
        </p:sp>
        <p:sp>
          <p:nvSpPr>
            <p:cNvPr id="1394" name="Freeform: Shape 1393">
              <a:extLst>
                <a:ext uri="{FF2B5EF4-FFF2-40B4-BE49-F238E27FC236}">
                  <a16:creationId xmlns:a16="http://schemas.microsoft.com/office/drawing/2014/main" id="{ACAABE53-BA94-4C3C-224F-D3C92CCB05C3}"/>
                </a:ext>
              </a:extLst>
            </p:cNvPr>
            <p:cNvSpPr/>
            <p:nvPr/>
          </p:nvSpPr>
          <p:spPr>
            <a:xfrm>
              <a:off x="11282095" y="3961537"/>
              <a:ext cx="17287" cy="25816"/>
            </a:xfrm>
            <a:custGeom>
              <a:avLst/>
              <a:gdLst>
                <a:gd name="csX0" fmla="*/ 17173 w 17287"/>
                <a:gd name="csY0" fmla="*/ 25817 h 25816"/>
                <a:gd name="csX1" fmla="*/ 922 w 17287"/>
                <a:gd name="csY1" fmla="*/ 20515 h 25816"/>
                <a:gd name="csX2" fmla="*/ 0 w 17287"/>
                <a:gd name="csY2" fmla="*/ 0 h 25816"/>
                <a:gd name="csX3" fmla="*/ 8644 w 17287"/>
                <a:gd name="csY3" fmla="*/ 0 h 25816"/>
                <a:gd name="csX4" fmla="*/ 17288 w 17287"/>
                <a:gd name="csY4" fmla="*/ 25817 h 25816"/>
              </a:gdLst>
              <a:ahLst/>
              <a:cxnLst>
                <a:cxn ang="0">
                  <a:pos x="csX0" y="csY0"/>
                </a:cxn>
                <a:cxn ang="0">
                  <a:pos x="csX1" y="csY1"/>
                </a:cxn>
                <a:cxn ang="0">
                  <a:pos x="csX2" y="csY2"/>
                </a:cxn>
                <a:cxn ang="0">
                  <a:pos x="csX3" y="csY3"/>
                </a:cxn>
                <a:cxn ang="0">
                  <a:pos x="csX4" y="csY4"/>
                </a:cxn>
              </a:cxnLst>
              <a:rect l="l" t="t" r="r" b="b"/>
              <a:pathLst>
                <a:path w="17287" h="25816">
                  <a:moveTo>
                    <a:pt x="17173" y="25817"/>
                  </a:moveTo>
                  <a:cubicBezTo>
                    <a:pt x="12447" y="25471"/>
                    <a:pt x="1037" y="25240"/>
                    <a:pt x="922" y="20515"/>
                  </a:cubicBezTo>
                  <a:lnTo>
                    <a:pt x="0" y="0"/>
                  </a:lnTo>
                  <a:lnTo>
                    <a:pt x="8644" y="0"/>
                  </a:lnTo>
                  <a:cubicBezTo>
                    <a:pt x="12217" y="6339"/>
                    <a:pt x="17288" y="18786"/>
                    <a:pt x="17288" y="25817"/>
                  </a:cubicBezTo>
                  <a:close/>
                </a:path>
              </a:pathLst>
            </a:custGeom>
            <a:solidFill>
              <a:srgbClr val="AEAD0C"/>
            </a:solidFill>
            <a:ln w="11479" cap="flat">
              <a:noFill/>
              <a:prstDash val="solid"/>
              <a:miter/>
            </a:ln>
          </p:spPr>
          <p:txBody>
            <a:bodyPr/>
            <a:lstStyle/>
            <a:p>
              <a:endParaRPr lang="en-US"/>
            </a:p>
          </p:txBody>
        </p:sp>
        <p:sp>
          <p:nvSpPr>
            <p:cNvPr id="1395" name="Freeform: Shape 1394">
              <a:extLst>
                <a:ext uri="{FF2B5EF4-FFF2-40B4-BE49-F238E27FC236}">
                  <a16:creationId xmlns:a16="http://schemas.microsoft.com/office/drawing/2014/main" id="{A8FDBEC9-B41E-B78F-2A09-73B2906254E6}"/>
                </a:ext>
              </a:extLst>
            </p:cNvPr>
            <p:cNvSpPr/>
            <p:nvPr/>
          </p:nvSpPr>
          <p:spPr>
            <a:xfrm>
              <a:off x="11212758" y="3944729"/>
              <a:ext cx="51933" cy="67730"/>
            </a:xfrm>
            <a:custGeom>
              <a:avLst/>
              <a:gdLst>
                <a:gd name="csX0" fmla="*/ 41792 w 51933"/>
                <a:gd name="csY0" fmla="*/ 15886 h 67730"/>
                <a:gd name="csX1" fmla="*/ 51934 w 51933"/>
                <a:gd name="csY1" fmla="*/ 16808 h 67730"/>
                <a:gd name="csX2" fmla="*/ 51934 w 51933"/>
                <a:gd name="csY2" fmla="*/ 42625 h 67730"/>
                <a:gd name="csX3" fmla="*/ 8830 w 51933"/>
                <a:gd name="csY3" fmla="*/ 59797 h 67730"/>
                <a:gd name="csX4" fmla="*/ 11135 w 51933"/>
                <a:gd name="csY4" fmla="*/ 9893 h 67730"/>
                <a:gd name="csX5" fmla="*/ 41792 w 51933"/>
                <a:gd name="csY5" fmla="*/ 15771 h 67730"/>
              </a:gdLst>
              <a:ahLst/>
              <a:cxnLst>
                <a:cxn ang="0">
                  <a:pos x="csX0" y="csY0"/>
                </a:cxn>
                <a:cxn ang="0">
                  <a:pos x="csX1" y="csY1"/>
                </a:cxn>
                <a:cxn ang="0">
                  <a:pos x="csX2" y="csY2"/>
                </a:cxn>
                <a:cxn ang="0">
                  <a:pos x="csX3" y="csY3"/>
                </a:cxn>
                <a:cxn ang="0">
                  <a:pos x="csX4" y="csY4"/>
                </a:cxn>
                <a:cxn ang="0">
                  <a:pos x="csX5" y="csY5"/>
                </a:cxn>
              </a:cxnLst>
              <a:rect l="l" t="t" r="r" b="b"/>
              <a:pathLst>
                <a:path w="51933" h="67730">
                  <a:moveTo>
                    <a:pt x="41792" y="15886"/>
                  </a:moveTo>
                  <a:cubicBezTo>
                    <a:pt x="44327" y="16347"/>
                    <a:pt x="48937" y="16693"/>
                    <a:pt x="51934" y="16808"/>
                  </a:cubicBezTo>
                  <a:lnTo>
                    <a:pt x="51934" y="42625"/>
                  </a:lnTo>
                  <a:cubicBezTo>
                    <a:pt x="47209" y="63486"/>
                    <a:pt x="23236" y="77201"/>
                    <a:pt x="8830" y="59797"/>
                  </a:cubicBezTo>
                  <a:cubicBezTo>
                    <a:pt x="-391" y="50462"/>
                    <a:pt x="-6153" y="14157"/>
                    <a:pt x="11135" y="9893"/>
                  </a:cubicBezTo>
                  <a:cubicBezTo>
                    <a:pt x="11480" y="-6127"/>
                    <a:pt x="43982" y="-1632"/>
                    <a:pt x="41792" y="15771"/>
                  </a:cubicBezTo>
                  <a:close/>
                </a:path>
              </a:pathLst>
            </a:custGeom>
            <a:solidFill>
              <a:srgbClr val="DE7D13"/>
            </a:solidFill>
            <a:ln w="11479" cap="flat">
              <a:noFill/>
              <a:prstDash val="solid"/>
              <a:miter/>
            </a:ln>
          </p:spPr>
          <p:txBody>
            <a:bodyPr/>
            <a:lstStyle/>
            <a:p>
              <a:endParaRPr lang="en-US"/>
            </a:p>
          </p:txBody>
        </p:sp>
        <p:sp>
          <p:nvSpPr>
            <p:cNvPr id="1396" name="Freeform: Shape 1395">
              <a:extLst>
                <a:ext uri="{FF2B5EF4-FFF2-40B4-BE49-F238E27FC236}">
                  <a16:creationId xmlns:a16="http://schemas.microsoft.com/office/drawing/2014/main" id="{ACCE777D-C4D7-D235-529A-77F487D219BB}"/>
                </a:ext>
              </a:extLst>
            </p:cNvPr>
            <p:cNvSpPr/>
            <p:nvPr/>
          </p:nvSpPr>
          <p:spPr>
            <a:xfrm>
              <a:off x="11214186" y="3935720"/>
              <a:ext cx="41977" cy="24894"/>
            </a:xfrm>
            <a:custGeom>
              <a:avLst/>
              <a:gdLst>
                <a:gd name="csX0" fmla="*/ 41978 w 41977"/>
                <a:gd name="csY0" fmla="*/ 0 h 24894"/>
                <a:gd name="csX1" fmla="*/ 40364 w 41977"/>
                <a:gd name="csY1" fmla="*/ 24895 h 24894"/>
                <a:gd name="csX2" fmla="*/ 9707 w 41977"/>
                <a:gd name="csY2" fmla="*/ 19017 h 24894"/>
                <a:gd name="csX3" fmla="*/ 7402 w 41977"/>
                <a:gd name="csY3" fmla="*/ 0 h 24894"/>
                <a:gd name="csX4" fmla="*/ 41862 w 41977"/>
                <a:gd name="csY4" fmla="*/ 0 h 24894"/>
              </a:gdLst>
              <a:ahLst/>
              <a:cxnLst>
                <a:cxn ang="0">
                  <a:pos x="csX0" y="csY0"/>
                </a:cxn>
                <a:cxn ang="0">
                  <a:pos x="csX1" y="csY1"/>
                </a:cxn>
                <a:cxn ang="0">
                  <a:pos x="csX2" y="csY2"/>
                </a:cxn>
                <a:cxn ang="0">
                  <a:pos x="csX3" y="csY3"/>
                </a:cxn>
                <a:cxn ang="0">
                  <a:pos x="csX4" y="csY4"/>
                </a:cxn>
              </a:cxnLst>
              <a:rect l="l" t="t" r="r" b="b"/>
              <a:pathLst>
                <a:path w="41977" h="24894">
                  <a:moveTo>
                    <a:pt x="41978" y="0"/>
                  </a:moveTo>
                  <a:lnTo>
                    <a:pt x="40364" y="24895"/>
                  </a:lnTo>
                  <a:lnTo>
                    <a:pt x="9707" y="19017"/>
                  </a:lnTo>
                  <a:cubicBezTo>
                    <a:pt x="-2395" y="22820"/>
                    <a:pt x="-3201" y="16481"/>
                    <a:pt x="7402" y="0"/>
                  </a:cubicBezTo>
                  <a:lnTo>
                    <a:pt x="41862" y="0"/>
                  </a:lnTo>
                  <a:close/>
                </a:path>
              </a:pathLst>
            </a:custGeom>
            <a:solidFill>
              <a:srgbClr val="F2D60E"/>
            </a:solidFill>
            <a:ln w="11479" cap="flat">
              <a:noFill/>
              <a:prstDash val="solid"/>
              <a:miter/>
            </a:ln>
          </p:spPr>
          <p:txBody>
            <a:bodyPr/>
            <a:lstStyle/>
            <a:p>
              <a:endParaRPr lang="en-US"/>
            </a:p>
          </p:txBody>
        </p:sp>
        <p:sp>
          <p:nvSpPr>
            <p:cNvPr id="1397" name="Freeform: Shape 1396">
              <a:extLst>
                <a:ext uri="{FF2B5EF4-FFF2-40B4-BE49-F238E27FC236}">
                  <a16:creationId xmlns:a16="http://schemas.microsoft.com/office/drawing/2014/main" id="{F92CB2B8-411C-FAEA-9B4F-A002C1604EE6}"/>
                </a:ext>
              </a:extLst>
            </p:cNvPr>
            <p:cNvSpPr/>
            <p:nvPr/>
          </p:nvSpPr>
          <p:spPr>
            <a:xfrm>
              <a:off x="10254850" y="4473999"/>
              <a:ext cx="65234" cy="89731"/>
            </a:xfrm>
            <a:custGeom>
              <a:avLst/>
              <a:gdLst>
                <a:gd name="csX0" fmla="*/ 42643 w 65234"/>
                <a:gd name="csY0" fmla="*/ 6289 h 89731"/>
                <a:gd name="csX1" fmla="*/ 60277 w 65234"/>
                <a:gd name="csY1" fmla="*/ 56654 h 89731"/>
                <a:gd name="csX2" fmla="*/ 18671 w 65234"/>
                <a:gd name="csY2" fmla="*/ 88695 h 89731"/>
                <a:gd name="csX3" fmla="*/ 0 w 65234"/>
                <a:gd name="csY3" fmla="*/ 89732 h 89731"/>
                <a:gd name="csX4" fmla="*/ 26278 w 65234"/>
                <a:gd name="csY4" fmla="*/ 4330 h 89731"/>
                <a:gd name="csX5" fmla="*/ 34230 w 65234"/>
                <a:gd name="csY5" fmla="*/ 5943 h 89731"/>
                <a:gd name="csX6" fmla="*/ 42643 w 65234"/>
                <a:gd name="csY6" fmla="*/ 6289 h 897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234" h="89731">
                  <a:moveTo>
                    <a:pt x="42643" y="6289"/>
                  </a:moveTo>
                  <a:cubicBezTo>
                    <a:pt x="66616" y="9977"/>
                    <a:pt x="69728" y="37061"/>
                    <a:pt x="60277" y="56654"/>
                  </a:cubicBezTo>
                  <a:cubicBezTo>
                    <a:pt x="49904" y="68295"/>
                    <a:pt x="33769" y="80396"/>
                    <a:pt x="18671" y="88695"/>
                  </a:cubicBezTo>
                  <a:cubicBezTo>
                    <a:pt x="13946" y="89040"/>
                    <a:pt x="4725" y="89617"/>
                    <a:pt x="0" y="89732"/>
                  </a:cubicBezTo>
                  <a:lnTo>
                    <a:pt x="26278" y="4330"/>
                  </a:lnTo>
                  <a:cubicBezTo>
                    <a:pt x="29735" y="-2009"/>
                    <a:pt x="32386" y="-1318"/>
                    <a:pt x="34230" y="5943"/>
                  </a:cubicBezTo>
                  <a:cubicBezTo>
                    <a:pt x="36996" y="-1433"/>
                    <a:pt x="39762" y="-1202"/>
                    <a:pt x="42643" y="6289"/>
                  </a:cubicBezTo>
                  <a:close/>
                </a:path>
              </a:pathLst>
            </a:custGeom>
            <a:solidFill>
              <a:srgbClr val="DCD416"/>
            </a:solidFill>
            <a:ln w="11479" cap="flat">
              <a:noFill/>
              <a:prstDash val="solid"/>
              <a:miter/>
            </a:ln>
          </p:spPr>
          <p:txBody>
            <a:bodyPr/>
            <a:lstStyle/>
            <a:p>
              <a:endParaRPr lang="en-US"/>
            </a:p>
          </p:txBody>
        </p:sp>
        <p:sp>
          <p:nvSpPr>
            <p:cNvPr id="1398" name="Freeform: Shape 1397">
              <a:extLst>
                <a:ext uri="{FF2B5EF4-FFF2-40B4-BE49-F238E27FC236}">
                  <a16:creationId xmlns:a16="http://schemas.microsoft.com/office/drawing/2014/main" id="{99337C04-4AA3-38F9-EE00-594CBE9F36C3}"/>
                </a:ext>
              </a:extLst>
            </p:cNvPr>
            <p:cNvSpPr/>
            <p:nvPr/>
          </p:nvSpPr>
          <p:spPr>
            <a:xfrm>
              <a:off x="10289354" y="4437907"/>
              <a:ext cx="58577" cy="92746"/>
            </a:xfrm>
            <a:custGeom>
              <a:avLst/>
              <a:gdLst>
                <a:gd name="csX0" fmla="*/ 44098 w 58577"/>
                <a:gd name="csY0" fmla="*/ 5155 h 92746"/>
                <a:gd name="csX1" fmla="*/ 54240 w 58577"/>
                <a:gd name="csY1" fmla="*/ 14605 h 92746"/>
                <a:gd name="csX2" fmla="*/ 25888 w 58577"/>
                <a:gd name="csY2" fmla="*/ 92747 h 92746"/>
                <a:gd name="csX3" fmla="*/ 8254 w 58577"/>
                <a:gd name="csY3" fmla="*/ 42381 h 92746"/>
                <a:gd name="csX4" fmla="*/ 44213 w 58577"/>
                <a:gd name="csY4" fmla="*/ 5155 h 92746"/>
              </a:gdLst>
              <a:ahLst/>
              <a:cxnLst>
                <a:cxn ang="0">
                  <a:pos x="csX0" y="csY0"/>
                </a:cxn>
                <a:cxn ang="0">
                  <a:pos x="csX1" y="csY1"/>
                </a:cxn>
                <a:cxn ang="0">
                  <a:pos x="csX2" y="csY2"/>
                </a:cxn>
                <a:cxn ang="0">
                  <a:pos x="csX3" y="csY3"/>
                </a:cxn>
                <a:cxn ang="0">
                  <a:pos x="csX4" y="csY4"/>
                </a:cxn>
              </a:cxnLst>
              <a:rect l="l" t="t" r="r" b="b"/>
              <a:pathLst>
                <a:path w="58577" h="92746">
                  <a:moveTo>
                    <a:pt x="44098" y="5155"/>
                  </a:moveTo>
                  <a:cubicBezTo>
                    <a:pt x="57928" y="-4642"/>
                    <a:pt x="62999" y="84"/>
                    <a:pt x="54240" y="14605"/>
                  </a:cubicBezTo>
                  <a:cubicBezTo>
                    <a:pt x="56430" y="43649"/>
                    <a:pt x="44904" y="71540"/>
                    <a:pt x="25888" y="92747"/>
                  </a:cubicBezTo>
                  <a:cubicBezTo>
                    <a:pt x="18051" y="80876"/>
                    <a:pt x="4681" y="55520"/>
                    <a:pt x="8254" y="42381"/>
                  </a:cubicBezTo>
                  <a:cubicBezTo>
                    <a:pt x="-16064" y="17141"/>
                    <a:pt x="18627" y="-11672"/>
                    <a:pt x="44213" y="5155"/>
                  </a:cubicBezTo>
                  <a:close/>
                </a:path>
              </a:pathLst>
            </a:custGeom>
            <a:solidFill>
              <a:srgbClr val="A9C738"/>
            </a:solidFill>
            <a:ln w="11479" cap="flat">
              <a:noFill/>
              <a:prstDash val="solid"/>
              <a:miter/>
            </a:ln>
          </p:spPr>
          <p:txBody>
            <a:bodyPr/>
            <a:lstStyle/>
            <a:p>
              <a:endParaRPr lang="en-US"/>
            </a:p>
          </p:txBody>
        </p:sp>
        <p:sp>
          <p:nvSpPr>
            <p:cNvPr id="1399" name="Freeform: Shape 1398">
              <a:extLst>
                <a:ext uri="{FF2B5EF4-FFF2-40B4-BE49-F238E27FC236}">
                  <a16:creationId xmlns:a16="http://schemas.microsoft.com/office/drawing/2014/main" id="{81DF6281-ED6C-ECC8-EF7D-F7CF7B193195}"/>
                </a:ext>
              </a:extLst>
            </p:cNvPr>
            <p:cNvSpPr/>
            <p:nvPr/>
          </p:nvSpPr>
          <p:spPr>
            <a:xfrm>
              <a:off x="10327515" y="4426581"/>
              <a:ext cx="38207" cy="44717"/>
            </a:xfrm>
            <a:custGeom>
              <a:avLst/>
              <a:gdLst>
                <a:gd name="csX0" fmla="*/ 31292 w 38207"/>
                <a:gd name="csY0" fmla="*/ 0 h 44717"/>
                <a:gd name="csX1" fmla="*/ 38208 w 38207"/>
                <a:gd name="csY1" fmla="*/ 33654 h 44717"/>
                <a:gd name="csX2" fmla="*/ 31523 w 38207"/>
                <a:gd name="csY2" fmla="*/ 44718 h 44717"/>
                <a:gd name="csX3" fmla="*/ 15964 w 38207"/>
                <a:gd name="csY3" fmla="*/ 25932 h 44717"/>
                <a:gd name="csX4" fmla="*/ 5822 w 38207"/>
                <a:gd name="csY4" fmla="*/ 16481 h 44717"/>
                <a:gd name="csX5" fmla="*/ 5245 w 38207"/>
                <a:gd name="csY5" fmla="*/ 9681 h 44717"/>
                <a:gd name="csX6" fmla="*/ 31177 w 38207"/>
                <a:gd name="csY6" fmla="*/ 0 h 447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207" h="44717">
                  <a:moveTo>
                    <a:pt x="31292" y="0"/>
                  </a:moveTo>
                  <a:cubicBezTo>
                    <a:pt x="35557" y="6569"/>
                    <a:pt x="38092" y="22705"/>
                    <a:pt x="38208" y="33654"/>
                  </a:cubicBezTo>
                  <a:lnTo>
                    <a:pt x="31523" y="44718"/>
                  </a:lnTo>
                  <a:cubicBezTo>
                    <a:pt x="30486" y="38033"/>
                    <a:pt x="21842" y="28352"/>
                    <a:pt x="15964" y="25932"/>
                  </a:cubicBezTo>
                  <a:lnTo>
                    <a:pt x="5822" y="16481"/>
                  </a:lnTo>
                  <a:cubicBezTo>
                    <a:pt x="-1900" y="16251"/>
                    <a:pt x="-1785" y="13830"/>
                    <a:pt x="5245" y="9681"/>
                  </a:cubicBezTo>
                  <a:lnTo>
                    <a:pt x="31177" y="0"/>
                  </a:lnTo>
                  <a:close/>
                </a:path>
              </a:pathLst>
            </a:custGeom>
            <a:solidFill>
              <a:srgbClr val="79820B"/>
            </a:solidFill>
            <a:ln w="11479" cap="flat">
              <a:noFill/>
              <a:prstDash val="solid"/>
              <a:miter/>
            </a:ln>
          </p:spPr>
          <p:txBody>
            <a:bodyPr/>
            <a:lstStyle/>
            <a:p>
              <a:endParaRPr lang="en-US"/>
            </a:p>
          </p:txBody>
        </p:sp>
        <p:sp>
          <p:nvSpPr>
            <p:cNvPr id="1400" name="Freeform: Shape 1399">
              <a:extLst>
                <a:ext uri="{FF2B5EF4-FFF2-40B4-BE49-F238E27FC236}">
                  <a16:creationId xmlns:a16="http://schemas.microsoft.com/office/drawing/2014/main" id="{8D4F4F8C-3D1F-62BB-8BF1-208442F42F0E}"/>
                </a:ext>
              </a:extLst>
            </p:cNvPr>
            <p:cNvSpPr/>
            <p:nvPr/>
          </p:nvSpPr>
          <p:spPr>
            <a:xfrm>
              <a:off x="10194740" y="4396716"/>
              <a:ext cx="138596" cy="83572"/>
            </a:xfrm>
            <a:custGeom>
              <a:avLst/>
              <a:gdLst>
                <a:gd name="csX0" fmla="*/ 74401 w 138596"/>
                <a:gd name="csY0" fmla="*/ 26177 h 83572"/>
                <a:gd name="csX1" fmla="*/ 95031 w 138596"/>
                <a:gd name="csY1" fmla="*/ 29865 h 83572"/>
                <a:gd name="csX2" fmla="*/ 129492 w 138596"/>
                <a:gd name="csY2" fmla="*/ 29865 h 83572"/>
                <a:gd name="csX3" fmla="*/ 138020 w 138596"/>
                <a:gd name="csY3" fmla="*/ 39546 h 83572"/>
                <a:gd name="csX4" fmla="*/ 138597 w 138596"/>
                <a:gd name="csY4" fmla="*/ 46346 h 83572"/>
                <a:gd name="csX5" fmla="*/ 102638 w 138596"/>
                <a:gd name="csY5" fmla="*/ 83573 h 83572"/>
                <a:gd name="csX6" fmla="*/ 94224 w 138596"/>
                <a:gd name="csY6" fmla="*/ 83227 h 83572"/>
                <a:gd name="csX7" fmla="*/ 51811 w 138596"/>
                <a:gd name="csY7" fmla="*/ 64325 h 83572"/>
                <a:gd name="csX8" fmla="*/ 63 w 138596"/>
                <a:gd name="csY8" fmla="*/ 47153 h 83572"/>
                <a:gd name="csX9" fmla="*/ 32795 w 138596"/>
                <a:gd name="csY9" fmla="*/ 45539 h 83572"/>
                <a:gd name="csX10" fmla="*/ 26110 w 138596"/>
                <a:gd name="csY10" fmla="*/ 13153 h 83572"/>
                <a:gd name="csX11" fmla="*/ 36137 w 138596"/>
                <a:gd name="csY11" fmla="*/ 5662 h 83572"/>
                <a:gd name="csX12" fmla="*/ 43513 w 138596"/>
                <a:gd name="csY12" fmla="*/ 5662 h 83572"/>
                <a:gd name="csX13" fmla="*/ 74401 w 138596"/>
                <a:gd name="csY13" fmla="*/ 26292 h 83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8596" h="83572">
                  <a:moveTo>
                    <a:pt x="74401" y="26177"/>
                  </a:moveTo>
                  <a:cubicBezTo>
                    <a:pt x="79472" y="27329"/>
                    <a:pt x="89384" y="28943"/>
                    <a:pt x="95031" y="29865"/>
                  </a:cubicBezTo>
                  <a:cubicBezTo>
                    <a:pt x="106787" y="26753"/>
                    <a:pt x="118312" y="26753"/>
                    <a:pt x="129492" y="29865"/>
                  </a:cubicBezTo>
                  <a:lnTo>
                    <a:pt x="138020" y="39546"/>
                  </a:lnTo>
                  <a:lnTo>
                    <a:pt x="138597" y="46346"/>
                  </a:lnTo>
                  <a:cubicBezTo>
                    <a:pt x="125343" y="47038"/>
                    <a:pt x="106787" y="67783"/>
                    <a:pt x="102638" y="83573"/>
                  </a:cubicBezTo>
                  <a:lnTo>
                    <a:pt x="94224" y="83227"/>
                  </a:lnTo>
                  <a:cubicBezTo>
                    <a:pt x="84197" y="71932"/>
                    <a:pt x="70021" y="65708"/>
                    <a:pt x="51811" y="64325"/>
                  </a:cubicBezTo>
                  <a:cubicBezTo>
                    <a:pt x="37635" y="67552"/>
                    <a:pt x="6863" y="61098"/>
                    <a:pt x="63" y="47153"/>
                  </a:cubicBezTo>
                  <a:cubicBezTo>
                    <a:pt x="-1435" y="34014"/>
                    <a:pt x="24151" y="34590"/>
                    <a:pt x="32795" y="45539"/>
                  </a:cubicBezTo>
                  <a:cubicBezTo>
                    <a:pt x="33256" y="36665"/>
                    <a:pt x="30951" y="25831"/>
                    <a:pt x="26110" y="13153"/>
                  </a:cubicBezTo>
                  <a:lnTo>
                    <a:pt x="36137" y="5662"/>
                  </a:lnTo>
                  <a:cubicBezTo>
                    <a:pt x="37635" y="-1945"/>
                    <a:pt x="40056" y="-1830"/>
                    <a:pt x="43513" y="5662"/>
                  </a:cubicBezTo>
                  <a:cubicBezTo>
                    <a:pt x="50313" y="12577"/>
                    <a:pt x="65181" y="24217"/>
                    <a:pt x="74401" y="26292"/>
                  </a:cubicBezTo>
                  <a:close/>
                </a:path>
              </a:pathLst>
            </a:custGeom>
            <a:solidFill>
              <a:srgbClr val="B99908"/>
            </a:solidFill>
            <a:ln w="11479" cap="flat">
              <a:noFill/>
              <a:prstDash val="solid"/>
              <a:miter/>
            </a:ln>
          </p:spPr>
          <p:txBody>
            <a:bodyPr/>
            <a:lstStyle/>
            <a:p>
              <a:endParaRPr lang="en-US"/>
            </a:p>
          </p:txBody>
        </p:sp>
        <p:sp>
          <p:nvSpPr>
            <p:cNvPr id="1401" name="Freeform: Shape 1400">
              <a:extLst>
                <a:ext uri="{FF2B5EF4-FFF2-40B4-BE49-F238E27FC236}">
                  <a16:creationId xmlns:a16="http://schemas.microsoft.com/office/drawing/2014/main" id="{7D71C2ED-1B98-69C9-01FF-90BE3D6B8780}"/>
                </a:ext>
              </a:extLst>
            </p:cNvPr>
            <p:cNvSpPr/>
            <p:nvPr/>
          </p:nvSpPr>
          <p:spPr>
            <a:xfrm>
              <a:off x="10289887" y="4418420"/>
              <a:ext cx="34460" cy="10943"/>
            </a:xfrm>
            <a:custGeom>
              <a:avLst/>
              <a:gdLst>
                <a:gd name="csX0" fmla="*/ 34460 w 34460"/>
                <a:gd name="csY0" fmla="*/ 8161 h 10943"/>
                <a:gd name="csX1" fmla="*/ 0 w 34460"/>
                <a:gd name="csY1" fmla="*/ 8161 h 10943"/>
                <a:gd name="csX2" fmla="*/ 15329 w 34460"/>
                <a:gd name="csY2" fmla="*/ 554 h 10943"/>
                <a:gd name="csX3" fmla="*/ 34460 w 34460"/>
                <a:gd name="csY3" fmla="*/ 8161 h 10943"/>
              </a:gdLst>
              <a:ahLst/>
              <a:cxnLst>
                <a:cxn ang="0">
                  <a:pos x="csX0" y="csY0"/>
                </a:cxn>
                <a:cxn ang="0">
                  <a:pos x="csX1" y="csY1"/>
                </a:cxn>
                <a:cxn ang="0">
                  <a:pos x="csX2" y="csY2"/>
                </a:cxn>
                <a:cxn ang="0">
                  <a:pos x="csX3" y="csY3"/>
                </a:cxn>
              </a:cxnLst>
              <a:rect l="l" t="t" r="r" b="b"/>
              <a:pathLst>
                <a:path w="34460" h="10943">
                  <a:moveTo>
                    <a:pt x="34460" y="8161"/>
                  </a:moveTo>
                  <a:cubicBezTo>
                    <a:pt x="22589" y="11273"/>
                    <a:pt x="8183" y="12425"/>
                    <a:pt x="0" y="8161"/>
                  </a:cubicBezTo>
                  <a:lnTo>
                    <a:pt x="15329" y="554"/>
                  </a:lnTo>
                  <a:cubicBezTo>
                    <a:pt x="20400" y="-1981"/>
                    <a:pt x="32501" y="4818"/>
                    <a:pt x="34460" y="8161"/>
                  </a:cubicBezTo>
                  <a:close/>
                </a:path>
              </a:pathLst>
            </a:custGeom>
            <a:solidFill>
              <a:srgbClr val="A79707"/>
            </a:solidFill>
            <a:ln w="11479" cap="flat">
              <a:noFill/>
              <a:prstDash val="solid"/>
              <a:miter/>
            </a:ln>
          </p:spPr>
          <p:txBody>
            <a:bodyPr/>
            <a:lstStyle/>
            <a:p>
              <a:endParaRPr lang="en-US"/>
            </a:p>
          </p:txBody>
        </p:sp>
        <p:sp>
          <p:nvSpPr>
            <p:cNvPr id="1402" name="Freeform: Shape 1401">
              <a:extLst>
                <a:ext uri="{FF2B5EF4-FFF2-40B4-BE49-F238E27FC236}">
                  <a16:creationId xmlns:a16="http://schemas.microsoft.com/office/drawing/2014/main" id="{14B52D10-635D-D4A3-8ADE-833A37048A8A}"/>
                </a:ext>
              </a:extLst>
            </p:cNvPr>
            <p:cNvSpPr/>
            <p:nvPr/>
          </p:nvSpPr>
          <p:spPr>
            <a:xfrm>
              <a:off x="10168180" y="4345987"/>
              <a:ext cx="70073" cy="57568"/>
            </a:xfrm>
            <a:custGeom>
              <a:avLst/>
              <a:gdLst>
                <a:gd name="csX0" fmla="*/ 53823 w 70073"/>
                <a:gd name="csY0" fmla="*/ 20893 h 57568"/>
                <a:gd name="csX1" fmla="*/ 69152 w 70073"/>
                <a:gd name="csY1" fmla="*/ 46479 h 57568"/>
                <a:gd name="csX2" fmla="*/ 70074 w 70073"/>
                <a:gd name="csY2" fmla="*/ 56275 h 57568"/>
                <a:gd name="csX3" fmla="*/ 62697 w 70073"/>
                <a:gd name="csY3" fmla="*/ 56275 h 57568"/>
                <a:gd name="csX4" fmla="*/ 0 w 70073"/>
                <a:gd name="csY4" fmla="*/ 21930 h 57568"/>
                <a:gd name="csX5" fmla="*/ 29159 w 70073"/>
                <a:gd name="csY5" fmla="*/ 5449 h 57568"/>
                <a:gd name="csX6" fmla="*/ 36535 w 70073"/>
                <a:gd name="csY6" fmla="*/ 5794 h 57568"/>
                <a:gd name="csX7" fmla="*/ 53823 w 70073"/>
                <a:gd name="csY7" fmla="*/ 20893 h 575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073" h="57568">
                  <a:moveTo>
                    <a:pt x="53823" y="20893"/>
                  </a:moveTo>
                  <a:lnTo>
                    <a:pt x="69152" y="46479"/>
                  </a:lnTo>
                  <a:lnTo>
                    <a:pt x="70074" y="56275"/>
                  </a:lnTo>
                  <a:lnTo>
                    <a:pt x="62697" y="56275"/>
                  </a:lnTo>
                  <a:cubicBezTo>
                    <a:pt x="43450" y="63766"/>
                    <a:pt x="14522" y="36913"/>
                    <a:pt x="0" y="21930"/>
                  </a:cubicBezTo>
                  <a:cubicBezTo>
                    <a:pt x="576" y="12825"/>
                    <a:pt x="10257" y="7293"/>
                    <a:pt x="29159" y="5449"/>
                  </a:cubicBezTo>
                  <a:cubicBezTo>
                    <a:pt x="31118" y="-2043"/>
                    <a:pt x="33538" y="-1697"/>
                    <a:pt x="36535" y="5794"/>
                  </a:cubicBezTo>
                  <a:cubicBezTo>
                    <a:pt x="41260" y="9367"/>
                    <a:pt x="50942" y="15937"/>
                    <a:pt x="53823" y="20893"/>
                  </a:cubicBezTo>
                  <a:close/>
                </a:path>
              </a:pathLst>
            </a:custGeom>
            <a:solidFill>
              <a:srgbClr val="7E6E06"/>
            </a:solidFill>
            <a:ln w="11479" cap="flat">
              <a:noFill/>
              <a:prstDash val="solid"/>
              <a:miter/>
            </a:ln>
          </p:spPr>
          <p:txBody>
            <a:bodyPr/>
            <a:lstStyle/>
            <a:p>
              <a:endParaRPr lang="en-US"/>
            </a:p>
          </p:txBody>
        </p:sp>
        <p:sp>
          <p:nvSpPr>
            <p:cNvPr id="1403" name="Freeform: Shape 1402">
              <a:extLst>
                <a:ext uri="{FF2B5EF4-FFF2-40B4-BE49-F238E27FC236}">
                  <a16:creationId xmlns:a16="http://schemas.microsoft.com/office/drawing/2014/main" id="{CBEF30B8-1039-14EC-BA84-394B9A1F2142}"/>
                </a:ext>
              </a:extLst>
            </p:cNvPr>
            <p:cNvSpPr/>
            <p:nvPr/>
          </p:nvSpPr>
          <p:spPr>
            <a:xfrm>
              <a:off x="11128732" y="3793103"/>
              <a:ext cx="79398" cy="85781"/>
            </a:xfrm>
            <a:custGeom>
              <a:avLst/>
              <a:gdLst>
                <a:gd name="csX0" fmla="*/ 24050 w 79398"/>
                <a:gd name="csY0" fmla="*/ 7080 h 85781"/>
                <a:gd name="csX1" fmla="*/ 33271 w 79398"/>
                <a:gd name="csY1" fmla="*/ 28172 h 85781"/>
                <a:gd name="csX2" fmla="*/ 74416 w 79398"/>
                <a:gd name="csY2" fmla="*/ 40043 h 85781"/>
                <a:gd name="csX3" fmla="*/ 75914 w 79398"/>
                <a:gd name="csY3" fmla="*/ 63324 h 85781"/>
                <a:gd name="csX4" fmla="*/ 66924 w 79398"/>
                <a:gd name="csY4" fmla="*/ 82456 h 85781"/>
                <a:gd name="csX5" fmla="*/ 40993 w 79398"/>
                <a:gd name="csY5" fmla="*/ 65283 h 85781"/>
                <a:gd name="csX6" fmla="*/ 6532 w 79398"/>
                <a:gd name="csY6" fmla="*/ 22179 h 85781"/>
                <a:gd name="csX7" fmla="*/ 6532 w 79398"/>
                <a:gd name="csY7" fmla="*/ 5006 h 85781"/>
                <a:gd name="csX8" fmla="*/ 14830 w 79398"/>
                <a:gd name="csY8" fmla="*/ 6274 h 85781"/>
                <a:gd name="csX9" fmla="*/ 23935 w 79398"/>
                <a:gd name="csY9" fmla="*/ 7311 h 857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9398" h="85781">
                  <a:moveTo>
                    <a:pt x="24050" y="7080"/>
                  </a:moveTo>
                  <a:cubicBezTo>
                    <a:pt x="24050" y="12497"/>
                    <a:pt x="27047" y="26328"/>
                    <a:pt x="33271" y="28172"/>
                  </a:cubicBezTo>
                  <a:lnTo>
                    <a:pt x="74416" y="40043"/>
                  </a:lnTo>
                  <a:lnTo>
                    <a:pt x="75914" y="63324"/>
                  </a:lnTo>
                  <a:cubicBezTo>
                    <a:pt x="82829" y="70930"/>
                    <a:pt x="79256" y="86144"/>
                    <a:pt x="66924" y="82456"/>
                  </a:cubicBezTo>
                  <a:cubicBezTo>
                    <a:pt x="58396" y="92713"/>
                    <a:pt x="45603" y="77039"/>
                    <a:pt x="40993" y="65283"/>
                  </a:cubicBezTo>
                  <a:cubicBezTo>
                    <a:pt x="22898" y="64937"/>
                    <a:pt x="12295" y="39466"/>
                    <a:pt x="6532" y="22179"/>
                  </a:cubicBezTo>
                  <a:cubicBezTo>
                    <a:pt x="-1651" y="19182"/>
                    <a:pt x="-2688" y="8002"/>
                    <a:pt x="6532" y="5006"/>
                  </a:cubicBezTo>
                  <a:cubicBezTo>
                    <a:pt x="9990" y="-2140"/>
                    <a:pt x="12756" y="-1563"/>
                    <a:pt x="14830" y="6274"/>
                  </a:cubicBezTo>
                  <a:lnTo>
                    <a:pt x="23935" y="7311"/>
                  </a:lnTo>
                  <a:close/>
                </a:path>
              </a:pathLst>
            </a:custGeom>
            <a:solidFill>
              <a:srgbClr val="D9920B"/>
            </a:solidFill>
            <a:ln w="11479" cap="flat">
              <a:noFill/>
              <a:prstDash val="solid"/>
              <a:miter/>
            </a:ln>
          </p:spPr>
          <p:txBody>
            <a:bodyPr/>
            <a:lstStyle/>
            <a:p>
              <a:endParaRPr lang="en-US"/>
            </a:p>
          </p:txBody>
        </p:sp>
        <p:sp>
          <p:nvSpPr>
            <p:cNvPr id="1404" name="Freeform: Shape 1403">
              <a:extLst>
                <a:ext uri="{FF2B5EF4-FFF2-40B4-BE49-F238E27FC236}">
                  <a16:creationId xmlns:a16="http://schemas.microsoft.com/office/drawing/2014/main" id="{CBBBA7AD-C67B-CA88-E053-96B32B85AC07}"/>
                </a:ext>
              </a:extLst>
            </p:cNvPr>
            <p:cNvSpPr/>
            <p:nvPr/>
          </p:nvSpPr>
          <p:spPr>
            <a:xfrm>
              <a:off x="11099386" y="3677324"/>
              <a:ext cx="53742" cy="61822"/>
            </a:xfrm>
            <a:custGeom>
              <a:avLst/>
              <a:gdLst>
                <a:gd name="csX0" fmla="*/ 53742 w 53742"/>
                <a:gd name="csY0" fmla="*/ 36881 h 61822"/>
                <a:gd name="csX1" fmla="*/ 51322 w 53742"/>
                <a:gd name="csY1" fmla="*/ 43911 h 61822"/>
                <a:gd name="csX2" fmla="*/ 21471 w 53742"/>
                <a:gd name="csY2" fmla="*/ 52786 h 61822"/>
                <a:gd name="csX3" fmla="*/ 34 w 53742"/>
                <a:gd name="csY3" fmla="*/ 7607 h 61822"/>
                <a:gd name="csX4" fmla="*/ 10177 w 53742"/>
                <a:gd name="csY4" fmla="*/ 0 h 61822"/>
                <a:gd name="csX5" fmla="*/ 39912 w 53742"/>
                <a:gd name="csY5" fmla="*/ 7952 h 61822"/>
                <a:gd name="csX6" fmla="*/ 53742 w 53742"/>
                <a:gd name="csY6" fmla="*/ 36766 h 618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742" h="61822">
                  <a:moveTo>
                    <a:pt x="53742" y="36881"/>
                  </a:moveTo>
                  <a:cubicBezTo>
                    <a:pt x="53051" y="39071"/>
                    <a:pt x="52013" y="42182"/>
                    <a:pt x="51322" y="43911"/>
                  </a:cubicBezTo>
                  <a:cubicBezTo>
                    <a:pt x="37491" y="64311"/>
                    <a:pt x="27464" y="67307"/>
                    <a:pt x="21471" y="52786"/>
                  </a:cubicBezTo>
                  <a:cubicBezTo>
                    <a:pt x="12827" y="58203"/>
                    <a:pt x="-772" y="10257"/>
                    <a:pt x="34" y="7607"/>
                  </a:cubicBezTo>
                  <a:cubicBezTo>
                    <a:pt x="841" y="4380"/>
                    <a:pt x="5105" y="2075"/>
                    <a:pt x="10177" y="0"/>
                  </a:cubicBezTo>
                  <a:cubicBezTo>
                    <a:pt x="18129" y="0"/>
                    <a:pt x="36569" y="922"/>
                    <a:pt x="39912" y="7952"/>
                  </a:cubicBezTo>
                  <a:lnTo>
                    <a:pt x="53742" y="36766"/>
                  </a:lnTo>
                  <a:close/>
                </a:path>
              </a:pathLst>
            </a:custGeom>
            <a:solidFill>
              <a:srgbClr val="1F812E"/>
            </a:solidFill>
            <a:ln w="11479" cap="flat">
              <a:noFill/>
              <a:prstDash val="solid"/>
              <a:miter/>
            </a:ln>
          </p:spPr>
          <p:txBody>
            <a:bodyPr/>
            <a:lstStyle/>
            <a:p>
              <a:endParaRPr lang="en-US"/>
            </a:p>
          </p:txBody>
        </p:sp>
        <p:sp>
          <p:nvSpPr>
            <p:cNvPr id="1405" name="Freeform: Shape 1404">
              <a:extLst>
                <a:ext uri="{FF2B5EF4-FFF2-40B4-BE49-F238E27FC236}">
                  <a16:creationId xmlns:a16="http://schemas.microsoft.com/office/drawing/2014/main" id="{CD5E42DF-2199-1B7C-EBDA-3B58AC785931}"/>
                </a:ext>
              </a:extLst>
            </p:cNvPr>
            <p:cNvSpPr/>
            <p:nvPr/>
          </p:nvSpPr>
          <p:spPr>
            <a:xfrm>
              <a:off x="11100398" y="3721120"/>
              <a:ext cx="50424" cy="53563"/>
            </a:xfrm>
            <a:custGeom>
              <a:avLst/>
              <a:gdLst>
                <a:gd name="csX0" fmla="*/ 50309 w 50424"/>
                <a:gd name="csY0" fmla="*/ 115 h 53563"/>
                <a:gd name="csX1" fmla="*/ 34405 w 50424"/>
                <a:gd name="csY1" fmla="*/ 36420 h 53563"/>
                <a:gd name="csX2" fmla="*/ 25991 w 50424"/>
                <a:gd name="csY2" fmla="*/ 47945 h 53563"/>
                <a:gd name="csX3" fmla="*/ 18269 w 50424"/>
                <a:gd name="csY3" fmla="*/ 47945 h 53563"/>
                <a:gd name="csX4" fmla="*/ 10893 w 50424"/>
                <a:gd name="csY4" fmla="*/ 33769 h 53563"/>
                <a:gd name="csX5" fmla="*/ 19306 w 50424"/>
                <a:gd name="csY5" fmla="*/ 16942 h 53563"/>
                <a:gd name="csX6" fmla="*/ 20574 w 50424"/>
                <a:gd name="csY6" fmla="*/ 8874 h 53563"/>
                <a:gd name="csX7" fmla="*/ 50425 w 50424"/>
                <a:gd name="csY7" fmla="*/ 0 h 53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424" h="53563">
                  <a:moveTo>
                    <a:pt x="50309" y="115"/>
                  </a:moveTo>
                  <a:lnTo>
                    <a:pt x="34405" y="36420"/>
                  </a:lnTo>
                  <a:cubicBezTo>
                    <a:pt x="45699" y="47945"/>
                    <a:pt x="41204" y="52555"/>
                    <a:pt x="25991" y="47945"/>
                  </a:cubicBezTo>
                  <a:cubicBezTo>
                    <a:pt x="24377" y="55552"/>
                    <a:pt x="21727" y="55321"/>
                    <a:pt x="18269" y="47945"/>
                  </a:cubicBezTo>
                  <a:cubicBezTo>
                    <a:pt x="4439" y="49674"/>
                    <a:pt x="1788" y="44142"/>
                    <a:pt x="10893" y="33769"/>
                  </a:cubicBezTo>
                  <a:cubicBezTo>
                    <a:pt x="-4551" y="15790"/>
                    <a:pt x="-5127" y="13946"/>
                    <a:pt x="19306" y="16942"/>
                  </a:cubicBezTo>
                  <a:cubicBezTo>
                    <a:pt x="12968" y="14061"/>
                    <a:pt x="13659" y="11295"/>
                    <a:pt x="20574" y="8874"/>
                  </a:cubicBezTo>
                  <a:lnTo>
                    <a:pt x="50425" y="0"/>
                  </a:lnTo>
                  <a:close/>
                </a:path>
              </a:pathLst>
            </a:custGeom>
            <a:solidFill>
              <a:srgbClr val="82810C"/>
            </a:solidFill>
            <a:ln w="11479" cap="flat">
              <a:noFill/>
              <a:prstDash val="solid"/>
              <a:miter/>
            </a:ln>
          </p:spPr>
          <p:txBody>
            <a:bodyPr/>
            <a:lstStyle/>
            <a:p>
              <a:endParaRPr lang="en-US"/>
            </a:p>
          </p:txBody>
        </p:sp>
        <p:sp>
          <p:nvSpPr>
            <p:cNvPr id="1406" name="Freeform: Shape 1405">
              <a:extLst>
                <a:ext uri="{FF2B5EF4-FFF2-40B4-BE49-F238E27FC236}">
                  <a16:creationId xmlns:a16="http://schemas.microsoft.com/office/drawing/2014/main" id="{E82CA4C6-5917-E24B-3B89-FA9890A6BE02}"/>
                </a:ext>
              </a:extLst>
            </p:cNvPr>
            <p:cNvSpPr/>
            <p:nvPr/>
          </p:nvSpPr>
          <p:spPr>
            <a:xfrm>
              <a:off x="11125174" y="3767861"/>
              <a:ext cx="37579" cy="31302"/>
            </a:xfrm>
            <a:custGeom>
              <a:avLst/>
              <a:gdLst>
                <a:gd name="csX0" fmla="*/ 36367 w 37579"/>
                <a:gd name="csY0" fmla="*/ 3855 h 31302"/>
                <a:gd name="csX1" fmla="*/ 18388 w 37579"/>
                <a:gd name="csY1" fmla="*/ 31285 h 31302"/>
                <a:gd name="csX2" fmla="*/ 10090 w 37579"/>
                <a:gd name="csY2" fmla="*/ 30017 h 31302"/>
                <a:gd name="csX3" fmla="*/ 1446 w 37579"/>
                <a:gd name="csY3" fmla="*/ 12844 h 31302"/>
                <a:gd name="csX4" fmla="*/ 36252 w 37579"/>
                <a:gd name="csY4" fmla="*/ 3855 h 31302"/>
              </a:gdLst>
              <a:ahLst/>
              <a:cxnLst>
                <a:cxn ang="0">
                  <a:pos x="csX0" y="csY0"/>
                </a:cxn>
                <a:cxn ang="0">
                  <a:pos x="csX1" y="csY1"/>
                </a:cxn>
                <a:cxn ang="0">
                  <a:pos x="csX2" y="csY2"/>
                </a:cxn>
                <a:cxn ang="0">
                  <a:pos x="csX3" y="csY3"/>
                </a:cxn>
                <a:cxn ang="0">
                  <a:pos x="csX4" y="csY4"/>
                </a:cxn>
              </a:cxnLst>
              <a:rect l="l" t="t" r="r" b="b"/>
              <a:pathLst>
                <a:path w="37579" h="31302">
                  <a:moveTo>
                    <a:pt x="36367" y="3855"/>
                  </a:moveTo>
                  <a:cubicBezTo>
                    <a:pt x="42130" y="9617"/>
                    <a:pt x="25879" y="24485"/>
                    <a:pt x="18388" y="31285"/>
                  </a:cubicBezTo>
                  <a:lnTo>
                    <a:pt x="10090" y="30017"/>
                  </a:lnTo>
                  <a:cubicBezTo>
                    <a:pt x="985" y="35664"/>
                    <a:pt x="-2127" y="21373"/>
                    <a:pt x="1446" y="12844"/>
                  </a:cubicBezTo>
                  <a:cubicBezTo>
                    <a:pt x="4788" y="-410"/>
                    <a:pt x="16429" y="-3406"/>
                    <a:pt x="36252" y="3855"/>
                  </a:cubicBezTo>
                  <a:close/>
                </a:path>
              </a:pathLst>
            </a:custGeom>
            <a:solidFill>
              <a:srgbClr val="5D2C0B"/>
            </a:solidFill>
            <a:ln w="11479" cap="flat">
              <a:noFill/>
              <a:prstDash val="solid"/>
              <a:miter/>
            </a:ln>
          </p:spPr>
          <p:txBody>
            <a:bodyPr/>
            <a:lstStyle/>
            <a:p>
              <a:endParaRPr lang="en-US"/>
            </a:p>
          </p:txBody>
        </p:sp>
        <p:sp>
          <p:nvSpPr>
            <p:cNvPr id="1407" name="Freeform: Shape 1406">
              <a:extLst>
                <a:ext uri="{FF2B5EF4-FFF2-40B4-BE49-F238E27FC236}">
                  <a16:creationId xmlns:a16="http://schemas.microsoft.com/office/drawing/2014/main" id="{365551D3-F8E2-45D5-FB6F-6A42F3315C80}"/>
                </a:ext>
              </a:extLst>
            </p:cNvPr>
            <p:cNvSpPr/>
            <p:nvPr/>
          </p:nvSpPr>
          <p:spPr>
            <a:xfrm>
              <a:off x="11122012" y="3757540"/>
              <a:ext cx="39644" cy="23165"/>
            </a:xfrm>
            <a:custGeom>
              <a:avLst/>
              <a:gdLst>
                <a:gd name="csX0" fmla="*/ 39530 w 39644"/>
                <a:gd name="csY0" fmla="*/ 14176 h 23165"/>
                <a:gd name="csX1" fmla="*/ 4723 w 39644"/>
                <a:gd name="csY1" fmla="*/ 23166 h 23165"/>
                <a:gd name="csX2" fmla="*/ 4378 w 39644"/>
                <a:gd name="csY2" fmla="*/ 11525 h 23165"/>
                <a:gd name="csX3" fmla="*/ 12791 w 39644"/>
                <a:gd name="csY3" fmla="*/ 0 h 23165"/>
                <a:gd name="csX4" fmla="*/ 39645 w 39644"/>
                <a:gd name="csY4" fmla="*/ 14291 h 23165"/>
              </a:gdLst>
              <a:ahLst/>
              <a:cxnLst>
                <a:cxn ang="0">
                  <a:pos x="csX0" y="csY0"/>
                </a:cxn>
                <a:cxn ang="0">
                  <a:pos x="csX1" y="csY1"/>
                </a:cxn>
                <a:cxn ang="0">
                  <a:pos x="csX2" y="csY2"/>
                </a:cxn>
                <a:cxn ang="0">
                  <a:pos x="csX3" y="csY3"/>
                </a:cxn>
                <a:cxn ang="0">
                  <a:pos x="csX4" y="csY4"/>
                </a:cxn>
              </a:cxnLst>
              <a:rect l="l" t="t" r="r" b="b"/>
              <a:pathLst>
                <a:path w="39644" h="23165">
                  <a:moveTo>
                    <a:pt x="39530" y="14176"/>
                  </a:moveTo>
                  <a:lnTo>
                    <a:pt x="4723" y="23166"/>
                  </a:lnTo>
                  <a:cubicBezTo>
                    <a:pt x="-2307" y="21091"/>
                    <a:pt x="-694" y="16135"/>
                    <a:pt x="4378" y="11525"/>
                  </a:cubicBezTo>
                  <a:cubicBezTo>
                    <a:pt x="6452" y="8644"/>
                    <a:pt x="11293" y="3342"/>
                    <a:pt x="12791" y="0"/>
                  </a:cubicBezTo>
                  <a:lnTo>
                    <a:pt x="39645" y="14291"/>
                  </a:lnTo>
                  <a:close/>
                </a:path>
              </a:pathLst>
            </a:custGeom>
            <a:solidFill>
              <a:srgbClr val="702308"/>
            </a:solidFill>
            <a:ln w="11479" cap="flat">
              <a:noFill/>
              <a:prstDash val="solid"/>
              <a:miter/>
            </a:ln>
          </p:spPr>
          <p:txBody>
            <a:bodyPr/>
            <a:lstStyle/>
            <a:p>
              <a:endParaRPr lang="en-US"/>
            </a:p>
          </p:txBody>
        </p:sp>
        <p:sp>
          <p:nvSpPr>
            <p:cNvPr id="1408" name="Freeform: Shape 1407">
              <a:extLst>
                <a:ext uri="{FF2B5EF4-FFF2-40B4-BE49-F238E27FC236}">
                  <a16:creationId xmlns:a16="http://schemas.microsoft.com/office/drawing/2014/main" id="{80E87226-7111-420E-BFF0-26CB5495B913}"/>
                </a:ext>
              </a:extLst>
            </p:cNvPr>
            <p:cNvSpPr/>
            <p:nvPr/>
          </p:nvSpPr>
          <p:spPr>
            <a:xfrm>
              <a:off x="11190081" y="3856311"/>
              <a:ext cx="23671" cy="49748"/>
            </a:xfrm>
            <a:custGeom>
              <a:avLst/>
              <a:gdLst>
                <a:gd name="csX0" fmla="*/ 23670 w 23671"/>
                <a:gd name="csY0" fmla="*/ 7837 h 49748"/>
                <a:gd name="csX1" fmla="*/ 22863 w 23671"/>
                <a:gd name="csY1" fmla="*/ 44949 h 49748"/>
                <a:gd name="csX2" fmla="*/ 5575 w 23671"/>
                <a:gd name="csY2" fmla="*/ 27776 h 49748"/>
                <a:gd name="csX3" fmla="*/ 5575 w 23671"/>
                <a:gd name="csY3" fmla="*/ 19132 h 49748"/>
                <a:gd name="csX4" fmla="*/ 14565 w 23671"/>
                <a:gd name="csY4" fmla="*/ 0 h 49748"/>
                <a:gd name="csX5" fmla="*/ 23670 w 23671"/>
                <a:gd name="csY5" fmla="*/ 7837 h 49748"/>
              </a:gdLst>
              <a:ahLst/>
              <a:cxnLst>
                <a:cxn ang="0">
                  <a:pos x="csX0" y="csY0"/>
                </a:cxn>
                <a:cxn ang="0">
                  <a:pos x="csX1" y="csY1"/>
                </a:cxn>
                <a:cxn ang="0">
                  <a:pos x="csX2" y="csY2"/>
                </a:cxn>
                <a:cxn ang="0">
                  <a:pos x="csX3" y="csY3"/>
                </a:cxn>
                <a:cxn ang="0">
                  <a:pos x="csX4" y="csY4"/>
                </a:cxn>
                <a:cxn ang="0">
                  <a:pos x="csX5" y="csY5"/>
                </a:cxn>
              </a:cxnLst>
              <a:rect l="l" t="t" r="r" b="b"/>
              <a:pathLst>
                <a:path w="23671" h="49748">
                  <a:moveTo>
                    <a:pt x="23670" y="7837"/>
                  </a:moveTo>
                  <a:lnTo>
                    <a:pt x="22863" y="44949"/>
                  </a:lnTo>
                  <a:cubicBezTo>
                    <a:pt x="12260" y="57742"/>
                    <a:pt x="-5028" y="42528"/>
                    <a:pt x="5575" y="27776"/>
                  </a:cubicBezTo>
                  <a:cubicBezTo>
                    <a:pt x="-1916" y="25356"/>
                    <a:pt x="-1801" y="22474"/>
                    <a:pt x="5575" y="19132"/>
                  </a:cubicBezTo>
                  <a:lnTo>
                    <a:pt x="14565" y="0"/>
                  </a:lnTo>
                  <a:cubicBezTo>
                    <a:pt x="16294" y="346"/>
                    <a:pt x="23785" y="4610"/>
                    <a:pt x="23670" y="7837"/>
                  </a:cubicBezTo>
                  <a:close/>
                </a:path>
              </a:pathLst>
            </a:custGeom>
            <a:solidFill>
              <a:srgbClr val="E7CB0F"/>
            </a:solidFill>
            <a:ln w="11479" cap="flat">
              <a:noFill/>
              <a:prstDash val="solid"/>
              <a:miter/>
            </a:ln>
          </p:spPr>
          <p:txBody>
            <a:bodyPr/>
            <a:lstStyle/>
            <a:p>
              <a:endParaRPr lang="en-US"/>
            </a:p>
          </p:txBody>
        </p:sp>
        <p:sp>
          <p:nvSpPr>
            <p:cNvPr id="1409" name="Freeform: Shape 1408">
              <a:extLst>
                <a:ext uri="{FF2B5EF4-FFF2-40B4-BE49-F238E27FC236}">
                  <a16:creationId xmlns:a16="http://schemas.microsoft.com/office/drawing/2014/main" id="{2C52DC9A-9F63-892D-10A1-8EFEF0A312A2}"/>
                </a:ext>
              </a:extLst>
            </p:cNvPr>
            <p:cNvSpPr/>
            <p:nvPr/>
          </p:nvSpPr>
          <p:spPr>
            <a:xfrm>
              <a:off x="10526169" y="3220193"/>
              <a:ext cx="102911" cy="60658"/>
            </a:xfrm>
            <a:custGeom>
              <a:avLst/>
              <a:gdLst>
                <a:gd name="csX0" fmla="*/ 39748 w 102911"/>
                <a:gd name="csY0" fmla="*/ 9375 h 60658"/>
                <a:gd name="csX1" fmla="*/ 99103 w 102911"/>
                <a:gd name="csY1" fmla="*/ 26663 h 60658"/>
                <a:gd name="csX2" fmla="*/ 92533 w 102911"/>
                <a:gd name="csY2" fmla="*/ 41876 h 60658"/>
                <a:gd name="csX3" fmla="*/ 80893 w 102911"/>
                <a:gd name="csY3" fmla="*/ 43374 h 60658"/>
                <a:gd name="csX4" fmla="*/ 13009 w 102911"/>
                <a:gd name="csY4" fmla="*/ 52364 h 60658"/>
                <a:gd name="csX5" fmla="*/ 4135 w 102911"/>
                <a:gd name="csY5" fmla="*/ 43029 h 60658"/>
                <a:gd name="csX6" fmla="*/ 13009 w 102911"/>
                <a:gd name="csY6" fmla="*/ 9375 h 60658"/>
                <a:gd name="csX7" fmla="*/ 39748 w 102911"/>
                <a:gd name="csY7" fmla="*/ 9375 h 60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2911" h="60658">
                  <a:moveTo>
                    <a:pt x="39748" y="9375"/>
                  </a:moveTo>
                  <a:cubicBezTo>
                    <a:pt x="62453" y="9375"/>
                    <a:pt x="87923" y="6494"/>
                    <a:pt x="99103" y="26663"/>
                  </a:cubicBezTo>
                  <a:cubicBezTo>
                    <a:pt x="106133" y="33578"/>
                    <a:pt x="103137" y="43144"/>
                    <a:pt x="92533" y="41876"/>
                  </a:cubicBezTo>
                  <a:cubicBezTo>
                    <a:pt x="94262" y="58357"/>
                    <a:pt x="87808" y="58933"/>
                    <a:pt x="80893" y="43374"/>
                  </a:cubicBezTo>
                  <a:cubicBezTo>
                    <a:pt x="70635" y="63083"/>
                    <a:pt x="28107" y="65733"/>
                    <a:pt x="13009" y="52364"/>
                  </a:cubicBezTo>
                  <a:cubicBezTo>
                    <a:pt x="216" y="62391"/>
                    <a:pt x="-3933" y="57320"/>
                    <a:pt x="4135" y="43029"/>
                  </a:cubicBezTo>
                  <a:lnTo>
                    <a:pt x="13009" y="9375"/>
                  </a:lnTo>
                  <a:cubicBezTo>
                    <a:pt x="23843" y="961"/>
                    <a:pt x="37212" y="-6645"/>
                    <a:pt x="39748" y="9375"/>
                  </a:cubicBezTo>
                  <a:close/>
                </a:path>
              </a:pathLst>
            </a:custGeom>
            <a:solidFill>
              <a:srgbClr val="40AA51"/>
            </a:solidFill>
            <a:ln w="11479" cap="flat">
              <a:noFill/>
              <a:prstDash val="solid"/>
              <a:miter/>
            </a:ln>
          </p:spPr>
          <p:txBody>
            <a:bodyPr/>
            <a:lstStyle/>
            <a:p>
              <a:endParaRPr lang="en-US"/>
            </a:p>
          </p:txBody>
        </p:sp>
        <p:sp>
          <p:nvSpPr>
            <p:cNvPr id="1410" name="Freeform: Shape 1409">
              <a:extLst>
                <a:ext uri="{FF2B5EF4-FFF2-40B4-BE49-F238E27FC236}">
                  <a16:creationId xmlns:a16="http://schemas.microsoft.com/office/drawing/2014/main" id="{799365C0-AA66-A207-FD15-EBEEECFCA91C}"/>
                </a:ext>
              </a:extLst>
            </p:cNvPr>
            <p:cNvSpPr/>
            <p:nvPr/>
          </p:nvSpPr>
          <p:spPr>
            <a:xfrm>
              <a:off x="10626938" y="3246164"/>
              <a:ext cx="51580" cy="56733"/>
            </a:xfrm>
            <a:custGeom>
              <a:avLst/>
              <a:gdLst>
                <a:gd name="csX0" fmla="*/ 44319 w 51580"/>
                <a:gd name="csY0" fmla="*/ 0 h 56733"/>
                <a:gd name="csX1" fmla="*/ 51580 w 51580"/>
                <a:gd name="csY1" fmla="*/ 9566 h 56733"/>
                <a:gd name="csX2" fmla="*/ 8015 w 51580"/>
                <a:gd name="csY2" fmla="*/ 52325 h 56733"/>
                <a:gd name="csX3" fmla="*/ 6747 w 51580"/>
                <a:gd name="csY3" fmla="*/ 346 h 56733"/>
                <a:gd name="csX4" fmla="*/ 44319 w 51580"/>
                <a:gd name="csY4" fmla="*/ 0 h 56733"/>
              </a:gdLst>
              <a:ahLst/>
              <a:cxnLst>
                <a:cxn ang="0">
                  <a:pos x="csX0" y="csY0"/>
                </a:cxn>
                <a:cxn ang="0">
                  <a:pos x="csX1" y="csY1"/>
                </a:cxn>
                <a:cxn ang="0">
                  <a:pos x="csX2" y="csY2"/>
                </a:cxn>
                <a:cxn ang="0">
                  <a:pos x="csX3" y="csY3"/>
                </a:cxn>
                <a:cxn ang="0">
                  <a:pos x="csX4" y="csY4"/>
                </a:cxn>
              </a:cxnLst>
              <a:rect l="l" t="t" r="r" b="b"/>
              <a:pathLst>
                <a:path w="51580" h="56733">
                  <a:moveTo>
                    <a:pt x="44319" y="0"/>
                  </a:moveTo>
                  <a:lnTo>
                    <a:pt x="51580" y="9566"/>
                  </a:lnTo>
                  <a:cubicBezTo>
                    <a:pt x="44319" y="50596"/>
                    <a:pt x="29797" y="64887"/>
                    <a:pt x="8015" y="52325"/>
                  </a:cubicBezTo>
                  <a:cubicBezTo>
                    <a:pt x="62" y="39416"/>
                    <a:pt x="-4548" y="12908"/>
                    <a:pt x="6747" y="346"/>
                  </a:cubicBezTo>
                  <a:lnTo>
                    <a:pt x="44319" y="0"/>
                  </a:lnTo>
                  <a:close/>
                </a:path>
              </a:pathLst>
            </a:custGeom>
            <a:solidFill>
              <a:srgbClr val="40AA51"/>
            </a:solidFill>
            <a:ln w="11479" cap="flat">
              <a:noFill/>
              <a:prstDash val="solid"/>
              <a:miter/>
            </a:ln>
          </p:spPr>
          <p:txBody>
            <a:bodyPr/>
            <a:lstStyle/>
            <a:p>
              <a:endParaRPr lang="en-US"/>
            </a:p>
          </p:txBody>
        </p:sp>
        <p:sp>
          <p:nvSpPr>
            <p:cNvPr id="1411" name="Freeform: Shape 1410">
              <a:extLst>
                <a:ext uri="{FF2B5EF4-FFF2-40B4-BE49-F238E27FC236}">
                  <a16:creationId xmlns:a16="http://schemas.microsoft.com/office/drawing/2014/main" id="{18527DF8-67CC-C98F-2974-8185339FE2A7}"/>
                </a:ext>
              </a:extLst>
            </p:cNvPr>
            <p:cNvSpPr/>
            <p:nvPr/>
          </p:nvSpPr>
          <p:spPr>
            <a:xfrm>
              <a:off x="10606737" y="3246510"/>
              <a:ext cx="28909" cy="57124"/>
            </a:xfrm>
            <a:custGeom>
              <a:avLst/>
              <a:gdLst>
                <a:gd name="csX0" fmla="*/ 26833 w 28909"/>
                <a:gd name="csY0" fmla="*/ 0 h 57124"/>
                <a:gd name="csX1" fmla="*/ 28100 w 28909"/>
                <a:gd name="csY1" fmla="*/ 51979 h 57124"/>
                <a:gd name="csX2" fmla="*/ 18419 w 28909"/>
                <a:gd name="csY2" fmla="*/ 51633 h 57124"/>
                <a:gd name="csX3" fmla="*/ 11850 w 28909"/>
                <a:gd name="csY3" fmla="*/ 15674 h 57124"/>
                <a:gd name="csX4" fmla="*/ 18419 w 28909"/>
                <a:gd name="csY4" fmla="*/ 461 h 57124"/>
                <a:gd name="csX5" fmla="*/ 26833 w 28909"/>
                <a:gd name="csY5" fmla="*/ 115 h 57124"/>
              </a:gdLst>
              <a:ahLst/>
              <a:cxnLst>
                <a:cxn ang="0">
                  <a:pos x="csX0" y="csY0"/>
                </a:cxn>
                <a:cxn ang="0">
                  <a:pos x="csX1" y="csY1"/>
                </a:cxn>
                <a:cxn ang="0">
                  <a:pos x="csX2" y="csY2"/>
                </a:cxn>
                <a:cxn ang="0">
                  <a:pos x="csX3" y="csY3"/>
                </a:cxn>
                <a:cxn ang="0">
                  <a:pos x="csX4" y="csY4"/>
                </a:cxn>
                <a:cxn ang="0">
                  <a:pos x="csX5" y="csY5"/>
                </a:cxn>
              </a:cxnLst>
              <a:rect l="l" t="t" r="r" b="b"/>
              <a:pathLst>
                <a:path w="28909" h="57124">
                  <a:moveTo>
                    <a:pt x="26833" y="0"/>
                  </a:moveTo>
                  <a:cubicBezTo>
                    <a:pt x="29599" y="16020"/>
                    <a:pt x="29138" y="34115"/>
                    <a:pt x="28100" y="51979"/>
                  </a:cubicBezTo>
                  <a:cubicBezTo>
                    <a:pt x="25104" y="59009"/>
                    <a:pt x="21877" y="58779"/>
                    <a:pt x="18419" y="51633"/>
                  </a:cubicBezTo>
                  <a:cubicBezTo>
                    <a:pt x="-3709" y="53362"/>
                    <a:pt x="-5899" y="41376"/>
                    <a:pt x="11850" y="15674"/>
                  </a:cubicBezTo>
                  <a:cubicBezTo>
                    <a:pt x="11043" y="11410"/>
                    <a:pt x="16575" y="2075"/>
                    <a:pt x="18419" y="461"/>
                  </a:cubicBezTo>
                  <a:lnTo>
                    <a:pt x="26833" y="115"/>
                  </a:lnTo>
                  <a:close/>
                </a:path>
              </a:pathLst>
            </a:custGeom>
            <a:solidFill>
              <a:srgbClr val="155821"/>
            </a:solidFill>
            <a:ln w="11479" cap="flat">
              <a:noFill/>
              <a:prstDash val="solid"/>
              <a:miter/>
            </a:ln>
          </p:spPr>
          <p:txBody>
            <a:bodyPr/>
            <a:lstStyle/>
            <a:p>
              <a:endParaRPr lang="en-US"/>
            </a:p>
          </p:txBody>
        </p:sp>
        <p:sp>
          <p:nvSpPr>
            <p:cNvPr id="1412" name="Freeform: Shape 1411">
              <a:extLst>
                <a:ext uri="{FF2B5EF4-FFF2-40B4-BE49-F238E27FC236}">
                  <a16:creationId xmlns:a16="http://schemas.microsoft.com/office/drawing/2014/main" id="{EE834996-45CC-96C2-DF60-B7561EBF807B}"/>
                </a:ext>
              </a:extLst>
            </p:cNvPr>
            <p:cNvSpPr/>
            <p:nvPr/>
          </p:nvSpPr>
          <p:spPr>
            <a:xfrm>
              <a:off x="10539178" y="3203774"/>
              <a:ext cx="52720" cy="25794"/>
            </a:xfrm>
            <a:custGeom>
              <a:avLst/>
              <a:gdLst>
                <a:gd name="csX0" fmla="*/ 52670 w 52720"/>
                <a:gd name="csY0" fmla="*/ 8622 h 25794"/>
                <a:gd name="csX1" fmla="*/ 26739 w 52720"/>
                <a:gd name="csY1" fmla="*/ 25794 h 25794"/>
                <a:gd name="csX2" fmla="*/ 0 w 52720"/>
                <a:gd name="csY2" fmla="*/ 25794 h 25794"/>
                <a:gd name="csX3" fmla="*/ 52670 w 52720"/>
                <a:gd name="csY3" fmla="*/ 8622 h 25794"/>
              </a:gdLst>
              <a:ahLst/>
              <a:cxnLst>
                <a:cxn ang="0">
                  <a:pos x="csX0" y="csY0"/>
                </a:cxn>
                <a:cxn ang="0">
                  <a:pos x="csX1" y="csY1"/>
                </a:cxn>
                <a:cxn ang="0">
                  <a:pos x="csX2" y="csY2"/>
                </a:cxn>
                <a:cxn ang="0">
                  <a:pos x="csX3" y="csY3"/>
                </a:cxn>
              </a:cxnLst>
              <a:rect l="l" t="t" r="r" b="b"/>
              <a:pathLst>
                <a:path w="52720" h="25794">
                  <a:moveTo>
                    <a:pt x="52670" y="8622"/>
                  </a:moveTo>
                  <a:cubicBezTo>
                    <a:pt x="43104" y="11042"/>
                    <a:pt x="32271" y="18188"/>
                    <a:pt x="26739" y="25794"/>
                  </a:cubicBezTo>
                  <a:lnTo>
                    <a:pt x="0" y="25794"/>
                  </a:lnTo>
                  <a:cubicBezTo>
                    <a:pt x="4841" y="7354"/>
                    <a:pt x="54514" y="-11432"/>
                    <a:pt x="52670" y="8622"/>
                  </a:cubicBezTo>
                  <a:close/>
                </a:path>
              </a:pathLst>
            </a:custGeom>
            <a:solidFill>
              <a:srgbClr val="0F763C"/>
            </a:solidFill>
            <a:ln w="11479" cap="flat">
              <a:noFill/>
              <a:prstDash val="solid"/>
              <a:miter/>
            </a:ln>
          </p:spPr>
          <p:txBody>
            <a:bodyPr/>
            <a:lstStyle/>
            <a:p>
              <a:endParaRPr lang="en-US"/>
            </a:p>
          </p:txBody>
        </p:sp>
        <p:sp>
          <p:nvSpPr>
            <p:cNvPr id="1413" name="Freeform: Shape 1412">
              <a:extLst>
                <a:ext uri="{FF2B5EF4-FFF2-40B4-BE49-F238E27FC236}">
                  <a16:creationId xmlns:a16="http://schemas.microsoft.com/office/drawing/2014/main" id="{97D2CB6D-6343-76A7-323A-F9E9D3CBF28E}"/>
                </a:ext>
              </a:extLst>
            </p:cNvPr>
            <p:cNvSpPr/>
            <p:nvPr/>
          </p:nvSpPr>
          <p:spPr>
            <a:xfrm>
              <a:off x="10098452" y="4429154"/>
              <a:ext cx="150616" cy="101995"/>
            </a:xfrm>
            <a:custGeom>
              <a:avLst/>
              <a:gdLst>
                <a:gd name="csX0" fmla="*/ 36189 w 150616"/>
                <a:gd name="csY0" fmla="*/ 23589 h 101995"/>
                <a:gd name="csX1" fmla="*/ 79409 w 150616"/>
                <a:gd name="csY1" fmla="*/ 46755 h 101995"/>
                <a:gd name="csX2" fmla="*/ 121591 w 150616"/>
                <a:gd name="csY2" fmla="*/ 49636 h 101995"/>
                <a:gd name="csX3" fmla="*/ 149367 w 150616"/>
                <a:gd name="csY3" fmla="*/ 60701 h 101995"/>
                <a:gd name="csX4" fmla="*/ 148560 w 150616"/>
                <a:gd name="csY4" fmla="*/ 83866 h 101995"/>
                <a:gd name="csX5" fmla="*/ 143028 w 150616"/>
                <a:gd name="csY5" fmla="*/ 100693 h 101995"/>
                <a:gd name="csX6" fmla="*/ 27430 w 150616"/>
                <a:gd name="csY6" fmla="*/ 73955 h 101995"/>
                <a:gd name="csX7" fmla="*/ 0 w 150616"/>
                <a:gd name="csY7" fmla="*/ 32694 h 101995"/>
                <a:gd name="csX8" fmla="*/ 2997 w 150616"/>
                <a:gd name="csY8" fmla="*/ 6878 h 101995"/>
                <a:gd name="csX9" fmla="*/ 36189 w 150616"/>
                <a:gd name="csY9" fmla="*/ 23704 h 1019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0616" h="101995">
                  <a:moveTo>
                    <a:pt x="36189" y="23589"/>
                  </a:moveTo>
                  <a:cubicBezTo>
                    <a:pt x="50365" y="22667"/>
                    <a:pt x="64772" y="30389"/>
                    <a:pt x="79409" y="46755"/>
                  </a:cubicBezTo>
                  <a:cubicBezTo>
                    <a:pt x="96697" y="40762"/>
                    <a:pt x="110758" y="41684"/>
                    <a:pt x="121591" y="49636"/>
                  </a:cubicBezTo>
                  <a:cubicBezTo>
                    <a:pt x="144988" y="44335"/>
                    <a:pt x="154208" y="48023"/>
                    <a:pt x="149367" y="60701"/>
                  </a:cubicBezTo>
                  <a:lnTo>
                    <a:pt x="148560" y="83866"/>
                  </a:lnTo>
                  <a:cubicBezTo>
                    <a:pt x="149482" y="90781"/>
                    <a:pt x="148099" y="100117"/>
                    <a:pt x="143028" y="100693"/>
                  </a:cubicBezTo>
                  <a:cubicBezTo>
                    <a:pt x="104649" y="104842"/>
                    <a:pt x="57280" y="99886"/>
                    <a:pt x="27430" y="73955"/>
                  </a:cubicBezTo>
                  <a:cubicBezTo>
                    <a:pt x="20515" y="58626"/>
                    <a:pt x="12908" y="37189"/>
                    <a:pt x="0" y="32694"/>
                  </a:cubicBezTo>
                  <a:lnTo>
                    <a:pt x="2997" y="6878"/>
                  </a:lnTo>
                  <a:cubicBezTo>
                    <a:pt x="12563" y="-9834"/>
                    <a:pt x="39416" y="7108"/>
                    <a:pt x="36189" y="23704"/>
                  </a:cubicBezTo>
                  <a:close/>
                </a:path>
              </a:pathLst>
            </a:custGeom>
            <a:solidFill>
              <a:srgbClr val="E4950C"/>
            </a:solidFill>
            <a:ln w="11479" cap="flat">
              <a:noFill/>
              <a:prstDash val="solid"/>
              <a:miter/>
            </a:ln>
          </p:spPr>
          <p:txBody>
            <a:bodyPr/>
            <a:lstStyle/>
            <a:p>
              <a:endParaRPr lang="en-US"/>
            </a:p>
          </p:txBody>
        </p:sp>
        <p:sp>
          <p:nvSpPr>
            <p:cNvPr id="1414" name="Freeform: Shape 1413">
              <a:extLst>
                <a:ext uri="{FF2B5EF4-FFF2-40B4-BE49-F238E27FC236}">
                  <a16:creationId xmlns:a16="http://schemas.microsoft.com/office/drawing/2014/main" id="{3944194E-54E9-DDBB-F2A1-081C59442D02}"/>
                </a:ext>
              </a:extLst>
            </p:cNvPr>
            <p:cNvSpPr/>
            <p:nvPr/>
          </p:nvSpPr>
          <p:spPr>
            <a:xfrm>
              <a:off x="10125882" y="4502441"/>
              <a:ext cx="125822" cy="45878"/>
            </a:xfrm>
            <a:custGeom>
              <a:avLst/>
              <a:gdLst>
                <a:gd name="csX0" fmla="*/ 121130 w 125822"/>
                <a:gd name="csY0" fmla="*/ 10579 h 45878"/>
                <a:gd name="csX1" fmla="*/ 119171 w 125822"/>
                <a:gd name="csY1" fmla="*/ 43542 h 45878"/>
                <a:gd name="csX2" fmla="*/ 0 w 125822"/>
                <a:gd name="csY2" fmla="*/ 668 h 45878"/>
                <a:gd name="csX3" fmla="*/ 33193 w 125822"/>
                <a:gd name="csY3" fmla="*/ 9773 h 45878"/>
                <a:gd name="csX4" fmla="*/ 121015 w 125822"/>
                <a:gd name="csY4" fmla="*/ 10579 h 45878"/>
              </a:gdLst>
              <a:ahLst/>
              <a:cxnLst>
                <a:cxn ang="0">
                  <a:pos x="csX0" y="csY0"/>
                </a:cxn>
                <a:cxn ang="0">
                  <a:pos x="csX1" y="csY1"/>
                </a:cxn>
                <a:cxn ang="0">
                  <a:pos x="csX2" y="csY2"/>
                </a:cxn>
                <a:cxn ang="0">
                  <a:pos x="csX3" y="csY3"/>
                </a:cxn>
                <a:cxn ang="0">
                  <a:pos x="csX4" y="csY4"/>
                </a:cxn>
              </a:cxnLst>
              <a:rect l="l" t="t" r="r" b="b"/>
              <a:pathLst>
                <a:path w="125822" h="45878">
                  <a:moveTo>
                    <a:pt x="121130" y="10579"/>
                  </a:moveTo>
                  <a:cubicBezTo>
                    <a:pt x="126086" y="16688"/>
                    <a:pt x="129313" y="41121"/>
                    <a:pt x="119171" y="43542"/>
                  </a:cubicBezTo>
                  <a:cubicBezTo>
                    <a:pt x="85633" y="51494"/>
                    <a:pt x="17634" y="39623"/>
                    <a:pt x="0" y="668"/>
                  </a:cubicBezTo>
                  <a:cubicBezTo>
                    <a:pt x="5071" y="-3020"/>
                    <a:pt x="25125" y="9773"/>
                    <a:pt x="33193" y="9773"/>
                  </a:cubicBezTo>
                  <a:lnTo>
                    <a:pt x="121015" y="10579"/>
                  </a:lnTo>
                  <a:close/>
                </a:path>
              </a:pathLst>
            </a:custGeom>
            <a:solidFill>
              <a:srgbClr val="F3A817"/>
            </a:solidFill>
            <a:ln w="11479" cap="flat">
              <a:noFill/>
              <a:prstDash val="solid"/>
              <a:miter/>
            </a:ln>
          </p:spPr>
          <p:txBody>
            <a:bodyPr/>
            <a:lstStyle/>
            <a:p>
              <a:endParaRPr lang="en-US"/>
            </a:p>
          </p:txBody>
        </p:sp>
        <p:sp>
          <p:nvSpPr>
            <p:cNvPr id="1415" name="Freeform: Shape 1414">
              <a:extLst>
                <a:ext uri="{FF2B5EF4-FFF2-40B4-BE49-F238E27FC236}">
                  <a16:creationId xmlns:a16="http://schemas.microsoft.com/office/drawing/2014/main" id="{E2716E3F-DCF3-6F4D-1F53-6F20404A8035}"/>
                </a:ext>
              </a:extLst>
            </p:cNvPr>
            <p:cNvSpPr/>
            <p:nvPr/>
          </p:nvSpPr>
          <p:spPr>
            <a:xfrm>
              <a:off x="10175067" y="4433926"/>
              <a:ext cx="106060" cy="55812"/>
            </a:xfrm>
            <a:custGeom>
              <a:avLst/>
              <a:gdLst>
                <a:gd name="csX0" fmla="*/ 71600 w 106060"/>
                <a:gd name="csY0" fmla="*/ 27115 h 55812"/>
                <a:gd name="csX1" fmla="*/ 106060 w 106060"/>
                <a:gd name="csY1" fmla="*/ 44287 h 55812"/>
                <a:gd name="csX2" fmla="*/ 72753 w 106060"/>
                <a:gd name="csY2" fmla="*/ 55813 h 55812"/>
                <a:gd name="csX3" fmla="*/ 44977 w 106060"/>
                <a:gd name="csY3" fmla="*/ 44748 h 55812"/>
                <a:gd name="csX4" fmla="*/ 43017 w 106060"/>
                <a:gd name="csY4" fmla="*/ 38640 h 55812"/>
                <a:gd name="csX5" fmla="*/ 9709 w 106060"/>
                <a:gd name="csY5" fmla="*/ 10518 h 55812"/>
                <a:gd name="csX6" fmla="*/ 19852 w 106060"/>
                <a:gd name="csY6" fmla="*/ 9712 h 55812"/>
                <a:gd name="csX7" fmla="*/ 71600 w 106060"/>
                <a:gd name="csY7" fmla="*/ 26884 h 55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6060" h="55812">
                  <a:moveTo>
                    <a:pt x="71600" y="27115"/>
                  </a:moveTo>
                  <a:cubicBezTo>
                    <a:pt x="92230" y="28267"/>
                    <a:pt x="103755" y="34030"/>
                    <a:pt x="106060" y="44287"/>
                  </a:cubicBezTo>
                  <a:lnTo>
                    <a:pt x="72753" y="55813"/>
                  </a:lnTo>
                  <a:cubicBezTo>
                    <a:pt x="66068" y="54084"/>
                    <a:pt x="50048" y="47630"/>
                    <a:pt x="44977" y="44748"/>
                  </a:cubicBezTo>
                  <a:lnTo>
                    <a:pt x="43017" y="38640"/>
                  </a:lnTo>
                  <a:cubicBezTo>
                    <a:pt x="17892" y="47169"/>
                    <a:pt x="-17260" y="34260"/>
                    <a:pt x="9709" y="10518"/>
                  </a:cubicBezTo>
                  <a:cubicBezTo>
                    <a:pt x="7059" y="-3427"/>
                    <a:pt x="13052" y="-3312"/>
                    <a:pt x="19852" y="9712"/>
                  </a:cubicBezTo>
                  <a:lnTo>
                    <a:pt x="71600" y="26884"/>
                  </a:lnTo>
                  <a:close/>
                </a:path>
              </a:pathLst>
            </a:custGeom>
            <a:solidFill>
              <a:srgbClr val="89790B"/>
            </a:solidFill>
            <a:ln w="11479" cap="flat">
              <a:noFill/>
              <a:prstDash val="solid"/>
              <a:miter/>
            </a:ln>
          </p:spPr>
          <p:txBody>
            <a:bodyPr/>
            <a:lstStyle/>
            <a:p>
              <a:endParaRPr lang="en-US"/>
            </a:p>
          </p:txBody>
        </p:sp>
        <p:sp>
          <p:nvSpPr>
            <p:cNvPr id="1416" name="Freeform: Shape 1415">
              <a:extLst>
                <a:ext uri="{FF2B5EF4-FFF2-40B4-BE49-F238E27FC236}">
                  <a16:creationId xmlns:a16="http://schemas.microsoft.com/office/drawing/2014/main" id="{D2EEA18A-FB6E-76AE-92B1-2AF0E5139298}"/>
                </a:ext>
              </a:extLst>
            </p:cNvPr>
            <p:cNvSpPr/>
            <p:nvPr/>
          </p:nvSpPr>
          <p:spPr>
            <a:xfrm>
              <a:off x="11055156" y="3607251"/>
              <a:ext cx="49835" cy="36000"/>
            </a:xfrm>
            <a:custGeom>
              <a:avLst/>
              <a:gdLst>
                <a:gd name="csX0" fmla="*/ 37003 w 49835"/>
                <a:gd name="csY0" fmla="*/ 1614 h 36000"/>
                <a:gd name="csX1" fmla="*/ 37925 w 49835"/>
                <a:gd name="csY1" fmla="*/ 16827 h 36000"/>
                <a:gd name="csX2" fmla="*/ 37003 w 49835"/>
                <a:gd name="csY2" fmla="*/ 27084 h 36000"/>
                <a:gd name="csX3" fmla="*/ 12916 w 49835"/>
                <a:gd name="csY3" fmla="*/ 25701 h 36000"/>
                <a:gd name="csX4" fmla="*/ 11648 w 49835"/>
                <a:gd name="csY4" fmla="*/ 10834 h 36000"/>
                <a:gd name="csX5" fmla="*/ 21560 w 49835"/>
                <a:gd name="csY5" fmla="*/ 0 h 36000"/>
                <a:gd name="csX6" fmla="*/ 36888 w 49835"/>
                <a:gd name="csY6" fmla="*/ 1614 h 3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835" h="36000">
                  <a:moveTo>
                    <a:pt x="37003" y="1614"/>
                  </a:moveTo>
                  <a:lnTo>
                    <a:pt x="37925" y="16827"/>
                  </a:lnTo>
                  <a:cubicBezTo>
                    <a:pt x="54407" y="16596"/>
                    <a:pt x="53485" y="23051"/>
                    <a:pt x="37003" y="27084"/>
                  </a:cubicBezTo>
                  <a:cubicBezTo>
                    <a:pt x="33546" y="39416"/>
                    <a:pt x="14184" y="38955"/>
                    <a:pt x="12916" y="25701"/>
                  </a:cubicBezTo>
                  <a:cubicBezTo>
                    <a:pt x="-3911" y="23973"/>
                    <a:pt x="-4257" y="16942"/>
                    <a:pt x="11648" y="10834"/>
                  </a:cubicBezTo>
                  <a:lnTo>
                    <a:pt x="21560" y="0"/>
                  </a:lnTo>
                  <a:lnTo>
                    <a:pt x="36888" y="1614"/>
                  </a:lnTo>
                  <a:close/>
                </a:path>
              </a:pathLst>
            </a:custGeom>
            <a:solidFill>
              <a:srgbClr val="A92E0E"/>
            </a:solidFill>
            <a:ln w="11479" cap="flat">
              <a:noFill/>
              <a:prstDash val="solid"/>
              <a:miter/>
            </a:ln>
          </p:spPr>
          <p:txBody>
            <a:bodyPr/>
            <a:lstStyle/>
            <a:p>
              <a:endParaRPr lang="en-US"/>
            </a:p>
          </p:txBody>
        </p:sp>
        <p:sp>
          <p:nvSpPr>
            <p:cNvPr id="1417" name="Freeform: Shape 1416">
              <a:extLst>
                <a:ext uri="{FF2B5EF4-FFF2-40B4-BE49-F238E27FC236}">
                  <a16:creationId xmlns:a16="http://schemas.microsoft.com/office/drawing/2014/main" id="{AB89A890-072E-8A92-CC52-E7305D4FFE62}"/>
                </a:ext>
              </a:extLst>
            </p:cNvPr>
            <p:cNvSpPr/>
            <p:nvPr/>
          </p:nvSpPr>
          <p:spPr>
            <a:xfrm>
              <a:off x="11086584" y="3623732"/>
              <a:ext cx="30585" cy="28454"/>
            </a:xfrm>
            <a:custGeom>
              <a:avLst/>
              <a:gdLst>
                <a:gd name="csX0" fmla="*/ 30585 w 30585"/>
                <a:gd name="csY0" fmla="*/ 0 h 28454"/>
                <a:gd name="csX1" fmla="*/ 22863 w 30585"/>
                <a:gd name="csY1" fmla="*/ 19247 h 28454"/>
                <a:gd name="csX2" fmla="*/ 5575 w 30585"/>
                <a:gd name="csY2" fmla="*/ 19247 h 28454"/>
                <a:gd name="csX3" fmla="*/ 5575 w 30585"/>
                <a:gd name="csY3" fmla="*/ 10603 h 28454"/>
                <a:gd name="csX4" fmla="*/ 6497 w 30585"/>
                <a:gd name="csY4" fmla="*/ 346 h 28454"/>
                <a:gd name="csX5" fmla="*/ 30470 w 30585"/>
                <a:gd name="csY5" fmla="*/ 0 h 28454"/>
              </a:gdLst>
              <a:ahLst/>
              <a:cxnLst>
                <a:cxn ang="0">
                  <a:pos x="csX0" y="csY0"/>
                </a:cxn>
                <a:cxn ang="0">
                  <a:pos x="csX1" y="csY1"/>
                </a:cxn>
                <a:cxn ang="0">
                  <a:pos x="csX2" y="csY2"/>
                </a:cxn>
                <a:cxn ang="0">
                  <a:pos x="csX3" y="csY3"/>
                </a:cxn>
                <a:cxn ang="0">
                  <a:pos x="csX4" y="csY4"/>
                </a:cxn>
                <a:cxn ang="0">
                  <a:pos x="csX5" y="csY5"/>
                </a:cxn>
              </a:cxnLst>
              <a:rect l="l" t="t" r="r" b="b"/>
              <a:pathLst>
                <a:path w="30585" h="28454">
                  <a:moveTo>
                    <a:pt x="30585" y="0"/>
                  </a:moveTo>
                  <a:lnTo>
                    <a:pt x="22863" y="19247"/>
                  </a:lnTo>
                  <a:cubicBezTo>
                    <a:pt x="21595" y="31233"/>
                    <a:pt x="8111" y="31810"/>
                    <a:pt x="5575" y="19247"/>
                  </a:cubicBezTo>
                  <a:cubicBezTo>
                    <a:pt x="-1916" y="16827"/>
                    <a:pt x="-1801" y="13946"/>
                    <a:pt x="5575" y="10603"/>
                  </a:cubicBezTo>
                  <a:lnTo>
                    <a:pt x="6497" y="346"/>
                  </a:lnTo>
                  <a:lnTo>
                    <a:pt x="30470" y="0"/>
                  </a:lnTo>
                  <a:close/>
                </a:path>
              </a:pathLst>
            </a:custGeom>
            <a:solidFill>
              <a:srgbClr val="7C5D06"/>
            </a:solidFill>
            <a:ln w="11479" cap="flat">
              <a:noFill/>
              <a:prstDash val="solid"/>
              <a:miter/>
            </a:ln>
          </p:spPr>
          <p:txBody>
            <a:bodyPr/>
            <a:lstStyle/>
            <a:p>
              <a:endParaRPr lang="en-US"/>
            </a:p>
          </p:txBody>
        </p:sp>
        <p:sp>
          <p:nvSpPr>
            <p:cNvPr id="1418" name="Freeform: Shape 1417">
              <a:extLst>
                <a:ext uri="{FF2B5EF4-FFF2-40B4-BE49-F238E27FC236}">
                  <a16:creationId xmlns:a16="http://schemas.microsoft.com/office/drawing/2014/main" id="{CAC28B38-11D2-5FBA-2F65-BA625834E815}"/>
                </a:ext>
              </a:extLst>
            </p:cNvPr>
            <p:cNvSpPr/>
            <p:nvPr/>
          </p:nvSpPr>
          <p:spPr>
            <a:xfrm>
              <a:off x="11012839" y="3651446"/>
              <a:ext cx="87963" cy="60845"/>
            </a:xfrm>
            <a:custGeom>
              <a:avLst/>
              <a:gdLst>
                <a:gd name="csX0" fmla="*/ 70676 w 87963"/>
                <a:gd name="csY0" fmla="*/ 9397 h 60845"/>
                <a:gd name="csX1" fmla="*/ 87964 w 87963"/>
                <a:gd name="csY1" fmla="*/ 8706 h 60845"/>
                <a:gd name="csX2" fmla="*/ 87964 w 87963"/>
                <a:gd name="csY2" fmla="*/ 25878 h 60845"/>
                <a:gd name="csX3" fmla="*/ 84160 w 87963"/>
                <a:gd name="csY3" fmla="*/ 37749 h 60845"/>
                <a:gd name="csX4" fmla="*/ 51659 w 87963"/>
                <a:gd name="csY4" fmla="*/ 36021 h 60845"/>
                <a:gd name="csX5" fmla="*/ 18351 w 87963"/>
                <a:gd name="csY5" fmla="*/ 53308 h 60845"/>
                <a:gd name="csX6" fmla="*/ 257 w 87963"/>
                <a:gd name="csY6" fmla="*/ 45356 h 60845"/>
                <a:gd name="csX7" fmla="*/ 70676 w 87963"/>
                <a:gd name="csY7" fmla="*/ 9397 h 608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7963" h="60845">
                  <a:moveTo>
                    <a:pt x="70676" y="9397"/>
                  </a:moveTo>
                  <a:cubicBezTo>
                    <a:pt x="76669" y="-2243"/>
                    <a:pt x="83354" y="-3741"/>
                    <a:pt x="87964" y="8706"/>
                  </a:cubicBezTo>
                  <a:lnTo>
                    <a:pt x="87964" y="25878"/>
                  </a:lnTo>
                  <a:lnTo>
                    <a:pt x="84160" y="37749"/>
                  </a:lnTo>
                  <a:cubicBezTo>
                    <a:pt x="75747" y="30950"/>
                    <a:pt x="64913" y="30373"/>
                    <a:pt x="51659" y="36021"/>
                  </a:cubicBezTo>
                  <a:cubicBezTo>
                    <a:pt x="43592" y="53424"/>
                    <a:pt x="34948" y="71403"/>
                    <a:pt x="18351" y="53308"/>
                  </a:cubicBezTo>
                  <a:cubicBezTo>
                    <a:pt x="7863" y="64603"/>
                    <a:pt x="-1703" y="60454"/>
                    <a:pt x="257" y="45356"/>
                  </a:cubicBezTo>
                  <a:cubicBezTo>
                    <a:pt x="-2048" y="26685"/>
                    <a:pt x="49931" y="2482"/>
                    <a:pt x="70676" y="9397"/>
                  </a:cubicBezTo>
                  <a:close/>
                </a:path>
              </a:pathLst>
            </a:custGeom>
            <a:solidFill>
              <a:srgbClr val="17591F"/>
            </a:solidFill>
            <a:ln w="11479" cap="flat">
              <a:noFill/>
              <a:prstDash val="solid"/>
              <a:miter/>
            </a:ln>
          </p:spPr>
          <p:txBody>
            <a:bodyPr/>
            <a:lstStyle/>
            <a:p>
              <a:endParaRPr lang="en-US"/>
            </a:p>
          </p:txBody>
        </p:sp>
        <p:sp>
          <p:nvSpPr>
            <p:cNvPr id="1419" name="Freeform: Shape 1418">
              <a:extLst>
                <a:ext uri="{FF2B5EF4-FFF2-40B4-BE49-F238E27FC236}">
                  <a16:creationId xmlns:a16="http://schemas.microsoft.com/office/drawing/2014/main" id="{03BFBB72-977C-42F9-6D6B-66243290AC9B}"/>
                </a:ext>
              </a:extLst>
            </p:cNvPr>
            <p:cNvSpPr/>
            <p:nvPr/>
          </p:nvSpPr>
          <p:spPr>
            <a:xfrm>
              <a:off x="11077225" y="3640224"/>
              <a:ext cx="40188" cy="20733"/>
            </a:xfrm>
            <a:custGeom>
              <a:avLst/>
              <a:gdLst>
                <a:gd name="csX0" fmla="*/ 32222 w 40188"/>
                <a:gd name="csY0" fmla="*/ 2754 h 20733"/>
                <a:gd name="csX1" fmla="*/ 39483 w 40188"/>
                <a:gd name="csY1" fmla="*/ 14280 h 20733"/>
                <a:gd name="csX2" fmla="*/ 23578 w 40188"/>
                <a:gd name="csY2" fmla="*/ 20042 h 20733"/>
                <a:gd name="csX3" fmla="*/ 6291 w 40188"/>
                <a:gd name="csY3" fmla="*/ 20734 h 20733"/>
                <a:gd name="csX4" fmla="*/ 6291 w 40188"/>
                <a:gd name="csY4" fmla="*/ 11398 h 20733"/>
                <a:gd name="csX5" fmla="*/ 14934 w 40188"/>
                <a:gd name="csY5" fmla="*/ 2754 h 20733"/>
                <a:gd name="csX6" fmla="*/ 32222 w 40188"/>
                <a:gd name="csY6" fmla="*/ 2754 h 207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188" h="20733">
                  <a:moveTo>
                    <a:pt x="32222" y="2754"/>
                  </a:moveTo>
                  <a:cubicBezTo>
                    <a:pt x="33260" y="3907"/>
                    <a:pt x="42826" y="13012"/>
                    <a:pt x="39483" y="14280"/>
                  </a:cubicBezTo>
                  <a:lnTo>
                    <a:pt x="23578" y="20042"/>
                  </a:lnTo>
                  <a:cubicBezTo>
                    <a:pt x="18853" y="20042"/>
                    <a:pt x="10555" y="19927"/>
                    <a:pt x="6291" y="20734"/>
                  </a:cubicBezTo>
                  <a:cubicBezTo>
                    <a:pt x="-1201" y="18083"/>
                    <a:pt x="-1086" y="14971"/>
                    <a:pt x="6291" y="11398"/>
                  </a:cubicBezTo>
                  <a:cubicBezTo>
                    <a:pt x="-5119" y="219"/>
                    <a:pt x="-279" y="-2893"/>
                    <a:pt x="14934" y="2754"/>
                  </a:cubicBezTo>
                  <a:lnTo>
                    <a:pt x="32222" y="2754"/>
                  </a:lnTo>
                  <a:close/>
                </a:path>
              </a:pathLst>
            </a:custGeom>
            <a:solidFill>
              <a:srgbClr val="92830B"/>
            </a:solidFill>
            <a:ln w="11479" cap="flat">
              <a:noFill/>
              <a:prstDash val="solid"/>
              <a:miter/>
            </a:ln>
          </p:spPr>
          <p:txBody>
            <a:bodyPr/>
            <a:lstStyle/>
            <a:p>
              <a:endParaRPr lang="en-US"/>
            </a:p>
          </p:txBody>
        </p:sp>
        <p:sp>
          <p:nvSpPr>
            <p:cNvPr id="1420" name="Freeform: Shape 1419">
              <a:extLst>
                <a:ext uri="{FF2B5EF4-FFF2-40B4-BE49-F238E27FC236}">
                  <a16:creationId xmlns:a16="http://schemas.microsoft.com/office/drawing/2014/main" id="{E7ECF0CC-870B-385E-1766-D0597318CE58}"/>
                </a:ext>
              </a:extLst>
            </p:cNvPr>
            <p:cNvSpPr/>
            <p:nvPr/>
          </p:nvSpPr>
          <p:spPr>
            <a:xfrm>
              <a:off x="11126620" y="3642979"/>
              <a:ext cx="25931" cy="32947"/>
            </a:xfrm>
            <a:custGeom>
              <a:avLst/>
              <a:gdLst>
                <a:gd name="csX0" fmla="*/ 25932 w 25931"/>
                <a:gd name="csY0" fmla="*/ 17173 h 32947"/>
                <a:gd name="csX1" fmla="*/ 22474 w 25931"/>
                <a:gd name="csY1" fmla="*/ 32847 h 32947"/>
                <a:gd name="csX2" fmla="*/ 0 w 25931"/>
                <a:gd name="csY2" fmla="*/ 25817 h 32947"/>
                <a:gd name="csX3" fmla="*/ 0 w 25931"/>
                <a:gd name="csY3" fmla="*/ 0 h 32947"/>
                <a:gd name="csX4" fmla="*/ 25932 w 25931"/>
                <a:gd name="csY4" fmla="*/ 17173 h 32947"/>
              </a:gdLst>
              <a:ahLst/>
              <a:cxnLst>
                <a:cxn ang="0">
                  <a:pos x="csX0" y="csY0"/>
                </a:cxn>
                <a:cxn ang="0">
                  <a:pos x="csX1" y="csY1"/>
                </a:cxn>
                <a:cxn ang="0">
                  <a:pos x="csX2" y="csY2"/>
                </a:cxn>
                <a:cxn ang="0">
                  <a:pos x="csX3" y="csY3"/>
                </a:cxn>
                <a:cxn ang="0">
                  <a:pos x="csX4" y="csY4"/>
                </a:cxn>
              </a:cxnLst>
              <a:rect l="l" t="t" r="r" b="b"/>
              <a:pathLst>
                <a:path w="25931" h="32947">
                  <a:moveTo>
                    <a:pt x="25932" y="17173"/>
                  </a:moveTo>
                  <a:cubicBezTo>
                    <a:pt x="25932" y="20976"/>
                    <a:pt x="25932" y="34230"/>
                    <a:pt x="22474" y="32847"/>
                  </a:cubicBezTo>
                  <a:cubicBezTo>
                    <a:pt x="17057" y="30657"/>
                    <a:pt x="5071" y="25817"/>
                    <a:pt x="0" y="25817"/>
                  </a:cubicBezTo>
                  <a:lnTo>
                    <a:pt x="0" y="0"/>
                  </a:lnTo>
                  <a:lnTo>
                    <a:pt x="25932" y="17173"/>
                  </a:lnTo>
                  <a:close/>
                </a:path>
              </a:pathLst>
            </a:custGeom>
            <a:solidFill>
              <a:srgbClr val="1C8430"/>
            </a:solidFill>
            <a:ln w="11479" cap="flat">
              <a:noFill/>
              <a:prstDash val="solid"/>
              <a:miter/>
            </a:ln>
          </p:spPr>
          <p:txBody>
            <a:bodyPr/>
            <a:lstStyle/>
            <a:p>
              <a:endParaRPr lang="en-US"/>
            </a:p>
          </p:txBody>
        </p:sp>
        <p:sp>
          <p:nvSpPr>
            <p:cNvPr id="1421" name="Freeform: Shape 1420">
              <a:extLst>
                <a:ext uri="{FF2B5EF4-FFF2-40B4-BE49-F238E27FC236}">
                  <a16:creationId xmlns:a16="http://schemas.microsoft.com/office/drawing/2014/main" id="{664D9C01-D460-523F-0D8E-F43FCFDB4D01}"/>
                </a:ext>
              </a:extLst>
            </p:cNvPr>
            <p:cNvSpPr/>
            <p:nvPr/>
          </p:nvSpPr>
          <p:spPr>
            <a:xfrm>
              <a:off x="9959615" y="3220117"/>
              <a:ext cx="175001" cy="99642"/>
            </a:xfrm>
            <a:custGeom>
              <a:avLst/>
              <a:gdLst>
                <a:gd name="csX0" fmla="*/ 97231 w 175001"/>
                <a:gd name="csY0" fmla="*/ 9451 h 99642"/>
                <a:gd name="csX1" fmla="*/ 125353 w 175001"/>
                <a:gd name="csY1" fmla="*/ 10373 h 99642"/>
                <a:gd name="csX2" fmla="*/ 162349 w 175001"/>
                <a:gd name="csY2" fmla="*/ 33077 h 99642"/>
                <a:gd name="csX3" fmla="*/ 163271 w 175001"/>
                <a:gd name="csY3" fmla="*/ 44603 h 99642"/>
                <a:gd name="csX4" fmla="*/ 156817 w 175001"/>
                <a:gd name="csY4" fmla="*/ 51057 h 99642"/>
                <a:gd name="csX5" fmla="*/ 121895 w 175001"/>
                <a:gd name="csY5" fmla="*/ 54514 h 99642"/>
                <a:gd name="csX6" fmla="*/ 19436 w 175001"/>
                <a:gd name="csY6" fmla="*/ 88514 h 99642"/>
                <a:gd name="csX7" fmla="*/ 2148 w 175001"/>
                <a:gd name="csY7" fmla="*/ 77450 h 99642"/>
                <a:gd name="csX8" fmla="*/ 8026 w 175001"/>
                <a:gd name="csY8" fmla="*/ 54860 h 99642"/>
                <a:gd name="csX9" fmla="*/ 7334 w 175001"/>
                <a:gd name="csY9" fmla="*/ 46793 h 99642"/>
                <a:gd name="csX10" fmla="*/ 19551 w 175001"/>
                <a:gd name="csY10" fmla="*/ 33538 h 99642"/>
                <a:gd name="csX11" fmla="*/ 82018 w 175001"/>
                <a:gd name="csY11" fmla="*/ 0 h 99642"/>
                <a:gd name="csX12" fmla="*/ 97231 w 175001"/>
                <a:gd name="csY12" fmla="*/ 9220 h 996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5001" h="99642">
                  <a:moveTo>
                    <a:pt x="97231" y="9451"/>
                  </a:moveTo>
                  <a:lnTo>
                    <a:pt x="125353" y="10373"/>
                  </a:lnTo>
                  <a:cubicBezTo>
                    <a:pt x="142180" y="692"/>
                    <a:pt x="164999" y="14868"/>
                    <a:pt x="162349" y="33077"/>
                  </a:cubicBezTo>
                  <a:cubicBezTo>
                    <a:pt x="178945" y="32155"/>
                    <a:pt x="179176" y="38494"/>
                    <a:pt x="163271" y="44603"/>
                  </a:cubicBezTo>
                  <a:cubicBezTo>
                    <a:pt x="166728" y="51633"/>
                    <a:pt x="164538" y="53592"/>
                    <a:pt x="156817" y="51057"/>
                  </a:cubicBezTo>
                  <a:cubicBezTo>
                    <a:pt x="145176" y="58318"/>
                    <a:pt x="133881" y="63735"/>
                    <a:pt x="121895" y="54514"/>
                  </a:cubicBezTo>
                  <a:cubicBezTo>
                    <a:pt x="107258" y="85056"/>
                    <a:pt x="49632" y="102575"/>
                    <a:pt x="19436" y="88514"/>
                  </a:cubicBezTo>
                  <a:cubicBezTo>
                    <a:pt x="5260" y="107992"/>
                    <a:pt x="-4537" y="100385"/>
                    <a:pt x="2148" y="77450"/>
                  </a:cubicBezTo>
                  <a:cubicBezTo>
                    <a:pt x="2609" y="69958"/>
                    <a:pt x="4568" y="62467"/>
                    <a:pt x="8026" y="54860"/>
                  </a:cubicBezTo>
                  <a:cubicBezTo>
                    <a:pt x="304" y="53708"/>
                    <a:pt x="304" y="51057"/>
                    <a:pt x="7334" y="46793"/>
                  </a:cubicBezTo>
                  <a:lnTo>
                    <a:pt x="19551" y="33538"/>
                  </a:lnTo>
                  <a:lnTo>
                    <a:pt x="82018" y="0"/>
                  </a:lnTo>
                  <a:cubicBezTo>
                    <a:pt x="85706" y="2536"/>
                    <a:pt x="93428" y="7030"/>
                    <a:pt x="97231" y="9220"/>
                  </a:cubicBezTo>
                  <a:close/>
                </a:path>
              </a:pathLst>
            </a:custGeom>
            <a:solidFill>
              <a:srgbClr val="0A965E"/>
            </a:solidFill>
            <a:ln w="11479" cap="flat">
              <a:noFill/>
              <a:prstDash val="solid"/>
              <a:miter/>
            </a:ln>
          </p:spPr>
          <p:txBody>
            <a:bodyPr/>
            <a:lstStyle/>
            <a:p>
              <a:endParaRPr lang="en-US"/>
            </a:p>
          </p:txBody>
        </p:sp>
        <p:sp>
          <p:nvSpPr>
            <p:cNvPr id="1422" name="Freeform: Shape 1421">
              <a:extLst>
                <a:ext uri="{FF2B5EF4-FFF2-40B4-BE49-F238E27FC236}">
                  <a16:creationId xmlns:a16="http://schemas.microsoft.com/office/drawing/2014/main" id="{58799969-E56F-114A-1AE8-B1171B3058B2}"/>
                </a:ext>
              </a:extLst>
            </p:cNvPr>
            <p:cNvSpPr/>
            <p:nvPr/>
          </p:nvSpPr>
          <p:spPr>
            <a:xfrm>
              <a:off x="10503911" y="4282746"/>
              <a:ext cx="58087" cy="47393"/>
            </a:xfrm>
            <a:custGeom>
              <a:avLst/>
              <a:gdLst>
                <a:gd name="csX0" fmla="*/ 29159 w 58087"/>
                <a:gd name="csY0" fmla="*/ 0 h 47393"/>
                <a:gd name="csX1" fmla="*/ 58087 w 58087"/>
                <a:gd name="csY1" fmla="*/ 32040 h 47393"/>
                <a:gd name="csX2" fmla="*/ 0 w 58087"/>
                <a:gd name="csY2" fmla="*/ 45871 h 47393"/>
                <a:gd name="csX3" fmla="*/ 1614 w 58087"/>
                <a:gd name="csY3" fmla="*/ 14407 h 47393"/>
                <a:gd name="csX4" fmla="*/ 29159 w 58087"/>
                <a:gd name="csY4" fmla="*/ 0 h 47393"/>
              </a:gdLst>
              <a:ahLst/>
              <a:cxnLst>
                <a:cxn ang="0">
                  <a:pos x="csX0" y="csY0"/>
                </a:cxn>
                <a:cxn ang="0">
                  <a:pos x="csX1" y="csY1"/>
                </a:cxn>
                <a:cxn ang="0">
                  <a:pos x="csX2" y="csY2"/>
                </a:cxn>
                <a:cxn ang="0">
                  <a:pos x="csX3" y="csY3"/>
                </a:cxn>
                <a:cxn ang="0">
                  <a:pos x="csX4" y="csY4"/>
                </a:cxn>
              </a:cxnLst>
              <a:rect l="l" t="t" r="r" b="b"/>
              <a:pathLst>
                <a:path w="58087" h="47393">
                  <a:moveTo>
                    <a:pt x="29159" y="0"/>
                  </a:moveTo>
                  <a:cubicBezTo>
                    <a:pt x="35037" y="12678"/>
                    <a:pt x="45870" y="23051"/>
                    <a:pt x="58087" y="32040"/>
                  </a:cubicBezTo>
                  <a:cubicBezTo>
                    <a:pt x="48406" y="48637"/>
                    <a:pt x="25586" y="48982"/>
                    <a:pt x="0" y="45871"/>
                  </a:cubicBezTo>
                  <a:lnTo>
                    <a:pt x="1614" y="14407"/>
                  </a:lnTo>
                  <a:cubicBezTo>
                    <a:pt x="8990" y="8298"/>
                    <a:pt x="19593" y="2536"/>
                    <a:pt x="29159" y="0"/>
                  </a:cubicBezTo>
                  <a:close/>
                </a:path>
              </a:pathLst>
            </a:custGeom>
            <a:solidFill>
              <a:srgbClr val="F7D60E"/>
            </a:solidFill>
            <a:ln w="11479" cap="flat">
              <a:noFill/>
              <a:prstDash val="solid"/>
              <a:miter/>
            </a:ln>
          </p:spPr>
          <p:txBody>
            <a:bodyPr/>
            <a:lstStyle/>
            <a:p>
              <a:endParaRPr lang="en-US"/>
            </a:p>
          </p:txBody>
        </p:sp>
        <p:sp>
          <p:nvSpPr>
            <p:cNvPr id="1423" name="Freeform: Shape 1422">
              <a:extLst>
                <a:ext uri="{FF2B5EF4-FFF2-40B4-BE49-F238E27FC236}">
                  <a16:creationId xmlns:a16="http://schemas.microsoft.com/office/drawing/2014/main" id="{6529F6C2-1EF0-59D2-26DD-3F6AD2C348EC}"/>
                </a:ext>
              </a:extLst>
            </p:cNvPr>
            <p:cNvSpPr/>
            <p:nvPr/>
          </p:nvSpPr>
          <p:spPr>
            <a:xfrm>
              <a:off x="10548628" y="4227770"/>
              <a:ext cx="62466" cy="78947"/>
            </a:xfrm>
            <a:custGeom>
              <a:avLst/>
              <a:gdLst>
                <a:gd name="csX0" fmla="*/ 8644 w 62466"/>
                <a:gd name="csY0" fmla="*/ 35267 h 78947"/>
                <a:gd name="csX1" fmla="*/ 62467 w 62466"/>
                <a:gd name="csY1" fmla="*/ 59355 h 78947"/>
                <a:gd name="csX2" fmla="*/ 60738 w 62466"/>
                <a:gd name="csY2" fmla="*/ 78948 h 78947"/>
                <a:gd name="csX3" fmla="*/ 0 w 62466"/>
                <a:gd name="csY3" fmla="*/ 52440 h 78947"/>
                <a:gd name="csX4" fmla="*/ 6685 w 62466"/>
                <a:gd name="csY4" fmla="*/ 0 h 78947"/>
                <a:gd name="csX5" fmla="*/ 8644 w 62466"/>
                <a:gd name="csY5" fmla="*/ 35152 h 78947"/>
              </a:gdLst>
              <a:ahLst/>
              <a:cxnLst>
                <a:cxn ang="0">
                  <a:pos x="csX0" y="csY0"/>
                </a:cxn>
                <a:cxn ang="0">
                  <a:pos x="csX1" y="csY1"/>
                </a:cxn>
                <a:cxn ang="0">
                  <a:pos x="csX2" y="csY2"/>
                </a:cxn>
                <a:cxn ang="0">
                  <a:pos x="csX3" y="csY3"/>
                </a:cxn>
                <a:cxn ang="0">
                  <a:pos x="csX4" y="csY4"/>
                </a:cxn>
                <a:cxn ang="0">
                  <a:pos x="csX5" y="csY5"/>
                </a:cxn>
              </a:cxnLst>
              <a:rect l="l" t="t" r="r" b="b"/>
              <a:pathLst>
                <a:path w="62466" h="78947">
                  <a:moveTo>
                    <a:pt x="8644" y="35267"/>
                  </a:moveTo>
                  <a:cubicBezTo>
                    <a:pt x="36996" y="33884"/>
                    <a:pt x="54975" y="41952"/>
                    <a:pt x="62467" y="59355"/>
                  </a:cubicBezTo>
                  <a:lnTo>
                    <a:pt x="60738" y="78948"/>
                  </a:lnTo>
                  <a:cubicBezTo>
                    <a:pt x="39186" y="73301"/>
                    <a:pt x="17173" y="65002"/>
                    <a:pt x="0" y="52440"/>
                  </a:cubicBezTo>
                  <a:cubicBezTo>
                    <a:pt x="692" y="35152"/>
                    <a:pt x="2651" y="15213"/>
                    <a:pt x="6685" y="0"/>
                  </a:cubicBezTo>
                  <a:cubicBezTo>
                    <a:pt x="17288" y="9912"/>
                    <a:pt x="24088" y="32155"/>
                    <a:pt x="8644" y="35152"/>
                  </a:cubicBezTo>
                  <a:close/>
                </a:path>
              </a:pathLst>
            </a:custGeom>
            <a:solidFill>
              <a:srgbClr val="664008"/>
            </a:solidFill>
            <a:ln w="11479" cap="flat">
              <a:noFill/>
              <a:prstDash val="solid"/>
              <a:miter/>
            </a:ln>
          </p:spPr>
          <p:txBody>
            <a:bodyPr/>
            <a:lstStyle/>
            <a:p>
              <a:endParaRPr lang="en-US"/>
            </a:p>
          </p:txBody>
        </p:sp>
        <p:sp>
          <p:nvSpPr>
            <p:cNvPr id="1424" name="Freeform: Shape 1423">
              <a:extLst>
                <a:ext uri="{FF2B5EF4-FFF2-40B4-BE49-F238E27FC236}">
                  <a16:creationId xmlns:a16="http://schemas.microsoft.com/office/drawing/2014/main" id="{5F29589F-4543-C7C9-553B-A755D0261DAB}"/>
                </a:ext>
              </a:extLst>
            </p:cNvPr>
            <p:cNvSpPr/>
            <p:nvPr/>
          </p:nvSpPr>
          <p:spPr>
            <a:xfrm>
              <a:off x="10591502" y="4338874"/>
              <a:ext cx="24256" cy="18901"/>
            </a:xfrm>
            <a:custGeom>
              <a:avLst/>
              <a:gdLst>
                <a:gd name="csX0" fmla="*/ 8874 w 24256"/>
                <a:gd name="csY0" fmla="*/ 18786 h 18901"/>
                <a:gd name="csX1" fmla="*/ 230 w 24256"/>
                <a:gd name="csY1" fmla="*/ 18786 h 18901"/>
                <a:gd name="csX2" fmla="*/ 230 w 24256"/>
                <a:gd name="csY2" fmla="*/ 10142 h 18901"/>
                <a:gd name="csX3" fmla="*/ 0 w 24256"/>
                <a:gd name="csY3" fmla="*/ 0 h 18901"/>
                <a:gd name="csX4" fmla="*/ 14176 w 24256"/>
                <a:gd name="csY4" fmla="*/ 922 h 18901"/>
                <a:gd name="csX5" fmla="*/ 23512 w 24256"/>
                <a:gd name="csY5" fmla="*/ 9335 h 18901"/>
                <a:gd name="csX6" fmla="*/ 8874 w 24256"/>
                <a:gd name="csY6" fmla="*/ 18901 h 189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256" h="18901">
                  <a:moveTo>
                    <a:pt x="8874" y="18786"/>
                  </a:moveTo>
                  <a:lnTo>
                    <a:pt x="230" y="18786"/>
                  </a:lnTo>
                  <a:lnTo>
                    <a:pt x="230" y="10142"/>
                  </a:lnTo>
                  <a:lnTo>
                    <a:pt x="0" y="0"/>
                  </a:lnTo>
                  <a:lnTo>
                    <a:pt x="14176" y="922"/>
                  </a:lnTo>
                  <a:cubicBezTo>
                    <a:pt x="18095" y="1153"/>
                    <a:pt x="26854" y="7146"/>
                    <a:pt x="23512" y="9335"/>
                  </a:cubicBezTo>
                  <a:lnTo>
                    <a:pt x="8874" y="18901"/>
                  </a:lnTo>
                  <a:close/>
                </a:path>
              </a:pathLst>
            </a:custGeom>
            <a:solidFill>
              <a:srgbClr val="C7A907"/>
            </a:solidFill>
            <a:ln w="11479" cap="flat">
              <a:noFill/>
              <a:prstDash val="solid"/>
              <a:miter/>
            </a:ln>
          </p:spPr>
          <p:txBody>
            <a:bodyPr/>
            <a:lstStyle/>
            <a:p>
              <a:endParaRPr lang="en-US"/>
            </a:p>
          </p:txBody>
        </p:sp>
        <p:sp>
          <p:nvSpPr>
            <p:cNvPr id="1425" name="Freeform: Shape 1424">
              <a:extLst>
                <a:ext uri="{FF2B5EF4-FFF2-40B4-BE49-F238E27FC236}">
                  <a16:creationId xmlns:a16="http://schemas.microsoft.com/office/drawing/2014/main" id="{3D374DB0-67B5-557E-43C7-59E9BD8216E1}"/>
                </a:ext>
              </a:extLst>
            </p:cNvPr>
            <p:cNvSpPr/>
            <p:nvPr/>
          </p:nvSpPr>
          <p:spPr>
            <a:xfrm>
              <a:off x="11189372" y="3935836"/>
              <a:ext cx="34635" cy="74424"/>
            </a:xfrm>
            <a:custGeom>
              <a:avLst/>
              <a:gdLst>
                <a:gd name="csX0" fmla="*/ 34636 w 34635"/>
                <a:gd name="csY0" fmla="*/ 18901 h 74424"/>
                <a:gd name="csX1" fmla="*/ 32331 w 34635"/>
                <a:gd name="csY1" fmla="*/ 68806 h 74424"/>
                <a:gd name="csX2" fmla="*/ 23687 w 34635"/>
                <a:gd name="csY2" fmla="*/ 68806 h 74424"/>
                <a:gd name="csX3" fmla="*/ 15043 w 34635"/>
                <a:gd name="csY3" fmla="*/ 42989 h 74424"/>
                <a:gd name="csX4" fmla="*/ 13314 w 34635"/>
                <a:gd name="csY4" fmla="*/ 17864 h 74424"/>
                <a:gd name="csX5" fmla="*/ 23687 w 34635"/>
                <a:gd name="csY5" fmla="*/ 0 h 74424"/>
                <a:gd name="csX6" fmla="*/ 32331 w 34635"/>
                <a:gd name="csY6" fmla="*/ 0 h 74424"/>
                <a:gd name="csX7" fmla="*/ 34636 w 34635"/>
                <a:gd name="csY7" fmla="*/ 19017 h 744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4635" h="74424">
                  <a:moveTo>
                    <a:pt x="34636" y="18901"/>
                  </a:moveTo>
                  <a:lnTo>
                    <a:pt x="32331" y="68806"/>
                  </a:lnTo>
                  <a:cubicBezTo>
                    <a:pt x="29565" y="76297"/>
                    <a:pt x="26683" y="76297"/>
                    <a:pt x="23687" y="68806"/>
                  </a:cubicBezTo>
                  <a:cubicBezTo>
                    <a:pt x="10318" y="56935"/>
                    <a:pt x="7436" y="48291"/>
                    <a:pt x="15043" y="42989"/>
                  </a:cubicBezTo>
                  <a:cubicBezTo>
                    <a:pt x="-2475" y="32847"/>
                    <a:pt x="-6740" y="28122"/>
                    <a:pt x="13314" y="17864"/>
                  </a:cubicBezTo>
                  <a:cubicBezTo>
                    <a:pt x="14467" y="10834"/>
                    <a:pt x="17694" y="2997"/>
                    <a:pt x="23687" y="0"/>
                  </a:cubicBezTo>
                  <a:lnTo>
                    <a:pt x="32331" y="0"/>
                  </a:lnTo>
                  <a:lnTo>
                    <a:pt x="34636" y="19017"/>
                  </a:lnTo>
                  <a:close/>
                </a:path>
              </a:pathLst>
            </a:custGeom>
            <a:solidFill>
              <a:srgbClr val="AD9906"/>
            </a:solidFill>
            <a:ln w="11479" cap="flat">
              <a:noFill/>
              <a:prstDash val="solid"/>
              <a:miter/>
            </a:ln>
          </p:spPr>
          <p:txBody>
            <a:bodyPr/>
            <a:lstStyle/>
            <a:p>
              <a:endParaRPr lang="en-US"/>
            </a:p>
          </p:txBody>
        </p:sp>
        <p:sp>
          <p:nvSpPr>
            <p:cNvPr id="1426" name="Freeform: Shape 1425">
              <a:extLst>
                <a:ext uri="{FF2B5EF4-FFF2-40B4-BE49-F238E27FC236}">
                  <a16:creationId xmlns:a16="http://schemas.microsoft.com/office/drawing/2014/main" id="{D8F694B8-00F8-E821-9D44-5F1D42F54441}"/>
                </a:ext>
              </a:extLst>
            </p:cNvPr>
            <p:cNvSpPr/>
            <p:nvPr/>
          </p:nvSpPr>
          <p:spPr>
            <a:xfrm>
              <a:off x="11166500" y="3874969"/>
              <a:ext cx="46559" cy="54032"/>
            </a:xfrm>
            <a:custGeom>
              <a:avLst/>
              <a:gdLst>
                <a:gd name="csX0" fmla="*/ 29272 w 46559"/>
                <a:gd name="csY0" fmla="*/ 9118 h 54032"/>
                <a:gd name="csX1" fmla="*/ 46559 w 46559"/>
                <a:gd name="csY1" fmla="*/ 26291 h 54032"/>
                <a:gd name="csX2" fmla="*/ 46559 w 46559"/>
                <a:gd name="csY2" fmla="*/ 43463 h 54032"/>
                <a:gd name="csX3" fmla="*/ 27312 w 46559"/>
                <a:gd name="csY3" fmla="*/ 37585 h 54032"/>
                <a:gd name="csX4" fmla="*/ 19475 w 46559"/>
                <a:gd name="csY4" fmla="*/ 36778 h 54032"/>
                <a:gd name="csX5" fmla="*/ 11984 w 46559"/>
                <a:gd name="csY5" fmla="*/ 9003 h 54032"/>
                <a:gd name="csX6" fmla="*/ 29272 w 46559"/>
                <a:gd name="csY6" fmla="*/ 9003 h 540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559" h="54032">
                  <a:moveTo>
                    <a:pt x="29272" y="9118"/>
                  </a:moveTo>
                  <a:lnTo>
                    <a:pt x="46559" y="26291"/>
                  </a:lnTo>
                  <a:lnTo>
                    <a:pt x="46559" y="43463"/>
                  </a:lnTo>
                  <a:cubicBezTo>
                    <a:pt x="40912" y="62941"/>
                    <a:pt x="34919" y="52222"/>
                    <a:pt x="27312" y="37585"/>
                  </a:cubicBezTo>
                  <a:cubicBezTo>
                    <a:pt x="24892" y="44731"/>
                    <a:pt x="22356" y="44270"/>
                    <a:pt x="19475" y="36778"/>
                  </a:cubicBezTo>
                  <a:cubicBezTo>
                    <a:pt x="-5074" y="40006"/>
                    <a:pt x="-5074" y="21680"/>
                    <a:pt x="11984" y="9003"/>
                  </a:cubicBezTo>
                  <a:cubicBezTo>
                    <a:pt x="10831" y="-4828"/>
                    <a:pt x="21665" y="-1024"/>
                    <a:pt x="29272" y="9003"/>
                  </a:cubicBezTo>
                  <a:close/>
                </a:path>
              </a:pathLst>
            </a:custGeom>
            <a:solidFill>
              <a:srgbClr val="B5AC08"/>
            </a:solidFill>
            <a:ln w="11479" cap="flat">
              <a:noFill/>
              <a:prstDash val="solid"/>
              <a:miter/>
            </a:ln>
          </p:spPr>
          <p:txBody>
            <a:bodyPr/>
            <a:lstStyle/>
            <a:p>
              <a:endParaRPr lang="en-US"/>
            </a:p>
          </p:txBody>
        </p:sp>
        <p:sp>
          <p:nvSpPr>
            <p:cNvPr id="1427" name="Freeform: Shape 1426">
              <a:extLst>
                <a:ext uri="{FF2B5EF4-FFF2-40B4-BE49-F238E27FC236}">
                  <a16:creationId xmlns:a16="http://schemas.microsoft.com/office/drawing/2014/main" id="{D0AAD100-A26F-92B4-137F-7B18DF0997B5}"/>
                </a:ext>
              </a:extLst>
            </p:cNvPr>
            <p:cNvSpPr/>
            <p:nvPr/>
          </p:nvSpPr>
          <p:spPr>
            <a:xfrm>
              <a:off x="11184665" y="3912670"/>
              <a:ext cx="28393" cy="41101"/>
            </a:xfrm>
            <a:custGeom>
              <a:avLst/>
              <a:gdLst>
                <a:gd name="csX0" fmla="*/ 28394 w 28393"/>
                <a:gd name="csY0" fmla="*/ 5878 h 41101"/>
                <a:gd name="csX1" fmla="*/ 28394 w 28393"/>
                <a:gd name="csY1" fmla="*/ 35613 h 41101"/>
                <a:gd name="csX2" fmla="*/ 18021 w 28393"/>
                <a:gd name="csY2" fmla="*/ 41030 h 41101"/>
                <a:gd name="csX3" fmla="*/ 9147 w 28393"/>
                <a:gd name="csY3" fmla="*/ 0 h 41101"/>
                <a:gd name="csX4" fmla="*/ 28394 w 28393"/>
                <a:gd name="csY4" fmla="*/ 5878 h 41101"/>
              </a:gdLst>
              <a:ahLst/>
              <a:cxnLst>
                <a:cxn ang="0">
                  <a:pos x="csX0" y="csY0"/>
                </a:cxn>
                <a:cxn ang="0">
                  <a:pos x="csX1" y="csY1"/>
                </a:cxn>
                <a:cxn ang="0">
                  <a:pos x="csX2" y="csY2"/>
                </a:cxn>
                <a:cxn ang="0">
                  <a:pos x="csX3" y="csY3"/>
                </a:cxn>
                <a:cxn ang="0">
                  <a:pos x="csX4" y="csY4"/>
                </a:cxn>
              </a:cxnLst>
              <a:rect l="l" t="t" r="r" b="b"/>
              <a:pathLst>
                <a:path w="28393" h="41101">
                  <a:moveTo>
                    <a:pt x="28394" y="5878"/>
                  </a:moveTo>
                  <a:lnTo>
                    <a:pt x="28394" y="35613"/>
                  </a:lnTo>
                  <a:cubicBezTo>
                    <a:pt x="28394" y="38610"/>
                    <a:pt x="20902" y="41606"/>
                    <a:pt x="18021" y="41030"/>
                  </a:cubicBezTo>
                  <a:cubicBezTo>
                    <a:pt x="733" y="29044"/>
                    <a:pt x="-7680" y="15905"/>
                    <a:pt x="9147" y="0"/>
                  </a:cubicBezTo>
                  <a:lnTo>
                    <a:pt x="28394" y="5878"/>
                  </a:lnTo>
                  <a:close/>
                </a:path>
              </a:pathLst>
            </a:custGeom>
            <a:solidFill>
              <a:srgbClr val="7F9C19"/>
            </a:solidFill>
            <a:ln w="11479" cap="flat">
              <a:noFill/>
              <a:prstDash val="solid"/>
              <a:miter/>
            </a:ln>
          </p:spPr>
          <p:txBody>
            <a:bodyPr/>
            <a:lstStyle/>
            <a:p>
              <a:endParaRPr lang="en-US"/>
            </a:p>
          </p:txBody>
        </p:sp>
        <p:sp>
          <p:nvSpPr>
            <p:cNvPr id="1428" name="Freeform: Shape 1427">
              <a:extLst>
                <a:ext uri="{FF2B5EF4-FFF2-40B4-BE49-F238E27FC236}">
                  <a16:creationId xmlns:a16="http://schemas.microsoft.com/office/drawing/2014/main" id="{5217E0FB-BE86-1266-E4AB-3B8F04E7B079}"/>
                </a:ext>
              </a:extLst>
            </p:cNvPr>
            <p:cNvSpPr/>
            <p:nvPr/>
          </p:nvSpPr>
          <p:spPr>
            <a:xfrm>
              <a:off x="11208175" y="4009692"/>
              <a:ext cx="48910" cy="47479"/>
            </a:xfrm>
            <a:custGeom>
              <a:avLst/>
              <a:gdLst>
                <a:gd name="csX0" fmla="*/ 47989 w 48910"/>
                <a:gd name="csY0" fmla="*/ 12122 h 47479"/>
                <a:gd name="csX1" fmla="*/ 48911 w 48910"/>
                <a:gd name="csY1" fmla="*/ 31023 h 47479"/>
                <a:gd name="csX2" fmla="*/ 13528 w 48910"/>
                <a:gd name="csY2" fmla="*/ 29410 h 47479"/>
                <a:gd name="csX3" fmla="*/ 13528 w 48910"/>
                <a:gd name="csY3" fmla="*/ 12237 h 47479"/>
                <a:gd name="csX4" fmla="*/ 47989 w 48910"/>
                <a:gd name="csY4" fmla="*/ 12237 h 47479"/>
              </a:gdLst>
              <a:ahLst/>
              <a:cxnLst>
                <a:cxn ang="0">
                  <a:pos x="csX0" y="csY0"/>
                </a:cxn>
                <a:cxn ang="0">
                  <a:pos x="csX1" y="csY1"/>
                </a:cxn>
                <a:cxn ang="0">
                  <a:pos x="csX2" y="csY2"/>
                </a:cxn>
                <a:cxn ang="0">
                  <a:pos x="csX3" y="csY3"/>
                </a:cxn>
                <a:cxn ang="0">
                  <a:pos x="csX4" y="csY4"/>
                </a:cxn>
              </a:cxnLst>
              <a:rect l="l" t="t" r="r" b="b"/>
              <a:pathLst>
                <a:path w="48910" h="47479">
                  <a:moveTo>
                    <a:pt x="47989" y="12122"/>
                  </a:moveTo>
                  <a:lnTo>
                    <a:pt x="48911" y="31023"/>
                  </a:lnTo>
                  <a:cubicBezTo>
                    <a:pt x="40958" y="56494"/>
                    <a:pt x="24016" y="49579"/>
                    <a:pt x="13528" y="29410"/>
                  </a:cubicBezTo>
                  <a:cubicBezTo>
                    <a:pt x="-4682" y="29179"/>
                    <a:pt x="-4336" y="15810"/>
                    <a:pt x="13528" y="12237"/>
                  </a:cubicBezTo>
                  <a:cubicBezTo>
                    <a:pt x="14796" y="-1939"/>
                    <a:pt x="46606" y="-6088"/>
                    <a:pt x="47989" y="12237"/>
                  </a:cubicBezTo>
                  <a:close/>
                </a:path>
              </a:pathLst>
            </a:custGeom>
            <a:solidFill>
              <a:srgbClr val="906404"/>
            </a:solidFill>
            <a:ln w="11479" cap="flat">
              <a:noFill/>
              <a:prstDash val="solid"/>
              <a:miter/>
            </a:ln>
          </p:spPr>
          <p:txBody>
            <a:bodyPr/>
            <a:lstStyle/>
            <a:p>
              <a:endParaRPr lang="en-US"/>
            </a:p>
          </p:txBody>
        </p:sp>
        <p:sp>
          <p:nvSpPr>
            <p:cNvPr id="1429" name="Freeform: Shape 1428">
              <a:extLst>
                <a:ext uri="{FF2B5EF4-FFF2-40B4-BE49-F238E27FC236}">
                  <a16:creationId xmlns:a16="http://schemas.microsoft.com/office/drawing/2014/main" id="{76E082E7-4148-6B55-3576-14F83B983EE0}"/>
                </a:ext>
              </a:extLst>
            </p:cNvPr>
            <p:cNvSpPr/>
            <p:nvPr/>
          </p:nvSpPr>
          <p:spPr>
            <a:xfrm>
              <a:off x="11247628" y="3995854"/>
              <a:ext cx="34352" cy="25959"/>
            </a:xfrm>
            <a:custGeom>
              <a:avLst/>
              <a:gdLst>
                <a:gd name="csX0" fmla="*/ 34352 w 34352"/>
                <a:gd name="csY0" fmla="*/ 8787 h 25959"/>
                <a:gd name="csX1" fmla="*/ 8421 w 34352"/>
                <a:gd name="csY1" fmla="*/ 25960 h 25959"/>
                <a:gd name="csX2" fmla="*/ 25709 w 34352"/>
                <a:gd name="csY2" fmla="*/ 143 h 25959"/>
                <a:gd name="csX3" fmla="*/ 34352 w 34352"/>
                <a:gd name="csY3" fmla="*/ 8787 h 25959"/>
              </a:gdLst>
              <a:ahLst/>
              <a:cxnLst>
                <a:cxn ang="0">
                  <a:pos x="csX0" y="csY0"/>
                </a:cxn>
                <a:cxn ang="0">
                  <a:pos x="csX1" y="csY1"/>
                </a:cxn>
                <a:cxn ang="0">
                  <a:pos x="csX2" y="csY2"/>
                </a:cxn>
                <a:cxn ang="0">
                  <a:pos x="csX3" y="csY3"/>
                </a:cxn>
              </a:cxnLst>
              <a:rect l="l" t="t" r="r" b="b"/>
              <a:pathLst>
                <a:path w="34352" h="25959">
                  <a:moveTo>
                    <a:pt x="34352" y="8787"/>
                  </a:moveTo>
                  <a:lnTo>
                    <a:pt x="8421" y="25960"/>
                  </a:lnTo>
                  <a:cubicBezTo>
                    <a:pt x="-11633" y="14665"/>
                    <a:pt x="8190" y="-1701"/>
                    <a:pt x="25709" y="143"/>
                  </a:cubicBezTo>
                  <a:lnTo>
                    <a:pt x="34352" y="8787"/>
                  </a:lnTo>
                  <a:close/>
                </a:path>
              </a:pathLst>
            </a:custGeom>
            <a:solidFill>
              <a:srgbClr val="8E5B04"/>
            </a:solidFill>
            <a:ln w="11479" cap="flat">
              <a:noFill/>
              <a:prstDash val="solid"/>
              <a:miter/>
            </a:ln>
          </p:spPr>
          <p:txBody>
            <a:bodyPr/>
            <a:lstStyle/>
            <a:p>
              <a:endParaRPr lang="en-US"/>
            </a:p>
          </p:txBody>
        </p:sp>
        <p:sp>
          <p:nvSpPr>
            <p:cNvPr id="1430" name="Freeform: Shape 1429">
              <a:extLst>
                <a:ext uri="{FF2B5EF4-FFF2-40B4-BE49-F238E27FC236}">
                  <a16:creationId xmlns:a16="http://schemas.microsoft.com/office/drawing/2014/main" id="{B63810EC-58A4-1388-0EA9-F4AB7DFCED1C}"/>
                </a:ext>
              </a:extLst>
            </p:cNvPr>
            <p:cNvSpPr/>
            <p:nvPr/>
          </p:nvSpPr>
          <p:spPr>
            <a:xfrm>
              <a:off x="10970339" y="3595667"/>
              <a:ext cx="109928" cy="76056"/>
            </a:xfrm>
            <a:custGeom>
              <a:avLst/>
              <a:gdLst>
                <a:gd name="csX0" fmla="*/ 87936 w 109928"/>
                <a:gd name="csY0" fmla="*/ 22302 h 76056"/>
                <a:gd name="csX1" fmla="*/ 96580 w 109928"/>
                <a:gd name="csY1" fmla="*/ 22418 h 76056"/>
                <a:gd name="csX2" fmla="*/ 97848 w 109928"/>
                <a:gd name="csY2" fmla="*/ 37285 h 76056"/>
                <a:gd name="csX3" fmla="*/ 95197 w 109928"/>
                <a:gd name="csY3" fmla="*/ 55265 h 76056"/>
                <a:gd name="csX4" fmla="*/ 53476 w 109928"/>
                <a:gd name="csY4" fmla="*/ 71400 h 76056"/>
                <a:gd name="csX5" fmla="*/ 9564 w 109928"/>
                <a:gd name="csY5" fmla="*/ 38783 h 76056"/>
                <a:gd name="csX6" fmla="*/ 10717 w 109928"/>
                <a:gd name="csY6" fmla="*/ 6628 h 76056"/>
                <a:gd name="csX7" fmla="*/ 87936 w 109928"/>
                <a:gd name="csY7" fmla="*/ 22302 h 760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9928" h="76056">
                  <a:moveTo>
                    <a:pt x="87936" y="22302"/>
                  </a:moveTo>
                  <a:cubicBezTo>
                    <a:pt x="90011" y="22533"/>
                    <a:pt x="93929" y="22418"/>
                    <a:pt x="96580" y="22418"/>
                  </a:cubicBezTo>
                  <a:lnTo>
                    <a:pt x="97848" y="37285"/>
                  </a:lnTo>
                  <a:cubicBezTo>
                    <a:pt x="116519" y="36363"/>
                    <a:pt x="111908" y="52844"/>
                    <a:pt x="95197" y="55265"/>
                  </a:cubicBezTo>
                  <a:cubicBezTo>
                    <a:pt x="98885" y="66905"/>
                    <a:pt x="61658" y="83732"/>
                    <a:pt x="53476" y="71400"/>
                  </a:cubicBezTo>
                  <a:cubicBezTo>
                    <a:pt x="28812" y="85576"/>
                    <a:pt x="7720" y="65291"/>
                    <a:pt x="9564" y="38783"/>
                  </a:cubicBezTo>
                  <a:cubicBezTo>
                    <a:pt x="805" y="36594"/>
                    <a:pt x="-7147" y="6167"/>
                    <a:pt x="10717" y="6628"/>
                  </a:cubicBezTo>
                  <a:cubicBezTo>
                    <a:pt x="35266" y="-9162"/>
                    <a:pt x="65231" y="6167"/>
                    <a:pt x="87936" y="22302"/>
                  </a:cubicBezTo>
                  <a:close/>
                </a:path>
              </a:pathLst>
            </a:custGeom>
            <a:solidFill>
              <a:srgbClr val="A5A60F"/>
            </a:solidFill>
            <a:ln w="11479" cap="flat">
              <a:noFill/>
              <a:prstDash val="solid"/>
              <a:miter/>
            </a:ln>
          </p:spPr>
          <p:txBody>
            <a:bodyPr/>
            <a:lstStyle/>
            <a:p>
              <a:endParaRPr lang="en-US"/>
            </a:p>
          </p:txBody>
        </p:sp>
        <p:sp>
          <p:nvSpPr>
            <p:cNvPr id="1431" name="Freeform: Shape 1430">
              <a:extLst>
                <a:ext uri="{FF2B5EF4-FFF2-40B4-BE49-F238E27FC236}">
                  <a16:creationId xmlns:a16="http://schemas.microsoft.com/office/drawing/2014/main" id="{9D9110C5-2CF1-C482-4D22-799CBB563DE0}"/>
                </a:ext>
              </a:extLst>
            </p:cNvPr>
            <p:cNvSpPr/>
            <p:nvPr/>
          </p:nvSpPr>
          <p:spPr>
            <a:xfrm>
              <a:off x="10968215" y="3575857"/>
              <a:ext cx="89944" cy="42112"/>
            </a:xfrm>
            <a:custGeom>
              <a:avLst/>
              <a:gdLst>
                <a:gd name="csX0" fmla="*/ 47532 w 89944"/>
                <a:gd name="csY0" fmla="*/ 7191 h 42112"/>
                <a:gd name="csX1" fmla="*/ 64589 w 89944"/>
                <a:gd name="csY1" fmla="*/ 13069 h 42112"/>
                <a:gd name="csX2" fmla="*/ 89945 w 89944"/>
                <a:gd name="csY2" fmla="*/ 42112 h 42112"/>
                <a:gd name="csX3" fmla="*/ 12726 w 89944"/>
                <a:gd name="csY3" fmla="*/ 26438 h 42112"/>
                <a:gd name="csX4" fmla="*/ 11919 w 89944"/>
                <a:gd name="csY4" fmla="*/ 15604 h 42112"/>
                <a:gd name="csX5" fmla="*/ 47532 w 89944"/>
                <a:gd name="csY5" fmla="*/ 7191 h 42112"/>
              </a:gdLst>
              <a:ahLst/>
              <a:cxnLst>
                <a:cxn ang="0">
                  <a:pos x="csX0" y="csY0"/>
                </a:cxn>
                <a:cxn ang="0">
                  <a:pos x="csX1" y="csY1"/>
                </a:cxn>
                <a:cxn ang="0">
                  <a:pos x="csX2" y="csY2"/>
                </a:cxn>
                <a:cxn ang="0">
                  <a:pos x="csX3" y="csY3"/>
                </a:cxn>
                <a:cxn ang="0">
                  <a:pos x="csX4" y="csY4"/>
                </a:cxn>
                <a:cxn ang="0">
                  <a:pos x="csX5" y="csY5"/>
                </a:cxn>
              </a:cxnLst>
              <a:rect l="l" t="t" r="r" b="b"/>
              <a:pathLst>
                <a:path w="89944" h="42112">
                  <a:moveTo>
                    <a:pt x="47532" y="7191"/>
                  </a:moveTo>
                  <a:lnTo>
                    <a:pt x="64589" y="13069"/>
                  </a:lnTo>
                  <a:lnTo>
                    <a:pt x="89945" y="42112"/>
                  </a:lnTo>
                  <a:cubicBezTo>
                    <a:pt x="70352" y="39807"/>
                    <a:pt x="34393" y="31855"/>
                    <a:pt x="12726" y="26438"/>
                  </a:cubicBezTo>
                  <a:cubicBezTo>
                    <a:pt x="-3871" y="28167"/>
                    <a:pt x="-4332" y="21136"/>
                    <a:pt x="11919" y="15604"/>
                  </a:cubicBezTo>
                  <a:cubicBezTo>
                    <a:pt x="7654" y="-5487"/>
                    <a:pt x="34278" y="-1914"/>
                    <a:pt x="47532" y="7191"/>
                  </a:cubicBezTo>
                  <a:close/>
                </a:path>
              </a:pathLst>
            </a:custGeom>
            <a:solidFill>
              <a:srgbClr val="39AA4F"/>
            </a:solidFill>
            <a:ln w="11479" cap="flat">
              <a:noFill/>
              <a:prstDash val="solid"/>
              <a:miter/>
            </a:ln>
          </p:spPr>
          <p:txBody>
            <a:bodyPr/>
            <a:lstStyle/>
            <a:p>
              <a:endParaRPr lang="en-US"/>
            </a:p>
          </p:txBody>
        </p:sp>
        <p:sp>
          <p:nvSpPr>
            <p:cNvPr id="1432" name="Freeform: Shape 1431">
              <a:extLst>
                <a:ext uri="{FF2B5EF4-FFF2-40B4-BE49-F238E27FC236}">
                  <a16:creationId xmlns:a16="http://schemas.microsoft.com/office/drawing/2014/main" id="{D675A620-B9DB-F128-55E0-7A4433405DC8}"/>
                </a:ext>
              </a:extLst>
            </p:cNvPr>
            <p:cNvSpPr/>
            <p:nvPr/>
          </p:nvSpPr>
          <p:spPr>
            <a:xfrm>
              <a:off x="9901486" y="3258151"/>
              <a:ext cx="66778" cy="32084"/>
            </a:xfrm>
            <a:custGeom>
              <a:avLst/>
              <a:gdLst>
                <a:gd name="csX0" fmla="*/ 65463 w 66778"/>
                <a:gd name="csY0" fmla="*/ 8990 h 32084"/>
                <a:gd name="csX1" fmla="*/ 66155 w 66778"/>
                <a:gd name="csY1" fmla="*/ 17057 h 32084"/>
                <a:gd name="csX2" fmla="*/ 44948 w 66778"/>
                <a:gd name="csY2" fmla="*/ 29966 h 32084"/>
                <a:gd name="csX3" fmla="*/ 1729 w 66778"/>
                <a:gd name="csY3" fmla="*/ 29735 h 32084"/>
                <a:gd name="csX4" fmla="*/ 0 w 66778"/>
                <a:gd name="csY4" fmla="*/ 11986 h 32084"/>
                <a:gd name="csX5" fmla="*/ 25240 w 66778"/>
                <a:gd name="csY5" fmla="*/ 0 h 32084"/>
                <a:gd name="csX6" fmla="*/ 65348 w 66778"/>
                <a:gd name="csY6" fmla="*/ 9105 h 320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778" h="32084">
                  <a:moveTo>
                    <a:pt x="65463" y="8990"/>
                  </a:moveTo>
                  <a:lnTo>
                    <a:pt x="66155" y="17057"/>
                  </a:lnTo>
                  <a:cubicBezTo>
                    <a:pt x="69958" y="29850"/>
                    <a:pt x="55552" y="35498"/>
                    <a:pt x="44948" y="29966"/>
                  </a:cubicBezTo>
                  <a:lnTo>
                    <a:pt x="1729" y="29735"/>
                  </a:lnTo>
                  <a:lnTo>
                    <a:pt x="0" y="11986"/>
                  </a:lnTo>
                  <a:lnTo>
                    <a:pt x="25240" y="0"/>
                  </a:lnTo>
                  <a:cubicBezTo>
                    <a:pt x="25240" y="12563"/>
                    <a:pt x="52555" y="13485"/>
                    <a:pt x="65348" y="9105"/>
                  </a:cubicBezTo>
                  <a:close/>
                </a:path>
              </a:pathLst>
            </a:custGeom>
            <a:solidFill>
              <a:srgbClr val="32A862"/>
            </a:solidFill>
            <a:ln w="11479" cap="flat">
              <a:noFill/>
              <a:prstDash val="solid"/>
              <a:miter/>
            </a:ln>
          </p:spPr>
          <p:txBody>
            <a:bodyPr/>
            <a:lstStyle/>
            <a:p>
              <a:endParaRPr lang="en-US"/>
            </a:p>
          </p:txBody>
        </p:sp>
        <p:sp>
          <p:nvSpPr>
            <p:cNvPr id="1433" name="Freeform: Shape 1432">
              <a:extLst>
                <a:ext uri="{FF2B5EF4-FFF2-40B4-BE49-F238E27FC236}">
                  <a16:creationId xmlns:a16="http://schemas.microsoft.com/office/drawing/2014/main" id="{785D7A92-7D23-0DB8-4163-F15A8035F743}"/>
                </a:ext>
              </a:extLst>
            </p:cNvPr>
            <p:cNvSpPr/>
            <p:nvPr/>
          </p:nvSpPr>
          <p:spPr>
            <a:xfrm>
              <a:off x="10745901" y="3298143"/>
              <a:ext cx="97082" cy="45379"/>
            </a:xfrm>
            <a:custGeom>
              <a:avLst/>
              <a:gdLst>
                <a:gd name="csX0" fmla="*/ 69768 w 97082"/>
                <a:gd name="csY0" fmla="*/ 231 h 45379"/>
                <a:gd name="csX1" fmla="*/ 95239 w 97082"/>
                <a:gd name="csY1" fmla="*/ 807 h 45379"/>
                <a:gd name="csX2" fmla="*/ 97083 w 97082"/>
                <a:gd name="csY2" fmla="*/ 17749 h 45379"/>
                <a:gd name="csX3" fmla="*/ 61700 w 97082"/>
                <a:gd name="csY3" fmla="*/ 25356 h 45379"/>
                <a:gd name="csX4" fmla="*/ 11335 w 97082"/>
                <a:gd name="csY4" fmla="*/ 33769 h 45379"/>
                <a:gd name="csX5" fmla="*/ 24589 w 97082"/>
                <a:gd name="csY5" fmla="*/ 11410 h 45379"/>
                <a:gd name="csX6" fmla="*/ 35884 w 97082"/>
                <a:gd name="csY6" fmla="*/ 0 h 45379"/>
                <a:gd name="csX7" fmla="*/ 69883 w 97082"/>
                <a:gd name="csY7" fmla="*/ 346 h 4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7082" h="45379">
                  <a:moveTo>
                    <a:pt x="69768" y="231"/>
                  </a:moveTo>
                  <a:lnTo>
                    <a:pt x="95239" y="807"/>
                  </a:lnTo>
                  <a:lnTo>
                    <a:pt x="97083" y="17749"/>
                  </a:lnTo>
                  <a:cubicBezTo>
                    <a:pt x="87978" y="17749"/>
                    <a:pt x="70921" y="23857"/>
                    <a:pt x="61700" y="25356"/>
                  </a:cubicBezTo>
                  <a:cubicBezTo>
                    <a:pt x="46141" y="42413"/>
                    <a:pt x="29891" y="56013"/>
                    <a:pt x="11335" y="33769"/>
                  </a:cubicBezTo>
                  <a:cubicBezTo>
                    <a:pt x="-7336" y="24434"/>
                    <a:pt x="-2956" y="16942"/>
                    <a:pt x="24589" y="11410"/>
                  </a:cubicBezTo>
                  <a:cubicBezTo>
                    <a:pt x="21016" y="5186"/>
                    <a:pt x="24820" y="1383"/>
                    <a:pt x="35884" y="0"/>
                  </a:cubicBezTo>
                  <a:lnTo>
                    <a:pt x="69883" y="346"/>
                  </a:lnTo>
                  <a:close/>
                </a:path>
              </a:pathLst>
            </a:custGeom>
            <a:solidFill>
              <a:srgbClr val="278A31"/>
            </a:solidFill>
            <a:ln w="11479" cap="flat">
              <a:noFill/>
              <a:prstDash val="solid"/>
              <a:miter/>
            </a:ln>
          </p:spPr>
          <p:txBody>
            <a:bodyPr/>
            <a:lstStyle/>
            <a:p>
              <a:endParaRPr lang="en-US"/>
            </a:p>
          </p:txBody>
        </p:sp>
        <p:sp>
          <p:nvSpPr>
            <p:cNvPr id="1434" name="Freeform: Shape 1433">
              <a:extLst>
                <a:ext uri="{FF2B5EF4-FFF2-40B4-BE49-F238E27FC236}">
                  <a16:creationId xmlns:a16="http://schemas.microsoft.com/office/drawing/2014/main" id="{7249335A-D2F1-B12B-E594-5DDBD3847C77}"/>
                </a:ext>
              </a:extLst>
            </p:cNvPr>
            <p:cNvSpPr/>
            <p:nvPr/>
          </p:nvSpPr>
          <p:spPr>
            <a:xfrm>
              <a:off x="10710132" y="3258650"/>
              <a:ext cx="54594" cy="46303"/>
            </a:xfrm>
            <a:custGeom>
              <a:avLst/>
              <a:gdLst>
                <a:gd name="csX0" fmla="*/ 28663 w 54594"/>
                <a:gd name="csY0" fmla="*/ 14369 h 46303"/>
                <a:gd name="csX1" fmla="*/ 54595 w 54594"/>
                <a:gd name="csY1" fmla="*/ 39724 h 46303"/>
                <a:gd name="csX2" fmla="*/ 19788 w 54594"/>
                <a:gd name="csY2" fmla="*/ 39724 h 46303"/>
                <a:gd name="csX3" fmla="*/ 3653 w 54594"/>
                <a:gd name="csY3" fmla="*/ 28660 h 46303"/>
                <a:gd name="csX4" fmla="*/ 1463 w 54594"/>
                <a:gd name="csY4" fmla="*/ 15406 h 46303"/>
                <a:gd name="csX5" fmla="*/ 28778 w 54594"/>
                <a:gd name="csY5" fmla="*/ 14253 h 46303"/>
              </a:gdLst>
              <a:ahLst/>
              <a:cxnLst>
                <a:cxn ang="0">
                  <a:pos x="csX0" y="csY0"/>
                </a:cxn>
                <a:cxn ang="0">
                  <a:pos x="csX1" y="csY1"/>
                </a:cxn>
                <a:cxn ang="0">
                  <a:pos x="csX2" y="csY2"/>
                </a:cxn>
                <a:cxn ang="0">
                  <a:pos x="csX3" y="csY3"/>
                </a:cxn>
                <a:cxn ang="0">
                  <a:pos x="csX4" y="csY4"/>
                </a:cxn>
                <a:cxn ang="0">
                  <a:pos x="csX5" y="csY5"/>
                </a:cxn>
              </a:cxnLst>
              <a:rect l="l" t="t" r="r" b="b"/>
              <a:pathLst>
                <a:path w="54594" h="46303">
                  <a:moveTo>
                    <a:pt x="28663" y="14369"/>
                  </a:moveTo>
                  <a:lnTo>
                    <a:pt x="54595" y="39724"/>
                  </a:lnTo>
                  <a:cubicBezTo>
                    <a:pt x="51713" y="49175"/>
                    <a:pt x="27049" y="47792"/>
                    <a:pt x="19788" y="39724"/>
                  </a:cubicBezTo>
                  <a:cubicBezTo>
                    <a:pt x="6304" y="51595"/>
                    <a:pt x="-2801" y="45487"/>
                    <a:pt x="3653" y="28660"/>
                  </a:cubicBezTo>
                  <a:lnTo>
                    <a:pt x="1463" y="15406"/>
                  </a:lnTo>
                  <a:cubicBezTo>
                    <a:pt x="-3838" y="-4763"/>
                    <a:pt x="5267" y="-5109"/>
                    <a:pt x="28778" y="14253"/>
                  </a:cubicBezTo>
                  <a:close/>
                </a:path>
              </a:pathLst>
            </a:custGeom>
            <a:solidFill>
              <a:srgbClr val="8F900A"/>
            </a:solidFill>
            <a:ln w="11479" cap="flat">
              <a:noFill/>
              <a:prstDash val="solid"/>
              <a:miter/>
            </a:ln>
          </p:spPr>
          <p:txBody>
            <a:bodyPr/>
            <a:lstStyle/>
            <a:p>
              <a:endParaRPr lang="en-US"/>
            </a:p>
          </p:txBody>
        </p:sp>
        <p:sp>
          <p:nvSpPr>
            <p:cNvPr id="1435" name="Freeform: Shape 1434">
              <a:extLst>
                <a:ext uri="{FF2B5EF4-FFF2-40B4-BE49-F238E27FC236}">
                  <a16:creationId xmlns:a16="http://schemas.microsoft.com/office/drawing/2014/main" id="{743D3897-640F-AF24-CD01-A6C9D651D973}"/>
                </a:ext>
              </a:extLst>
            </p:cNvPr>
            <p:cNvSpPr/>
            <p:nvPr/>
          </p:nvSpPr>
          <p:spPr>
            <a:xfrm>
              <a:off x="10703413" y="3246625"/>
              <a:ext cx="35382" cy="27430"/>
            </a:xfrm>
            <a:custGeom>
              <a:avLst/>
              <a:gdLst>
                <a:gd name="csX0" fmla="*/ 35383 w 35382"/>
                <a:gd name="csY0" fmla="*/ 26393 h 27430"/>
                <a:gd name="csX1" fmla="*/ 18440 w 35382"/>
                <a:gd name="csY1" fmla="*/ 20515 h 27430"/>
                <a:gd name="csX2" fmla="*/ 8068 w 35382"/>
                <a:gd name="csY2" fmla="*/ 27430 h 27430"/>
                <a:gd name="csX3" fmla="*/ 0 w 35382"/>
                <a:gd name="csY3" fmla="*/ 922 h 27430"/>
                <a:gd name="csX4" fmla="*/ 9566 w 35382"/>
                <a:gd name="csY4" fmla="*/ 0 h 27430"/>
                <a:gd name="csX5" fmla="*/ 35383 w 35382"/>
                <a:gd name="csY5" fmla="*/ 26278 h 27430"/>
              </a:gdLst>
              <a:ahLst/>
              <a:cxnLst>
                <a:cxn ang="0">
                  <a:pos x="csX0" y="csY0"/>
                </a:cxn>
                <a:cxn ang="0">
                  <a:pos x="csX1" y="csY1"/>
                </a:cxn>
                <a:cxn ang="0">
                  <a:pos x="csX2" y="csY2"/>
                </a:cxn>
                <a:cxn ang="0">
                  <a:pos x="csX3" y="csY3"/>
                </a:cxn>
                <a:cxn ang="0">
                  <a:pos x="csX4" y="csY4"/>
                </a:cxn>
                <a:cxn ang="0">
                  <a:pos x="csX5" y="csY5"/>
                </a:cxn>
              </a:cxnLst>
              <a:rect l="l" t="t" r="r" b="b"/>
              <a:pathLst>
                <a:path w="35382" h="27430">
                  <a:moveTo>
                    <a:pt x="35383" y="26393"/>
                  </a:moveTo>
                  <a:lnTo>
                    <a:pt x="18440" y="20515"/>
                  </a:lnTo>
                  <a:cubicBezTo>
                    <a:pt x="14868" y="19247"/>
                    <a:pt x="11410" y="23281"/>
                    <a:pt x="8068" y="27430"/>
                  </a:cubicBezTo>
                  <a:lnTo>
                    <a:pt x="0" y="922"/>
                  </a:lnTo>
                  <a:cubicBezTo>
                    <a:pt x="2881" y="576"/>
                    <a:pt x="7030" y="115"/>
                    <a:pt x="9566" y="0"/>
                  </a:cubicBezTo>
                  <a:lnTo>
                    <a:pt x="35383" y="26278"/>
                  </a:lnTo>
                  <a:close/>
                </a:path>
              </a:pathLst>
            </a:custGeom>
            <a:solidFill>
              <a:srgbClr val="609D2A"/>
            </a:solidFill>
            <a:ln w="11479" cap="flat">
              <a:noFill/>
              <a:prstDash val="solid"/>
              <a:miter/>
            </a:ln>
          </p:spPr>
          <p:txBody>
            <a:bodyPr/>
            <a:lstStyle/>
            <a:p>
              <a:endParaRPr lang="en-US"/>
            </a:p>
          </p:txBody>
        </p:sp>
        <p:sp>
          <p:nvSpPr>
            <p:cNvPr id="1436" name="Freeform: Shape 1435">
              <a:extLst>
                <a:ext uri="{FF2B5EF4-FFF2-40B4-BE49-F238E27FC236}">
                  <a16:creationId xmlns:a16="http://schemas.microsoft.com/office/drawing/2014/main" id="{808213B2-DDAA-1FA5-964F-4358B4222570}"/>
                </a:ext>
              </a:extLst>
            </p:cNvPr>
            <p:cNvSpPr/>
            <p:nvPr/>
          </p:nvSpPr>
          <p:spPr>
            <a:xfrm>
              <a:off x="10717629" y="3298028"/>
              <a:ext cx="63924" cy="23788"/>
            </a:xfrm>
            <a:custGeom>
              <a:avLst/>
              <a:gdLst>
                <a:gd name="csX0" fmla="*/ 46983 w 63924"/>
                <a:gd name="csY0" fmla="*/ 346 h 23788"/>
                <a:gd name="csX1" fmla="*/ 63925 w 63924"/>
                <a:gd name="csY1" fmla="*/ 0 h 23788"/>
                <a:gd name="csX2" fmla="*/ 52630 w 63924"/>
                <a:gd name="csY2" fmla="*/ 11410 h 23788"/>
                <a:gd name="csX3" fmla="*/ 12753 w 63924"/>
                <a:gd name="csY3" fmla="*/ 11180 h 23788"/>
                <a:gd name="csX4" fmla="*/ 12061 w 63924"/>
                <a:gd name="csY4" fmla="*/ 461 h 23788"/>
                <a:gd name="csX5" fmla="*/ 46868 w 63924"/>
                <a:gd name="csY5" fmla="*/ 461 h 23788"/>
              </a:gdLst>
              <a:ahLst/>
              <a:cxnLst>
                <a:cxn ang="0">
                  <a:pos x="csX0" y="csY0"/>
                </a:cxn>
                <a:cxn ang="0">
                  <a:pos x="csX1" y="csY1"/>
                </a:cxn>
                <a:cxn ang="0">
                  <a:pos x="csX2" y="csY2"/>
                </a:cxn>
                <a:cxn ang="0">
                  <a:pos x="csX3" y="csY3"/>
                </a:cxn>
                <a:cxn ang="0">
                  <a:pos x="csX4" y="csY4"/>
                </a:cxn>
                <a:cxn ang="0">
                  <a:pos x="csX5" y="csY5"/>
                </a:cxn>
              </a:cxnLst>
              <a:rect l="l" t="t" r="r" b="b"/>
              <a:pathLst>
                <a:path w="63924" h="23788">
                  <a:moveTo>
                    <a:pt x="46983" y="346"/>
                  </a:moveTo>
                  <a:lnTo>
                    <a:pt x="63925" y="0"/>
                  </a:lnTo>
                  <a:cubicBezTo>
                    <a:pt x="60813" y="2881"/>
                    <a:pt x="54705" y="7952"/>
                    <a:pt x="52630" y="11410"/>
                  </a:cubicBezTo>
                  <a:cubicBezTo>
                    <a:pt x="41335" y="24203"/>
                    <a:pt x="17478" y="31349"/>
                    <a:pt x="12753" y="11180"/>
                  </a:cubicBezTo>
                  <a:cubicBezTo>
                    <a:pt x="-3959" y="13830"/>
                    <a:pt x="-4305" y="6800"/>
                    <a:pt x="12061" y="461"/>
                  </a:cubicBezTo>
                  <a:lnTo>
                    <a:pt x="46868" y="461"/>
                  </a:lnTo>
                  <a:close/>
                </a:path>
              </a:pathLst>
            </a:custGeom>
            <a:solidFill>
              <a:srgbClr val="536D14"/>
            </a:solidFill>
            <a:ln w="11479" cap="flat">
              <a:noFill/>
              <a:prstDash val="solid"/>
              <a:miter/>
            </a:ln>
          </p:spPr>
          <p:txBody>
            <a:bodyPr/>
            <a:lstStyle/>
            <a:p>
              <a:endParaRPr lang="en-US"/>
            </a:p>
          </p:txBody>
        </p:sp>
        <p:sp>
          <p:nvSpPr>
            <p:cNvPr id="1437" name="Freeform: Shape 1436">
              <a:extLst>
                <a:ext uri="{FF2B5EF4-FFF2-40B4-BE49-F238E27FC236}">
                  <a16:creationId xmlns:a16="http://schemas.microsoft.com/office/drawing/2014/main" id="{910542B4-C32A-30EF-62BD-6B6A9DC6D16F}"/>
                </a:ext>
              </a:extLst>
            </p:cNvPr>
            <p:cNvSpPr/>
            <p:nvPr/>
          </p:nvSpPr>
          <p:spPr>
            <a:xfrm>
              <a:off x="10792742" y="3332121"/>
              <a:ext cx="82063" cy="98425"/>
            </a:xfrm>
            <a:custGeom>
              <a:avLst/>
              <a:gdLst>
                <a:gd name="csX0" fmla="*/ 31801 w 82063"/>
                <a:gd name="csY0" fmla="*/ 9126 h 98425"/>
                <a:gd name="csX1" fmla="*/ 57848 w 82063"/>
                <a:gd name="csY1" fmla="*/ 43817 h 98425"/>
                <a:gd name="csX2" fmla="*/ 75136 w 82063"/>
                <a:gd name="csY2" fmla="*/ 78278 h 98425"/>
                <a:gd name="csX3" fmla="*/ 67644 w 82063"/>
                <a:gd name="csY3" fmla="*/ 86000 h 98425"/>
                <a:gd name="csX4" fmla="*/ 34106 w 82063"/>
                <a:gd name="csY4" fmla="*/ 75973 h 98425"/>
                <a:gd name="csX5" fmla="*/ 4371 w 82063"/>
                <a:gd name="csY5" fmla="*/ 11201 h 98425"/>
                <a:gd name="csX6" fmla="*/ 14513 w 82063"/>
                <a:gd name="csY6" fmla="*/ 2787 h 98425"/>
                <a:gd name="csX7" fmla="*/ 31801 w 82063"/>
                <a:gd name="csY7" fmla="*/ 9126 h 98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063" h="98425">
                  <a:moveTo>
                    <a:pt x="31801" y="9126"/>
                  </a:moveTo>
                  <a:cubicBezTo>
                    <a:pt x="44133" y="18001"/>
                    <a:pt x="55312" y="27913"/>
                    <a:pt x="57848" y="43817"/>
                  </a:cubicBezTo>
                  <a:cubicBezTo>
                    <a:pt x="67183" y="44739"/>
                    <a:pt x="72946" y="56265"/>
                    <a:pt x="75136" y="78278"/>
                  </a:cubicBezTo>
                  <a:cubicBezTo>
                    <a:pt x="87352" y="88420"/>
                    <a:pt x="82512" y="93491"/>
                    <a:pt x="67644" y="86000"/>
                  </a:cubicBezTo>
                  <a:cubicBezTo>
                    <a:pt x="56465" y="108244"/>
                    <a:pt x="37794" y="97986"/>
                    <a:pt x="34106" y="75973"/>
                  </a:cubicBezTo>
                  <a:cubicBezTo>
                    <a:pt x="10018" y="74936"/>
                    <a:pt x="-8883" y="31601"/>
                    <a:pt x="4371" y="11201"/>
                  </a:cubicBezTo>
                  <a:cubicBezTo>
                    <a:pt x="-3236" y="-94"/>
                    <a:pt x="1950" y="-2745"/>
                    <a:pt x="14513" y="2787"/>
                  </a:cubicBezTo>
                  <a:lnTo>
                    <a:pt x="31801" y="9126"/>
                  </a:lnTo>
                  <a:close/>
                </a:path>
              </a:pathLst>
            </a:custGeom>
            <a:solidFill>
              <a:srgbClr val="0BA5A8"/>
            </a:solidFill>
            <a:ln w="11479" cap="flat">
              <a:noFill/>
              <a:prstDash val="solid"/>
              <a:miter/>
            </a:ln>
          </p:spPr>
          <p:txBody>
            <a:bodyPr/>
            <a:lstStyle/>
            <a:p>
              <a:endParaRPr lang="en-US"/>
            </a:p>
          </p:txBody>
        </p:sp>
        <p:sp>
          <p:nvSpPr>
            <p:cNvPr id="1438" name="Freeform: Shape 1437">
              <a:extLst>
                <a:ext uri="{FF2B5EF4-FFF2-40B4-BE49-F238E27FC236}">
                  <a16:creationId xmlns:a16="http://schemas.microsoft.com/office/drawing/2014/main" id="{A9377F28-0F98-3A15-4E4B-6707E9DAE468}"/>
                </a:ext>
              </a:extLst>
            </p:cNvPr>
            <p:cNvSpPr/>
            <p:nvPr/>
          </p:nvSpPr>
          <p:spPr>
            <a:xfrm>
              <a:off x="10851022" y="3369715"/>
              <a:ext cx="60306" cy="75609"/>
            </a:xfrm>
            <a:custGeom>
              <a:avLst/>
              <a:gdLst>
                <a:gd name="csX0" fmla="*/ 33798 w 60306"/>
                <a:gd name="csY0" fmla="*/ 4034 h 75609"/>
                <a:gd name="csX1" fmla="*/ 60306 w 60306"/>
                <a:gd name="csY1" fmla="*/ 39416 h 75609"/>
                <a:gd name="csX2" fmla="*/ 41174 w 60306"/>
                <a:gd name="csY2" fmla="*/ 32271 h 75609"/>
                <a:gd name="csX3" fmla="*/ 23541 w 60306"/>
                <a:gd name="csY3" fmla="*/ 73301 h 75609"/>
                <a:gd name="csX4" fmla="*/ 9365 w 60306"/>
                <a:gd name="csY4" fmla="*/ 48406 h 75609"/>
                <a:gd name="csX5" fmla="*/ 16856 w 60306"/>
                <a:gd name="csY5" fmla="*/ 40684 h 75609"/>
                <a:gd name="csX6" fmla="*/ 18354 w 60306"/>
                <a:gd name="csY6" fmla="*/ 0 h 75609"/>
                <a:gd name="csX7" fmla="*/ 33798 w 60306"/>
                <a:gd name="csY7" fmla="*/ 4034 h 7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306" h="75609">
                  <a:moveTo>
                    <a:pt x="33798" y="4034"/>
                  </a:moveTo>
                  <a:lnTo>
                    <a:pt x="60306" y="39416"/>
                  </a:lnTo>
                  <a:lnTo>
                    <a:pt x="41174" y="32271"/>
                  </a:lnTo>
                  <a:lnTo>
                    <a:pt x="23541" y="73301"/>
                  </a:lnTo>
                  <a:cubicBezTo>
                    <a:pt x="29" y="81714"/>
                    <a:pt x="-8038" y="65694"/>
                    <a:pt x="9365" y="48406"/>
                  </a:cubicBezTo>
                  <a:lnTo>
                    <a:pt x="16856" y="40684"/>
                  </a:lnTo>
                  <a:cubicBezTo>
                    <a:pt x="6022" y="19708"/>
                    <a:pt x="6599" y="6224"/>
                    <a:pt x="18354" y="0"/>
                  </a:cubicBezTo>
                  <a:lnTo>
                    <a:pt x="33798" y="4034"/>
                  </a:lnTo>
                  <a:close/>
                </a:path>
              </a:pathLst>
            </a:custGeom>
            <a:solidFill>
              <a:srgbClr val="0E8854"/>
            </a:solidFill>
            <a:ln w="11479" cap="flat">
              <a:noFill/>
              <a:prstDash val="solid"/>
              <a:miter/>
            </a:ln>
          </p:spPr>
          <p:txBody>
            <a:bodyPr/>
            <a:lstStyle/>
            <a:p>
              <a:endParaRPr lang="en-US"/>
            </a:p>
          </p:txBody>
        </p:sp>
        <p:sp>
          <p:nvSpPr>
            <p:cNvPr id="1439" name="Freeform: Shape 1438">
              <a:extLst>
                <a:ext uri="{FF2B5EF4-FFF2-40B4-BE49-F238E27FC236}">
                  <a16:creationId xmlns:a16="http://schemas.microsoft.com/office/drawing/2014/main" id="{3A494446-CDFF-BA47-0E1D-4B3CFEDE31B3}"/>
                </a:ext>
              </a:extLst>
            </p:cNvPr>
            <p:cNvSpPr/>
            <p:nvPr/>
          </p:nvSpPr>
          <p:spPr>
            <a:xfrm>
              <a:off x="10751165" y="3323384"/>
              <a:ext cx="56320" cy="49265"/>
            </a:xfrm>
            <a:custGeom>
              <a:avLst/>
              <a:gdLst>
                <a:gd name="csX0" fmla="*/ 56320 w 56320"/>
                <a:gd name="csY0" fmla="*/ 0 h 49265"/>
                <a:gd name="csX1" fmla="*/ 56090 w 56320"/>
                <a:gd name="csY1" fmla="*/ 11641 h 49265"/>
                <a:gd name="csX2" fmla="*/ 45948 w 56320"/>
                <a:gd name="csY2" fmla="*/ 20054 h 49265"/>
                <a:gd name="csX3" fmla="*/ 31656 w 56320"/>
                <a:gd name="csY3" fmla="*/ 44718 h 49265"/>
                <a:gd name="csX4" fmla="*/ 5955 w 56320"/>
                <a:gd name="csY4" fmla="*/ 8413 h 49265"/>
                <a:gd name="csX5" fmla="*/ 56320 w 56320"/>
                <a:gd name="csY5" fmla="*/ 0 h 49265"/>
              </a:gdLst>
              <a:ahLst/>
              <a:cxnLst>
                <a:cxn ang="0">
                  <a:pos x="csX0" y="csY0"/>
                </a:cxn>
                <a:cxn ang="0">
                  <a:pos x="csX1" y="csY1"/>
                </a:cxn>
                <a:cxn ang="0">
                  <a:pos x="csX2" y="csY2"/>
                </a:cxn>
                <a:cxn ang="0">
                  <a:pos x="csX3" y="csY3"/>
                </a:cxn>
                <a:cxn ang="0">
                  <a:pos x="csX4" y="csY4"/>
                </a:cxn>
                <a:cxn ang="0">
                  <a:pos x="csX5" y="csY5"/>
                </a:cxn>
              </a:cxnLst>
              <a:rect l="l" t="t" r="r" b="b"/>
              <a:pathLst>
                <a:path w="56320" h="49265">
                  <a:moveTo>
                    <a:pt x="56320" y="0"/>
                  </a:moveTo>
                  <a:lnTo>
                    <a:pt x="56090" y="11641"/>
                  </a:lnTo>
                  <a:lnTo>
                    <a:pt x="45948" y="20054"/>
                  </a:lnTo>
                  <a:cubicBezTo>
                    <a:pt x="45141" y="38033"/>
                    <a:pt x="40300" y="46332"/>
                    <a:pt x="31656" y="44718"/>
                  </a:cubicBezTo>
                  <a:cubicBezTo>
                    <a:pt x="12294" y="61891"/>
                    <a:pt x="-11218" y="26162"/>
                    <a:pt x="5955" y="8413"/>
                  </a:cubicBezTo>
                  <a:lnTo>
                    <a:pt x="56320" y="0"/>
                  </a:lnTo>
                  <a:close/>
                </a:path>
              </a:pathLst>
            </a:custGeom>
            <a:solidFill>
              <a:srgbClr val="198037"/>
            </a:solidFill>
            <a:ln w="11479" cap="flat">
              <a:noFill/>
              <a:prstDash val="solid"/>
              <a:miter/>
            </a:ln>
          </p:spPr>
          <p:txBody>
            <a:bodyPr/>
            <a:lstStyle/>
            <a:p>
              <a:endParaRPr lang="en-US"/>
            </a:p>
          </p:txBody>
        </p:sp>
        <p:sp>
          <p:nvSpPr>
            <p:cNvPr id="1440" name="Freeform: Shape 1439">
              <a:extLst>
                <a:ext uri="{FF2B5EF4-FFF2-40B4-BE49-F238E27FC236}">
                  <a16:creationId xmlns:a16="http://schemas.microsoft.com/office/drawing/2014/main" id="{5D33198F-B484-513B-5EC2-BFA964301FB5}"/>
                </a:ext>
              </a:extLst>
            </p:cNvPr>
            <p:cNvSpPr/>
            <p:nvPr/>
          </p:nvSpPr>
          <p:spPr>
            <a:xfrm>
              <a:off x="10846441" y="3358766"/>
              <a:ext cx="22935" cy="51633"/>
            </a:xfrm>
            <a:custGeom>
              <a:avLst/>
              <a:gdLst>
                <a:gd name="csX0" fmla="*/ 22935 w 22935"/>
                <a:gd name="csY0" fmla="*/ 10949 h 51633"/>
                <a:gd name="csX1" fmla="*/ 21437 w 22935"/>
                <a:gd name="csY1" fmla="*/ 51633 h 51633"/>
                <a:gd name="csX2" fmla="*/ 4149 w 22935"/>
                <a:gd name="csY2" fmla="*/ 17173 h 51633"/>
                <a:gd name="csX3" fmla="*/ 4149 w 22935"/>
                <a:gd name="csY3" fmla="*/ 0 h 51633"/>
                <a:gd name="csX4" fmla="*/ 22935 w 22935"/>
                <a:gd name="csY4" fmla="*/ 11064 h 51633"/>
              </a:gdLst>
              <a:ahLst/>
              <a:cxnLst>
                <a:cxn ang="0">
                  <a:pos x="csX0" y="csY0"/>
                </a:cxn>
                <a:cxn ang="0">
                  <a:pos x="csX1" y="csY1"/>
                </a:cxn>
                <a:cxn ang="0">
                  <a:pos x="csX2" y="csY2"/>
                </a:cxn>
                <a:cxn ang="0">
                  <a:pos x="csX3" y="csY3"/>
                </a:cxn>
                <a:cxn ang="0">
                  <a:pos x="csX4" y="csY4"/>
                </a:cxn>
              </a:cxnLst>
              <a:rect l="l" t="t" r="r" b="b"/>
              <a:pathLst>
                <a:path w="22935" h="51633">
                  <a:moveTo>
                    <a:pt x="22935" y="10949"/>
                  </a:moveTo>
                  <a:lnTo>
                    <a:pt x="21437" y="51633"/>
                  </a:lnTo>
                  <a:cubicBezTo>
                    <a:pt x="14291" y="44718"/>
                    <a:pt x="4149" y="27200"/>
                    <a:pt x="4149" y="17173"/>
                  </a:cubicBezTo>
                  <a:cubicBezTo>
                    <a:pt x="-1383" y="8068"/>
                    <a:pt x="-1383" y="2305"/>
                    <a:pt x="4149" y="0"/>
                  </a:cubicBezTo>
                  <a:lnTo>
                    <a:pt x="22935" y="11064"/>
                  </a:lnTo>
                  <a:close/>
                </a:path>
              </a:pathLst>
            </a:custGeom>
            <a:solidFill>
              <a:srgbClr val="046B77"/>
            </a:solidFill>
            <a:ln w="11479" cap="flat">
              <a:noFill/>
              <a:prstDash val="solid"/>
              <a:miter/>
            </a:ln>
          </p:spPr>
          <p:txBody>
            <a:bodyPr/>
            <a:lstStyle/>
            <a:p>
              <a:endParaRPr lang="en-US"/>
            </a:p>
          </p:txBody>
        </p:sp>
        <p:sp>
          <p:nvSpPr>
            <p:cNvPr id="1441" name="Freeform: Shape 1440">
              <a:extLst>
                <a:ext uri="{FF2B5EF4-FFF2-40B4-BE49-F238E27FC236}">
                  <a16:creationId xmlns:a16="http://schemas.microsoft.com/office/drawing/2014/main" id="{2CA35D30-FF9A-AD06-3994-59E43BD64111}"/>
                </a:ext>
              </a:extLst>
            </p:cNvPr>
            <p:cNvSpPr/>
            <p:nvPr/>
          </p:nvSpPr>
          <p:spPr>
            <a:xfrm>
              <a:off x="10824543" y="3341248"/>
              <a:ext cx="26047" cy="34691"/>
            </a:xfrm>
            <a:custGeom>
              <a:avLst/>
              <a:gdLst>
                <a:gd name="csX0" fmla="*/ 26047 w 26047"/>
                <a:gd name="csY0" fmla="*/ 17518 h 34691"/>
                <a:gd name="csX1" fmla="*/ 26047 w 26047"/>
                <a:gd name="csY1" fmla="*/ 34691 h 34691"/>
                <a:gd name="csX2" fmla="*/ 0 w 26047"/>
                <a:gd name="csY2" fmla="*/ 0 h 34691"/>
                <a:gd name="csX3" fmla="*/ 26047 w 26047"/>
                <a:gd name="csY3" fmla="*/ 17403 h 34691"/>
              </a:gdLst>
              <a:ahLst/>
              <a:cxnLst>
                <a:cxn ang="0">
                  <a:pos x="csX0" y="csY0"/>
                </a:cxn>
                <a:cxn ang="0">
                  <a:pos x="csX1" y="csY1"/>
                </a:cxn>
                <a:cxn ang="0">
                  <a:pos x="csX2" y="csY2"/>
                </a:cxn>
                <a:cxn ang="0">
                  <a:pos x="csX3" y="csY3"/>
                </a:cxn>
              </a:cxnLst>
              <a:rect l="l" t="t" r="r" b="b"/>
              <a:pathLst>
                <a:path w="26047" h="34691">
                  <a:moveTo>
                    <a:pt x="26047" y="17518"/>
                  </a:moveTo>
                  <a:lnTo>
                    <a:pt x="26047" y="34691"/>
                  </a:lnTo>
                  <a:lnTo>
                    <a:pt x="0" y="0"/>
                  </a:lnTo>
                  <a:cubicBezTo>
                    <a:pt x="9566" y="3573"/>
                    <a:pt x="19478" y="9912"/>
                    <a:pt x="26047" y="17403"/>
                  </a:cubicBezTo>
                  <a:close/>
                </a:path>
              </a:pathLst>
            </a:custGeom>
            <a:solidFill>
              <a:srgbClr val="047699"/>
            </a:solidFill>
            <a:ln w="11479" cap="flat">
              <a:noFill/>
              <a:prstDash val="solid"/>
              <a:miter/>
            </a:ln>
          </p:spPr>
          <p:txBody>
            <a:bodyPr/>
            <a:lstStyle/>
            <a:p>
              <a:endParaRPr lang="en-US"/>
            </a:p>
          </p:txBody>
        </p:sp>
        <p:sp>
          <p:nvSpPr>
            <p:cNvPr id="1442" name="Freeform: Shape 1441">
              <a:extLst>
                <a:ext uri="{FF2B5EF4-FFF2-40B4-BE49-F238E27FC236}">
                  <a16:creationId xmlns:a16="http://schemas.microsoft.com/office/drawing/2014/main" id="{E7127CFF-71A3-E953-27C0-38ADA8DFAE3A}"/>
                </a:ext>
              </a:extLst>
            </p:cNvPr>
            <p:cNvSpPr/>
            <p:nvPr/>
          </p:nvSpPr>
          <p:spPr>
            <a:xfrm>
              <a:off x="11064499" y="3677324"/>
              <a:ext cx="56243" cy="66436"/>
            </a:xfrm>
            <a:custGeom>
              <a:avLst/>
              <a:gdLst>
                <a:gd name="csX0" fmla="*/ 36304 w 56243"/>
                <a:gd name="csY0" fmla="*/ 0 h 66436"/>
                <a:gd name="csX1" fmla="*/ 44948 w 56243"/>
                <a:gd name="csY1" fmla="*/ 0 h 66436"/>
                <a:gd name="csX2" fmla="*/ 56243 w 56243"/>
                <a:gd name="csY2" fmla="*/ 52786 h 66436"/>
                <a:gd name="csX3" fmla="*/ 54975 w 56243"/>
                <a:gd name="csY3" fmla="*/ 60853 h 66436"/>
                <a:gd name="csX4" fmla="*/ 36304 w 56243"/>
                <a:gd name="csY4" fmla="*/ 51748 h 66436"/>
                <a:gd name="csX5" fmla="*/ 0 w 56243"/>
                <a:gd name="csY5" fmla="*/ 10142 h 66436"/>
                <a:gd name="csX6" fmla="*/ 36304 w 56243"/>
                <a:gd name="csY6" fmla="*/ 0 h 664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243" h="66436">
                  <a:moveTo>
                    <a:pt x="36304" y="0"/>
                  </a:moveTo>
                  <a:cubicBezTo>
                    <a:pt x="38494" y="0"/>
                    <a:pt x="42759" y="0"/>
                    <a:pt x="44948" y="0"/>
                  </a:cubicBezTo>
                  <a:lnTo>
                    <a:pt x="56243" y="52786"/>
                  </a:lnTo>
                  <a:lnTo>
                    <a:pt x="54975" y="60853"/>
                  </a:lnTo>
                  <a:cubicBezTo>
                    <a:pt x="50020" y="73070"/>
                    <a:pt x="36420" y="63043"/>
                    <a:pt x="36304" y="51748"/>
                  </a:cubicBezTo>
                  <a:cubicBezTo>
                    <a:pt x="22244" y="41376"/>
                    <a:pt x="10142" y="27545"/>
                    <a:pt x="0" y="10142"/>
                  </a:cubicBezTo>
                  <a:cubicBezTo>
                    <a:pt x="9681" y="5071"/>
                    <a:pt x="25356" y="461"/>
                    <a:pt x="36304" y="0"/>
                  </a:cubicBezTo>
                  <a:close/>
                </a:path>
              </a:pathLst>
            </a:custGeom>
            <a:solidFill>
              <a:srgbClr val="056B44"/>
            </a:solidFill>
            <a:ln w="11479" cap="flat">
              <a:noFill/>
              <a:prstDash val="solid"/>
              <a:miter/>
            </a:ln>
          </p:spPr>
          <p:txBody>
            <a:bodyPr/>
            <a:lstStyle/>
            <a:p>
              <a:endParaRPr lang="en-US"/>
            </a:p>
          </p:txBody>
        </p:sp>
        <p:sp>
          <p:nvSpPr>
            <p:cNvPr id="1443" name="Freeform: Shape 1442">
              <a:extLst>
                <a:ext uri="{FF2B5EF4-FFF2-40B4-BE49-F238E27FC236}">
                  <a16:creationId xmlns:a16="http://schemas.microsoft.com/office/drawing/2014/main" id="{0E9F60B1-7827-3D0B-CD89-2142A89D7453}"/>
                </a:ext>
              </a:extLst>
            </p:cNvPr>
            <p:cNvSpPr/>
            <p:nvPr/>
          </p:nvSpPr>
          <p:spPr>
            <a:xfrm>
              <a:off x="9747242" y="4103365"/>
              <a:ext cx="165470" cy="134204"/>
            </a:xfrm>
            <a:custGeom>
              <a:avLst/>
              <a:gdLst>
                <a:gd name="csX0" fmla="*/ 154243 w 165470"/>
                <a:gd name="csY0" fmla="*/ 106196 h 134204"/>
                <a:gd name="csX1" fmla="*/ 139030 w 165470"/>
                <a:gd name="csY1" fmla="*/ 132819 h 134204"/>
                <a:gd name="csX2" fmla="*/ 93851 w 165470"/>
                <a:gd name="csY2" fmla="*/ 124175 h 134204"/>
                <a:gd name="csX3" fmla="*/ 24123 w 165470"/>
                <a:gd name="csY3" fmla="*/ 62400 h 134204"/>
                <a:gd name="csX4" fmla="*/ 7873 w 165470"/>
                <a:gd name="csY4" fmla="*/ 22753 h 134204"/>
                <a:gd name="csX5" fmla="*/ 6605 w 165470"/>
                <a:gd name="csY5" fmla="*/ 11688 h 134204"/>
                <a:gd name="csX6" fmla="*/ 14327 w 165470"/>
                <a:gd name="csY6" fmla="*/ 5350 h 134204"/>
                <a:gd name="csX7" fmla="*/ 55242 w 165470"/>
                <a:gd name="csY7" fmla="*/ 34393 h 134204"/>
                <a:gd name="csX8" fmla="*/ 154243 w 165470"/>
                <a:gd name="csY8" fmla="*/ 106311 h 1342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5470" h="134204">
                  <a:moveTo>
                    <a:pt x="154243" y="106196"/>
                  </a:moveTo>
                  <a:cubicBezTo>
                    <a:pt x="176487" y="117721"/>
                    <a:pt x="162657" y="139965"/>
                    <a:pt x="139030" y="132819"/>
                  </a:cubicBezTo>
                  <a:lnTo>
                    <a:pt x="93851" y="124175"/>
                  </a:lnTo>
                  <a:cubicBezTo>
                    <a:pt x="69418" y="105273"/>
                    <a:pt x="46137" y="84528"/>
                    <a:pt x="24123" y="62400"/>
                  </a:cubicBezTo>
                  <a:lnTo>
                    <a:pt x="7873" y="22753"/>
                  </a:lnTo>
                  <a:lnTo>
                    <a:pt x="6605" y="11688"/>
                  </a:lnTo>
                  <a:cubicBezTo>
                    <a:pt x="-5266" y="-67"/>
                    <a:pt x="-195" y="-4332"/>
                    <a:pt x="14327" y="5350"/>
                  </a:cubicBezTo>
                  <a:cubicBezTo>
                    <a:pt x="37032" y="-3755"/>
                    <a:pt x="47981" y="14800"/>
                    <a:pt x="55242" y="34393"/>
                  </a:cubicBezTo>
                  <a:cubicBezTo>
                    <a:pt x="91661" y="43383"/>
                    <a:pt x="137878" y="70582"/>
                    <a:pt x="154243" y="106311"/>
                  </a:cubicBezTo>
                  <a:close/>
                </a:path>
              </a:pathLst>
            </a:custGeom>
            <a:solidFill>
              <a:srgbClr val="3DA947"/>
            </a:solidFill>
            <a:ln w="11479" cap="flat">
              <a:noFill/>
              <a:prstDash val="solid"/>
              <a:miter/>
            </a:ln>
          </p:spPr>
          <p:txBody>
            <a:bodyPr/>
            <a:lstStyle/>
            <a:p>
              <a:endParaRPr lang="en-US"/>
            </a:p>
          </p:txBody>
        </p:sp>
        <p:sp>
          <p:nvSpPr>
            <p:cNvPr id="1444" name="Freeform: Shape 1443">
              <a:extLst>
                <a:ext uri="{FF2B5EF4-FFF2-40B4-BE49-F238E27FC236}">
                  <a16:creationId xmlns:a16="http://schemas.microsoft.com/office/drawing/2014/main" id="{938A6646-E504-8C29-23F2-5C50165BE33A}"/>
                </a:ext>
              </a:extLst>
            </p:cNvPr>
            <p:cNvSpPr/>
            <p:nvPr/>
          </p:nvSpPr>
          <p:spPr>
            <a:xfrm>
              <a:off x="9666832" y="3556079"/>
              <a:ext cx="123288" cy="203483"/>
            </a:xfrm>
            <a:custGeom>
              <a:avLst/>
              <a:gdLst>
                <a:gd name="csX0" fmla="*/ 105341 w 123288"/>
                <a:gd name="csY0" fmla="*/ 52440 h 203483"/>
                <a:gd name="csX1" fmla="*/ 104995 w 123288"/>
                <a:gd name="csY1" fmla="*/ 77795 h 203483"/>
                <a:gd name="csX2" fmla="*/ 44948 w 123288"/>
                <a:gd name="csY2" fmla="*/ 151442 h 203483"/>
                <a:gd name="csX3" fmla="*/ 20515 w 123288"/>
                <a:gd name="csY3" fmla="*/ 190743 h 203483"/>
                <a:gd name="csX4" fmla="*/ 9796 w 123288"/>
                <a:gd name="csY4" fmla="*/ 191665 h 203483"/>
                <a:gd name="csX5" fmla="*/ 0 w 123288"/>
                <a:gd name="csY5" fmla="*/ 183482 h 203483"/>
                <a:gd name="csX6" fmla="*/ 8068 w 123288"/>
                <a:gd name="csY6" fmla="*/ 138534 h 203483"/>
                <a:gd name="csX7" fmla="*/ 27776 w 123288"/>
                <a:gd name="csY7" fmla="*/ 112832 h 203483"/>
                <a:gd name="csX8" fmla="*/ 46332 w 123288"/>
                <a:gd name="csY8" fmla="*/ 88514 h 203483"/>
                <a:gd name="csX9" fmla="*/ 63043 w 123288"/>
                <a:gd name="csY9" fmla="*/ 75029 h 203483"/>
                <a:gd name="csX10" fmla="*/ 56013 w 123288"/>
                <a:gd name="csY10" fmla="*/ 52670 h 203483"/>
                <a:gd name="csX11" fmla="*/ 77911 w 123288"/>
                <a:gd name="csY11" fmla="*/ 0 h 203483"/>
                <a:gd name="csX12" fmla="*/ 105456 w 123288"/>
                <a:gd name="csY12" fmla="*/ 52440 h 2034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3288" h="203483">
                  <a:moveTo>
                    <a:pt x="105341" y="52440"/>
                  </a:moveTo>
                  <a:cubicBezTo>
                    <a:pt x="130351" y="53938"/>
                    <a:pt x="128276" y="70765"/>
                    <a:pt x="104995" y="77795"/>
                  </a:cubicBezTo>
                  <a:cubicBezTo>
                    <a:pt x="78717" y="88053"/>
                    <a:pt x="58664" y="112602"/>
                    <a:pt x="44948" y="151442"/>
                  </a:cubicBezTo>
                  <a:cubicBezTo>
                    <a:pt x="45294" y="177835"/>
                    <a:pt x="37111" y="190973"/>
                    <a:pt x="20515" y="190743"/>
                  </a:cubicBezTo>
                  <a:cubicBezTo>
                    <a:pt x="23512" y="207339"/>
                    <a:pt x="16481" y="207800"/>
                    <a:pt x="9796" y="191665"/>
                  </a:cubicBezTo>
                  <a:lnTo>
                    <a:pt x="0" y="183482"/>
                  </a:lnTo>
                  <a:lnTo>
                    <a:pt x="8068" y="138534"/>
                  </a:lnTo>
                  <a:cubicBezTo>
                    <a:pt x="1844" y="111795"/>
                    <a:pt x="8413" y="103151"/>
                    <a:pt x="27776" y="112832"/>
                  </a:cubicBezTo>
                  <a:cubicBezTo>
                    <a:pt x="18901" y="98541"/>
                    <a:pt x="31233" y="84019"/>
                    <a:pt x="46332" y="88514"/>
                  </a:cubicBezTo>
                  <a:cubicBezTo>
                    <a:pt x="50826" y="86324"/>
                    <a:pt x="64772" y="80561"/>
                    <a:pt x="63043" y="75029"/>
                  </a:cubicBezTo>
                  <a:lnTo>
                    <a:pt x="56013" y="52670"/>
                  </a:lnTo>
                  <a:cubicBezTo>
                    <a:pt x="53131" y="35152"/>
                    <a:pt x="60277" y="7491"/>
                    <a:pt x="77911" y="0"/>
                  </a:cubicBezTo>
                  <a:cubicBezTo>
                    <a:pt x="92778" y="7261"/>
                    <a:pt x="101998" y="24664"/>
                    <a:pt x="105456" y="52440"/>
                  </a:cubicBezTo>
                  <a:close/>
                </a:path>
              </a:pathLst>
            </a:custGeom>
            <a:solidFill>
              <a:srgbClr val="409D3D"/>
            </a:solidFill>
            <a:ln w="11479" cap="flat">
              <a:noFill/>
              <a:prstDash val="solid"/>
              <a:miter/>
            </a:ln>
          </p:spPr>
          <p:txBody>
            <a:bodyPr/>
            <a:lstStyle/>
            <a:p>
              <a:endParaRPr lang="en-US"/>
            </a:p>
          </p:txBody>
        </p:sp>
        <p:sp>
          <p:nvSpPr>
            <p:cNvPr id="1445" name="Freeform: Shape 1444">
              <a:extLst>
                <a:ext uri="{FF2B5EF4-FFF2-40B4-BE49-F238E27FC236}">
                  <a16:creationId xmlns:a16="http://schemas.microsoft.com/office/drawing/2014/main" id="{5F59342C-592C-AB7C-09FB-0EB960107479}"/>
                </a:ext>
              </a:extLst>
            </p:cNvPr>
            <p:cNvSpPr/>
            <p:nvPr/>
          </p:nvSpPr>
          <p:spPr>
            <a:xfrm>
              <a:off x="9658363" y="3740376"/>
              <a:ext cx="67664" cy="105333"/>
            </a:xfrm>
            <a:custGeom>
              <a:avLst/>
              <a:gdLst>
                <a:gd name="csX0" fmla="*/ 45004 w 67664"/>
                <a:gd name="csY0" fmla="*/ 22581 h 105333"/>
                <a:gd name="csX1" fmla="*/ 59525 w 67664"/>
                <a:gd name="csY1" fmla="*/ 56926 h 105333"/>
                <a:gd name="csX2" fmla="*/ 52149 w 67664"/>
                <a:gd name="csY2" fmla="*/ 64648 h 105333"/>
                <a:gd name="csX3" fmla="*/ 36705 w 67664"/>
                <a:gd name="csY3" fmla="*/ 91041 h 105333"/>
                <a:gd name="csX4" fmla="*/ 27831 w 67664"/>
                <a:gd name="csY4" fmla="*/ 101414 h 105333"/>
                <a:gd name="csX5" fmla="*/ 18265 w 67664"/>
                <a:gd name="csY5" fmla="*/ 7368 h 105333"/>
                <a:gd name="csX6" fmla="*/ 28984 w 67664"/>
                <a:gd name="csY6" fmla="*/ 6446 h 105333"/>
                <a:gd name="csX7" fmla="*/ 45119 w 67664"/>
                <a:gd name="csY7" fmla="*/ 22581 h 105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664" h="105333">
                  <a:moveTo>
                    <a:pt x="45004" y="22581"/>
                  </a:moveTo>
                  <a:cubicBezTo>
                    <a:pt x="72664" y="26269"/>
                    <a:pt x="71742" y="34221"/>
                    <a:pt x="59525" y="56926"/>
                  </a:cubicBezTo>
                  <a:cubicBezTo>
                    <a:pt x="71512" y="67184"/>
                    <a:pt x="66902" y="72485"/>
                    <a:pt x="52149" y="64648"/>
                  </a:cubicBezTo>
                  <a:cubicBezTo>
                    <a:pt x="38550" y="70296"/>
                    <a:pt x="33363" y="79055"/>
                    <a:pt x="36705" y="91041"/>
                  </a:cubicBezTo>
                  <a:cubicBezTo>
                    <a:pt x="47078" y="104410"/>
                    <a:pt x="42583" y="109597"/>
                    <a:pt x="27831" y="101414"/>
                  </a:cubicBezTo>
                  <a:cubicBezTo>
                    <a:pt x="-6745" y="86085"/>
                    <a:pt x="-8128" y="32954"/>
                    <a:pt x="18265" y="7368"/>
                  </a:cubicBezTo>
                  <a:lnTo>
                    <a:pt x="28984" y="6446"/>
                  </a:lnTo>
                  <a:cubicBezTo>
                    <a:pt x="49614" y="-6693"/>
                    <a:pt x="56298" y="1029"/>
                    <a:pt x="45119" y="22581"/>
                  </a:cubicBezTo>
                  <a:close/>
                </a:path>
              </a:pathLst>
            </a:custGeom>
            <a:solidFill>
              <a:srgbClr val="1BA87C"/>
            </a:solidFill>
            <a:ln w="11479" cap="flat">
              <a:noFill/>
              <a:prstDash val="solid"/>
              <a:miter/>
            </a:ln>
          </p:spPr>
          <p:txBody>
            <a:bodyPr/>
            <a:lstStyle/>
            <a:p>
              <a:endParaRPr lang="en-US"/>
            </a:p>
          </p:txBody>
        </p:sp>
        <p:sp>
          <p:nvSpPr>
            <p:cNvPr id="1446" name="Freeform: Shape 1445">
              <a:extLst>
                <a:ext uri="{FF2B5EF4-FFF2-40B4-BE49-F238E27FC236}">
                  <a16:creationId xmlns:a16="http://schemas.microsoft.com/office/drawing/2014/main" id="{A1951A26-7EF2-3499-57B7-08FCFEEC9D09}"/>
                </a:ext>
              </a:extLst>
            </p:cNvPr>
            <p:cNvSpPr/>
            <p:nvPr/>
          </p:nvSpPr>
          <p:spPr>
            <a:xfrm>
              <a:off x="9693115" y="3885009"/>
              <a:ext cx="41892" cy="80792"/>
            </a:xfrm>
            <a:custGeom>
              <a:avLst/>
              <a:gdLst>
                <a:gd name="csX0" fmla="*/ 37797 w 41892"/>
                <a:gd name="csY0" fmla="*/ 49674 h 80792"/>
                <a:gd name="csX1" fmla="*/ 28923 w 41892"/>
                <a:gd name="csY1" fmla="*/ 74453 h 80792"/>
                <a:gd name="csX2" fmla="*/ 8408 w 41892"/>
                <a:gd name="csY2" fmla="*/ 80792 h 80792"/>
                <a:gd name="csX3" fmla="*/ 18896 w 41892"/>
                <a:gd name="csY3" fmla="*/ 0 h 80792"/>
                <a:gd name="csX4" fmla="*/ 37797 w 41892"/>
                <a:gd name="csY4" fmla="*/ 49674 h 80792"/>
              </a:gdLst>
              <a:ahLst/>
              <a:cxnLst>
                <a:cxn ang="0">
                  <a:pos x="csX0" y="csY0"/>
                </a:cxn>
                <a:cxn ang="0">
                  <a:pos x="csX1" y="csY1"/>
                </a:cxn>
                <a:cxn ang="0">
                  <a:pos x="csX2" y="csY2"/>
                </a:cxn>
                <a:cxn ang="0">
                  <a:pos x="csX3" y="csY3"/>
                </a:cxn>
                <a:cxn ang="0">
                  <a:pos x="csX4" y="csY4"/>
                </a:cxn>
              </a:cxnLst>
              <a:rect l="l" t="t" r="r" b="b"/>
              <a:pathLst>
                <a:path w="41892" h="80792">
                  <a:moveTo>
                    <a:pt x="37797" y="49674"/>
                  </a:moveTo>
                  <a:cubicBezTo>
                    <a:pt x="33763" y="54053"/>
                    <a:pt x="32150" y="69382"/>
                    <a:pt x="28923" y="74453"/>
                  </a:cubicBezTo>
                  <a:cubicBezTo>
                    <a:pt x="25696" y="79524"/>
                    <a:pt x="15899" y="80216"/>
                    <a:pt x="8408" y="80792"/>
                  </a:cubicBezTo>
                  <a:cubicBezTo>
                    <a:pt x="-1965" y="53592"/>
                    <a:pt x="-6921" y="16020"/>
                    <a:pt x="18896" y="0"/>
                  </a:cubicBezTo>
                  <a:cubicBezTo>
                    <a:pt x="37106" y="6685"/>
                    <a:pt x="48400" y="32616"/>
                    <a:pt x="37797" y="49674"/>
                  </a:cubicBezTo>
                  <a:close/>
                </a:path>
              </a:pathLst>
            </a:custGeom>
            <a:solidFill>
              <a:srgbClr val="41AE65"/>
            </a:solidFill>
            <a:ln w="11479" cap="flat">
              <a:noFill/>
              <a:prstDash val="solid"/>
              <a:miter/>
            </a:ln>
          </p:spPr>
          <p:txBody>
            <a:bodyPr/>
            <a:lstStyle/>
            <a:p>
              <a:endParaRPr lang="en-US"/>
            </a:p>
          </p:txBody>
        </p:sp>
        <p:sp>
          <p:nvSpPr>
            <p:cNvPr id="1447" name="Freeform: Shape 1446">
              <a:extLst>
                <a:ext uri="{FF2B5EF4-FFF2-40B4-BE49-F238E27FC236}">
                  <a16:creationId xmlns:a16="http://schemas.microsoft.com/office/drawing/2014/main" id="{2C90FD31-D6EA-1146-8BF8-FBC9C2AB8FC9}"/>
                </a:ext>
              </a:extLst>
            </p:cNvPr>
            <p:cNvSpPr/>
            <p:nvPr/>
          </p:nvSpPr>
          <p:spPr>
            <a:xfrm>
              <a:off x="9686079" y="3823349"/>
              <a:ext cx="63134" cy="72533"/>
            </a:xfrm>
            <a:custGeom>
              <a:avLst/>
              <a:gdLst>
                <a:gd name="csX0" fmla="*/ 50135 w 63134"/>
                <a:gd name="csY0" fmla="*/ 11525 h 72533"/>
                <a:gd name="csX1" fmla="*/ 57165 w 63134"/>
                <a:gd name="csY1" fmla="*/ 12332 h 72533"/>
                <a:gd name="csX2" fmla="*/ 57165 w 63134"/>
                <a:gd name="csY2" fmla="*/ 25356 h 72533"/>
                <a:gd name="csX3" fmla="*/ 37918 w 63134"/>
                <a:gd name="csY3" fmla="*/ 61314 h 72533"/>
                <a:gd name="csX4" fmla="*/ 25817 w 63134"/>
                <a:gd name="csY4" fmla="*/ 61775 h 72533"/>
                <a:gd name="csX5" fmla="*/ 0 w 63134"/>
                <a:gd name="csY5" fmla="*/ 18556 h 72533"/>
                <a:gd name="csX6" fmla="*/ 8874 w 63134"/>
                <a:gd name="csY6" fmla="*/ 8183 h 72533"/>
                <a:gd name="csX7" fmla="*/ 17979 w 63134"/>
                <a:gd name="csY7" fmla="*/ 8990 h 72533"/>
                <a:gd name="csX8" fmla="*/ 25240 w 63134"/>
                <a:gd name="csY8" fmla="*/ 0 h 72533"/>
                <a:gd name="csX9" fmla="*/ 50020 w 63134"/>
                <a:gd name="csY9" fmla="*/ 11525 h 725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3134" h="72533">
                  <a:moveTo>
                    <a:pt x="50135" y="11525"/>
                  </a:moveTo>
                  <a:cubicBezTo>
                    <a:pt x="52440" y="4149"/>
                    <a:pt x="54745" y="4610"/>
                    <a:pt x="57165" y="12332"/>
                  </a:cubicBezTo>
                  <a:cubicBezTo>
                    <a:pt x="65579" y="15559"/>
                    <a:pt x="64657" y="20745"/>
                    <a:pt x="57165" y="25356"/>
                  </a:cubicBezTo>
                  <a:cubicBezTo>
                    <a:pt x="64887" y="56013"/>
                    <a:pt x="58548" y="67999"/>
                    <a:pt x="37918" y="61314"/>
                  </a:cubicBezTo>
                  <a:cubicBezTo>
                    <a:pt x="38610" y="77334"/>
                    <a:pt x="34345" y="75029"/>
                    <a:pt x="25817" y="61775"/>
                  </a:cubicBezTo>
                  <a:cubicBezTo>
                    <a:pt x="15444" y="48867"/>
                    <a:pt x="5186" y="32962"/>
                    <a:pt x="0" y="18556"/>
                  </a:cubicBezTo>
                  <a:lnTo>
                    <a:pt x="8874" y="8183"/>
                  </a:lnTo>
                  <a:cubicBezTo>
                    <a:pt x="12102" y="922"/>
                    <a:pt x="15213" y="1268"/>
                    <a:pt x="17979" y="8990"/>
                  </a:cubicBezTo>
                  <a:lnTo>
                    <a:pt x="25240" y="0"/>
                  </a:lnTo>
                  <a:cubicBezTo>
                    <a:pt x="33077" y="5763"/>
                    <a:pt x="41376" y="9566"/>
                    <a:pt x="50020" y="11525"/>
                  </a:cubicBezTo>
                  <a:close/>
                </a:path>
              </a:pathLst>
            </a:custGeom>
            <a:solidFill>
              <a:srgbClr val="158A42"/>
            </a:solidFill>
            <a:ln w="11479" cap="flat">
              <a:noFill/>
              <a:prstDash val="solid"/>
              <a:miter/>
            </a:ln>
          </p:spPr>
          <p:txBody>
            <a:bodyPr/>
            <a:lstStyle/>
            <a:p>
              <a:endParaRPr lang="en-US"/>
            </a:p>
          </p:txBody>
        </p:sp>
        <p:sp>
          <p:nvSpPr>
            <p:cNvPr id="1448" name="Freeform: Shape 1447">
              <a:extLst>
                <a:ext uri="{FF2B5EF4-FFF2-40B4-BE49-F238E27FC236}">
                  <a16:creationId xmlns:a16="http://schemas.microsoft.com/office/drawing/2014/main" id="{87BA86A2-256D-0A2E-0197-E529598B1C82}"/>
                </a:ext>
              </a:extLst>
            </p:cNvPr>
            <p:cNvSpPr/>
            <p:nvPr/>
          </p:nvSpPr>
          <p:spPr>
            <a:xfrm>
              <a:off x="9644934" y="3839945"/>
              <a:ext cx="31842" cy="42412"/>
            </a:xfrm>
            <a:custGeom>
              <a:avLst/>
              <a:gdLst>
                <a:gd name="csX0" fmla="*/ 14176 w 31842"/>
                <a:gd name="csY0" fmla="*/ 42413 h 42412"/>
                <a:gd name="csX1" fmla="*/ 0 w 31842"/>
                <a:gd name="csY1" fmla="*/ 26162 h 42412"/>
                <a:gd name="csX2" fmla="*/ 7491 w 31842"/>
                <a:gd name="csY2" fmla="*/ 0 h 42412"/>
                <a:gd name="csX3" fmla="*/ 31118 w 31842"/>
                <a:gd name="csY3" fmla="*/ 21437 h 42412"/>
                <a:gd name="csX4" fmla="*/ 14176 w 31842"/>
                <a:gd name="csY4" fmla="*/ 42298 h 42412"/>
              </a:gdLst>
              <a:ahLst/>
              <a:cxnLst>
                <a:cxn ang="0">
                  <a:pos x="csX0" y="csY0"/>
                </a:cxn>
                <a:cxn ang="0">
                  <a:pos x="csX1" y="csY1"/>
                </a:cxn>
                <a:cxn ang="0">
                  <a:pos x="csX2" y="csY2"/>
                </a:cxn>
                <a:cxn ang="0">
                  <a:pos x="csX3" y="csY3"/>
                </a:cxn>
                <a:cxn ang="0">
                  <a:pos x="csX4" y="csY4"/>
                </a:cxn>
              </a:cxnLst>
              <a:rect l="l" t="t" r="r" b="b"/>
              <a:pathLst>
                <a:path w="31842" h="42412">
                  <a:moveTo>
                    <a:pt x="14176" y="42413"/>
                  </a:moveTo>
                  <a:lnTo>
                    <a:pt x="0" y="26162"/>
                  </a:lnTo>
                  <a:lnTo>
                    <a:pt x="7491" y="0"/>
                  </a:lnTo>
                  <a:cubicBezTo>
                    <a:pt x="12102" y="0"/>
                    <a:pt x="36305" y="14983"/>
                    <a:pt x="31118" y="21437"/>
                  </a:cubicBezTo>
                  <a:lnTo>
                    <a:pt x="14176" y="42298"/>
                  </a:lnTo>
                  <a:close/>
                </a:path>
              </a:pathLst>
            </a:custGeom>
            <a:solidFill>
              <a:srgbClr val="12A05E"/>
            </a:solidFill>
            <a:ln w="11479" cap="flat">
              <a:noFill/>
              <a:prstDash val="solid"/>
              <a:miter/>
            </a:ln>
          </p:spPr>
          <p:txBody>
            <a:bodyPr/>
            <a:lstStyle/>
            <a:p>
              <a:endParaRPr lang="en-US"/>
            </a:p>
          </p:txBody>
        </p:sp>
        <p:sp>
          <p:nvSpPr>
            <p:cNvPr id="1449" name="Freeform: Shape 1448">
              <a:extLst>
                <a:ext uri="{FF2B5EF4-FFF2-40B4-BE49-F238E27FC236}">
                  <a16:creationId xmlns:a16="http://schemas.microsoft.com/office/drawing/2014/main" id="{591AC217-4F79-AE02-A835-37B758C87219}"/>
                </a:ext>
              </a:extLst>
            </p:cNvPr>
            <p:cNvSpPr/>
            <p:nvPr/>
          </p:nvSpPr>
          <p:spPr>
            <a:xfrm>
              <a:off x="9738288" y="3641112"/>
              <a:ext cx="92608" cy="332605"/>
            </a:xfrm>
            <a:custGeom>
              <a:avLst/>
              <a:gdLst>
                <a:gd name="csX0" fmla="*/ 76989 w 92608"/>
                <a:gd name="csY0" fmla="*/ 10395 h 332605"/>
                <a:gd name="csX1" fmla="*/ 84019 w 92608"/>
                <a:gd name="csY1" fmla="*/ 13507 h 332605"/>
                <a:gd name="csX2" fmla="*/ 68460 w 92608"/>
                <a:gd name="csY2" fmla="*/ 130949 h 332605"/>
                <a:gd name="csX3" fmla="*/ 68460 w 92608"/>
                <a:gd name="csY3" fmla="*/ 182582 h 332605"/>
                <a:gd name="csX4" fmla="*/ 68460 w 92608"/>
                <a:gd name="csY4" fmla="*/ 242860 h 332605"/>
                <a:gd name="csX5" fmla="*/ 84480 w 92608"/>
                <a:gd name="csY5" fmla="*/ 278127 h 332605"/>
                <a:gd name="csX6" fmla="*/ 78256 w 92608"/>
                <a:gd name="csY6" fmla="*/ 294954 h 332605"/>
                <a:gd name="csX7" fmla="*/ 45179 w 92608"/>
                <a:gd name="csY7" fmla="*/ 327340 h 332605"/>
                <a:gd name="csX8" fmla="*/ 26739 w 92608"/>
                <a:gd name="csY8" fmla="*/ 301984 h 332605"/>
                <a:gd name="csX9" fmla="*/ 25932 w 92608"/>
                <a:gd name="csY9" fmla="*/ 286540 h 332605"/>
                <a:gd name="csX10" fmla="*/ 12447 w 92608"/>
                <a:gd name="csY10" fmla="*/ 246202 h 332605"/>
                <a:gd name="csX11" fmla="*/ 17403 w 92608"/>
                <a:gd name="csY11" fmla="*/ 234561 h 332605"/>
                <a:gd name="csX12" fmla="*/ 16712 w 92608"/>
                <a:gd name="csY12" fmla="*/ 217043 h 332605"/>
                <a:gd name="csX13" fmla="*/ 15444 w 92608"/>
                <a:gd name="csY13" fmla="*/ 147776 h 332605"/>
                <a:gd name="csX14" fmla="*/ 0 w 92608"/>
                <a:gd name="csY14" fmla="*/ 135675 h 332605"/>
                <a:gd name="csX15" fmla="*/ 33999 w 92608"/>
                <a:gd name="csY15" fmla="*/ 36212 h 332605"/>
                <a:gd name="csX16" fmla="*/ 33193 w 92608"/>
                <a:gd name="csY16" fmla="*/ 19270 h 332605"/>
                <a:gd name="csX17" fmla="*/ 50365 w 92608"/>
                <a:gd name="csY17" fmla="*/ 9243 h 332605"/>
                <a:gd name="csX18" fmla="*/ 77104 w 92608"/>
                <a:gd name="csY18" fmla="*/ 10395 h 332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2608" h="332605">
                  <a:moveTo>
                    <a:pt x="76989" y="10395"/>
                  </a:moveTo>
                  <a:cubicBezTo>
                    <a:pt x="80907" y="11432"/>
                    <a:pt x="84019" y="12585"/>
                    <a:pt x="84019" y="13507"/>
                  </a:cubicBezTo>
                  <a:cubicBezTo>
                    <a:pt x="82751" y="50388"/>
                    <a:pt x="75606" y="95106"/>
                    <a:pt x="68460" y="130949"/>
                  </a:cubicBezTo>
                  <a:cubicBezTo>
                    <a:pt x="72033" y="143397"/>
                    <a:pt x="72033" y="160684"/>
                    <a:pt x="68460" y="182582"/>
                  </a:cubicBezTo>
                  <a:cubicBezTo>
                    <a:pt x="82521" y="189152"/>
                    <a:pt x="84826" y="237673"/>
                    <a:pt x="68460" y="242860"/>
                  </a:cubicBezTo>
                  <a:cubicBezTo>
                    <a:pt x="71687" y="255768"/>
                    <a:pt x="77104" y="267408"/>
                    <a:pt x="84480" y="278127"/>
                  </a:cubicBezTo>
                  <a:cubicBezTo>
                    <a:pt x="97734" y="282161"/>
                    <a:pt x="94161" y="299564"/>
                    <a:pt x="78256" y="294954"/>
                  </a:cubicBezTo>
                  <a:cubicBezTo>
                    <a:pt x="70765" y="329414"/>
                    <a:pt x="59701" y="340248"/>
                    <a:pt x="45179" y="327340"/>
                  </a:cubicBezTo>
                  <a:cubicBezTo>
                    <a:pt x="29159" y="331834"/>
                    <a:pt x="20976" y="316045"/>
                    <a:pt x="26739" y="301984"/>
                  </a:cubicBezTo>
                  <a:lnTo>
                    <a:pt x="25932" y="286540"/>
                  </a:lnTo>
                  <a:cubicBezTo>
                    <a:pt x="31233" y="274554"/>
                    <a:pt x="26739" y="261185"/>
                    <a:pt x="12447" y="246202"/>
                  </a:cubicBezTo>
                  <a:lnTo>
                    <a:pt x="17403" y="234561"/>
                  </a:lnTo>
                  <a:cubicBezTo>
                    <a:pt x="12908" y="226839"/>
                    <a:pt x="12678" y="220962"/>
                    <a:pt x="16712" y="217043"/>
                  </a:cubicBezTo>
                  <a:cubicBezTo>
                    <a:pt x="27200" y="208630"/>
                    <a:pt x="31694" y="175322"/>
                    <a:pt x="15444" y="147776"/>
                  </a:cubicBezTo>
                  <a:lnTo>
                    <a:pt x="0" y="135675"/>
                  </a:lnTo>
                  <a:cubicBezTo>
                    <a:pt x="14176" y="103865"/>
                    <a:pt x="25471" y="70788"/>
                    <a:pt x="33999" y="36212"/>
                  </a:cubicBezTo>
                  <a:cubicBezTo>
                    <a:pt x="17518" y="32524"/>
                    <a:pt x="17057" y="24802"/>
                    <a:pt x="33193" y="19270"/>
                  </a:cubicBezTo>
                  <a:cubicBezTo>
                    <a:pt x="36996" y="714"/>
                    <a:pt x="42759" y="-2628"/>
                    <a:pt x="50365" y="9243"/>
                  </a:cubicBezTo>
                  <a:cubicBezTo>
                    <a:pt x="65118" y="-3435"/>
                    <a:pt x="73992" y="-3089"/>
                    <a:pt x="77104" y="10395"/>
                  </a:cubicBezTo>
                  <a:close/>
                </a:path>
              </a:pathLst>
            </a:custGeom>
            <a:solidFill>
              <a:srgbClr val="53B054"/>
            </a:solidFill>
            <a:ln w="11479" cap="flat">
              <a:noFill/>
              <a:prstDash val="solid"/>
              <a:miter/>
            </a:ln>
          </p:spPr>
          <p:txBody>
            <a:bodyPr/>
            <a:lstStyle/>
            <a:p>
              <a:endParaRPr lang="en-US"/>
            </a:p>
          </p:txBody>
        </p:sp>
        <p:sp>
          <p:nvSpPr>
            <p:cNvPr id="1450" name="Freeform: Shape 1449">
              <a:extLst>
                <a:ext uri="{FF2B5EF4-FFF2-40B4-BE49-F238E27FC236}">
                  <a16:creationId xmlns:a16="http://schemas.microsoft.com/office/drawing/2014/main" id="{80DACC96-C97E-6156-5144-08AD533E63E3}"/>
                </a:ext>
              </a:extLst>
            </p:cNvPr>
            <p:cNvSpPr/>
            <p:nvPr/>
          </p:nvSpPr>
          <p:spPr>
            <a:xfrm>
              <a:off x="9723997" y="3848705"/>
              <a:ext cx="47501" cy="79063"/>
            </a:xfrm>
            <a:custGeom>
              <a:avLst/>
              <a:gdLst>
                <a:gd name="csX0" fmla="*/ 31579 w 47501"/>
                <a:gd name="csY0" fmla="*/ 27084 h 79063"/>
                <a:gd name="csX1" fmla="*/ 40108 w 47501"/>
                <a:gd name="csY1" fmla="*/ 79063 h 79063"/>
                <a:gd name="csX2" fmla="*/ 38494 w 47501"/>
                <a:gd name="csY2" fmla="*/ 52209 h 79063"/>
                <a:gd name="csX3" fmla="*/ 21667 w 47501"/>
                <a:gd name="csY3" fmla="*/ 70189 h 79063"/>
                <a:gd name="csX4" fmla="*/ 0 w 47501"/>
                <a:gd name="csY4" fmla="*/ 35959 h 79063"/>
                <a:gd name="csX5" fmla="*/ 19247 w 47501"/>
                <a:gd name="csY5" fmla="*/ 0 h 79063"/>
                <a:gd name="csX6" fmla="*/ 31464 w 47501"/>
                <a:gd name="csY6" fmla="*/ 27084 h 79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7501" h="79063">
                  <a:moveTo>
                    <a:pt x="31579" y="27084"/>
                  </a:moveTo>
                  <a:cubicBezTo>
                    <a:pt x="42989" y="38264"/>
                    <a:pt x="56013" y="64311"/>
                    <a:pt x="40108" y="79063"/>
                  </a:cubicBezTo>
                  <a:lnTo>
                    <a:pt x="38494" y="52209"/>
                  </a:lnTo>
                  <a:lnTo>
                    <a:pt x="21667" y="70189"/>
                  </a:lnTo>
                  <a:cubicBezTo>
                    <a:pt x="8644" y="71802"/>
                    <a:pt x="807" y="47945"/>
                    <a:pt x="0" y="35959"/>
                  </a:cubicBezTo>
                  <a:lnTo>
                    <a:pt x="19247" y="0"/>
                  </a:lnTo>
                  <a:cubicBezTo>
                    <a:pt x="25817" y="4149"/>
                    <a:pt x="29850" y="13139"/>
                    <a:pt x="31464" y="27084"/>
                  </a:cubicBezTo>
                  <a:close/>
                </a:path>
              </a:pathLst>
            </a:custGeom>
            <a:solidFill>
              <a:srgbClr val="269F3D"/>
            </a:solidFill>
            <a:ln w="11479" cap="flat">
              <a:noFill/>
              <a:prstDash val="solid"/>
              <a:miter/>
            </a:ln>
          </p:spPr>
          <p:txBody>
            <a:bodyPr/>
            <a:lstStyle/>
            <a:p>
              <a:endParaRPr lang="en-US"/>
            </a:p>
          </p:txBody>
        </p:sp>
        <p:sp>
          <p:nvSpPr>
            <p:cNvPr id="1451" name="Freeform: Shape 1450">
              <a:extLst>
                <a:ext uri="{FF2B5EF4-FFF2-40B4-BE49-F238E27FC236}">
                  <a16:creationId xmlns:a16="http://schemas.microsoft.com/office/drawing/2014/main" id="{AAF4CC0B-836B-AD9E-642A-05569C22E013}"/>
                </a:ext>
              </a:extLst>
            </p:cNvPr>
            <p:cNvSpPr/>
            <p:nvPr/>
          </p:nvSpPr>
          <p:spPr>
            <a:xfrm>
              <a:off x="9718274" y="3942509"/>
              <a:ext cx="53287" cy="94450"/>
            </a:xfrm>
            <a:custGeom>
              <a:avLst/>
              <a:gdLst>
                <a:gd name="csX0" fmla="*/ 46637 w 53287"/>
                <a:gd name="csY0" fmla="*/ 702 h 94450"/>
                <a:gd name="csX1" fmla="*/ 36610 w 53287"/>
                <a:gd name="csY1" fmla="*/ 19028 h 94450"/>
                <a:gd name="csX2" fmla="*/ 45254 w 53287"/>
                <a:gd name="csY2" fmla="*/ 79305 h 94450"/>
                <a:gd name="csX3" fmla="*/ 45254 w 53287"/>
                <a:gd name="csY3" fmla="*/ 87949 h 94450"/>
                <a:gd name="csX4" fmla="*/ 36610 w 53287"/>
                <a:gd name="csY4" fmla="*/ 87949 h 94450"/>
                <a:gd name="csX5" fmla="*/ 19322 w 53287"/>
                <a:gd name="csY5" fmla="*/ 79305 h 94450"/>
                <a:gd name="csX6" fmla="*/ 8488 w 53287"/>
                <a:gd name="csY6" fmla="*/ 60634 h 94450"/>
                <a:gd name="csX7" fmla="*/ 46637 w 53287"/>
                <a:gd name="csY7" fmla="*/ 702 h 94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3287" h="94450">
                  <a:moveTo>
                    <a:pt x="46637" y="702"/>
                  </a:moveTo>
                  <a:cubicBezTo>
                    <a:pt x="58047" y="14878"/>
                    <a:pt x="54820" y="23292"/>
                    <a:pt x="36610" y="19028"/>
                  </a:cubicBezTo>
                  <a:cubicBezTo>
                    <a:pt x="32807" y="39312"/>
                    <a:pt x="35688" y="59366"/>
                    <a:pt x="45254" y="79305"/>
                  </a:cubicBezTo>
                  <a:cubicBezTo>
                    <a:pt x="52745" y="81725"/>
                    <a:pt x="52630" y="84606"/>
                    <a:pt x="45254" y="87949"/>
                  </a:cubicBezTo>
                  <a:cubicBezTo>
                    <a:pt x="42834" y="95440"/>
                    <a:pt x="39952" y="95325"/>
                    <a:pt x="36610" y="87949"/>
                  </a:cubicBezTo>
                  <a:cubicBezTo>
                    <a:pt x="30732" y="100511"/>
                    <a:pt x="14251" y="93365"/>
                    <a:pt x="19322" y="79305"/>
                  </a:cubicBezTo>
                  <a:cubicBezTo>
                    <a:pt x="2265" y="82071"/>
                    <a:pt x="-8338" y="70084"/>
                    <a:pt x="8488" y="60634"/>
                  </a:cubicBezTo>
                  <a:cubicBezTo>
                    <a:pt x="13214" y="41271"/>
                    <a:pt x="18746" y="-6328"/>
                    <a:pt x="46637" y="702"/>
                  </a:cubicBezTo>
                  <a:close/>
                </a:path>
              </a:pathLst>
            </a:custGeom>
            <a:solidFill>
              <a:srgbClr val="0B9566"/>
            </a:solidFill>
            <a:ln w="11479" cap="flat">
              <a:noFill/>
              <a:prstDash val="solid"/>
              <a:miter/>
            </a:ln>
          </p:spPr>
          <p:txBody>
            <a:bodyPr/>
            <a:lstStyle/>
            <a:p>
              <a:endParaRPr lang="en-US"/>
            </a:p>
          </p:txBody>
        </p:sp>
        <p:sp>
          <p:nvSpPr>
            <p:cNvPr id="1452" name="Freeform: Shape 1451">
              <a:extLst>
                <a:ext uri="{FF2B5EF4-FFF2-40B4-BE49-F238E27FC236}">
                  <a16:creationId xmlns:a16="http://schemas.microsoft.com/office/drawing/2014/main" id="{63DBDF6D-571B-5DAB-D9E1-ED67D0D05C1F}"/>
                </a:ext>
              </a:extLst>
            </p:cNvPr>
            <p:cNvSpPr/>
            <p:nvPr/>
          </p:nvSpPr>
          <p:spPr>
            <a:xfrm>
              <a:off x="9711895" y="3884548"/>
              <a:ext cx="33768" cy="50134"/>
            </a:xfrm>
            <a:custGeom>
              <a:avLst/>
              <a:gdLst>
                <a:gd name="csX0" fmla="*/ 33769 w 33768"/>
                <a:gd name="csY0" fmla="*/ 34230 h 50134"/>
                <a:gd name="csX1" fmla="*/ 18901 w 33768"/>
                <a:gd name="csY1" fmla="*/ 50135 h 50134"/>
                <a:gd name="csX2" fmla="*/ 0 w 33768"/>
                <a:gd name="csY2" fmla="*/ 461 h 50134"/>
                <a:gd name="csX3" fmla="*/ 12102 w 33768"/>
                <a:gd name="csY3" fmla="*/ 0 h 50134"/>
                <a:gd name="csX4" fmla="*/ 33769 w 33768"/>
                <a:gd name="csY4" fmla="*/ 34230 h 50134"/>
              </a:gdLst>
              <a:ahLst/>
              <a:cxnLst>
                <a:cxn ang="0">
                  <a:pos x="csX0" y="csY0"/>
                </a:cxn>
                <a:cxn ang="0">
                  <a:pos x="csX1" y="csY1"/>
                </a:cxn>
                <a:cxn ang="0">
                  <a:pos x="csX2" y="csY2"/>
                </a:cxn>
                <a:cxn ang="0">
                  <a:pos x="csX3" y="csY3"/>
                </a:cxn>
                <a:cxn ang="0">
                  <a:pos x="csX4" y="csY4"/>
                </a:cxn>
              </a:cxnLst>
              <a:rect l="l" t="t" r="r" b="b"/>
              <a:pathLst>
                <a:path w="33768" h="50134">
                  <a:moveTo>
                    <a:pt x="33769" y="34230"/>
                  </a:moveTo>
                  <a:lnTo>
                    <a:pt x="18901" y="50135"/>
                  </a:lnTo>
                  <a:lnTo>
                    <a:pt x="0" y="461"/>
                  </a:lnTo>
                  <a:lnTo>
                    <a:pt x="12102" y="0"/>
                  </a:lnTo>
                  <a:cubicBezTo>
                    <a:pt x="24434" y="3458"/>
                    <a:pt x="33193" y="20284"/>
                    <a:pt x="33769" y="34230"/>
                  </a:cubicBezTo>
                  <a:close/>
                </a:path>
              </a:pathLst>
            </a:custGeom>
            <a:solidFill>
              <a:srgbClr val="32A84F"/>
            </a:solidFill>
            <a:ln w="11479" cap="flat">
              <a:noFill/>
              <a:prstDash val="solid"/>
              <a:miter/>
            </a:ln>
          </p:spPr>
          <p:txBody>
            <a:bodyPr/>
            <a:lstStyle/>
            <a:p>
              <a:endParaRPr lang="en-US"/>
            </a:p>
          </p:txBody>
        </p:sp>
        <p:sp>
          <p:nvSpPr>
            <p:cNvPr id="1453" name="Freeform: Shape 1452">
              <a:extLst>
                <a:ext uri="{FF2B5EF4-FFF2-40B4-BE49-F238E27FC236}">
                  <a16:creationId xmlns:a16="http://schemas.microsoft.com/office/drawing/2014/main" id="{25308C7D-FBD8-826D-7B3E-3931D5BD86B6}"/>
                </a:ext>
              </a:extLst>
            </p:cNvPr>
            <p:cNvSpPr/>
            <p:nvPr/>
          </p:nvSpPr>
          <p:spPr>
            <a:xfrm>
              <a:off x="9696567" y="4001487"/>
              <a:ext cx="42411" cy="33418"/>
            </a:xfrm>
            <a:custGeom>
              <a:avLst/>
              <a:gdLst>
                <a:gd name="csX0" fmla="*/ 30196 w 42411"/>
                <a:gd name="csY0" fmla="*/ 1656 h 33418"/>
                <a:gd name="csX1" fmla="*/ 41030 w 42411"/>
                <a:gd name="csY1" fmla="*/ 20327 h 33418"/>
                <a:gd name="csX2" fmla="*/ 23166 w 42411"/>
                <a:gd name="csY2" fmla="*/ 26436 h 33418"/>
                <a:gd name="csX3" fmla="*/ 0 w 42411"/>
                <a:gd name="csY3" fmla="*/ 6036 h 33418"/>
                <a:gd name="csX4" fmla="*/ 30196 w 42411"/>
                <a:gd name="csY4" fmla="*/ 1656 h 33418"/>
              </a:gdLst>
              <a:ahLst/>
              <a:cxnLst>
                <a:cxn ang="0">
                  <a:pos x="csX0" y="csY0"/>
                </a:cxn>
                <a:cxn ang="0">
                  <a:pos x="csX1" y="csY1"/>
                </a:cxn>
                <a:cxn ang="0">
                  <a:pos x="csX2" y="csY2"/>
                </a:cxn>
                <a:cxn ang="0">
                  <a:pos x="csX3" y="csY3"/>
                </a:cxn>
                <a:cxn ang="0">
                  <a:pos x="csX4" y="csY4"/>
                </a:cxn>
              </a:cxnLst>
              <a:rect l="l" t="t" r="r" b="b"/>
              <a:pathLst>
                <a:path w="42411" h="33418">
                  <a:moveTo>
                    <a:pt x="30196" y="1656"/>
                  </a:moveTo>
                  <a:cubicBezTo>
                    <a:pt x="28813" y="7304"/>
                    <a:pt x="35844" y="17676"/>
                    <a:pt x="41030" y="20327"/>
                  </a:cubicBezTo>
                  <a:cubicBezTo>
                    <a:pt x="46793" y="36002"/>
                    <a:pt x="33308" y="37039"/>
                    <a:pt x="23166" y="26436"/>
                  </a:cubicBezTo>
                  <a:lnTo>
                    <a:pt x="0" y="6036"/>
                  </a:lnTo>
                  <a:cubicBezTo>
                    <a:pt x="8068" y="158"/>
                    <a:pt x="20515" y="-1686"/>
                    <a:pt x="30196" y="1656"/>
                  </a:cubicBezTo>
                  <a:close/>
                </a:path>
              </a:pathLst>
            </a:custGeom>
            <a:solidFill>
              <a:srgbClr val="2FA545"/>
            </a:solidFill>
            <a:ln w="11479" cap="flat">
              <a:noFill/>
              <a:prstDash val="solid"/>
              <a:miter/>
            </a:ln>
          </p:spPr>
          <p:txBody>
            <a:bodyPr/>
            <a:lstStyle/>
            <a:p>
              <a:endParaRPr lang="en-US"/>
            </a:p>
          </p:txBody>
        </p:sp>
        <p:sp>
          <p:nvSpPr>
            <p:cNvPr id="1454" name="Freeform: Shape 1453">
              <a:extLst>
                <a:ext uri="{FF2B5EF4-FFF2-40B4-BE49-F238E27FC236}">
                  <a16:creationId xmlns:a16="http://schemas.microsoft.com/office/drawing/2014/main" id="{08105E8B-3407-A848-1651-24DAC09B3A75}"/>
                </a:ext>
              </a:extLst>
            </p:cNvPr>
            <p:cNvSpPr/>
            <p:nvPr/>
          </p:nvSpPr>
          <p:spPr>
            <a:xfrm>
              <a:off x="9723651" y="4050569"/>
              <a:ext cx="60052" cy="64368"/>
            </a:xfrm>
            <a:custGeom>
              <a:avLst/>
              <a:gdLst>
                <a:gd name="csX0" fmla="*/ 48521 w 60052"/>
                <a:gd name="csY0" fmla="*/ 5705 h 64368"/>
                <a:gd name="csX1" fmla="*/ 57165 w 60052"/>
                <a:gd name="csY1" fmla="*/ 5705 h 64368"/>
                <a:gd name="csX2" fmla="*/ 38033 w 60052"/>
                <a:gd name="csY2" fmla="*/ 58030 h 64368"/>
                <a:gd name="csX3" fmla="*/ 30311 w 60052"/>
                <a:gd name="csY3" fmla="*/ 64369 h 64368"/>
                <a:gd name="csX4" fmla="*/ 0 w 60052"/>
                <a:gd name="csY4" fmla="*/ 11122 h 64368"/>
                <a:gd name="csX5" fmla="*/ 48406 w 60052"/>
                <a:gd name="csY5" fmla="*/ 5705 h 64368"/>
              </a:gdLst>
              <a:ahLst/>
              <a:cxnLst>
                <a:cxn ang="0">
                  <a:pos x="csX0" y="csY0"/>
                </a:cxn>
                <a:cxn ang="0">
                  <a:pos x="csX1" y="csY1"/>
                </a:cxn>
                <a:cxn ang="0">
                  <a:pos x="csX2" y="csY2"/>
                </a:cxn>
                <a:cxn ang="0">
                  <a:pos x="csX3" y="csY3"/>
                </a:cxn>
                <a:cxn ang="0">
                  <a:pos x="csX4" y="csY4"/>
                </a:cxn>
                <a:cxn ang="0">
                  <a:pos x="csX5" y="csY5"/>
                </a:cxn>
              </a:cxnLst>
              <a:rect l="l" t="t" r="r" b="b"/>
              <a:pathLst>
                <a:path w="60052" h="64368">
                  <a:moveTo>
                    <a:pt x="48521" y="5705"/>
                  </a:moveTo>
                  <a:cubicBezTo>
                    <a:pt x="51287" y="-1902"/>
                    <a:pt x="54169" y="-1902"/>
                    <a:pt x="57165" y="5705"/>
                  </a:cubicBezTo>
                  <a:cubicBezTo>
                    <a:pt x="64426" y="23339"/>
                    <a:pt x="57972" y="40742"/>
                    <a:pt x="38033" y="58030"/>
                  </a:cubicBezTo>
                  <a:lnTo>
                    <a:pt x="30311" y="64369"/>
                  </a:lnTo>
                  <a:cubicBezTo>
                    <a:pt x="13024" y="55609"/>
                    <a:pt x="6915" y="38437"/>
                    <a:pt x="0" y="11122"/>
                  </a:cubicBezTo>
                  <a:lnTo>
                    <a:pt x="48406" y="5705"/>
                  </a:lnTo>
                  <a:close/>
                </a:path>
              </a:pathLst>
            </a:custGeom>
            <a:solidFill>
              <a:srgbClr val="32AA63"/>
            </a:solidFill>
            <a:ln w="11479" cap="flat">
              <a:noFill/>
              <a:prstDash val="solid"/>
              <a:miter/>
            </a:ln>
          </p:spPr>
          <p:txBody>
            <a:bodyPr/>
            <a:lstStyle/>
            <a:p>
              <a:endParaRPr lang="en-US"/>
            </a:p>
          </p:txBody>
        </p:sp>
        <p:sp>
          <p:nvSpPr>
            <p:cNvPr id="1455" name="Freeform: Shape 1454">
              <a:extLst>
                <a:ext uri="{FF2B5EF4-FFF2-40B4-BE49-F238E27FC236}">
                  <a16:creationId xmlns:a16="http://schemas.microsoft.com/office/drawing/2014/main" id="{86FFDD68-7651-1B95-83FE-2F1C44428845}"/>
                </a:ext>
              </a:extLst>
            </p:cNvPr>
            <p:cNvSpPr/>
            <p:nvPr/>
          </p:nvSpPr>
          <p:spPr>
            <a:xfrm>
              <a:off x="9702329" y="4021814"/>
              <a:ext cx="65868" cy="25816"/>
            </a:xfrm>
            <a:custGeom>
              <a:avLst/>
              <a:gdLst>
                <a:gd name="csX0" fmla="*/ 52555 w 65868"/>
                <a:gd name="csY0" fmla="*/ 8644 h 25816"/>
                <a:gd name="csX1" fmla="*/ 52555 w 65868"/>
                <a:gd name="csY1" fmla="*/ 25817 h 25816"/>
                <a:gd name="csX2" fmla="*/ 0 w 65868"/>
                <a:gd name="csY2" fmla="*/ 14061 h 25816"/>
                <a:gd name="csX3" fmla="*/ 17403 w 65868"/>
                <a:gd name="csY3" fmla="*/ 6108 h 25816"/>
                <a:gd name="csX4" fmla="*/ 35267 w 65868"/>
                <a:gd name="csY4" fmla="*/ 0 h 25816"/>
                <a:gd name="csX5" fmla="*/ 52555 w 65868"/>
                <a:gd name="csY5" fmla="*/ 8644 h 25816"/>
              </a:gdLst>
              <a:ahLst/>
              <a:cxnLst>
                <a:cxn ang="0">
                  <a:pos x="csX0" y="csY0"/>
                </a:cxn>
                <a:cxn ang="0">
                  <a:pos x="csX1" y="csY1"/>
                </a:cxn>
                <a:cxn ang="0">
                  <a:pos x="csX2" y="csY2"/>
                </a:cxn>
                <a:cxn ang="0">
                  <a:pos x="csX3" y="csY3"/>
                </a:cxn>
                <a:cxn ang="0">
                  <a:pos x="csX4" y="csY4"/>
                </a:cxn>
                <a:cxn ang="0">
                  <a:pos x="csX5" y="csY5"/>
                </a:cxn>
              </a:cxnLst>
              <a:rect l="l" t="t" r="r" b="b"/>
              <a:pathLst>
                <a:path w="65868" h="25816">
                  <a:moveTo>
                    <a:pt x="52555" y="8644"/>
                  </a:moveTo>
                  <a:cubicBezTo>
                    <a:pt x="69958" y="13024"/>
                    <a:pt x="70650" y="21783"/>
                    <a:pt x="52555" y="25817"/>
                  </a:cubicBezTo>
                  <a:lnTo>
                    <a:pt x="0" y="14061"/>
                  </a:lnTo>
                  <a:lnTo>
                    <a:pt x="17403" y="6108"/>
                  </a:lnTo>
                  <a:lnTo>
                    <a:pt x="35267" y="0"/>
                  </a:lnTo>
                  <a:lnTo>
                    <a:pt x="52555" y="8644"/>
                  </a:lnTo>
                  <a:close/>
                </a:path>
              </a:pathLst>
            </a:custGeom>
            <a:solidFill>
              <a:srgbClr val="199742"/>
            </a:solidFill>
            <a:ln w="11479" cap="flat">
              <a:noFill/>
              <a:prstDash val="solid"/>
              <a:miter/>
            </a:ln>
          </p:spPr>
          <p:txBody>
            <a:bodyPr/>
            <a:lstStyle/>
            <a:p>
              <a:endParaRPr lang="en-US"/>
            </a:p>
          </p:txBody>
        </p:sp>
        <p:sp>
          <p:nvSpPr>
            <p:cNvPr id="1456" name="Freeform: Shape 1455">
              <a:extLst>
                <a:ext uri="{FF2B5EF4-FFF2-40B4-BE49-F238E27FC236}">
                  <a16:creationId xmlns:a16="http://schemas.microsoft.com/office/drawing/2014/main" id="{48C4D2D1-834F-6603-572C-F09EBE9720FB}"/>
                </a:ext>
              </a:extLst>
            </p:cNvPr>
            <p:cNvSpPr/>
            <p:nvPr/>
          </p:nvSpPr>
          <p:spPr>
            <a:xfrm>
              <a:off x="9754769" y="4018894"/>
              <a:ext cx="57737" cy="54151"/>
            </a:xfrm>
            <a:custGeom>
              <a:avLst/>
              <a:gdLst>
                <a:gd name="csX0" fmla="*/ 53823 w 57737"/>
                <a:gd name="csY0" fmla="*/ 29889 h 54151"/>
                <a:gd name="csX1" fmla="*/ 43220 w 57737"/>
                <a:gd name="csY1" fmla="*/ 37381 h 54151"/>
                <a:gd name="csX2" fmla="*/ 25932 w 57737"/>
                <a:gd name="csY2" fmla="*/ 37381 h 54151"/>
                <a:gd name="csX3" fmla="*/ 17288 w 57737"/>
                <a:gd name="csY3" fmla="*/ 37381 h 54151"/>
                <a:gd name="csX4" fmla="*/ 0 w 57737"/>
                <a:gd name="csY4" fmla="*/ 28737 h 54151"/>
                <a:gd name="csX5" fmla="*/ 0 w 57737"/>
                <a:gd name="csY5" fmla="*/ 11564 h 54151"/>
                <a:gd name="csX6" fmla="*/ 8644 w 57737"/>
                <a:gd name="csY6" fmla="*/ 11564 h 54151"/>
                <a:gd name="csX7" fmla="*/ 53708 w 57737"/>
                <a:gd name="csY7" fmla="*/ 29889 h 541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7737" h="54151">
                  <a:moveTo>
                    <a:pt x="53823" y="29889"/>
                  </a:moveTo>
                  <a:cubicBezTo>
                    <a:pt x="62121" y="44411"/>
                    <a:pt x="56589" y="47984"/>
                    <a:pt x="43220" y="37381"/>
                  </a:cubicBezTo>
                  <a:cubicBezTo>
                    <a:pt x="40454" y="60201"/>
                    <a:pt x="32501" y="59279"/>
                    <a:pt x="25932" y="37381"/>
                  </a:cubicBezTo>
                  <a:cubicBezTo>
                    <a:pt x="23281" y="37381"/>
                    <a:pt x="19593" y="37150"/>
                    <a:pt x="17288" y="37381"/>
                  </a:cubicBezTo>
                  <a:cubicBezTo>
                    <a:pt x="13254" y="34614"/>
                    <a:pt x="4956" y="29889"/>
                    <a:pt x="0" y="28737"/>
                  </a:cubicBezTo>
                  <a:lnTo>
                    <a:pt x="0" y="11564"/>
                  </a:lnTo>
                  <a:lnTo>
                    <a:pt x="8644" y="11564"/>
                  </a:lnTo>
                  <a:cubicBezTo>
                    <a:pt x="16596" y="-13100"/>
                    <a:pt x="59240" y="5801"/>
                    <a:pt x="53708" y="29889"/>
                  </a:cubicBezTo>
                  <a:close/>
                </a:path>
              </a:pathLst>
            </a:custGeom>
            <a:solidFill>
              <a:srgbClr val="1F7E2C"/>
            </a:solidFill>
            <a:ln w="11479" cap="flat">
              <a:noFill/>
              <a:prstDash val="solid"/>
              <a:miter/>
            </a:ln>
          </p:spPr>
          <p:txBody>
            <a:bodyPr/>
            <a:lstStyle/>
            <a:p>
              <a:endParaRPr lang="en-US"/>
            </a:p>
          </p:txBody>
        </p:sp>
        <p:sp>
          <p:nvSpPr>
            <p:cNvPr id="1457" name="Freeform: Shape 1456">
              <a:extLst>
                <a:ext uri="{FF2B5EF4-FFF2-40B4-BE49-F238E27FC236}">
                  <a16:creationId xmlns:a16="http://schemas.microsoft.com/office/drawing/2014/main" id="{5789D87B-85EA-CBC8-1F15-2CEA807B7BA4}"/>
                </a:ext>
              </a:extLst>
            </p:cNvPr>
            <p:cNvSpPr/>
            <p:nvPr/>
          </p:nvSpPr>
          <p:spPr>
            <a:xfrm>
              <a:off x="10795989" y="3983211"/>
              <a:ext cx="168475" cy="176329"/>
            </a:xfrm>
            <a:custGeom>
              <a:avLst/>
              <a:gdLst>
                <a:gd name="csX0" fmla="*/ 148417 w 168475"/>
                <a:gd name="csY0" fmla="*/ 12210 h 176329"/>
                <a:gd name="csX1" fmla="*/ 157176 w 168475"/>
                <a:gd name="csY1" fmla="*/ 29959 h 176329"/>
                <a:gd name="csX2" fmla="*/ 157406 w 168475"/>
                <a:gd name="csY2" fmla="*/ 81707 h 176329"/>
                <a:gd name="csX3" fmla="*/ 134010 w 168475"/>
                <a:gd name="csY3" fmla="*/ 132303 h 176329"/>
                <a:gd name="csX4" fmla="*/ 114994 w 168475"/>
                <a:gd name="csY4" fmla="*/ 150513 h 176329"/>
                <a:gd name="csX5" fmla="*/ 96899 w 168475"/>
                <a:gd name="csY5" fmla="*/ 176329 h 176329"/>
                <a:gd name="csX6" fmla="*/ 73964 w 168475"/>
                <a:gd name="csY6" fmla="*/ 117551 h 176329"/>
                <a:gd name="csX7" fmla="*/ 5619 w 168475"/>
                <a:gd name="csY7" fmla="*/ 98764 h 176329"/>
                <a:gd name="csX8" fmla="*/ 5619 w 168475"/>
                <a:gd name="csY8" fmla="*/ 91273 h 176329"/>
                <a:gd name="csX9" fmla="*/ 37198 w 168475"/>
                <a:gd name="csY9" fmla="*/ 73063 h 176329"/>
                <a:gd name="csX10" fmla="*/ 62093 w 168475"/>
                <a:gd name="csY10" fmla="*/ 47477 h 176329"/>
                <a:gd name="csX11" fmla="*/ 70160 w 168475"/>
                <a:gd name="csY11" fmla="*/ 38603 h 176329"/>
                <a:gd name="csX12" fmla="*/ 82492 w 168475"/>
                <a:gd name="csY12" fmla="*/ 38257 h 176329"/>
                <a:gd name="csX13" fmla="*/ 100472 w 168475"/>
                <a:gd name="csY13" fmla="*/ 35606 h 176329"/>
                <a:gd name="csX14" fmla="*/ 124444 w 168475"/>
                <a:gd name="csY14" fmla="*/ 21199 h 176329"/>
                <a:gd name="csX15" fmla="*/ 148186 w 168475"/>
                <a:gd name="csY15" fmla="*/ 12094 h 176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8475" h="176329">
                  <a:moveTo>
                    <a:pt x="148417" y="12210"/>
                  </a:moveTo>
                  <a:cubicBezTo>
                    <a:pt x="163745" y="4834"/>
                    <a:pt x="172274" y="19355"/>
                    <a:pt x="157176" y="29959"/>
                  </a:cubicBezTo>
                  <a:cubicBezTo>
                    <a:pt x="168471" y="39525"/>
                    <a:pt x="175501" y="78826"/>
                    <a:pt x="157406" y="81707"/>
                  </a:cubicBezTo>
                  <a:cubicBezTo>
                    <a:pt x="175271" y="101991"/>
                    <a:pt x="156139" y="126310"/>
                    <a:pt x="134010" y="132303"/>
                  </a:cubicBezTo>
                  <a:cubicBezTo>
                    <a:pt x="131129" y="151665"/>
                    <a:pt x="124790" y="157658"/>
                    <a:pt x="114994" y="150513"/>
                  </a:cubicBezTo>
                  <a:lnTo>
                    <a:pt x="96899" y="176329"/>
                  </a:lnTo>
                  <a:cubicBezTo>
                    <a:pt x="97475" y="159848"/>
                    <a:pt x="86296" y="131150"/>
                    <a:pt x="73964" y="117551"/>
                  </a:cubicBezTo>
                  <a:cubicBezTo>
                    <a:pt x="56676" y="98534"/>
                    <a:pt x="30744" y="92887"/>
                    <a:pt x="5619" y="98764"/>
                  </a:cubicBezTo>
                  <a:cubicBezTo>
                    <a:pt x="-1988" y="97036"/>
                    <a:pt x="-1757" y="94500"/>
                    <a:pt x="5619" y="91273"/>
                  </a:cubicBezTo>
                  <a:cubicBezTo>
                    <a:pt x="894" y="75714"/>
                    <a:pt x="24175" y="66609"/>
                    <a:pt x="37198" y="73063"/>
                  </a:cubicBezTo>
                  <a:cubicBezTo>
                    <a:pt x="46649" y="66263"/>
                    <a:pt x="54947" y="57734"/>
                    <a:pt x="62093" y="47477"/>
                  </a:cubicBezTo>
                  <a:cubicBezTo>
                    <a:pt x="50106" y="35952"/>
                    <a:pt x="54601" y="31342"/>
                    <a:pt x="70160" y="38603"/>
                  </a:cubicBezTo>
                  <a:cubicBezTo>
                    <a:pt x="71659" y="21891"/>
                    <a:pt x="78343" y="21776"/>
                    <a:pt x="82492" y="38257"/>
                  </a:cubicBezTo>
                  <a:lnTo>
                    <a:pt x="100472" y="35606"/>
                  </a:lnTo>
                  <a:cubicBezTo>
                    <a:pt x="104505" y="50474"/>
                    <a:pt x="112458" y="45633"/>
                    <a:pt x="124444" y="21199"/>
                  </a:cubicBezTo>
                  <a:cubicBezTo>
                    <a:pt x="116146" y="-1966"/>
                    <a:pt x="134356" y="-7844"/>
                    <a:pt x="148186" y="12094"/>
                  </a:cubicBezTo>
                  <a:close/>
                </a:path>
              </a:pathLst>
            </a:custGeom>
            <a:solidFill>
              <a:srgbClr val="44A645"/>
            </a:solidFill>
            <a:ln w="11479" cap="flat">
              <a:noFill/>
              <a:prstDash val="solid"/>
              <a:miter/>
            </a:ln>
          </p:spPr>
          <p:txBody>
            <a:bodyPr/>
            <a:lstStyle/>
            <a:p>
              <a:endParaRPr lang="en-US"/>
            </a:p>
          </p:txBody>
        </p:sp>
        <p:sp>
          <p:nvSpPr>
            <p:cNvPr id="1458" name="Freeform: Shape 1457">
              <a:extLst>
                <a:ext uri="{FF2B5EF4-FFF2-40B4-BE49-F238E27FC236}">
                  <a16:creationId xmlns:a16="http://schemas.microsoft.com/office/drawing/2014/main" id="{FBD548A3-E2BF-85B7-EA27-0782F7A63A58}"/>
                </a:ext>
              </a:extLst>
            </p:cNvPr>
            <p:cNvSpPr/>
            <p:nvPr/>
          </p:nvSpPr>
          <p:spPr>
            <a:xfrm>
              <a:off x="10724822" y="4074383"/>
              <a:ext cx="95035" cy="171366"/>
            </a:xfrm>
            <a:custGeom>
              <a:avLst/>
              <a:gdLst>
                <a:gd name="csX0" fmla="*/ 52122 w 95035"/>
                <a:gd name="csY0" fmla="*/ 15084 h 171366"/>
                <a:gd name="csX1" fmla="*/ 90962 w 95035"/>
                <a:gd name="csY1" fmla="*/ 52887 h 171366"/>
                <a:gd name="csX2" fmla="*/ 81742 w 95035"/>
                <a:gd name="csY2" fmla="*/ 68561 h 171366"/>
                <a:gd name="csX3" fmla="*/ 62610 w 95035"/>
                <a:gd name="csY3" fmla="*/ 117428 h 171366"/>
                <a:gd name="csX4" fmla="*/ 30339 w 95035"/>
                <a:gd name="csY4" fmla="*/ 114431 h 171366"/>
                <a:gd name="csX5" fmla="*/ 56732 w 95035"/>
                <a:gd name="csY5" fmla="*/ 171366 h 171366"/>
                <a:gd name="csX6" fmla="*/ 30800 w 95035"/>
                <a:gd name="csY6" fmla="*/ 162722 h 171366"/>
                <a:gd name="csX7" fmla="*/ 28 w 95035"/>
                <a:gd name="csY7" fmla="*/ 74208 h 171366"/>
                <a:gd name="csX8" fmla="*/ 39098 w 95035"/>
                <a:gd name="csY8" fmla="*/ 7938 h 171366"/>
                <a:gd name="csX9" fmla="*/ 52122 w 95035"/>
                <a:gd name="csY9" fmla="*/ 14969 h 1713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5035" h="171366">
                  <a:moveTo>
                    <a:pt x="52122" y="15084"/>
                  </a:moveTo>
                  <a:cubicBezTo>
                    <a:pt x="70908" y="25226"/>
                    <a:pt x="78745" y="37443"/>
                    <a:pt x="90962" y="52887"/>
                  </a:cubicBezTo>
                  <a:cubicBezTo>
                    <a:pt x="97070" y="66717"/>
                    <a:pt x="97992" y="74785"/>
                    <a:pt x="81742" y="68561"/>
                  </a:cubicBezTo>
                  <a:cubicBezTo>
                    <a:pt x="75172" y="84927"/>
                    <a:pt x="68718" y="101293"/>
                    <a:pt x="62610" y="117428"/>
                  </a:cubicBezTo>
                  <a:lnTo>
                    <a:pt x="30339" y="114431"/>
                  </a:lnTo>
                  <a:lnTo>
                    <a:pt x="56732" y="171366"/>
                  </a:lnTo>
                  <a:lnTo>
                    <a:pt x="30800" y="162722"/>
                  </a:lnTo>
                  <a:cubicBezTo>
                    <a:pt x="16163" y="151082"/>
                    <a:pt x="-779" y="94954"/>
                    <a:pt x="28" y="74208"/>
                  </a:cubicBezTo>
                  <a:cubicBezTo>
                    <a:pt x="1065" y="46317"/>
                    <a:pt x="9478" y="-18339"/>
                    <a:pt x="39098" y="7938"/>
                  </a:cubicBezTo>
                  <a:cubicBezTo>
                    <a:pt x="49702" y="-5085"/>
                    <a:pt x="55810" y="-1628"/>
                    <a:pt x="52122" y="14969"/>
                  </a:cubicBezTo>
                  <a:close/>
                </a:path>
              </a:pathLst>
            </a:custGeom>
            <a:solidFill>
              <a:srgbClr val="EFBA13"/>
            </a:solidFill>
            <a:ln w="11479" cap="flat">
              <a:noFill/>
              <a:prstDash val="solid"/>
              <a:miter/>
            </a:ln>
          </p:spPr>
          <p:txBody>
            <a:bodyPr/>
            <a:lstStyle/>
            <a:p>
              <a:endParaRPr lang="en-US"/>
            </a:p>
          </p:txBody>
        </p:sp>
        <p:sp>
          <p:nvSpPr>
            <p:cNvPr id="1459" name="Freeform: Shape 1458">
              <a:extLst>
                <a:ext uri="{FF2B5EF4-FFF2-40B4-BE49-F238E27FC236}">
                  <a16:creationId xmlns:a16="http://schemas.microsoft.com/office/drawing/2014/main" id="{85CBFBAB-0802-9823-34B0-9B3D5E01DC27}"/>
                </a:ext>
              </a:extLst>
            </p:cNvPr>
            <p:cNvSpPr/>
            <p:nvPr/>
          </p:nvSpPr>
          <p:spPr>
            <a:xfrm>
              <a:off x="10792203" y="4127270"/>
              <a:ext cx="44236" cy="66757"/>
            </a:xfrm>
            <a:custGeom>
              <a:avLst/>
              <a:gdLst>
                <a:gd name="csX0" fmla="*/ 43750 w 44236"/>
                <a:gd name="csY0" fmla="*/ 57741 h 66757"/>
                <a:gd name="csX1" fmla="*/ 32225 w 44236"/>
                <a:gd name="csY1" fmla="*/ 66731 h 66757"/>
                <a:gd name="csX2" fmla="*/ 16781 w 44236"/>
                <a:gd name="csY2" fmla="*/ 38955 h 66757"/>
                <a:gd name="csX3" fmla="*/ 14361 w 44236"/>
                <a:gd name="csY3" fmla="*/ 15674 h 66757"/>
                <a:gd name="csX4" fmla="*/ 23581 w 44236"/>
                <a:gd name="csY4" fmla="*/ 0 h 66757"/>
                <a:gd name="csX5" fmla="*/ 43750 w 44236"/>
                <a:gd name="csY5" fmla="*/ 57741 h 66757"/>
              </a:gdLst>
              <a:ahLst/>
              <a:cxnLst>
                <a:cxn ang="0">
                  <a:pos x="csX0" y="csY0"/>
                </a:cxn>
                <a:cxn ang="0">
                  <a:pos x="csX1" y="csY1"/>
                </a:cxn>
                <a:cxn ang="0">
                  <a:pos x="csX2" y="csY2"/>
                </a:cxn>
                <a:cxn ang="0">
                  <a:pos x="csX3" y="csY3"/>
                </a:cxn>
                <a:cxn ang="0">
                  <a:pos x="csX4" y="csY4"/>
                </a:cxn>
                <a:cxn ang="0">
                  <a:pos x="csX5" y="csY5"/>
                </a:cxn>
              </a:cxnLst>
              <a:rect l="l" t="t" r="r" b="b"/>
              <a:pathLst>
                <a:path w="44236" h="66757">
                  <a:moveTo>
                    <a:pt x="43750" y="57741"/>
                  </a:moveTo>
                  <a:lnTo>
                    <a:pt x="32225" y="66731"/>
                  </a:lnTo>
                  <a:cubicBezTo>
                    <a:pt x="12862" y="67423"/>
                    <a:pt x="13323" y="54630"/>
                    <a:pt x="16781" y="38955"/>
                  </a:cubicBezTo>
                  <a:cubicBezTo>
                    <a:pt x="-8805" y="42298"/>
                    <a:pt x="-1429" y="29850"/>
                    <a:pt x="14361" y="15674"/>
                  </a:cubicBezTo>
                  <a:lnTo>
                    <a:pt x="23581" y="0"/>
                  </a:lnTo>
                  <a:cubicBezTo>
                    <a:pt x="37181" y="17173"/>
                    <a:pt x="46516" y="30888"/>
                    <a:pt x="43750" y="57741"/>
                  </a:cubicBezTo>
                  <a:close/>
                </a:path>
              </a:pathLst>
            </a:custGeom>
            <a:solidFill>
              <a:srgbClr val="BFB408"/>
            </a:solidFill>
            <a:ln w="11479" cap="flat">
              <a:noFill/>
              <a:prstDash val="solid"/>
              <a:miter/>
            </a:ln>
          </p:spPr>
          <p:txBody>
            <a:bodyPr/>
            <a:lstStyle/>
            <a:p>
              <a:endParaRPr lang="en-US"/>
            </a:p>
          </p:txBody>
        </p:sp>
        <p:sp>
          <p:nvSpPr>
            <p:cNvPr id="1460" name="Freeform: Shape 1459">
              <a:extLst>
                <a:ext uri="{FF2B5EF4-FFF2-40B4-BE49-F238E27FC236}">
                  <a16:creationId xmlns:a16="http://schemas.microsoft.com/office/drawing/2014/main" id="{FA2662AD-6AAC-E473-08D2-E5B87858797F}"/>
                </a:ext>
              </a:extLst>
            </p:cNvPr>
            <p:cNvSpPr/>
            <p:nvPr/>
          </p:nvSpPr>
          <p:spPr>
            <a:xfrm>
              <a:off x="10749467" y="4032722"/>
              <a:ext cx="59423" cy="56745"/>
            </a:xfrm>
            <a:custGeom>
              <a:avLst/>
              <a:gdLst>
                <a:gd name="csX0" fmla="*/ 24019 w 59423"/>
                <a:gd name="csY0" fmla="*/ 5343 h 56745"/>
                <a:gd name="csX1" fmla="*/ 58134 w 59423"/>
                <a:gd name="csY1" fmla="*/ 15024 h 56745"/>
                <a:gd name="csX2" fmla="*/ 52371 w 59423"/>
                <a:gd name="csY2" fmla="*/ 41993 h 56745"/>
                <a:gd name="csX3" fmla="*/ 52371 w 59423"/>
                <a:gd name="csY3" fmla="*/ 49484 h 56745"/>
                <a:gd name="csX4" fmla="*/ 27592 w 59423"/>
                <a:gd name="csY4" fmla="*/ 56745 h 56745"/>
                <a:gd name="csX5" fmla="*/ 14568 w 59423"/>
                <a:gd name="csY5" fmla="*/ 49715 h 56745"/>
                <a:gd name="csX6" fmla="*/ 21714 w 59423"/>
                <a:gd name="csY6" fmla="*/ 39227 h 56745"/>
                <a:gd name="csX7" fmla="*/ 24134 w 59423"/>
                <a:gd name="csY7" fmla="*/ 5343 h 56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423" h="56745">
                  <a:moveTo>
                    <a:pt x="24019" y="5343"/>
                  </a:moveTo>
                  <a:cubicBezTo>
                    <a:pt x="34392" y="-3186"/>
                    <a:pt x="56751" y="-420"/>
                    <a:pt x="58134" y="15024"/>
                  </a:cubicBezTo>
                  <a:cubicBezTo>
                    <a:pt x="61015" y="22170"/>
                    <a:pt x="59056" y="31159"/>
                    <a:pt x="52371" y="41993"/>
                  </a:cubicBezTo>
                  <a:lnTo>
                    <a:pt x="52371" y="49484"/>
                  </a:lnTo>
                  <a:cubicBezTo>
                    <a:pt x="45341" y="51098"/>
                    <a:pt x="34738" y="54440"/>
                    <a:pt x="27592" y="56745"/>
                  </a:cubicBezTo>
                  <a:lnTo>
                    <a:pt x="14568" y="49715"/>
                  </a:lnTo>
                  <a:cubicBezTo>
                    <a:pt x="1891" y="38651"/>
                    <a:pt x="5809" y="33003"/>
                    <a:pt x="21714" y="39227"/>
                  </a:cubicBezTo>
                  <a:cubicBezTo>
                    <a:pt x="2352" y="16292"/>
                    <a:pt x="-16550" y="-11945"/>
                    <a:pt x="24134" y="5343"/>
                  </a:cubicBezTo>
                  <a:close/>
                </a:path>
              </a:pathLst>
            </a:custGeom>
            <a:solidFill>
              <a:srgbClr val="706F0D"/>
            </a:solidFill>
            <a:ln w="11479" cap="flat">
              <a:noFill/>
              <a:prstDash val="solid"/>
              <a:miter/>
            </a:ln>
          </p:spPr>
          <p:txBody>
            <a:bodyPr/>
            <a:lstStyle/>
            <a:p>
              <a:endParaRPr lang="en-US"/>
            </a:p>
          </p:txBody>
        </p:sp>
        <p:sp>
          <p:nvSpPr>
            <p:cNvPr id="1461" name="Freeform: Shape 1460">
              <a:extLst>
                <a:ext uri="{FF2B5EF4-FFF2-40B4-BE49-F238E27FC236}">
                  <a16:creationId xmlns:a16="http://schemas.microsoft.com/office/drawing/2014/main" id="{EA0CF68D-BFCF-888C-113D-DDABF98BEBC4}"/>
                </a:ext>
              </a:extLst>
            </p:cNvPr>
            <p:cNvSpPr/>
            <p:nvPr/>
          </p:nvSpPr>
          <p:spPr>
            <a:xfrm>
              <a:off x="10910995" y="4115629"/>
              <a:ext cx="44024" cy="62351"/>
            </a:xfrm>
            <a:custGeom>
              <a:avLst/>
              <a:gdLst>
                <a:gd name="csX0" fmla="*/ 20156 w 44024"/>
                <a:gd name="csY0" fmla="*/ 8644 h 62351"/>
                <a:gd name="csX1" fmla="*/ 43437 w 44024"/>
                <a:gd name="csY1" fmla="*/ 34922 h 62351"/>
                <a:gd name="csX2" fmla="*/ 42400 w 44024"/>
                <a:gd name="csY2" fmla="*/ 62352 h 62351"/>
                <a:gd name="csX3" fmla="*/ 102 w 44024"/>
                <a:gd name="csY3" fmla="*/ 26854 h 62351"/>
                <a:gd name="csX4" fmla="*/ 102 w 44024"/>
                <a:gd name="csY4" fmla="*/ 18210 h 62351"/>
                <a:gd name="csX5" fmla="*/ 19119 w 44024"/>
                <a:gd name="csY5" fmla="*/ 0 h 62351"/>
                <a:gd name="csX6" fmla="*/ 20156 w 44024"/>
                <a:gd name="csY6" fmla="*/ 8759 h 623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024" h="62351">
                  <a:moveTo>
                    <a:pt x="20156" y="8644"/>
                  </a:moveTo>
                  <a:cubicBezTo>
                    <a:pt x="38597" y="11525"/>
                    <a:pt x="46319" y="20284"/>
                    <a:pt x="43437" y="34922"/>
                  </a:cubicBezTo>
                  <a:lnTo>
                    <a:pt x="42400" y="62352"/>
                  </a:lnTo>
                  <a:lnTo>
                    <a:pt x="102" y="26854"/>
                  </a:lnTo>
                  <a:cubicBezTo>
                    <a:pt x="-128" y="24779"/>
                    <a:pt x="102" y="20861"/>
                    <a:pt x="102" y="18210"/>
                  </a:cubicBezTo>
                  <a:cubicBezTo>
                    <a:pt x="3906" y="12678"/>
                    <a:pt x="13587" y="4495"/>
                    <a:pt x="19119" y="0"/>
                  </a:cubicBezTo>
                  <a:cubicBezTo>
                    <a:pt x="26956" y="1498"/>
                    <a:pt x="27187" y="4495"/>
                    <a:pt x="20156" y="8759"/>
                  </a:cubicBezTo>
                  <a:close/>
                </a:path>
              </a:pathLst>
            </a:custGeom>
            <a:solidFill>
              <a:srgbClr val="7A4408"/>
            </a:solidFill>
            <a:ln w="11479" cap="flat">
              <a:noFill/>
              <a:prstDash val="solid"/>
              <a:miter/>
            </a:ln>
          </p:spPr>
          <p:txBody>
            <a:bodyPr/>
            <a:lstStyle/>
            <a:p>
              <a:endParaRPr lang="en-US"/>
            </a:p>
          </p:txBody>
        </p:sp>
        <p:sp>
          <p:nvSpPr>
            <p:cNvPr id="1462" name="Freeform: Shape 1461">
              <a:extLst>
                <a:ext uri="{FF2B5EF4-FFF2-40B4-BE49-F238E27FC236}">
                  <a16:creationId xmlns:a16="http://schemas.microsoft.com/office/drawing/2014/main" id="{105E7819-665F-762F-BF01-570F674E5157}"/>
                </a:ext>
              </a:extLst>
            </p:cNvPr>
            <p:cNvSpPr/>
            <p:nvPr/>
          </p:nvSpPr>
          <p:spPr>
            <a:xfrm>
              <a:off x="10710572" y="4263037"/>
              <a:ext cx="70982" cy="68908"/>
            </a:xfrm>
            <a:custGeom>
              <a:avLst/>
              <a:gdLst>
                <a:gd name="csX0" fmla="*/ 70982 w 70982"/>
                <a:gd name="csY0" fmla="*/ 8529 h 68908"/>
                <a:gd name="csX1" fmla="*/ 36522 w 70982"/>
                <a:gd name="csY1" fmla="*/ 68806 h 68908"/>
                <a:gd name="csX2" fmla="*/ 27878 w 70982"/>
                <a:gd name="csY2" fmla="*/ 68806 h 68908"/>
                <a:gd name="csX3" fmla="*/ 10590 w 70982"/>
                <a:gd name="csY3" fmla="*/ 68806 h 68908"/>
                <a:gd name="csX4" fmla="*/ 10590 w 70982"/>
                <a:gd name="csY4" fmla="*/ 51633 h 68908"/>
                <a:gd name="csX5" fmla="*/ 45050 w 70982"/>
                <a:gd name="csY5" fmla="*/ 0 h 68908"/>
                <a:gd name="csX6" fmla="*/ 70982 w 70982"/>
                <a:gd name="csY6" fmla="*/ 8644 h 689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982" h="68908">
                  <a:moveTo>
                    <a:pt x="70982" y="8529"/>
                  </a:moveTo>
                  <a:lnTo>
                    <a:pt x="36522" y="68806"/>
                  </a:lnTo>
                  <a:cubicBezTo>
                    <a:pt x="34332" y="69036"/>
                    <a:pt x="30529" y="68806"/>
                    <a:pt x="27878" y="68806"/>
                  </a:cubicBezTo>
                  <a:lnTo>
                    <a:pt x="10590" y="68806"/>
                  </a:lnTo>
                  <a:cubicBezTo>
                    <a:pt x="-3240" y="68345"/>
                    <a:pt x="-3817" y="53708"/>
                    <a:pt x="10590" y="51633"/>
                  </a:cubicBezTo>
                  <a:cubicBezTo>
                    <a:pt x="29030" y="34691"/>
                    <a:pt x="39288" y="22474"/>
                    <a:pt x="45050" y="0"/>
                  </a:cubicBezTo>
                  <a:lnTo>
                    <a:pt x="70982" y="8644"/>
                  </a:lnTo>
                  <a:close/>
                </a:path>
              </a:pathLst>
            </a:custGeom>
            <a:solidFill>
              <a:srgbClr val="E69D0D"/>
            </a:solidFill>
            <a:ln w="11479" cap="flat">
              <a:noFill/>
              <a:prstDash val="solid"/>
              <a:miter/>
            </a:ln>
          </p:spPr>
          <p:txBody>
            <a:bodyPr/>
            <a:lstStyle/>
            <a:p>
              <a:endParaRPr lang="en-US"/>
            </a:p>
          </p:txBody>
        </p:sp>
        <p:sp>
          <p:nvSpPr>
            <p:cNvPr id="1463" name="Freeform: Shape 1462">
              <a:extLst>
                <a:ext uri="{FF2B5EF4-FFF2-40B4-BE49-F238E27FC236}">
                  <a16:creationId xmlns:a16="http://schemas.microsoft.com/office/drawing/2014/main" id="{179D97D6-23ED-E077-C1A7-A2244B8C96EA}"/>
                </a:ext>
              </a:extLst>
            </p:cNvPr>
            <p:cNvSpPr/>
            <p:nvPr/>
          </p:nvSpPr>
          <p:spPr>
            <a:xfrm>
              <a:off x="10701108" y="4293484"/>
              <a:ext cx="25355" cy="54379"/>
            </a:xfrm>
            <a:custGeom>
              <a:avLst/>
              <a:gdLst>
                <a:gd name="csX0" fmla="*/ 20054 w 25355"/>
                <a:gd name="csY0" fmla="*/ 21187 h 54379"/>
                <a:gd name="csX1" fmla="*/ 20054 w 25355"/>
                <a:gd name="csY1" fmla="*/ 38359 h 54379"/>
                <a:gd name="csX2" fmla="*/ 25355 w 25355"/>
                <a:gd name="csY2" fmla="*/ 54380 h 54379"/>
                <a:gd name="csX3" fmla="*/ 2881 w 25355"/>
                <a:gd name="csY3" fmla="*/ 38590 h 54379"/>
                <a:gd name="csX4" fmla="*/ 2420 w 25355"/>
                <a:gd name="csY4" fmla="*/ 12658 h 54379"/>
                <a:gd name="csX5" fmla="*/ 20054 w 25355"/>
                <a:gd name="csY5" fmla="*/ 21072 h 54379"/>
              </a:gdLst>
              <a:ahLst/>
              <a:cxnLst>
                <a:cxn ang="0">
                  <a:pos x="csX0" y="csY0"/>
                </a:cxn>
                <a:cxn ang="0">
                  <a:pos x="csX1" y="csY1"/>
                </a:cxn>
                <a:cxn ang="0">
                  <a:pos x="csX2" y="csY2"/>
                </a:cxn>
                <a:cxn ang="0">
                  <a:pos x="csX3" y="csY3"/>
                </a:cxn>
                <a:cxn ang="0">
                  <a:pos x="csX4" y="csY4"/>
                </a:cxn>
                <a:cxn ang="0">
                  <a:pos x="csX5" y="csY5"/>
                </a:cxn>
              </a:cxnLst>
              <a:rect l="l" t="t" r="r" b="b"/>
              <a:pathLst>
                <a:path w="25355" h="54379">
                  <a:moveTo>
                    <a:pt x="20054" y="21187"/>
                  </a:moveTo>
                  <a:lnTo>
                    <a:pt x="20054" y="38359"/>
                  </a:lnTo>
                  <a:cubicBezTo>
                    <a:pt x="20054" y="42624"/>
                    <a:pt x="25010" y="50115"/>
                    <a:pt x="25355" y="54380"/>
                  </a:cubicBezTo>
                  <a:cubicBezTo>
                    <a:pt x="18440" y="54380"/>
                    <a:pt x="7607" y="43085"/>
                    <a:pt x="2881" y="38590"/>
                  </a:cubicBezTo>
                  <a:cubicBezTo>
                    <a:pt x="-576" y="30753"/>
                    <a:pt x="-1153" y="19804"/>
                    <a:pt x="2420" y="12658"/>
                  </a:cubicBezTo>
                  <a:cubicBezTo>
                    <a:pt x="15559" y="-7742"/>
                    <a:pt x="23857" y="-2440"/>
                    <a:pt x="20054" y="21072"/>
                  </a:cubicBezTo>
                  <a:close/>
                </a:path>
              </a:pathLst>
            </a:custGeom>
            <a:solidFill>
              <a:srgbClr val="9F6905"/>
            </a:solidFill>
            <a:ln w="11479" cap="flat">
              <a:noFill/>
              <a:prstDash val="solid"/>
              <a:miter/>
            </a:ln>
          </p:spPr>
          <p:txBody>
            <a:bodyPr/>
            <a:lstStyle/>
            <a:p>
              <a:endParaRPr lang="en-US"/>
            </a:p>
          </p:txBody>
        </p:sp>
        <p:sp>
          <p:nvSpPr>
            <p:cNvPr id="1464" name="Freeform: Shape 1463">
              <a:extLst>
                <a:ext uri="{FF2B5EF4-FFF2-40B4-BE49-F238E27FC236}">
                  <a16:creationId xmlns:a16="http://schemas.microsoft.com/office/drawing/2014/main" id="{EEA66F0D-E072-DCC9-D3F2-B66F9A357E4E}"/>
                </a:ext>
              </a:extLst>
            </p:cNvPr>
            <p:cNvSpPr/>
            <p:nvPr/>
          </p:nvSpPr>
          <p:spPr>
            <a:xfrm>
              <a:off x="10787547" y="4164973"/>
              <a:ext cx="36880" cy="36980"/>
            </a:xfrm>
            <a:custGeom>
              <a:avLst/>
              <a:gdLst>
                <a:gd name="csX0" fmla="*/ 36881 w 36880"/>
                <a:gd name="csY0" fmla="*/ 29143 h 36980"/>
                <a:gd name="csX1" fmla="*/ 28582 w 36880"/>
                <a:gd name="csY1" fmla="*/ 36980 h 36980"/>
                <a:gd name="csX2" fmla="*/ 7145 w 36880"/>
                <a:gd name="csY2" fmla="*/ 28682 h 36980"/>
                <a:gd name="csX3" fmla="*/ 21322 w 36880"/>
                <a:gd name="csY3" fmla="*/ 1367 h 36980"/>
                <a:gd name="csX4" fmla="*/ 36765 w 36880"/>
                <a:gd name="csY4" fmla="*/ 29143 h 36980"/>
              </a:gdLst>
              <a:ahLst/>
              <a:cxnLst>
                <a:cxn ang="0">
                  <a:pos x="csX0" y="csY0"/>
                </a:cxn>
                <a:cxn ang="0">
                  <a:pos x="csX1" y="csY1"/>
                </a:cxn>
                <a:cxn ang="0">
                  <a:pos x="csX2" y="csY2"/>
                </a:cxn>
                <a:cxn ang="0">
                  <a:pos x="csX3" y="csY3"/>
                </a:cxn>
                <a:cxn ang="0">
                  <a:pos x="csX4" y="csY4"/>
                </a:cxn>
              </a:cxnLst>
              <a:rect l="l" t="t" r="r" b="b"/>
              <a:pathLst>
                <a:path w="36880" h="36980">
                  <a:moveTo>
                    <a:pt x="36881" y="29143"/>
                  </a:moveTo>
                  <a:lnTo>
                    <a:pt x="28582" y="36980"/>
                  </a:lnTo>
                  <a:lnTo>
                    <a:pt x="7145" y="28682"/>
                  </a:lnTo>
                  <a:cubicBezTo>
                    <a:pt x="-6224" y="14621"/>
                    <a:pt x="-461" y="-5433"/>
                    <a:pt x="21322" y="1367"/>
                  </a:cubicBezTo>
                  <a:cubicBezTo>
                    <a:pt x="29735" y="6669"/>
                    <a:pt x="35728" y="18425"/>
                    <a:pt x="36765" y="29143"/>
                  </a:cubicBezTo>
                  <a:close/>
                </a:path>
              </a:pathLst>
            </a:custGeom>
            <a:solidFill>
              <a:srgbClr val="DDC909"/>
            </a:solidFill>
            <a:ln w="11479" cap="flat">
              <a:noFill/>
              <a:prstDash val="solid"/>
              <a:miter/>
            </a:ln>
          </p:spPr>
          <p:txBody>
            <a:bodyPr/>
            <a:lstStyle/>
            <a:p>
              <a:endParaRPr lang="en-US"/>
            </a:p>
          </p:txBody>
        </p:sp>
        <p:sp>
          <p:nvSpPr>
            <p:cNvPr id="1465" name="Freeform: Shape 1464">
              <a:extLst>
                <a:ext uri="{FF2B5EF4-FFF2-40B4-BE49-F238E27FC236}">
                  <a16:creationId xmlns:a16="http://schemas.microsoft.com/office/drawing/2014/main" id="{05DAAC24-B42C-FC24-5061-70DF685E9A49}"/>
                </a:ext>
              </a:extLst>
            </p:cNvPr>
            <p:cNvSpPr/>
            <p:nvPr/>
          </p:nvSpPr>
          <p:spPr>
            <a:xfrm>
              <a:off x="10775173" y="4142944"/>
              <a:ext cx="33811" cy="50595"/>
            </a:xfrm>
            <a:custGeom>
              <a:avLst/>
              <a:gdLst>
                <a:gd name="csX0" fmla="*/ 31391 w 33811"/>
                <a:gd name="csY0" fmla="*/ 0 h 50595"/>
                <a:gd name="csX1" fmla="*/ 33811 w 33811"/>
                <a:gd name="csY1" fmla="*/ 23281 h 50595"/>
                <a:gd name="csX2" fmla="*/ 19635 w 33811"/>
                <a:gd name="csY2" fmla="*/ 50596 h 50595"/>
                <a:gd name="csX3" fmla="*/ 12259 w 33811"/>
                <a:gd name="csY3" fmla="*/ 48752 h 50595"/>
                <a:gd name="csX4" fmla="*/ 2462 w 33811"/>
                <a:gd name="csY4" fmla="*/ 16596 h 50595"/>
                <a:gd name="csX5" fmla="*/ 31391 w 33811"/>
                <a:gd name="csY5" fmla="*/ 0 h 50595"/>
              </a:gdLst>
              <a:ahLst/>
              <a:cxnLst>
                <a:cxn ang="0">
                  <a:pos x="csX0" y="csY0"/>
                </a:cxn>
                <a:cxn ang="0">
                  <a:pos x="csX1" y="csY1"/>
                </a:cxn>
                <a:cxn ang="0">
                  <a:pos x="csX2" y="csY2"/>
                </a:cxn>
                <a:cxn ang="0">
                  <a:pos x="csX3" y="csY3"/>
                </a:cxn>
                <a:cxn ang="0">
                  <a:pos x="csX4" y="csY4"/>
                </a:cxn>
                <a:cxn ang="0">
                  <a:pos x="csX5" y="csY5"/>
                </a:cxn>
              </a:cxnLst>
              <a:rect l="l" t="t" r="r" b="b"/>
              <a:pathLst>
                <a:path w="33811" h="50595">
                  <a:moveTo>
                    <a:pt x="31391" y="0"/>
                  </a:moveTo>
                  <a:lnTo>
                    <a:pt x="33811" y="23281"/>
                  </a:lnTo>
                  <a:lnTo>
                    <a:pt x="19635" y="50596"/>
                  </a:lnTo>
                  <a:cubicBezTo>
                    <a:pt x="17445" y="49904"/>
                    <a:pt x="14218" y="48867"/>
                    <a:pt x="12259" y="48752"/>
                  </a:cubicBezTo>
                  <a:cubicBezTo>
                    <a:pt x="7994" y="41721"/>
                    <a:pt x="-5490" y="21091"/>
                    <a:pt x="2462" y="16596"/>
                  </a:cubicBezTo>
                  <a:lnTo>
                    <a:pt x="31391" y="0"/>
                  </a:lnTo>
                  <a:close/>
                </a:path>
              </a:pathLst>
            </a:custGeom>
            <a:solidFill>
              <a:srgbClr val="D39E07"/>
            </a:solidFill>
            <a:ln w="11479" cap="flat">
              <a:noFill/>
              <a:prstDash val="solid"/>
              <a:miter/>
            </a:ln>
          </p:spPr>
          <p:txBody>
            <a:bodyPr/>
            <a:lstStyle/>
            <a:p>
              <a:endParaRPr lang="en-US"/>
            </a:p>
          </p:txBody>
        </p:sp>
        <p:sp>
          <p:nvSpPr>
            <p:cNvPr id="1466" name="Freeform: Shape 1465">
              <a:extLst>
                <a:ext uri="{FF2B5EF4-FFF2-40B4-BE49-F238E27FC236}">
                  <a16:creationId xmlns:a16="http://schemas.microsoft.com/office/drawing/2014/main" id="{7EEC7642-6BD3-D54D-CF4A-AD7A36BC45B4}"/>
                </a:ext>
              </a:extLst>
            </p:cNvPr>
            <p:cNvSpPr/>
            <p:nvPr/>
          </p:nvSpPr>
          <p:spPr>
            <a:xfrm>
              <a:off x="10638917" y="4039549"/>
              <a:ext cx="132148" cy="203246"/>
            </a:xfrm>
            <a:custGeom>
              <a:avLst/>
              <a:gdLst>
                <a:gd name="csX0" fmla="*/ 108983 w 132148"/>
                <a:gd name="csY0" fmla="*/ 16956 h 203246"/>
                <a:gd name="csX1" fmla="*/ 108291 w 132148"/>
                <a:gd name="csY1" fmla="*/ 8196 h 203246"/>
                <a:gd name="csX2" fmla="*/ 117396 w 132148"/>
                <a:gd name="csY2" fmla="*/ 1051 h 203246"/>
                <a:gd name="csX3" fmla="*/ 132149 w 132148"/>
                <a:gd name="csY3" fmla="*/ 32399 h 203246"/>
                <a:gd name="csX4" fmla="*/ 125003 w 132148"/>
                <a:gd name="csY4" fmla="*/ 42887 h 203246"/>
                <a:gd name="csX5" fmla="*/ 116820 w 132148"/>
                <a:gd name="csY5" fmla="*/ 197672 h 203246"/>
                <a:gd name="csX6" fmla="*/ 108176 w 132148"/>
                <a:gd name="csY6" fmla="*/ 197672 h 203246"/>
                <a:gd name="csX7" fmla="*/ 99532 w 132148"/>
                <a:gd name="csY7" fmla="*/ 197672 h 203246"/>
                <a:gd name="csX8" fmla="*/ 80054 w 132148"/>
                <a:gd name="csY8" fmla="*/ 150879 h 203246"/>
                <a:gd name="csX9" fmla="*/ 72794 w 132148"/>
                <a:gd name="csY9" fmla="*/ 128751 h 203246"/>
                <a:gd name="csX10" fmla="*/ 73024 w 132148"/>
                <a:gd name="csY10" fmla="*/ 110771 h 203246"/>
                <a:gd name="csX11" fmla="*/ 80400 w 132148"/>
                <a:gd name="csY11" fmla="*/ 85416 h 203246"/>
                <a:gd name="csX12" fmla="*/ 57119 w 132148"/>
                <a:gd name="csY12" fmla="*/ 35281 h 203246"/>
                <a:gd name="csX13" fmla="*/ 47899 w 132148"/>
                <a:gd name="csY13" fmla="*/ 25369 h 203246"/>
                <a:gd name="csX14" fmla="*/ 4795 w 132148"/>
                <a:gd name="csY14" fmla="*/ 16725 h 203246"/>
                <a:gd name="csX15" fmla="*/ 13438 w 132148"/>
                <a:gd name="csY15" fmla="*/ 8081 h 203246"/>
                <a:gd name="csX16" fmla="*/ 81553 w 132148"/>
                <a:gd name="csY16" fmla="*/ 17878 h 203246"/>
                <a:gd name="csX17" fmla="*/ 109098 w 132148"/>
                <a:gd name="csY17" fmla="*/ 16840 h 203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32148" h="203246">
                  <a:moveTo>
                    <a:pt x="108983" y="16956"/>
                  </a:moveTo>
                  <a:cubicBezTo>
                    <a:pt x="101261" y="15112"/>
                    <a:pt x="101146" y="12115"/>
                    <a:pt x="108291" y="8196"/>
                  </a:cubicBezTo>
                  <a:cubicBezTo>
                    <a:pt x="111057" y="4969"/>
                    <a:pt x="113939" y="2203"/>
                    <a:pt x="117396" y="1051"/>
                  </a:cubicBezTo>
                  <a:cubicBezTo>
                    <a:pt x="119471" y="474"/>
                    <a:pt x="130650" y="27328"/>
                    <a:pt x="132149" y="32399"/>
                  </a:cubicBezTo>
                  <a:lnTo>
                    <a:pt x="125003" y="42887"/>
                  </a:lnTo>
                  <a:cubicBezTo>
                    <a:pt x="78326" y="56487"/>
                    <a:pt x="104718" y="164248"/>
                    <a:pt x="116820" y="197672"/>
                  </a:cubicBezTo>
                  <a:lnTo>
                    <a:pt x="108176" y="197672"/>
                  </a:lnTo>
                  <a:cubicBezTo>
                    <a:pt x="105756" y="205163"/>
                    <a:pt x="102874" y="205048"/>
                    <a:pt x="99532" y="197672"/>
                  </a:cubicBezTo>
                  <a:cubicBezTo>
                    <a:pt x="90542" y="184648"/>
                    <a:pt x="84088" y="169089"/>
                    <a:pt x="80054" y="150879"/>
                  </a:cubicBezTo>
                  <a:cubicBezTo>
                    <a:pt x="64611" y="155028"/>
                    <a:pt x="64841" y="142235"/>
                    <a:pt x="72794" y="128751"/>
                  </a:cubicBezTo>
                  <a:cubicBezTo>
                    <a:pt x="53546" y="130940"/>
                    <a:pt x="53431" y="114690"/>
                    <a:pt x="73024" y="110771"/>
                  </a:cubicBezTo>
                  <a:cubicBezTo>
                    <a:pt x="49397" y="103395"/>
                    <a:pt x="56082" y="84609"/>
                    <a:pt x="80400" y="85416"/>
                  </a:cubicBezTo>
                  <a:cubicBezTo>
                    <a:pt x="74638" y="69165"/>
                    <a:pt x="66800" y="52453"/>
                    <a:pt x="57119" y="35281"/>
                  </a:cubicBezTo>
                  <a:cubicBezTo>
                    <a:pt x="43635" y="45308"/>
                    <a:pt x="39255" y="40121"/>
                    <a:pt x="47899" y="25369"/>
                  </a:cubicBezTo>
                  <a:cubicBezTo>
                    <a:pt x="31879" y="24216"/>
                    <a:pt x="17472" y="21335"/>
                    <a:pt x="4795" y="16725"/>
                  </a:cubicBezTo>
                  <a:cubicBezTo>
                    <a:pt x="-4426" y="6698"/>
                    <a:pt x="300" y="3125"/>
                    <a:pt x="13438" y="8081"/>
                  </a:cubicBezTo>
                  <a:cubicBezTo>
                    <a:pt x="28767" y="-2292"/>
                    <a:pt x="81322" y="-6095"/>
                    <a:pt x="81553" y="17878"/>
                  </a:cubicBezTo>
                  <a:cubicBezTo>
                    <a:pt x="88929" y="22372"/>
                    <a:pt x="102529" y="23410"/>
                    <a:pt x="109098" y="16840"/>
                  </a:cubicBezTo>
                  <a:close/>
                </a:path>
              </a:pathLst>
            </a:custGeom>
            <a:solidFill>
              <a:srgbClr val="E37E0B"/>
            </a:solidFill>
            <a:ln w="11479" cap="flat">
              <a:noFill/>
              <a:prstDash val="solid"/>
              <a:miter/>
            </a:ln>
          </p:spPr>
          <p:txBody>
            <a:bodyPr/>
            <a:lstStyle/>
            <a:p>
              <a:endParaRPr lang="en-US"/>
            </a:p>
          </p:txBody>
        </p:sp>
        <p:sp>
          <p:nvSpPr>
            <p:cNvPr id="1467" name="Freeform: Shape 1466">
              <a:extLst>
                <a:ext uri="{FF2B5EF4-FFF2-40B4-BE49-F238E27FC236}">
                  <a16:creationId xmlns:a16="http://schemas.microsoft.com/office/drawing/2014/main" id="{91E5B520-7C69-4C65-297B-E760A2E74D99}"/>
                </a:ext>
              </a:extLst>
            </p:cNvPr>
            <p:cNvSpPr/>
            <p:nvPr/>
          </p:nvSpPr>
          <p:spPr>
            <a:xfrm>
              <a:off x="10716576" y="4262672"/>
              <a:ext cx="44830" cy="51998"/>
            </a:xfrm>
            <a:custGeom>
              <a:avLst/>
              <a:gdLst>
                <a:gd name="csX0" fmla="*/ 39161 w 44830"/>
                <a:gd name="csY0" fmla="*/ 365 h 51998"/>
                <a:gd name="csX1" fmla="*/ 41121 w 44830"/>
                <a:gd name="csY1" fmla="*/ 31599 h 51998"/>
                <a:gd name="csX2" fmla="*/ 4586 w 44830"/>
                <a:gd name="csY2" fmla="*/ 51998 h 51998"/>
                <a:gd name="csX3" fmla="*/ 30517 w 44830"/>
                <a:gd name="csY3" fmla="*/ 365 h 51998"/>
                <a:gd name="csX4" fmla="*/ 39161 w 44830"/>
                <a:gd name="csY4" fmla="*/ 365 h 51998"/>
              </a:gdLst>
              <a:ahLst/>
              <a:cxnLst>
                <a:cxn ang="0">
                  <a:pos x="csX0" y="csY0"/>
                </a:cxn>
                <a:cxn ang="0">
                  <a:pos x="csX1" y="csY1"/>
                </a:cxn>
                <a:cxn ang="0">
                  <a:pos x="csX2" y="csY2"/>
                </a:cxn>
                <a:cxn ang="0">
                  <a:pos x="csX3" y="csY3"/>
                </a:cxn>
                <a:cxn ang="0">
                  <a:pos x="csX4" y="csY4"/>
                </a:cxn>
              </a:cxnLst>
              <a:rect l="l" t="t" r="r" b="b"/>
              <a:pathLst>
                <a:path w="44830" h="51998">
                  <a:moveTo>
                    <a:pt x="39161" y="365"/>
                  </a:moveTo>
                  <a:cubicBezTo>
                    <a:pt x="44232" y="8779"/>
                    <a:pt x="47920" y="26528"/>
                    <a:pt x="41121" y="31599"/>
                  </a:cubicBezTo>
                  <a:cubicBezTo>
                    <a:pt x="29019" y="40819"/>
                    <a:pt x="15304" y="48541"/>
                    <a:pt x="4586" y="51998"/>
                  </a:cubicBezTo>
                  <a:cubicBezTo>
                    <a:pt x="-11204" y="42432"/>
                    <a:pt x="17840" y="6935"/>
                    <a:pt x="30517" y="365"/>
                  </a:cubicBezTo>
                  <a:cubicBezTo>
                    <a:pt x="33514" y="135"/>
                    <a:pt x="36971" y="-326"/>
                    <a:pt x="39161" y="365"/>
                  </a:cubicBezTo>
                  <a:close/>
                </a:path>
              </a:pathLst>
            </a:custGeom>
            <a:solidFill>
              <a:srgbClr val="EB8518"/>
            </a:solidFill>
            <a:ln w="11479" cap="flat">
              <a:noFill/>
              <a:prstDash val="solid"/>
              <a:miter/>
            </a:ln>
          </p:spPr>
          <p:txBody>
            <a:bodyPr/>
            <a:lstStyle/>
            <a:p>
              <a:endParaRPr lang="en-US"/>
            </a:p>
          </p:txBody>
        </p:sp>
        <p:sp>
          <p:nvSpPr>
            <p:cNvPr id="1468" name="Freeform: Shape 1467">
              <a:extLst>
                <a:ext uri="{FF2B5EF4-FFF2-40B4-BE49-F238E27FC236}">
                  <a16:creationId xmlns:a16="http://schemas.microsoft.com/office/drawing/2014/main" id="{97819E23-01A5-CC68-35F9-22487973D6AB}"/>
                </a:ext>
              </a:extLst>
            </p:cNvPr>
            <p:cNvSpPr/>
            <p:nvPr/>
          </p:nvSpPr>
          <p:spPr>
            <a:xfrm>
              <a:off x="10702952" y="4244842"/>
              <a:ext cx="44141" cy="69829"/>
            </a:xfrm>
            <a:custGeom>
              <a:avLst/>
              <a:gdLst>
                <a:gd name="csX0" fmla="*/ 44142 w 44141"/>
                <a:gd name="csY0" fmla="*/ 9552 h 69829"/>
                <a:gd name="csX1" fmla="*/ 44142 w 44141"/>
                <a:gd name="csY1" fmla="*/ 18196 h 69829"/>
                <a:gd name="csX2" fmla="*/ 18210 w 44141"/>
                <a:gd name="csY2" fmla="*/ 69829 h 69829"/>
                <a:gd name="csX3" fmla="*/ 576 w 44141"/>
                <a:gd name="csY3" fmla="*/ 61416 h 69829"/>
                <a:gd name="csX4" fmla="*/ 0 w 44141"/>
                <a:gd name="csY4" fmla="*/ 50697 h 69829"/>
                <a:gd name="csX5" fmla="*/ 26854 w 44141"/>
                <a:gd name="csY5" fmla="*/ 9552 h 69829"/>
                <a:gd name="csX6" fmla="*/ 44142 w 44141"/>
                <a:gd name="csY6" fmla="*/ 9552 h 698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141" h="69829">
                  <a:moveTo>
                    <a:pt x="44142" y="9552"/>
                  </a:moveTo>
                  <a:lnTo>
                    <a:pt x="44142" y="18196"/>
                  </a:lnTo>
                  <a:cubicBezTo>
                    <a:pt x="35959" y="32603"/>
                    <a:pt x="24088" y="55883"/>
                    <a:pt x="18210" y="69829"/>
                  </a:cubicBezTo>
                  <a:lnTo>
                    <a:pt x="576" y="61416"/>
                  </a:lnTo>
                  <a:lnTo>
                    <a:pt x="0" y="50697"/>
                  </a:lnTo>
                  <a:cubicBezTo>
                    <a:pt x="346" y="34908"/>
                    <a:pt x="13485" y="16352"/>
                    <a:pt x="26854" y="9552"/>
                  </a:cubicBezTo>
                  <a:cubicBezTo>
                    <a:pt x="27084" y="-3356"/>
                    <a:pt x="40799" y="-3011"/>
                    <a:pt x="44142" y="9552"/>
                  </a:cubicBezTo>
                  <a:close/>
                </a:path>
              </a:pathLst>
            </a:custGeom>
            <a:solidFill>
              <a:srgbClr val="DD5F15"/>
            </a:solidFill>
            <a:ln w="11479" cap="flat">
              <a:noFill/>
              <a:prstDash val="solid"/>
              <a:miter/>
            </a:ln>
          </p:spPr>
          <p:txBody>
            <a:bodyPr/>
            <a:lstStyle/>
            <a:p>
              <a:endParaRPr lang="en-US"/>
            </a:p>
          </p:txBody>
        </p:sp>
        <p:sp>
          <p:nvSpPr>
            <p:cNvPr id="1469" name="Freeform: Shape 1468">
              <a:extLst>
                <a:ext uri="{FF2B5EF4-FFF2-40B4-BE49-F238E27FC236}">
                  <a16:creationId xmlns:a16="http://schemas.microsoft.com/office/drawing/2014/main" id="{03F6E963-9A9E-8120-B3B6-C140476B8F0E}"/>
                </a:ext>
              </a:extLst>
            </p:cNvPr>
            <p:cNvSpPr/>
            <p:nvPr/>
          </p:nvSpPr>
          <p:spPr>
            <a:xfrm>
              <a:off x="10719280" y="4231645"/>
              <a:ext cx="32829" cy="22748"/>
            </a:xfrm>
            <a:custGeom>
              <a:avLst/>
              <a:gdLst>
                <a:gd name="csX0" fmla="*/ 27814 w 32829"/>
                <a:gd name="csY0" fmla="*/ 5460 h 22748"/>
                <a:gd name="csX1" fmla="*/ 32539 w 32829"/>
                <a:gd name="csY1" fmla="*/ 14450 h 22748"/>
                <a:gd name="csX2" fmla="*/ 27814 w 32829"/>
                <a:gd name="csY2" fmla="*/ 22748 h 22748"/>
                <a:gd name="csX3" fmla="*/ 10526 w 32829"/>
                <a:gd name="csY3" fmla="*/ 22748 h 22748"/>
                <a:gd name="csX4" fmla="*/ 10065 w 32829"/>
                <a:gd name="csY4" fmla="*/ 5575 h 22748"/>
                <a:gd name="csX5" fmla="*/ 19054 w 32829"/>
                <a:gd name="csY5" fmla="*/ 5575 h 22748"/>
                <a:gd name="csX6" fmla="*/ 27698 w 32829"/>
                <a:gd name="csY6" fmla="*/ 5575 h 227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829" h="22748">
                  <a:moveTo>
                    <a:pt x="27814" y="5460"/>
                  </a:moveTo>
                  <a:cubicBezTo>
                    <a:pt x="28159" y="6036"/>
                    <a:pt x="31963" y="12606"/>
                    <a:pt x="32539" y="14450"/>
                  </a:cubicBezTo>
                  <a:cubicBezTo>
                    <a:pt x="33691" y="17562"/>
                    <a:pt x="31271" y="18945"/>
                    <a:pt x="27814" y="22748"/>
                  </a:cubicBezTo>
                  <a:lnTo>
                    <a:pt x="10526" y="22748"/>
                  </a:lnTo>
                  <a:cubicBezTo>
                    <a:pt x="-884" y="18138"/>
                    <a:pt x="-5725" y="6843"/>
                    <a:pt x="10065" y="5575"/>
                  </a:cubicBezTo>
                  <a:cubicBezTo>
                    <a:pt x="12600" y="-1916"/>
                    <a:pt x="15712" y="-1801"/>
                    <a:pt x="19054" y="5575"/>
                  </a:cubicBezTo>
                  <a:lnTo>
                    <a:pt x="27698" y="5575"/>
                  </a:lnTo>
                  <a:close/>
                </a:path>
              </a:pathLst>
            </a:custGeom>
            <a:solidFill>
              <a:srgbClr val="C66809"/>
            </a:solidFill>
            <a:ln w="11479" cap="flat">
              <a:noFill/>
              <a:prstDash val="solid"/>
              <a:miter/>
            </a:ln>
          </p:spPr>
          <p:txBody>
            <a:bodyPr/>
            <a:lstStyle/>
            <a:p>
              <a:endParaRPr lang="en-US"/>
            </a:p>
          </p:txBody>
        </p:sp>
        <p:sp>
          <p:nvSpPr>
            <p:cNvPr id="1470" name="Freeform: Shape 1469">
              <a:extLst>
                <a:ext uri="{FF2B5EF4-FFF2-40B4-BE49-F238E27FC236}">
                  <a16:creationId xmlns:a16="http://schemas.microsoft.com/office/drawing/2014/main" id="{748A5290-6D13-2060-1435-ACE5EEFFEA10}"/>
                </a:ext>
              </a:extLst>
            </p:cNvPr>
            <p:cNvSpPr/>
            <p:nvPr/>
          </p:nvSpPr>
          <p:spPr>
            <a:xfrm>
              <a:off x="9849046" y="4231629"/>
              <a:ext cx="105756" cy="101136"/>
            </a:xfrm>
            <a:custGeom>
              <a:avLst/>
              <a:gdLst>
                <a:gd name="csX0" fmla="*/ 53016 w 105756"/>
                <a:gd name="csY0" fmla="*/ 14812 h 101136"/>
                <a:gd name="csX1" fmla="*/ 79178 w 105756"/>
                <a:gd name="csY1" fmla="*/ 56879 h 101136"/>
                <a:gd name="csX2" fmla="*/ 95660 w 105756"/>
                <a:gd name="csY2" fmla="*/ 101136 h 101136"/>
                <a:gd name="csX3" fmla="*/ 87016 w 105756"/>
                <a:gd name="csY3" fmla="*/ 91685 h 101136"/>
                <a:gd name="csX4" fmla="*/ 78372 w 105756"/>
                <a:gd name="csY4" fmla="*/ 83042 h 101136"/>
                <a:gd name="csX5" fmla="*/ 51057 w 105756"/>
                <a:gd name="csY5" fmla="*/ 56649 h 101136"/>
                <a:gd name="csX6" fmla="*/ 0 w 105756"/>
                <a:gd name="csY6" fmla="*/ 31063 h 101136"/>
                <a:gd name="csX7" fmla="*/ 26623 w 105756"/>
                <a:gd name="csY7" fmla="*/ 14121 h 101136"/>
                <a:gd name="csX8" fmla="*/ 38033 w 105756"/>
                <a:gd name="csY8" fmla="*/ 12507 h 101136"/>
                <a:gd name="csX9" fmla="*/ 53016 w 105756"/>
                <a:gd name="csY9" fmla="*/ 14697 h 101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5756" h="101136">
                  <a:moveTo>
                    <a:pt x="53016" y="14812"/>
                  </a:moveTo>
                  <a:cubicBezTo>
                    <a:pt x="66731" y="23571"/>
                    <a:pt x="81253" y="41320"/>
                    <a:pt x="79178" y="56879"/>
                  </a:cubicBezTo>
                  <a:cubicBezTo>
                    <a:pt x="105917" y="54920"/>
                    <a:pt x="114446" y="83157"/>
                    <a:pt x="95660" y="101136"/>
                  </a:cubicBezTo>
                  <a:lnTo>
                    <a:pt x="87016" y="91685"/>
                  </a:lnTo>
                  <a:cubicBezTo>
                    <a:pt x="81023" y="90764"/>
                    <a:pt x="77334" y="90072"/>
                    <a:pt x="78372" y="83042"/>
                  </a:cubicBezTo>
                  <a:cubicBezTo>
                    <a:pt x="54169" y="77855"/>
                    <a:pt x="45064" y="69096"/>
                    <a:pt x="51057" y="56649"/>
                  </a:cubicBezTo>
                  <a:cubicBezTo>
                    <a:pt x="33884" y="54574"/>
                    <a:pt x="13139" y="43395"/>
                    <a:pt x="0" y="31063"/>
                  </a:cubicBezTo>
                  <a:lnTo>
                    <a:pt x="26623" y="14121"/>
                  </a:lnTo>
                  <a:cubicBezTo>
                    <a:pt x="29274" y="13544"/>
                    <a:pt x="35152" y="12046"/>
                    <a:pt x="38033" y="12507"/>
                  </a:cubicBezTo>
                  <a:cubicBezTo>
                    <a:pt x="42413" y="-5127"/>
                    <a:pt x="51748" y="-3859"/>
                    <a:pt x="53016" y="14697"/>
                  </a:cubicBezTo>
                  <a:close/>
                </a:path>
              </a:pathLst>
            </a:custGeom>
            <a:solidFill>
              <a:srgbClr val="A56F05"/>
            </a:solidFill>
            <a:ln w="11479" cap="flat">
              <a:noFill/>
              <a:prstDash val="solid"/>
              <a:miter/>
            </a:ln>
          </p:spPr>
          <p:txBody>
            <a:bodyPr/>
            <a:lstStyle/>
            <a:p>
              <a:endParaRPr lang="en-US"/>
            </a:p>
          </p:txBody>
        </p:sp>
        <p:sp>
          <p:nvSpPr>
            <p:cNvPr id="1471" name="Freeform: Shape 1470">
              <a:extLst>
                <a:ext uri="{FF2B5EF4-FFF2-40B4-BE49-F238E27FC236}">
                  <a16:creationId xmlns:a16="http://schemas.microsoft.com/office/drawing/2014/main" id="{13C79764-FA1C-9691-E67C-E2F0DD2907CE}"/>
                </a:ext>
              </a:extLst>
            </p:cNvPr>
            <p:cNvSpPr/>
            <p:nvPr/>
          </p:nvSpPr>
          <p:spPr>
            <a:xfrm>
              <a:off x="9886388" y="4205367"/>
              <a:ext cx="54293" cy="59609"/>
            </a:xfrm>
            <a:custGeom>
              <a:avLst/>
              <a:gdLst>
                <a:gd name="csX0" fmla="*/ 42413 w 54293"/>
                <a:gd name="csY0" fmla="*/ 24247 h 59609"/>
                <a:gd name="csX1" fmla="*/ 41260 w 54293"/>
                <a:gd name="csY1" fmla="*/ 40037 h 59609"/>
                <a:gd name="csX2" fmla="*/ 44372 w 54293"/>
                <a:gd name="csY2" fmla="*/ 58132 h 59609"/>
                <a:gd name="csX3" fmla="*/ 15674 w 54293"/>
                <a:gd name="csY3" fmla="*/ 40959 h 59609"/>
                <a:gd name="csX4" fmla="*/ 692 w 54293"/>
                <a:gd name="csY4" fmla="*/ 38769 h 59609"/>
                <a:gd name="csX5" fmla="*/ 0 w 54293"/>
                <a:gd name="csY5" fmla="*/ 30817 h 59609"/>
                <a:gd name="csX6" fmla="*/ 15213 w 54293"/>
                <a:gd name="csY6" fmla="*/ 4193 h 59609"/>
                <a:gd name="csX7" fmla="*/ 21437 w 54293"/>
                <a:gd name="csY7" fmla="*/ 4193 h 59609"/>
                <a:gd name="csX8" fmla="*/ 42528 w 54293"/>
                <a:gd name="csY8" fmla="*/ 24363 h 59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4293" h="59609">
                  <a:moveTo>
                    <a:pt x="42413" y="24247"/>
                  </a:moveTo>
                  <a:cubicBezTo>
                    <a:pt x="58779" y="29434"/>
                    <a:pt x="58087" y="37040"/>
                    <a:pt x="41260" y="40037"/>
                  </a:cubicBezTo>
                  <a:cubicBezTo>
                    <a:pt x="48176" y="48220"/>
                    <a:pt x="49213" y="54213"/>
                    <a:pt x="44372" y="58132"/>
                  </a:cubicBezTo>
                  <a:cubicBezTo>
                    <a:pt x="37688" y="62626"/>
                    <a:pt x="28122" y="56864"/>
                    <a:pt x="15674" y="40959"/>
                  </a:cubicBezTo>
                  <a:lnTo>
                    <a:pt x="692" y="38769"/>
                  </a:lnTo>
                  <a:lnTo>
                    <a:pt x="0" y="30817"/>
                  </a:lnTo>
                  <a:lnTo>
                    <a:pt x="15213" y="4193"/>
                  </a:lnTo>
                  <a:cubicBezTo>
                    <a:pt x="16135" y="-1569"/>
                    <a:pt x="18325" y="-1224"/>
                    <a:pt x="21437" y="4193"/>
                  </a:cubicBezTo>
                  <a:cubicBezTo>
                    <a:pt x="33193" y="-3183"/>
                    <a:pt x="49674" y="11224"/>
                    <a:pt x="42528" y="24363"/>
                  </a:cubicBezTo>
                  <a:close/>
                </a:path>
              </a:pathLst>
            </a:custGeom>
            <a:solidFill>
              <a:srgbClr val="63590A"/>
            </a:solidFill>
            <a:ln w="11479" cap="flat">
              <a:noFill/>
              <a:prstDash val="solid"/>
              <a:miter/>
            </a:ln>
          </p:spPr>
          <p:txBody>
            <a:bodyPr/>
            <a:lstStyle/>
            <a:p>
              <a:endParaRPr lang="en-US"/>
            </a:p>
          </p:txBody>
        </p:sp>
        <p:sp>
          <p:nvSpPr>
            <p:cNvPr id="1472" name="Freeform: Shape 1471">
              <a:extLst>
                <a:ext uri="{FF2B5EF4-FFF2-40B4-BE49-F238E27FC236}">
                  <a16:creationId xmlns:a16="http://schemas.microsoft.com/office/drawing/2014/main" id="{D290731E-E160-2409-81CD-39B20600C05F}"/>
                </a:ext>
              </a:extLst>
            </p:cNvPr>
            <p:cNvSpPr/>
            <p:nvPr/>
          </p:nvSpPr>
          <p:spPr>
            <a:xfrm>
              <a:off x="9839072" y="4262384"/>
              <a:ext cx="64837" cy="41222"/>
            </a:xfrm>
            <a:custGeom>
              <a:avLst/>
              <a:gdLst>
                <a:gd name="csX0" fmla="*/ 61031 w 64837"/>
                <a:gd name="csY0" fmla="*/ 25779 h 41222"/>
                <a:gd name="csX1" fmla="*/ 38787 w 64837"/>
                <a:gd name="csY1" fmla="*/ 36613 h 41222"/>
                <a:gd name="csX2" fmla="*/ 1791 w 64837"/>
                <a:gd name="csY2" fmla="*/ 78 h 41222"/>
                <a:gd name="csX3" fmla="*/ 10089 w 64837"/>
                <a:gd name="csY3" fmla="*/ 308 h 41222"/>
                <a:gd name="csX4" fmla="*/ 60454 w 64837"/>
                <a:gd name="csY4" fmla="*/ 1000 h 41222"/>
                <a:gd name="csX5" fmla="*/ 61146 w 64837"/>
                <a:gd name="csY5" fmla="*/ 25894 h 41222"/>
              </a:gdLst>
              <a:ahLst/>
              <a:cxnLst>
                <a:cxn ang="0">
                  <a:pos x="csX0" y="csY0"/>
                </a:cxn>
                <a:cxn ang="0">
                  <a:pos x="csX1" y="csY1"/>
                </a:cxn>
                <a:cxn ang="0">
                  <a:pos x="csX2" y="csY2"/>
                </a:cxn>
                <a:cxn ang="0">
                  <a:pos x="csX3" y="csY3"/>
                </a:cxn>
                <a:cxn ang="0">
                  <a:pos x="csX4" y="csY4"/>
                </a:cxn>
                <a:cxn ang="0">
                  <a:pos x="csX5" y="csY5"/>
                </a:cxn>
              </a:cxnLst>
              <a:rect l="l" t="t" r="r" b="b"/>
              <a:pathLst>
                <a:path w="64837" h="41222">
                  <a:moveTo>
                    <a:pt x="61031" y="25779"/>
                  </a:moveTo>
                  <a:cubicBezTo>
                    <a:pt x="73593" y="41799"/>
                    <a:pt x="52156" y="45257"/>
                    <a:pt x="38787" y="36613"/>
                  </a:cubicBezTo>
                  <a:cubicBezTo>
                    <a:pt x="24150" y="33040"/>
                    <a:pt x="-7890" y="17020"/>
                    <a:pt x="1791" y="78"/>
                  </a:cubicBezTo>
                  <a:cubicBezTo>
                    <a:pt x="3750" y="-153"/>
                    <a:pt x="7669" y="193"/>
                    <a:pt x="10089" y="308"/>
                  </a:cubicBezTo>
                  <a:lnTo>
                    <a:pt x="60454" y="1000"/>
                  </a:lnTo>
                  <a:lnTo>
                    <a:pt x="61146" y="25894"/>
                  </a:lnTo>
                  <a:close/>
                </a:path>
              </a:pathLst>
            </a:custGeom>
            <a:solidFill>
              <a:srgbClr val="E3840B"/>
            </a:solidFill>
            <a:ln w="11479" cap="flat">
              <a:noFill/>
              <a:prstDash val="solid"/>
              <a:miter/>
            </a:ln>
          </p:spPr>
          <p:txBody>
            <a:bodyPr/>
            <a:lstStyle/>
            <a:p>
              <a:endParaRPr lang="en-US"/>
            </a:p>
          </p:txBody>
        </p:sp>
        <p:sp>
          <p:nvSpPr>
            <p:cNvPr id="1473" name="Freeform: Shape 1472">
              <a:extLst>
                <a:ext uri="{FF2B5EF4-FFF2-40B4-BE49-F238E27FC236}">
                  <a16:creationId xmlns:a16="http://schemas.microsoft.com/office/drawing/2014/main" id="{3896EF26-8459-CA6D-41C6-4BD300A28C0C}"/>
                </a:ext>
              </a:extLst>
            </p:cNvPr>
            <p:cNvSpPr/>
            <p:nvPr/>
          </p:nvSpPr>
          <p:spPr>
            <a:xfrm>
              <a:off x="9823690" y="4262346"/>
              <a:ext cx="59729" cy="45895"/>
            </a:xfrm>
            <a:custGeom>
              <a:avLst/>
              <a:gdLst>
                <a:gd name="csX0" fmla="*/ 17057 w 59729"/>
                <a:gd name="csY0" fmla="*/ 115 h 45895"/>
                <a:gd name="csX1" fmla="*/ 54053 w 59729"/>
                <a:gd name="csY1" fmla="*/ 36650 h 45895"/>
                <a:gd name="csX2" fmla="*/ 54169 w 59729"/>
                <a:gd name="csY2" fmla="*/ 44257 h 45895"/>
                <a:gd name="csX3" fmla="*/ 15790 w 59729"/>
                <a:gd name="csY3" fmla="*/ 26508 h 45895"/>
                <a:gd name="csX4" fmla="*/ 0 w 59729"/>
                <a:gd name="csY4" fmla="*/ 1844 h 45895"/>
                <a:gd name="csX5" fmla="*/ 17057 w 59729"/>
                <a:gd name="csY5" fmla="*/ 0 h 45895"/>
              </a:gdLst>
              <a:ahLst/>
              <a:cxnLst>
                <a:cxn ang="0">
                  <a:pos x="csX0" y="csY0"/>
                </a:cxn>
                <a:cxn ang="0">
                  <a:pos x="csX1" y="csY1"/>
                </a:cxn>
                <a:cxn ang="0">
                  <a:pos x="csX2" y="csY2"/>
                </a:cxn>
                <a:cxn ang="0">
                  <a:pos x="csX3" y="csY3"/>
                </a:cxn>
                <a:cxn ang="0">
                  <a:pos x="csX4" y="csY4"/>
                </a:cxn>
                <a:cxn ang="0">
                  <a:pos x="csX5" y="csY5"/>
                </a:cxn>
              </a:cxnLst>
              <a:rect l="l" t="t" r="r" b="b"/>
              <a:pathLst>
                <a:path w="59729" h="45895">
                  <a:moveTo>
                    <a:pt x="17057" y="115"/>
                  </a:moveTo>
                  <a:lnTo>
                    <a:pt x="54053" y="36650"/>
                  </a:lnTo>
                  <a:cubicBezTo>
                    <a:pt x="61660" y="38149"/>
                    <a:pt x="61545" y="40799"/>
                    <a:pt x="54169" y="44257"/>
                  </a:cubicBezTo>
                  <a:cubicBezTo>
                    <a:pt x="45409" y="49098"/>
                    <a:pt x="32616" y="43220"/>
                    <a:pt x="15790" y="26508"/>
                  </a:cubicBezTo>
                  <a:cubicBezTo>
                    <a:pt x="6800" y="23396"/>
                    <a:pt x="1383" y="12562"/>
                    <a:pt x="0" y="1844"/>
                  </a:cubicBezTo>
                  <a:lnTo>
                    <a:pt x="17057" y="0"/>
                  </a:lnTo>
                  <a:close/>
                </a:path>
              </a:pathLst>
            </a:custGeom>
            <a:solidFill>
              <a:srgbClr val="DDA708"/>
            </a:solidFill>
            <a:ln w="11479" cap="flat">
              <a:noFill/>
              <a:prstDash val="solid"/>
              <a:miter/>
            </a:ln>
          </p:spPr>
          <p:txBody>
            <a:bodyPr/>
            <a:lstStyle/>
            <a:p>
              <a:endParaRPr lang="en-US"/>
            </a:p>
          </p:txBody>
        </p:sp>
        <p:sp>
          <p:nvSpPr>
            <p:cNvPr id="1474" name="Freeform: Shape 1473">
              <a:extLst>
                <a:ext uri="{FF2B5EF4-FFF2-40B4-BE49-F238E27FC236}">
                  <a16:creationId xmlns:a16="http://schemas.microsoft.com/office/drawing/2014/main" id="{D7405CE5-CB5B-E7E8-34A0-B2F4D166037F}"/>
                </a:ext>
              </a:extLst>
            </p:cNvPr>
            <p:cNvSpPr/>
            <p:nvPr/>
          </p:nvSpPr>
          <p:spPr>
            <a:xfrm>
              <a:off x="10773472" y="3391252"/>
              <a:ext cx="108236" cy="89556"/>
            </a:xfrm>
            <a:custGeom>
              <a:avLst/>
              <a:gdLst>
                <a:gd name="csX0" fmla="*/ 53376 w 108236"/>
                <a:gd name="csY0" fmla="*/ 16958 h 89556"/>
                <a:gd name="csX1" fmla="*/ 86914 w 108236"/>
                <a:gd name="csY1" fmla="*/ 26985 h 89556"/>
                <a:gd name="csX2" fmla="*/ 101090 w 108236"/>
                <a:gd name="csY2" fmla="*/ 51879 h 89556"/>
                <a:gd name="csX3" fmla="*/ 108236 w 108236"/>
                <a:gd name="csY3" fmla="*/ 80116 h 89556"/>
                <a:gd name="csX4" fmla="*/ 60752 w 108236"/>
                <a:gd name="csY4" fmla="*/ 78387 h 89556"/>
                <a:gd name="csX5" fmla="*/ 53952 w 108236"/>
                <a:gd name="csY5" fmla="*/ 77696 h 89556"/>
                <a:gd name="csX6" fmla="*/ 49918 w 108236"/>
                <a:gd name="csY6" fmla="*/ 66516 h 89556"/>
                <a:gd name="csX7" fmla="*/ 18109 w 108236"/>
                <a:gd name="csY7" fmla="*/ 18802 h 89556"/>
                <a:gd name="csX8" fmla="*/ 53376 w 108236"/>
                <a:gd name="csY8" fmla="*/ 17073 h 89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8236" h="89556">
                  <a:moveTo>
                    <a:pt x="53376" y="16958"/>
                  </a:moveTo>
                  <a:cubicBezTo>
                    <a:pt x="62250" y="16497"/>
                    <a:pt x="78386" y="23181"/>
                    <a:pt x="86914" y="26985"/>
                  </a:cubicBezTo>
                  <a:lnTo>
                    <a:pt x="101090" y="51879"/>
                  </a:lnTo>
                  <a:lnTo>
                    <a:pt x="108236" y="80116"/>
                  </a:lnTo>
                  <a:cubicBezTo>
                    <a:pt x="97402" y="93255"/>
                    <a:pt x="81613" y="92679"/>
                    <a:pt x="60752" y="78387"/>
                  </a:cubicBezTo>
                  <a:cubicBezTo>
                    <a:pt x="59023" y="85879"/>
                    <a:pt x="56833" y="85418"/>
                    <a:pt x="53952" y="77696"/>
                  </a:cubicBezTo>
                  <a:cubicBezTo>
                    <a:pt x="38162" y="82882"/>
                    <a:pt x="36203" y="76774"/>
                    <a:pt x="49918" y="66516"/>
                  </a:cubicBezTo>
                  <a:cubicBezTo>
                    <a:pt x="8312" y="65133"/>
                    <a:pt x="-20386" y="60293"/>
                    <a:pt x="18109" y="18802"/>
                  </a:cubicBezTo>
                  <a:cubicBezTo>
                    <a:pt x="18339" y="-7245"/>
                    <a:pt x="44040" y="-4710"/>
                    <a:pt x="53376" y="17073"/>
                  </a:cubicBezTo>
                  <a:close/>
                </a:path>
              </a:pathLst>
            </a:custGeom>
            <a:solidFill>
              <a:srgbClr val="4BAD59"/>
            </a:solidFill>
            <a:ln w="11479" cap="flat">
              <a:noFill/>
              <a:prstDash val="solid"/>
              <a:miter/>
            </a:ln>
          </p:spPr>
          <p:txBody>
            <a:bodyPr/>
            <a:lstStyle/>
            <a:p>
              <a:endParaRPr lang="en-US"/>
            </a:p>
          </p:txBody>
        </p:sp>
        <p:sp>
          <p:nvSpPr>
            <p:cNvPr id="1475" name="Freeform: Shape 1474">
              <a:extLst>
                <a:ext uri="{FF2B5EF4-FFF2-40B4-BE49-F238E27FC236}">
                  <a16:creationId xmlns:a16="http://schemas.microsoft.com/office/drawing/2014/main" id="{A55C8F88-87A1-A1ED-A6D9-9D64BED1ED92}"/>
                </a:ext>
              </a:extLst>
            </p:cNvPr>
            <p:cNvSpPr/>
            <p:nvPr/>
          </p:nvSpPr>
          <p:spPr>
            <a:xfrm>
              <a:off x="10832892" y="3465951"/>
              <a:ext cx="58822" cy="45541"/>
            </a:xfrm>
            <a:custGeom>
              <a:avLst/>
              <a:gdLst>
                <a:gd name="csX0" fmla="*/ 48816 w 58822"/>
                <a:gd name="csY0" fmla="*/ 5302 h 45541"/>
                <a:gd name="csX1" fmla="*/ 51928 w 58822"/>
                <a:gd name="csY1" fmla="*/ 11986 h 45541"/>
                <a:gd name="csX2" fmla="*/ 58612 w 58822"/>
                <a:gd name="csY2" fmla="*/ 36766 h 45541"/>
                <a:gd name="csX3" fmla="*/ 27955 w 58822"/>
                <a:gd name="csY3" fmla="*/ 31233 h 45541"/>
                <a:gd name="csX4" fmla="*/ 1332 w 58822"/>
                <a:gd name="csY4" fmla="*/ 3458 h 45541"/>
                <a:gd name="csX5" fmla="*/ 48816 w 58822"/>
                <a:gd name="csY5" fmla="*/ 5186 h 45541"/>
              </a:gdLst>
              <a:ahLst/>
              <a:cxnLst>
                <a:cxn ang="0">
                  <a:pos x="csX0" y="csY0"/>
                </a:cxn>
                <a:cxn ang="0">
                  <a:pos x="csX1" y="csY1"/>
                </a:cxn>
                <a:cxn ang="0">
                  <a:pos x="csX2" y="csY2"/>
                </a:cxn>
                <a:cxn ang="0">
                  <a:pos x="csX3" y="csY3"/>
                </a:cxn>
                <a:cxn ang="0">
                  <a:pos x="csX4" y="csY4"/>
                </a:cxn>
                <a:cxn ang="0">
                  <a:pos x="csX5" y="csY5"/>
                </a:cxn>
              </a:cxnLst>
              <a:rect l="l" t="t" r="r" b="b"/>
              <a:pathLst>
                <a:path w="58822" h="45541">
                  <a:moveTo>
                    <a:pt x="48816" y="5302"/>
                  </a:moveTo>
                  <a:lnTo>
                    <a:pt x="51928" y="11986"/>
                  </a:lnTo>
                  <a:lnTo>
                    <a:pt x="58612" y="36766"/>
                  </a:lnTo>
                  <a:cubicBezTo>
                    <a:pt x="61609" y="53247"/>
                    <a:pt x="31643" y="43681"/>
                    <a:pt x="27955" y="31233"/>
                  </a:cubicBezTo>
                  <a:cubicBezTo>
                    <a:pt x="5251" y="24549"/>
                    <a:pt x="-3624" y="15329"/>
                    <a:pt x="1332" y="3458"/>
                  </a:cubicBezTo>
                  <a:cubicBezTo>
                    <a:pt x="14471" y="-2651"/>
                    <a:pt x="32681" y="231"/>
                    <a:pt x="48816" y="5186"/>
                  </a:cubicBezTo>
                  <a:close/>
                </a:path>
              </a:pathLst>
            </a:custGeom>
            <a:solidFill>
              <a:srgbClr val="9ABB38"/>
            </a:solidFill>
            <a:ln w="11479" cap="flat">
              <a:noFill/>
              <a:prstDash val="solid"/>
              <a:miter/>
            </a:ln>
          </p:spPr>
          <p:txBody>
            <a:bodyPr/>
            <a:lstStyle/>
            <a:p>
              <a:endParaRPr lang="en-US"/>
            </a:p>
          </p:txBody>
        </p:sp>
        <p:sp>
          <p:nvSpPr>
            <p:cNvPr id="1476" name="Freeform: Shape 1475">
              <a:extLst>
                <a:ext uri="{FF2B5EF4-FFF2-40B4-BE49-F238E27FC236}">
                  <a16:creationId xmlns:a16="http://schemas.microsoft.com/office/drawing/2014/main" id="{EBC5C8A4-39C7-CB4D-72A9-DEE33729196F}"/>
                </a:ext>
              </a:extLst>
            </p:cNvPr>
            <p:cNvSpPr/>
            <p:nvPr/>
          </p:nvSpPr>
          <p:spPr>
            <a:xfrm>
              <a:off x="10919708" y="3531029"/>
              <a:ext cx="96153" cy="65330"/>
            </a:xfrm>
            <a:custGeom>
              <a:avLst/>
              <a:gdLst>
                <a:gd name="csX0" fmla="*/ 29192 w 96153"/>
                <a:gd name="csY0" fmla="*/ 9836 h 65330"/>
                <a:gd name="csX1" fmla="*/ 88893 w 96153"/>
                <a:gd name="csY1" fmla="*/ 40147 h 65330"/>
                <a:gd name="csX2" fmla="*/ 96154 w 96153"/>
                <a:gd name="csY2" fmla="*/ 52018 h 65330"/>
                <a:gd name="csX3" fmla="*/ 60541 w 96153"/>
                <a:gd name="csY3" fmla="*/ 60432 h 65330"/>
                <a:gd name="csX4" fmla="*/ 264 w 96153"/>
                <a:gd name="csY4" fmla="*/ 26087 h 65330"/>
                <a:gd name="csX5" fmla="*/ 4182 w 96153"/>
                <a:gd name="csY5" fmla="*/ 155 h 65330"/>
                <a:gd name="csX6" fmla="*/ 29077 w 96153"/>
                <a:gd name="csY6" fmla="*/ 9951 h 653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6153" h="65330">
                  <a:moveTo>
                    <a:pt x="29192" y="9836"/>
                  </a:moveTo>
                  <a:cubicBezTo>
                    <a:pt x="47172" y="25280"/>
                    <a:pt x="66188" y="36344"/>
                    <a:pt x="88893" y="40147"/>
                  </a:cubicBezTo>
                  <a:lnTo>
                    <a:pt x="96154" y="52018"/>
                  </a:lnTo>
                  <a:lnTo>
                    <a:pt x="60541" y="60432"/>
                  </a:lnTo>
                  <a:cubicBezTo>
                    <a:pt x="46480" y="78296"/>
                    <a:pt x="4989" y="42798"/>
                    <a:pt x="264" y="26087"/>
                  </a:cubicBezTo>
                  <a:cubicBezTo>
                    <a:pt x="379" y="24473"/>
                    <a:pt x="-1696" y="-2265"/>
                    <a:pt x="4182" y="155"/>
                  </a:cubicBezTo>
                  <a:lnTo>
                    <a:pt x="29077" y="9951"/>
                  </a:lnTo>
                  <a:close/>
                </a:path>
              </a:pathLst>
            </a:custGeom>
            <a:solidFill>
              <a:srgbClr val="32A649"/>
            </a:solidFill>
            <a:ln w="11479" cap="flat">
              <a:noFill/>
              <a:prstDash val="solid"/>
              <a:miter/>
            </a:ln>
          </p:spPr>
          <p:txBody>
            <a:bodyPr/>
            <a:lstStyle/>
            <a:p>
              <a:endParaRPr lang="en-US"/>
            </a:p>
          </p:txBody>
        </p:sp>
        <p:sp>
          <p:nvSpPr>
            <p:cNvPr id="1477" name="Freeform: Shape 1476">
              <a:extLst>
                <a:ext uri="{FF2B5EF4-FFF2-40B4-BE49-F238E27FC236}">
                  <a16:creationId xmlns:a16="http://schemas.microsoft.com/office/drawing/2014/main" id="{930A462B-613A-6CDF-438B-61EBB96BC286}"/>
                </a:ext>
              </a:extLst>
            </p:cNvPr>
            <p:cNvSpPr/>
            <p:nvPr/>
          </p:nvSpPr>
          <p:spPr>
            <a:xfrm>
              <a:off x="10900268" y="3539021"/>
              <a:ext cx="92768" cy="141185"/>
            </a:xfrm>
            <a:custGeom>
              <a:avLst/>
              <a:gdLst>
                <a:gd name="csX0" fmla="*/ 19704 w 92768"/>
                <a:gd name="csY0" fmla="*/ 18095 h 141185"/>
                <a:gd name="csX1" fmla="*/ 79981 w 92768"/>
                <a:gd name="csY1" fmla="*/ 52440 h 141185"/>
                <a:gd name="csX2" fmla="*/ 80788 w 92768"/>
                <a:gd name="csY2" fmla="*/ 63274 h 141185"/>
                <a:gd name="csX3" fmla="*/ 79635 w 92768"/>
                <a:gd name="csY3" fmla="*/ 95429 h 141185"/>
                <a:gd name="csX4" fmla="*/ 71222 w 92768"/>
                <a:gd name="csY4" fmla="*/ 138418 h 141185"/>
                <a:gd name="csX5" fmla="*/ 62578 w 92768"/>
                <a:gd name="csY5" fmla="*/ 138418 h 141185"/>
                <a:gd name="csX6" fmla="*/ 63269 w 92768"/>
                <a:gd name="csY6" fmla="*/ 78141 h 141185"/>
                <a:gd name="csX7" fmla="*/ 37568 w 92768"/>
                <a:gd name="csY7" fmla="*/ 52555 h 141185"/>
                <a:gd name="csX8" fmla="*/ 4606 w 92768"/>
                <a:gd name="csY8" fmla="*/ 25817 h 141185"/>
                <a:gd name="csX9" fmla="*/ 8179 w 92768"/>
                <a:gd name="csY9" fmla="*/ 0 h 141185"/>
                <a:gd name="csX10" fmla="*/ 19704 w 92768"/>
                <a:gd name="csY10" fmla="*/ 18095 h 141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2768" h="141185">
                  <a:moveTo>
                    <a:pt x="19704" y="18095"/>
                  </a:moveTo>
                  <a:lnTo>
                    <a:pt x="79981" y="52440"/>
                  </a:lnTo>
                  <a:cubicBezTo>
                    <a:pt x="80327" y="55436"/>
                    <a:pt x="80903" y="60508"/>
                    <a:pt x="80788" y="63274"/>
                  </a:cubicBezTo>
                  <a:lnTo>
                    <a:pt x="79635" y="95429"/>
                  </a:lnTo>
                  <a:cubicBezTo>
                    <a:pt x="96808" y="113524"/>
                    <a:pt x="100150" y="134730"/>
                    <a:pt x="71222" y="138418"/>
                  </a:cubicBezTo>
                  <a:cubicBezTo>
                    <a:pt x="68801" y="142222"/>
                    <a:pt x="65920" y="141991"/>
                    <a:pt x="62578" y="138418"/>
                  </a:cubicBezTo>
                  <a:cubicBezTo>
                    <a:pt x="26850" y="145679"/>
                    <a:pt x="48747" y="96236"/>
                    <a:pt x="63269" y="78141"/>
                  </a:cubicBezTo>
                  <a:cubicBezTo>
                    <a:pt x="48863" y="78948"/>
                    <a:pt x="30307" y="66155"/>
                    <a:pt x="37568" y="52555"/>
                  </a:cubicBezTo>
                  <a:cubicBezTo>
                    <a:pt x="6335" y="57972"/>
                    <a:pt x="-4614" y="48982"/>
                    <a:pt x="4606" y="25817"/>
                  </a:cubicBezTo>
                  <a:cubicBezTo>
                    <a:pt x="-2540" y="10718"/>
                    <a:pt x="-1387" y="2075"/>
                    <a:pt x="8179" y="0"/>
                  </a:cubicBezTo>
                  <a:cubicBezTo>
                    <a:pt x="10599" y="4956"/>
                    <a:pt x="14979" y="15444"/>
                    <a:pt x="19704" y="18095"/>
                  </a:cubicBezTo>
                  <a:close/>
                </a:path>
              </a:pathLst>
            </a:custGeom>
            <a:solidFill>
              <a:srgbClr val="127635"/>
            </a:solidFill>
            <a:ln w="11479" cap="flat">
              <a:noFill/>
              <a:prstDash val="solid"/>
              <a:miter/>
            </a:ln>
          </p:spPr>
          <p:txBody>
            <a:bodyPr/>
            <a:lstStyle/>
            <a:p>
              <a:endParaRPr lang="en-US"/>
            </a:p>
          </p:txBody>
        </p:sp>
        <p:sp>
          <p:nvSpPr>
            <p:cNvPr id="1478" name="Freeform: Shape 1477">
              <a:extLst>
                <a:ext uri="{FF2B5EF4-FFF2-40B4-BE49-F238E27FC236}">
                  <a16:creationId xmlns:a16="http://schemas.microsoft.com/office/drawing/2014/main" id="{7A78A026-F6FE-4466-7C0E-8D3296E96005}"/>
                </a:ext>
              </a:extLst>
            </p:cNvPr>
            <p:cNvSpPr/>
            <p:nvPr/>
          </p:nvSpPr>
          <p:spPr>
            <a:xfrm>
              <a:off x="10837250" y="3489357"/>
              <a:ext cx="91020" cy="80782"/>
            </a:xfrm>
            <a:custGeom>
              <a:avLst/>
              <a:gdLst>
                <a:gd name="csX0" fmla="*/ 23483 w 91020"/>
                <a:gd name="csY0" fmla="*/ 7828 h 80782"/>
                <a:gd name="csX1" fmla="*/ 54140 w 91020"/>
                <a:gd name="csY1" fmla="*/ 13360 h 80782"/>
                <a:gd name="csX2" fmla="*/ 91021 w 91020"/>
                <a:gd name="csY2" fmla="*/ 24309 h 80782"/>
                <a:gd name="csX3" fmla="*/ 71197 w 91020"/>
                <a:gd name="csY3" fmla="*/ 49549 h 80782"/>
                <a:gd name="csX4" fmla="*/ 67624 w 91020"/>
                <a:gd name="csY4" fmla="*/ 75366 h 80782"/>
                <a:gd name="csX5" fmla="*/ 56906 w 91020"/>
                <a:gd name="csY5" fmla="*/ 80782 h 80782"/>
                <a:gd name="csX6" fmla="*/ 23022 w 91020"/>
                <a:gd name="csY6" fmla="*/ 24654 h 80782"/>
                <a:gd name="csX7" fmla="*/ 4927 w 91020"/>
                <a:gd name="csY7" fmla="*/ 5523 h 80782"/>
                <a:gd name="csX8" fmla="*/ 23483 w 91020"/>
                <a:gd name="csY8" fmla="*/ 7712 h 80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1020" h="80782">
                  <a:moveTo>
                    <a:pt x="23483" y="7828"/>
                  </a:moveTo>
                  <a:lnTo>
                    <a:pt x="54140" y="13360"/>
                  </a:lnTo>
                  <a:cubicBezTo>
                    <a:pt x="63591" y="15089"/>
                    <a:pt x="82146" y="20736"/>
                    <a:pt x="91021" y="24309"/>
                  </a:cubicBezTo>
                  <a:cubicBezTo>
                    <a:pt x="80417" y="31570"/>
                    <a:pt x="65319" y="38139"/>
                    <a:pt x="71197" y="49549"/>
                  </a:cubicBezTo>
                  <a:lnTo>
                    <a:pt x="67624" y="75366"/>
                  </a:lnTo>
                  <a:lnTo>
                    <a:pt x="56906" y="80782"/>
                  </a:lnTo>
                  <a:cubicBezTo>
                    <a:pt x="42730" y="67874"/>
                    <a:pt x="31435" y="49203"/>
                    <a:pt x="23022" y="24654"/>
                  </a:cubicBezTo>
                  <a:cubicBezTo>
                    <a:pt x="547" y="22234"/>
                    <a:pt x="-5446" y="15895"/>
                    <a:pt x="4927" y="5523"/>
                  </a:cubicBezTo>
                  <a:cubicBezTo>
                    <a:pt x="4236" y="-2545"/>
                    <a:pt x="10459" y="-1738"/>
                    <a:pt x="23483" y="7712"/>
                  </a:cubicBezTo>
                  <a:close/>
                </a:path>
              </a:pathLst>
            </a:custGeom>
            <a:solidFill>
              <a:srgbClr val="0F8A3D"/>
            </a:solidFill>
            <a:ln w="11479" cap="flat">
              <a:noFill/>
              <a:prstDash val="solid"/>
              <a:miter/>
            </a:ln>
          </p:spPr>
          <p:txBody>
            <a:bodyPr/>
            <a:lstStyle/>
            <a:p>
              <a:endParaRPr lang="en-US"/>
            </a:p>
          </p:txBody>
        </p:sp>
        <p:sp>
          <p:nvSpPr>
            <p:cNvPr id="1479" name="Freeform: Shape 1478">
              <a:extLst>
                <a:ext uri="{FF2B5EF4-FFF2-40B4-BE49-F238E27FC236}">
                  <a16:creationId xmlns:a16="http://schemas.microsoft.com/office/drawing/2014/main" id="{593013B5-1E55-C4BD-C636-73384D6EBED4}"/>
                </a:ext>
              </a:extLst>
            </p:cNvPr>
            <p:cNvSpPr/>
            <p:nvPr/>
          </p:nvSpPr>
          <p:spPr>
            <a:xfrm>
              <a:off x="9683774" y="3532280"/>
              <a:ext cx="61740" cy="76353"/>
            </a:xfrm>
            <a:custGeom>
              <a:avLst/>
              <a:gdLst>
                <a:gd name="csX0" fmla="*/ 55436 w 61740"/>
                <a:gd name="csY0" fmla="*/ 22761 h 76353"/>
                <a:gd name="csX1" fmla="*/ 60853 w 61740"/>
                <a:gd name="csY1" fmla="*/ 23683 h 76353"/>
                <a:gd name="csX2" fmla="*/ 38955 w 61740"/>
                <a:gd name="csY2" fmla="*/ 76354 h 76353"/>
                <a:gd name="csX3" fmla="*/ 2420 w 61740"/>
                <a:gd name="csY3" fmla="*/ 68401 h 76353"/>
                <a:gd name="csX4" fmla="*/ 0 w 61740"/>
                <a:gd name="csY4" fmla="*/ 42585 h 76353"/>
                <a:gd name="csX5" fmla="*/ 29159 w 61740"/>
                <a:gd name="csY5" fmla="*/ 13080 h 76353"/>
                <a:gd name="csX6" fmla="*/ 55436 w 61740"/>
                <a:gd name="csY6" fmla="*/ 22646 h 7635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740" h="76353">
                  <a:moveTo>
                    <a:pt x="55436" y="22761"/>
                  </a:moveTo>
                  <a:cubicBezTo>
                    <a:pt x="56935" y="15270"/>
                    <a:pt x="58664" y="15846"/>
                    <a:pt x="60853" y="23683"/>
                  </a:cubicBezTo>
                  <a:cubicBezTo>
                    <a:pt x="63735" y="45696"/>
                    <a:pt x="60392" y="69899"/>
                    <a:pt x="38955" y="76354"/>
                  </a:cubicBezTo>
                  <a:lnTo>
                    <a:pt x="2420" y="68401"/>
                  </a:lnTo>
                  <a:lnTo>
                    <a:pt x="0" y="42585"/>
                  </a:lnTo>
                  <a:cubicBezTo>
                    <a:pt x="5763" y="32903"/>
                    <a:pt x="19478" y="16768"/>
                    <a:pt x="29159" y="13080"/>
                  </a:cubicBezTo>
                  <a:cubicBezTo>
                    <a:pt x="43796" y="-9855"/>
                    <a:pt x="49328" y="-59"/>
                    <a:pt x="55436" y="22646"/>
                  </a:cubicBezTo>
                  <a:close/>
                </a:path>
              </a:pathLst>
            </a:custGeom>
            <a:solidFill>
              <a:srgbClr val="3FAC56"/>
            </a:solidFill>
            <a:ln w="11479" cap="flat">
              <a:noFill/>
              <a:prstDash val="solid"/>
              <a:miter/>
            </a:ln>
          </p:spPr>
          <p:txBody>
            <a:bodyPr/>
            <a:lstStyle/>
            <a:p>
              <a:endParaRPr lang="en-US"/>
            </a:p>
          </p:txBody>
        </p:sp>
        <p:sp>
          <p:nvSpPr>
            <p:cNvPr id="1480" name="Freeform: Shape 1479">
              <a:extLst>
                <a:ext uri="{FF2B5EF4-FFF2-40B4-BE49-F238E27FC236}">
                  <a16:creationId xmlns:a16="http://schemas.microsoft.com/office/drawing/2014/main" id="{82EBAED4-F48D-8873-C4A1-6D7C0FFCB6DF}"/>
                </a:ext>
              </a:extLst>
            </p:cNvPr>
            <p:cNvSpPr/>
            <p:nvPr/>
          </p:nvSpPr>
          <p:spPr>
            <a:xfrm>
              <a:off x="9656580" y="3617314"/>
              <a:ext cx="51741" cy="77182"/>
            </a:xfrm>
            <a:custGeom>
              <a:avLst/>
              <a:gdLst>
                <a:gd name="csX0" fmla="*/ 51627 w 51741"/>
                <a:gd name="csY0" fmla="*/ 10912 h 77182"/>
                <a:gd name="csX1" fmla="*/ 38027 w 51741"/>
                <a:gd name="csY1" fmla="*/ 51481 h 77182"/>
                <a:gd name="csX2" fmla="*/ 18319 w 51741"/>
                <a:gd name="csY2" fmla="*/ 77183 h 77182"/>
                <a:gd name="csX3" fmla="*/ 3451 w 51741"/>
                <a:gd name="csY3" fmla="*/ 42722 h 77182"/>
                <a:gd name="csX4" fmla="*/ 11980 w 51741"/>
                <a:gd name="csY4" fmla="*/ 3421 h 77182"/>
                <a:gd name="csX5" fmla="*/ 51742 w 51741"/>
                <a:gd name="csY5" fmla="*/ 10797 h 77182"/>
              </a:gdLst>
              <a:ahLst/>
              <a:cxnLst>
                <a:cxn ang="0">
                  <a:pos x="csX0" y="csY0"/>
                </a:cxn>
                <a:cxn ang="0">
                  <a:pos x="csX1" y="csY1"/>
                </a:cxn>
                <a:cxn ang="0">
                  <a:pos x="csX2" y="csY2"/>
                </a:cxn>
                <a:cxn ang="0">
                  <a:pos x="csX3" y="csY3"/>
                </a:cxn>
                <a:cxn ang="0">
                  <a:pos x="csX4" y="csY4"/>
                </a:cxn>
                <a:cxn ang="0">
                  <a:pos x="csX5" y="csY5"/>
                </a:cxn>
              </a:cxnLst>
              <a:rect l="l" t="t" r="r" b="b"/>
              <a:pathLst>
                <a:path w="51741" h="77182">
                  <a:moveTo>
                    <a:pt x="51627" y="10912"/>
                  </a:moveTo>
                  <a:cubicBezTo>
                    <a:pt x="47823" y="24051"/>
                    <a:pt x="43213" y="37536"/>
                    <a:pt x="38027" y="51481"/>
                  </a:cubicBezTo>
                  <a:lnTo>
                    <a:pt x="18319" y="77183"/>
                  </a:lnTo>
                  <a:lnTo>
                    <a:pt x="3451" y="42722"/>
                  </a:lnTo>
                  <a:cubicBezTo>
                    <a:pt x="-3349" y="28546"/>
                    <a:pt x="109" y="8146"/>
                    <a:pt x="11980" y="3421"/>
                  </a:cubicBezTo>
                  <a:cubicBezTo>
                    <a:pt x="27193" y="-2687"/>
                    <a:pt x="48169" y="-843"/>
                    <a:pt x="51742" y="10797"/>
                  </a:cubicBezTo>
                  <a:close/>
                </a:path>
              </a:pathLst>
            </a:custGeom>
            <a:solidFill>
              <a:srgbClr val="5D580C"/>
            </a:solidFill>
            <a:ln w="11479" cap="flat">
              <a:noFill/>
              <a:prstDash val="solid"/>
              <a:miter/>
            </a:ln>
          </p:spPr>
          <p:txBody>
            <a:bodyPr/>
            <a:lstStyle/>
            <a:p>
              <a:endParaRPr lang="en-US"/>
            </a:p>
          </p:txBody>
        </p:sp>
        <p:sp>
          <p:nvSpPr>
            <p:cNvPr id="1481" name="Freeform: Shape 1480">
              <a:extLst>
                <a:ext uri="{FF2B5EF4-FFF2-40B4-BE49-F238E27FC236}">
                  <a16:creationId xmlns:a16="http://schemas.microsoft.com/office/drawing/2014/main" id="{949BA2A3-3C55-1ADB-1A9F-7438FC59F9D6}"/>
                </a:ext>
              </a:extLst>
            </p:cNvPr>
            <p:cNvSpPr/>
            <p:nvPr/>
          </p:nvSpPr>
          <p:spPr>
            <a:xfrm>
              <a:off x="9680316" y="3628227"/>
              <a:ext cx="32846" cy="40684"/>
            </a:xfrm>
            <a:custGeom>
              <a:avLst/>
              <a:gdLst>
                <a:gd name="csX0" fmla="*/ 32847 w 32846"/>
                <a:gd name="csY0" fmla="*/ 16366 h 40684"/>
                <a:gd name="csX1" fmla="*/ 14291 w 32846"/>
                <a:gd name="csY1" fmla="*/ 40684 h 40684"/>
                <a:gd name="csX2" fmla="*/ 0 w 32846"/>
                <a:gd name="csY2" fmla="*/ 20861 h 40684"/>
                <a:gd name="csX3" fmla="*/ 27891 w 32846"/>
                <a:gd name="csY3" fmla="*/ 0 h 40684"/>
                <a:gd name="csX4" fmla="*/ 32847 w 32846"/>
                <a:gd name="csY4" fmla="*/ 16366 h 40684"/>
              </a:gdLst>
              <a:ahLst/>
              <a:cxnLst>
                <a:cxn ang="0">
                  <a:pos x="csX0" y="csY0"/>
                </a:cxn>
                <a:cxn ang="0">
                  <a:pos x="csX1" y="csY1"/>
                </a:cxn>
                <a:cxn ang="0">
                  <a:pos x="csX2" y="csY2"/>
                </a:cxn>
                <a:cxn ang="0">
                  <a:pos x="csX3" y="csY3"/>
                </a:cxn>
                <a:cxn ang="0">
                  <a:pos x="csX4" y="csY4"/>
                </a:cxn>
              </a:cxnLst>
              <a:rect l="l" t="t" r="r" b="b"/>
              <a:pathLst>
                <a:path w="32846" h="40684">
                  <a:moveTo>
                    <a:pt x="32847" y="16366"/>
                  </a:moveTo>
                  <a:lnTo>
                    <a:pt x="14291" y="40684"/>
                  </a:lnTo>
                  <a:lnTo>
                    <a:pt x="0" y="20861"/>
                  </a:lnTo>
                  <a:lnTo>
                    <a:pt x="27891" y="0"/>
                  </a:lnTo>
                  <a:lnTo>
                    <a:pt x="32847" y="16366"/>
                  </a:lnTo>
                  <a:close/>
                </a:path>
              </a:pathLst>
            </a:custGeom>
            <a:solidFill>
              <a:srgbClr val="C34D0B"/>
            </a:solidFill>
            <a:ln w="11479" cap="flat">
              <a:noFill/>
              <a:prstDash val="solid"/>
              <a:miter/>
            </a:ln>
          </p:spPr>
          <p:txBody>
            <a:bodyPr/>
            <a:lstStyle/>
            <a:p>
              <a:endParaRPr lang="en-US"/>
            </a:p>
          </p:txBody>
        </p:sp>
        <p:sp>
          <p:nvSpPr>
            <p:cNvPr id="1482" name="Freeform: Shape 1481">
              <a:extLst>
                <a:ext uri="{FF2B5EF4-FFF2-40B4-BE49-F238E27FC236}">
                  <a16:creationId xmlns:a16="http://schemas.microsoft.com/office/drawing/2014/main" id="{6A42E466-38DA-A4CD-DAAF-27893273BD50}"/>
                </a:ext>
              </a:extLst>
            </p:cNvPr>
            <p:cNvSpPr/>
            <p:nvPr/>
          </p:nvSpPr>
          <p:spPr>
            <a:xfrm>
              <a:off x="9701407" y="3479090"/>
              <a:ext cx="51332" cy="75951"/>
            </a:xfrm>
            <a:custGeom>
              <a:avLst/>
              <a:gdLst>
                <a:gd name="csX0" fmla="*/ 35152 w 51332"/>
                <a:gd name="csY0" fmla="*/ 18210 h 75951"/>
                <a:gd name="csX1" fmla="*/ 37803 w 51332"/>
                <a:gd name="csY1" fmla="*/ 75951 h 75951"/>
                <a:gd name="csX2" fmla="*/ 11525 w 51332"/>
                <a:gd name="csY2" fmla="*/ 66385 h 75951"/>
                <a:gd name="csX3" fmla="*/ 0 w 51332"/>
                <a:gd name="csY3" fmla="*/ 7607 h 75951"/>
                <a:gd name="csX4" fmla="*/ 10834 w 51332"/>
                <a:gd name="csY4" fmla="*/ 0 h 75951"/>
                <a:gd name="csX5" fmla="*/ 13485 w 51332"/>
                <a:gd name="csY5" fmla="*/ 21783 h 75951"/>
                <a:gd name="csX6" fmla="*/ 35152 w 51332"/>
                <a:gd name="csY6" fmla="*/ 18210 h 759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332" h="75951">
                  <a:moveTo>
                    <a:pt x="35152" y="18210"/>
                  </a:moveTo>
                  <a:cubicBezTo>
                    <a:pt x="63850" y="11871"/>
                    <a:pt x="47599" y="65002"/>
                    <a:pt x="37803" y="75951"/>
                  </a:cubicBezTo>
                  <a:lnTo>
                    <a:pt x="11525" y="66385"/>
                  </a:lnTo>
                  <a:lnTo>
                    <a:pt x="0" y="7607"/>
                  </a:lnTo>
                  <a:lnTo>
                    <a:pt x="10834" y="0"/>
                  </a:lnTo>
                  <a:cubicBezTo>
                    <a:pt x="11064" y="1153"/>
                    <a:pt x="8413" y="22589"/>
                    <a:pt x="13485" y="21783"/>
                  </a:cubicBezTo>
                  <a:lnTo>
                    <a:pt x="35152" y="18210"/>
                  </a:lnTo>
                  <a:close/>
                </a:path>
              </a:pathLst>
            </a:custGeom>
            <a:solidFill>
              <a:srgbClr val="26A341"/>
            </a:solidFill>
            <a:ln w="11479" cap="flat">
              <a:noFill/>
              <a:prstDash val="solid"/>
              <a:miter/>
            </a:ln>
          </p:spPr>
          <p:txBody>
            <a:bodyPr/>
            <a:lstStyle/>
            <a:p>
              <a:endParaRPr lang="en-US"/>
            </a:p>
          </p:txBody>
        </p:sp>
        <p:sp>
          <p:nvSpPr>
            <p:cNvPr id="1483" name="Freeform: Shape 1482">
              <a:extLst>
                <a:ext uri="{FF2B5EF4-FFF2-40B4-BE49-F238E27FC236}">
                  <a16:creationId xmlns:a16="http://schemas.microsoft.com/office/drawing/2014/main" id="{BB947223-115B-61E7-A782-594D9C00DD61}"/>
                </a:ext>
              </a:extLst>
            </p:cNvPr>
            <p:cNvSpPr/>
            <p:nvPr/>
          </p:nvSpPr>
          <p:spPr>
            <a:xfrm>
              <a:off x="9953004" y="4324006"/>
              <a:ext cx="137707" cy="83788"/>
            </a:xfrm>
            <a:custGeom>
              <a:avLst/>
              <a:gdLst>
                <a:gd name="csX0" fmla="*/ 61084 w 137707"/>
                <a:gd name="csY0" fmla="*/ 33654 h 83788"/>
                <a:gd name="csX1" fmla="*/ 92663 w 137707"/>
                <a:gd name="csY1" fmla="*/ 50250 h 83788"/>
                <a:gd name="csX2" fmla="*/ 121707 w 137707"/>
                <a:gd name="csY2" fmla="*/ 68229 h 83788"/>
                <a:gd name="csX3" fmla="*/ 121015 w 137707"/>
                <a:gd name="csY3" fmla="*/ 83789 h 83788"/>
                <a:gd name="csX4" fmla="*/ 2766 w 137707"/>
                <a:gd name="csY4" fmla="*/ 24664 h 83788"/>
                <a:gd name="csX5" fmla="*/ 0 w 137707"/>
                <a:gd name="csY5" fmla="*/ 8529 h 83788"/>
                <a:gd name="csX6" fmla="*/ 15905 w 137707"/>
                <a:gd name="csY6" fmla="*/ 0 h 83788"/>
                <a:gd name="csX7" fmla="*/ 61199 w 137707"/>
                <a:gd name="csY7" fmla="*/ 33654 h 837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7707" h="83788">
                  <a:moveTo>
                    <a:pt x="61084" y="33654"/>
                  </a:moveTo>
                  <a:cubicBezTo>
                    <a:pt x="71918" y="20515"/>
                    <a:pt x="82406" y="26047"/>
                    <a:pt x="92663" y="50250"/>
                  </a:cubicBezTo>
                  <a:cubicBezTo>
                    <a:pt x="96005" y="39416"/>
                    <a:pt x="105687" y="45409"/>
                    <a:pt x="121707" y="68229"/>
                  </a:cubicBezTo>
                  <a:cubicBezTo>
                    <a:pt x="143835" y="70074"/>
                    <a:pt x="142452" y="78602"/>
                    <a:pt x="121015" y="83789"/>
                  </a:cubicBezTo>
                  <a:cubicBezTo>
                    <a:pt x="88283" y="78141"/>
                    <a:pt x="32386" y="47599"/>
                    <a:pt x="2766" y="24664"/>
                  </a:cubicBezTo>
                  <a:lnTo>
                    <a:pt x="0" y="8529"/>
                  </a:lnTo>
                  <a:lnTo>
                    <a:pt x="15905" y="0"/>
                  </a:lnTo>
                  <a:lnTo>
                    <a:pt x="61199" y="33654"/>
                  </a:lnTo>
                  <a:close/>
                </a:path>
              </a:pathLst>
            </a:custGeom>
            <a:solidFill>
              <a:srgbClr val="CA8E15"/>
            </a:solidFill>
            <a:ln w="11479" cap="flat">
              <a:noFill/>
              <a:prstDash val="solid"/>
              <a:miter/>
            </a:ln>
          </p:spPr>
          <p:txBody>
            <a:bodyPr/>
            <a:lstStyle/>
            <a:p>
              <a:endParaRPr lang="en-US"/>
            </a:p>
          </p:txBody>
        </p:sp>
        <p:sp>
          <p:nvSpPr>
            <p:cNvPr id="1484" name="Freeform: Shape 1483">
              <a:extLst>
                <a:ext uri="{FF2B5EF4-FFF2-40B4-BE49-F238E27FC236}">
                  <a16:creationId xmlns:a16="http://schemas.microsoft.com/office/drawing/2014/main" id="{1034A853-7813-452E-71A8-C791F2D5057A}"/>
                </a:ext>
              </a:extLst>
            </p:cNvPr>
            <p:cNvSpPr/>
            <p:nvPr/>
          </p:nvSpPr>
          <p:spPr>
            <a:xfrm>
              <a:off x="10040270" y="4287268"/>
              <a:ext cx="74106" cy="135817"/>
            </a:xfrm>
            <a:custGeom>
              <a:avLst/>
              <a:gdLst>
                <a:gd name="csX0" fmla="*/ 25220 w 74106"/>
                <a:gd name="csY0" fmla="*/ 10114 h 135817"/>
                <a:gd name="csX1" fmla="*/ 29254 w 74106"/>
                <a:gd name="csY1" fmla="*/ 28555 h 135817"/>
                <a:gd name="csX2" fmla="*/ 66250 w 74106"/>
                <a:gd name="csY2" fmla="*/ 107042 h 135817"/>
                <a:gd name="csX3" fmla="*/ 68210 w 74106"/>
                <a:gd name="csY3" fmla="*/ 115570 h 135817"/>
                <a:gd name="csX4" fmla="*/ 69016 w 74106"/>
                <a:gd name="csY4" fmla="*/ 122024 h 135817"/>
                <a:gd name="csX5" fmla="*/ 42969 w 74106"/>
                <a:gd name="csY5" fmla="*/ 123177 h 135817"/>
                <a:gd name="csX6" fmla="*/ 33749 w 74106"/>
                <a:gd name="csY6" fmla="*/ 120411 h 135817"/>
                <a:gd name="csX7" fmla="*/ 34441 w 74106"/>
                <a:gd name="csY7" fmla="*/ 104852 h 135817"/>
                <a:gd name="csX8" fmla="*/ 8048 w 74106"/>
                <a:gd name="csY8" fmla="*/ 10114 h 135817"/>
                <a:gd name="csX9" fmla="*/ 25336 w 74106"/>
                <a:gd name="csY9" fmla="*/ 10114 h 1358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106" h="135817">
                  <a:moveTo>
                    <a:pt x="25220" y="10114"/>
                  </a:moveTo>
                  <a:cubicBezTo>
                    <a:pt x="38820" y="20141"/>
                    <a:pt x="40203" y="26250"/>
                    <a:pt x="29254" y="28555"/>
                  </a:cubicBezTo>
                  <a:cubicBezTo>
                    <a:pt x="43430" y="54948"/>
                    <a:pt x="55762" y="81110"/>
                    <a:pt x="66250" y="107042"/>
                  </a:cubicBezTo>
                  <a:cubicBezTo>
                    <a:pt x="74087" y="107848"/>
                    <a:pt x="74664" y="110614"/>
                    <a:pt x="68210" y="115570"/>
                  </a:cubicBezTo>
                  <a:cubicBezTo>
                    <a:pt x="75932" y="114418"/>
                    <a:pt x="75932" y="116723"/>
                    <a:pt x="69016" y="122024"/>
                  </a:cubicBezTo>
                  <a:cubicBezTo>
                    <a:pt x="70515" y="144038"/>
                    <a:pt x="55417" y="136085"/>
                    <a:pt x="42969" y="123177"/>
                  </a:cubicBezTo>
                  <a:cubicBezTo>
                    <a:pt x="40664" y="122485"/>
                    <a:pt x="36054" y="120872"/>
                    <a:pt x="33749" y="120411"/>
                  </a:cubicBezTo>
                  <a:lnTo>
                    <a:pt x="34441" y="104852"/>
                  </a:lnTo>
                  <a:cubicBezTo>
                    <a:pt x="13004" y="88601"/>
                    <a:pt x="-13620" y="26134"/>
                    <a:pt x="8048" y="10114"/>
                  </a:cubicBezTo>
                  <a:cubicBezTo>
                    <a:pt x="5743" y="-7404"/>
                    <a:pt x="17844" y="1355"/>
                    <a:pt x="25336" y="10114"/>
                  </a:cubicBezTo>
                  <a:close/>
                </a:path>
              </a:pathLst>
            </a:custGeom>
            <a:solidFill>
              <a:srgbClr val="C1D039"/>
            </a:solidFill>
            <a:ln w="11479" cap="flat">
              <a:noFill/>
              <a:prstDash val="solid"/>
              <a:miter/>
            </a:ln>
          </p:spPr>
          <p:txBody>
            <a:bodyPr/>
            <a:lstStyle/>
            <a:p>
              <a:endParaRPr lang="en-US"/>
            </a:p>
          </p:txBody>
        </p:sp>
        <p:sp>
          <p:nvSpPr>
            <p:cNvPr id="1485" name="Freeform: Shape 1484">
              <a:extLst>
                <a:ext uri="{FF2B5EF4-FFF2-40B4-BE49-F238E27FC236}">
                  <a16:creationId xmlns:a16="http://schemas.microsoft.com/office/drawing/2014/main" id="{D3631C12-4E21-F167-534E-2C3A51DB3673}"/>
                </a:ext>
              </a:extLst>
            </p:cNvPr>
            <p:cNvSpPr/>
            <p:nvPr/>
          </p:nvSpPr>
          <p:spPr>
            <a:xfrm>
              <a:off x="10083008" y="4407798"/>
              <a:ext cx="73402" cy="46508"/>
            </a:xfrm>
            <a:custGeom>
              <a:avLst/>
              <a:gdLst>
                <a:gd name="csX0" fmla="*/ 26162 w 73402"/>
                <a:gd name="csY0" fmla="*/ 1495 h 46508"/>
                <a:gd name="csX1" fmla="*/ 61314 w 73402"/>
                <a:gd name="csY1" fmla="*/ 27427 h 46508"/>
                <a:gd name="csX2" fmla="*/ 51518 w 73402"/>
                <a:gd name="csY2" fmla="*/ 45061 h 46508"/>
                <a:gd name="csX3" fmla="*/ 18325 w 73402"/>
                <a:gd name="csY3" fmla="*/ 28234 h 46508"/>
                <a:gd name="csX4" fmla="*/ 0 w 73402"/>
                <a:gd name="csY4" fmla="*/ 2763 h 46508"/>
                <a:gd name="csX5" fmla="*/ 26047 w 73402"/>
                <a:gd name="csY5" fmla="*/ 1610 h 46508"/>
              </a:gdLst>
              <a:ahLst/>
              <a:cxnLst>
                <a:cxn ang="0">
                  <a:pos x="csX0" y="csY0"/>
                </a:cxn>
                <a:cxn ang="0">
                  <a:pos x="csX1" y="csY1"/>
                </a:cxn>
                <a:cxn ang="0">
                  <a:pos x="csX2" y="csY2"/>
                </a:cxn>
                <a:cxn ang="0">
                  <a:pos x="csX3" y="csY3"/>
                </a:cxn>
                <a:cxn ang="0">
                  <a:pos x="csX4" y="csY4"/>
                </a:cxn>
                <a:cxn ang="0">
                  <a:pos x="csX5" y="csY5"/>
                </a:cxn>
              </a:cxnLst>
              <a:rect l="l" t="t" r="r" b="b"/>
              <a:pathLst>
                <a:path w="73402" h="46508">
                  <a:moveTo>
                    <a:pt x="26162" y="1495"/>
                  </a:moveTo>
                  <a:cubicBezTo>
                    <a:pt x="39532" y="-5305"/>
                    <a:pt x="69497" y="12444"/>
                    <a:pt x="61314" y="27427"/>
                  </a:cubicBezTo>
                  <a:cubicBezTo>
                    <a:pt x="81829" y="40335"/>
                    <a:pt x="74684" y="50362"/>
                    <a:pt x="51518" y="45061"/>
                  </a:cubicBezTo>
                  <a:lnTo>
                    <a:pt x="18325" y="28234"/>
                  </a:lnTo>
                  <a:cubicBezTo>
                    <a:pt x="11295" y="24661"/>
                    <a:pt x="4034" y="9563"/>
                    <a:pt x="0" y="2763"/>
                  </a:cubicBezTo>
                  <a:lnTo>
                    <a:pt x="26047" y="1610"/>
                  </a:lnTo>
                  <a:close/>
                </a:path>
              </a:pathLst>
            </a:custGeom>
            <a:solidFill>
              <a:srgbClr val="89790B"/>
            </a:solidFill>
            <a:ln w="11479" cap="flat">
              <a:noFill/>
              <a:prstDash val="solid"/>
              <a:miter/>
            </a:ln>
          </p:spPr>
          <p:txBody>
            <a:bodyPr/>
            <a:lstStyle/>
            <a:p>
              <a:endParaRPr lang="en-US"/>
            </a:p>
          </p:txBody>
        </p:sp>
        <p:sp>
          <p:nvSpPr>
            <p:cNvPr id="1486" name="Freeform: Shape 1485">
              <a:extLst>
                <a:ext uri="{FF2B5EF4-FFF2-40B4-BE49-F238E27FC236}">
                  <a16:creationId xmlns:a16="http://schemas.microsoft.com/office/drawing/2014/main" id="{2331D514-8CF6-75C1-12E7-A202646B6C75}"/>
                </a:ext>
              </a:extLst>
            </p:cNvPr>
            <p:cNvSpPr/>
            <p:nvPr/>
          </p:nvSpPr>
          <p:spPr>
            <a:xfrm>
              <a:off x="9923070" y="4273176"/>
              <a:ext cx="56175" cy="61283"/>
            </a:xfrm>
            <a:custGeom>
              <a:avLst/>
              <a:gdLst>
                <a:gd name="csX0" fmla="*/ 39730 w 56175"/>
                <a:gd name="csY0" fmla="*/ 16024 h 61283"/>
                <a:gd name="csX1" fmla="*/ 46299 w 56175"/>
                <a:gd name="csY1" fmla="*/ 34579 h 61283"/>
                <a:gd name="csX2" fmla="*/ 29818 w 56175"/>
                <a:gd name="csY2" fmla="*/ 59243 h 61283"/>
                <a:gd name="csX3" fmla="*/ 21750 w 56175"/>
                <a:gd name="csY3" fmla="*/ 59589 h 61283"/>
                <a:gd name="csX4" fmla="*/ 5269 w 56175"/>
                <a:gd name="csY4" fmla="*/ 15332 h 61283"/>
                <a:gd name="csX5" fmla="*/ 12415 w 56175"/>
                <a:gd name="csY5" fmla="*/ 6573 h 61283"/>
                <a:gd name="csX6" fmla="*/ 39960 w 56175"/>
                <a:gd name="csY6" fmla="*/ 16024 h 6128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175" h="61283">
                  <a:moveTo>
                    <a:pt x="39730" y="16024"/>
                  </a:moveTo>
                  <a:cubicBezTo>
                    <a:pt x="57133" y="12912"/>
                    <a:pt x="62895" y="24668"/>
                    <a:pt x="46299" y="34579"/>
                  </a:cubicBezTo>
                  <a:cubicBezTo>
                    <a:pt x="64278" y="51983"/>
                    <a:pt x="53329" y="66850"/>
                    <a:pt x="29818" y="59243"/>
                  </a:cubicBezTo>
                  <a:lnTo>
                    <a:pt x="21750" y="59589"/>
                  </a:lnTo>
                  <a:cubicBezTo>
                    <a:pt x="21520" y="46796"/>
                    <a:pt x="14720" y="24668"/>
                    <a:pt x="5269" y="15332"/>
                  </a:cubicBezTo>
                  <a:cubicBezTo>
                    <a:pt x="-3605" y="3231"/>
                    <a:pt x="-1300" y="-1034"/>
                    <a:pt x="12415" y="6573"/>
                  </a:cubicBezTo>
                  <a:cubicBezTo>
                    <a:pt x="18062" y="-8064"/>
                    <a:pt x="33737" y="4729"/>
                    <a:pt x="39960" y="16024"/>
                  </a:cubicBezTo>
                  <a:close/>
                </a:path>
              </a:pathLst>
            </a:custGeom>
            <a:solidFill>
              <a:srgbClr val="8D5105"/>
            </a:solidFill>
            <a:ln w="11479" cap="flat">
              <a:noFill/>
              <a:prstDash val="solid"/>
              <a:miter/>
            </a:ln>
          </p:spPr>
          <p:txBody>
            <a:bodyPr/>
            <a:lstStyle/>
            <a:p>
              <a:endParaRPr lang="en-US"/>
            </a:p>
          </p:txBody>
        </p:sp>
        <p:sp>
          <p:nvSpPr>
            <p:cNvPr id="1487" name="Freeform: Shape 1486">
              <a:extLst>
                <a:ext uri="{FF2B5EF4-FFF2-40B4-BE49-F238E27FC236}">
                  <a16:creationId xmlns:a16="http://schemas.microsoft.com/office/drawing/2014/main" id="{FC8DFC1E-FD5A-CE98-E4C1-50096AEB15E7}"/>
                </a:ext>
              </a:extLst>
            </p:cNvPr>
            <p:cNvSpPr/>
            <p:nvPr/>
          </p:nvSpPr>
          <p:spPr>
            <a:xfrm>
              <a:off x="9867923" y="4301183"/>
              <a:ext cx="68138" cy="23575"/>
            </a:xfrm>
            <a:custGeom>
              <a:avLst/>
              <a:gdLst>
                <a:gd name="csX0" fmla="*/ 59494 w 68138"/>
                <a:gd name="csY0" fmla="*/ 13488 h 23575"/>
                <a:gd name="csX1" fmla="*/ 68138 w 68138"/>
                <a:gd name="csY1" fmla="*/ 22132 h 23575"/>
                <a:gd name="csX2" fmla="*/ 7746 w 68138"/>
                <a:gd name="csY2" fmla="*/ 22132 h 23575"/>
                <a:gd name="csX3" fmla="*/ 10051 w 68138"/>
                <a:gd name="csY3" fmla="*/ 5535 h 23575"/>
                <a:gd name="csX4" fmla="*/ 59494 w 68138"/>
                <a:gd name="csY4" fmla="*/ 13488 h 23575"/>
              </a:gdLst>
              <a:ahLst/>
              <a:cxnLst>
                <a:cxn ang="0">
                  <a:pos x="csX0" y="csY0"/>
                </a:cxn>
                <a:cxn ang="0">
                  <a:pos x="csX1" y="csY1"/>
                </a:cxn>
                <a:cxn ang="0">
                  <a:pos x="csX2" y="csY2"/>
                </a:cxn>
                <a:cxn ang="0">
                  <a:pos x="csX3" y="csY3"/>
                </a:cxn>
                <a:cxn ang="0">
                  <a:pos x="csX4" y="csY4"/>
                </a:cxn>
              </a:cxnLst>
              <a:rect l="l" t="t" r="r" b="b"/>
              <a:pathLst>
                <a:path w="68138" h="23575">
                  <a:moveTo>
                    <a:pt x="59494" y="13488"/>
                  </a:moveTo>
                  <a:lnTo>
                    <a:pt x="68138" y="22132"/>
                  </a:lnTo>
                  <a:cubicBezTo>
                    <a:pt x="48891" y="23169"/>
                    <a:pt x="25380" y="24783"/>
                    <a:pt x="7746" y="22132"/>
                  </a:cubicBezTo>
                  <a:cubicBezTo>
                    <a:pt x="-3318" y="9339"/>
                    <a:pt x="-2512" y="3807"/>
                    <a:pt x="10051" y="5535"/>
                  </a:cubicBezTo>
                  <a:cubicBezTo>
                    <a:pt x="23536" y="-3915"/>
                    <a:pt x="40017" y="-1265"/>
                    <a:pt x="59494" y="13488"/>
                  </a:cubicBezTo>
                  <a:close/>
                </a:path>
              </a:pathLst>
            </a:custGeom>
            <a:solidFill>
              <a:srgbClr val="CCAE08"/>
            </a:solidFill>
            <a:ln w="11479" cap="flat">
              <a:noFill/>
              <a:prstDash val="solid"/>
              <a:miter/>
            </a:ln>
          </p:spPr>
          <p:txBody>
            <a:bodyPr/>
            <a:lstStyle/>
            <a:p>
              <a:endParaRPr lang="en-US"/>
            </a:p>
          </p:txBody>
        </p:sp>
        <p:sp>
          <p:nvSpPr>
            <p:cNvPr id="1488" name="Freeform: Shape 1487">
              <a:extLst>
                <a:ext uri="{FF2B5EF4-FFF2-40B4-BE49-F238E27FC236}">
                  <a16:creationId xmlns:a16="http://schemas.microsoft.com/office/drawing/2014/main" id="{189D3475-EED7-E539-D7E6-CB46B3D711F1}"/>
                </a:ext>
              </a:extLst>
            </p:cNvPr>
            <p:cNvSpPr/>
            <p:nvPr/>
          </p:nvSpPr>
          <p:spPr>
            <a:xfrm>
              <a:off x="9839480" y="4288969"/>
              <a:ext cx="38494" cy="34345"/>
            </a:xfrm>
            <a:custGeom>
              <a:avLst/>
              <a:gdLst>
                <a:gd name="csX0" fmla="*/ 38494 w 38494"/>
                <a:gd name="csY0" fmla="*/ 17749 h 34345"/>
                <a:gd name="csX1" fmla="*/ 36189 w 38494"/>
                <a:gd name="csY1" fmla="*/ 34345 h 34345"/>
                <a:gd name="csX2" fmla="*/ 0 w 38494"/>
                <a:gd name="csY2" fmla="*/ 0 h 34345"/>
                <a:gd name="csX3" fmla="*/ 38379 w 38494"/>
                <a:gd name="csY3" fmla="*/ 17749 h 34345"/>
              </a:gdLst>
              <a:ahLst/>
              <a:cxnLst>
                <a:cxn ang="0">
                  <a:pos x="csX0" y="csY0"/>
                </a:cxn>
                <a:cxn ang="0">
                  <a:pos x="csX1" y="csY1"/>
                </a:cxn>
                <a:cxn ang="0">
                  <a:pos x="csX2" y="csY2"/>
                </a:cxn>
                <a:cxn ang="0">
                  <a:pos x="csX3" y="csY3"/>
                </a:cxn>
              </a:cxnLst>
              <a:rect l="l" t="t" r="r" b="b"/>
              <a:pathLst>
                <a:path w="38494" h="34345">
                  <a:moveTo>
                    <a:pt x="38494" y="17749"/>
                  </a:moveTo>
                  <a:lnTo>
                    <a:pt x="36189" y="34345"/>
                  </a:lnTo>
                  <a:cubicBezTo>
                    <a:pt x="25125" y="27315"/>
                    <a:pt x="9105" y="10834"/>
                    <a:pt x="0" y="0"/>
                  </a:cubicBezTo>
                  <a:lnTo>
                    <a:pt x="38379" y="17749"/>
                  </a:lnTo>
                  <a:close/>
                </a:path>
              </a:pathLst>
            </a:custGeom>
            <a:solidFill>
              <a:srgbClr val="DFC309"/>
            </a:solidFill>
            <a:ln w="11479" cap="flat">
              <a:noFill/>
              <a:prstDash val="solid"/>
              <a:miter/>
            </a:ln>
          </p:spPr>
          <p:txBody>
            <a:bodyPr/>
            <a:lstStyle/>
            <a:p>
              <a:endParaRPr lang="en-US"/>
            </a:p>
          </p:txBody>
        </p:sp>
        <p:sp>
          <p:nvSpPr>
            <p:cNvPr id="1489" name="Freeform: Shape 1488">
              <a:extLst>
                <a:ext uri="{FF2B5EF4-FFF2-40B4-BE49-F238E27FC236}">
                  <a16:creationId xmlns:a16="http://schemas.microsoft.com/office/drawing/2014/main" id="{511CCD0B-ABD9-2858-7D58-2A980F478676}"/>
                </a:ext>
              </a:extLst>
            </p:cNvPr>
            <p:cNvSpPr/>
            <p:nvPr/>
          </p:nvSpPr>
          <p:spPr>
            <a:xfrm>
              <a:off x="10685523" y="4183171"/>
              <a:ext cx="44680" cy="112252"/>
            </a:xfrm>
            <a:custGeom>
              <a:avLst/>
              <a:gdLst>
                <a:gd name="csX0" fmla="*/ 43937 w 44680"/>
                <a:gd name="csY0" fmla="*/ 53935 h 112252"/>
                <a:gd name="csX1" fmla="*/ 44398 w 44680"/>
                <a:gd name="csY1" fmla="*/ 71107 h 112252"/>
                <a:gd name="csX2" fmla="*/ 17544 w 44680"/>
                <a:gd name="csY2" fmla="*/ 112252 h 112252"/>
                <a:gd name="csX3" fmla="*/ 15815 w 44680"/>
                <a:gd name="csY3" fmla="*/ 82056 h 112252"/>
                <a:gd name="csX4" fmla="*/ 9938 w 44680"/>
                <a:gd name="csY4" fmla="*/ 62579 h 112252"/>
                <a:gd name="csX5" fmla="*/ 9938 w 44680"/>
                <a:gd name="csY5" fmla="*/ 36993 h 112252"/>
                <a:gd name="csX6" fmla="*/ 44052 w 44680"/>
                <a:gd name="csY6" fmla="*/ 53935 h 1122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680" h="112252">
                  <a:moveTo>
                    <a:pt x="43937" y="53935"/>
                  </a:moveTo>
                  <a:cubicBezTo>
                    <a:pt x="45435" y="57969"/>
                    <a:pt x="44168" y="66958"/>
                    <a:pt x="44398" y="71107"/>
                  </a:cubicBezTo>
                  <a:cubicBezTo>
                    <a:pt x="45090" y="85168"/>
                    <a:pt x="34717" y="108564"/>
                    <a:pt x="17544" y="112252"/>
                  </a:cubicBezTo>
                  <a:cubicBezTo>
                    <a:pt x="14663" y="105914"/>
                    <a:pt x="9246" y="86551"/>
                    <a:pt x="15815" y="82056"/>
                  </a:cubicBezTo>
                  <a:lnTo>
                    <a:pt x="9938" y="62579"/>
                  </a:lnTo>
                  <a:cubicBezTo>
                    <a:pt x="-7581" y="66843"/>
                    <a:pt x="1755" y="48403"/>
                    <a:pt x="9938" y="36993"/>
                  </a:cubicBezTo>
                  <a:cubicBezTo>
                    <a:pt x="8670" y="-30084"/>
                    <a:pt x="46357" y="5413"/>
                    <a:pt x="44052" y="53935"/>
                  </a:cubicBezTo>
                  <a:close/>
                </a:path>
              </a:pathLst>
            </a:custGeom>
            <a:solidFill>
              <a:srgbClr val="DC5518"/>
            </a:solidFill>
            <a:ln w="11479" cap="flat">
              <a:noFill/>
              <a:prstDash val="solid"/>
              <a:miter/>
            </a:ln>
          </p:spPr>
          <p:txBody>
            <a:bodyPr/>
            <a:lstStyle/>
            <a:p>
              <a:endParaRPr lang="en-US"/>
            </a:p>
          </p:txBody>
        </p:sp>
        <p:sp>
          <p:nvSpPr>
            <p:cNvPr id="1490" name="Freeform: Shape 1489">
              <a:extLst>
                <a:ext uri="{FF2B5EF4-FFF2-40B4-BE49-F238E27FC236}">
                  <a16:creationId xmlns:a16="http://schemas.microsoft.com/office/drawing/2014/main" id="{E785034F-6F17-3CDC-33D0-829054F95B49}"/>
                </a:ext>
              </a:extLst>
            </p:cNvPr>
            <p:cNvSpPr/>
            <p:nvPr/>
          </p:nvSpPr>
          <p:spPr>
            <a:xfrm>
              <a:off x="10582974" y="4221175"/>
              <a:ext cx="84710" cy="102139"/>
            </a:xfrm>
            <a:custGeom>
              <a:avLst/>
              <a:gdLst>
                <a:gd name="csX0" fmla="*/ 35037 w 84710"/>
                <a:gd name="csY0" fmla="*/ 18236 h 102139"/>
                <a:gd name="csX1" fmla="*/ 51057 w 84710"/>
                <a:gd name="csY1" fmla="*/ 25266 h 102139"/>
                <a:gd name="csX2" fmla="*/ 60508 w 84710"/>
                <a:gd name="csY2" fmla="*/ 33219 h 102139"/>
                <a:gd name="csX3" fmla="*/ 84711 w 84710"/>
                <a:gd name="csY3" fmla="*/ 44283 h 102139"/>
                <a:gd name="csX4" fmla="*/ 79178 w 84710"/>
                <a:gd name="csY4" fmla="*/ 102140 h 102139"/>
                <a:gd name="csX5" fmla="*/ 51633 w 84710"/>
                <a:gd name="csY5" fmla="*/ 68140 h 102139"/>
                <a:gd name="csX6" fmla="*/ 26969 w 84710"/>
                <a:gd name="csY6" fmla="*/ 42093 h 102139"/>
                <a:gd name="csX7" fmla="*/ 0 w 84710"/>
                <a:gd name="csY7" fmla="*/ 16507 h 102139"/>
                <a:gd name="csX8" fmla="*/ 34806 w 84710"/>
                <a:gd name="csY8" fmla="*/ 18351 h 1021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710" h="102139">
                  <a:moveTo>
                    <a:pt x="35037" y="18236"/>
                  </a:moveTo>
                  <a:cubicBezTo>
                    <a:pt x="46792" y="-1588"/>
                    <a:pt x="53823" y="2562"/>
                    <a:pt x="51057" y="25266"/>
                  </a:cubicBezTo>
                  <a:cubicBezTo>
                    <a:pt x="58318" y="25843"/>
                    <a:pt x="61545" y="28493"/>
                    <a:pt x="60508" y="33219"/>
                  </a:cubicBezTo>
                  <a:cubicBezTo>
                    <a:pt x="68345" y="35293"/>
                    <a:pt x="76412" y="38981"/>
                    <a:pt x="84711" y="44283"/>
                  </a:cubicBezTo>
                  <a:cubicBezTo>
                    <a:pt x="79178" y="59612"/>
                    <a:pt x="79639" y="74133"/>
                    <a:pt x="79178" y="102140"/>
                  </a:cubicBezTo>
                  <a:lnTo>
                    <a:pt x="51633" y="68140"/>
                  </a:lnTo>
                  <a:cubicBezTo>
                    <a:pt x="41376" y="65028"/>
                    <a:pt x="31233" y="53388"/>
                    <a:pt x="26969" y="42093"/>
                  </a:cubicBezTo>
                  <a:cubicBezTo>
                    <a:pt x="4495" y="59266"/>
                    <a:pt x="1383" y="35639"/>
                    <a:pt x="0" y="16507"/>
                  </a:cubicBezTo>
                  <a:cubicBezTo>
                    <a:pt x="2075" y="-10347"/>
                    <a:pt x="22589" y="-550"/>
                    <a:pt x="34806" y="18351"/>
                  </a:cubicBezTo>
                  <a:close/>
                </a:path>
              </a:pathLst>
            </a:custGeom>
            <a:solidFill>
              <a:srgbClr val="7A1F07"/>
            </a:solidFill>
            <a:ln w="11479" cap="flat">
              <a:noFill/>
              <a:prstDash val="solid"/>
              <a:miter/>
            </a:ln>
          </p:spPr>
          <p:txBody>
            <a:bodyPr/>
            <a:lstStyle/>
            <a:p>
              <a:endParaRPr lang="en-US"/>
            </a:p>
          </p:txBody>
        </p:sp>
        <p:sp>
          <p:nvSpPr>
            <p:cNvPr id="1491" name="Freeform: Shape 1490">
              <a:extLst>
                <a:ext uri="{FF2B5EF4-FFF2-40B4-BE49-F238E27FC236}">
                  <a16:creationId xmlns:a16="http://schemas.microsoft.com/office/drawing/2014/main" id="{9BA2912D-22CC-6FD9-9091-2381064772CE}"/>
                </a:ext>
              </a:extLst>
            </p:cNvPr>
            <p:cNvSpPr/>
            <p:nvPr/>
          </p:nvSpPr>
          <p:spPr>
            <a:xfrm>
              <a:off x="10643596" y="4237797"/>
              <a:ext cx="75461" cy="30746"/>
            </a:xfrm>
            <a:custGeom>
              <a:avLst/>
              <a:gdLst>
                <a:gd name="csX0" fmla="*/ 57626 w 75461"/>
                <a:gd name="csY0" fmla="*/ 27430 h 30746"/>
                <a:gd name="csX1" fmla="*/ 24203 w 75461"/>
                <a:gd name="csY1" fmla="*/ 27430 h 30746"/>
                <a:gd name="csX2" fmla="*/ 7376 w 75461"/>
                <a:gd name="csY2" fmla="*/ 30657 h 30746"/>
                <a:gd name="csX3" fmla="*/ 0 w 75461"/>
                <a:gd name="csY3" fmla="*/ 16596 h 30746"/>
                <a:gd name="csX4" fmla="*/ 43220 w 75461"/>
                <a:gd name="csY4" fmla="*/ 0 h 30746"/>
                <a:gd name="csX5" fmla="*/ 51748 w 75461"/>
                <a:gd name="csY5" fmla="*/ 7952 h 30746"/>
                <a:gd name="csX6" fmla="*/ 66270 w 75461"/>
                <a:gd name="csY6" fmla="*/ 7952 h 30746"/>
                <a:gd name="csX7" fmla="*/ 74684 w 75461"/>
                <a:gd name="csY7" fmla="*/ 15559 h 30746"/>
                <a:gd name="csX8" fmla="*/ 57742 w 75461"/>
                <a:gd name="csY8" fmla="*/ 27430 h 307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461" h="30746">
                  <a:moveTo>
                    <a:pt x="57626" y="27430"/>
                  </a:moveTo>
                  <a:lnTo>
                    <a:pt x="24203" y="27430"/>
                  </a:lnTo>
                  <a:cubicBezTo>
                    <a:pt x="20630" y="27545"/>
                    <a:pt x="13024" y="29505"/>
                    <a:pt x="7376" y="30657"/>
                  </a:cubicBezTo>
                  <a:cubicBezTo>
                    <a:pt x="2536" y="31694"/>
                    <a:pt x="1614" y="23512"/>
                    <a:pt x="0" y="16596"/>
                  </a:cubicBezTo>
                  <a:cubicBezTo>
                    <a:pt x="15674" y="13485"/>
                    <a:pt x="30081" y="7952"/>
                    <a:pt x="43220" y="0"/>
                  </a:cubicBezTo>
                  <a:lnTo>
                    <a:pt x="51748" y="7952"/>
                  </a:lnTo>
                  <a:lnTo>
                    <a:pt x="66270" y="7952"/>
                  </a:lnTo>
                  <a:cubicBezTo>
                    <a:pt x="70304" y="7952"/>
                    <a:pt x="77911" y="13254"/>
                    <a:pt x="74684" y="15559"/>
                  </a:cubicBezTo>
                  <a:lnTo>
                    <a:pt x="57742" y="27430"/>
                  </a:lnTo>
                  <a:close/>
                </a:path>
              </a:pathLst>
            </a:custGeom>
            <a:solidFill>
              <a:srgbClr val="8F4007"/>
            </a:solidFill>
            <a:ln w="11479" cap="flat">
              <a:noFill/>
              <a:prstDash val="solid"/>
              <a:miter/>
            </a:ln>
          </p:spPr>
          <p:txBody>
            <a:bodyPr/>
            <a:lstStyle/>
            <a:p>
              <a:endParaRPr lang="en-US"/>
            </a:p>
          </p:txBody>
        </p:sp>
        <p:sp>
          <p:nvSpPr>
            <p:cNvPr id="1492" name="Freeform: Shape 1491">
              <a:extLst>
                <a:ext uri="{FF2B5EF4-FFF2-40B4-BE49-F238E27FC236}">
                  <a16:creationId xmlns:a16="http://schemas.microsoft.com/office/drawing/2014/main" id="{0E528755-C129-1DD9-D5D5-A6F45EFBF68C}"/>
                </a:ext>
              </a:extLst>
            </p:cNvPr>
            <p:cNvSpPr/>
            <p:nvPr/>
          </p:nvSpPr>
          <p:spPr>
            <a:xfrm>
              <a:off x="10593267" y="4263037"/>
              <a:ext cx="41455" cy="26162"/>
            </a:xfrm>
            <a:custGeom>
              <a:avLst/>
              <a:gdLst>
                <a:gd name="csX0" fmla="*/ 41455 w 41455"/>
                <a:gd name="csY0" fmla="*/ 26162 h 26162"/>
                <a:gd name="csX1" fmla="*/ 17944 w 41455"/>
                <a:gd name="csY1" fmla="*/ 23973 h 26162"/>
                <a:gd name="csX2" fmla="*/ 16907 w 41455"/>
                <a:gd name="csY2" fmla="*/ 0 h 26162"/>
                <a:gd name="csX3" fmla="*/ 34310 w 41455"/>
                <a:gd name="csY3" fmla="*/ 4149 h 26162"/>
                <a:gd name="csX4" fmla="*/ 41455 w 41455"/>
                <a:gd name="csY4" fmla="*/ 26047 h 26162"/>
              </a:gdLst>
              <a:ahLst/>
              <a:cxnLst>
                <a:cxn ang="0">
                  <a:pos x="csX0" y="csY0"/>
                </a:cxn>
                <a:cxn ang="0">
                  <a:pos x="csX1" y="csY1"/>
                </a:cxn>
                <a:cxn ang="0">
                  <a:pos x="csX2" y="csY2"/>
                </a:cxn>
                <a:cxn ang="0">
                  <a:pos x="csX3" y="csY3"/>
                </a:cxn>
                <a:cxn ang="0">
                  <a:pos x="csX4" y="csY4"/>
                </a:cxn>
              </a:cxnLst>
              <a:rect l="l" t="t" r="r" b="b"/>
              <a:pathLst>
                <a:path w="41455" h="26162">
                  <a:moveTo>
                    <a:pt x="41455" y="26162"/>
                  </a:moveTo>
                  <a:lnTo>
                    <a:pt x="17944" y="23973"/>
                  </a:lnTo>
                  <a:cubicBezTo>
                    <a:pt x="-5337" y="17403"/>
                    <a:pt x="-6259" y="8298"/>
                    <a:pt x="16907" y="0"/>
                  </a:cubicBezTo>
                  <a:lnTo>
                    <a:pt x="34310" y="4149"/>
                  </a:lnTo>
                  <a:cubicBezTo>
                    <a:pt x="40072" y="5532"/>
                    <a:pt x="40188" y="20861"/>
                    <a:pt x="41455" y="26047"/>
                  </a:cubicBezTo>
                  <a:close/>
                </a:path>
              </a:pathLst>
            </a:custGeom>
            <a:solidFill>
              <a:srgbClr val="9E1C0B"/>
            </a:solidFill>
            <a:ln w="11479" cap="flat">
              <a:noFill/>
              <a:prstDash val="solid"/>
              <a:miter/>
            </a:ln>
          </p:spPr>
          <p:txBody>
            <a:bodyPr/>
            <a:lstStyle/>
            <a:p>
              <a:endParaRPr lang="en-US"/>
            </a:p>
          </p:txBody>
        </p:sp>
        <p:sp>
          <p:nvSpPr>
            <p:cNvPr id="1493" name="Freeform: Shape 1492">
              <a:extLst>
                <a:ext uri="{FF2B5EF4-FFF2-40B4-BE49-F238E27FC236}">
                  <a16:creationId xmlns:a16="http://schemas.microsoft.com/office/drawing/2014/main" id="{37844206-4A77-945F-16CE-89DF070C2094}"/>
                </a:ext>
              </a:extLst>
            </p:cNvPr>
            <p:cNvSpPr/>
            <p:nvPr/>
          </p:nvSpPr>
          <p:spPr>
            <a:xfrm>
              <a:off x="10929942" y="4091045"/>
              <a:ext cx="57913" cy="59506"/>
            </a:xfrm>
            <a:custGeom>
              <a:avLst/>
              <a:gdLst>
                <a:gd name="csX0" fmla="*/ 57107 w 57913"/>
                <a:gd name="csY0" fmla="*/ 8795 h 59506"/>
                <a:gd name="csX1" fmla="*/ 57914 w 57913"/>
                <a:gd name="csY1" fmla="*/ 15941 h 59506"/>
                <a:gd name="csX2" fmla="*/ 24375 w 57913"/>
                <a:gd name="csY2" fmla="*/ 59506 h 59506"/>
                <a:gd name="csX3" fmla="*/ 2362 w 57913"/>
                <a:gd name="csY3" fmla="*/ 51669 h 59506"/>
                <a:gd name="csX4" fmla="*/ 1094 w 57913"/>
                <a:gd name="csY4" fmla="*/ 33229 h 59506"/>
                <a:gd name="csX5" fmla="*/ 56992 w 57913"/>
                <a:gd name="csY5" fmla="*/ 8795 h 59506"/>
              </a:gdLst>
              <a:ahLst/>
              <a:cxnLst>
                <a:cxn ang="0">
                  <a:pos x="csX0" y="csY0"/>
                </a:cxn>
                <a:cxn ang="0">
                  <a:pos x="csX1" y="csY1"/>
                </a:cxn>
                <a:cxn ang="0">
                  <a:pos x="csX2" y="csY2"/>
                </a:cxn>
                <a:cxn ang="0">
                  <a:pos x="csX3" y="csY3"/>
                </a:cxn>
                <a:cxn ang="0">
                  <a:pos x="csX4" y="csY4"/>
                </a:cxn>
                <a:cxn ang="0">
                  <a:pos x="csX5" y="csY5"/>
                </a:cxn>
              </a:cxnLst>
              <a:rect l="l" t="t" r="r" b="b"/>
              <a:pathLst>
                <a:path w="57913" h="59506">
                  <a:moveTo>
                    <a:pt x="57107" y="8795"/>
                  </a:moveTo>
                  <a:lnTo>
                    <a:pt x="57914" y="15941"/>
                  </a:lnTo>
                  <a:cubicBezTo>
                    <a:pt x="46504" y="28964"/>
                    <a:pt x="34978" y="44293"/>
                    <a:pt x="24375" y="59506"/>
                  </a:cubicBezTo>
                  <a:lnTo>
                    <a:pt x="2362" y="51669"/>
                  </a:lnTo>
                  <a:cubicBezTo>
                    <a:pt x="-1903" y="50171"/>
                    <a:pt x="864" y="36456"/>
                    <a:pt x="1094" y="33229"/>
                  </a:cubicBezTo>
                  <a:cubicBezTo>
                    <a:pt x="12504" y="7182"/>
                    <a:pt x="32443" y="-11950"/>
                    <a:pt x="56992" y="8795"/>
                  </a:cubicBezTo>
                  <a:close/>
                </a:path>
              </a:pathLst>
            </a:custGeom>
            <a:solidFill>
              <a:srgbClr val="6C1D0B"/>
            </a:solidFill>
            <a:ln w="11479" cap="flat">
              <a:noFill/>
              <a:prstDash val="solid"/>
              <a:miter/>
            </a:ln>
          </p:spPr>
          <p:txBody>
            <a:bodyPr/>
            <a:lstStyle/>
            <a:p>
              <a:endParaRPr lang="en-US"/>
            </a:p>
          </p:txBody>
        </p:sp>
        <p:sp>
          <p:nvSpPr>
            <p:cNvPr id="1494" name="Freeform: Shape 1493">
              <a:extLst>
                <a:ext uri="{FF2B5EF4-FFF2-40B4-BE49-F238E27FC236}">
                  <a16:creationId xmlns:a16="http://schemas.microsoft.com/office/drawing/2014/main" id="{07C12ACE-6049-3291-24E3-65698461BA09}"/>
                </a:ext>
              </a:extLst>
            </p:cNvPr>
            <p:cNvSpPr/>
            <p:nvPr/>
          </p:nvSpPr>
          <p:spPr>
            <a:xfrm>
              <a:off x="10201094" y="4245542"/>
              <a:ext cx="123138" cy="86301"/>
            </a:xfrm>
            <a:custGeom>
              <a:avLst/>
              <a:gdLst>
                <a:gd name="csX0" fmla="*/ 45919 w 123138"/>
                <a:gd name="csY0" fmla="*/ 22567 h 86301"/>
                <a:gd name="csX1" fmla="*/ 80034 w 123138"/>
                <a:gd name="csY1" fmla="*/ 34668 h 86301"/>
                <a:gd name="csX2" fmla="*/ 97322 w 123138"/>
                <a:gd name="csY2" fmla="*/ 60485 h 86301"/>
                <a:gd name="csX3" fmla="*/ 116569 w 123138"/>
                <a:gd name="csY3" fmla="*/ 56451 h 86301"/>
                <a:gd name="csX4" fmla="*/ 123138 w 123138"/>
                <a:gd name="csY4" fmla="*/ 86301 h 86301"/>
                <a:gd name="csX5" fmla="*/ 86603 w 123138"/>
                <a:gd name="csY5" fmla="*/ 86301 h 86301"/>
                <a:gd name="csX6" fmla="*/ 20794 w 123138"/>
                <a:gd name="csY6" fmla="*/ 75698 h 86301"/>
                <a:gd name="csX7" fmla="*/ 5465 w 123138"/>
                <a:gd name="csY7" fmla="*/ 66708 h 86301"/>
                <a:gd name="csX8" fmla="*/ 3621 w 123138"/>
                <a:gd name="csY8" fmla="*/ 26255 h 86301"/>
                <a:gd name="csX9" fmla="*/ 20333 w 123138"/>
                <a:gd name="csY9" fmla="*/ 8160 h 86301"/>
                <a:gd name="csX10" fmla="*/ 45804 w 123138"/>
                <a:gd name="csY10" fmla="*/ 22451 h 863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3138" h="86301">
                  <a:moveTo>
                    <a:pt x="45919" y="22567"/>
                  </a:moveTo>
                  <a:cubicBezTo>
                    <a:pt x="64014" y="22336"/>
                    <a:pt x="75424" y="26370"/>
                    <a:pt x="80034" y="34668"/>
                  </a:cubicBezTo>
                  <a:cubicBezTo>
                    <a:pt x="87295" y="42736"/>
                    <a:pt x="93057" y="51380"/>
                    <a:pt x="97322" y="60485"/>
                  </a:cubicBezTo>
                  <a:lnTo>
                    <a:pt x="116569" y="56451"/>
                  </a:lnTo>
                  <a:cubicBezTo>
                    <a:pt x="119450" y="66017"/>
                    <a:pt x="121640" y="75929"/>
                    <a:pt x="123138" y="86301"/>
                  </a:cubicBezTo>
                  <a:lnTo>
                    <a:pt x="86603" y="86301"/>
                  </a:lnTo>
                  <a:cubicBezTo>
                    <a:pt x="65397" y="78118"/>
                    <a:pt x="40848" y="70396"/>
                    <a:pt x="20794" y="75698"/>
                  </a:cubicBezTo>
                  <a:lnTo>
                    <a:pt x="5465" y="66708"/>
                  </a:lnTo>
                  <a:lnTo>
                    <a:pt x="3621" y="26255"/>
                  </a:lnTo>
                  <a:cubicBezTo>
                    <a:pt x="-7097" y="17035"/>
                    <a:pt x="8232" y="-2213"/>
                    <a:pt x="20333" y="8160"/>
                  </a:cubicBezTo>
                  <a:cubicBezTo>
                    <a:pt x="32896" y="-8321"/>
                    <a:pt x="52027" y="2052"/>
                    <a:pt x="45804" y="22451"/>
                  </a:cubicBezTo>
                  <a:close/>
                </a:path>
              </a:pathLst>
            </a:custGeom>
            <a:solidFill>
              <a:srgbClr val="BE3E0D"/>
            </a:solidFill>
            <a:ln w="11479" cap="flat">
              <a:noFill/>
              <a:prstDash val="solid"/>
              <a:miter/>
            </a:ln>
          </p:spPr>
          <p:txBody>
            <a:bodyPr/>
            <a:lstStyle/>
            <a:p>
              <a:endParaRPr lang="en-US"/>
            </a:p>
          </p:txBody>
        </p:sp>
        <p:sp>
          <p:nvSpPr>
            <p:cNvPr id="1495" name="Freeform: Shape 1494">
              <a:extLst>
                <a:ext uri="{FF2B5EF4-FFF2-40B4-BE49-F238E27FC236}">
                  <a16:creationId xmlns:a16="http://schemas.microsoft.com/office/drawing/2014/main" id="{9302A9E4-F853-5781-A0DE-29DD5C9EF146}"/>
                </a:ext>
              </a:extLst>
            </p:cNvPr>
            <p:cNvSpPr/>
            <p:nvPr/>
          </p:nvSpPr>
          <p:spPr>
            <a:xfrm>
              <a:off x="10344703" y="4263339"/>
              <a:ext cx="84177" cy="51337"/>
            </a:xfrm>
            <a:custGeom>
              <a:avLst/>
              <a:gdLst>
                <a:gd name="csX0" fmla="*/ 84178 w 84177"/>
                <a:gd name="csY0" fmla="*/ 18254 h 51337"/>
                <a:gd name="csX1" fmla="*/ 80144 w 84177"/>
                <a:gd name="csY1" fmla="*/ 44531 h 51337"/>
                <a:gd name="csX2" fmla="*/ 5575 w 84177"/>
                <a:gd name="csY2" fmla="*/ 51331 h 51337"/>
                <a:gd name="csX3" fmla="*/ 5575 w 84177"/>
                <a:gd name="csY3" fmla="*/ 42687 h 51337"/>
                <a:gd name="csX4" fmla="*/ 5575 w 84177"/>
                <a:gd name="csY4" fmla="*/ 34043 h 51337"/>
                <a:gd name="csX5" fmla="*/ 6267 w 84177"/>
                <a:gd name="csY5" fmla="*/ 25515 h 51337"/>
                <a:gd name="csX6" fmla="*/ 48680 w 84177"/>
                <a:gd name="csY6" fmla="*/ 17447 h 51337"/>
                <a:gd name="csX7" fmla="*/ 58476 w 84177"/>
                <a:gd name="csY7" fmla="*/ 16410 h 51337"/>
                <a:gd name="csX8" fmla="*/ 84178 w 84177"/>
                <a:gd name="csY8" fmla="*/ 18254 h 51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177" h="51337">
                  <a:moveTo>
                    <a:pt x="84178" y="18254"/>
                  </a:moveTo>
                  <a:lnTo>
                    <a:pt x="80144" y="44531"/>
                  </a:lnTo>
                  <a:cubicBezTo>
                    <a:pt x="56978" y="50064"/>
                    <a:pt x="30700" y="51447"/>
                    <a:pt x="5575" y="51331"/>
                  </a:cubicBezTo>
                  <a:cubicBezTo>
                    <a:pt x="-1916" y="48911"/>
                    <a:pt x="-1801" y="46030"/>
                    <a:pt x="5575" y="42687"/>
                  </a:cubicBezTo>
                  <a:cubicBezTo>
                    <a:pt x="-1916" y="40267"/>
                    <a:pt x="-1801" y="37386"/>
                    <a:pt x="5575" y="34043"/>
                  </a:cubicBezTo>
                  <a:lnTo>
                    <a:pt x="6267" y="25515"/>
                  </a:lnTo>
                  <a:lnTo>
                    <a:pt x="48680" y="17447"/>
                  </a:lnTo>
                  <a:cubicBezTo>
                    <a:pt x="50754" y="9495"/>
                    <a:pt x="54097" y="9149"/>
                    <a:pt x="58476" y="16410"/>
                  </a:cubicBezTo>
                  <a:cubicBezTo>
                    <a:pt x="71039" y="-4566"/>
                    <a:pt x="77724" y="-6987"/>
                    <a:pt x="84178" y="18254"/>
                  </a:cubicBezTo>
                  <a:close/>
                </a:path>
              </a:pathLst>
            </a:custGeom>
            <a:solidFill>
              <a:srgbClr val="C56309"/>
            </a:solidFill>
            <a:ln w="11479" cap="flat">
              <a:noFill/>
              <a:prstDash val="solid"/>
              <a:miter/>
            </a:ln>
          </p:spPr>
          <p:txBody>
            <a:bodyPr/>
            <a:lstStyle/>
            <a:p>
              <a:endParaRPr lang="en-US"/>
            </a:p>
          </p:txBody>
        </p:sp>
        <p:sp>
          <p:nvSpPr>
            <p:cNvPr id="1496" name="Freeform: Shape 1495">
              <a:extLst>
                <a:ext uri="{FF2B5EF4-FFF2-40B4-BE49-F238E27FC236}">
                  <a16:creationId xmlns:a16="http://schemas.microsoft.com/office/drawing/2014/main" id="{E0F63939-8493-E552-7B8F-827246CF42E7}"/>
                </a:ext>
              </a:extLst>
            </p:cNvPr>
            <p:cNvSpPr/>
            <p:nvPr/>
          </p:nvSpPr>
          <p:spPr>
            <a:xfrm>
              <a:off x="10297963" y="4275766"/>
              <a:ext cx="52200" cy="63318"/>
            </a:xfrm>
            <a:custGeom>
              <a:avLst/>
              <a:gdLst>
                <a:gd name="csX0" fmla="*/ 52201 w 52200"/>
                <a:gd name="csY0" fmla="*/ 21617 h 63318"/>
                <a:gd name="csX1" fmla="*/ 52201 w 52200"/>
                <a:gd name="csY1" fmla="*/ 47434 h 63318"/>
                <a:gd name="csX2" fmla="*/ 43557 w 52200"/>
                <a:gd name="csY2" fmla="*/ 61955 h 63318"/>
                <a:gd name="csX3" fmla="*/ 26384 w 52200"/>
                <a:gd name="csY3" fmla="*/ 55962 h 63318"/>
                <a:gd name="csX4" fmla="*/ 452 w 52200"/>
                <a:gd name="csY4" fmla="*/ 30146 h 63318"/>
                <a:gd name="csX5" fmla="*/ 17740 w 52200"/>
                <a:gd name="csY5" fmla="*/ 4329 h 63318"/>
                <a:gd name="csX6" fmla="*/ 52201 w 52200"/>
                <a:gd name="csY6" fmla="*/ 21502 h 633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200" h="63318">
                  <a:moveTo>
                    <a:pt x="52201" y="21617"/>
                  </a:moveTo>
                  <a:lnTo>
                    <a:pt x="52201" y="47434"/>
                  </a:lnTo>
                  <a:lnTo>
                    <a:pt x="43557" y="61955"/>
                  </a:lnTo>
                  <a:cubicBezTo>
                    <a:pt x="40906" y="66450"/>
                    <a:pt x="30303" y="58613"/>
                    <a:pt x="26384" y="55962"/>
                  </a:cubicBezTo>
                  <a:cubicBezTo>
                    <a:pt x="16933" y="48125"/>
                    <a:pt x="7598" y="39020"/>
                    <a:pt x="452" y="30146"/>
                  </a:cubicBezTo>
                  <a:cubicBezTo>
                    <a:pt x="-1738" y="17353"/>
                    <a:pt x="4025" y="8709"/>
                    <a:pt x="17740" y="4329"/>
                  </a:cubicBezTo>
                  <a:cubicBezTo>
                    <a:pt x="27421" y="-8579"/>
                    <a:pt x="45862" y="10437"/>
                    <a:pt x="52201" y="21502"/>
                  </a:cubicBezTo>
                  <a:close/>
                </a:path>
              </a:pathLst>
            </a:custGeom>
            <a:solidFill>
              <a:srgbClr val="A84009"/>
            </a:solidFill>
            <a:ln w="11479" cap="flat">
              <a:noFill/>
              <a:prstDash val="solid"/>
              <a:miter/>
            </a:ln>
          </p:spPr>
          <p:txBody>
            <a:bodyPr/>
            <a:lstStyle/>
            <a:p>
              <a:endParaRPr lang="en-US"/>
            </a:p>
          </p:txBody>
        </p:sp>
        <p:sp>
          <p:nvSpPr>
            <p:cNvPr id="1497" name="Freeform: Shape 1496">
              <a:extLst>
                <a:ext uri="{FF2B5EF4-FFF2-40B4-BE49-F238E27FC236}">
                  <a16:creationId xmlns:a16="http://schemas.microsoft.com/office/drawing/2014/main" id="{753D2EFE-A948-ACFB-21D6-2FE4BE8176FE}"/>
                </a:ext>
              </a:extLst>
            </p:cNvPr>
            <p:cNvSpPr/>
            <p:nvPr/>
          </p:nvSpPr>
          <p:spPr>
            <a:xfrm>
              <a:off x="10321005" y="4306027"/>
              <a:ext cx="29158" cy="17287"/>
            </a:xfrm>
            <a:custGeom>
              <a:avLst/>
              <a:gdLst>
                <a:gd name="csX0" fmla="*/ 29159 w 29158"/>
                <a:gd name="csY0" fmla="*/ 0 h 17287"/>
                <a:gd name="csX1" fmla="*/ 29159 w 29158"/>
                <a:gd name="csY1" fmla="*/ 8644 h 17287"/>
                <a:gd name="csX2" fmla="*/ 29159 w 29158"/>
                <a:gd name="csY2" fmla="*/ 17288 h 17287"/>
                <a:gd name="csX3" fmla="*/ 0 w 29158"/>
                <a:gd name="csY3" fmla="*/ 4264 h 17287"/>
                <a:gd name="csX4" fmla="*/ 29159 w 29158"/>
                <a:gd name="csY4" fmla="*/ 0 h 17287"/>
              </a:gdLst>
              <a:ahLst/>
              <a:cxnLst>
                <a:cxn ang="0">
                  <a:pos x="csX0" y="csY0"/>
                </a:cxn>
                <a:cxn ang="0">
                  <a:pos x="csX1" y="csY1"/>
                </a:cxn>
                <a:cxn ang="0">
                  <a:pos x="csX2" y="csY2"/>
                </a:cxn>
                <a:cxn ang="0">
                  <a:pos x="csX3" y="csY3"/>
                </a:cxn>
                <a:cxn ang="0">
                  <a:pos x="csX4" y="csY4"/>
                </a:cxn>
              </a:cxnLst>
              <a:rect l="l" t="t" r="r" b="b"/>
              <a:pathLst>
                <a:path w="29158" h="17287">
                  <a:moveTo>
                    <a:pt x="29159" y="0"/>
                  </a:moveTo>
                  <a:lnTo>
                    <a:pt x="29159" y="8644"/>
                  </a:lnTo>
                  <a:lnTo>
                    <a:pt x="29159" y="17288"/>
                  </a:lnTo>
                  <a:lnTo>
                    <a:pt x="0" y="4264"/>
                  </a:lnTo>
                  <a:lnTo>
                    <a:pt x="29159" y="0"/>
                  </a:lnTo>
                  <a:close/>
                </a:path>
              </a:pathLst>
            </a:custGeom>
            <a:solidFill>
              <a:srgbClr val="693305"/>
            </a:solidFill>
            <a:ln w="11479" cap="flat">
              <a:noFill/>
              <a:prstDash val="solid"/>
              <a:miter/>
            </a:ln>
          </p:spPr>
          <p:txBody>
            <a:bodyPr/>
            <a:lstStyle/>
            <a:p>
              <a:endParaRPr lang="en-US"/>
            </a:p>
          </p:txBody>
        </p:sp>
        <p:sp>
          <p:nvSpPr>
            <p:cNvPr id="1498" name="Freeform: Shape 1497">
              <a:extLst>
                <a:ext uri="{FF2B5EF4-FFF2-40B4-BE49-F238E27FC236}">
                  <a16:creationId xmlns:a16="http://schemas.microsoft.com/office/drawing/2014/main" id="{77F5B848-4187-5314-FA2D-4FB4D9DB861D}"/>
                </a:ext>
              </a:extLst>
            </p:cNvPr>
            <p:cNvSpPr/>
            <p:nvPr/>
          </p:nvSpPr>
          <p:spPr>
            <a:xfrm>
              <a:off x="10171709" y="4265918"/>
              <a:ext cx="52114" cy="85863"/>
            </a:xfrm>
            <a:custGeom>
              <a:avLst/>
              <a:gdLst>
                <a:gd name="csX0" fmla="*/ 50293 w 52114"/>
                <a:gd name="csY0" fmla="*/ 55321 h 85863"/>
                <a:gd name="csX1" fmla="*/ 33005 w 52114"/>
                <a:gd name="csY1" fmla="*/ 85863 h 85863"/>
                <a:gd name="csX2" fmla="*/ 25629 w 52114"/>
                <a:gd name="csY2" fmla="*/ 85518 h 85863"/>
                <a:gd name="csX3" fmla="*/ 5921 w 52114"/>
                <a:gd name="csY3" fmla="*/ 48752 h 85863"/>
                <a:gd name="csX4" fmla="*/ 5921 w 52114"/>
                <a:gd name="csY4" fmla="*/ 40108 h 85863"/>
                <a:gd name="csX5" fmla="*/ 14565 w 52114"/>
                <a:gd name="csY5" fmla="*/ 22936 h 85863"/>
                <a:gd name="csX6" fmla="*/ 23209 w 52114"/>
                <a:gd name="csY6" fmla="*/ 5763 h 85863"/>
                <a:gd name="csX7" fmla="*/ 33121 w 52114"/>
                <a:gd name="csY7" fmla="*/ 5993 h 85863"/>
                <a:gd name="csX8" fmla="*/ 50293 w 52114"/>
                <a:gd name="csY8" fmla="*/ 55437 h 85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114" h="85863">
                  <a:moveTo>
                    <a:pt x="50293" y="55321"/>
                  </a:moveTo>
                  <a:cubicBezTo>
                    <a:pt x="42456" y="62813"/>
                    <a:pt x="34619" y="74799"/>
                    <a:pt x="33005" y="85863"/>
                  </a:cubicBezTo>
                  <a:lnTo>
                    <a:pt x="25629" y="85518"/>
                  </a:lnTo>
                  <a:cubicBezTo>
                    <a:pt x="18023" y="73416"/>
                    <a:pt x="11453" y="61199"/>
                    <a:pt x="5921" y="48752"/>
                  </a:cubicBezTo>
                  <a:cubicBezTo>
                    <a:pt x="-2031" y="46101"/>
                    <a:pt x="-1916" y="43220"/>
                    <a:pt x="5921" y="40108"/>
                  </a:cubicBezTo>
                  <a:cubicBezTo>
                    <a:pt x="20673" y="31349"/>
                    <a:pt x="23555" y="25702"/>
                    <a:pt x="14565" y="22936"/>
                  </a:cubicBezTo>
                  <a:cubicBezTo>
                    <a:pt x="3270" y="20861"/>
                    <a:pt x="6152" y="15098"/>
                    <a:pt x="23209" y="5763"/>
                  </a:cubicBezTo>
                  <a:cubicBezTo>
                    <a:pt x="27012" y="-1959"/>
                    <a:pt x="30355" y="-1959"/>
                    <a:pt x="33121" y="5993"/>
                  </a:cubicBezTo>
                  <a:cubicBezTo>
                    <a:pt x="45338" y="18786"/>
                    <a:pt x="56632" y="39532"/>
                    <a:pt x="50293" y="55437"/>
                  </a:cubicBezTo>
                  <a:close/>
                </a:path>
              </a:pathLst>
            </a:custGeom>
            <a:solidFill>
              <a:srgbClr val="893E06"/>
            </a:solidFill>
            <a:ln w="11479" cap="flat">
              <a:noFill/>
              <a:prstDash val="solid"/>
              <a:miter/>
            </a:ln>
          </p:spPr>
          <p:txBody>
            <a:bodyPr/>
            <a:lstStyle/>
            <a:p>
              <a:endParaRPr lang="en-US"/>
            </a:p>
          </p:txBody>
        </p:sp>
        <p:sp>
          <p:nvSpPr>
            <p:cNvPr id="1499" name="Freeform: Shape 1498">
              <a:extLst>
                <a:ext uri="{FF2B5EF4-FFF2-40B4-BE49-F238E27FC236}">
                  <a16:creationId xmlns:a16="http://schemas.microsoft.com/office/drawing/2014/main" id="{4209B1B0-BCCB-0829-D99C-B2A272F1152A}"/>
                </a:ext>
              </a:extLst>
            </p:cNvPr>
            <p:cNvSpPr/>
            <p:nvPr/>
          </p:nvSpPr>
          <p:spPr>
            <a:xfrm>
              <a:off x="10383424" y="4140001"/>
              <a:ext cx="131049" cy="115311"/>
            </a:xfrm>
            <a:custGeom>
              <a:avLst/>
              <a:gdLst>
                <a:gd name="csX0" fmla="*/ 106887 w 131049"/>
                <a:gd name="csY0" fmla="*/ 89613 h 115311"/>
                <a:gd name="csX1" fmla="*/ 58250 w 131049"/>
                <a:gd name="csY1" fmla="*/ 112088 h 115311"/>
                <a:gd name="csX2" fmla="*/ 31627 w 131049"/>
                <a:gd name="csY2" fmla="*/ 100678 h 115311"/>
                <a:gd name="csX3" fmla="*/ 163 w 131049"/>
                <a:gd name="csY3" fmla="*/ 79010 h 115311"/>
                <a:gd name="csX4" fmla="*/ 61362 w 131049"/>
                <a:gd name="csY4" fmla="*/ 36597 h 115311"/>
                <a:gd name="csX5" fmla="*/ 104121 w 131049"/>
                <a:gd name="csY5" fmla="*/ 4211 h 115311"/>
                <a:gd name="csX6" fmla="*/ 107002 w 131049"/>
                <a:gd name="csY6" fmla="*/ 89613 h 1153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1049" h="115311">
                  <a:moveTo>
                    <a:pt x="106887" y="89613"/>
                  </a:moveTo>
                  <a:lnTo>
                    <a:pt x="58250" y="112088"/>
                  </a:lnTo>
                  <a:cubicBezTo>
                    <a:pt x="40616" y="117850"/>
                    <a:pt x="36928" y="116928"/>
                    <a:pt x="31627" y="100678"/>
                  </a:cubicBezTo>
                  <a:cubicBezTo>
                    <a:pt x="8922" y="98718"/>
                    <a:pt x="-1451" y="91573"/>
                    <a:pt x="163" y="79010"/>
                  </a:cubicBezTo>
                  <a:cubicBezTo>
                    <a:pt x="26786" y="70481"/>
                    <a:pt x="45918" y="64373"/>
                    <a:pt x="61362" y="36597"/>
                  </a:cubicBezTo>
                  <a:cubicBezTo>
                    <a:pt x="71158" y="3865"/>
                    <a:pt x="85334" y="-6853"/>
                    <a:pt x="104121" y="4211"/>
                  </a:cubicBezTo>
                  <a:cubicBezTo>
                    <a:pt x="135354" y="15967"/>
                    <a:pt x="143306" y="83851"/>
                    <a:pt x="107002" y="89613"/>
                  </a:cubicBezTo>
                  <a:close/>
                </a:path>
              </a:pathLst>
            </a:custGeom>
            <a:solidFill>
              <a:srgbClr val="E3421F"/>
            </a:solidFill>
            <a:ln w="11479" cap="flat">
              <a:noFill/>
              <a:prstDash val="solid"/>
              <a:miter/>
            </a:ln>
          </p:spPr>
          <p:txBody>
            <a:bodyPr/>
            <a:lstStyle/>
            <a:p>
              <a:endParaRPr lang="en-US"/>
            </a:p>
          </p:txBody>
        </p:sp>
        <p:sp>
          <p:nvSpPr>
            <p:cNvPr id="1500" name="Freeform: Shape 1499">
              <a:extLst>
                <a:ext uri="{FF2B5EF4-FFF2-40B4-BE49-F238E27FC236}">
                  <a16:creationId xmlns:a16="http://schemas.microsoft.com/office/drawing/2014/main" id="{3228AC48-B736-0ECB-5528-1E484862A001}"/>
                </a:ext>
              </a:extLst>
            </p:cNvPr>
            <p:cNvSpPr/>
            <p:nvPr/>
          </p:nvSpPr>
          <p:spPr>
            <a:xfrm>
              <a:off x="10310444" y="4106784"/>
              <a:ext cx="131230" cy="174809"/>
            </a:xfrm>
            <a:custGeom>
              <a:avLst/>
              <a:gdLst>
                <a:gd name="csX0" fmla="*/ 31191 w 131230"/>
                <a:gd name="csY0" fmla="*/ 45611 h 174809"/>
                <a:gd name="csX1" fmla="*/ 31537 w 131230"/>
                <a:gd name="csY1" fmla="*/ 70045 h 174809"/>
                <a:gd name="csX2" fmla="*/ 37876 w 131230"/>
                <a:gd name="csY2" fmla="*/ 88139 h 174809"/>
                <a:gd name="csX3" fmla="*/ 73143 w 131230"/>
                <a:gd name="csY3" fmla="*/ 112227 h 174809"/>
                <a:gd name="csX4" fmla="*/ 101610 w 131230"/>
                <a:gd name="csY4" fmla="*/ 123291 h 174809"/>
                <a:gd name="csX5" fmla="*/ 131230 w 131230"/>
                <a:gd name="csY5" fmla="*/ 145305 h 174809"/>
                <a:gd name="csX6" fmla="*/ 118437 w 131230"/>
                <a:gd name="csY6" fmla="*/ 174809 h 174809"/>
                <a:gd name="csX7" fmla="*/ 92736 w 131230"/>
                <a:gd name="csY7" fmla="*/ 172965 h 174809"/>
                <a:gd name="csX8" fmla="*/ 33957 w 131230"/>
                <a:gd name="csY8" fmla="*/ 143576 h 174809"/>
                <a:gd name="csX9" fmla="*/ 6296 w 131230"/>
                <a:gd name="csY9" fmla="*/ 44804 h 174809"/>
                <a:gd name="csX10" fmla="*/ 13096 w 131230"/>
                <a:gd name="csY10" fmla="*/ 9768 h 174809"/>
                <a:gd name="csX11" fmla="*/ 22893 w 131230"/>
                <a:gd name="csY11" fmla="*/ 9768 h 174809"/>
                <a:gd name="csX12" fmla="*/ 31306 w 131230"/>
                <a:gd name="csY12" fmla="*/ 45611 h 174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1230" h="174809">
                  <a:moveTo>
                    <a:pt x="31191" y="45611"/>
                  </a:moveTo>
                  <a:cubicBezTo>
                    <a:pt x="52513" y="52757"/>
                    <a:pt x="52628" y="60940"/>
                    <a:pt x="31537" y="70045"/>
                  </a:cubicBezTo>
                  <a:cubicBezTo>
                    <a:pt x="46865" y="70275"/>
                    <a:pt x="53204" y="80648"/>
                    <a:pt x="37876" y="88139"/>
                  </a:cubicBezTo>
                  <a:cubicBezTo>
                    <a:pt x="55509" y="92749"/>
                    <a:pt x="67150" y="100817"/>
                    <a:pt x="73143" y="112227"/>
                  </a:cubicBezTo>
                  <a:lnTo>
                    <a:pt x="101610" y="123291"/>
                  </a:lnTo>
                  <a:cubicBezTo>
                    <a:pt x="113366" y="127902"/>
                    <a:pt x="124315" y="135278"/>
                    <a:pt x="131230" y="145305"/>
                  </a:cubicBezTo>
                  <a:cubicBezTo>
                    <a:pt x="127196" y="152911"/>
                    <a:pt x="119705" y="166857"/>
                    <a:pt x="118437" y="174809"/>
                  </a:cubicBezTo>
                  <a:lnTo>
                    <a:pt x="92736" y="172965"/>
                  </a:lnTo>
                  <a:cubicBezTo>
                    <a:pt x="76716" y="158674"/>
                    <a:pt x="57123" y="148877"/>
                    <a:pt x="33957" y="143576"/>
                  </a:cubicBezTo>
                  <a:cubicBezTo>
                    <a:pt x="1571" y="108770"/>
                    <a:pt x="-7649" y="75807"/>
                    <a:pt x="6296" y="44804"/>
                  </a:cubicBezTo>
                  <a:cubicBezTo>
                    <a:pt x="-2924" y="19103"/>
                    <a:pt x="-734" y="7463"/>
                    <a:pt x="13096" y="9768"/>
                  </a:cubicBezTo>
                  <a:cubicBezTo>
                    <a:pt x="8717" y="-3256"/>
                    <a:pt x="11944" y="-3256"/>
                    <a:pt x="22893" y="9768"/>
                  </a:cubicBezTo>
                  <a:cubicBezTo>
                    <a:pt x="49055" y="8500"/>
                    <a:pt x="52628" y="32357"/>
                    <a:pt x="31306" y="45611"/>
                  </a:cubicBezTo>
                  <a:close/>
                </a:path>
              </a:pathLst>
            </a:custGeom>
            <a:solidFill>
              <a:srgbClr val="E0561B"/>
            </a:solidFill>
            <a:ln w="11479" cap="flat">
              <a:noFill/>
              <a:prstDash val="solid"/>
              <a:miter/>
            </a:ln>
          </p:spPr>
          <p:txBody>
            <a:bodyPr/>
            <a:lstStyle/>
            <a:p>
              <a:endParaRPr lang="en-US"/>
            </a:p>
          </p:txBody>
        </p:sp>
        <p:sp>
          <p:nvSpPr>
            <p:cNvPr id="1501" name="Freeform: Shape 1500">
              <a:extLst>
                <a:ext uri="{FF2B5EF4-FFF2-40B4-BE49-F238E27FC236}">
                  <a16:creationId xmlns:a16="http://schemas.microsoft.com/office/drawing/2014/main" id="{312C5783-DDAA-97A4-D47D-60A610F2EAF2}"/>
                </a:ext>
              </a:extLst>
            </p:cNvPr>
            <p:cNvSpPr/>
            <p:nvPr/>
          </p:nvSpPr>
          <p:spPr>
            <a:xfrm>
              <a:off x="10487660" y="4139815"/>
              <a:ext cx="85269" cy="97773"/>
            </a:xfrm>
            <a:custGeom>
              <a:avLst/>
              <a:gdLst>
                <a:gd name="csX0" fmla="*/ 54053 w 85269"/>
                <a:gd name="csY0" fmla="*/ 20763 h 97773"/>
                <a:gd name="csX1" fmla="*/ 69958 w 85269"/>
                <a:gd name="csY1" fmla="*/ 45428 h 97773"/>
                <a:gd name="csX2" fmla="*/ 65348 w 85269"/>
                <a:gd name="csY2" fmla="*/ 78505 h 97773"/>
                <a:gd name="csX3" fmla="*/ 2766 w 85269"/>
                <a:gd name="csY3" fmla="*/ 97752 h 97773"/>
                <a:gd name="csX4" fmla="*/ 2766 w 85269"/>
                <a:gd name="csY4" fmla="*/ 89800 h 97773"/>
                <a:gd name="csX5" fmla="*/ 11064 w 85269"/>
                <a:gd name="csY5" fmla="*/ 69285 h 97773"/>
                <a:gd name="csX6" fmla="*/ 0 w 85269"/>
                <a:gd name="csY6" fmla="*/ 4282 h 97773"/>
                <a:gd name="csX7" fmla="*/ 54169 w 85269"/>
                <a:gd name="csY7" fmla="*/ 20763 h 97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269" h="97773">
                  <a:moveTo>
                    <a:pt x="54053" y="20763"/>
                  </a:moveTo>
                  <a:cubicBezTo>
                    <a:pt x="71802" y="18804"/>
                    <a:pt x="85172" y="30445"/>
                    <a:pt x="69958" y="45428"/>
                  </a:cubicBezTo>
                  <a:cubicBezTo>
                    <a:pt x="90588" y="59604"/>
                    <a:pt x="91626" y="74125"/>
                    <a:pt x="65348" y="78505"/>
                  </a:cubicBezTo>
                  <a:cubicBezTo>
                    <a:pt x="23051" y="62254"/>
                    <a:pt x="36074" y="98789"/>
                    <a:pt x="2766" y="97752"/>
                  </a:cubicBezTo>
                  <a:cubicBezTo>
                    <a:pt x="3112" y="95678"/>
                    <a:pt x="2766" y="91874"/>
                    <a:pt x="2766" y="89800"/>
                  </a:cubicBezTo>
                  <a:lnTo>
                    <a:pt x="11064" y="69285"/>
                  </a:lnTo>
                  <a:lnTo>
                    <a:pt x="0" y="4282"/>
                  </a:lnTo>
                  <a:cubicBezTo>
                    <a:pt x="17288" y="-3785"/>
                    <a:pt x="53247" y="-1596"/>
                    <a:pt x="54169" y="20763"/>
                  </a:cubicBezTo>
                  <a:close/>
                </a:path>
              </a:pathLst>
            </a:custGeom>
            <a:solidFill>
              <a:srgbClr val="DD561B"/>
            </a:solidFill>
            <a:ln w="11479" cap="flat">
              <a:noFill/>
              <a:prstDash val="solid"/>
              <a:miter/>
            </a:ln>
          </p:spPr>
          <p:txBody>
            <a:bodyPr/>
            <a:lstStyle/>
            <a:p>
              <a:endParaRPr lang="en-US"/>
            </a:p>
          </p:txBody>
        </p:sp>
        <p:sp>
          <p:nvSpPr>
            <p:cNvPr id="1502" name="Freeform: Shape 1501">
              <a:extLst>
                <a:ext uri="{FF2B5EF4-FFF2-40B4-BE49-F238E27FC236}">
                  <a16:creationId xmlns:a16="http://schemas.microsoft.com/office/drawing/2014/main" id="{46F46556-1E21-838E-4BC0-F20D9B4603D6}"/>
                </a:ext>
              </a:extLst>
            </p:cNvPr>
            <p:cNvSpPr/>
            <p:nvPr/>
          </p:nvSpPr>
          <p:spPr>
            <a:xfrm>
              <a:off x="10552893" y="4176863"/>
              <a:ext cx="76523" cy="69377"/>
            </a:xfrm>
            <a:custGeom>
              <a:avLst/>
              <a:gdLst>
                <a:gd name="csX0" fmla="*/ 53823 w 76523"/>
                <a:gd name="csY0" fmla="*/ 33505 h 69377"/>
                <a:gd name="csX1" fmla="*/ 65118 w 76523"/>
                <a:gd name="csY1" fmla="*/ 62548 h 69377"/>
                <a:gd name="csX2" fmla="*/ 30311 w 76523"/>
                <a:gd name="csY2" fmla="*/ 60704 h 69377"/>
                <a:gd name="csX3" fmla="*/ 21667 w 76523"/>
                <a:gd name="csY3" fmla="*/ 60704 h 69377"/>
                <a:gd name="csX4" fmla="*/ 2420 w 76523"/>
                <a:gd name="csY4" fmla="*/ 50908 h 69377"/>
                <a:gd name="csX5" fmla="*/ 0 w 76523"/>
                <a:gd name="csY5" fmla="*/ 41342 h 69377"/>
                <a:gd name="csX6" fmla="*/ 4610 w 76523"/>
                <a:gd name="csY6" fmla="*/ 8264 h 69377"/>
                <a:gd name="csX7" fmla="*/ 34691 w 76523"/>
                <a:gd name="csY7" fmla="*/ 13105 h 69377"/>
                <a:gd name="csX8" fmla="*/ 53823 w 76523"/>
                <a:gd name="csY8" fmla="*/ 33389 h 693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523" h="69377">
                  <a:moveTo>
                    <a:pt x="53823" y="33505"/>
                  </a:moveTo>
                  <a:cubicBezTo>
                    <a:pt x="76412" y="22095"/>
                    <a:pt x="85633" y="48948"/>
                    <a:pt x="65118" y="62548"/>
                  </a:cubicBezTo>
                  <a:lnTo>
                    <a:pt x="30311" y="60704"/>
                  </a:lnTo>
                  <a:cubicBezTo>
                    <a:pt x="27545" y="68080"/>
                    <a:pt x="24664" y="68080"/>
                    <a:pt x="21667" y="60704"/>
                  </a:cubicBezTo>
                  <a:cubicBezTo>
                    <a:pt x="11986" y="78222"/>
                    <a:pt x="7722" y="66236"/>
                    <a:pt x="2420" y="50908"/>
                  </a:cubicBezTo>
                  <a:lnTo>
                    <a:pt x="0" y="41342"/>
                  </a:lnTo>
                  <a:lnTo>
                    <a:pt x="4610" y="8264"/>
                  </a:lnTo>
                  <a:cubicBezTo>
                    <a:pt x="12217" y="-4183"/>
                    <a:pt x="22244" y="-2570"/>
                    <a:pt x="34691" y="13105"/>
                  </a:cubicBezTo>
                  <a:cubicBezTo>
                    <a:pt x="52555" y="11030"/>
                    <a:pt x="58894" y="17830"/>
                    <a:pt x="53823" y="33389"/>
                  </a:cubicBezTo>
                  <a:close/>
                </a:path>
              </a:pathLst>
            </a:custGeom>
            <a:solidFill>
              <a:srgbClr val="C0250F"/>
            </a:solidFill>
            <a:ln w="11479" cap="flat">
              <a:noFill/>
              <a:prstDash val="solid"/>
              <a:miter/>
            </a:ln>
          </p:spPr>
          <p:txBody>
            <a:bodyPr/>
            <a:lstStyle/>
            <a:p>
              <a:endParaRPr lang="en-US"/>
            </a:p>
          </p:txBody>
        </p:sp>
        <p:sp>
          <p:nvSpPr>
            <p:cNvPr id="1503" name="Freeform: Shape 1502">
              <a:extLst>
                <a:ext uri="{FF2B5EF4-FFF2-40B4-BE49-F238E27FC236}">
                  <a16:creationId xmlns:a16="http://schemas.microsoft.com/office/drawing/2014/main" id="{F2B8C6B5-3404-F915-5B72-A4AD30C46C20}"/>
                </a:ext>
              </a:extLst>
            </p:cNvPr>
            <p:cNvSpPr/>
            <p:nvPr/>
          </p:nvSpPr>
          <p:spPr>
            <a:xfrm>
              <a:off x="10441437" y="3227322"/>
              <a:ext cx="80014" cy="53211"/>
            </a:xfrm>
            <a:custGeom>
              <a:avLst/>
              <a:gdLst>
                <a:gd name="csX0" fmla="*/ 30780 w 80014"/>
                <a:gd name="csY0" fmla="*/ 2015 h 53211"/>
                <a:gd name="csX1" fmla="*/ 71003 w 80014"/>
                <a:gd name="csY1" fmla="*/ 18035 h 53211"/>
                <a:gd name="csX2" fmla="*/ 72270 w 80014"/>
                <a:gd name="csY2" fmla="*/ 28523 h 53211"/>
                <a:gd name="csX3" fmla="*/ 46108 w 80014"/>
                <a:gd name="csY3" fmla="*/ 27140 h 53211"/>
                <a:gd name="csX4" fmla="*/ 21329 w 80014"/>
                <a:gd name="csY4" fmla="*/ 26679 h 53211"/>
                <a:gd name="csX5" fmla="*/ 13031 w 80014"/>
                <a:gd name="csY5" fmla="*/ 27255 h 53211"/>
                <a:gd name="csX6" fmla="*/ 1160 w 80014"/>
                <a:gd name="csY6" fmla="*/ 13656 h 53211"/>
                <a:gd name="csX7" fmla="*/ 30895 w 80014"/>
                <a:gd name="csY7" fmla="*/ 2015 h 532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0014" h="53211">
                  <a:moveTo>
                    <a:pt x="30780" y="2015"/>
                  </a:moveTo>
                  <a:lnTo>
                    <a:pt x="71003" y="18035"/>
                  </a:lnTo>
                  <a:lnTo>
                    <a:pt x="72270" y="28523"/>
                  </a:lnTo>
                  <a:cubicBezTo>
                    <a:pt x="98433" y="59641"/>
                    <a:pt x="50257" y="63675"/>
                    <a:pt x="46108" y="27140"/>
                  </a:cubicBezTo>
                  <a:cubicBezTo>
                    <a:pt x="36542" y="32557"/>
                    <a:pt x="28244" y="32442"/>
                    <a:pt x="21329" y="26679"/>
                  </a:cubicBezTo>
                  <a:lnTo>
                    <a:pt x="13031" y="27255"/>
                  </a:lnTo>
                  <a:lnTo>
                    <a:pt x="1160" y="13656"/>
                  </a:lnTo>
                  <a:cubicBezTo>
                    <a:pt x="-5755" y="1669"/>
                    <a:pt x="20061" y="-3056"/>
                    <a:pt x="30895" y="2015"/>
                  </a:cubicBezTo>
                  <a:close/>
                </a:path>
              </a:pathLst>
            </a:custGeom>
            <a:solidFill>
              <a:srgbClr val="7E730A"/>
            </a:solidFill>
            <a:ln w="11479" cap="flat">
              <a:noFill/>
              <a:prstDash val="solid"/>
              <a:miter/>
            </a:ln>
          </p:spPr>
          <p:txBody>
            <a:bodyPr/>
            <a:lstStyle/>
            <a:p>
              <a:endParaRPr lang="en-US"/>
            </a:p>
          </p:txBody>
        </p:sp>
        <p:sp>
          <p:nvSpPr>
            <p:cNvPr id="1504" name="Freeform: Shape 1503">
              <a:extLst>
                <a:ext uri="{FF2B5EF4-FFF2-40B4-BE49-F238E27FC236}">
                  <a16:creationId xmlns:a16="http://schemas.microsoft.com/office/drawing/2014/main" id="{5CDAA7F5-1013-F256-27F0-4C5097D0B377}"/>
                </a:ext>
              </a:extLst>
            </p:cNvPr>
            <p:cNvSpPr/>
            <p:nvPr/>
          </p:nvSpPr>
          <p:spPr>
            <a:xfrm>
              <a:off x="10477131" y="3254041"/>
              <a:ext cx="73404" cy="56895"/>
            </a:xfrm>
            <a:custGeom>
              <a:avLst/>
              <a:gdLst>
                <a:gd name="csX0" fmla="*/ 36461 w 73404"/>
                <a:gd name="csY0" fmla="*/ 1805 h 56895"/>
                <a:gd name="csX1" fmla="*/ 53057 w 73404"/>
                <a:gd name="csY1" fmla="*/ 9181 h 56895"/>
                <a:gd name="csX2" fmla="*/ 61932 w 73404"/>
                <a:gd name="csY2" fmla="*/ 18516 h 56895"/>
                <a:gd name="csX3" fmla="*/ 61355 w 73404"/>
                <a:gd name="csY3" fmla="*/ 26354 h 56895"/>
                <a:gd name="csX4" fmla="*/ 53057 w 73404"/>
                <a:gd name="csY4" fmla="*/ 44448 h 56895"/>
                <a:gd name="csX5" fmla="*/ 37959 w 73404"/>
                <a:gd name="csY5" fmla="*/ 44448 h 56895"/>
                <a:gd name="csX6" fmla="*/ 9837 w 73404"/>
                <a:gd name="csY6" fmla="*/ 27506 h 56895"/>
                <a:gd name="csX7" fmla="*/ 8339 w 73404"/>
                <a:gd name="csY7" fmla="*/ 19438 h 56895"/>
                <a:gd name="csX8" fmla="*/ 10298 w 73404"/>
                <a:gd name="csY8" fmla="*/ 422 h 56895"/>
                <a:gd name="csX9" fmla="*/ 25512 w 73404"/>
                <a:gd name="csY9" fmla="*/ 14713 h 56895"/>
                <a:gd name="csX10" fmla="*/ 36461 w 73404"/>
                <a:gd name="csY10" fmla="*/ 1805 h 56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3404" h="56895">
                  <a:moveTo>
                    <a:pt x="36461" y="1805"/>
                  </a:moveTo>
                  <a:lnTo>
                    <a:pt x="53057" y="9181"/>
                  </a:lnTo>
                  <a:cubicBezTo>
                    <a:pt x="56054" y="10449"/>
                    <a:pt x="59742" y="15981"/>
                    <a:pt x="61932" y="18516"/>
                  </a:cubicBezTo>
                  <a:cubicBezTo>
                    <a:pt x="69423" y="20821"/>
                    <a:pt x="68962" y="23357"/>
                    <a:pt x="61355" y="26354"/>
                  </a:cubicBezTo>
                  <a:cubicBezTo>
                    <a:pt x="82331" y="39377"/>
                    <a:pt x="73572" y="46523"/>
                    <a:pt x="53057" y="44448"/>
                  </a:cubicBezTo>
                  <a:cubicBezTo>
                    <a:pt x="49254" y="61045"/>
                    <a:pt x="41878" y="61045"/>
                    <a:pt x="37959" y="44448"/>
                  </a:cubicBezTo>
                  <a:cubicBezTo>
                    <a:pt x="20786" y="42719"/>
                    <a:pt x="11336" y="37072"/>
                    <a:pt x="9837" y="27506"/>
                  </a:cubicBezTo>
                  <a:lnTo>
                    <a:pt x="8339" y="19438"/>
                  </a:lnTo>
                  <a:cubicBezTo>
                    <a:pt x="-3417" y="4571"/>
                    <a:pt x="-2725" y="-1768"/>
                    <a:pt x="10298" y="422"/>
                  </a:cubicBezTo>
                  <a:lnTo>
                    <a:pt x="25512" y="14713"/>
                  </a:lnTo>
                  <a:cubicBezTo>
                    <a:pt x="28624" y="17594"/>
                    <a:pt x="35078" y="3649"/>
                    <a:pt x="36461" y="1805"/>
                  </a:cubicBezTo>
                  <a:close/>
                </a:path>
              </a:pathLst>
            </a:custGeom>
            <a:solidFill>
              <a:srgbClr val="77680B"/>
            </a:solidFill>
            <a:ln w="11479" cap="flat">
              <a:noFill/>
              <a:prstDash val="solid"/>
              <a:miter/>
            </a:ln>
          </p:spPr>
          <p:txBody>
            <a:bodyPr/>
            <a:lstStyle/>
            <a:p>
              <a:endParaRPr lang="en-US"/>
            </a:p>
          </p:txBody>
        </p:sp>
        <p:sp>
          <p:nvSpPr>
            <p:cNvPr id="1505" name="Freeform: Shape 1504">
              <a:extLst>
                <a:ext uri="{FF2B5EF4-FFF2-40B4-BE49-F238E27FC236}">
                  <a16:creationId xmlns:a16="http://schemas.microsoft.com/office/drawing/2014/main" id="{5D1F52FA-880B-4DBC-7A84-643A5E5E2457}"/>
                </a:ext>
              </a:extLst>
            </p:cNvPr>
            <p:cNvSpPr/>
            <p:nvPr/>
          </p:nvSpPr>
          <p:spPr>
            <a:xfrm>
              <a:off x="10427729" y="3220924"/>
              <a:ext cx="44372" cy="20053"/>
            </a:xfrm>
            <a:custGeom>
              <a:avLst/>
              <a:gdLst>
                <a:gd name="csX0" fmla="*/ 37342 w 44372"/>
                <a:gd name="csY0" fmla="*/ 0 h 20053"/>
                <a:gd name="csX1" fmla="*/ 44372 w 44372"/>
                <a:gd name="csY1" fmla="*/ 8413 h 20053"/>
                <a:gd name="csX2" fmla="*/ 14637 w 44372"/>
                <a:gd name="csY2" fmla="*/ 20054 h 20053"/>
                <a:gd name="csX3" fmla="*/ 0 w 44372"/>
                <a:gd name="csY3" fmla="*/ 8644 h 20053"/>
                <a:gd name="csX4" fmla="*/ 37227 w 44372"/>
                <a:gd name="csY4" fmla="*/ 0 h 20053"/>
              </a:gdLst>
              <a:ahLst/>
              <a:cxnLst>
                <a:cxn ang="0">
                  <a:pos x="csX0" y="csY0"/>
                </a:cxn>
                <a:cxn ang="0">
                  <a:pos x="csX1" y="csY1"/>
                </a:cxn>
                <a:cxn ang="0">
                  <a:pos x="csX2" y="csY2"/>
                </a:cxn>
                <a:cxn ang="0">
                  <a:pos x="csX3" y="csY3"/>
                </a:cxn>
                <a:cxn ang="0">
                  <a:pos x="csX4" y="csY4"/>
                </a:cxn>
              </a:cxnLst>
              <a:rect l="l" t="t" r="r" b="b"/>
              <a:pathLst>
                <a:path w="44372" h="20053">
                  <a:moveTo>
                    <a:pt x="37342" y="0"/>
                  </a:moveTo>
                  <a:lnTo>
                    <a:pt x="44372" y="8413"/>
                  </a:lnTo>
                  <a:lnTo>
                    <a:pt x="14637" y="20054"/>
                  </a:lnTo>
                  <a:lnTo>
                    <a:pt x="0" y="8644"/>
                  </a:lnTo>
                  <a:cubicBezTo>
                    <a:pt x="7376" y="3803"/>
                    <a:pt x="25932" y="346"/>
                    <a:pt x="37227" y="0"/>
                  </a:cubicBezTo>
                  <a:close/>
                </a:path>
              </a:pathLst>
            </a:custGeom>
            <a:solidFill>
              <a:srgbClr val="929A0B"/>
            </a:solidFill>
            <a:ln w="11479" cap="flat">
              <a:noFill/>
              <a:prstDash val="solid"/>
              <a:miter/>
            </a:ln>
          </p:spPr>
          <p:txBody>
            <a:bodyPr/>
            <a:lstStyle/>
            <a:p>
              <a:endParaRPr lang="en-US"/>
            </a:p>
          </p:txBody>
        </p:sp>
        <p:sp>
          <p:nvSpPr>
            <p:cNvPr id="1506" name="Freeform: Shape 1505">
              <a:extLst>
                <a:ext uri="{FF2B5EF4-FFF2-40B4-BE49-F238E27FC236}">
                  <a16:creationId xmlns:a16="http://schemas.microsoft.com/office/drawing/2014/main" id="{6C782F76-1029-BA93-1D78-0B77D78DD8A6}"/>
                </a:ext>
              </a:extLst>
            </p:cNvPr>
            <p:cNvSpPr/>
            <p:nvPr/>
          </p:nvSpPr>
          <p:spPr>
            <a:xfrm>
              <a:off x="9757651" y="3436446"/>
              <a:ext cx="53513" cy="105939"/>
            </a:xfrm>
            <a:custGeom>
              <a:avLst/>
              <a:gdLst>
                <a:gd name="csX0" fmla="*/ 40453 w 53513"/>
                <a:gd name="csY0" fmla="*/ 34461 h 105939"/>
                <a:gd name="csX1" fmla="*/ 39300 w 53513"/>
                <a:gd name="csY1" fmla="*/ 42182 h 105939"/>
                <a:gd name="csX2" fmla="*/ 23050 w 53513"/>
                <a:gd name="csY2" fmla="*/ 85978 h 105939"/>
                <a:gd name="csX3" fmla="*/ 23050 w 53513"/>
                <a:gd name="csY3" fmla="*/ 103151 h 105939"/>
                <a:gd name="csX4" fmla="*/ 11064 w 53513"/>
                <a:gd name="csY4" fmla="*/ 78487 h 105939"/>
                <a:gd name="csX5" fmla="*/ 22935 w 53513"/>
                <a:gd name="csY5" fmla="*/ 19132 h 105939"/>
                <a:gd name="csX6" fmla="*/ 41951 w 53513"/>
                <a:gd name="csY6" fmla="*/ 0 h 105939"/>
                <a:gd name="csX7" fmla="*/ 53131 w 53513"/>
                <a:gd name="csY7" fmla="*/ 2190 h 105939"/>
                <a:gd name="csX8" fmla="*/ 40453 w 53513"/>
                <a:gd name="csY8" fmla="*/ 34345 h 1059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513" h="105939">
                  <a:moveTo>
                    <a:pt x="40453" y="34461"/>
                  </a:moveTo>
                  <a:cubicBezTo>
                    <a:pt x="47368" y="37457"/>
                    <a:pt x="46907" y="39993"/>
                    <a:pt x="39300" y="42182"/>
                  </a:cubicBezTo>
                  <a:cubicBezTo>
                    <a:pt x="29619" y="50135"/>
                    <a:pt x="23050" y="70996"/>
                    <a:pt x="23050" y="85978"/>
                  </a:cubicBezTo>
                  <a:cubicBezTo>
                    <a:pt x="28467" y="95199"/>
                    <a:pt x="28467" y="100961"/>
                    <a:pt x="23050" y="103151"/>
                  </a:cubicBezTo>
                  <a:cubicBezTo>
                    <a:pt x="7606" y="113754"/>
                    <a:pt x="2996" y="91626"/>
                    <a:pt x="11064" y="78487"/>
                  </a:cubicBezTo>
                  <a:cubicBezTo>
                    <a:pt x="-6916" y="69728"/>
                    <a:pt x="-2997" y="50020"/>
                    <a:pt x="22935" y="19132"/>
                  </a:cubicBezTo>
                  <a:lnTo>
                    <a:pt x="41951" y="0"/>
                  </a:lnTo>
                  <a:cubicBezTo>
                    <a:pt x="45870" y="807"/>
                    <a:pt x="55551" y="2651"/>
                    <a:pt x="53131" y="2190"/>
                  </a:cubicBezTo>
                  <a:lnTo>
                    <a:pt x="40453" y="34345"/>
                  </a:lnTo>
                  <a:close/>
                </a:path>
              </a:pathLst>
            </a:custGeom>
            <a:solidFill>
              <a:srgbClr val="117633"/>
            </a:solidFill>
            <a:ln w="11479" cap="flat">
              <a:noFill/>
              <a:prstDash val="solid"/>
              <a:miter/>
            </a:ln>
          </p:spPr>
          <p:txBody>
            <a:bodyPr/>
            <a:lstStyle/>
            <a:p>
              <a:endParaRPr lang="en-US"/>
            </a:p>
          </p:txBody>
        </p:sp>
        <p:sp>
          <p:nvSpPr>
            <p:cNvPr id="1507" name="Freeform: Shape 1506">
              <a:extLst>
                <a:ext uri="{FF2B5EF4-FFF2-40B4-BE49-F238E27FC236}">
                  <a16:creationId xmlns:a16="http://schemas.microsoft.com/office/drawing/2014/main" id="{9AEBAE3F-815E-3DAD-5C3C-1AACBAE003EB}"/>
                </a:ext>
              </a:extLst>
            </p:cNvPr>
            <p:cNvSpPr/>
            <p:nvPr/>
          </p:nvSpPr>
          <p:spPr>
            <a:xfrm>
              <a:off x="9796952" y="3439212"/>
              <a:ext cx="40568" cy="81714"/>
            </a:xfrm>
            <a:custGeom>
              <a:avLst/>
              <a:gdLst>
                <a:gd name="csX0" fmla="*/ 0 w 40568"/>
                <a:gd name="csY0" fmla="*/ 39416 h 81714"/>
                <a:gd name="csX1" fmla="*/ 1153 w 40568"/>
                <a:gd name="csY1" fmla="*/ 31694 h 81714"/>
                <a:gd name="csX2" fmla="*/ 32732 w 40568"/>
                <a:gd name="csY2" fmla="*/ 0 h 81714"/>
                <a:gd name="csX3" fmla="*/ 40569 w 40568"/>
                <a:gd name="csY3" fmla="*/ 0 h 81714"/>
                <a:gd name="csX4" fmla="*/ 8644 w 40568"/>
                <a:gd name="csY4" fmla="*/ 81714 h 81714"/>
                <a:gd name="csX5" fmla="*/ 0 w 40568"/>
                <a:gd name="csY5" fmla="*/ 39416 h 81714"/>
              </a:gdLst>
              <a:ahLst/>
              <a:cxnLst>
                <a:cxn ang="0">
                  <a:pos x="csX0" y="csY0"/>
                </a:cxn>
                <a:cxn ang="0">
                  <a:pos x="csX1" y="csY1"/>
                </a:cxn>
                <a:cxn ang="0">
                  <a:pos x="csX2" y="csY2"/>
                </a:cxn>
                <a:cxn ang="0">
                  <a:pos x="csX3" y="csY3"/>
                </a:cxn>
                <a:cxn ang="0">
                  <a:pos x="csX4" y="csY4"/>
                </a:cxn>
                <a:cxn ang="0">
                  <a:pos x="csX5" y="csY5"/>
                </a:cxn>
              </a:cxnLst>
              <a:rect l="l" t="t" r="r" b="b"/>
              <a:pathLst>
                <a:path w="40568" h="81714">
                  <a:moveTo>
                    <a:pt x="0" y="39416"/>
                  </a:moveTo>
                  <a:cubicBezTo>
                    <a:pt x="231" y="37457"/>
                    <a:pt x="461" y="33423"/>
                    <a:pt x="1153" y="31694"/>
                  </a:cubicBezTo>
                  <a:lnTo>
                    <a:pt x="32732" y="0"/>
                  </a:lnTo>
                  <a:lnTo>
                    <a:pt x="40569" y="0"/>
                  </a:lnTo>
                  <a:cubicBezTo>
                    <a:pt x="32847" y="25817"/>
                    <a:pt x="23051" y="46447"/>
                    <a:pt x="8644" y="81714"/>
                  </a:cubicBezTo>
                  <a:lnTo>
                    <a:pt x="0" y="39416"/>
                  </a:lnTo>
                  <a:close/>
                </a:path>
              </a:pathLst>
            </a:custGeom>
            <a:solidFill>
              <a:srgbClr val="3AAC67"/>
            </a:solidFill>
            <a:ln w="11479" cap="flat">
              <a:noFill/>
              <a:prstDash val="solid"/>
              <a:miter/>
            </a:ln>
          </p:spPr>
          <p:txBody>
            <a:bodyPr/>
            <a:lstStyle/>
            <a:p>
              <a:endParaRPr lang="en-US"/>
            </a:p>
          </p:txBody>
        </p:sp>
        <p:sp>
          <p:nvSpPr>
            <p:cNvPr id="1508" name="Freeform: Shape 1507">
              <a:extLst>
                <a:ext uri="{FF2B5EF4-FFF2-40B4-BE49-F238E27FC236}">
                  <a16:creationId xmlns:a16="http://schemas.microsoft.com/office/drawing/2014/main" id="{A307B826-5120-C298-1626-3376AF130A24}"/>
                </a:ext>
              </a:extLst>
            </p:cNvPr>
            <p:cNvSpPr/>
            <p:nvPr/>
          </p:nvSpPr>
          <p:spPr>
            <a:xfrm>
              <a:off x="9783935" y="3527158"/>
              <a:ext cx="69248" cy="44004"/>
            </a:xfrm>
            <a:custGeom>
              <a:avLst/>
              <a:gdLst>
                <a:gd name="csX0" fmla="*/ 65917 w 69248"/>
                <a:gd name="csY0" fmla="*/ 29612 h 44004"/>
                <a:gd name="csX1" fmla="*/ 14169 w 69248"/>
                <a:gd name="csY1" fmla="*/ 38256 h 44004"/>
                <a:gd name="csX2" fmla="*/ 4949 w 69248"/>
                <a:gd name="csY2" fmla="*/ 38256 h 44004"/>
                <a:gd name="csX3" fmla="*/ 5525 w 69248"/>
                <a:gd name="csY3" fmla="*/ 29612 h 44004"/>
                <a:gd name="csX4" fmla="*/ 22813 w 69248"/>
                <a:gd name="csY4" fmla="*/ 20968 h 44004"/>
                <a:gd name="csX5" fmla="*/ 42982 w 69248"/>
                <a:gd name="csY5" fmla="*/ 19239 h 44004"/>
                <a:gd name="csX6" fmla="*/ 48745 w 69248"/>
                <a:gd name="csY6" fmla="*/ 3680 h 44004"/>
                <a:gd name="csX7" fmla="*/ 66032 w 69248"/>
                <a:gd name="csY7" fmla="*/ 29497 h 440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9248" h="44004">
                  <a:moveTo>
                    <a:pt x="65917" y="29612"/>
                  </a:moveTo>
                  <a:cubicBezTo>
                    <a:pt x="63266" y="44480"/>
                    <a:pt x="27538" y="42981"/>
                    <a:pt x="14169" y="38256"/>
                  </a:cubicBezTo>
                  <a:cubicBezTo>
                    <a:pt x="11288" y="45978"/>
                    <a:pt x="8291" y="45863"/>
                    <a:pt x="4949" y="38256"/>
                  </a:cubicBezTo>
                  <a:cubicBezTo>
                    <a:pt x="-1966" y="35836"/>
                    <a:pt x="-1505" y="32954"/>
                    <a:pt x="5525" y="29612"/>
                  </a:cubicBezTo>
                  <a:cubicBezTo>
                    <a:pt x="-4041" y="12324"/>
                    <a:pt x="1722" y="9443"/>
                    <a:pt x="22813" y="20968"/>
                  </a:cubicBezTo>
                  <a:lnTo>
                    <a:pt x="42982" y="19239"/>
                  </a:lnTo>
                  <a:cubicBezTo>
                    <a:pt x="47707" y="18894"/>
                    <a:pt x="47938" y="8406"/>
                    <a:pt x="48745" y="3680"/>
                  </a:cubicBezTo>
                  <a:cubicBezTo>
                    <a:pt x="67992" y="-8767"/>
                    <a:pt x="73524" y="13016"/>
                    <a:pt x="66032" y="29497"/>
                  </a:cubicBezTo>
                  <a:close/>
                </a:path>
              </a:pathLst>
            </a:custGeom>
            <a:solidFill>
              <a:srgbClr val="94C143"/>
            </a:solidFill>
            <a:ln w="11479" cap="flat">
              <a:noFill/>
              <a:prstDash val="solid"/>
              <a:miter/>
            </a:ln>
          </p:spPr>
          <p:txBody>
            <a:bodyPr/>
            <a:lstStyle/>
            <a:p>
              <a:endParaRPr lang="en-US"/>
            </a:p>
          </p:txBody>
        </p:sp>
        <p:sp>
          <p:nvSpPr>
            <p:cNvPr id="1509" name="Freeform: Shape 1508">
              <a:extLst>
                <a:ext uri="{FF2B5EF4-FFF2-40B4-BE49-F238E27FC236}">
                  <a16:creationId xmlns:a16="http://schemas.microsoft.com/office/drawing/2014/main" id="{0D6DB062-BABA-D38B-8E86-9D819ADC5EF1}"/>
                </a:ext>
              </a:extLst>
            </p:cNvPr>
            <p:cNvSpPr/>
            <p:nvPr/>
          </p:nvSpPr>
          <p:spPr>
            <a:xfrm>
              <a:off x="9826377" y="3419019"/>
              <a:ext cx="57933" cy="112049"/>
            </a:xfrm>
            <a:custGeom>
              <a:avLst/>
              <a:gdLst>
                <a:gd name="csX0" fmla="*/ 51827 w 57933"/>
                <a:gd name="csY0" fmla="*/ 15814 h 112049"/>
                <a:gd name="csX1" fmla="*/ 40648 w 57933"/>
                <a:gd name="csY1" fmla="*/ 34484 h 112049"/>
                <a:gd name="csX2" fmla="*/ 23360 w 57933"/>
                <a:gd name="csY2" fmla="*/ 68945 h 112049"/>
                <a:gd name="csX3" fmla="*/ 6072 w 57933"/>
                <a:gd name="csY3" fmla="*/ 112049 h 112049"/>
                <a:gd name="csX4" fmla="*/ 50560 w 57933"/>
                <a:gd name="csY4" fmla="*/ 139 h 112049"/>
                <a:gd name="csX5" fmla="*/ 51827 w 57933"/>
                <a:gd name="csY5" fmla="*/ 15814 h 112049"/>
              </a:gdLst>
              <a:ahLst/>
              <a:cxnLst>
                <a:cxn ang="0">
                  <a:pos x="csX0" y="csY0"/>
                </a:cxn>
                <a:cxn ang="0">
                  <a:pos x="csX1" y="csY1"/>
                </a:cxn>
                <a:cxn ang="0">
                  <a:pos x="csX2" y="csY2"/>
                </a:cxn>
                <a:cxn ang="0">
                  <a:pos x="csX3" y="csY3"/>
                </a:cxn>
                <a:cxn ang="0">
                  <a:pos x="csX4" y="csY4"/>
                </a:cxn>
                <a:cxn ang="0">
                  <a:pos x="csX5" y="csY5"/>
                </a:cxn>
              </a:cxnLst>
              <a:rect l="l" t="t" r="r" b="b"/>
              <a:pathLst>
                <a:path w="57933" h="112049">
                  <a:moveTo>
                    <a:pt x="51827" y="15814"/>
                  </a:moveTo>
                  <a:cubicBezTo>
                    <a:pt x="62776" y="20769"/>
                    <a:pt x="58973" y="26993"/>
                    <a:pt x="40648" y="34484"/>
                  </a:cubicBezTo>
                  <a:cubicBezTo>
                    <a:pt x="44566" y="45203"/>
                    <a:pt x="37306" y="71481"/>
                    <a:pt x="23360" y="68945"/>
                  </a:cubicBezTo>
                  <a:cubicBezTo>
                    <a:pt x="27394" y="96490"/>
                    <a:pt x="21631" y="110782"/>
                    <a:pt x="6072" y="112049"/>
                  </a:cubicBezTo>
                  <a:cubicBezTo>
                    <a:pt x="-18938" y="96029"/>
                    <a:pt x="40763" y="-4240"/>
                    <a:pt x="50560" y="139"/>
                  </a:cubicBezTo>
                  <a:cubicBezTo>
                    <a:pt x="58627" y="831"/>
                    <a:pt x="59088" y="6017"/>
                    <a:pt x="51827" y="15814"/>
                  </a:cubicBezTo>
                  <a:close/>
                </a:path>
              </a:pathLst>
            </a:custGeom>
            <a:solidFill>
              <a:srgbClr val="379B3B"/>
            </a:solidFill>
            <a:ln w="11479" cap="flat">
              <a:noFill/>
              <a:prstDash val="solid"/>
              <a:miter/>
            </a:ln>
          </p:spPr>
          <p:txBody>
            <a:bodyPr/>
            <a:lstStyle/>
            <a:p>
              <a:endParaRPr lang="en-US"/>
            </a:p>
          </p:txBody>
        </p:sp>
        <p:sp>
          <p:nvSpPr>
            <p:cNvPr id="1510" name="Freeform: Shape 1509">
              <a:extLst>
                <a:ext uri="{FF2B5EF4-FFF2-40B4-BE49-F238E27FC236}">
                  <a16:creationId xmlns:a16="http://schemas.microsoft.com/office/drawing/2014/main" id="{88882221-9E2C-9D9F-7807-E2FF0B0C44CE}"/>
                </a:ext>
              </a:extLst>
            </p:cNvPr>
            <p:cNvSpPr/>
            <p:nvPr/>
          </p:nvSpPr>
          <p:spPr>
            <a:xfrm>
              <a:off x="9876904" y="3380814"/>
              <a:ext cx="27197" cy="56956"/>
            </a:xfrm>
            <a:custGeom>
              <a:avLst/>
              <a:gdLst>
                <a:gd name="csX0" fmla="*/ 23083 w 27197"/>
                <a:gd name="csY0" fmla="*/ 32697 h 56956"/>
                <a:gd name="csX1" fmla="*/ 1301 w 27197"/>
                <a:gd name="csY1" fmla="*/ 53904 h 56956"/>
                <a:gd name="csX2" fmla="*/ 33 w 27197"/>
                <a:gd name="csY2" fmla="*/ 38229 h 56956"/>
                <a:gd name="csX3" fmla="*/ 1301 w 27197"/>
                <a:gd name="csY3" fmla="*/ 21402 h 56956"/>
                <a:gd name="csX4" fmla="*/ 13979 w 27197"/>
                <a:gd name="csY4" fmla="*/ 1925 h 56956"/>
                <a:gd name="csX5" fmla="*/ 23083 w 27197"/>
                <a:gd name="csY5" fmla="*/ 32697 h 56956"/>
              </a:gdLst>
              <a:ahLst/>
              <a:cxnLst>
                <a:cxn ang="0">
                  <a:pos x="csX0" y="csY0"/>
                </a:cxn>
                <a:cxn ang="0">
                  <a:pos x="csX1" y="csY1"/>
                </a:cxn>
                <a:cxn ang="0">
                  <a:pos x="csX2" y="csY2"/>
                </a:cxn>
                <a:cxn ang="0">
                  <a:pos x="csX3" y="csY3"/>
                </a:cxn>
                <a:cxn ang="0">
                  <a:pos x="csX4" y="csY4"/>
                </a:cxn>
                <a:cxn ang="0">
                  <a:pos x="csX5" y="csY5"/>
                </a:cxn>
              </a:cxnLst>
              <a:rect l="l" t="t" r="r" b="b"/>
              <a:pathLst>
                <a:path w="27197" h="56956">
                  <a:moveTo>
                    <a:pt x="23083" y="32697"/>
                  </a:moveTo>
                  <a:cubicBezTo>
                    <a:pt x="28731" y="43185"/>
                    <a:pt x="14901" y="64968"/>
                    <a:pt x="1301" y="53904"/>
                  </a:cubicBezTo>
                  <a:cubicBezTo>
                    <a:pt x="840" y="49639"/>
                    <a:pt x="-198" y="42148"/>
                    <a:pt x="33" y="38229"/>
                  </a:cubicBezTo>
                  <a:lnTo>
                    <a:pt x="1301" y="21402"/>
                  </a:lnTo>
                  <a:lnTo>
                    <a:pt x="13979" y="1925"/>
                  </a:lnTo>
                  <a:cubicBezTo>
                    <a:pt x="29883" y="-7526"/>
                    <a:pt x="29422" y="20250"/>
                    <a:pt x="23083" y="32697"/>
                  </a:cubicBezTo>
                  <a:close/>
                </a:path>
              </a:pathLst>
            </a:custGeom>
            <a:solidFill>
              <a:srgbClr val="5DAA35"/>
            </a:solidFill>
            <a:ln w="11479" cap="flat">
              <a:noFill/>
              <a:prstDash val="solid"/>
              <a:miter/>
            </a:ln>
          </p:spPr>
          <p:txBody>
            <a:bodyPr/>
            <a:lstStyle/>
            <a:p>
              <a:endParaRPr lang="en-US"/>
            </a:p>
          </p:txBody>
        </p:sp>
        <p:sp>
          <p:nvSpPr>
            <p:cNvPr id="1511" name="Freeform: Shape 1510">
              <a:extLst>
                <a:ext uri="{FF2B5EF4-FFF2-40B4-BE49-F238E27FC236}">
                  <a16:creationId xmlns:a16="http://schemas.microsoft.com/office/drawing/2014/main" id="{C41BC3CD-3BB8-4DA7-654A-C9C2DD7606E5}"/>
                </a:ext>
              </a:extLst>
            </p:cNvPr>
            <p:cNvSpPr/>
            <p:nvPr/>
          </p:nvSpPr>
          <p:spPr>
            <a:xfrm>
              <a:off x="9772881" y="3522540"/>
              <a:ext cx="33752" cy="37282"/>
            </a:xfrm>
            <a:custGeom>
              <a:avLst/>
              <a:gdLst>
                <a:gd name="csX0" fmla="*/ 33752 w 33752"/>
                <a:gd name="csY0" fmla="*/ 25701 h 37282"/>
                <a:gd name="csX1" fmla="*/ 16464 w 33752"/>
                <a:gd name="csY1" fmla="*/ 34345 h 37282"/>
                <a:gd name="csX2" fmla="*/ 7820 w 33752"/>
                <a:gd name="csY2" fmla="*/ 17173 h 37282"/>
                <a:gd name="csX3" fmla="*/ 7820 w 33752"/>
                <a:gd name="csY3" fmla="*/ 0 h 37282"/>
                <a:gd name="csX4" fmla="*/ 33752 w 33752"/>
                <a:gd name="csY4" fmla="*/ 25817 h 37282"/>
              </a:gdLst>
              <a:ahLst/>
              <a:cxnLst>
                <a:cxn ang="0">
                  <a:pos x="csX0" y="csY0"/>
                </a:cxn>
                <a:cxn ang="0">
                  <a:pos x="csX1" y="csY1"/>
                </a:cxn>
                <a:cxn ang="0">
                  <a:pos x="csX2" y="csY2"/>
                </a:cxn>
                <a:cxn ang="0">
                  <a:pos x="csX3" y="csY3"/>
                </a:cxn>
                <a:cxn ang="0">
                  <a:pos x="csX4" y="csY4"/>
                </a:cxn>
              </a:cxnLst>
              <a:rect l="l" t="t" r="r" b="b"/>
              <a:pathLst>
                <a:path w="33752" h="37282">
                  <a:moveTo>
                    <a:pt x="33752" y="25701"/>
                  </a:moveTo>
                  <a:lnTo>
                    <a:pt x="16464" y="34345"/>
                  </a:lnTo>
                  <a:cubicBezTo>
                    <a:pt x="444" y="44026"/>
                    <a:pt x="-6586" y="27545"/>
                    <a:pt x="7820" y="17173"/>
                  </a:cubicBezTo>
                  <a:lnTo>
                    <a:pt x="7820" y="0"/>
                  </a:lnTo>
                  <a:cubicBezTo>
                    <a:pt x="14620" y="10949"/>
                    <a:pt x="24186" y="21667"/>
                    <a:pt x="33752" y="25817"/>
                  </a:cubicBezTo>
                  <a:close/>
                </a:path>
              </a:pathLst>
            </a:custGeom>
            <a:solidFill>
              <a:srgbClr val="409D3D"/>
            </a:solidFill>
            <a:ln w="11479" cap="flat">
              <a:noFill/>
              <a:prstDash val="solid"/>
              <a:miter/>
            </a:ln>
          </p:spPr>
          <p:txBody>
            <a:bodyPr/>
            <a:lstStyle/>
            <a:p>
              <a:endParaRPr lang="en-US"/>
            </a:p>
          </p:txBody>
        </p:sp>
        <p:sp>
          <p:nvSpPr>
            <p:cNvPr id="1512" name="Freeform: Shape 1511">
              <a:extLst>
                <a:ext uri="{FF2B5EF4-FFF2-40B4-BE49-F238E27FC236}">
                  <a16:creationId xmlns:a16="http://schemas.microsoft.com/office/drawing/2014/main" id="{13818A08-72BD-0923-9544-3960F9D5E504}"/>
                </a:ext>
              </a:extLst>
            </p:cNvPr>
            <p:cNvSpPr/>
            <p:nvPr/>
          </p:nvSpPr>
          <p:spPr>
            <a:xfrm>
              <a:off x="9922875" y="3288104"/>
              <a:ext cx="74934" cy="65303"/>
            </a:xfrm>
            <a:custGeom>
              <a:avLst/>
              <a:gdLst>
                <a:gd name="csX0" fmla="*/ 39003 w 74934"/>
                <a:gd name="csY0" fmla="*/ 9579 h 65303"/>
                <a:gd name="csX1" fmla="*/ 56291 w 74934"/>
                <a:gd name="csY1" fmla="*/ 20643 h 65303"/>
                <a:gd name="csX2" fmla="*/ 57789 w 74934"/>
                <a:gd name="csY2" fmla="*/ 45537 h 65303"/>
                <a:gd name="csX3" fmla="*/ 11458 w 74934"/>
                <a:gd name="csY3" fmla="*/ 35626 h 65303"/>
                <a:gd name="csX4" fmla="*/ 11227 w 74934"/>
                <a:gd name="csY4" fmla="*/ 12575 h 65303"/>
                <a:gd name="csX5" fmla="*/ 23905 w 74934"/>
                <a:gd name="csY5" fmla="*/ 9002 h 65303"/>
                <a:gd name="csX6" fmla="*/ 39003 w 74934"/>
                <a:gd name="csY6" fmla="*/ 9694 h 6530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4934" h="65303">
                  <a:moveTo>
                    <a:pt x="39003" y="9579"/>
                  </a:moveTo>
                  <a:lnTo>
                    <a:pt x="56291" y="20643"/>
                  </a:lnTo>
                  <a:cubicBezTo>
                    <a:pt x="81301" y="18338"/>
                    <a:pt x="80494" y="38161"/>
                    <a:pt x="57789" y="45537"/>
                  </a:cubicBezTo>
                  <a:cubicBezTo>
                    <a:pt x="41193" y="68473"/>
                    <a:pt x="6502" y="78615"/>
                    <a:pt x="11458" y="35626"/>
                  </a:cubicBezTo>
                  <a:cubicBezTo>
                    <a:pt x="-6061" y="41043"/>
                    <a:pt x="-1335" y="19145"/>
                    <a:pt x="11227" y="12575"/>
                  </a:cubicBezTo>
                  <a:cubicBezTo>
                    <a:pt x="14454" y="11768"/>
                    <a:pt x="20563" y="8772"/>
                    <a:pt x="23905" y="9002"/>
                  </a:cubicBezTo>
                  <a:cubicBezTo>
                    <a:pt x="27478" y="-1831"/>
                    <a:pt x="38196" y="-4367"/>
                    <a:pt x="39003" y="9694"/>
                  </a:cubicBezTo>
                  <a:close/>
                </a:path>
              </a:pathLst>
            </a:custGeom>
            <a:solidFill>
              <a:srgbClr val="5FBCBA"/>
            </a:solidFill>
            <a:ln w="11479" cap="flat">
              <a:noFill/>
              <a:prstDash val="solid"/>
              <a:miter/>
            </a:ln>
          </p:spPr>
          <p:txBody>
            <a:bodyPr/>
            <a:lstStyle/>
            <a:p>
              <a:endParaRPr lang="en-US"/>
            </a:p>
          </p:txBody>
        </p:sp>
        <p:sp>
          <p:nvSpPr>
            <p:cNvPr id="1513" name="Freeform: Shape 1512">
              <a:extLst>
                <a:ext uri="{FF2B5EF4-FFF2-40B4-BE49-F238E27FC236}">
                  <a16:creationId xmlns:a16="http://schemas.microsoft.com/office/drawing/2014/main" id="{9E1371EC-5886-7B82-29FE-EB2BC580DABC}"/>
                </a:ext>
              </a:extLst>
            </p:cNvPr>
            <p:cNvSpPr/>
            <p:nvPr/>
          </p:nvSpPr>
          <p:spPr>
            <a:xfrm>
              <a:off x="9902810" y="3300679"/>
              <a:ext cx="43795" cy="102051"/>
            </a:xfrm>
            <a:custGeom>
              <a:avLst/>
              <a:gdLst>
                <a:gd name="csX0" fmla="*/ 31292 w 43795"/>
                <a:gd name="csY0" fmla="*/ 0 h 102051"/>
                <a:gd name="csX1" fmla="*/ 31523 w 43795"/>
                <a:gd name="csY1" fmla="*/ 23051 h 102051"/>
                <a:gd name="csX2" fmla="*/ 24262 w 43795"/>
                <a:gd name="csY2" fmla="*/ 66270 h 102051"/>
                <a:gd name="csX3" fmla="*/ 7435 w 43795"/>
                <a:gd name="csY3" fmla="*/ 101192 h 102051"/>
                <a:gd name="csX4" fmla="*/ 7781 w 43795"/>
                <a:gd name="csY4" fmla="*/ 23051 h 102051"/>
                <a:gd name="csX5" fmla="*/ 16194 w 43795"/>
                <a:gd name="csY5" fmla="*/ 3919 h 102051"/>
                <a:gd name="csX6" fmla="*/ 31292 w 43795"/>
                <a:gd name="csY6" fmla="*/ 115 h 1020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795" h="102051">
                  <a:moveTo>
                    <a:pt x="31292" y="0"/>
                  </a:moveTo>
                  <a:lnTo>
                    <a:pt x="31523" y="23051"/>
                  </a:lnTo>
                  <a:cubicBezTo>
                    <a:pt x="50078" y="45064"/>
                    <a:pt x="47543" y="59470"/>
                    <a:pt x="24262" y="66270"/>
                  </a:cubicBezTo>
                  <a:cubicBezTo>
                    <a:pt x="50885" y="74799"/>
                    <a:pt x="30140" y="107761"/>
                    <a:pt x="7435" y="101192"/>
                  </a:cubicBezTo>
                  <a:cubicBezTo>
                    <a:pt x="-2592" y="81484"/>
                    <a:pt x="-2477" y="55321"/>
                    <a:pt x="7781" y="23051"/>
                  </a:cubicBezTo>
                  <a:lnTo>
                    <a:pt x="16194" y="3919"/>
                  </a:lnTo>
                  <a:cubicBezTo>
                    <a:pt x="17808" y="346"/>
                    <a:pt x="27489" y="1153"/>
                    <a:pt x="31292" y="115"/>
                  </a:cubicBezTo>
                  <a:close/>
                </a:path>
              </a:pathLst>
            </a:custGeom>
            <a:solidFill>
              <a:srgbClr val="19783F"/>
            </a:solidFill>
            <a:ln w="11479" cap="flat">
              <a:noFill/>
              <a:prstDash val="solid"/>
              <a:miter/>
            </a:ln>
          </p:spPr>
          <p:txBody>
            <a:bodyPr/>
            <a:lstStyle/>
            <a:p>
              <a:endParaRPr lang="en-US"/>
            </a:p>
          </p:txBody>
        </p:sp>
        <p:sp>
          <p:nvSpPr>
            <p:cNvPr id="1514" name="Freeform: Shape 1513">
              <a:extLst>
                <a:ext uri="{FF2B5EF4-FFF2-40B4-BE49-F238E27FC236}">
                  <a16:creationId xmlns:a16="http://schemas.microsoft.com/office/drawing/2014/main" id="{525504FE-523A-53A7-EB97-56790752654E}"/>
                </a:ext>
              </a:extLst>
            </p:cNvPr>
            <p:cNvSpPr/>
            <p:nvPr/>
          </p:nvSpPr>
          <p:spPr>
            <a:xfrm>
              <a:off x="9890998" y="3323614"/>
              <a:ext cx="30322" cy="95515"/>
            </a:xfrm>
            <a:custGeom>
              <a:avLst/>
              <a:gdLst>
                <a:gd name="csX0" fmla="*/ 19247 w 30322"/>
                <a:gd name="csY0" fmla="*/ 78141 h 95515"/>
                <a:gd name="csX1" fmla="*/ 17288 w 30322"/>
                <a:gd name="csY1" fmla="*/ 89897 h 95515"/>
                <a:gd name="csX2" fmla="*/ 9105 w 30322"/>
                <a:gd name="csY2" fmla="*/ 89897 h 95515"/>
                <a:gd name="csX3" fmla="*/ 0 w 30322"/>
                <a:gd name="csY3" fmla="*/ 59125 h 95515"/>
                <a:gd name="csX4" fmla="*/ 19593 w 30322"/>
                <a:gd name="csY4" fmla="*/ 0 h 95515"/>
                <a:gd name="csX5" fmla="*/ 25701 w 30322"/>
                <a:gd name="csY5" fmla="*/ 8644 h 95515"/>
                <a:gd name="csX6" fmla="*/ 19247 w 30322"/>
                <a:gd name="csY6" fmla="*/ 78256 h 955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322" h="95515">
                  <a:moveTo>
                    <a:pt x="19247" y="78141"/>
                  </a:moveTo>
                  <a:cubicBezTo>
                    <a:pt x="35152" y="80907"/>
                    <a:pt x="33423" y="86785"/>
                    <a:pt x="17288" y="89897"/>
                  </a:cubicBezTo>
                  <a:cubicBezTo>
                    <a:pt x="15444" y="97504"/>
                    <a:pt x="12678" y="97273"/>
                    <a:pt x="9105" y="89897"/>
                  </a:cubicBezTo>
                  <a:lnTo>
                    <a:pt x="0" y="59125"/>
                  </a:lnTo>
                  <a:cubicBezTo>
                    <a:pt x="461" y="38033"/>
                    <a:pt x="7491" y="16827"/>
                    <a:pt x="19593" y="0"/>
                  </a:cubicBezTo>
                  <a:lnTo>
                    <a:pt x="25701" y="8644"/>
                  </a:lnTo>
                  <a:lnTo>
                    <a:pt x="19247" y="78256"/>
                  </a:lnTo>
                  <a:close/>
                </a:path>
              </a:pathLst>
            </a:custGeom>
            <a:solidFill>
              <a:srgbClr val="45731E"/>
            </a:solidFill>
            <a:ln w="11479" cap="flat">
              <a:noFill/>
              <a:prstDash val="solid"/>
              <a:miter/>
            </a:ln>
          </p:spPr>
          <p:txBody>
            <a:bodyPr/>
            <a:lstStyle/>
            <a:p>
              <a:endParaRPr lang="en-US"/>
            </a:p>
          </p:txBody>
        </p:sp>
        <p:sp>
          <p:nvSpPr>
            <p:cNvPr id="1515" name="Freeform: Shape 1514">
              <a:extLst>
                <a:ext uri="{FF2B5EF4-FFF2-40B4-BE49-F238E27FC236}">
                  <a16:creationId xmlns:a16="http://schemas.microsoft.com/office/drawing/2014/main" id="{B192706C-BEA1-32D5-18DC-74556E73C703}"/>
                </a:ext>
              </a:extLst>
            </p:cNvPr>
            <p:cNvSpPr/>
            <p:nvPr/>
          </p:nvSpPr>
          <p:spPr>
            <a:xfrm>
              <a:off x="9946549" y="3274927"/>
              <a:ext cx="60277" cy="22755"/>
            </a:xfrm>
            <a:custGeom>
              <a:avLst/>
              <a:gdLst>
                <a:gd name="csX0" fmla="*/ 15329 w 60277"/>
                <a:gd name="csY0" fmla="*/ 22755 h 22755"/>
                <a:gd name="csX1" fmla="*/ 231 w 60277"/>
                <a:gd name="csY1" fmla="*/ 22064 h 22755"/>
                <a:gd name="csX2" fmla="*/ 0 w 60277"/>
                <a:gd name="csY2" fmla="*/ 13074 h 22755"/>
                <a:gd name="csX3" fmla="*/ 21206 w 60277"/>
                <a:gd name="csY3" fmla="*/ 166 h 22755"/>
                <a:gd name="csX4" fmla="*/ 60277 w 60277"/>
                <a:gd name="csY4" fmla="*/ 10654 h 22755"/>
                <a:gd name="csX5" fmla="*/ 15444 w 60277"/>
                <a:gd name="csY5" fmla="*/ 22755 h 22755"/>
              </a:gdLst>
              <a:ahLst/>
              <a:cxnLst>
                <a:cxn ang="0">
                  <a:pos x="csX0" y="csY0"/>
                </a:cxn>
                <a:cxn ang="0">
                  <a:pos x="csX1" y="csY1"/>
                </a:cxn>
                <a:cxn ang="0">
                  <a:pos x="csX2" y="csY2"/>
                </a:cxn>
                <a:cxn ang="0">
                  <a:pos x="csX3" y="csY3"/>
                </a:cxn>
                <a:cxn ang="0">
                  <a:pos x="csX4" y="csY4"/>
                </a:cxn>
                <a:cxn ang="0">
                  <a:pos x="csX5" y="csY5"/>
                </a:cxn>
              </a:cxnLst>
              <a:rect l="l" t="t" r="r" b="b"/>
              <a:pathLst>
                <a:path w="60277" h="22755">
                  <a:moveTo>
                    <a:pt x="15329" y="22755"/>
                  </a:moveTo>
                  <a:lnTo>
                    <a:pt x="231" y="22064"/>
                  </a:lnTo>
                  <a:lnTo>
                    <a:pt x="0" y="13074"/>
                  </a:lnTo>
                  <a:cubicBezTo>
                    <a:pt x="4380" y="9155"/>
                    <a:pt x="14983" y="-1448"/>
                    <a:pt x="21206" y="166"/>
                  </a:cubicBezTo>
                  <a:lnTo>
                    <a:pt x="60277" y="10654"/>
                  </a:lnTo>
                  <a:lnTo>
                    <a:pt x="15444" y="22755"/>
                  </a:lnTo>
                  <a:close/>
                </a:path>
              </a:pathLst>
            </a:custGeom>
            <a:solidFill>
              <a:srgbClr val="058262"/>
            </a:solidFill>
            <a:ln w="11479" cap="flat">
              <a:noFill/>
              <a:prstDash val="solid"/>
              <a:miter/>
            </a:ln>
          </p:spPr>
          <p:txBody>
            <a:bodyPr/>
            <a:lstStyle/>
            <a:p>
              <a:endParaRPr lang="en-US"/>
            </a:p>
          </p:txBody>
        </p:sp>
        <p:sp>
          <p:nvSpPr>
            <p:cNvPr id="1516" name="Freeform: Shape 1515">
              <a:extLst>
                <a:ext uri="{FF2B5EF4-FFF2-40B4-BE49-F238E27FC236}">
                  <a16:creationId xmlns:a16="http://schemas.microsoft.com/office/drawing/2014/main" id="{FDA3EC92-99CA-1E9D-5CFF-2FF224D7C796}"/>
                </a:ext>
              </a:extLst>
            </p:cNvPr>
            <p:cNvSpPr/>
            <p:nvPr/>
          </p:nvSpPr>
          <p:spPr>
            <a:xfrm>
              <a:off x="9736444" y="3455694"/>
              <a:ext cx="47731" cy="152824"/>
            </a:xfrm>
            <a:custGeom>
              <a:avLst/>
              <a:gdLst>
                <a:gd name="csX0" fmla="*/ 32271 w 47731"/>
                <a:gd name="csY0" fmla="*/ 59240 h 152824"/>
                <a:gd name="csX1" fmla="*/ 31349 w 47731"/>
                <a:gd name="csY1" fmla="*/ 81253 h 152824"/>
                <a:gd name="csX2" fmla="*/ 35613 w 47731"/>
                <a:gd name="csY2" fmla="*/ 127008 h 152824"/>
                <a:gd name="csX3" fmla="*/ 35613 w 47731"/>
                <a:gd name="csY3" fmla="*/ 152825 h 152824"/>
                <a:gd name="csX4" fmla="*/ 8068 w 47731"/>
                <a:gd name="csY4" fmla="*/ 100385 h 152824"/>
                <a:gd name="csX5" fmla="*/ 2651 w 47731"/>
                <a:gd name="csY5" fmla="*/ 99463 h 152824"/>
                <a:gd name="csX6" fmla="*/ 0 w 47731"/>
                <a:gd name="csY6" fmla="*/ 41721 h 152824"/>
                <a:gd name="csX7" fmla="*/ 44026 w 47731"/>
                <a:gd name="csY7" fmla="*/ 0 h 152824"/>
                <a:gd name="csX8" fmla="*/ 32155 w 47731"/>
                <a:gd name="csY8" fmla="*/ 59355 h 152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7731" h="152824">
                  <a:moveTo>
                    <a:pt x="32271" y="59240"/>
                  </a:moveTo>
                  <a:lnTo>
                    <a:pt x="31349" y="81253"/>
                  </a:lnTo>
                  <a:cubicBezTo>
                    <a:pt x="41606" y="99578"/>
                    <a:pt x="43104" y="114792"/>
                    <a:pt x="35613" y="127008"/>
                  </a:cubicBezTo>
                  <a:cubicBezTo>
                    <a:pt x="48637" y="133232"/>
                    <a:pt x="54630" y="150866"/>
                    <a:pt x="35613" y="152825"/>
                  </a:cubicBezTo>
                  <a:lnTo>
                    <a:pt x="8068" y="100385"/>
                  </a:lnTo>
                  <a:lnTo>
                    <a:pt x="2651" y="99463"/>
                  </a:lnTo>
                  <a:lnTo>
                    <a:pt x="0" y="41721"/>
                  </a:lnTo>
                  <a:lnTo>
                    <a:pt x="44026" y="0"/>
                  </a:lnTo>
                  <a:lnTo>
                    <a:pt x="32155" y="59355"/>
                  </a:lnTo>
                  <a:close/>
                </a:path>
              </a:pathLst>
            </a:custGeom>
            <a:solidFill>
              <a:srgbClr val="5F7916"/>
            </a:solidFill>
            <a:ln w="11479" cap="flat">
              <a:noFill/>
              <a:prstDash val="solid"/>
              <a:miter/>
            </a:ln>
          </p:spPr>
          <p:txBody>
            <a:bodyPr/>
            <a:lstStyle/>
            <a:p>
              <a:endParaRPr lang="en-US"/>
            </a:p>
          </p:txBody>
        </p:sp>
        <p:sp>
          <p:nvSpPr>
            <p:cNvPr id="1517" name="Freeform: Shape 1516">
              <a:extLst>
                <a:ext uri="{FF2B5EF4-FFF2-40B4-BE49-F238E27FC236}">
                  <a16:creationId xmlns:a16="http://schemas.microsoft.com/office/drawing/2014/main" id="{F59C7FC5-4CF8-AD5A-FD9E-325E715CCBA7}"/>
                </a:ext>
              </a:extLst>
            </p:cNvPr>
            <p:cNvSpPr/>
            <p:nvPr/>
          </p:nvSpPr>
          <p:spPr>
            <a:xfrm>
              <a:off x="11066227" y="4176944"/>
              <a:ext cx="43565" cy="35382"/>
            </a:xfrm>
            <a:custGeom>
              <a:avLst/>
              <a:gdLst>
                <a:gd name="csX0" fmla="*/ 42182 w 43565"/>
                <a:gd name="csY0" fmla="*/ 4956 h 35382"/>
                <a:gd name="csX1" fmla="*/ 43565 w 43565"/>
                <a:gd name="csY1" fmla="*/ 35383 h 35382"/>
                <a:gd name="csX2" fmla="*/ 20861 w 43565"/>
                <a:gd name="csY2" fmla="*/ 14983 h 35382"/>
                <a:gd name="csX3" fmla="*/ 9220 w 43565"/>
                <a:gd name="csY3" fmla="*/ 34460 h 35382"/>
                <a:gd name="csX4" fmla="*/ 0 w 43565"/>
                <a:gd name="csY4" fmla="*/ 0 h 35382"/>
                <a:gd name="csX5" fmla="*/ 42067 w 43565"/>
                <a:gd name="csY5" fmla="*/ 4956 h 35382"/>
              </a:gdLst>
              <a:ahLst/>
              <a:cxnLst>
                <a:cxn ang="0">
                  <a:pos x="csX0" y="csY0"/>
                </a:cxn>
                <a:cxn ang="0">
                  <a:pos x="csX1" y="csY1"/>
                </a:cxn>
                <a:cxn ang="0">
                  <a:pos x="csX2" y="csY2"/>
                </a:cxn>
                <a:cxn ang="0">
                  <a:pos x="csX3" y="csY3"/>
                </a:cxn>
                <a:cxn ang="0">
                  <a:pos x="csX4" y="csY4"/>
                </a:cxn>
                <a:cxn ang="0">
                  <a:pos x="csX5" y="csY5"/>
                </a:cxn>
              </a:cxnLst>
              <a:rect l="l" t="t" r="r" b="b"/>
              <a:pathLst>
                <a:path w="43565" h="35382">
                  <a:moveTo>
                    <a:pt x="42182" y="4956"/>
                  </a:moveTo>
                  <a:lnTo>
                    <a:pt x="43565" y="35383"/>
                  </a:lnTo>
                  <a:lnTo>
                    <a:pt x="20861" y="14983"/>
                  </a:lnTo>
                  <a:cubicBezTo>
                    <a:pt x="16481" y="11064"/>
                    <a:pt x="7952" y="30542"/>
                    <a:pt x="9220" y="34460"/>
                  </a:cubicBezTo>
                  <a:cubicBezTo>
                    <a:pt x="3342" y="26969"/>
                    <a:pt x="0" y="10949"/>
                    <a:pt x="0" y="0"/>
                  </a:cubicBezTo>
                  <a:lnTo>
                    <a:pt x="42067" y="4956"/>
                  </a:lnTo>
                  <a:close/>
                </a:path>
              </a:pathLst>
            </a:custGeom>
            <a:solidFill>
              <a:srgbClr val="9E7405"/>
            </a:solidFill>
            <a:ln w="11479" cap="flat">
              <a:noFill/>
              <a:prstDash val="solid"/>
              <a:miter/>
            </a:ln>
          </p:spPr>
          <p:txBody>
            <a:bodyPr/>
            <a:lstStyle/>
            <a:p>
              <a:endParaRPr lang="en-US"/>
            </a:p>
          </p:txBody>
        </p:sp>
        <p:sp>
          <p:nvSpPr>
            <p:cNvPr id="1518" name="Freeform: Shape 1517">
              <a:extLst>
                <a:ext uri="{FF2B5EF4-FFF2-40B4-BE49-F238E27FC236}">
                  <a16:creationId xmlns:a16="http://schemas.microsoft.com/office/drawing/2014/main" id="{271E6DFC-D065-8379-F9DF-B9E46B9A3474}"/>
                </a:ext>
              </a:extLst>
            </p:cNvPr>
            <p:cNvSpPr/>
            <p:nvPr/>
          </p:nvSpPr>
          <p:spPr>
            <a:xfrm>
              <a:off x="11213501" y="4038987"/>
              <a:ext cx="43606" cy="43619"/>
            </a:xfrm>
            <a:custGeom>
              <a:avLst/>
              <a:gdLst>
                <a:gd name="csX0" fmla="*/ 43584 w 43606"/>
                <a:gd name="csY0" fmla="*/ 1729 h 43619"/>
                <a:gd name="csX1" fmla="*/ 23646 w 43606"/>
                <a:gd name="csY1" fmla="*/ 43565 h 43619"/>
                <a:gd name="csX2" fmla="*/ 9009 w 43606"/>
                <a:gd name="csY2" fmla="*/ 19247 h 43619"/>
                <a:gd name="csX3" fmla="*/ 8202 w 43606"/>
                <a:gd name="csY3" fmla="*/ 0 h 43619"/>
                <a:gd name="csX4" fmla="*/ 43584 w 43606"/>
                <a:gd name="csY4" fmla="*/ 1614 h 43619"/>
              </a:gdLst>
              <a:ahLst/>
              <a:cxnLst>
                <a:cxn ang="0">
                  <a:pos x="csX0" y="csY0"/>
                </a:cxn>
                <a:cxn ang="0">
                  <a:pos x="csX1" y="csY1"/>
                </a:cxn>
                <a:cxn ang="0">
                  <a:pos x="csX2" y="csY2"/>
                </a:cxn>
                <a:cxn ang="0">
                  <a:pos x="csX3" y="csY3"/>
                </a:cxn>
                <a:cxn ang="0">
                  <a:pos x="csX4" y="csY4"/>
                </a:cxn>
              </a:cxnLst>
              <a:rect l="l" t="t" r="r" b="b"/>
              <a:pathLst>
                <a:path w="43606" h="43619">
                  <a:moveTo>
                    <a:pt x="43584" y="1729"/>
                  </a:moveTo>
                  <a:cubicBezTo>
                    <a:pt x="44160" y="14868"/>
                    <a:pt x="33211" y="37688"/>
                    <a:pt x="23646" y="43565"/>
                  </a:cubicBezTo>
                  <a:cubicBezTo>
                    <a:pt x="14771" y="44372"/>
                    <a:pt x="9930" y="36189"/>
                    <a:pt x="9009" y="19247"/>
                  </a:cubicBezTo>
                  <a:cubicBezTo>
                    <a:pt x="-2747" y="23281"/>
                    <a:pt x="-2978" y="16942"/>
                    <a:pt x="8202" y="0"/>
                  </a:cubicBezTo>
                  <a:lnTo>
                    <a:pt x="43584" y="1614"/>
                  </a:lnTo>
                  <a:close/>
                </a:path>
              </a:pathLst>
            </a:custGeom>
            <a:solidFill>
              <a:srgbClr val="B17A05"/>
            </a:solidFill>
            <a:ln w="11479" cap="flat">
              <a:noFill/>
              <a:prstDash val="solid"/>
              <a:miter/>
            </a:ln>
          </p:spPr>
          <p:txBody>
            <a:bodyPr/>
            <a:lstStyle/>
            <a:p>
              <a:endParaRPr lang="en-US"/>
            </a:p>
          </p:txBody>
        </p:sp>
        <p:sp>
          <p:nvSpPr>
            <p:cNvPr id="1519" name="Freeform: Shape 1518">
              <a:extLst>
                <a:ext uri="{FF2B5EF4-FFF2-40B4-BE49-F238E27FC236}">
                  <a16:creationId xmlns:a16="http://schemas.microsoft.com/office/drawing/2014/main" id="{D613081D-B7B0-8888-6FC0-2EB9A6B922E4}"/>
                </a:ext>
              </a:extLst>
            </p:cNvPr>
            <p:cNvSpPr/>
            <p:nvPr/>
          </p:nvSpPr>
          <p:spPr>
            <a:xfrm>
              <a:off x="11203225" y="4058234"/>
              <a:ext cx="34497" cy="31002"/>
            </a:xfrm>
            <a:custGeom>
              <a:avLst/>
              <a:gdLst>
                <a:gd name="csX0" fmla="*/ 33922 w 34497"/>
                <a:gd name="csY0" fmla="*/ 24318 h 31002"/>
                <a:gd name="csX1" fmla="*/ 34498 w 34497"/>
                <a:gd name="csY1" fmla="*/ 31003 h 31002"/>
                <a:gd name="csX2" fmla="*/ 10871 w 34497"/>
                <a:gd name="csY2" fmla="*/ 25471 h 31002"/>
                <a:gd name="csX3" fmla="*/ 19285 w 34497"/>
                <a:gd name="csY3" fmla="*/ 0 h 31002"/>
                <a:gd name="csX4" fmla="*/ 32884 w 34497"/>
                <a:gd name="csY4" fmla="*/ 5763 h 31002"/>
                <a:gd name="csX5" fmla="*/ 33922 w 34497"/>
                <a:gd name="csY5" fmla="*/ 24318 h 31002"/>
              </a:gdLst>
              <a:ahLst/>
              <a:cxnLst>
                <a:cxn ang="0">
                  <a:pos x="csX0" y="csY0"/>
                </a:cxn>
                <a:cxn ang="0">
                  <a:pos x="csX1" y="csY1"/>
                </a:cxn>
                <a:cxn ang="0">
                  <a:pos x="csX2" y="csY2"/>
                </a:cxn>
                <a:cxn ang="0">
                  <a:pos x="csX3" y="csY3"/>
                </a:cxn>
                <a:cxn ang="0">
                  <a:pos x="csX4" y="csY4"/>
                </a:cxn>
                <a:cxn ang="0">
                  <a:pos x="csX5" y="csY5"/>
                </a:cxn>
              </a:cxnLst>
              <a:rect l="l" t="t" r="r" b="b"/>
              <a:pathLst>
                <a:path w="34497" h="31002">
                  <a:moveTo>
                    <a:pt x="33922" y="24318"/>
                  </a:moveTo>
                  <a:lnTo>
                    <a:pt x="34498" y="31003"/>
                  </a:lnTo>
                  <a:lnTo>
                    <a:pt x="10871" y="25471"/>
                  </a:lnTo>
                  <a:cubicBezTo>
                    <a:pt x="-9759" y="20861"/>
                    <a:pt x="2342" y="1614"/>
                    <a:pt x="19285" y="0"/>
                  </a:cubicBezTo>
                  <a:cubicBezTo>
                    <a:pt x="23895" y="922"/>
                    <a:pt x="32654" y="1614"/>
                    <a:pt x="32884" y="5763"/>
                  </a:cubicBezTo>
                  <a:lnTo>
                    <a:pt x="33922" y="24318"/>
                  </a:lnTo>
                  <a:close/>
                </a:path>
              </a:pathLst>
            </a:custGeom>
            <a:solidFill>
              <a:srgbClr val="D99208"/>
            </a:solidFill>
            <a:ln w="11479" cap="flat">
              <a:noFill/>
              <a:prstDash val="solid"/>
              <a:miter/>
            </a:ln>
          </p:spPr>
          <p:txBody>
            <a:bodyPr/>
            <a:lstStyle/>
            <a:p>
              <a:endParaRPr lang="en-US"/>
            </a:p>
          </p:txBody>
        </p:sp>
        <p:sp>
          <p:nvSpPr>
            <p:cNvPr id="1520" name="Freeform: Shape 1519">
              <a:extLst>
                <a:ext uri="{FF2B5EF4-FFF2-40B4-BE49-F238E27FC236}">
                  <a16:creationId xmlns:a16="http://schemas.microsoft.com/office/drawing/2014/main" id="{A5375079-06F9-D5BF-7152-53B7BD7FA877}"/>
                </a:ext>
              </a:extLst>
            </p:cNvPr>
            <p:cNvSpPr/>
            <p:nvPr/>
          </p:nvSpPr>
          <p:spPr>
            <a:xfrm>
              <a:off x="11245676" y="4109867"/>
              <a:ext cx="14264" cy="41490"/>
            </a:xfrm>
            <a:custGeom>
              <a:avLst/>
              <a:gdLst>
                <a:gd name="csX0" fmla="*/ 10488 w 14264"/>
                <a:gd name="csY0" fmla="*/ 6685 h 41490"/>
                <a:gd name="csX1" fmla="*/ 8529 w 14264"/>
                <a:gd name="csY1" fmla="*/ 41491 h 41490"/>
                <a:gd name="csX2" fmla="*/ 0 w 14264"/>
                <a:gd name="csY2" fmla="*/ 0 h 41490"/>
                <a:gd name="csX3" fmla="*/ 10488 w 14264"/>
                <a:gd name="csY3" fmla="*/ 6685 h 41490"/>
              </a:gdLst>
              <a:ahLst/>
              <a:cxnLst>
                <a:cxn ang="0">
                  <a:pos x="csX0" y="csY0"/>
                </a:cxn>
                <a:cxn ang="0">
                  <a:pos x="csX1" y="csY1"/>
                </a:cxn>
                <a:cxn ang="0">
                  <a:pos x="csX2" y="csY2"/>
                </a:cxn>
                <a:cxn ang="0">
                  <a:pos x="csX3" y="csY3"/>
                </a:cxn>
              </a:cxnLst>
              <a:rect l="l" t="t" r="r" b="b"/>
              <a:pathLst>
                <a:path w="14264" h="41490">
                  <a:moveTo>
                    <a:pt x="10488" y="6685"/>
                  </a:moveTo>
                  <a:cubicBezTo>
                    <a:pt x="15098" y="19017"/>
                    <a:pt x="16596" y="34576"/>
                    <a:pt x="8529" y="41491"/>
                  </a:cubicBezTo>
                  <a:cubicBezTo>
                    <a:pt x="4495" y="30196"/>
                    <a:pt x="1614" y="13946"/>
                    <a:pt x="0" y="0"/>
                  </a:cubicBezTo>
                  <a:lnTo>
                    <a:pt x="10488" y="6685"/>
                  </a:lnTo>
                  <a:close/>
                </a:path>
              </a:pathLst>
            </a:custGeom>
            <a:solidFill>
              <a:srgbClr val="974308"/>
            </a:solidFill>
            <a:ln w="11479" cap="flat">
              <a:noFill/>
              <a:prstDash val="solid"/>
              <a:miter/>
            </a:ln>
          </p:spPr>
          <p:txBody>
            <a:bodyPr/>
            <a:lstStyle/>
            <a:p>
              <a:endParaRPr lang="en-US"/>
            </a:p>
          </p:txBody>
        </p:sp>
        <p:sp>
          <p:nvSpPr>
            <p:cNvPr id="1521" name="Freeform: Shape 1520">
              <a:extLst>
                <a:ext uri="{FF2B5EF4-FFF2-40B4-BE49-F238E27FC236}">
                  <a16:creationId xmlns:a16="http://schemas.microsoft.com/office/drawing/2014/main" id="{7086F33F-B9CF-9BC0-40C2-BDA61797271C}"/>
                </a:ext>
              </a:extLst>
            </p:cNvPr>
            <p:cNvSpPr/>
            <p:nvPr/>
          </p:nvSpPr>
          <p:spPr>
            <a:xfrm>
              <a:off x="11075678" y="4113538"/>
              <a:ext cx="59386" cy="48662"/>
            </a:xfrm>
            <a:custGeom>
              <a:avLst/>
              <a:gdLst>
                <a:gd name="csX0" fmla="*/ 43220 w 59386"/>
                <a:gd name="csY0" fmla="*/ 12349 h 48662"/>
                <a:gd name="csX1" fmla="*/ 58663 w 59386"/>
                <a:gd name="csY1" fmla="*/ 19149 h 48662"/>
                <a:gd name="csX2" fmla="*/ 42643 w 59386"/>
                <a:gd name="csY2" fmla="*/ 46464 h 48662"/>
                <a:gd name="csX3" fmla="*/ 0 w 59386"/>
                <a:gd name="csY3" fmla="*/ 35284 h 48662"/>
                <a:gd name="csX4" fmla="*/ 43220 w 59386"/>
                <a:gd name="csY4" fmla="*/ 12234 h 48662"/>
              </a:gdLst>
              <a:ahLst/>
              <a:cxnLst>
                <a:cxn ang="0">
                  <a:pos x="csX0" y="csY0"/>
                </a:cxn>
                <a:cxn ang="0">
                  <a:pos x="csX1" y="csY1"/>
                </a:cxn>
                <a:cxn ang="0">
                  <a:pos x="csX2" y="csY2"/>
                </a:cxn>
                <a:cxn ang="0">
                  <a:pos x="csX3" y="csY3"/>
                </a:cxn>
                <a:cxn ang="0">
                  <a:pos x="csX4" y="csY4"/>
                </a:cxn>
              </a:cxnLst>
              <a:rect l="l" t="t" r="r" b="b"/>
              <a:pathLst>
                <a:path w="59386" h="48662">
                  <a:moveTo>
                    <a:pt x="43220" y="12349"/>
                  </a:moveTo>
                  <a:cubicBezTo>
                    <a:pt x="54514" y="-7013"/>
                    <a:pt x="61775" y="-2749"/>
                    <a:pt x="58663" y="19149"/>
                  </a:cubicBezTo>
                  <a:lnTo>
                    <a:pt x="42643" y="46464"/>
                  </a:lnTo>
                  <a:cubicBezTo>
                    <a:pt x="28467" y="50498"/>
                    <a:pt x="4264" y="50152"/>
                    <a:pt x="0" y="35284"/>
                  </a:cubicBezTo>
                  <a:cubicBezTo>
                    <a:pt x="6224" y="19264"/>
                    <a:pt x="25586" y="9813"/>
                    <a:pt x="43220" y="12234"/>
                  </a:cubicBezTo>
                  <a:close/>
                </a:path>
              </a:pathLst>
            </a:custGeom>
            <a:solidFill>
              <a:srgbClr val="CCAF07"/>
            </a:solidFill>
            <a:ln w="11479" cap="flat">
              <a:noFill/>
              <a:prstDash val="solid"/>
              <a:miter/>
            </a:ln>
          </p:spPr>
          <p:txBody>
            <a:bodyPr/>
            <a:lstStyle/>
            <a:p>
              <a:endParaRPr lang="en-US"/>
            </a:p>
          </p:txBody>
        </p:sp>
        <p:sp>
          <p:nvSpPr>
            <p:cNvPr id="1522" name="Freeform: Shape 1521">
              <a:extLst>
                <a:ext uri="{FF2B5EF4-FFF2-40B4-BE49-F238E27FC236}">
                  <a16:creationId xmlns:a16="http://schemas.microsoft.com/office/drawing/2014/main" id="{17210DCF-3A76-B32A-7B97-E2A7058E0EAA}"/>
                </a:ext>
              </a:extLst>
            </p:cNvPr>
            <p:cNvSpPr/>
            <p:nvPr/>
          </p:nvSpPr>
          <p:spPr>
            <a:xfrm>
              <a:off x="11088545" y="4085320"/>
              <a:ext cx="64237" cy="47482"/>
            </a:xfrm>
            <a:custGeom>
              <a:avLst/>
              <a:gdLst>
                <a:gd name="csX0" fmla="*/ 64237 w 64237"/>
                <a:gd name="csY0" fmla="*/ 15788 h 47482"/>
                <a:gd name="csX1" fmla="*/ 64007 w 64237"/>
                <a:gd name="csY1" fmla="*/ 29964 h 47482"/>
                <a:gd name="csX2" fmla="*/ 45797 w 64237"/>
                <a:gd name="csY2" fmla="*/ 47482 h 47482"/>
                <a:gd name="csX3" fmla="*/ 30353 w 64237"/>
                <a:gd name="csY3" fmla="*/ 40683 h 47482"/>
                <a:gd name="csX4" fmla="*/ 12604 w 64237"/>
                <a:gd name="csY4" fmla="*/ 23740 h 47482"/>
                <a:gd name="csX5" fmla="*/ 21248 w 64237"/>
                <a:gd name="csY5" fmla="*/ 6568 h 47482"/>
                <a:gd name="csX6" fmla="*/ 64237 w 64237"/>
                <a:gd name="csY6" fmla="*/ 15903 h 47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237" h="47482">
                  <a:moveTo>
                    <a:pt x="64237" y="15788"/>
                  </a:moveTo>
                  <a:lnTo>
                    <a:pt x="64007" y="29964"/>
                  </a:lnTo>
                  <a:cubicBezTo>
                    <a:pt x="58705" y="34113"/>
                    <a:pt x="49024" y="41950"/>
                    <a:pt x="45797" y="47482"/>
                  </a:cubicBezTo>
                  <a:lnTo>
                    <a:pt x="30353" y="40683"/>
                  </a:lnTo>
                  <a:lnTo>
                    <a:pt x="12604" y="23740"/>
                  </a:lnTo>
                  <a:cubicBezTo>
                    <a:pt x="-8372" y="11754"/>
                    <a:pt x="-1572" y="1727"/>
                    <a:pt x="21248" y="6568"/>
                  </a:cubicBezTo>
                  <a:cubicBezTo>
                    <a:pt x="22631" y="-8530"/>
                    <a:pt x="56861" y="5761"/>
                    <a:pt x="64237" y="15903"/>
                  </a:cubicBezTo>
                  <a:close/>
                </a:path>
              </a:pathLst>
            </a:custGeom>
            <a:solidFill>
              <a:srgbClr val="B8BF10"/>
            </a:solidFill>
            <a:ln w="11479" cap="flat">
              <a:noFill/>
              <a:prstDash val="solid"/>
              <a:miter/>
            </a:ln>
          </p:spPr>
          <p:txBody>
            <a:bodyPr/>
            <a:lstStyle/>
            <a:p>
              <a:endParaRPr lang="en-US"/>
            </a:p>
          </p:txBody>
        </p:sp>
        <p:sp>
          <p:nvSpPr>
            <p:cNvPr id="1523" name="Freeform: Shape 1522">
              <a:extLst>
                <a:ext uri="{FF2B5EF4-FFF2-40B4-BE49-F238E27FC236}">
                  <a16:creationId xmlns:a16="http://schemas.microsoft.com/office/drawing/2014/main" id="{1CDFB268-B1AC-764E-C6A9-EC0997646E5B}"/>
                </a:ext>
              </a:extLst>
            </p:cNvPr>
            <p:cNvSpPr/>
            <p:nvPr/>
          </p:nvSpPr>
          <p:spPr>
            <a:xfrm>
              <a:off x="11066227" y="4148822"/>
              <a:ext cx="51978" cy="19452"/>
            </a:xfrm>
            <a:custGeom>
              <a:avLst/>
              <a:gdLst>
                <a:gd name="csX0" fmla="*/ 51979 w 51978"/>
                <a:gd name="csY0" fmla="*/ 11180 h 19452"/>
                <a:gd name="csX1" fmla="*/ 0 w 51978"/>
                <a:gd name="csY1" fmla="*/ 10834 h 19452"/>
                <a:gd name="csX2" fmla="*/ 9336 w 51978"/>
                <a:gd name="csY2" fmla="*/ 0 h 19452"/>
                <a:gd name="csX3" fmla="*/ 51979 w 51978"/>
                <a:gd name="csY3" fmla="*/ 11180 h 19452"/>
              </a:gdLst>
              <a:ahLst/>
              <a:cxnLst>
                <a:cxn ang="0">
                  <a:pos x="csX0" y="csY0"/>
                </a:cxn>
                <a:cxn ang="0">
                  <a:pos x="csX1" y="csY1"/>
                </a:cxn>
                <a:cxn ang="0">
                  <a:pos x="csX2" y="csY2"/>
                </a:cxn>
                <a:cxn ang="0">
                  <a:pos x="csX3" y="csY3"/>
                </a:cxn>
              </a:cxnLst>
              <a:rect l="l" t="t" r="r" b="b"/>
              <a:pathLst>
                <a:path w="51978" h="19452">
                  <a:moveTo>
                    <a:pt x="51979" y="11180"/>
                  </a:moveTo>
                  <a:cubicBezTo>
                    <a:pt x="43911" y="24895"/>
                    <a:pt x="13485" y="19247"/>
                    <a:pt x="0" y="10834"/>
                  </a:cubicBezTo>
                  <a:lnTo>
                    <a:pt x="9336" y="0"/>
                  </a:lnTo>
                  <a:lnTo>
                    <a:pt x="51979" y="11180"/>
                  </a:lnTo>
                  <a:close/>
                </a:path>
              </a:pathLst>
            </a:custGeom>
            <a:solidFill>
              <a:srgbClr val="BE9C06"/>
            </a:solidFill>
            <a:ln w="11479" cap="flat">
              <a:noFill/>
              <a:prstDash val="solid"/>
              <a:miter/>
            </a:ln>
          </p:spPr>
          <p:txBody>
            <a:bodyPr/>
            <a:lstStyle/>
            <a:p>
              <a:endParaRPr lang="en-US"/>
            </a:p>
          </p:txBody>
        </p:sp>
        <p:sp>
          <p:nvSpPr>
            <p:cNvPr id="1524" name="Freeform: Shape 1523">
              <a:extLst>
                <a:ext uri="{FF2B5EF4-FFF2-40B4-BE49-F238E27FC236}">
                  <a16:creationId xmlns:a16="http://schemas.microsoft.com/office/drawing/2014/main" id="{C1C31AE9-F5D2-5235-70E3-6666DFF3B83A}"/>
                </a:ext>
              </a:extLst>
            </p:cNvPr>
            <p:cNvSpPr/>
            <p:nvPr/>
          </p:nvSpPr>
          <p:spPr>
            <a:xfrm>
              <a:off x="11047334" y="4045937"/>
              <a:ext cx="123196" cy="44106"/>
            </a:xfrm>
            <a:custGeom>
              <a:avLst/>
              <a:gdLst>
                <a:gd name="csX0" fmla="*/ 27652 w 123196"/>
                <a:gd name="csY0" fmla="*/ 10337 h 44106"/>
                <a:gd name="csX1" fmla="*/ 72831 w 123196"/>
                <a:gd name="csY1" fmla="*/ 10913 h 44106"/>
                <a:gd name="csX2" fmla="*/ 96112 w 123196"/>
                <a:gd name="csY2" fmla="*/ 18635 h 44106"/>
                <a:gd name="csX3" fmla="*/ 123197 w 123196"/>
                <a:gd name="csY3" fmla="*/ 36961 h 44106"/>
                <a:gd name="csX4" fmla="*/ 106716 w 123196"/>
                <a:gd name="csY4" fmla="*/ 44106 h 44106"/>
                <a:gd name="csX5" fmla="*/ 21083 w 123196"/>
                <a:gd name="csY5" fmla="*/ 21978 h 44106"/>
                <a:gd name="csX6" fmla="*/ 1836 w 123196"/>
                <a:gd name="csY6" fmla="*/ 10337 h 44106"/>
                <a:gd name="csX7" fmla="*/ 27767 w 123196"/>
                <a:gd name="csY7" fmla="*/ 10337 h 44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3196" h="44106">
                  <a:moveTo>
                    <a:pt x="27652" y="10337"/>
                  </a:moveTo>
                  <a:cubicBezTo>
                    <a:pt x="41828" y="1924"/>
                    <a:pt x="65570" y="-5798"/>
                    <a:pt x="72831" y="10913"/>
                  </a:cubicBezTo>
                  <a:cubicBezTo>
                    <a:pt x="81360" y="-2802"/>
                    <a:pt x="96804" y="1808"/>
                    <a:pt x="96112" y="18635"/>
                  </a:cubicBezTo>
                  <a:cubicBezTo>
                    <a:pt x="110404" y="22439"/>
                    <a:pt x="119509" y="28662"/>
                    <a:pt x="123197" y="36961"/>
                  </a:cubicBezTo>
                  <a:lnTo>
                    <a:pt x="106716" y="44106"/>
                  </a:lnTo>
                  <a:cubicBezTo>
                    <a:pt x="79746" y="43069"/>
                    <a:pt x="51279" y="35693"/>
                    <a:pt x="21083" y="21978"/>
                  </a:cubicBezTo>
                  <a:cubicBezTo>
                    <a:pt x="4256" y="39727"/>
                    <a:pt x="-3927" y="33849"/>
                    <a:pt x="1836" y="10337"/>
                  </a:cubicBezTo>
                  <a:cubicBezTo>
                    <a:pt x="337" y="-4185"/>
                    <a:pt x="24656" y="-2686"/>
                    <a:pt x="27767" y="10337"/>
                  </a:cubicBezTo>
                  <a:close/>
                </a:path>
              </a:pathLst>
            </a:custGeom>
            <a:solidFill>
              <a:srgbClr val="80BA4B"/>
            </a:solidFill>
            <a:ln w="11479" cap="flat">
              <a:noFill/>
              <a:prstDash val="solid"/>
              <a:miter/>
            </a:ln>
          </p:spPr>
          <p:txBody>
            <a:bodyPr/>
            <a:lstStyle/>
            <a:p>
              <a:endParaRPr lang="en-US"/>
            </a:p>
          </p:txBody>
        </p:sp>
        <p:sp>
          <p:nvSpPr>
            <p:cNvPr id="1525" name="Freeform: Shape 1524">
              <a:extLst>
                <a:ext uri="{FF2B5EF4-FFF2-40B4-BE49-F238E27FC236}">
                  <a16:creationId xmlns:a16="http://schemas.microsoft.com/office/drawing/2014/main" id="{A5283469-878C-FB12-E9F8-0167DCA9060A}"/>
                </a:ext>
              </a:extLst>
            </p:cNvPr>
            <p:cNvSpPr/>
            <p:nvPr/>
          </p:nvSpPr>
          <p:spPr>
            <a:xfrm>
              <a:off x="11065410" y="4067756"/>
              <a:ext cx="88525" cy="33236"/>
            </a:xfrm>
            <a:custGeom>
              <a:avLst/>
              <a:gdLst>
                <a:gd name="csX0" fmla="*/ 88525 w 88525"/>
                <a:gd name="csY0" fmla="*/ 22287 h 33236"/>
                <a:gd name="csX1" fmla="*/ 87373 w 88525"/>
                <a:gd name="csY1" fmla="*/ 33236 h 33236"/>
                <a:gd name="csX2" fmla="*/ 44383 w 88525"/>
                <a:gd name="csY2" fmla="*/ 23901 h 33236"/>
                <a:gd name="csX3" fmla="*/ 2892 w 88525"/>
                <a:gd name="csY3" fmla="*/ 43 h 33236"/>
                <a:gd name="csX4" fmla="*/ 56024 w 88525"/>
                <a:gd name="csY4" fmla="*/ 9148 h 33236"/>
                <a:gd name="csX5" fmla="*/ 88410 w 88525"/>
                <a:gd name="csY5" fmla="*/ 22172 h 33236"/>
              </a:gdLst>
              <a:ahLst/>
              <a:cxnLst>
                <a:cxn ang="0">
                  <a:pos x="csX0" y="csY0"/>
                </a:cxn>
                <a:cxn ang="0">
                  <a:pos x="csX1" y="csY1"/>
                </a:cxn>
                <a:cxn ang="0">
                  <a:pos x="csX2" y="csY2"/>
                </a:cxn>
                <a:cxn ang="0">
                  <a:pos x="csX3" y="csY3"/>
                </a:cxn>
                <a:cxn ang="0">
                  <a:pos x="csX4" y="csY4"/>
                </a:cxn>
                <a:cxn ang="0">
                  <a:pos x="csX5" y="csY5"/>
                </a:cxn>
              </a:cxnLst>
              <a:rect l="l" t="t" r="r" b="b"/>
              <a:pathLst>
                <a:path w="88525" h="33236">
                  <a:moveTo>
                    <a:pt x="88525" y="22287"/>
                  </a:moveTo>
                  <a:cubicBezTo>
                    <a:pt x="88064" y="25629"/>
                    <a:pt x="87373" y="30355"/>
                    <a:pt x="87373" y="33236"/>
                  </a:cubicBezTo>
                  <a:lnTo>
                    <a:pt x="44383" y="23901"/>
                  </a:lnTo>
                  <a:cubicBezTo>
                    <a:pt x="27787" y="45453"/>
                    <a:pt x="-10823" y="25860"/>
                    <a:pt x="2892" y="43"/>
                  </a:cubicBezTo>
                  <a:cubicBezTo>
                    <a:pt x="19028" y="-418"/>
                    <a:pt x="40234" y="2809"/>
                    <a:pt x="56024" y="9148"/>
                  </a:cubicBezTo>
                  <a:lnTo>
                    <a:pt x="88410" y="22172"/>
                  </a:lnTo>
                  <a:close/>
                </a:path>
              </a:pathLst>
            </a:custGeom>
            <a:solidFill>
              <a:srgbClr val="A9C945"/>
            </a:solidFill>
            <a:ln w="11479" cap="flat">
              <a:noFill/>
              <a:prstDash val="solid"/>
              <a:miter/>
            </a:ln>
          </p:spPr>
          <p:txBody>
            <a:bodyPr/>
            <a:lstStyle/>
            <a:p>
              <a:endParaRPr lang="en-US"/>
            </a:p>
          </p:txBody>
        </p:sp>
        <p:sp>
          <p:nvSpPr>
            <p:cNvPr id="1526" name="Freeform: Shape 1525">
              <a:extLst>
                <a:ext uri="{FF2B5EF4-FFF2-40B4-BE49-F238E27FC236}">
                  <a16:creationId xmlns:a16="http://schemas.microsoft.com/office/drawing/2014/main" id="{9E2AD43C-8F90-2320-7FA4-A1B51272F708}"/>
                </a:ext>
              </a:extLst>
            </p:cNvPr>
            <p:cNvSpPr/>
            <p:nvPr/>
          </p:nvSpPr>
          <p:spPr>
            <a:xfrm>
              <a:off x="11167245" y="4034183"/>
              <a:ext cx="55265" cy="50789"/>
            </a:xfrm>
            <a:custGeom>
              <a:avLst/>
              <a:gdLst>
                <a:gd name="csX0" fmla="*/ 55265 w 55265"/>
                <a:gd name="csY0" fmla="*/ 24051 h 50789"/>
                <a:gd name="csX1" fmla="*/ 46852 w 55265"/>
                <a:gd name="csY1" fmla="*/ 49522 h 50789"/>
                <a:gd name="csX2" fmla="*/ 35787 w 55265"/>
                <a:gd name="csY2" fmla="*/ 50789 h 50789"/>
                <a:gd name="csX3" fmla="*/ 11239 w 55265"/>
                <a:gd name="csY3" fmla="*/ 48830 h 50789"/>
                <a:gd name="csX4" fmla="*/ 14120 w 55265"/>
                <a:gd name="csY4" fmla="*/ 36613 h 50789"/>
                <a:gd name="csX5" fmla="*/ 31293 w 55265"/>
                <a:gd name="csY5" fmla="*/ 27278 h 50789"/>
                <a:gd name="csX6" fmla="*/ 54458 w 55265"/>
                <a:gd name="csY6" fmla="*/ 4804 h 50789"/>
                <a:gd name="csX7" fmla="*/ 55265 w 55265"/>
                <a:gd name="csY7" fmla="*/ 24051 h 507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265" h="50789">
                  <a:moveTo>
                    <a:pt x="55265" y="24051"/>
                  </a:moveTo>
                  <a:lnTo>
                    <a:pt x="46852" y="49522"/>
                  </a:lnTo>
                  <a:lnTo>
                    <a:pt x="35787" y="50789"/>
                  </a:lnTo>
                  <a:lnTo>
                    <a:pt x="11239" y="48830"/>
                  </a:lnTo>
                  <a:cubicBezTo>
                    <a:pt x="-5012" y="43298"/>
                    <a:pt x="-3283" y="36383"/>
                    <a:pt x="14120" y="36613"/>
                  </a:cubicBezTo>
                  <a:cubicBezTo>
                    <a:pt x="20459" y="20363"/>
                    <a:pt x="26221" y="17251"/>
                    <a:pt x="31293" y="27278"/>
                  </a:cubicBezTo>
                  <a:cubicBezTo>
                    <a:pt x="33367" y="1461"/>
                    <a:pt x="41089" y="-6030"/>
                    <a:pt x="54458" y="4804"/>
                  </a:cubicBezTo>
                  <a:lnTo>
                    <a:pt x="55265" y="24051"/>
                  </a:lnTo>
                  <a:close/>
                </a:path>
              </a:pathLst>
            </a:custGeom>
            <a:solidFill>
              <a:srgbClr val="5F9022"/>
            </a:solidFill>
            <a:ln w="11479" cap="flat">
              <a:noFill/>
              <a:prstDash val="solid"/>
              <a:miter/>
            </a:ln>
          </p:spPr>
          <p:txBody>
            <a:bodyPr/>
            <a:lstStyle/>
            <a:p>
              <a:endParaRPr lang="en-US"/>
            </a:p>
          </p:txBody>
        </p:sp>
        <p:sp>
          <p:nvSpPr>
            <p:cNvPr id="1527" name="Freeform: Shape 1526">
              <a:extLst>
                <a:ext uri="{FF2B5EF4-FFF2-40B4-BE49-F238E27FC236}">
                  <a16:creationId xmlns:a16="http://schemas.microsoft.com/office/drawing/2014/main" id="{A6CFB478-2B19-8C6E-8EE1-A7D7E97ED227}"/>
                </a:ext>
              </a:extLst>
            </p:cNvPr>
            <p:cNvSpPr/>
            <p:nvPr/>
          </p:nvSpPr>
          <p:spPr>
            <a:xfrm>
              <a:off x="11143447" y="4049163"/>
              <a:ext cx="38033" cy="33965"/>
            </a:xfrm>
            <a:custGeom>
              <a:avLst/>
              <a:gdLst>
                <a:gd name="csX0" fmla="*/ 37918 w 38033"/>
                <a:gd name="csY0" fmla="*/ 21749 h 33965"/>
                <a:gd name="csX1" fmla="*/ 35037 w 38033"/>
                <a:gd name="csY1" fmla="*/ 33966 h 33965"/>
                <a:gd name="csX2" fmla="*/ 27084 w 38033"/>
                <a:gd name="csY2" fmla="*/ 33966 h 33965"/>
                <a:gd name="csX3" fmla="*/ 0 w 38033"/>
                <a:gd name="csY3" fmla="*/ 15640 h 33965"/>
                <a:gd name="csX4" fmla="*/ 38033 w 38033"/>
                <a:gd name="csY4" fmla="*/ 21864 h 33965"/>
              </a:gdLst>
              <a:ahLst/>
              <a:cxnLst>
                <a:cxn ang="0">
                  <a:pos x="csX0" y="csY0"/>
                </a:cxn>
                <a:cxn ang="0">
                  <a:pos x="csX1" y="csY1"/>
                </a:cxn>
                <a:cxn ang="0">
                  <a:pos x="csX2" y="csY2"/>
                </a:cxn>
                <a:cxn ang="0">
                  <a:pos x="csX3" y="csY3"/>
                </a:cxn>
                <a:cxn ang="0">
                  <a:pos x="csX4" y="csY4"/>
                </a:cxn>
              </a:cxnLst>
              <a:rect l="l" t="t" r="r" b="b"/>
              <a:pathLst>
                <a:path w="38033" h="33965">
                  <a:moveTo>
                    <a:pt x="37918" y="21749"/>
                  </a:moveTo>
                  <a:cubicBezTo>
                    <a:pt x="36650" y="24630"/>
                    <a:pt x="35728" y="30508"/>
                    <a:pt x="35037" y="33966"/>
                  </a:cubicBezTo>
                  <a:cubicBezTo>
                    <a:pt x="32962" y="33850"/>
                    <a:pt x="29505" y="33966"/>
                    <a:pt x="27084" y="33966"/>
                  </a:cubicBezTo>
                  <a:cubicBezTo>
                    <a:pt x="17057" y="30393"/>
                    <a:pt x="5993" y="23132"/>
                    <a:pt x="0" y="15640"/>
                  </a:cubicBezTo>
                  <a:cubicBezTo>
                    <a:pt x="5186" y="-9024"/>
                    <a:pt x="36189" y="-2685"/>
                    <a:pt x="38033" y="21864"/>
                  </a:cubicBezTo>
                  <a:close/>
                </a:path>
              </a:pathLst>
            </a:custGeom>
            <a:solidFill>
              <a:srgbClr val="6BB54F"/>
            </a:solidFill>
            <a:ln w="11479" cap="flat">
              <a:noFill/>
              <a:prstDash val="solid"/>
              <a:miter/>
            </a:ln>
          </p:spPr>
          <p:txBody>
            <a:bodyPr/>
            <a:lstStyle/>
            <a:p>
              <a:endParaRPr lang="en-US"/>
            </a:p>
          </p:txBody>
        </p:sp>
        <p:sp>
          <p:nvSpPr>
            <p:cNvPr id="1528" name="Freeform: Shape 1527">
              <a:extLst>
                <a:ext uri="{FF2B5EF4-FFF2-40B4-BE49-F238E27FC236}">
                  <a16:creationId xmlns:a16="http://schemas.microsoft.com/office/drawing/2014/main" id="{60A19B39-268F-5732-4204-4E486106C883}"/>
                </a:ext>
              </a:extLst>
            </p:cNvPr>
            <p:cNvSpPr/>
            <p:nvPr/>
          </p:nvSpPr>
          <p:spPr>
            <a:xfrm>
              <a:off x="11016079" y="4047235"/>
              <a:ext cx="93713" cy="93634"/>
            </a:xfrm>
            <a:custGeom>
              <a:avLst/>
              <a:gdLst>
                <a:gd name="csX0" fmla="*/ 32976 w 93713"/>
                <a:gd name="csY0" fmla="*/ 9040 h 93634"/>
                <a:gd name="csX1" fmla="*/ 52223 w 93713"/>
                <a:gd name="csY1" fmla="*/ 20680 h 93634"/>
                <a:gd name="csX2" fmla="*/ 93714 w 93713"/>
                <a:gd name="csY2" fmla="*/ 44537 h 93634"/>
                <a:gd name="csX3" fmla="*/ 85070 w 93713"/>
                <a:gd name="csY3" fmla="*/ 61710 h 93634"/>
                <a:gd name="csX4" fmla="*/ 13268 w 93713"/>
                <a:gd name="csY4" fmla="*/ 93635 h 93634"/>
                <a:gd name="csX5" fmla="*/ 7159 w 93713"/>
                <a:gd name="csY5" fmla="*/ 16646 h 93634"/>
                <a:gd name="csX6" fmla="*/ 32976 w 93713"/>
                <a:gd name="csY6" fmla="*/ 9040 h 936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713" h="93634">
                  <a:moveTo>
                    <a:pt x="32976" y="9040"/>
                  </a:moveTo>
                  <a:lnTo>
                    <a:pt x="52223" y="20680"/>
                  </a:lnTo>
                  <a:cubicBezTo>
                    <a:pt x="63633" y="31283"/>
                    <a:pt x="78616" y="39581"/>
                    <a:pt x="93714" y="44537"/>
                  </a:cubicBezTo>
                  <a:lnTo>
                    <a:pt x="85070" y="61710"/>
                  </a:lnTo>
                  <a:lnTo>
                    <a:pt x="13268" y="93635"/>
                  </a:lnTo>
                  <a:cubicBezTo>
                    <a:pt x="-4366" y="66205"/>
                    <a:pt x="-2291" y="41310"/>
                    <a:pt x="7159" y="16646"/>
                  </a:cubicBezTo>
                  <a:cubicBezTo>
                    <a:pt x="2204" y="-526"/>
                    <a:pt x="24102" y="-6635"/>
                    <a:pt x="32976" y="9040"/>
                  </a:cubicBezTo>
                  <a:close/>
                </a:path>
              </a:pathLst>
            </a:custGeom>
            <a:solidFill>
              <a:srgbClr val="D2D326"/>
            </a:solidFill>
            <a:ln w="11479" cap="flat">
              <a:noFill/>
              <a:prstDash val="solid"/>
              <a:miter/>
            </a:ln>
          </p:spPr>
          <p:txBody>
            <a:bodyPr/>
            <a:lstStyle/>
            <a:p>
              <a:endParaRPr lang="en-US"/>
            </a:p>
          </p:txBody>
        </p:sp>
        <p:sp>
          <p:nvSpPr>
            <p:cNvPr id="1529" name="Freeform: Shape 1528">
              <a:extLst>
                <a:ext uri="{FF2B5EF4-FFF2-40B4-BE49-F238E27FC236}">
                  <a16:creationId xmlns:a16="http://schemas.microsoft.com/office/drawing/2014/main" id="{AB09F403-9759-0772-A91C-4CA8E0C439B2}"/>
                </a:ext>
              </a:extLst>
            </p:cNvPr>
            <p:cNvSpPr/>
            <p:nvPr/>
          </p:nvSpPr>
          <p:spPr>
            <a:xfrm>
              <a:off x="10930114" y="4056052"/>
              <a:ext cx="60738" cy="68220"/>
            </a:xfrm>
            <a:custGeom>
              <a:avLst/>
              <a:gdLst>
                <a:gd name="csX0" fmla="*/ 60623 w 60738"/>
                <a:gd name="csY0" fmla="*/ 28113 h 68220"/>
                <a:gd name="csX1" fmla="*/ 56935 w 60738"/>
                <a:gd name="csY1" fmla="*/ 43787 h 68220"/>
                <a:gd name="csX2" fmla="*/ 1037 w 60738"/>
                <a:gd name="csY2" fmla="*/ 68221 h 68220"/>
                <a:gd name="csX3" fmla="*/ 0 w 60738"/>
                <a:gd name="csY3" fmla="*/ 59462 h 68220"/>
                <a:gd name="csX4" fmla="*/ 23396 w 60738"/>
                <a:gd name="csY4" fmla="*/ 8866 h 68220"/>
                <a:gd name="csX5" fmla="*/ 60738 w 60738"/>
                <a:gd name="csY5" fmla="*/ 28113 h 68220"/>
              </a:gdLst>
              <a:ahLst/>
              <a:cxnLst>
                <a:cxn ang="0">
                  <a:pos x="csX0" y="csY0"/>
                </a:cxn>
                <a:cxn ang="0">
                  <a:pos x="csX1" y="csY1"/>
                </a:cxn>
                <a:cxn ang="0">
                  <a:pos x="csX2" y="csY2"/>
                </a:cxn>
                <a:cxn ang="0">
                  <a:pos x="csX3" y="csY3"/>
                </a:cxn>
                <a:cxn ang="0">
                  <a:pos x="csX4" y="csY4"/>
                </a:cxn>
                <a:cxn ang="0">
                  <a:pos x="csX5" y="csY5"/>
                </a:cxn>
              </a:cxnLst>
              <a:rect l="l" t="t" r="r" b="b"/>
              <a:pathLst>
                <a:path w="60738" h="68220">
                  <a:moveTo>
                    <a:pt x="60623" y="28113"/>
                  </a:moveTo>
                  <a:lnTo>
                    <a:pt x="56935" y="43787"/>
                  </a:lnTo>
                  <a:cubicBezTo>
                    <a:pt x="37918" y="50357"/>
                    <a:pt x="19939" y="59116"/>
                    <a:pt x="1037" y="68221"/>
                  </a:cubicBezTo>
                  <a:lnTo>
                    <a:pt x="0" y="59462"/>
                  </a:lnTo>
                  <a:cubicBezTo>
                    <a:pt x="5071" y="41943"/>
                    <a:pt x="13254" y="24195"/>
                    <a:pt x="23396" y="8866"/>
                  </a:cubicBezTo>
                  <a:cubicBezTo>
                    <a:pt x="29159" y="-13493"/>
                    <a:pt x="55321" y="11517"/>
                    <a:pt x="60738" y="28113"/>
                  </a:cubicBezTo>
                  <a:close/>
                </a:path>
              </a:pathLst>
            </a:custGeom>
            <a:solidFill>
              <a:srgbClr val="BF1E1A"/>
            </a:solidFill>
            <a:ln w="11479" cap="flat">
              <a:noFill/>
              <a:prstDash val="solid"/>
              <a:miter/>
            </a:ln>
          </p:spPr>
          <p:txBody>
            <a:bodyPr/>
            <a:lstStyle/>
            <a:p>
              <a:endParaRPr lang="en-US"/>
            </a:p>
          </p:txBody>
        </p:sp>
        <p:sp>
          <p:nvSpPr>
            <p:cNvPr id="1530" name="Freeform: Shape 1529">
              <a:extLst>
                <a:ext uri="{FF2B5EF4-FFF2-40B4-BE49-F238E27FC236}">
                  <a16:creationId xmlns:a16="http://schemas.microsoft.com/office/drawing/2014/main" id="{A9E470FE-CE7E-5E8A-76F8-414EBA423874}"/>
                </a:ext>
              </a:extLst>
            </p:cNvPr>
            <p:cNvSpPr/>
            <p:nvPr/>
          </p:nvSpPr>
          <p:spPr>
            <a:xfrm>
              <a:off x="10975544" y="4010236"/>
              <a:ext cx="56710" cy="74782"/>
            </a:xfrm>
            <a:custGeom>
              <a:avLst/>
              <a:gdLst>
                <a:gd name="csX0" fmla="*/ 47463 w 56710"/>
                <a:gd name="csY0" fmla="*/ 27713 h 74782"/>
                <a:gd name="csX1" fmla="*/ 30521 w 56710"/>
                <a:gd name="csY1" fmla="*/ 63902 h 74782"/>
                <a:gd name="csX2" fmla="*/ 24298 w 56710"/>
                <a:gd name="csY2" fmla="*/ 72892 h 74782"/>
                <a:gd name="csX3" fmla="*/ 15308 w 56710"/>
                <a:gd name="csY3" fmla="*/ 74160 h 74782"/>
                <a:gd name="csX4" fmla="*/ 13925 w 56710"/>
                <a:gd name="csY4" fmla="*/ 46153 h 74782"/>
                <a:gd name="csX5" fmla="*/ 24643 w 56710"/>
                <a:gd name="csY5" fmla="*/ 4432 h 74782"/>
                <a:gd name="csX6" fmla="*/ 32250 w 56710"/>
                <a:gd name="csY6" fmla="*/ 4778 h 74782"/>
                <a:gd name="csX7" fmla="*/ 47463 w 56710"/>
                <a:gd name="csY7" fmla="*/ 27828 h 7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6710" h="74782">
                  <a:moveTo>
                    <a:pt x="47463" y="27713"/>
                  </a:moveTo>
                  <a:cubicBezTo>
                    <a:pt x="60141" y="34282"/>
                    <a:pt x="54494" y="46384"/>
                    <a:pt x="30521" y="63902"/>
                  </a:cubicBezTo>
                  <a:lnTo>
                    <a:pt x="24298" y="72892"/>
                  </a:lnTo>
                  <a:cubicBezTo>
                    <a:pt x="22915" y="74851"/>
                    <a:pt x="17613" y="75312"/>
                    <a:pt x="15308" y="74160"/>
                  </a:cubicBezTo>
                  <a:cubicBezTo>
                    <a:pt x="-4631" y="59062"/>
                    <a:pt x="-5092" y="49726"/>
                    <a:pt x="13925" y="46153"/>
                  </a:cubicBezTo>
                  <a:cubicBezTo>
                    <a:pt x="6433" y="35896"/>
                    <a:pt x="10006" y="22066"/>
                    <a:pt x="24643" y="4432"/>
                  </a:cubicBezTo>
                  <a:lnTo>
                    <a:pt x="32250" y="4778"/>
                  </a:lnTo>
                  <a:cubicBezTo>
                    <a:pt x="53111" y="-8592"/>
                    <a:pt x="66711" y="8351"/>
                    <a:pt x="47463" y="27828"/>
                  </a:cubicBezTo>
                  <a:close/>
                </a:path>
              </a:pathLst>
            </a:custGeom>
            <a:solidFill>
              <a:srgbClr val="5E3B07"/>
            </a:solidFill>
            <a:ln w="11479" cap="flat">
              <a:noFill/>
              <a:prstDash val="solid"/>
              <a:miter/>
            </a:ln>
          </p:spPr>
          <p:txBody>
            <a:bodyPr/>
            <a:lstStyle/>
            <a:p>
              <a:endParaRPr lang="en-US"/>
            </a:p>
          </p:txBody>
        </p:sp>
        <p:sp>
          <p:nvSpPr>
            <p:cNvPr id="1531" name="Freeform: Shape 1530">
              <a:extLst>
                <a:ext uri="{FF2B5EF4-FFF2-40B4-BE49-F238E27FC236}">
                  <a16:creationId xmlns:a16="http://schemas.microsoft.com/office/drawing/2014/main" id="{5C4BAAEA-2075-0C81-ED5C-9AD52EDDE439}"/>
                </a:ext>
              </a:extLst>
            </p:cNvPr>
            <p:cNvSpPr/>
            <p:nvPr/>
          </p:nvSpPr>
          <p:spPr>
            <a:xfrm>
              <a:off x="11005950" y="4021776"/>
              <a:ext cx="93058" cy="52247"/>
            </a:xfrm>
            <a:custGeom>
              <a:avLst/>
              <a:gdLst>
                <a:gd name="csX0" fmla="*/ 34461 w 93058"/>
                <a:gd name="csY0" fmla="*/ 15712 h 52247"/>
                <a:gd name="csX1" fmla="*/ 86209 w 93058"/>
                <a:gd name="csY1" fmla="*/ 17326 h 52247"/>
                <a:gd name="csX2" fmla="*/ 68921 w 93058"/>
                <a:gd name="csY2" fmla="*/ 34498 h 52247"/>
                <a:gd name="csX3" fmla="*/ 42989 w 93058"/>
                <a:gd name="csY3" fmla="*/ 34498 h 52247"/>
                <a:gd name="csX4" fmla="*/ 17173 w 93058"/>
                <a:gd name="csY4" fmla="*/ 42105 h 52247"/>
                <a:gd name="csX5" fmla="*/ 0 w 93058"/>
                <a:gd name="csY5" fmla="*/ 52247 h 52247"/>
                <a:gd name="csX6" fmla="*/ 16942 w 93058"/>
                <a:gd name="csY6" fmla="*/ 16058 h 52247"/>
                <a:gd name="csX7" fmla="*/ 34345 w 93058"/>
                <a:gd name="csY7" fmla="*/ 15597 h 522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3058" h="52247">
                  <a:moveTo>
                    <a:pt x="34461" y="15712"/>
                  </a:moveTo>
                  <a:cubicBezTo>
                    <a:pt x="63043" y="-5725"/>
                    <a:pt x="80331" y="-5264"/>
                    <a:pt x="86209" y="17326"/>
                  </a:cubicBezTo>
                  <a:cubicBezTo>
                    <a:pt x="99348" y="23665"/>
                    <a:pt x="93585" y="29427"/>
                    <a:pt x="68921" y="34498"/>
                  </a:cubicBezTo>
                  <a:lnTo>
                    <a:pt x="42989" y="34498"/>
                  </a:lnTo>
                  <a:cubicBezTo>
                    <a:pt x="35959" y="34498"/>
                    <a:pt x="23166" y="38532"/>
                    <a:pt x="17173" y="42105"/>
                  </a:cubicBezTo>
                  <a:lnTo>
                    <a:pt x="0" y="52247"/>
                  </a:lnTo>
                  <a:lnTo>
                    <a:pt x="16942" y="16058"/>
                  </a:lnTo>
                  <a:cubicBezTo>
                    <a:pt x="21437" y="-884"/>
                    <a:pt x="29389" y="-1230"/>
                    <a:pt x="34345" y="15597"/>
                  </a:cubicBezTo>
                  <a:close/>
                </a:path>
              </a:pathLst>
            </a:custGeom>
            <a:solidFill>
              <a:srgbClr val="807E07"/>
            </a:solidFill>
            <a:ln w="11479" cap="flat">
              <a:noFill/>
              <a:prstDash val="solid"/>
              <a:miter/>
            </a:ln>
          </p:spPr>
          <p:txBody>
            <a:bodyPr/>
            <a:lstStyle/>
            <a:p>
              <a:endParaRPr lang="en-US"/>
            </a:p>
          </p:txBody>
        </p:sp>
        <p:sp>
          <p:nvSpPr>
            <p:cNvPr id="1532" name="Freeform: Shape 1531">
              <a:extLst>
                <a:ext uri="{FF2B5EF4-FFF2-40B4-BE49-F238E27FC236}">
                  <a16:creationId xmlns:a16="http://schemas.microsoft.com/office/drawing/2014/main" id="{6E98B46B-309A-2004-F6B2-9BF3CACE2ADC}"/>
                </a:ext>
              </a:extLst>
            </p:cNvPr>
            <p:cNvSpPr/>
            <p:nvPr/>
          </p:nvSpPr>
          <p:spPr>
            <a:xfrm>
              <a:off x="10084968" y="3214009"/>
              <a:ext cx="56171" cy="42254"/>
            </a:xfrm>
            <a:custGeom>
              <a:avLst/>
              <a:gdLst>
                <a:gd name="csX0" fmla="*/ 30542 w 56171"/>
                <a:gd name="csY0" fmla="*/ 7722 h 42254"/>
                <a:gd name="csX1" fmla="*/ 48406 w 56171"/>
                <a:gd name="csY1" fmla="*/ 24664 h 42254"/>
                <a:gd name="csX2" fmla="*/ 36996 w 56171"/>
                <a:gd name="csY2" fmla="*/ 39186 h 42254"/>
                <a:gd name="csX3" fmla="*/ 0 w 56171"/>
                <a:gd name="csY3" fmla="*/ 16481 h 42254"/>
                <a:gd name="csX4" fmla="*/ 22820 w 56171"/>
                <a:gd name="csY4" fmla="*/ 0 h 42254"/>
                <a:gd name="csX5" fmla="*/ 30542 w 56171"/>
                <a:gd name="csY5" fmla="*/ 7722 h 42254"/>
              </a:gdLst>
              <a:ahLst/>
              <a:cxnLst>
                <a:cxn ang="0">
                  <a:pos x="csX0" y="csY0"/>
                </a:cxn>
                <a:cxn ang="0">
                  <a:pos x="csX1" y="csY1"/>
                </a:cxn>
                <a:cxn ang="0">
                  <a:pos x="csX2" y="csY2"/>
                </a:cxn>
                <a:cxn ang="0">
                  <a:pos x="csX3" y="csY3"/>
                </a:cxn>
                <a:cxn ang="0">
                  <a:pos x="csX4" y="csY4"/>
                </a:cxn>
                <a:cxn ang="0">
                  <a:pos x="csX5" y="csY5"/>
                </a:cxn>
              </a:cxnLst>
              <a:rect l="l" t="t" r="r" b="b"/>
              <a:pathLst>
                <a:path w="56171" h="42254">
                  <a:moveTo>
                    <a:pt x="30542" y="7722"/>
                  </a:moveTo>
                  <a:lnTo>
                    <a:pt x="48406" y="24664"/>
                  </a:lnTo>
                  <a:cubicBezTo>
                    <a:pt x="63274" y="35613"/>
                    <a:pt x="55321" y="48176"/>
                    <a:pt x="36996" y="39186"/>
                  </a:cubicBezTo>
                  <a:lnTo>
                    <a:pt x="0" y="16481"/>
                  </a:lnTo>
                  <a:lnTo>
                    <a:pt x="22820" y="0"/>
                  </a:lnTo>
                  <a:lnTo>
                    <a:pt x="30542" y="7722"/>
                  </a:lnTo>
                  <a:close/>
                </a:path>
              </a:pathLst>
            </a:custGeom>
            <a:solidFill>
              <a:srgbClr val="196223"/>
            </a:solidFill>
            <a:ln w="11479" cap="flat">
              <a:noFill/>
              <a:prstDash val="solid"/>
              <a:miter/>
            </a:ln>
          </p:spPr>
          <p:txBody>
            <a:bodyPr/>
            <a:lstStyle/>
            <a:p>
              <a:endParaRPr lang="en-US"/>
            </a:p>
          </p:txBody>
        </p:sp>
        <p:sp>
          <p:nvSpPr>
            <p:cNvPr id="1533" name="Freeform: Shape 1532">
              <a:extLst>
                <a:ext uri="{FF2B5EF4-FFF2-40B4-BE49-F238E27FC236}">
                  <a16:creationId xmlns:a16="http://schemas.microsoft.com/office/drawing/2014/main" id="{4F2786E6-B8D6-F2D9-2566-F02D98EF6ACA}"/>
                </a:ext>
              </a:extLst>
            </p:cNvPr>
            <p:cNvSpPr/>
            <p:nvPr/>
          </p:nvSpPr>
          <p:spPr>
            <a:xfrm>
              <a:off x="10321673" y="3281086"/>
              <a:ext cx="180730" cy="78921"/>
            </a:xfrm>
            <a:custGeom>
              <a:avLst/>
              <a:gdLst>
                <a:gd name="csX0" fmla="*/ 50273 w 180730"/>
                <a:gd name="csY0" fmla="*/ 9796 h 78921"/>
                <a:gd name="csX1" fmla="*/ 48660 w 180730"/>
                <a:gd name="csY1" fmla="*/ 16366 h 78921"/>
                <a:gd name="csX2" fmla="*/ 97988 w 180730"/>
                <a:gd name="csY2" fmla="*/ 41952 h 78921"/>
                <a:gd name="csX3" fmla="*/ 106171 w 180730"/>
                <a:gd name="csY3" fmla="*/ 43104 h 78921"/>
                <a:gd name="csX4" fmla="*/ 149967 w 180730"/>
                <a:gd name="csY4" fmla="*/ 16135 h 78921"/>
                <a:gd name="csX5" fmla="*/ 157919 w 180730"/>
                <a:gd name="csY5" fmla="*/ 8644 h 78921"/>
                <a:gd name="csX6" fmla="*/ 165180 w 180730"/>
                <a:gd name="csY6" fmla="*/ 19132 h 78921"/>
                <a:gd name="csX7" fmla="*/ 158611 w 180730"/>
                <a:gd name="csY7" fmla="*/ 51057 h 78921"/>
                <a:gd name="csX8" fmla="*/ 106286 w 180730"/>
                <a:gd name="csY8" fmla="*/ 60853 h 78921"/>
                <a:gd name="csX9" fmla="*/ 89805 w 180730"/>
                <a:gd name="csY9" fmla="*/ 61084 h 78921"/>
                <a:gd name="csX10" fmla="*/ 35867 w 180730"/>
                <a:gd name="csY10" fmla="*/ 70765 h 78921"/>
                <a:gd name="csX11" fmla="*/ 23189 w 180730"/>
                <a:gd name="csY11" fmla="*/ 71341 h 78921"/>
                <a:gd name="csX12" fmla="*/ 10857 w 180730"/>
                <a:gd name="csY12" fmla="*/ 67999 h 78921"/>
                <a:gd name="csX13" fmla="*/ 3711 w 180730"/>
                <a:gd name="csY13" fmla="*/ 53708 h 78921"/>
                <a:gd name="csX14" fmla="*/ 4172 w 180730"/>
                <a:gd name="csY14" fmla="*/ 46332 h 78921"/>
                <a:gd name="csX15" fmla="*/ 27453 w 180730"/>
                <a:gd name="csY15" fmla="*/ 0 h 78921"/>
                <a:gd name="csX16" fmla="*/ 50273 w 180730"/>
                <a:gd name="csY16" fmla="*/ 9681 h 789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80730" h="78921">
                  <a:moveTo>
                    <a:pt x="50273" y="9796"/>
                  </a:moveTo>
                  <a:cubicBezTo>
                    <a:pt x="57534" y="12563"/>
                    <a:pt x="56612" y="14752"/>
                    <a:pt x="48660" y="16366"/>
                  </a:cubicBezTo>
                  <a:cubicBezTo>
                    <a:pt x="60531" y="46562"/>
                    <a:pt x="63412" y="52670"/>
                    <a:pt x="97988" y="41952"/>
                  </a:cubicBezTo>
                  <a:cubicBezTo>
                    <a:pt x="101445" y="34806"/>
                    <a:pt x="104096" y="35383"/>
                    <a:pt x="106171" y="43104"/>
                  </a:cubicBezTo>
                  <a:lnTo>
                    <a:pt x="149967" y="16135"/>
                  </a:lnTo>
                  <a:lnTo>
                    <a:pt x="157919" y="8644"/>
                  </a:lnTo>
                  <a:cubicBezTo>
                    <a:pt x="169905" y="4725"/>
                    <a:pt x="173709" y="9335"/>
                    <a:pt x="165180" y="19132"/>
                  </a:cubicBezTo>
                  <a:cubicBezTo>
                    <a:pt x="190997" y="22589"/>
                    <a:pt x="181776" y="48752"/>
                    <a:pt x="158611" y="51057"/>
                  </a:cubicBezTo>
                  <a:cubicBezTo>
                    <a:pt x="146279" y="66501"/>
                    <a:pt x="124035" y="73646"/>
                    <a:pt x="106286" y="60853"/>
                  </a:cubicBezTo>
                  <a:cubicBezTo>
                    <a:pt x="106517" y="80907"/>
                    <a:pt x="95337" y="80446"/>
                    <a:pt x="89805" y="61084"/>
                  </a:cubicBezTo>
                  <a:cubicBezTo>
                    <a:pt x="71710" y="65924"/>
                    <a:pt x="53731" y="69152"/>
                    <a:pt x="35867" y="70765"/>
                  </a:cubicBezTo>
                  <a:cubicBezTo>
                    <a:pt x="36904" y="81484"/>
                    <a:pt x="32755" y="81599"/>
                    <a:pt x="23189" y="71341"/>
                  </a:cubicBezTo>
                  <a:cubicBezTo>
                    <a:pt x="19501" y="80216"/>
                    <a:pt x="15006" y="76873"/>
                    <a:pt x="10857" y="67999"/>
                  </a:cubicBezTo>
                  <a:cubicBezTo>
                    <a:pt x="2213" y="69497"/>
                    <a:pt x="-4472" y="60508"/>
                    <a:pt x="3711" y="53708"/>
                  </a:cubicBezTo>
                  <a:lnTo>
                    <a:pt x="4172" y="46332"/>
                  </a:lnTo>
                  <a:cubicBezTo>
                    <a:pt x="17542" y="44257"/>
                    <a:pt x="25263" y="28813"/>
                    <a:pt x="27453" y="0"/>
                  </a:cubicBezTo>
                  <a:lnTo>
                    <a:pt x="50273" y="9681"/>
                  </a:lnTo>
                  <a:close/>
                </a:path>
              </a:pathLst>
            </a:custGeom>
            <a:solidFill>
              <a:srgbClr val="109C67"/>
            </a:solidFill>
            <a:ln w="11479" cap="flat">
              <a:noFill/>
              <a:prstDash val="solid"/>
              <a:miter/>
            </a:ln>
          </p:spPr>
          <p:txBody>
            <a:bodyPr/>
            <a:lstStyle/>
            <a:p>
              <a:endParaRPr lang="en-US"/>
            </a:p>
          </p:txBody>
        </p:sp>
        <p:sp>
          <p:nvSpPr>
            <p:cNvPr id="1534" name="Freeform: Shape 1533">
              <a:extLst>
                <a:ext uri="{FF2B5EF4-FFF2-40B4-BE49-F238E27FC236}">
                  <a16:creationId xmlns:a16="http://schemas.microsoft.com/office/drawing/2014/main" id="{3672124B-5601-5A77-0E67-A8616589AAD4}"/>
                </a:ext>
              </a:extLst>
            </p:cNvPr>
            <p:cNvSpPr/>
            <p:nvPr/>
          </p:nvSpPr>
          <p:spPr>
            <a:xfrm>
              <a:off x="10397732" y="3274711"/>
              <a:ext cx="66647" cy="49594"/>
            </a:xfrm>
            <a:custGeom>
              <a:avLst/>
              <a:gdLst>
                <a:gd name="csX0" fmla="*/ 66647 w 66647"/>
                <a:gd name="csY0" fmla="*/ 21704 h 49594"/>
                <a:gd name="csX1" fmla="*/ 30112 w 66647"/>
                <a:gd name="csY1" fmla="*/ 49595 h 49594"/>
                <a:gd name="csX2" fmla="*/ 21929 w 66647"/>
                <a:gd name="csY2" fmla="*/ 48442 h 49594"/>
                <a:gd name="csX3" fmla="*/ 13746 w 66647"/>
                <a:gd name="csY3" fmla="*/ 47059 h 49594"/>
                <a:gd name="csX4" fmla="*/ 13055 w 66647"/>
                <a:gd name="csY4" fmla="*/ 26429 h 49594"/>
                <a:gd name="csX5" fmla="*/ 35183 w 66647"/>
                <a:gd name="csY5" fmla="*/ 2687 h 49594"/>
                <a:gd name="csX6" fmla="*/ 60423 w 66647"/>
                <a:gd name="csY6" fmla="*/ 5338 h 49594"/>
                <a:gd name="csX7" fmla="*/ 66532 w 66647"/>
                <a:gd name="csY7" fmla="*/ 21704 h 49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6647" h="49594">
                  <a:moveTo>
                    <a:pt x="66647" y="21704"/>
                  </a:moveTo>
                  <a:cubicBezTo>
                    <a:pt x="62383" y="36225"/>
                    <a:pt x="44403" y="44063"/>
                    <a:pt x="30112" y="49595"/>
                  </a:cubicBezTo>
                  <a:lnTo>
                    <a:pt x="21929" y="48442"/>
                  </a:lnTo>
                  <a:lnTo>
                    <a:pt x="13746" y="47059"/>
                  </a:lnTo>
                  <a:cubicBezTo>
                    <a:pt x="-4349" y="48673"/>
                    <a:pt x="-4579" y="30232"/>
                    <a:pt x="13055" y="26429"/>
                  </a:cubicBezTo>
                  <a:lnTo>
                    <a:pt x="35183" y="2687"/>
                  </a:lnTo>
                  <a:cubicBezTo>
                    <a:pt x="39332" y="-1693"/>
                    <a:pt x="58234" y="-655"/>
                    <a:pt x="60423" y="5338"/>
                  </a:cubicBezTo>
                  <a:lnTo>
                    <a:pt x="66532" y="21704"/>
                  </a:lnTo>
                  <a:close/>
                </a:path>
              </a:pathLst>
            </a:custGeom>
            <a:solidFill>
              <a:srgbClr val="4DAE54"/>
            </a:solidFill>
            <a:ln w="11479" cap="flat">
              <a:noFill/>
              <a:prstDash val="solid"/>
              <a:miter/>
            </a:ln>
          </p:spPr>
          <p:txBody>
            <a:bodyPr/>
            <a:lstStyle/>
            <a:p>
              <a:endParaRPr lang="en-US"/>
            </a:p>
          </p:txBody>
        </p:sp>
        <p:sp>
          <p:nvSpPr>
            <p:cNvPr id="1535" name="Freeform: Shape 1534">
              <a:extLst>
                <a:ext uri="{FF2B5EF4-FFF2-40B4-BE49-F238E27FC236}">
                  <a16:creationId xmlns:a16="http://schemas.microsoft.com/office/drawing/2014/main" id="{33032E16-B8BC-9B19-C45B-8A414E13CD4E}"/>
                </a:ext>
              </a:extLst>
            </p:cNvPr>
            <p:cNvSpPr/>
            <p:nvPr/>
          </p:nvSpPr>
          <p:spPr>
            <a:xfrm>
              <a:off x="10308588" y="3281201"/>
              <a:ext cx="41805" cy="54498"/>
            </a:xfrm>
            <a:custGeom>
              <a:avLst/>
              <a:gdLst>
                <a:gd name="csX0" fmla="*/ 16681 w 41805"/>
                <a:gd name="csY0" fmla="*/ 53592 h 54498"/>
                <a:gd name="csX1" fmla="*/ 7000 w 41805"/>
                <a:gd name="csY1" fmla="*/ 34461 h 54498"/>
                <a:gd name="csX2" fmla="*/ 24172 w 41805"/>
                <a:gd name="csY2" fmla="*/ 4034 h 54498"/>
                <a:gd name="csX3" fmla="*/ 32816 w 41805"/>
                <a:gd name="csY3" fmla="*/ 0 h 54498"/>
                <a:gd name="csX4" fmla="*/ 40308 w 41805"/>
                <a:gd name="csY4" fmla="*/ 0 h 54498"/>
                <a:gd name="csX5" fmla="*/ 41806 w 41805"/>
                <a:gd name="csY5" fmla="*/ 50711 h 54498"/>
                <a:gd name="csX6" fmla="*/ 16566 w 41805"/>
                <a:gd name="csY6" fmla="*/ 53592 h 544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805" h="54498">
                  <a:moveTo>
                    <a:pt x="16681" y="53592"/>
                  </a:moveTo>
                  <a:cubicBezTo>
                    <a:pt x="2505" y="58318"/>
                    <a:pt x="-7292" y="43450"/>
                    <a:pt x="7000" y="34461"/>
                  </a:cubicBezTo>
                  <a:cubicBezTo>
                    <a:pt x="23596" y="32847"/>
                    <a:pt x="29359" y="22705"/>
                    <a:pt x="24172" y="4034"/>
                  </a:cubicBezTo>
                  <a:lnTo>
                    <a:pt x="32816" y="0"/>
                  </a:lnTo>
                  <a:lnTo>
                    <a:pt x="40308" y="0"/>
                  </a:lnTo>
                  <a:cubicBezTo>
                    <a:pt x="40308" y="0"/>
                    <a:pt x="41806" y="50711"/>
                    <a:pt x="41806" y="50711"/>
                  </a:cubicBezTo>
                  <a:lnTo>
                    <a:pt x="16566" y="53592"/>
                  </a:lnTo>
                  <a:close/>
                </a:path>
              </a:pathLst>
            </a:custGeom>
            <a:solidFill>
              <a:srgbClr val="0BA591"/>
            </a:solidFill>
            <a:ln w="11479" cap="flat">
              <a:noFill/>
              <a:prstDash val="solid"/>
              <a:miter/>
            </a:ln>
          </p:spPr>
          <p:txBody>
            <a:bodyPr/>
            <a:lstStyle/>
            <a:p>
              <a:endParaRPr lang="en-US"/>
            </a:p>
          </p:txBody>
        </p:sp>
        <p:sp>
          <p:nvSpPr>
            <p:cNvPr id="1536" name="Freeform: Shape 1535">
              <a:extLst>
                <a:ext uri="{FF2B5EF4-FFF2-40B4-BE49-F238E27FC236}">
                  <a16:creationId xmlns:a16="http://schemas.microsoft.com/office/drawing/2014/main" id="{1AB8F59E-0BB1-830D-E092-7799D397F8C5}"/>
                </a:ext>
              </a:extLst>
            </p:cNvPr>
            <p:cNvSpPr/>
            <p:nvPr/>
          </p:nvSpPr>
          <p:spPr>
            <a:xfrm>
              <a:off x="10228227" y="3237679"/>
              <a:ext cx="53016" cy="24390"/>
            </a:xfrm>
            <a:custGeom>
              <a:avLst/>
              <a:gdLst>
                <a:gd name="csX0" fmla="*/ 27084 w 53016"/>
                <a:gd name="csY0" fmla="*/ 533 h 24390"/>
                <a:gd name="csX1" fmla="*/ 53016 w 53016"/>
                <a:gd name="csY1" fmla="*/ 9177 h 24390"/>
                <a:gd name="csX2" fmla="*/ 0 w 53016"/>
                <a:gd name="csY2" fmla="*/ 24391 h 24390"/>
                <a:gd name="csX3" fmla="*/ 9220 w 53016"/>
                <a:gd name="csY3" fmla="*/ 4798 h 24390"/>
                <a:gd name="csX4" fmla="*/ 27200 w 53016"/>
                <a:gd name="csY4" fmla="*/ 533 h 24390"/>
              </a:gdLst>
              <a:ahLst/>
              <a:cxnLst>
                <a:cxn ang="0">
                  <a:pos x="csX0" y="csY0"/>
                </a:cxn>
                <a:cxn ang="0">
                  <a:pos x="csX1" y="csY1"/>
                </a:cxn>
                <a:cxn ang="0">
                  <a:pos x="csX2" y="csY2"/>
                </a:cxn>
                <a:cxn ang="0">
                  <a:pos x="csX3" y="csY3"/>
                </a:cxn>
                <a:cxn ang="0">
                  <a:pos x="csX4" y="csY4"/>
                </a:cxn>
              </a:cxnLst>
              <a:rect l="l" t="t" r="r" b="b"/>
              <a:pathLst>
                <a:path w="53016" h="24390">
                  <a:moveTo>
                    <a:pt x="27084" y="533"/>
                  </a:moveTo>
                  <a:cubicBezTo>
                    <a:pt x="34345" y="2723"/>
                    <a:pt x="45640" y="6526"/>
                    <a:pt x="53016" y="9177"/>
                  </a:cubicBezTo>
                  <a:lnTo>
                    <a:pt x="0" y="24391"/>
                  </a:lnTo>
                  <a:lnTo>
                    <a:pt x="9220" y="4798"/>
                  </a:lnTo>
                  <a:cubicBezTo>
                    <a:pt x="11295" y="418"/>
                    <a:pt x="22589" y="-850"/>
                    <a:pt x="27200" y="533"/>
                  </a:cubicBezTo>
                  <a:close/>
                </a:path>
              </a:pathLst>
            </a:custGeom>
            <a:solidFill>
              <a:srgbClr val="4BB16E"/>
            </a:solidFill>
            <a:ln w="11479" cap="flat">
              <a:noFill/>
              <a:prstDash val="solid"/>
              <a:miter/>
            </a:ln>
          </p:spPr>
          <p:txBody>
            <a:bodyPr/>
            <a:lstStyle/>
            <a:p>
              <a:endParaRPr lang="en-US"/>
            </a:p>
          </p:txBody>
        </p:sp>
        <p:sp>
          <p:nvSpPr>
            <p:cNvPr id="1537" name="Freeform: Shape 1536">
              <a:extLst>
                <a:ext uri="{FF2B5EF4-FFF2-40B4-BE49-F238E27FC236}">
                  <a16:creationId xmlns:a16="http://schemas.microsoft.com/office/drawing/2014/main" id="{3DCD2FD8-B52C-C604-E9D3-84358C3E108E}"/>
                </a:ext>
              </a:extLst>
            </p:cNvPr>
            <p:cNvSpPr/>
            <p:nvPr/>
          </p:nvSpPr>
          <p:spPr>
            <a:xfrm>
              <a:off x="10462650" y="3241586"/>
              <a:ext cx="24779" cy="31893"/>
            </a:xfrm>
            <a:custGeom>
              <a:avLst/>
              <a:gdLst>
                <a:gd name="csX0" fmla="*/ 24779 w 24779"/>
                <a:gd name="csY0" fmla="*/ 12877 h 31893"/>
                <a:gd name="csX1" fmla="*/ 22820 w 24779"/>
                <a:gd name="csY1" fmla="*/ 31894 h 31893"/>
                <a:gd name="csX2" fmla="*/ 0 w 24779"/>
                <a:gd name="csY2" fmla="*/ 12416 h 31893"/>
                <a:gd name="csX3" fmla="*/ 12908 w 24779"/>
                <a:gd name="csY3" fmla="*/ 430 h 31893"/>
                <a:gd name="csX4" fmla="*/ 24779 w 24779"/>
                <a:gd name="csY4" fmla="*/ 12877 h 31893"/>
              </a:gdLst>
              <a:ahLst/>
              <a:cxnLst>
                <a:cxn ang="0">
                  <a:pos x="csX0" y="csY0"/>
                </a:cxn>
                <a:cxn ang="0">
                  <a:pos x="csX1" y="csY1"/>
                </a:cxn>
                <a:cxn ang="0">
                  <a:pos x="csX2" y="csY2"/>
                </a:cxn>
                <a:cxn ang="0">
                  <a:pos x="csX3" y="csY3"/>
                </a:cxn>
                <a:cxn ang="0">
                  <a:pos x="csX4" y="csY4"/>
                </a:cxn>
              </a:cxnLst>
              <a:rect l="l" t="t" r="r" b="b"/>
              <a:pathLst>
                <a:path w="24779" h="31893">
                  <a:moveTo>
                    <a:pt x="24779" y="12877"/>
                  </a:moveTo>
                  <a:lnTo>
                    <a:pt x="22820" y="31894"/>
                  </a:lnTo>
                  <a:lnTo>
                    <a:pt x="0" y="12416"/>
                  </a:lnTo>
                  <a:lnTo>
                    <a:pt x="12908" y="430"/>
                  </a:lnTo>
                  <a:cubicBezTo>
                    <a:pt x="16020" y="-2452"/>
                    <a:pt x="21667" y="9996"/>
                    <a:pt x="24779" y="12877"/>
                  </a:cubicBezTo>
                  <a:close/>
                </a:path>
              </a:pathLst>
            </a:custGeom>
            <a:solidFill>
              <a:srgbClr val="56450B"/>
            </a:solidFill>
            <a:ln w="11479" cap="flat">
              <a:noFill/>
              <a:prstDash val="solid"/>
              <a:miter/>
            </a:ln>
          </p:spPr>
          <p:txBody>
            <a:bodyPr/>
            <a:lstStyle/>
            <a:p>
              <a:endParaRPr lang="en-US"/>
            </a:p>
          </p:txBody>
        </p:sp>
        <p:sp>
          <p:nvSpPr>
            <p:cNvPr id="1538" name="Freeform: Shape 1537">
              <a:extLst>
                <a:ext uri="{FF2B5EF4-FFF2-40B4-BE49-F238E27FC236}">
                  <a16:creationId xmlns:a16="http://schemas.microsoft.com/office/drawing/2014/main" id="{5C4DD1AD-4B6F-7B00-BFD9-82D6400F59C0}"/>
                </a:ext>
              </a:extLst>
            </p:cNvPr>
            <p:cNvSpPr/>
            <p:nvPr/>
          </p:nvSpPr>
          <p:spPr>
            <a:xfrm>
              <a:off x="10427844" y="3296415"/>
              <a:ext cx="43795" cy="28235"/>
            </a:xfrm>
            <a:custGeom>
              <a:avLst/>
              <a:gdLst>
                <a:gd name="csX0" fmla="*/ 43796 w 43795"/>
                <a:gd name="csY0" fmla="*/ 922 h 28235"/>
                <a:gd name="csX1" fmla="*/ 0 w 43795"/>
                <a:gd name="csY1" fmla="*/ 27891 h 28235"/>
                <a:gd name="csX2" fmla="*/ 36535 w 43795"/>
                <a:gd name="csY2" fmla="*/ 0 h 28235"/>
                <a:gd name="csX3" fmla="*/ 43796 w 43795"/>
                <a:gd name="csY3" fmla="*/ 922 h 28235"/>
              </a:gdLst>
              <a:ahLst/>
              <a:cxnLst>
                <a:cxn ang="0">
                  <a:pos x="csX0" y="csY0"/>
                </a:cxn>
                <a:cxn ang="0">
                  <a:pos x="csX1" y="csY1"/>
                </a:cxn>
                <a:cxn ang="0">
                  <a:pos x="csX2" y="csY2"/>
                </a:cxn>
                <a:cxn ang="0">
                  <a:pos x="csX3" y="csY3"/>
                </a:cxn>
              </a:cxnLst>
              <a:rect l="l" t="t" r="r" b="b"/>
              <a:pathLst>
                <a:path w="43795" h="28235">
                  <a:moveTo>
                    <a:pt x="43796" y="922"/>
                  </a:moveTo>
                  <a:cubicBezTo>
                    <a:pt x="36304" y="17518"/>
                    <a:pt x="17979" y="30542"/>
                    <a:pt x="0" y="27891"/>
                  </a:cubicBezTo>
                  <a:cubicBezTo>
                    <a:pt x="9912" y="17634"/>
                    <a:pt x="23166" y="7952"/>
                    <a:pt x="36535" y="0"/>
                  </a:cubicBezTo>
                  <a:lnTo>
                    <a:pt x="43796" y="922"/>
                  </a:lnTo>
                  <a:close/>
                </a:path>
              </a:pathLst>
            </a:custGeom>
            <a:solidFill>
              <a:srgbClr val="259848"/>
            </a:solidFill>
            <a:ln w="11479" cap="flat">
              <a:noFill/>
              <a:prstDash val="solid"/>
              <a:miter/>
            </a:ln>
          </p:spPr>
          <p:txBody>
            <a:bodyPr/>
            <a:lstStyle/>
            <a:p>
              <a:endParaRPr lang="en-US"/>
            </a:p>
          </p:txBody>
        </p:sp>
        <p:sp>
          <p:nvSpPr>
            <p:cNvPr id="1539" name="Freeform: Shape 1538">
              <a:extLst>
                <a:ext uri="{FF2B5EF4-FFF2-40B4-BE49-F238E27FC236}">
                  <a16:creationId xmlns:a16="http://schemas.microsoft.com/office/drawing/2014/main" id="{35EF29E7-FF25-3A15-1A89-1E9CC0526D1C}"/>
                </a:ext>
              </a:extLst>
            </p:cNvPr>
            <p:cNvSpPr/>
            <p:nvPr/>
          </p:nvSpPr>
          <p:spPr>
            <a:xfrm>
              <a:off x="10379170" y="3295951"/>
              <a:ext cx="32423" cy="32373"/>
            </a:xfrm>
            <a:custGeom>
              <a:avLst/>
              <a:gdLst>
                <a:gd name="csX0" fmla="*/ 31732 w 32423"/>
                <a:gd name="csY0" fmla="*/ 5074 h 32373"/>
                <a:gd name="csX1" fmla="*/ 32423 w 32423"/>
                <a:gd name="csY1" fmla="*/ 25704 h 32373"/>
                <a:gd name="csX2" fmla="*/ 5569 w 32423"/>
                <a:gd name="csY2" fmla="*/ 10721 h 32373"/>
                <a:gd name="csX3" fmla="*/ 13291 w 32423"/>
                <a:gd name="csY3" fmla="*/ 2077 h 32373"/>
                <a:gd name="csX4" fmla="*/ 31732 w 32423"/>
                <a:gd name="csY4" fmla="*/ 5074 h 32373"/>
              </a:gdLst>
              <a:ahLst/>
              <a:cxnLst>
                <a:cxn ang="0">
                  <a:pos x="csX0" y="csY0"/>
                </a:cxn>
                <a:cxn ang="0">
                  <a:pos x="csX1" y="csY1"/>
                </a:cxn>
                <a:cxn ang="0">
                  <a:pos x="csX2" y="csY2"/>
                </a:cxn>
                <a:cxn ang="0">
                  <a:pos x="csX3" y="csY3"/>
                </a:cxn>
                <a:cxn ang="0">
                  <a:pos x="csX4" y="csY4"/>
                </a:cxn>
              </a:cxnLst>
              <a:rect l="l" t="t" r="r" b="b"/>
              <a:pathLst>
                <a:path w="32423" h="32373">
                  <a:moveTo>
                    <a:pt x="31732" y="5074"/>
                  </a:moveTo>
                  <a:lnTo>
                    <a:pt x="32423" y="25704"/>
                  </a:lnTo>
                  <a:cubicBezTo>
                    <a:pt x="17095" y="39765"/>
                    <a:pt x="-11834" y="30084"/>
                    <a:pt x="5569" y="10721"/>
                  </a:cubicBezTo>
                  <a:cubicBezTo>
                    <a:pt x="-4573" y="1155"/>
                    <a:pt x="-193" y="-2763"/>
                    <a:pt x="13291" y="2077"/>
                  </a:cubicBezTo>
                  <a:lnTo>
                    <a:pt x="31732" y="5074"/>
                  </a:lnTo>
                  <a:close/>
                </a:path>
              </a:pathLst>
            </a:custGeom>
            <a:solidFill>
              <a:srgbClr val="809113"/>
            </a:solidFill>
            <a:ln w="11479" cap="flat">
              <a:noFill/>
              <a:prstDash val="solid"/>
              <a:miter/>
            </a:ln>
          </p:spPr>
          <p:txBody>
            <a:bodyPr/>
            <a:lstStyle/>
            <a:p>
              <a:endParaRPr lang="en-US"/>
            </a:p>
          </p:txBody>
        </p:sp>
        <p:sp>
          <p:nvSpPr>
            <p:cNvPr id="1540" name="Freeform: Shape 1539">
              <a:extLst>
                <a:ext uri="{FF2B5EF4-FFF2-40B4-BE49-F238E27FC236}">
                  <a16:creationId xmlns:a16="http://schemas.microsoft.com/office/drawing/2014/main" id="{70783536-EDCF-8C2B-5F0F-C50F21259858}"/>
                </a:ext>
              </a:extLst>
            </p:cNvPr>
            <p:cNvSpPr/>
            <p:nvPr/>
          </p:nvSpPr>
          <p:spPr>
            <a:xfrm>
              <a:off x="10370333" y="3288350"/>
              <a:ext cx="22013" cy="24745"/>
            </a:xfrm>
            <a:custGeom>
              <a:avLst/>
              <a:gdLst>
                <a:gd name="csX0" fmla="*/ 22013 w 22013"/>
                <a:gd name="csY0" fmla="*/ 9678 h 24745"/>
                <a:gd name="csX1" fmla="*/ 14291 w 22013"/>
                <a:gd name="csY1" fmla="*/ 18322 h 24745"/>
                <a:gd name="csX2" fmla="*/ 0 w 22013"/>
                <a:gd name="csY2" fmla="*/ 9102 h 24745"/>
                <a:gd name="csX3" fmla="*/ 1614 w 22013"/>
                <a:gd name="csY3" fmla="*/ 2533 h 24745"/>
                <a:gd name="csX4" fmla="*/ 13024 w 22013"/>
                <a:gd name="csY4" fmla="*/ 1034 h 24745"/>
                <a:gd name="csX5" fmla="*/ 22013 w 22013"/>
                <a:gd name="csY5" fmla="*/ 9678 h 24745"/>
              </a:gdLst>
              <a:ahLst/>
              <a:cxnLst>
                <a:cxn ang="0">
                  <a:pos x="csX0" y="csY0"/>
                </a:cxn>
                <a:cxn ang="0">
                  <a:pos x="csX1" y="csY1"/>
                </a:cxn>
                <a:cxn ang="0">
                  <a:pos x="csX2" y="csY2"/>
                </a:cxn>
                <a:cxn ang="0">
                  <a:pos x="csX3" y="csY3"/>
                </a:cxn>
                <a:cxn ang="0">
                  <a:pos x="csX4" y="csY4"/>
                </a:cxn>
                <a:cxn ang="0">
                  <a:pos x="csX5" y="csY5"/>
                </a:cxn>
              </a:cxnLst>
              <a:rect l="l" t="t" r="r" b="b"/>
              <a:pathLst>
                <a:path w="22013" h="24745">
                  <a:moveTo>
                    <a:pt x="22013" y="9678"/>
                  </a:moveTo>
                  <a:lnTo>
                    <a:pt x="14291" y="18322"/>
                  </a:lnTo>
                  <a:cubicBezTo>
                    <a:pt x="6569" y="31576"/>
                    <a:pt x="2997" y="22241"/>
                    <a:pt x="0" y="9102"/>
                  </a:cubicBezTo>
                  <a:lnTo>
                    <a:pt x="1614" y="2533"/>
                  </a:lnTo>
                  <a:cubicBezTo>
                    <a:pt x="5302" y="1265"/>
                    <a:pt x="10373" y="-1501"/>
                    <a:pt x="13024" y="1034"/>
                  </a:cubicBezTo>
                  <a:cubicBezTo>
                    <a:pt x="15098" y="3109"/>
                    <a:pt x="20284" y="8065"/>
                    <a:pt x="22013" y="9678"/>
                  </a:cubicBezTo>
                  <a:close/>
                </a:path>
              </a:pathLst>
            </a:custGeom>
            <a:solidFill>
              <a:srgbClr val="9FAB0F"/>
            </a:solidFill>
            <a:ln w="11479" cap="flat">
              <a:noFill/>
              <a:prstDash val="solid"/>
              <a:miter/>
            </a:ln>
          </p:spPr>
          <p:txBody>
            <a:bodyPr/>
            <a:lstStyle/>
            <a:p>
              <a:endParaRPr lang="en-US"/>
            </a:p>
          </p:txBody>
        </p:sp>
        <p:sp>
          <p:nvSpPr>
            <p:cNvPr id="1541" name="Freeform: Shape 1540">
              <a:extLst>
                <a:ext uri="{FF2B5EF4-FFF2-40B4-BE49-F238E27FC236}">
                  <a16:creationId xmlns:a16="http://schemas.microsoft.com/office/drawing/2014/main" id="{412F2B1B-6B88-19CA-8176-325B7EEF77C1}"/>
                </a:ext>
              </a:extLst>
            </p:cNvPr>
            <p:cNvSpPr/>
            <p:nvPr/>
          </p:nvSpPr>
          <p:spPr>
            <a:xfrm>
              <a:off x="10479592" y="3281662"/>
              <a:ext cx="35497" cy="35039"/>
            </a:xfrm>
            <a:custGeom>
              <a:avLst/>
              <a:gdLst>
                <a:gd name="csX0" fmla="*/ 35498 w 35497"/>
                <a:gd name="csY0" fmla="*/ 16942 h 35039"/>
                <a:gd name="csX1" fmla="*/ 7261 w 35497"/>
                <a:gd name="csY1" fmla="*/ 18671 h 35039"/>
                <a:gd name="csX2" fmla="*/ 0 w 35497"/>
                <a:gd name="csY2" fmla="*/ 8183 h 35039"/>
                <a:gd name="csX3" fmla="*/ 7376 w 35497"/>
                <a:gd name="csY3" fmla="*/ 0 h 35039"/>
                <a:gd name="csX4" fmla="*/ 35498 w 35497"/>
                <a:gd name="csY4" fmla="*/ 16942 h 35039"/>
              </a:gdLst>
              <a:ahLst/>
              <a:cxnLst>
                <a:cxn ang="0">
                  <a:pos x="csX0" y="csY0"/>
                </a:cxn>
                <a:cxn ang="0">
                  <a:pos x="csX1" y="csY1"/>
                </a:cxn>
                <a:cxn ang="0">
                  <a:pos x="csX2" y="csY2"/>
                </a:cxn>
                <a:cxn ang="0">
                  <a:pos x="csX3" y="csY3"/>
                </a:cxn>
                <a:cxn ang="0">
                  <a:pos x="csX4" y="csY4"/>
                </a:cxn>
              </a:cxnLst>
              <a:rect l="l" t="t" r="r" b="b"/>
              <a:pathLst>
                <a:path w="35497" h="35039">
                  <a:moveTo>
                    <a:pt x="35498" y="16942"/>
                  </a:moveTo>
                  <a:cubicBezTo>
                    <a:pt x="32271" y="39647"/>
                    <a:pt x="14061" y="41837"/>
                    <a:pt x="7261" y="18671"/>
                  </a:cubicBezTo>
                  <a:lnTo>
                    <a:pt x="0" y="8183"/>
                  </a:lnTo>
                  <a:cubicBezTo>
                    <a:pt x="2075" y="6224"/>
                    <a:pt x="5302" y="2305"/>
                    <a:pt x="7376" y="0"/>
                  </a:cubicBezTo>
                  <a:cubicBezTo>
                    <a:pt x="17518" y="2651"/>
                    <a:pt x="29850" y="9681"/>
                    <a:pt x="35498" y="16942"/>
                  </a:cubicBezTo>
                  <a:close/>
                </a:path>
              </a:pathLst>
            </a:custGeom>
            <a:solidFill>
              <a:srgbClr val="0E663C"/>
            </a:solidFill>
            <a:ln w="11479" cap="flat">
              <a:noFill/>
              <a:prstDash val="solid"/>
              <a:miter/>
            </a:ln>
          </p:spPr>
          <p:txBody>
            <a:bodyPr/>
            <a:lstStyle/>
            <a:p>
              <a:endParaRPr lang="en-US"/>
            </a:p>
          </p:txBody>
        </p:sp>
        <p:sp>
          <p:nvSpPr>
            <p:cNvPr id="1542" name="Freeform: Shape 1541">
              <a:extLst>
                <a:ext uri="{FF2B5EF4-FFF2-40B4-BE49-F238E27FC236}">
                  <a16:creationId xmlns:a16="http://schemas.microsoft.com/office/drawing/2014/main" id="{8C5E45A4-FAEF-14A7-6915-074B0B5ACAB5}"/>
                </a:ext>
              </a:extLst>
            </p:cNvPr>
            <p:cNvSpPr/>
            <p:nvPr/>
          </p:nvSpPr>
          <p:spPr>
            <a:xfrm>
              <a:off x="10206464" y="3264859"/>
              <a:ext cx="100710" cy="95812"/>
            </a:xfrm>
            <a:custGeom>
              <a:avLst/>
              <a:gdLst>
                <a:gd name="csX0" fmla="*/ 100595 w 100710"/>
                <a:gd name="csY0" fmla="*/ 7814 h 95812"/>
                <a:gd name="csX1" fmla="*/ 67748 w 100710"/>
                <a:gd name="csY1" fmla="*/ 14614 h 95812"/>
                <a:gd name="csX2" fmla="*/ 57491 w 100710"/>
                <a:gd name="csY2" fmla="*/ 25102 h 95812"/>
                <a:gd name="csX3" fmla="*/ 65213 w 100710"/>
                <a:gd name="csY3" fmla="*/ 35129 h 95812"/>
                <a:gd name="csX4" fmla="*/ 59220 w 100710"/>
                <a:gd name="csY4" fmla="*/ 50227 h 95812"/>
                <a:gd name="csX5" fmla="*/ 47810 w 100710"/>
                <a:gd name="csY5" fmla="*/ 78118 h 95812"/>
                <a:gd name="csX6" fmla="*/ 14847 w 100710"/>
                <a:gd name="csY6" fmla="*/ 77196 h 95812"/>
                <a:gd name="csX7" fmla="*/ 7471 w 100710"/>
                <a:gd name="csY7" fmla="*/ 59562 h 95812"/>
                <a:gd name="csX8" fmla="*/ 22339 w 100710"/>
                <a:gd name="csY8" fmla="*/ 11041 h 95812"/>
                <a:gd name="csX9" fmla="*/ 31674 w 100710"/>
                <a:gd name="csY9" fmla="*/ 8044 h 95812"/>
                <a:gd name="csX10" fmla="*/ 100710 w 100710"/>
                <a:gd name="csY10" fmla="*/ 8044 h 95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0710" h="95812">
                  <a:moveTo>
                    <a:pt x="100595" y="7814"/>
                  </a:moveTo>
                  <a:cubicBezTo>
                    <a:pt x="101287" y="16688"/>
                    <a:pt x="90338" y="18993"/>
                    <a:pt x="67748" y="14614"/>
                  </a:cubicBezTo>
                  <a:lnTo>
                    <a:pt x="57491" y="25102"/>
                  </a:lnTo>
                  <a:cubicBezTo>
                    <a:pt x="69938" y="22796"/>
                    <a:pt x="73857" y="25102"/>
                    <a:pt x="65213" y="35129"/>
                  </a:cubicBezTo>
                  <a:cubicBezTo>
                    <a:pt x="83307" y="41928"/>
                    <a:pt x="78467" y="52762"/>
                    <a:pt x="59220" y="50227"/>
                  </a:cubicBezTo>
                  <a:cubicBezTo>
                    <a:pt x="64291" y="72816"/>
                    <a:pt x="60487" y="82152"/>
                    <a:pt x="47810" y="78118"/>
                  </a:cubicBezTo>
                  <a:cubicBezTo>
                    <a:pt x="36400" y="102090"/>
                    <a:pt x="25335" y="101629"/>
                    <a:pt x="14847" y="77196"/>
                  </a:cubicBezTo>
                  <a:cubicBezTo>
                    <a:pt x="-2095" y="69704"/>
                    <a:pt x="-4515" y="63826"/>
                    <a:pt x="7471" y="59562"/>
                  </a:cubicBezTo>
                  <a:cubicBezTo>
                    <a:pt x="-6244" y="49996"/>
                    <a:pt x="13003" y="22912"/>
                    <a:pt x="22339" y="11041"/>
                  </a:cubicBezTo>
                  <a:cubicBezTo>
                    <a:pt x="24068" y="8966"/>
                    <a:pt x="27525" y="8275"/>
                    <a:pt x="31674" y="8044"/>
                  </a:cubicBezTo>
                  <a:cubicBezTo>
                    <a:pt x="54379" y="783"/>
                    <a:pt x="84229" y="-5671"/>
                    <a:pt x="100710" y="8044"/>
                  </a:cubicBezTo>
                  <a:close/>
                </a:path>
              </a:pathLst>
            </a:custGeom>
            <a:solidFill>
              <a:srgbClr val="119BB3"/>
            </a:solidFill>
            <a:ln w="11479" cap="flat">
              <a:noFill/>
              <a:prstDash val="solid"/>
              <a:miter/>
            </a:ln>
          </p:spPr>
          <p:txBody>
            <a:bodyPr/>
            <a:lstStyle/>
            <a:p>
              <a:endParaRPr lang="en-US"/>
            </a:p>
          </p:txBody>
        </p:sp>
        <p:sp>
          <p:nvSpPr>
            <p:cNvPr id="1543" name="Freeform: Shape 1542">
              <a:extLst>
                <a:ext uri="{FF2B5EF4-FFF2-40B4-BE49-F238E27FC236}">
                  <a16:creationId xmlns:a16="http://schemas.microsoft.com/office/drawing/2014/main" id="{8A94E4F5-4DAE-6535-76E1-AC360329B3CC}"/>
                </a:ext>
              </a:extLst>
            </p:cNvPr>
            <p:cNvSpPr/>
            <p:nvPr/>
          </p:nvSpPr>
          <p:spPr>
            <a:xfrm>
              <a:off x="10154711" y="3272673"/>
              <a:ext cx="83312" cy="55827"/>
            </a:xfrm>
            <a:custGeom>
              <a:avLst/>
              <a:gdLst>
                <a:gd name="csX0" fmla="*/ 83312 w 83312"/>
                <a:gd name="csY0" fmla="*/ 0 h 55827"/>
                <a:gd name="csX1" fmla="*/ 59109 w 83312"/>
                <a:gd name="csY1" fmla="*/ 51633 h 55827"/>
                <a:gd name="csX2" fmla="*/ 14276 w 83312"/>
                <a:gd name="csY2" fmla="*/ 25817 h 55827"/>
                <a:gd name="csX3" fmla="*/ 66024 w 83312"/>
                <a:gd name="csY3" fmla="*/ 0 h 55827"/>
                <a:gd name="csX4" fmla="*/ 83312 w 83312"/>
                <a:gd name="csY4" fmla="*/ 0 h 55827"/>
              </a:gdLst>
              <a:ahLst/>
              <a:cxnLst>
                <a:cxn ang="0">
                  <a:pos x="csX0" y="csY0"/>
                </a:cxn>
                <a:cxn ang="0">
                  <a:pos x="csX1" y="csY1"/>
                </a:cxn>
                <a:cxn ang="0">
                  <a:pos x="csX2" y="csY2"/>
                </a:cxn>
                <a:cxn ang="0">
                  <a:pos x="csX3" y="csY3"/>
                </a:cxn>
                <a:cxn ang="0">
                  <a:pos x="csX4" y="csY4"/>
                </a:cxn>
              </a:cxnLst>
              <a:rect l="l" t="t" r="r" b="b"/>
              <a:pathLst>
                <a:path w="83312" h="55827">
                  <a:moveTo>
                    <a:pt x="83312" y="0"/>
                  </a:moveTo>
                  <a:cubicBezTo>
                    <a:pt x="79278" y="18095"/>
                    <a:pt x="70404" y="35959"/>
                    <a:pt x="59109" y="51633"/>
                  </a:cubicBezTo>
                  <a:cubicBezTo>
                    <a:pt x="43089" y="63850"/>
                    <a:pt x="-30557" y="47599"/>
                    <a:pt x="14276" y="25817"/>
                  </a:cubicBezTo>
                  <a:cubicBezTo>
                    <a:pt x="31679" y="18095"/>
                    <a:pt x="49659" y="8644"/>
                    <a:pt x="66024" y="0"/>
                  </a:cubicBezTo>
                  <a:lnTo>
                    <a:pt x="83312" y="0"/>
                  </a:lnTo>
                  <a:close/>
                </a:path>
              </a:pathLst>
            </a:custGeom>
            <a:solidFill>
              <a:srgbClr val="018EB1"/>
            </a:solidFill>
            <a:ln w="11479" cap="flat">
              <a:noFill/>
              <a:prstDash val="solid"/>
              <a:miter/>
            </a:ln>
          </p:spPr>
          <p:txBody>
            <a:bodyPr/>
            <a:lstStyle/>
            <a:p>
              <a:endParaRPr lang="en-US"/>
            </a:p>
          </p:txBody>
        </p:sp>
        <p:sp>
          <p:nvSpPr>
            <p:cNvPr id="1544" name="Freeform: Shape 1543">
              <a:extLst>
                <a:ext uri="{FF2B5EF4-FFF2-40B4-BE49-F238E27FC236}">
                  <a16:creationId xmlns:a16="http://schemas.microsoft.com/office/drawing/2014/main" id="{81CB4487-EAB6-B6BE-C96A-CD38FBF9DD0B}"/>
                </a:ext>
              </a:extLst>
            </p:cNvPr>
            <p:cNvSpPr/>
            <p:nvPr/>
          </p:nvSpPr>
          <p:spPr>
            <a:xfrm>
              <a:off x="10285035" y="3281086"/>
              <a:ext cx="56715" cy="44256"/>
            </a:xfrm>
            <a:custGeom>
              <a:avLst/>
              <a:gdLst>
                <a:gd name="csX0" fmla="*/ 56600 w 56715"/>
                <a:gd name="csY0" fmla="*/ 115 h 44256"/>
                <a:gd name="csX1" fmla="*/ 50146 w 56715"/>
                <a:gd name="csY1" fmla="*/ 44257 h 44256"/>
                <a:gd name="csX2" fmla="*/ 30784 w 56715"/>
                <a:gd name="csY2" fmla="*/ 34576 h 44256"/>
                <a:gd name="csX3" fmla="*/ 12574 w 56715"/>
                <a:gd name="csY3" fmla="*/ 25932 h 44256"/>
                <a:gd name="csX4" fmla="*/ 4852 w 56715"/>
                <a:gd name="csY4" fmla="*/ 17288 h 44256"/>
                <a:gd name="csX5" fmla="*/ 13496 w 56715"/>
                <a:gd name="csY5" fmla="*/ 8644 h 44256"/>
                <a:gd name="csX6" fmla="*/ 33665 w 56715"/>
                <a:gd name="csY6" fmla="*/ 9105 h 44256"/>
                <a:gd name="csX7" fmla="*/ 39428 w 56715"/>
                <a:gd name="csY7" fmla="*/ 0 h 44256"/>
                <a:gd name="csX8" fmla="*/ 56715 w 56715"/>
                <a:gd name="csY8" fmla="*/ 0 h 442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715" h="44256">
                  <a:moveTo>
                    <a:pt x="56600" y="115"/>
                  </a:moveTo>
                  <a:lnTo>
                    <a:pt x="50146" y="44257"/>
                  </a:lnTo>
                  <a:lnTo>
                    <a:pt x="30784" y="34576"/>
                  </a:lnTo>
                  <a:cubicBezTo>
                    <a:pt x="24560" y="51633"/>
                    <a:pt x="12574" y="42413"/>
                    <a:pt x="12574" y="25932"/>
                  </a:cubicBezTo>
                  <a:cubicBezTo>
                    <a:pt x="-104" y="36650"/>
                    <a:pt x="-4138" y="31810"/>
                    <a:pt x="4852" y="17288"/>
                  </a:cubicBezTo>
                  <a:cubicBezTo>
                    <a:pt x="-3677" y="8413"/>
                    <a:pt x="1394" y="7146"/>
                    <a:pt x="13496" y="8644"/>
                  </a:cubicBezTo>
                  <a:cubicBezTo>
                    <a:pt x="17184" y="-807"/>
                    <a:pt x="27902" y="3227"/>
                    <a:pt x="33665" y="9105"/>
                  </a:cubicBezTo>
                  <a:cubicBezTo>
                    <a:pt x="69047" y="45294"/>
                    <a:pt x="16031" y="18210"/>
                    <a:pt x="39428" y="0"/>
                  </a:cubicBezTo>
                  <a:lnTo>
                    <a:pt x="56715" y="0"/>
                  </a:lnTo>
                  <a:close/>
                </a:path>
              </a:pathLst>
            </a:custGeom>
            <a:solidFill>
              <a:srgbClr val="029EA6"/>
            </a:solidFill>
            <a:ln w="11479" cap="flat">
              <a:noFill/>
              <a:prstDash val="solid"/>
              <a:miter/>
            </a:ln>
          </p:spPr>
          <p:txBody>
            <a:bodyPr/>
            <a:lstStyle/>
            <a:p>
              <a:endParaRPr lang="en-US"/>
            </a:p>
          </p:txBody>
        </p:sp>
        <p:sp>
          <p:nvSpPr>
            <p:cNvPr id="1545" name="Freeform: Shape 1544">
              <a:extLst>
                <a:ext uri="{FF2B5EF4-FFF2-40B4-BE49-F238E27FC236}">
                  <a16:creationId xmlns:a16="http://schemas.microsoft.com/office/drawing/2014/main" id="{2F0F89CC-0FF2-052F-D447-17ABFA5102D1}"/>
                </a:ext>
              </a:extLst>
            </p:cNvPr>
            <p:cNvSpPr/>
            <p:nvPr/>
          </p:nvSpPr>
          <p:spPr>
            <a:xfrm>
              <a:off x="10254043" y="3272673"/>
              <a:ext cx="76758" cy="38379"/>
            </a:xfrm>
            <a:custGeom>
              <a:avLst/>
              <a:gdLst>
                <a:gd name="csX0" fmla="*/ 53016 w 76758"/>
                <a:gd name="csY0" fmla="*/ 0 h 38379"/>
                <a:gd name="csX1" fmla="*/ 70304 w 76758"/>
                <a:gd name="csY1" fmla="*/ 8644 h 38379"/>
                <a:gd name="csX2" fmla="*/ 76758 w 76758"/>
                <a:gd name="csY2" fmla="*/ 38379 h 38379"/>
                <a:gd name="csX3" fmla="*/ 44372 w 76758"/>
                <a:gd name="csY3" fmla="*/ 17288 h 38379"/>
                <a:gd name="csX4" fmla="*/ 9912 w 76758"/>
                <a:gd name="csY4" fmla="*/ 17288 h 38379"/>
                <a:gd name="csX5" fmla="*/ 0 w 76758"/>
                <a:gd name="csY5" fmla="*/ 461 h 38379"/>
                <a:gd name="csX6" fmla="*/ 53131 w 76758"/>
                <a:gd name="csY6" fmla="*/ 0 h 383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758" h="38379">
                  <a:moveTo>
                    <a:pt x="53016" y="0"/>
                  </a:moveTo>
                  <a:cubicBezTo>
                    <a:pt x="57165" y="2651"/>
                    <a:pt x="65348" y="8644"/>
                    <a:pt x="70304" y="8644"/>
                  </a:cubicBezTo>
                  <a:lnTo>
                    <a:pt x="76758" y="38379"/>
                  </a:lnTo>
                  <a:lnTo>
                    <a:pt x="44372" y="17288"/>
                  </a:lnTo>
                  <a:cubicBezTo>
                    <a:pt x="33423" y="20630"/>
                    <a:pt x="19823" y="21783"/>
                    <a:pt x="9912" y="17288"/>
                  </a:cubicBezTo>
                  <a:lnTo>
                    <a:pt x="0" y="461"/>
                  </a:lnTo>
                  <a:lnTo>
                    <a:pt x="53131" y="0"/>
                  </a:lnTo>
                  <a:close/>
                </a:path>
              </a:pathLst>
            </a:custGeom>
            <a:solidFill>
              <a:srgbClr val="08ABD1"/>
            </a:solidFill>
            <a:ln w="11479" cap="flat">
              <a:noFill/>
              <a:prstDash val="solid"/>
              <a:miter/>
            </a:ln>
          </p:spPr>
          <p:txBody>
            <a:bodyPr/>
            <a:lstStyle/>
            <a:p>
              <a:endParaRPr lang="en-US"/>
            </a:p>
          </p:txBody>
        </p:sp>
        <p:sp>
          <p:nvSpPr>
            <p:cNvPr id="1546" name="Freeform: Shape 1545">
              <a:extLst>
                <a:ext uri="{FF2B5EF4-FFF2-40B4-BE49-F238E27FC236}">
                  <a16:creationId xmlns:a16="http://schemas.microsoft.com/office/drawing/2014/main" id="{B1793A18-FF4D-8A1A-2B55-A5FCB0DBD551}"/>
                </a:ext>
              </a:extLst>
            </p:cNvPr>
            <p:cNvSpPr/>
            <p:nvPr/>
          </p:nvSpPr>
          <p:spPr>
            <a:xfrm>
              <a:off x="10157368" y="3267097"/>
              <a:ext cx="63680" cy="31391"/>
            </a:xfrm>
            <a:custGeom>
              <a:avLst/>
              <a:gdLst>
                <a:gd name="csX0" fmla="*/ 63483 w 63680"/>
                <a:gd name="csY0" fmla="*/ 5575 h 31391"/>
                <a:gd name="csX1" fmla="*/ 11734 w 63680"/>
                <a:gd name="csY1" fmla="*/ 31392 h 31391"/>
                <a:gd name="csX2" fmla="*/ 12656 w 63680"/>
                <a:gd name="csY2" fmla="*/ 21250 h 31391"/>
                <a:gd name="csX3" fmla="*/ 37666 w 63680"/>
                <a:gd name="csY3" fmla="*/ 5575 h 31391"/>
                <a:gd name="csX4" fmla="*/ 46310 w 63680"/>
                <a:gd name="csY4" fmla="*/ 5575 h 31391"/>
                <a:gd name="csX5" fmla="*/ 63598 w 63680"/>
                <a:gd name="csY5" fmla="*/ 5575 h 31391"/>
              </a:gdLst>
              <a:ahLst/>
              <a:cxnLst>
                <a:cxn ang="0">
                  <a:pos x="csX0" y="csY0"/>
                </a:cxn>
                <a:cxn ang="0">
                  <a:pos x="csX1" y="csY1"/>
                </a:cxn>
                <a:cxn ang="0">
                  <a:pos x="csX2" y="csY2"/>
                </a:cxn>
                <a:cxn ang="0">
                  <a:pos x="csX3" y="csY3"/>
                </a:cxn>
                <a:cxn ang="0">
                  <a:pos x="csX4" y="csY4"/>
                </a:cxn>
                <a:cxn ang="0">
                  <a:pos x="csX5" y="csY5"/>
                </a:cxn>
              </a:cxnLst>
              <a:rect l="l" t="t" r="r" b="b"/>
              <a:pathLst>
                <a:path w="63680" h="31391">
                  <a:moveTo>
                    <a:pt x="63483" y="5575"/>
                  </a:moveTo>
                  <a:cubicBezTo>
                    <a:pt x="66710" y="32545"/>
                    <a:pt x="29599" y="28165"/>
                    <a:pt x="11734" y="31392"/>
                  </a:cubicBezTo>
                  <a:cubicBezTo>
                    <a:pt x="-4401" y="30355"/>
                    <a:pt x="-3709" y="24016"/>
                    <a:pt x="12656" y="21250"/>
                  </a:cubicBezTo>
                  <a:cubicBezTo>
                    <a:pt x="10812" y="5460"/>
                    <a:pt x="19111" y="274"/>
                    <a:pt x="37666" y="5575"/>
                  </a:cubicBezTo>
                  <a:cubicBezTo>
                    <a:pt x="40087" y="-1916"/>
                    <a:pt x="42968" y="-1801"/>
                    <a:pt x="46310" y="5575"/>
                  </a:cubicBezTo>
                  <a:lnTo>
                    <a:pt x="63598" y="5575"/>
                  </a:lnTo>
                  <a:close/>
                </a:path>
              </a:pathLst>
            </a:custGeom>
            <a:solidFill>
              <a:srgbClr val="097B7F"/>
            </a:solidFill>
            <a:ln w="11479" cap="flat">
              <a:noFill/>
              <a:prstDash val="solid"/>
              <a:miter/>
            </a:ln>
          </p:spPr>
          <p:txBody>
            <a:bodyPr/>
            <a:lstStyle/>
            <a:p>
              <a:endParaRPr lang="en-US"/>
            </a:p>
          </p:txBody>
        </p:sp>
        <p:sp>
          <p:nvSpPr>
            <p:cNvPr id="1547" name="Freeform: Shape 1546">
              <a:extLst>
                <a:ext uri="{FF2B5EF4-FFF2-40B4-BE49-F238E27FC236}">
                  <a16:creationId xmlns:a16="http://schemas.microsoft.com/office/drawing/2014/main" id="{F1D0FB3D-CAA8-21C7-B2E2-A94A60189EEA}"/>
                </a:ext>
              </a:extLst>
            </p:cNvPr>
            <p:cNvSpPr/>
            <p:nvPr/>
          </p:nvSpPr>
          <p:spPr>
            <a:xfrm>
              <a:off x="10173023" y="3220924"/>
              <a:ext cx="30539" cy="51664"/>
            </a:xfrm>
            <a:custGeom>
              <a:avLst/>
              <a:gdLst>
                <a:gd name="csX0" fmla="*/ 30540 w 30539"/>
                <a:gd name="csY0" fmla="*/ 34461 h 51664"/>
                <a:gd name="csX1" fmla="*/ 30540 w 30539"/>
                <a:gd name="csY1" fmla="*/ 51633 h 51664"/>
                <a:gd name="csX2" fmla="*/ 21896 w 30539"/>
                <a:gd name="csY2" fmla="*/ 51633 h 51664"/>
                <a:gd name="csX3" fmla="*/ 13252 w 30539"/>
                <a:gd name="csY3" fmla="*/ 17173 h 51664"/>
                <a:gd name="csX4" fmla="*/ 13252 w 30539"/>
                <a:gd name="csY4" fmla="*/ 0 h 51664"/>
                <a:gd name="csX5" fmla="*/ 21896 w 30539"/>
                <a:gd name="csY5" fmla="*/ 0 h 51664"/>
                <a:gd name="csX6" fmla="*/ 30540 w 30539"/>
                <a:gd name="csY6" fmla="*/ 34461 h 516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539" h="51664">
                  <a:moveTo>
                    <a:pt x="30540" y="34461"/>
                  </a:moveTo>
                  <a:lnTo>
                    <a:pt x="30540" y="51633"/>
                  </a:lnTo>
                  <a:lnTo>
                    <a:pt x="21896" y="51633"/>
                  </a:lnTo>
                  <a:cubicBezTo>
                    <a:pt x="-4958" y="52555"/>
                    <a:pt x="-6226" y="33193"/>
                    <a:pt x="13252" y="17173"/>
                  </a:cubicBezTo>
                  <a:cubicBezTo>
                    <a:pt x="-3690" y="13946"/>
                    <a:pt x="-348" y="9105"/>
                    <a:pt x="13252" y="0"/>
                  </a:cubicBezTo>
                  <a:lnTo>
                    <a:pt x="21896" y="0"/>
                  </a:lnTo>
                  <a:lnTo>
                    <a:pt x="30540" y="34461"/>
                  </a:lnTo>
                  <a:close/>
                </a:path>
              </a:pathLst>
            </a:custGeom>
            <a:solidFill>
              <a:srgbClr val="447C24"/>
            </a:solidFill>
            <a:ln w="11479" cap="flat">
              <a:noFill/>
              <a:prstDash val="solid"/>
              <a:miter/>
            </a:ln>
          </p:spPr>
          <p:txBody>
            <a:bodyPr/>
            <a:lstStyle/>
            <a:p>
              <a:endParaRPr lang="en-US"/>
            </a:p>
          </p:txBody>
        </p:sp>
        <p:sp>
          <p:nvSpPr>
            <p:cNvPr id="1548" name="Freeform: Shape 1547">
              <a:extLst>
                <a:ext uri="{FF2B5EF4-FFF2-40B4-BE49-F238E27FC236}">
                  <a16:creationId xmlns:a16="http://schemas.microsoft.com/office/drawing/2014/main" id="{3802731F-BA88-E58A-3DDE-7775DE75FDFD}"/>
                </a:ext>
              </a:extLst>
            </p:cNvPr>
            <p:cNvSpPr/>
            <p:nvPr/>
          </p:nvSpPr>
          <p:spPr>
            <a:xfrm>
              <a:off x="10134136" y="3221039"/>
              <a:ext cx="53201" cy="44710"/>
            </a:xfrm>
            <a:custGeom>
              <a:avLst/>
              <a:gdLst>
                <a:gd name="csX0" fmla="*/ 52139 w 53201"/>
                <a:gd name="csY0" fmla="*/ 17173 h 44710"/>
                <a:gd name="csX1" fmla="*/ 16526 w 53201"/>
                <a:gd name="csY1" fmla="*/ 35844 h 44710"/>
                <a:gd name="csX2" fmla="*/ 9034 w 53201"/>
                <a:gd name="csY2" fmla="*/ 17173 h 44710"/>
                <a:gd name="csX3" fmla="*/ 52139 w 53201"/>
                <a:gd name="csY3" fmla="*/ 0 h 44710"/>
                <a:gd name="csX4" fmla="*/ 52139 w 53201"/>
                <a:gd name="csY4" fmla="*/ 17173 h 44710"/>
              </a:gdLst>
              <a:ahLst/>
              <a:cxnLst>
                <a:cxn ang="0">
                  <a:pos x="csX0" y="csY0"/>
                </a:cxn>
                <a:cxn ang="0">
                  <a:pos x="csX1" y="csY1"/>
                </a:cxn>
                <a:cxn ang="0">
                  <a:pos x="csX2" y="csY2"/>
                </a:cxn>
                <a:cxn ang="0">
                  <a:pos x="csX3" y="csY3"/>
                </a:cxn>
                <a:cxn ang="0">
                  <a:pos x="csX4" y="csY4"/>
                </a:cxn>
              </a:cxnLst>
              <a:rect l="l" t="t" r="r" b="b"/>
              <a:pathLst>
                <a:path w="53201" h="44710">
                  <a:moveTo>
                    <a:pt x="52139" y="17173"/>
                  </a:moveTo>
                  <a:cubicBezTo>
                    <a:pt x="58708" y="40799"/>
                    <a:pt x="33353" y="54860"/>
                    <a:pt x="16526" y="35844"/>
                  </a:cubicBezTo>
                  <a:cubicBezTo>
                    <a:pt x="-1338" y="44257"/>
                    <a:pt x="-6064" y="27200"/>
                    <a:pt x="9034" y="17173"/>
                  </a:cubicBezTo>
                  <a:lnTo>
                    <a:pt x="52139" y="0"/>
                  </a:lnTo>
                  <a:cubicBezTo>
                    <a:pt x="52024" y="4610"/>
                    <a:pt x="51332" y="13024"/>
                    <a:pt x="52139" y="17173"/>
                  </a:cubicBezTo>
                  <a:close/>
                </a:path>
              </a:pathLst>
            </a:custGeom>
            <a:solidFill>
              <a:srgbClr val="579B2B"/>
            </a:solidFill>
            <a:ln w="11479" cap="flat">
              <a:noFill/>
              <a:prstDash val="solid"/>
              <a:miter/>
            </a:ln>
          </p:spPr>
          <p:txBody>
            <a:bodyPr/>
            <a:lstStyle/>
            <a:p>
              <a:endParaRPr lang="en-US"/>
            </a:p>
          </p:txBody>
        </p:sp>
        <p:sp>
          <p:nvSpPr>
            <p:cNvPr id="1549" name="Freeform: Shape 1548">
              <a:extLst>
                <a:ext uri="{FF2B5EF4-FFF2-40B4-BE49-F238E27FC236}">
                  <a16:creationId xmlns:a16="http://schemas.microsoft.com/office/drawing/2014/main" id="{EF50C819-955E-9BB2-81CD-C1DA983DB45E}"/>
                </a:ext>
              </a:extLst>
            </p:cNvPr>
            <p:cNvSpPr/>
            <p:nvPr/>
          </p:nvSpPr>
          <p:spPr>
            <a:xfrm>
              <a:off x="10122079" y="3238212"/>
              <a:ext cx="41405" cy="46452"/>
            </a:xfrm>
            <a:custGeom>
              <a:avLst/>
              <a:gdLst>
                <a:gd name="csX0" fmla="*/ 28583 w 41405"/>
                <a:gd name="csY0" fmla="*/ 18671 h 46452"/>
                <a:gd name="csX1" fmla="*/ 29159 w 41405"/>
                <a:gd name="csY1" fmla="*/ 30081 h 46452"/>
                <a:gd name="csX2" fmla="*/ 922 w 41405"/>
                <a:gd name="csY2" fmla="*/ 26623 h 46452"/>
                <a:gd name="csX3" fmla="*/ 0 w 41405"/>
                <a:gd name="csY3" fmla="*/ 15098 h 46452"/>
                <a:gd name="csX4" fmla="*/ 11410 w 41405"/>
                <a:gd name="csY4" fmla="*/ 576 h 46452"/>
                <a:gd name="csX5" fmla="*/ 21206 w 41405"/>
                <a:gd name="csY5" fmla="*/ 0 h 46452"/>
                <a:gd name="csX6" fmla="*/ 28698 w 41405"/>
                <a:gd name="csY6" fmla="*/ 18671 h 464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405" h="46452">
                  <a:moveTo>
                    <a:pt x="28583" y="18671"/>
                  </a:moveTo>
                  <a:cubicBezTo>
                    <a:pt x="45525" y="17057"/>
                    <a:pt x="45640" y="24318"/>
                    <a:pt x="29159" y="30081"/>
                  </a:cubicBezTo>
                  <a:cubicBezTo>
                    <a:pt x="22013" y="53823"/>
                    <a:pt x="4380" y="50942"/>
                    <a:pt x="922" y="26623"/>
                  </a:cubicBezTo>
                  <a:lnTo>
                    <a:pt x="0" y="15098"/>
                  </a:lnTo>
                  <a:lnTo>
                    <a:pt x="11410" y="576"/>
                  </a:lnTo>
                  <a:lnTo>
                    <a:pt x="21206" y="0"/>
                  </a:lnTo>
                  <a:lnTo>
                    <a:pt x="28698" y="18671"/>
                  </a:lnTo>
                  <a:close/>
                </a:path>
              </a:pathLst>
            </a:custGeom>
            <a:solidFill>
              <a:srgbClr val="2F802C"/>
            </a:solidFill>
            <a:ln w="11479" cap="flat">
              <a:noFill/>
              <a:prstDash val="solid"/>
              <a:miter/>
            </a:ln>
          </p:spPr>
          <p:txBody>
            <a:bodyPr/>
            <a:lstStyle/>
            <a:p>
              <a:endParaRPr lang="en-US"/>
            </a:p>
          </p:txBody>
        </p:sp>
        <p:sp>
          <p:nvSpPr>
            <p:cNvPr id="1550" name="Freeform: Shape 1549">
              <a:extLst>
                <a:ext uri="{FF2B5EF4-FFF2-40B4-BE49-F238E27FC236}">
                  <a16:creationId xmlns:a16="http://schemas.microsoft.com/office/drawing/2014/main" id="{9B5AD1F8-5BC3-6727-99BC-7417B6A64BDB}"/>
                </a:ext>
              </a:extLst>
            </p:cNvPr>
            <p:cNvSpPr/>
            <p:nvPr/>
          </p:nvSpPr>
          <p:spPr>
            <a:xfrm>
              <a:off x="10620564" y="3255615"/>
              <a:ext cx="114583" cy="68312"/>
            </a:xfrm>
            <a:custGeom>
              <a:avLst/>
              <a:gdLst>
                <a:gd name="csX0" fmla="*/ 57954 w 114583"/>
                <a:gd name="csY0" fmla="*/ 115 h 68312"/>
                <a:gd name="csX1" fmla="*/ 93106 w 114583"/>
                <a:gd name="csY1" fmla="*/ 31810 h 68312"/>
                <a:gd name="csX2" fmla="*/ 109241 w 114583"/>
                <a:gd name="csY2" fmla="*/ 42874 h 68312"/>
                <a:gd name="csX3" fmla="*/ 109933 w 114583"/>
                <a:gd name="csY3" fmla="*/ 53592 h 68312"/>
                <a:gd name="csX4" fmla="*/ 108089 w 114583"/>
                <a:gd name="csY4" fmla="*/ 61775 h 68312"/>
                <a:gd name="csX5" fmla="*/ 20727 w 114583"/>
                <a:gd name="csY5" fmla="*/ 54860 h 68312"/>
                <a:gd name="csX6" fmla="*/ 4707 w 114583"/>
                <a:gd name="csY6" fmla="*/ 42528 h 68312"/>
                <a:gd name="csX7" fmla="*/ 14389 w 114583"/>
                <a:gd name="csY7" fmla="*/ 42874 h 68312"/>
                <a:gd name="csX8" fmla="*/ 25338 w 114583"/>
                <a:gd name="csY8" fmla="*/ 41837 h 68312"/>
                <a:gd name="csX9" fmla="*/ 31216 w 114583"/>
                <a:gd name="csY9" fmla="*/ 26047 h 68312"/>
                <a:gd name="csX10" fmla="*/ 39629 w 114583"/>
                <a:gd name="csY10" fmla="*/ 3803 h 68312"/>
                <a:gd name="csX11" fmla="*/ 57954 w 114583"/>
                <a:gd name="csY11" fmla="*/ 0 h 683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14583" h="68312">
                  <a:moveTo>
                    <a:pt x="57954" y="115"/>
                  </a:moveTo>
                  <a:lnTo>
                    <a:pt x="93106" y="31810"/>
                  </a:lnTo>
                  <a:cubicBezTo>
                    <a:pt x="96794" y="35152"/>
                    <a:pt x="105092" y="40338"/>
                    <a:pt x="109241" y="42874"/>
                  </a:cubicBezTo>
                  <a:lnTo>
                    <a:pt x="109933" y="53592"/>
                  </a:lnTo>
                  <a:cubicBezTo>
                    <a:pt x="116733" y="57626"/>
                    <a:pt x="116041" y="60277"/>
                    <a:pt x="108089" y="61775"/>
                  </a:cubicBezTo>
                  <a:cubicBezTo>
                    <a:pt x="83886" y="68460"/>
                    <a:pt x="41012" y="66040"/>
                    <a:pt x="20727" y="54860"/>
                  </a:cubicBezTo>
                  <a:cubicBezTo>
                    <a:pt x="3901" y="79755"/>
                    <a:pt x="-6587" y="66846"/>
                    <a:pt x="4707" y="42528"/>
                  </a:cubicBezTo>
                  <a:lnTo>
                    <a:pt x="14389" y="42874"/>
                  </a:lnTo>
                  <a:cubicBezTo>
                    <a:pt x="18077" y="42989"/>
                    <a:pt x="24300" y="44718"/>
                    <a:pt x="25338" y="41837"/>
                  </a:cubicBezTo>
                  <a:lnTo>
                    <a:pt x="31216" y="26047"/>
                  </a:lnTo>
                  <a:lnTo>
                    <a:pt x="39629" y="3803"/>
                  </a:lnTo>
                  <a:cubicBezTo>
                    <a:pt x="41358" y="-692"/>
                    <a:pt x="53805" y="230"/>
                    <a:pt x="57954" y="0"/>
                  </a:cubicBezTo>
                  <a:close/>
                </a:path>
              </a:pathLst>
            </a:custGeom>
            <a:solidFill>
              <a:srgbClr val="4EAD58"/>
            </a:solidFill>
            <a:ln w="11479" cap="flat">
              <a:noFill/>
              <a:prstDash val="solid"/>
              <a:miter/>
            </a:ln>
          </p:spPr>
          <p:txBody>
            <a:bodyPr/>
            <a:lstStyle/>
            <a:p>
              <a:endParaRPr lang="en-US"/>
            </a:p>
          </p:txBody>
        </p:sp>
        <p:sp>
          <p:nvSpPr>
            <p:cNvPr id="1551" name="Freeform: Shape 1550">
              <a:extLst>
                <a:ext uri="{FF2B5EF4-FFF2-40B4-BE49-F238E27FC236}">
                  <a16:creationId xmlns:a16="http://schemas.microsoft.com/office/drawing/2014/main" id="{A01E36ED-71AF-8979-B014-1DA9F6AA14DF}"/>
                </a:ext>
              </a:extLst>
            </p:cNvPr>
            <p:cNvSpPr/>
            <p:nvPr/>
          </p:nvSpPr>
          <p:spPr>
            <a:xfrm>
              <a:off x="11206705" y="3987469"/>
              <a:ext cx="66746" cy="34345"/>
            </a:xfrm>
            <a:custGeom>
              <a:avLst/>
              <a:gdLst>
                <a:gd name="csX0" fmla="*/ 66746 w 66746"/>
                <a:gd name="csY0" fmla="*/ 8529 h 34345"/>
                <a:gd name="csX1" fmla="*/ 49459 w 66746"/>
                <a:gd name="csY1" fmla="*/ 34345 h 34345"/>
                <a:gd name="csX2" fmla="*/ 14998 w 66746"/>
                <a:gd name="csY2" fmla="*/ 34345 h 34345"/>
                <a:gd name="csX3" fmla="*/ 14998 w 66746"/>
                <a:gd name="csY3" fmla="*/ 17173 h 34345"/>
                <a:gd name="csX4" fmla="*/ 58103 w 66746"/>
                <a:gd name="csY4" fmla="*/ 0 h 34345"/>
                <a:gd name="csX5" fmla="*/ 66746 w 66746"/>
                <a:gd name="csY5" fmla="*/ 8644 h 34345"/>
              </a:gdLst>
              <a:ahLst/>
              <a:cxnLst>
                <a:cxn ang="0">
                  <a:pos x="csX0" y="csY0"/>
                </a:cxn>
                <a:cxn ang="0">
                  <a:pos x="csX1" y="csY1"/>
                </a:cxn>
                <a:cxn ang="0">
                  <a:pos x="csX2" y="csY2"/>
                </a:cxn>
                <a:cxn ang="0">
                  <a:pos x="csX3" y="csY3"/>
                </a:cxn>
                <a:cxn ang="0">
                  <a:pos x="csX4" y="csY4"/>
                </a:cxn>
                <a:cxn ang="0">
                  <a:pos x="csX5" y="csY5"/>
                </a:cxn>
              </a:cxnLst>
              <a:rect l="l" t="t" r="r" b="b"/>
              <a:pathLst>
                <a:path w="66746" h="34345">
                  <a:moveTo>
                    <a:pt x="66746" y="8529"/>
                  </a:moveTo>
                  <a:cubicBezTo>
                    <a:pt x="59370" y="12217"/>
                    <a:pt x="49113" y="25932"/>
                    <a:pt x="49459" y="34345"/>
                  </a:cubicBezTo>
                  <a:lnTo>
                    <a:pt x="14998" y="34345"/>
                  </a:lnTo>
                  <a:cubicBezTo>
                    <a:pt x="-5286" y="32847"/>
                    <a:pt x="-4710" y="22129"/>
                    <a:pt x="14998" y="17173"/>
                  </a:cubicBezTo>
                  <a:cubicBezTo>
                    <a:pt x="27215" y="16481"/>
                    <a:pt x="46462" y="7722"/>
                    <a:pt x="58103" y="0"/>
                  </a:cubicBezTo>
                  <a:lnTo>
                    <a:pt x="66746" y="8644"/>
                  </a:lnTo>
                  <a:close/>
                </a:path>
              </a:pathLst>
            </a:custGeom>
            <a:solidFill>
              <a:srgbClr val="BA5B0B"/>
            </a:solidFill>
            <a:ln w="11479" cap="flat">
              <a:noFill/>
              <a:prstDash val="solid"/>
              <a:miter/>
            </a:ln>
          </p:spPr>
          <p:txBody>
            <a:bodyPr/>
            <a:lstStyle/>
            <a:p>
              <a:endParaRPr lang="en-US"/>
            </a:p>
          </p:txBody>
        </p:sp>
        <p:sp>
          <p:nvSpPr>
            <p:cNvPr id="1552" name="Freeform: Shape 1551">
              <a:extLst>
                <a:ext uri="{FF2B5EF4-FFF2-40B4-BE49-F238E27FC236}">
                  <a16:creationId xmlns:a16="http://schemas.microsoft.com/office/drawing/2014/main" id="{38EA240B-3AD7-89D5-4B82-3C0D0392383D}"/>
                </a:ext>
              </a:extLst>
            </p:cNvPr>
            <p:cNvSpPr/>
            <p:nvPr/>
          </p:nvSpPr>
          <p:spPr>
            <a:xfrm>
              <a:off x="10246667" y="4460461"/>
              <a:ext cx="42412" cy="19596"/>
            </a:xfrm>
            <a:custGeom>
              <a:avLst/>
              <a:gdLst>
                <a:gd name="csX0" fmla="*/ 42413 w 42412"/>
                <a:gd name="csY0" fmla="*/ 19481 h 19596"/>
                <a:gd name="csX1" fmla="*/ 34460 w 42412"/>
                <a:gd name="csY1" fmla="*/ 17868 h 19596"/>
                <a:gd name="csX2" fmla="*/ 0 w 42412"/>
                <a:gd name="csY2" fmla="*/ 695 h 19596"/>
                <a:gd name="csX3" fmla="*/ 31579 w 42412"/>
                <a:gd name="csY3" fmla="*/ 4 h 19596"/>
                <a:gd name="csX4" fmla="*/ 42413 w 42412"/>
                <a:gd name="csY4" fmla="*/ 19597 h 19596"/>
              </a:gdLst>
              <a:ahLst/>
              <a:cxnLst>
                <a:cxn ang="0">
                  <a:pos x="csX0" y="csY0"/>
                </a:cxn>
                <a:cxn ang="0">
                  <a:pos x="csX1" y="csY1"/>
                </a:cxn>
                <a:cxn ang="0">
                  <a:pos x="csX2" y="csY2"/>
                </a:cxn>
                <a:cxn ang="0">
                  <a:pos x="csX3" y="csY3"/>
                </a:cxn>
                <a:cxn ang="0">
                  <a:pos x="csX4" y="csY4"/>
                </a:cxn>
              </a:cxnLst>
              <a:rect l="l" t="t" r="r" b="b"/>
              <a:pathLst>
                <a:path w="42412" h="19596">
                  <a:moveTo>
                    <a:pt x="42413" y="19481"/>
                  </a:moveTo>
                  <a:cubicBezTo>
                    <a:pt x="40338" y="19481"/>
                    <a:pt x="36535" y="18329"/>
                    <a:pt x="34460" y="17868"/>
                  </a:cubicBezTo>
                  <a:lnTo>
                    <a:pt x="0" y="695"/>
                  </a:lnTo>
                  <a:cubicBezTo>
                    <a:pt x="6339" y="2770"/>
                    <a:pt x="22935" y="234"/>
                    <a:pt x="31579" y="4"/>
                  </a:cubicBezTo>
                  <a:cubicBezTo>
                    <a:pt x="38264" y="-227"/>
                    <a:pt x="41952" y="10492"/>
                    <a:pt x="42413" y="19597"/>
                  </a:cubicBezTo>
                  <a:close/>
                </a:path>
              </a:pathLst>
            </a:custGeom>
            <a:solidFill>
              <a:srgbClr val="A79707"/>
            </a:solidFill>
            <a:ln w="11479" cap="flat">
              <a:noFill/>
              <a:prstDash val="solid"/>
              <a:miter/>
            </a:ln>
          </p:spPr>
          <p:txBody>
            <a:bodyPr/>
            <a:lstStyle/>
            <a:p>
              <a:endParaRPr lang="en-US"/>
            </a:p>
          </p:txBody>
        </p:sp>
        <p:sp>
          <p:nvSpPr>
            <p:cNvPr id="1553" name="Freeform: Shape 1552">
              <a:extLst>
                <a:ext uri="{FF2B5EF4-FFF2-40B4-BE49-F238E27FC236}">
                  <a16:creationId xmlns:a16="http://schemas.microsoft.com/office/drawing/2014/main" id="{F797B512-9FD1-17CE-4AA9-6DAA6961658D}"/>
                </a:ext>
              </a:extLst>
            </p:cNvPr>
            <p:cNvSpPr/>
            <p:nvPr/>
          </p:nvSpPr>
          <p:spPr>
            <a:xfrm>
              <a:off x="10108479" y="4389261"/>
              <a:ext cx="121615" cy="69371"/>
            </a:xfrm>
            <a:custGeom>
              <a:avLst/>
              <a:gdLst>
                <a:gd name="csX0" fmla="*/ 21437 w 121615"/>
                <a:gd name="csY0" fmla="*/ 10235 h 69371"/>
                <a:gd name="csX1" fmla="*/ 35844 w 121615"/>
                <a:gd name="csY1" fmla="*/ 1822 h 69371"/>
                <a:gd name="csX2" fmla="*/ 103382 w 121615"/>
                <a:gd name="csY2" fmla="*/ 29022 h 69371"/>
                <a:gd name="csX3" fmla="*/ 119171 w 121615"/>
                <a:gd name="csY3" fmla="*/ 52994 h 69371"/>
                <a:gd name="csX4" fmla="*/ 86439 w 121615"/>
                <a:gd name="csY4" fmla="*/ 54608 h 69371"/>
                <a:gd name="csX5" fmla="*/ 76297 w 121615"/>
                <a:gd name="csY5" fmla="*/ 55414 h 69371"/>
                <a:gd name="csX6" fmla="*/ 35959 w 121615"/>
                <a:gd name="csY6" fmla="*/ 45964 h 69371"/>
                <a:gd name="csX7" fmla="*/ 807 w 121615"/>
                <a:gd name="csY7" fmla="*/ 20032 h 69371"/>
                <a:gd name="csX8" fmla="*/ 0 w 121615"/>
                <a:gd name="csY8" fmla="*/ 13578 h 69371"/>
                <a:gd name="csX9" fmla="*/ 21437 w 121615"/>
                <a:gd name="csY9" fmla="*/ 10235 h 693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1615" h="69371">
                  <a:moveTo>
                    <a:pt x="21437" y="10235"/>
                  </a:moveTo>
                  <a:lnTo>
                    <a:pt x="35844" y="1822"/>
                  </a:lnTo>
                  <a:cubicBezTo>
                    <a:pt x="57626" y="13462"/>
                    <a:pt x="80216" y="22567"/>
                    <a:pt x="103382" y="29022"/>
                  </a:cubicBezTo>
                  <a:cubicBezTo>
                    <a:pt x="117903" y="20378"/>
                    <a:pt x="125971" y="40662"/>
                    <a:pt x="119171" y="52994"/>
                  </a:cubicBezTo>
                  <a:lnTo>
                    <a:pt x="86439" y="54608"/>
                  </a:lnTo>
                  <a:lnTo>
                    <a:pt x="76297" y="55414"/>
                  </a:lnTo>
                  <a:cubicBezTo>
                    <a:pt x="66962" y="79041"/>
                    <a:pt x="35959" y="70512"/>
                    <a:pt x="35959" y="45964"/>
                  </a:cubicBezTo>
                  <a:lnTo>
                    <a:pt x="807" y="20032"/>
                  </a:lnTo>
                  <a:cubicBezTo>
                    <a:pt x="576" y="17957"/>
                    <a:pt x="346" y="15191"/>
                    <a:pt x="0" y="13578"/>
                  </a:cubicBezTo>
                  <a:cubicBezTo>
                    <a:pt x="5993" y="439"/>
                    <a:pt x="16366" y="-7398"/>
                    <a:pt x="21437" y="10235"/>
                  </a:cubicBezTo>
                  <a:close/>
                </a:path>
              </a:pathLst>
            </a:custGeom>
            <a:solidFill>
              <a:srgbClr val="E2BE09"/>
            </a:solidFill>
            <a:ln w="11479" cap="flat">
              <a:noFill/>
              <a:prstDash val="solid"/>
              <a:miter/>
            </a:ln>
          </p:spPr>
          <p:txBody>
            <a:bodyPr/>
            <a:lstStyle/>
            <a:p>
              <a:endParaRPr lang="en-US"/>
            </a:p>
          </p:txBody>
        </p:sp>
        <p:sp>
          <p:nvSpPr>
            <p:cNvPr id="1554" name="Freeform: Shape 1553">
              <a:extLst>
                <a:ext uri="{FF2B5EF4-FFF2-40B4-BE49-F238E27FC236}">
                  <a16:creationId xmlns:a16="http://schemas.microsoft.com/office/drawing/2014/main" id="{A351AE24-0526-A71E-6D75-5441BF491ACD}"/>
                </a:ext>
              </a:extLst>
            </p:cNvPr>
            <p:cNvSpPr/>
            <p:nvPr/>
          </p:nvSpPr>
          <p:spPr>
            <a:xfrm>
              <a:off x="10131534" y="4340904"/>
              <a:ext cx="106834" cy="101350"/>
            </a:xfrm>
            <a:custGeom>
              <a:avLst/>
              <a:gdLst>
                <a:gd name="csX0" fmla="*/ 36646 w 106834"/>
                <a:gd name="csY0" fmla="*/ 27013 h 101350"/>
                <a:gd name="csX1" fmla="*/ 99343 w 106834"/>
                <a:gd name="csY1" fmla="*/ 61358 h 101350"/>
                <a:gd name="csX2" fmla="*/ 106834 w 106834"/>
                <a:gd name="csY2" fmla="*/ 91900 h 101350"/>
                <a:gd name="csX3" fmla="*/ 96001 w 106834"/>
                <a:gd name="csY3" fmla="*/ 101351 h 101350"/>
                <a:gd name="csX4" fmla="*/ 80211 w 106834"/>
                <a:gd name="csY4" fmla="*/ 77378 h 101350"/>
                <a:gd name="csX5" fmla="*/ 2185 w 106834"/>
                <a:gd name="csY5" fmla="*/ 5807 h 101350"/>
                <a:gd name="csX6" fmla="*/ 8870 w 106834"/>
                <a:gd name="csY6" fmla="*/ 5346 h 101350"/>
                <a:gd name="csX7" fmla="*/ 36530 w 106834"/>
                <a:gd name="csY7" fmla="*/ 27013 h 101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6834" h="101350">
                  <a:moveTo>
                    <a:pt x="36646" y="27013"/>
                  </a:moveTo>
                  <a:cubicBezTo>
                    <a:pt x="59350" y="36348"/>
                    <a:pt x="80211" y="46952"/>
                    <a:pt x="99343" y="61358"/>
                  </a:cubicBezTo>
                  <a:lnTo>
                    <a:pt x="106834" y="91900"/>
                  </a:lnTo>
                  <a:cubicBezTo>
                    <a:pt x="106834" y="91900"/>
                    <a:pt x="98536" y="99161"/>
                    <a:pt x="96001" y="101351"/>
                  </a:cubicBezTo>
                  <a:cubicBezTo>
                    <a:pt x="91275" y="92938"/>
                    <a:pt x="85513" y="84524"/>
                    <a:pt x="80211" y="77378"/>
                  </a:cubicBezTo>
                  <a:cubicBezTo>
                    <a:pt x="47134" y="71616"/>
                    <a:pt x="-12106" y="48220"/>
                    <a:pt x="2185" y="5807"/>
                  </a:cubicBezTo>
                  <a:cubicBezTo>
                    <a:pt x="2531" y="-1915"/>
                    <a:pt x="4836" y="-1800"/>
                    <a:pt x="8870" y="5346"/>
                  </a:cubicBezTo>
                  <a:cubicBezTo>
                    <a:pt x="20626" y="2003"/>
                    <a:pt x="42524" y="12722"/>
                    <a:pt x="36530" y="27013"/>
                  </a:cubicBezTo>
                  <a:close/>
                </a:path>
              </a:pathLst>
            </a:custGeom>
            <a:solidFill>
              <a:srgbClr val="DFA708"/>
            </a:solidFill>
            <a:ln w="11479" cap="flat">
              <a:noFill/>
              <a:prstDash val="solid"/>
              <a:miter/>
            </a:ln>
          </p:spPr>
          <p:txBody>
            <a:bodyPr/>
            <a:lstStyle/>
            <a:p>
              <a:endParaRPr lang="en-US"/>
            </a:p>
          </p:txBody>
        </p:sp>
        <p:sp>
          <p:nvSpPr>
            <p:cNvPr id="1555" name="Freeform: Shape 1554">
              <a:extLst>
                <a:ext uri="{FF2B5EF4-FFF2-40B4-BE49-F238E27FC236}">
                  <a16:creationId xmlns:a16="http://schemas.microsoft.com/office/drawing/2014/main" id="{66269519-6FC3-A39A-A28B-E762CF2B562F}"/>
                </a:ext>
              </a:extLst>
            </p:cNvPr>
            <p:cNvSpPr/>
            <p:nvPr/>
          </p:nvSpPr>
          <p:spPr>
            <a:xfrm>
              <a:off x="10129878" y="4318601"/>
              <a:ext cx="70582" cy="49315"/>
            </a:xfrm>
            <a:custGeom>
              <a:avLst/>
              <a:gdLst>
                <a:gd name="csX0" fmla="*/ 47752 w 70582"/>
                <a:gd name="csY0" fmla="*/ 21886 h 49315"/>
                <a:gd name="csX1" fmla="*/ 67460 w 70582"/>
                <a:gd name="csY1" fmla="*/ 32835 h 49315"/>
                <a:gd name="csX2" fmla="*/ 67345 w 70582"/>
                <a:gd name="csY2" fmla="*/ 45858 h 49315"/>
                <a:gd name="csX3" fmla="*/ 38301 w 70582"/>
                <a:gd name="csY3" fmla="*/ 49316 h 49315"/>
                <a:gd name="csX4" fmla="*/ 10641 w 70582"/>
                <a:gd name="csY4" fmla="*/ 27648 h 49315"/>
                <a:gd name="csX5" fmla="*/ 11563 w 70582"/>
                <a:gd name="csY5" fmla="*/ 5866 h 49315"/>
                <a:gd name="csX6" fmla="*/ 19515 w 70582"/>
                <a:gd name="csY6" fmla="*/ 5289 h 49315"/>
                <a:gd name="csX7" fmla="*/ 47867 w 70582"/>
                <a:gd name="csY7" fmla="*/ 21886 h 493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582" h="49315">
                  <a:moveTo>
                    <a:pt x="47752" y="21886"/>
                  </a:moveTo>
                  <a:cubicBezTo>
                    <a:pt x="59047" y="6096"/>
                    <a:pt x="63427" y="17045"/>
                    <a:pt x="67460" y="32835"/>
                  </a:cubicBezTo>
                  <a:cubicBezTo>
                    <a:pt x="70803" y="43207"/>
                    <a:pt x="72416" y="45282"/>
                    <a:pt x="67345" y="45858"/>
                  </a:cubicBezTo>
                  <a:lnTo>
                    <a:pt x="38301" y="49316"/>
                  </a:lnTo>
                  <a:cubicBezTo>
                    <a:pt x="29427" y="45628"/>
                    <a:pt x="17556" y="35486"/>
                    <a:pt x="10641" y="27648"/>
                  </a:cubicBezTo>
                  <a:cubicBezTo>
                    <a:pt x="-1461" y="19926"/>
                    <a:pt x="-5840" y="6903"/>
                    <a:pt x="11563" y="5866"/>
                  </a:cubicBezTo>
                  <a:cubicBezTo>
                    <a:pt x="12715" y="-1856"/>
                    <a:pt x="15366" y="-1856"/>
                    <a:pt x="19515" y="5289"/>
                  </a:cubicBezTo>
                  <a:cubicBezTo>
                    <a:pt x="27698" y="7133"/>
                    <a:pt x="37149" y="12665"/>
                    <a:pt x="47867" y="21886"/>
                  </a:cubicBezTo>
                  <a:close/>
                </a:path>
              </a:pathLst>
            </a:custGeom>
            <a:solidFill>
              <a:srgbClr val="6B7A14"/>
            </a:solidFill>
            <a:ln w="11479" cap="flat">
              <a:noFill/>
              <a:prstDash val="solid"/>
              <a:miter/>
            </a:ln>
          </p:spPr>
          <p:txBody>
            <a:bodyPr/>
            <a:lstStyle/>
            <a:p>
              <a:endParaRPr lang="en-US"/>
            </a:p>
          </p:txBody>
        </p:sp>
        <p:sp>
          <p:nvSpPr>
            <p:cNvPr id="1556" name="Freeform: Shape 1555">
              <a:extLst>
                <a:ext uri="{FF2B5EF4-FFF2-40B4-BE49-F238E27FC236}">
                  <a16:creationId xmlns:a16="http://schemas.microsoft.com/office/drawing/2014/main" id="{96A06586-C71B-C002-F5D4-0823AD27A085}"/>
                </a:ext>
              </a:extLst>
            </p:cNvPr>
            <p:cNvSpPr/>
            <p:nvPr/>
          </p:nvSpPr>
          <p:spPr>
            <a:xfrm>
              <a:off x="11124065" y="3815281"/>
              <a:ext cx="48583" cy="57382"/>
            </a:xfrm>
            <a:custGeom>
              <a:avLst/>
              <a:gdLst>
                <a:gd name="csX0" fmla="*/ 45774 w 48583"/>
                <a:gd name="csY0" fmla="*/ 42989 h 57382"/>
                <a:gd name="csX1" fmla="*/ 45774 w 48583"/>
                <a:gd name="csY1" fmla="*/ 51633 h 57382"/>
                <a:gd name="csX2" fmla="*/ 37130 w 48583"/>
                <a:gd name="csY2" fmla="*/ 51633 h 57382"/>
                <a:gd name="csX3" fmla="*/ 19842 w 48583"/>
                <a:gd name="csY3" fmla="*/ 34460 h 57382"/>
                <a:gd name="csX4" fmla="*/ 11198 w 48583"/>
                <a:gd name="csY4" fmla="*/ 8644 h 57382"/>
                <a:gd name="csX5" fmla="*/ 11198 w 48583"/>
                <a:gd name="csY5" fmla="*/ 0 h 57382"/>
                <a:gd name="csX6" fmla="*/ 45659 w 48583"/>
                <a:gd name="csY6" fmla="*/ 43104 h 573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583" h="57382">
                  <a:moveTo>
                    <a:pt x="45774" y="42989"/>
                  </a:moveTo>
                  <a:cubicBezTo>
                    <a:pt x="49577" y="45640"/>
                    <a:pt x="49462" y="48521"/>
                    <a:pt x="45774" y="51633"/>
                  </a:cubicBezTo>
                  <a:cubicBezTo>
                    <a:pt x="44160" y="59470"/>
                    <a:pt x="41164" y="59125"/>
                    <a:pt x="37130" y="51633"/>
                  </a:cubicBezTo>
                  <a:cubicBezTo>
                    <a:pt x="23184" y="47599"/>
                    <a:pt x="17422" y="41952"/>
                    <a:pt x="19842" y="34460"/>
                  </a:cubicBezTo>
                  <a:cubicBezTo>
                    <a:pt x="-3323" y="25010"/>
                    <a:pt x="-6205" y="16481"/>
                    <a:pt x="11198" y="8644"/>
                  </a:cubicBezTo>
                  <a:lnTo>
                    <a:pt x="11198" y="0"/>
                  </a:lnTo>
                  <a:lnTo>
                    <a:pt x="45659" y="43104"/>
                  </a:lnTo>
                  <a:close/>
                </a:path>
              </a:pathLst>
            </a:custGeom>
            <a:solidFill>
              <a:srgbClr val="758A16"/>
            </a:solidFill>
            <a:ln w="11479" cap="flat">
              <a:noFill/>
              <a:prstDash val="solid"/>
              <a:miter/>
            </a:ln>
          </p:spPr>
          <p:txBody>
            <a:bodyPr/>
            <a:lstStyle/>
            <a:p>
              <a:endParaRPr lang="en-US"/>
            </a:p>
          </p:txBody>
        </p:sp>
        <p:sp>
          <p:nvSpPr>
            <p:cNvPr id="1557" name="Freeform: Shape 1556">
              <a:extLst>
                <a:ext uri="{FF2B5EF4-FFF2-40B4-BE49-F238E27FC236}">
                  <a16:creationId xmlns:a16="http://schemas.microsoft.com/office/drawing/2014/main" id="{240F8CBF-00C4-98F9-D6A0-98F00D196861}"/>
                </a:ext>
              </a:extLst>
            </p:cNvPr>
            <p:cNvSpPr/>
            <p:nvPr/>
          </p:nvSpPr>
          <p:spPr>
            <a:xfrm>
              <a:off x="11111009" y="3768950"/>
              <a:ext cx="24369" cy="61147"/>
            </a:xfrm>
            <a:custGeom>
              <a:avLst/>
              <a:gdLst>
                <a:gd name="csX0" fmla="*/ 15726 w 24369"/>
                <a:gd name="csY0" fmla="*/ 11756 h 61147"/>
                <a:gd name="csX1" fmla="*/ 24370 w 24369"/>
                <a:gd name="csY1" fmla="*/ 28928 h 61147"/>
                <a:gd name="csX2" fmla="*/ 24370 w 24369"/>
                <a:gd name="csY2" fmla="*/ 46101 h 61147"/>
                <a:gd name="csX3" fmla="*/ 24370 w 24369"/>
                <a:gd name="csY3" fmla="*/ 54745 h 61147"/>
                <a:gd name="csX4" fmla="*/ 15726 w 24369"/>
                <a:gd name="csY4" fmla="*/ 46101 h 61147"/>
                <a:gd name="csX5" fmla="*/ 7543 w 24369"/>
                <a:gd name="csY5" fmla="*/ 0 h 61147"/>
                <a:gd name="csX6" fmla="*/ 15265 w 24369"/>
                <a:gd name="csY6" fmla="*/ 0 h 61147"/>
                <a:gd name="csX7" fmla="*/ 15611 w 24369"/>
                <a:gd name="csY7" fmla="*/ 11641 h 61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4369" h="61147">
                  <a:moveTo>
                    <a:pt x="15726" y="11756"/>
                  </a:moveTo>
                  <a:lnTo>
                    <a:pt x="24370" y="28928"/>
                  </a:lnTo>
                  <a:lnTo>
                    <a:pt x="24370" y="46101"/>
                  </a:lnTo>
                  <a:cubicBezTo>
                    <a:pt x="24370" y="48637"/>
                    <a:pt x="24139" y="52670"/>
                    <a:pt x="24370" y="54745"/>
                  </a:cubicBezTo>
                  <a:cubicBezTo>
                    <a:pt x="11807" y="66270"/>
                    <a:pt x="7312" y="61545"/>
                    <a:pt x="15726" y="46101"/>
                  </a:cubicBezTo>
                  <a:cubicBezTo>
                    <a:pt x="1319" y="41606"/>
                    <a:pt x="-6864" y="7952"/>
                    <a:pt x="7543" y="0"/>
                  </a:cubicBezTo>
                  <a:lnTo>
                    <a:pt x="15265" y="0"/>
                  </a:lnTo>
                  <a:cubicBezTo>
                    <a:pt x="14919" y="2651"/>
                    <a:pt x="14343" y="8990"/>
                    <a:pt x="15611" y="11641"/>
                  </a:cubicBezTo>
                  <a:close/>
                </a:path>
              </a:pathLst>
            </a:custGeom>
            <a:solidFill>
              <a:srgbClr val="42852D"/>
            </a:solidFill>
            <a:ln w="11479" cap="flat">
              <a:noFill/>
              <a:prstDash val="solid"/>
              <a:miter/>
            </a:ln>
          </p:spPr>
          <p:txBody>
            <a:bodyPr/>
            <a:lstStyle/>
            <a:p>
              <a:endParaRPr lang="en-US"/>
            </a:p>
          </p:txBody>
        </p:sp>
        <p:sp>
          <p:nvSpPr>
            <p:cNvPr id="1558" name="Freeform: Shape 1557">
              <a:extLst>
                <a:ext uri="{FF2B5EF4-FFF2-40B4-BE49-F238E27FC236}">
                  <a16:creationId xmlns:a16="http://schemas.microsoft.com/office/drawing/2014/main" id="{7914EF8E-031E-28D7-C099-3A39F5FA8EDD}"/>
                </a:ext>
              </a:extLst>
            </p:cNvPr>
            <p:cNvSpPr/>
            <p:nvPr/>
          </p:nvSpPr>
          <p:spPr>
            <a:xfrm>
              <a:off x="11162216" y="3858271"/>
              <a:ext cx="33555" cy="27448"/>
            </a:xfrm>
            <a:custGeom>
              <a:avLst/>
              <a:gdLst>
                <a:gd name="csX0" fmla="*/ 33556 w 33555"/>
                <a:gd name="csY0" fmla="*/ 17173 h 27448"/>
                <a:gd name="csX1" fmla="*/ 33556 w 33555"/>
                <a:gd name="csY1" fmla="*/ 25817 h 27448"/>
                <a:gd name="csX2" fmla="*/ 16268 w 33555"/>
                <a:gd name="csY2" fmla="*/ 25817 h 27448"/>
                <a:gd name="csX3" fmla="*/ 7624 w 33555"/>
                <a:gd name="csY3" fmla="*/ 8644 h 27448"/>
                <a:gd name="csX4" fmla="*/ 7624 w 33555"/>
                <a:gd name="csY4" fmla="*/ 0 h 27448"/>
                <a:gd name="csX5" fmla="*/ 33556 w 33555"/>
                <a:gd name="csY5" fmla="*/ 17173 h 27448"/>
              </a:gdLst>
              <a:ahLst/>
              <a:cxnLst>
                <a:cxn ang="0">
                  <a:pos x="csX0" y="csY0"/>
                </a:cxn>
                <a:cxn ang="0">
                  <a:pos x="csX1" y="csY1"/>
                </a:cxn>
                <a:cxn ang="0">
                  <a:pos x="csX2" y="csY2"/>
                </a:cxn>
                <a:cxn ang="0">
                  <a:pos x="csX3" y="csY3"/>
                </a:cxn>
                <a:cxn ang="0">
                  <a:pos x="csX4" y="csY4"/>
                </a:cxn>
                <a:cxn ang="0">
                  <a:pos x="csX5" y="csY5"/>
                </a:cxn>
              </a:cxnLst>
              <a:rect l="l" t="t" r="r" b="b"/>
              <a:pathLst>
                <a:path w="33555" h="27448">
                  <a:moveTo>
                    <a:pt x="33556" y="17173"/>
                  </a:moveTo>
                  <a:lnTo>
                    <a:pt x="33556" y="25817"/>
                  </a:lnTo>
                  <a:lnTo>
                    <a:pt x="16268" y="25817"/>
                  </a:lnTo>
                  <a:cubicBezTo>
                    <a:pt x="2207" y="32155"/>
                    <a:pt x="-7474" y="18671"/>
                    <a:pt x="7624" y="8644"/>
                  </a:cubicBezTo>
                  <a:lnTo>
                    <a:pt x="7624" y="0"/>
                  </a:lnTo>
                  <a:lnTo>
                    <a:pt x="33556" y="17173"/>
                  </a:lnTo>
                  <a:close/>
                </a:path>
              </a:pathLst>
            </a:custGeom>
            <a:solidFill>
              <a:srgbClr val="A58908"/>
            </a:solidFill>
            <a:ln w="11479" cap="flat">
              <a:noFill/>
              <a:prstDash val="solid"/>
              <a:miter/>
            </a:ln>
          </p:spPr>
          <p:txBody>
            <a:bodyPr/>
            <a:lstStyle/>
            <a:p>
              <a:endParaRPr lang="en-US"/>
            </a:p>
          </p:txBody>
        </p:sp>
        <p:sp>
          <p:nvSpPr>
            <p:cNvPr id="1559" name="Freeform: Shape 1558">
              <a:extLst>
                <a:ext uri="{FF2B5EF4-FFF2-40B4-BE49-F238E27FC236}">
                  <a16:creationId xmlns:a16="http://schemas.microsoft.com/office/drawing/2014/main" id="{76C01AFB-78A3-E1F6-5D4F-6EC5411B3D48}"/>
                </a:ext>
              </a:extLst>
            </p:cNvPr>
            <p:cNvSpPr/>
            <p:nvPr/>
          </p:nvSpPr>
          <p:spPr>
            <a:xfrm>
              <a:off x="11041559" y="3704246"/>
              <a:ext cx="77915" cy="51575"/>
            </a:xfrm>
            <a:custGeom>
              <a:avLst/>
              <a:gdLst>
                <a:gd name="csX0" fmla="*/ 59245 w 77915"/>
                <a:gd name="csY0" fmla="*/ 24827 h 51575"/>
                <a:gd name="csX1" fmla="*/ 77916 w 77915"/>
                <a:gd name="csY1" fmla="*/ 33932 h 51575"/>
                <a:gd name="csX2" fmla="*/ 69502 w 77915"/>
                <a:gd name="csY2" fmla="*/ 50758 h 51575"/>
                <a:gd name="csX3" fmla="*/ 25245 w 77915"/>
                <a:gd name="csY3" fmla="*/ 27938 h 51575"/>
                <a:gd name="csX4" fmla="*/ 7151 w 77915"/>
                <a:gd name="csY4" fmla="*/ 24942 h 51575"/>
                <a:gd name="csX5" fmla="*/ 18099 w 77915"/>
                <a:gd name="csY5" fmla="*/ 14339 h 51575"/>
                <a:gd name="csX6" fmla="*/ 59245 w 77915"/>
                <a:gd name="csY6" fmla="*/ 24827 h 515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915" h="51575">
                  <a:moveTo>
                    <a:pt x="59245" y="24827"/>
                  </a:moveTo>
                  <a:lnTo>
                    <a:pt x="77916" y="33932"/>
                  </a:lnTo>
                  <a:lnTo>
                    <a:pt x="69502" y="50758"/>
                  </a:lnTo>
                  <a:cubicBezTo>
                    <a:pt x="44953" y="54216"/>
                    <a:pt x="30201" y="46725"/>
                    <a:pt x="25245" y="27938"/>
                  </a:cubicBezTo>
                  <a:cubicBezTo>
                    <a:pt x="22249" y="51911"/>
                    <a:pt x="9571" y="48338"/>
                    <a:pt x="7151" y="24942"/>
                  </a:cubicBezTo>
                  <a:cubicBezTo>
                    <a:pt x="-6795" y="10996"/>
                    <a:pt x="1157" y="3851"/>
                    <a:pt x="18099" y="14339"/>
                  </a:cubicBezTo>
                  <a:cubicBezTo>
                    <a:pt x="25245" y="-11478"/>
                    <a:pt x="54404" y="969"/>
                    <a:pt x="59245" y="24827"/>
                  </a:cubicBezTo>
                  <a:close/>
                </a:path>
              </a:pathLst>
            </a:custGeom>
            <a:solidFill>
              <a:srgbClr val="29A759"/>
            </a:solidFill>
            <a:ln w="11479" cap="flat">
              <a:noFill/>
              <a:prstDash val="solid"/>
              <a:miter/>
            </a:ln>
          </p:spPr>
          <p:txBody>
            <a:bodyPr/>
            <a:lstStyle/>
            <a:p>
              <a:endParaRPr lang="en-US"/>
            </a:p>
          </p:txBody>
        </p:sp>
        <p:sp>
          <p:nvSpPr>
            <p:cNvPr id="1560" name="Freeform: Shape 1559">
              <a:extLst>
                <a:ext uri="{FF2B5EF4-FFF2-40B4-BE49-F238E27FC236}">
                  <a16:creationId xmlns:a16="http://schemas.microsoft.com/office/drawing/2014/main" id="{129E9D52-2658-0F9E-55DA-48E3675782E6}"/>
                </a:ext>
              </a:extLst>
            </p:cNvPr>
            <p:cNvSpPr/>
            <p:nvPr/>
          </p:nvSpPr>
          <p:spPr>
            <a:xfrm>
              <a:off x="11048635" y="3732292"/>
              <a:ext cx="78099" cy="97295"/>
            </a:xfrm>
            <a:custGeom>
              <a:avLst/>
              <a:gdLst>
                <a:gd name="csX0" fmla="*/ 62541 w 78099"/>
                <a:gd name="csY0" fmla="*/ 22712 h 97295"/>
                <a:gd name="csX1" fmla="*/ 69917 w 78099"/>
                <a:gd name="csY1" fmla="*/ 36888 h 97295"/>
                <a:gd name="csX2" fmla="*/ 78100 w 78099"/>
                <a:gd name="csY2" fmla="*/ 82989 h 97295"/>
                <a:gd name="csX3" fmla="*/ 60812 w 78099"/>
                <a:gd name="csY3" fmla="*/ 82989 h 97295"/>
                <a:gd name="csX4" fmla="*/ 60812 w 78099"/>
                <a:gd name="csY4" fmla="*/ 74345 h 97295"/>
                <a:gd name="csX5" fmla="*/ 18630 w 78099"/>
                <a:gd name="csY5" fmla="*/ 38271 h 97295"/>
                <a:gd name="csX6" fmla="*/ 18284 w 78099"/>
                <a:gd name="csY6" fmla="*/ 8 h 97295"/>
                <a:gd name="csX7" fmla="*/ 62541 w 78099"/>
                <a:gd name="csY7" fmla="*/ 22828 h 972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099" h="97295">
                  <a:moveTo>
                    <a:pt x="62541" y="22712"/>
                  </a:moveTo>
                  <a:cubicBezTo>
                    <a:pt x="64615" y="26170"/>
                    <a:pt x="67958" y="32855"/>
                    <a:pt x="69917" y="36888"/>
                  </a:cubicBezTo>
                  <a:cubicBezTo>
                    <a:pt x="70148" y="50258"/>
                    <a:pt x="73029" y="71579"/>
                    <a:pt x="78100" y="82989"/>
                  </a:cubicBezTo>
                  <a:cubicBezTo>
                    <a:pt x="77178" y="102237"/>
                    <a:pt x="65307" y="101891"/>
                    <a:pt x="60812" y="82989"/>
                  </a:cubicBezTo>
                  <a:cubicBezTo>
                    <a:pt x="53436" y="81145"/>
                    <a:pt x="53666" y="78264"/>
                    <a:pt x="60812" y="74345"/>
                  </a:cubicBezTo>
                  <a:cubicBezTo>
                    <a:pt x="47328" y="61668"/>
                    <a:pt x="33267" y="49681"/>
                    <a:pt x="18630" y="38271"/>
                  </a:cubicBezTo>
                  <a:cubicBezTo>
                    <a:pt x="-6841" y="37234"/>
                    <a:pt x="-5458" y="5770"/>
                    <a:pt x="18284" y="8"/>
                  </a:cubicBezTo>
                  <a:cubicBezTo>
                    <a:pt x="31192" y="-338"/>
                    <a:pt x="55626" y="11187"/>
                    <a:pt x="62541" y="22828"/>
                  </a:cubicBezTo>
                  <a:close/>
                </a:path>
              </a:pathLst>
            </a:custGeom>
            <a:solidFill>
              <a:srgbClr val="3DAB50"/>
            </a:solidFill>
            <a:ln w="11479" cap="flat">
              <a:noFill/>
              <a:prstDash val="solid"/>
              <a:miter/>
            </a:ln>
          </p:spPr>
          <p:txBody>
            <a:bodyPr/>
            <a:lstStyle/>
            <a:p>
              <a:endParaRPr lang="en-US"/>
            </a:p>
          </p:txBody>
        </p:sp>
        <p:sp>
          <p:nvSpPr>
            <p:cNvPr id="1561" name="Freeform: Shape 1560">
              <a:extLst>
                <a:ext uri="{FF2B5EF4-FFF2-40B4-BE49-F238E27FC236}">
                  <a16:creationId xmlns:a16="http://schemas.microsoft.com/office/drawing/2014/main" id="{14C51292-4AA4-BCFC-C5D3-909DBD047148}"/>
                </a:ext>
              </a:extLst>
            </p:cNvPr>
            <p:cNvSpPr/>
            <p:nvPr/>
          </p:nvSpPr>
          <p:spPr>
            <a:xfrm>
              <a:off x="10528611" y="3262185"/>
              <a:ext cx="119960" cy="88320"/>
            </a:xfrm>
            <a:custGeom>
              <a:avLst/>
              <a:gdLst>
                <a:gd name="csX0" fmla="*/ 96660 w 119960"/>
                <a:gd name="csY0" fmla="*/ 35959 h 88320"/>
                <a:gd name="csX1" fmla="*/ 101731 w 119960"/>
                <a:gd name="csY1" fmla="*/ 47138 h 88320"/>
                <a:gd name="csX2" fmla="*/ 112680 w 119960"/>
                <a:gd name="csY2" fmla="*/ 48291 h 88320"/>
                <a:gd name="csX3" fmla="*/ 97697 w 119960"/>
                <a:gd name="csY3" fmla="*/ 79639 h 88320"/>
                <a:gd name="csX4" fmla="*/ 80755 w 119960"/>
                <a:gd name="csY4" fmla="*/ 77219 h 88320"/>
                <a:gd name="csX5" fmla="*/ 55054 w 119960"/>
                <a:gd name="csY5" fmla="*/ 36535 h 88320"/>
                <a:gd name="csX6" fmla="*/ 19902 w 119960"/>
                <a:gd name="csY6" fmla="*/ 44948 h 88320"/>
                <a:gd name="csX7" fmla="*/ 1462 w 119960"/>
                <a:gd name="csY7" fmla="*/ 36420 h 88320"/>
                <a:gd name="csX8" fmla="*/ 9760 w 119960"/>
                <a:gd name="csY8" fmla="*/ 18325 h 88320"/>
                <a:gd name="csX9" fmla="*/ 78220 w 119960"/>
                <a:gd name="csY9" fmla="*/ 1498 h 88320"/>
                <a:gd name="csX10" fmla="*/ 89860 w 119960"/>
                <a:gd name="csY10" fmla="*/ 0 h 88320"/>
                <a:gd name="csX11" fmla="*/ 96430 w 119960"/>
                <a:gd name="csY11" fmla="*/ 35959 h 88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19960" h="88320">
                  <a:moveTo>
                    <a:pt x="96660" y="35959"/>
                  </a:moveTo>
                  <a:cubicBezTo>
                    <a:pt x="97237" y="38955"/>
                    <a:pt x="99887" y="44603"/>
                    <a:pt x="101731" y="47138"/>
                  </a:cubicBezTo>
                  <a:cubicBezTo>
                    <a:pt x="103575" y="49674"/>
                    <a:pt x="109223" y="48637"/>
                    <a:pt x="112680" y="48291"/>
                  </a:cubicBezTo>
                  <a:cubicBezTo>
                    <a:pt x="126050" y="51633"/>
                    <a:pt x="120979" y="62121"/>
                    <a:pt x="97697" y="79639"/>
                  </a:cubicBezTo>
                  <a:cubicBezTo>
                    <a:pt x="98389" y="91972"/>
                    <a:pt x="92742" y="91165"/>
                    <a:pt x="80755" y="77219"/>
                  </a:cubicBezTo>
                  <a:cubicBezTo>
                    <a:pt x="72688" y="62467"/>
                    <a:pt x="64159" y="48867"/>
                    <a:pt x="55054" y="36535"/>
                  </a:cubicBezTo>
                  <a:cubicBezTo>
                    <a:pt x="42722" y="52440"/>
                    <a:pt x="30966" y="55321"/>
                    <a:pt x="19902" y="44948"/>
                  </a:cubicBezTo>
                  <a:cubicBezTo>
                    <a:pt x="10912" y="53823"/>
                    <a:pt x="-4877" y="51748"/>
                    <a:pt x="1462" y="36420"/>
                  </a:cubicBezTo>
                  <a:lnTo>
                    <a:pt x="9760" y="18325"/>
                  </a:lnTo>
                  <a:cubicBezTo>
                    <a:pt x="39034" y="21091"/>
                    <a:pt x="61854" y="15444"/>
                    <a:pt x="78220" y="1498"/>
                  </a:cubicBezTo>
                  <a:lnTo>
                    <a:pt x="89860" y="0"/>
                  </a:lnTo>
                  <a:lnTo>
                    <a:pt x="96430" y="35959"/>
                  </a:lnTo>
                  <a:close/>
                </a:path>
              </a:pathLst>
            </a:custGeom>
            <a:solidFill>
              <a:srgbClr val="C28808"/>
            </a:solidFill>
            <a:ln w="11479" cap="flat">
              <a:noFill/>
              <a:prstDash val="solid"/>
              <a:miter/>
            </a:ln>
          </p:spPr>
          <p:txBody>
            <a:bodyPr/>
            <a:lstStyle/>
            <a:p>
              <a:endParaRPr lang="en-US"/>
            </a:p>
          </p:txBody>
        </p:sp>
        <p:sp>
          <p:nvSpPr>
            <p:cNvPr id="1562" name="Freeform: Shape 1561">
              <a:extLst>
                <a:ext uri="{FF2B5EF4-FFF2-40B4-BE49-F238E27FC236}">
                  <a16:creationId xmlns:a16="http://schemas.microsoft.com/office/drawing/2014/main" id="{C9036DF9-9339-B4B1-398B-61A6D21FFE2B}"/>
                </a:ext>
              </a:extLst>
            </p:cNvPr>
            <p:cNvSpPr/>
            <p:nvPr/>
          </p:nvSpPr>
          <p:spPr>
            <a:xfrm>
              <a:off x="10538486" y="3263683"/>
              <a:ext cx="68575" cy="27084"/>
            </a:xfrm>
            <a:custGeom>
              <a:avLst/>
              <a:gdLst>
                <a:gd name="csX0" fmla="*/ 68575 w 68575"/>
                <a:gd name="csY0" fmla="*/ 0 h 27084"/>
                <a:gd name="csX1" fmla="*/ 64080 w 68575"/>
                <a:gd name="csY1" fmla="*/ 19017 h 27084"/>
                <a:gd name="csX2" fmla="*/ 0 w 68575"/>
                <a:gd name="csY2" fmla="*/ 16827 h 27084"/>
                <a:gd name="csX3" fmla="*/ 576 w 68575"/>
                <a:gd name="csY3" fmla="*/ 8990 h 27084"/>
                <a:gd name="csX4" fmla="*/ 68460 w 68575"/>
                <a:gd name="csY4" fmla="*/ 0 h 27084"/>
              </a:gdLst>
              <a:ahLst/>
              <a:cxnLst>
                <a:cxn ang="0">
                  <a:pos x="csX0" y="csY0"/>
                </a:cxn>
                <a:cxn ang="0">
                  <a:pos x="csX1" y="csY1"/>
                </a:cxn>
                <a:cxn ang="0">
                  <a:pos x="csX2" y="csY2"/>
                </a:cxn>
                <a:cxn ang="0">
                  <a:pos x="csX3" y="csY3"/>
                </a:cxn>
                <a:cxn ang="0">
                  <a:pos x="csX4" y="csY4"/>
                </a:cxn>
              </a:cxnLst>
              <a:rect l="l" t="t" r="r" b="b"/>
              <a:pathLst>
                <a:path w="68575" h="27084">
                  <a:moveTo>
                    <a:pt x="68575" y="0"/>
                  </a:moveTo>
                  <a:lnTo>
                    <a:pt x="64080" y="19017"/>
                  </a:lnTo>
                  <a:cubicBezTo>
                    <a:pt x="61775" y="29159"/>
                    <a:pt x="461" y="31118"/>
                    <a:pt x="0" y="16827"/>
                  </a:cubicBezTo>
                  <a:lnTo>
                    <a:pt x="576" y="8990"/>
                  </a:lnTo>
                  <a:lnTo>
                    <a:pt x="68460" y="0"/>
                  </a:lnTo>
                  <a:close/>
                </a:path>
              </a:pathLst>
            </a:custGeom>
            <a:solidFill>
              <a:srgbClr val="C6C21A"/>
            </a:solidFill>
            <a:ln w="11479" cap="flat">
              <a:noFill/>
              <a:prstDash val="solid"/>
              <a:miter/>
            </a:ln>
          </p:spPr>
          <p:txBody>
            <a:bodyPr/>
            <a:lstStyle/>
            <a:p>
              <a:endParaRPr lang="en-US"/>
            </a:p>
          </p:txBody>
        </p:sp>
        <p:sp>
          <p:nvSpPr>
            <p:cNvPr id="1563" name="Freeform: Shape 1562">
              <a:extLst>
                <a:ext uri="{FF2B5EF4-FFF2-40B4-BE49-F238E27FC236}">
                  <a16:creationId xmlns:a16="http://schemas.microsoft.com/office/drawing/2014/main" id="{2B7890BA-D8F1-783C-F49B-E823BF7CCB8B}"/>
                </a:ext>
              </a:extLst>
            </p:cNvPr>
            <p:cNvSpPr/>
            <p:nvPr/>
          </p:nvSpPr>
          <p:spPr>
            <a:xfrm>
              <a:off x="10134641" y="4435225"/>
              <a:ext cx="106994" cy="57977"/>
            </a:xfrm>
            <a:custGeom>
              <a:avLst/>
              <a:gdLst>
                <a:gd name="csX0" fmla="*/ 50135 w 106994"/>
                <a:gd name="csY0" fmla="*/ 9451 h 57977"/>
                <a:gd name="csX1" fmla="*/ 98426 w 106994"/>
                <a:gd name="csY1" fmla="*/ 39993 h 57977"/>
                <a:gd name="csX2" fmla="*/ 85402 w 106994"/>
                <a:gd name="csY2" fmla="*/ 43681 h 57977"/>
                <a:gd name="csX3" fmla="*/ 34230 w 106994"/>
                <a:gd name="csY3" fmla="*/ 56128 h 57977"/>
                <a:gd name="csX4" fmla="*/ 0 w 106994"/>
                <a:gd name="csY4" fmla="*/ 17634 h 57977"/>
                <a:gd name="csX5" fmla="*/ 9796 w 106994"/>
                <a:gd name="csY5" fmla="*/ 0 h 57977"/>
                <a:gd name="csX6" fmla="*/ 50135 w 106994"/>
                <a:gd name="csY6" fmla="*/ 9451 h 579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6994" h="57977">
                  <a:moveTo>
                    <a:pt x="50135" y="9451"/>
                  </a:moveTo>
                  <a:cubicBezTo>
                    <a:pt x="38840" y="30772"/>
                    <a:pt x="135652" y="29389"/>
                    <a:pt x="98426" y="39993"/>
                  </a:cubicBezTo>
                  <a:lnTo>
                    <a:pt x="85402" y="43681"/>
                  </a:lnTo>
                  <a:cubicBezTo>
                    <a:pt x="72724" y="52786"/>
                    <a:pt x="48867" y="62006"/>
                    <a:pt x="34230" y="56128"/>
                  </a:cubicBezTo>
                  <a:cubicBezTo>
                    <a:pt x="21552" y="51172"/>
                    <a:pt x="6685" y="31118"/>
                    <a:pt x="0" y="17634"/>
                  </a:cubicBezTo>
                  <a:lnTo>
                    <a:pt x="9796" y="0"/>
                  </a:lnTo>
                  <a:lnTo>
                    <a:pt x="50135" y="9451"/>
                  </a:lnTo>
                  <a:close/>
                </a:path>
              </a:pathLst>
            </a:custGeom>
            <a:solidFill>
              <a:srgbClr val="7A5504"/>
            </a:solidFill>
            <a:ln w="11479" cap="flat">
              <a:noFill/>
              <a:prstDash val="solid"/>
              <a:miter/>
            </a:ln>
          </p:spPr>
          <p:txBody>
            <a:bodyPr/>
            <a:lstStyle/>
            <a:p>
              <a:endParaRPr lang="en-US"/>
            </a:p>
          </p:txBody>
        </p:sp>
        <p:sp>
          <p:nvSpPr>
            <p:cNvPr id="1564" name="Freeform: Shape 1563">
              <a:extLst>
                <a:ext uri="{FF2B5EF4-FFF2-40B4-BE49-F238E27FC236}">
                  <a16:creationId xmlns:a16="http://schemas.microsoft.com/office/drawing/2014/main" id="{E1B2007E-0BC0-B04F-2D4B-AFB358BBC465}"/>
                </a:ext>
              </a:extLst>
            </p:cNvPr>
            <p:cNvSpPr/>
            <p:nvPr/>
          </p:nvSpPr>
          <p:spPr>
            <a:xfrm>
              <a:off x="11065421" y="3632952"/>
              <a:ext cx="26738" cy="25415"/>
            </a:xfrm>
            <a:custGeom>
              <a:avLst/>
              <a:gdLst>
                <a:gd name="csX0" fmla="*/ 26738 w 26738"/>
                <a:gd name="csY0" fmla="*/ 1383 h 25415"/>
                <a:gd name="csX1" fmla="*/ 26738 w 26738"/>
                <a:gd name="csY1" fmla="*/ 10027 h 25415"/>
                <a:gd name="csX2" fmla="*/ 18095 w 26738"/>
                <a:gd name="csY2" fmla="*/ 18671 h 25415"/>
                <a:gd name="csX3" fmla="*/ 0 w 26738"/>
                <a:gd name="csY3" fmla="*/ 17979 h 25415"/>
                <a:gd name="csX4" fmla="*/ 2651 w 26738"/>
                <a:gd name="csY4" fmla="*/ 0 h 25415"/>
                <a:gd name="csX5" fmla="*/ 26738 w 26738"/>
                <a:gd name="csY5" fmla="*/ 1383 h 25415"/>
              </a:gdLst>
              <a:ahLst/>
              <a:cxnLst>
                <a:cxn ang="0">
                  <a:pos x="csX0" y="csY0"/>
                </a:cxn>
                <a:cxn ang="0">
                  <a:pos x="csX1" y="csY1"/>
                </a:cxn>
                <a:cxn ang="0">
                  <a:pos x="csX2" y="csY2"/>
                </a:cxn>
                <a:cxn ang="0">
                  <a:pos x="csX3" y="csY3"/>
                </a:cxn>
                <a:cxn ang="0">
                  <a:pos x="csX4" y="csY4"/>
                </a:cxn>
                <a:cxn ang="0">
                  <a:pos x="csX5" y="csY5"/>
                </a:cxn>
              </a:cxnLst>
              <a:rect l="l" t="t" r="r" b="b"/>
              <a:pathLst>
                <a:path w="26738" h="25415">
                  <a:moveTo>
                    <a:pt x="26738" y="1383"/>
                  </a:moveTo>
                  <a:lnTo>
                    <a:pt x="26738" y="10027"/>
                  </a:lnTo>
                  <a:lnTo>
                    <a:pt x="18095" y="18671"/>
                  </a:lnTo>
                  <a:cubicBezTo>
                    <a:pt x="17518" y="27084"/>
                    <a:pt x="1729" y="28467"/>
                    <a:pt x="0" y="17979"/>
                  </a:cubicBezTo>
                  <a:lnTo>
                    <a:pt x="2651" y="0"/>
                  </a:lnTo>
                  <a:lnTo>
                    <a:pt x="26738" y="1383"/>
                  </a:lnTo>
                  <a:close/>
                </a:path>
              </a:pathLst>
            </a:custGeom>
            <a:solidFill>
              <a:srgbClr val="873B08"/>
            </a:solidFill>
            <a:ln w="11479" cap="flat">
              <a:noFill/>
              <a:prstDash val="solid"/>
              <a:miter/>
            </a:ln>
          </p:spPr>
          <p:txBody>
            <a:bodyPr/>
            <a:lstStyle/>
            <a:p>
              <a:endParaRPr lang="en-US"/>
            </a:p>
          </p:txBody>
        </p:sp>
        <p:sp>
          <p:nvSpPr>
            <p:cNvPr id="1565" name="Freeform: Shape 1564">
              <a:extLst>
                <a:ext uri="{FF2B5EF4-FFF2-40B4-BE49-F238E27FC236}">
                  <a16:creationId xmlns:a16="http://schemas.microsoft.com/office/drawing/2014/main" id="{DBA792AB-5F4A-C200-F3FD-EE2B2CADB7DC}"/>
                </a:ext>
              </a:extLst>
            </p:cNvPr>
            <p:cNvSpPr/>
            <p:nvPr/>
          </p:nvSpPr>
          <p:spPr>
            <a:xfrm>
              <a:off x="10987544" y="3650816"/>
              <a:ext cx="95970" cy="54738"/>
            </a:xfrm>
            <a:custGeom>
              <a:avLst/>
              <a:gdLst>
                <a:gd name="csX0" fmla="*/ 77876 w 95970"/>
                <a:gd name="csY0" fmla="*/ 0 h 54738"/>
                <a:gd name="csX1" fmla="*/ 95971 w 95970"/>
                <a:gd name="csY1" fmla="*/ 692 h 54738"/>
                <a:gd name="csX2" fmla="*/ 95971 w 95970"/>
                <a:gd name="csY2" fmla="*/ 10027 h 54738"/>
                <a:gd name="csX3" fmla="*/ 55863 w 95970"/>
                <a:gd name="csY3" fmla="*/ 28467 h 54738"/>
                <a:gd name="csX4" fmla="*/ 25552 w 95970"/>
                <a:gd name="csY4" fmla="*/ 45986 h 54738"/>
                <a:gd name="csX5" fmla="*/ 10799 w 95970"/>
                <a:gd name="csY5" fmla="*/ 44833 h 54738"/>
                <a:gd name="csX6" fmla="*/ 1118 w 95970"/>
                <a:gd name="csY6" fmla="*/ 35152 h 54738"/>
                <a:gd name="csX7" fmla="*/ 36155 w 95970"/>
                <a:gd name="csY7" fmla="*/ 16135 h 54738"/>
                <a:gd name="csX8" fmla="*/ 77876 w 95970"/>
                <a:gd name="csY8" fmla="*/ 0 h 547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5970" h="54738">
                  <a:moveTo>
                    <a:pt x="77876" y="0"/>
                  </a:moveTo>
                  <a:lnTo>
                    <a:pt x="95971" y="692"/>
                  </a:lnTo>
                  <a:lnTo>
                    <a:pt x="95971" y="10027"/>
                  </a:lnTo>
                  <a:cubicBezTo>
                    <a:pt x="85253" y="12217"/>
                    <a:pt x="67388" y="21783"/>
                    <a:pt x="55863" y="28467"/>
                  </a:cubicBezTo>
                  <a:lnTo>
                    <a:pt x="25552" y="45986"/>
                  </a:lnTo>
                  <a:cubicBezTo>
                    <a:pt x="21979" y="58779"/>
                    <a:pt x="16332" y="56819"/>
                    <a:pt x="10799" y="44833"/>
                  </a:cubicBezTo>
                  <a:cubicBezTo>
                    <a:pt x="1810" y="47369"/>
                    <a:pt x="-2109" y="43565"/>
                    <a:pt x="1118" y="35152"/>
                  </a:cubicBezTo>
                  <a:cubicBezTo>
                    <a:pt x="3077" y="12447"/>
                    <a:pt x="15986" y="5532"/>
                    <a:pt x="36155" y="16135"/>
                  </a:cubicBezTo>
                  <a:lnTo>
                    <a:pt x="77876" y="0"/>
                  </a:lnTo>
                  <a:close/>
                </a:path>
              </a:pathLst>
            </a:custGeom>
            <a:solidFill>
              <a:srgbClr val="404C0F"/>
            </a:solidFill>
            <a:ln w="11479" cap="flat">
              <a:noFill/>
              <a:prstDash val="solid"/>
              <a:miter/>
            </a:ln>
          </p:spPr>
          <p:txBody>
            <a:bodyPr/>
            <a:lstStyle/>
            <a:p>
              <a:endParaRPr lang="en-US"/>
            </a:p>
          </p:txBody>
        </p:sp>
        <p:sp>
          <p:nvSpPr>
            <p:cNvPr id="1566" name="Freeform: Shape 1565">
              <a:extLst>
                <a:ext uri="{FF2B5EF4-FFF2-40B4-BE49-F238E27FC236}">
                  <a16:creationId xmlns:a16="http://schemas.microsoft.com/office/drawing/2014/main" id="{AC15B8B9-B865-C00D-E3B6-EBC2B5222307}"/>
                </a:ext>
              </a:extLst>
            </p:cNvPr>
            <p:cNvSpPr/>
            <p:nvPr/>
          </p:nvSpPr>
          <p:spPr>
            <a:xfrm>
              <a:off x="11003990" y="3687582"/>
              <a:ext cx="77045" cy="66545"/>
            </a:xfrm>
            <a:custGeom>
              <a:avLst/>
              <a:gdLst>
                <a:gd name="csX0" fmla="*/ 55783 w 77045"/>
                <a:gd name="csY0" fmla="*/ 31003 h 66545"/>
                <a:gd name="csX1" fmla="*/ 44834 w 77045"/>
                <a:gd name="csY1" fmla="*/ 41606 h 66545"/>
                <a:gd name="csX2" fmla="*/ 28583 w 77045"/>
                <a:gd name="csY2" fmla="*/ 50481 h 66545"/>
                <a:gd name="csX3" fmla="*/ 12448 w 77045"/>
                <a:gd name="csY3" fmla="*/ 48867 h 66545"/>
                <a:gd name="csX4" fmla="*/ 12794 w 77045"/>
                <a:gd name="csY4" fmla="*/ 34460 h 66545"/>
                <a:gd name="csX5" fmla="*/ 27315 w 77045"/>
                <a:gd name="csY5" fmla="*/ 17288 h 66545"/>
                <a:gd name="csX6" fmla="*/ 60623 w 77045"/>
                <a:gd name="csY6" fmla="*/ 0 h 66545"/>
                <a:gd name="csX7" fmla="*/ 55783 w 77045"/>
                <a:gd name="csY7" fmla="*/ 31118 h 665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7045" h="66545">
                  <a:moveTo>
                    <a:pt x="55783" y="31003"/>
                  </a:moveTo>
                  <a:lnTo>
                    <a:pt x="44834" y="41606"/>
                  </a:lnTo>
                  <a:cubicBezTo>
                    <a:pt x="53824" y="63619"/>
                    <a:pt x="44949" y="68114"/>
                    <a:pt x="28583" y="50481"/>
                  </a:cubicBezTo>
                  <a:cubicBezTo>
                    <a:pt x="21899" y="72724"/>
                    <a:pt x="17865" y="71572"/>
                    <a:pt x="12448" y="48867"/>
                  </a:cubicBezTo>
                  <a:cubicBezTo>
                    <a:pt x="-3803" y="49789"/>
                    <a:pt x="-4610" y="36881"/>
                    <a:pt x="12794" y="34460"/>
                  </a:cubicBezTo>
                  <a:cubicBezTo>
                    <a:pt x="-1498" y="17749"/>
                    <a:pt x="8068" y="13139"/>
                    <a:pt x="27315" y="17288"/>
                  </a:cubicBezTo>
                  <a:lnTo>
                    <a:pt x="60623" y="0"/>
                  </a:lnTo>
                  <a:cubicBezTo>
                    <a:pt x="85979" y="1729"/>
                    <a:pt x="80101" y="29735"/>
                    <a:pt x="55783" y="31118"/>
                  </a:cubicBezTo>
                  <a:close/>
                </a:path>
              </a:pathLst>
            </a:custGeom>
            <a:solidFill>
              <a:srgbClr val="0C9B50"/>
            </a:solidFill>
            <a:ln w="11479" cap="flat">
              <a:noFill/>
              <a:prstDash val="solid"/>
              <a:miter/>
            </a:ln>
          </p:spPr>
          <p:txBody>
            <a:bodyPr/>
            <a:lstStyle/>
            <a:p>
              <a:endParaRPr lang="en-US"/>
            </a:p>
          </p:txBody>
        </p:sp>
        <p:sp>
          <p:nvSpPr>
            <p:cNvPr id="1567" name="Freeform: Shape 1566">
              <a:extLst>
                <a:ext uri="{FF2B5EF4-FFF2-40B4-BE49-F238E27FC236}">
                  <a16:creationId xmlns:a16="http://schemas.microsoft.com/office/drawing/2014/main" id="{E832FD14-E708-8B74-0A09-6684F58C115B}"/>
                </a:ext>
              </a:extLst>
            </p:cNvPr>
            <p:cNvSpPr/>
            <p:nvPr/>
          </p:nvSpPr>
          <p:spPr>
            <a:xfrm>
              <a:off x="10989775" y="3695649"/>
              <a:ext cx="41415" cy="31757"/>
            </a:xfrm>
            <a:custGeom>
              <a:avLst/>
              <a:gdLst>
                <a:gd name="csX0" fmla="*/ 23321 w 41415"/>
                <a:gd name="csY0" fmla="*/ 1153 h 31757"/>
                <a:gd name="csX1" fmla="*/ 41415 w 41415"/>
                <a:gd name="csY1" fmla="*/ 9105 h 31757"/>
                <a:gd name="csX2" fmla="*/ 26893 w 41415"/>
                <a:gd name="csY2" fmla="*/ 26278 h 31757"/>
                <a:gd name="csX3" fmla="*/ 5572 w 41415"/>
                <a:gd name="csY3" fmla="*/ 9681 h 31757"/>
                <a:gd name="csX4" fmla="*/ 8568 w 41415"/>
                <a:gd name="csY4" fmla="*/ 0 h 31757"/>
                <a:gd name="csX5" fmla="*/ 23321 w 41415"/>
                <a:gd name="csY5" fmla="*/ 1153 h 31757"/>
              </a:gdLst>
              <a:ahLst/>
              <a:cxnLst>
                <a:cxn ang="0">
                  <a:pos x="csX0" y="csY0"/>
                </a:cxn>
                <a:cxn ang="0">
                  <a:pos x="csX1" y="csY1"/>
                </a:cxn>
                <a:cxn ang="0">
                  <a:pos x="csX2" y="csY2"/>
                </a:cxn>
                <a:cxn ang="0">
                  <a:pos x="csX3" y="csY3"/>
                </a:cxn>
                <a:cxn ang="0">
                  <a:pos x="csX4" y="csY4"/>
                </a:cxn>
                <a:cxn ang="0">
                  <a:pos x="csX5" y="csY5"/>
                </a:cxn>
              </a:cxnLst>
              <a:rect l="l" t="t" r="r" b="b"/>
              <a:pathLst>
                <a:path w="41415" h="31757">
                  <a:moveTo>
                    <a:pt x="23321" y="1153"/>
                  </a:moveTo>
                  <a:lnTo>
                    <a:pt x="41415" y="9105"/>
                  </a:lnTo>
                  <a:lnTo>
                    <a:pt x="26893" y="26278"/>
                  </a:lnTo>
                  <a:cubicBezTo>
                    <a:pt x="17904" y="40454"/>
                    <a:pt x="-2611" y="24318"/>
                    <a:pt x="5572" y="9681"/>
                  </a:cubicBezTo>
                  <a:cubicBezTo>
                    <a:pt x="-2611" y="3458"/>
                    <a:pt x="-1920" y="576"/>
                    <a:pt x="8568" y="0"/>
                  </a:cubicBezTo>
                  <a:lnTo>
                    <a:pt x="23321" y="1153"/>
                  </a:lnTo>
                  <a:close/>
                </a:path>
              </a:pathLst>
            </a:custGeom>
            <a:solidFill>
              <a:srgbClr val="0F6436"/>
            </a:solidFill>
            <a:ln w="11479" cap="flat">
              <a:noFill/>
              <a:prstDash val="solid"/>
              <a:miter/>
            </a:ln>
          </p:spPr>
          <p:txBody>
            <a:bodyPr/>
            <a:lstStyle/>
            <a:p>
              <a:endParaRPr lang="en-US"/>
            </a:p>
          </p:txBody>
        </p:sp>
        <p:sp>
          <p:nvSpPr>
            <p:cNvPr id="1568" name="Freeform: Shape 1567">
              <a:extLst>
                <a:ext uri="{FF2B5EF4-FFF2-40B4-BE49-F238E27FC236}">
                  <a16:creationId xmlns:a16="http://schemas.microsoft.com/office/drawing/2014/main" id="{D921E356-FEC9-9EDF-8B8E-D8391625B63D}"/>
                </a:ext>
              </a:extLst>
            </p:cNvPr>
            <p:cNvSpPr/>
            <p:nvPr/>
          </p:nvSpPr>
          <p:spPr>
            <a:xfrm>
              <a:off x="9979166" y="3274747"/>
              <a:ext cx="134230" cy="69223"/>
            </a:xfrm>
            <a:custGeom>
              <a:avLst/>
              <a:gdLst>
                <a:gd name="csX0" fmla="*/ 121822 w 134230"/>
                <a:gd name="csY0" fmla="*/ 14637 h 69223"/>
                <a:gd name="csX1" fmla="*/ 121130 w 134230"/>
                <a:gd name="csY1" fmla="*/ 25586 h 69223"/>
                <a:gd name="csX2" fmla="*/ 45064 w 134230"/>
                <a:gd name="csY2" fmla="*/ 67192 h 69223"/>
                <a:gd name="csX3" fmla="*/ 18325 w 134230"/>
                <a:gd name="csY3" fmla="*/ 57396 h 69223"/>
                <a:gd name="csX4" fmla="*/ 1498 w 134230"/>
                <a:gd name="csY4" fmla="*/ 58894 h 69223"/>
                <a:gd name="csX5" fmla="*/ 0 w 134230"/>
                <a:gd name="csY5" fmla="*/ 33999 h 69223"/>
                <a:gd name="csX6" fmla="*/ 102460 w 134230"/>
                <a:gd name="csY6" fmla="*/ 0 h 69223"/>
                <a:gd name="csX7" fmla="*/ 121937 w 134230"/>
                <a:gd name="csY7" fmla="*/ 14637 h 692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4230" h="69223">
                  <a:moveTo>
                    <a:pt x="121822" y="14637"/>
                  </a:moveTo>
                  <a:cubicBezTo>
                    <a:pt x="138764" y="14061"/>
                    <a:pt x="138188" y="21091"/>
                    <a:pt x="121130" y="25586"/>
                  </a:cubicBezTo>
                  <a:cubicBezTo>
                    <a:pt x="122513" y="41606"/>
                    <a:pt x="63850" y="62352"/>
                    <a:pt x="45064" y="67192"/>
                  </a:cubicBezTo>
                  <a:cubicBezTo>
                    <a:pt x="32501" y="70419"/>
                    <a:pt x="27430" y="71457"/>
                    <a:pt x="18325" y="57396"/>
                  </a:cubicBezTo>
                  <a:cubicBezTo>
                    <a:pt x="10258" y="63735"/>
                    <a:pt x="4725" y="64196"/>
                    <a:pt x="1498" y="58894"/>
                  </a:cubicBezTo>
                  <a:lnTo>
                    <a:pt x="0" y="33999"/>
                  </a:lnTo>
                  <a:cubicBezTo>
                    <a:pt x="34806" y="24779"/>
                    <a:pt x="69843" y="14061"/>
                    <a:pt x="102460" y="0"/>
                  </a:cubicBezTo>
                  <a:cubicBezTo>
                    <a:pt x="116290" y="692"/>
                    <a:pt x="122744" y="5532"/>
                    <a:pt x="121937" y="14637"/>
                  </a:cubicBezTo>
                  <a:close/>
                </a:path>
              </a:pathLst>
            </a:custGeom>
            <a:solidFill>
              <a:srgbClr val="56B690"/>
            </a:solidFill>
            <a:ln w="11479" cap="flat">
              <a:noFill/>
              <a:prstDash val="solid"/>
              <a:miter/>
            </a:ln>
          </p:spPr>
          <p:txBody>
            <a:bodyPr/>
            <a:lstStyle/>
            <a:p>
              <a:endParaRPr lang="en-US"/>
            </a:p>
          </p:txBody>
        </p:sp>
        <p:sp>
          <p:nvSpPr>
            <p:cNvPr id="1569" name="Freeform: Shape 1568">
              <a:extLst>
                <a:ext uri="{FF2B5EF4-FFF2-40B4-BE49-F238E27FC236}">
                  <a16:creationId xmlns:a16="http://schemas.microsoft.com/office/drawing/2014/main" id="{CE8C5B61-D778-BDCB-583F-2E2F0F42402B}"/>
                </a:ext>
              </a:extLst>
            </p:cNvPr>
            <p:cNvSpPr/>
            <p:nvPr/>
          </p:nvSpPr>
          <p:spPr>
            <a:xfrm>
              <a:off x="10093785" y="3258237"/>
              <a:ext cx="83627" cy="56489"/>
            </a:xfrm>
            <a:custGeom>
              <a:avLst/>
              <a:gdLst>
                <a:gd name="csX0" fmla="*/ 57453 w 83627"/>
                <a:gd name="csY0" fmla="*/ 10055 h 56489"/>
                <a:gd name="csX1" fmla="*/ 76124 w 83627"/>
                <a:gd name="csY1" fmla="*/ 29994 h 56489"/>
                <a:gd name="csX2" fmla="*/ 75202 w 83627"/>
                <a:gd name="csY2" fmla="*/ 40136 h 56489"/>
                <a:gd name="csX3" fmla="*/ 49385 w 83627"/>
                <a:gd name="csY3" fmla="*/ 46591 h 56489"/>
                <a:gd name="csX4" fmla="*/ 24491 w 83627"/>
                <a:gd name="csY4" fmla="*/ 48896 h 56489"/>
                <a:gd name="csX5" fmla="*/ 6396 w 83627"/>
                <a:gd name="csY5" fmla="*/ 42096 h 56489"/>
                <a:gd name="csX6" fmla="*/ 7088 w 83627"/>
                <a:gd name="csY6" fmla="*/ 31147 h 56489"/>
                <a:gd name="csX7" fmla="*/ 22647 w 83627"/>
                <a:gd name="csY7" fmla="*/ 12937 h 56489"/>
                <a:gd name="csX8" fmla="*/ 29101 w 83627"/>
                <a:gd name="csY8" fmla="*/ 6483 h 56489"/>
                <a:gd name="csX9" fmla="*/ 57338 w 83627"/>
                <a:gd name="csY9" fmla="*/ 9940 h 564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3627" h="56489">
                  <a:moveTo>
                    <a:pt x="57453" y="10055"/>
                  </a:moveTo>
                  <a:cubicBezTo>
                    <a:pt x="73358" y="-13917"/>
                    <a:pt x="95371" y="9940"/>
                    <a:pt x="76124" y="29994"/>
                  </a:cubicBezTo>
                  <a:cubicBezTo>
                    <a:pt x="76124" y="33452"/>
                    <a:pt x="76470" y="37831"/>
                    <a:pt x="75202" y="40136"/>
                  </a:cubicBezTo>
                  <a:cubicBezTo>
                    <a:pt x="61717" y="59499"/>
                    <a:pt x="53074" y="61689"/>
                    <a:pt x="49385" y="46591"/>
                  </a:cubicBezTo>
                  <a:cubicBezTo>
                    <a:pt x="45582" y="56963"/>
                    <a:pt x="29447" y="60190"/>
                    <a:pt x="24491" y="48896"/>
                  </a:cubicBezTo>
                  <a:cubicBezTo>
                    <a:pt x="10776" y="57540"/>
                    <a:pt x="3515" y="60306"/>
                    <a:pt x="6396" y="42096"/>
                  </a:cubicBezTo>
                  <a:lnTo>
                    <a:pt x="7088" y="31147"/>
                  </a:lnTo>
                  <a:cubicBezTo>
                    <a:pt x="-10315" y="22157"/>
                    <a:pt x="8010" y="16279"/>
                    <a:pt x="22647" y="12937"/>
                  </a:cubicBezTo>
                  <a:cubicBezTo>
                    <a:pt x="24145" y="11093"/>
                    <a:pt x="27372" y="8096"/>
                    <a:pt x="29101" y="6483"/>
                  </a:cubicBezTo>
                  <a:lnTo>
                    <a:pt x="57338" y="9940"/>
                  </a:lnTo>
                  <a:close/>
                </a:path>
              </a:pathLst>
            </a:custGeom>
            <a:solidFill>
              <a:srgbClr val="46A850"/>
            </a:solidFill>
            <a:ln w="11479" cap="flat">
              <a:noFill/>
              <a:prstDash val="solid"/>
              <a:miter/>
            </a:ln>
          </p:spPr>
          <p:txBody>
            <a:bodyPr/>
            <a:lstStyle/>
            <a:p>
              <a:endParaRPr lang="en-US"/>
            </a:p>
          </p:txBody>
        </p:sp>
        <p:sp>
          <p:nvSpPr>
            <p:cNvPr id="1570" name="Freeform: Shape 1569">
              <a:extLst>
                <a:ext uri="{FF2B5EF4-FFF2-40B4-BE49-F238E27FC236}">
                  <a16:creationId xmlns:a16="http://schemas.microsoft.com/office/drawing/2014/main" id="{BCAEA86A-B80E-A02D-DA10-99D376A7DBB4}"/>
                </a:ext>
              </a:extLst>
            </p:cNvPr>
            <p:cNvSpPr/>
            <p:nvPr/>
          </p:nvSpPr>
          <p:spPr>
            <a:xfrm>
              <a:off x="10081625" y="3269804"/>
              <a:ext cx="34921" cy="19580"/>
            </a:xfrm>
            <a:custGeom>
              <a:avLst/>
              <a:gdLst>
                <a:gd name="csX0" fmla="*/ 34921 w 34921"/>
                <a:gd name="csY0" fmla="*/ 1370 h 19580"/>
                <a:gd name="csX1" fmla="*/ 19362 w 34921"/>
                <a:gd name="csY1" fmla="*/ 19580 h 19580"/>
                <a:gd name="csX2" fmla="*/ 3227 w 34921"/>
                <a:gd name="csY2" fmla="*/ 13933 h 19580"/>
                <a:gd name="csX3" fmla="*/ 0 w 34921"/>
                <a:gd name="csY3" fmla="*/ 4943 h 19580"/>
                <a:gd name="csX4" fmla="*/ 34921 w 34921"/>
                <a:gd name="csY4" fmla="*/ 1486 h 19580"/>
              </a:gdLst>
              <a:ahLst/>
              <a:cxnLst>
                <a:cxn ang="0">
                  <a:pos x="csX0" y="csY0"/>
                </a:cxn>
                <a:cxn ang="0">
                  <a:pos x="csX1" y="csY1"/>
                </a:cxn>
                <a:cxn ang="0">
                  <a:pos x="csX2" y="csY2"/>
                </a:cxn>
                <a:cxn ang="0">
                  <a:pos x="csX3" y="csY3"/>
                </a:cxn>
                <a:cxn ang="0">
                  <a:pos x="csX4" y="csY4"/>
                </a:cxn>
              </a:cxnLst>
              <a:rect l="l" t="t" r="r" b="b"/>
              <a:pathLst>
                <a:path w="34921" h="19580">
                  <a:moveTo>
                    <a:pt x="34921" y="1370"/>
                  </a:moveTo>
                  <a:lnTo>
                    <a:pt x="19362" y="19580"/>
                  </a:lnTo>
                  <a:lnTo>
                    <a:pt x="3227" y="13933"/>
                  </a:lnTo>
                  <a:cubicBezTo>
                    <a:pt x="807" y="13126"/>
                    <a:pt x="922" y="8862"/>
                    <a:pt x="0" y="4943"/>
                  </a:cubicBezTo>
                  <a:cubicBezTo>
                    <a:pt x="10834" y="218"/>
                    <a:pt x="24088" y="-1511"/>
                    <a:pt x="34921" y="1486"/>
                  </a:cubicBezTo>
                  <a:close/>
                </a:path>
              </a:pathLst>
            </a:custGeom>
            <a:solidFill>
              <a:srgbClr val="5EB9A2"/>
            </a:solidFill>
            <a:ln w="11479" cap="flat">
              <a:noFill/>
              <a:prstDash val="solid"/>
              <a:miter/>
            </a:ln>
          </p:spPr>
          <p:txBody>
            <a:bodyPr/>
            <a:lstStyle/>
            <a:p>
              <a:endParaRPr lang="en-US"/>
            </a:p>
          </p:txBody>
        </p:sp>
        <p:sp>
          <p:nvSpPr>
            <p:cNvPr id="1571" name="Freeform: Shape 1570">
              <a:extLst>
                <a:ext uri="{FF2B5EF4-FFF2-40B4-BE49-F238E27FC236}">
                  <a16:creationId xmlns:a16="http://schemas.microsoft.com/office/drawing/2014/main" id="{24B1CA62-C313-3253-4646-D5BD758FFBBA}"/>
                </a:ext>
              </a:extLst>
            </p:cNvPr>
            <p:cNvSpPr/>
            <p:nvPr/>
          </p:nvSpPr>
          <p:spPr>
            <a:xfrm>
              <a:off x="10557272" y="4237579"/>
              <a:ext cx="53822" cy="49546"/>
            </a:xfrm>
            <a:custGeom>
              <a:avLst/>
              <a:gdLst>
                <a:gd name="csX0" fmla="*/ 52786 w 53822"/>
                <a:gd name="csY0" fmla="*/ 25574 h 49546"/>
                <a:gd name="csX1" fmla="*/ 53823 w 53822"/>
                <a:gd name="csY1" fmla="*/ 49547 h 49546"/>
                <a:gd name="csX2" fmla="*/ 0 w 53822"/>
                <a:gd name="csY2" fmla="*/ 25459 h 49546"/>
                <a:gd name="csX3" fmla="*/ 17288 w 53822"/>
                <a:gd name="csY3" fmla="*/ 103 h 49546"/>
                <a:gd name="csX4" fmla="*/ 25932 w 53822"/>
                <a:gd name="csY4" fmla="*/ 103 h 49546"/>
                <a:gd name="csX5" fmla="*/ 52901 w 53822"/>
                <a:gd name="csY5" fmla="*/ 25689 h 49546"/>
              </a:gdLst>
              <a:ahLst/>
              <a:cxnLst>
                <a:cxn ang="0">
                  <a:pos x="csX0" y="csY0"/>
                </a:cxn>
                <a:cxn ang="0">
                  <a:pos x="csX1" y="csY1"/>
                </a:cxn>
                <a:cxn ang="0">
                  <a:pos x="csX2" y="csY2"/>
                </a:cxn>
                <a:cxn ang="0">
                  <a:pos x="csX3" y="csY3"/>
                </a:cxn>
                <a:cxn ang="0">
                  <a:pos x="csX4" y="csY4"/>
                </a:cxn>
                <a:cxn ang="0">
                  <a:pos x="csX5" y="csY5"/>
                </a:cxn>
              </a:cxnLst>
              <a:rect l="l" t="t" r="r" b="b"/>
              <a:pathLst>
                <a:path w="53822" h="49546">
                  <a:moveTo>
                    <a:pt x="52786" y="25574"/>
                  </a:moveTo>
                  <a:lnTo>
                    <a:pt x="53823" y="49547"/>
                  </a:lnTo>
                  <a:cubicBezTo>
                    <a:pt x="33078" y="47703"/>
                    <a:pt x="9912" y="41825"/>
                    <a:pt x="0" y="25459"/>
                  </a:cubicBezTo>
                  <a:cubicBezTo>
                    <a:pt x="807" y="13703"/>
                    <a:pt x="6108" y="-1395"/>
                    <a:pt x="17288" y="103"/>
                  </a:cubicBezTo>
                  <a:cubicBezTo>
                    <a:pt x="19823" y="103"/>
                    <a:pt x="23857" y="103"/>
                    <a:pt x="25932" y="103"/>
                  </a:cubicBezTo>
                  <a:lnTo>
                    <a:pt x="52901" y="25689"/>
                  </a:lnTo>
                  <a:close/>
                </a:path>
              </a:pathLst>
            </a:custGeom>
            <a:solidFill>
              <a:srgbClr val="6A1508"/>
            </a:solidFill>
            <a:ln w="11479" cap="flat">
              <a:noFill/>
              <a:prstDash val="solid"/>
              <a:miter/>
            </a:ln>
          </p:spPr>
          <p:txBody>
            <a:bodyPr/>
            <a:lstStyle/>
            <a:p>
              <a:endParaRPr lang="en-US"/>
            </a:p>
          </p:txBody>
        </p:sp>
        <p:sp>
          <p:nvSpPr>
            <p:cNvPr id="1572" name="Freeform: Shape 1571">
              <a:extLst>
                <a:ext uri="{FF2B5EF4-FFF2-40B4-BE49-F238E27FC236}">
                  <a16:creationId xmlns:a16="http://schemas.microsoft.com/office/drawing/2014/main" id="{BD5EE0C2-6B48-54E9-AB05-9E8CEB58DE16}"/>
                </a:ext>
              </a:extLst>
            </p:cNvPr>
            <p:cNvSpPr/>
            <p:nvPr/>
          </p:nvSpPr>
          <p:spPr>
            <a:xfrm>
              <a:off x="10555198" y="4227770"/>
              <a:ext cx="28352" cy="35151"/>
            </a:xfrm>
            <a:custGeom>
              <a:avLst/>
              <a:gdLst>
                <a:gd name="csX0" fmla="*/ 19362 w 28352"/>
                <a:gd name="csY0" fmla="*/ 9796 h 35151"/>
                <a:gd name="csX1" fmla="*/ 16251 w 28352"/>
                <a:gd name="csY1" fmla="*/ 21322 h 35151"/>
                <a:gd name="csX2" fmla="*/ 28352 w 28352"/>
                <a:gd name="csY2" fmla="*/ 33654 h 35151"/>
                <a:gd name="csX3" fmla="*/ 1959 w 28352"/>
                <a:gd name="csY3" fmla="*/ 35152 h 35151"/>
                <a:gd name="csX4" fmla="*/ 0 w 28352"/>
                <a:gd name="csY4" fmla="*/ 0 h 35151"/>
                <a:gd name="csX5" fmla="*/ 19247 w 28352"/>
                <a:gd name="csY5" fmla="*/ 9796 h 35151"/>
              </a:gdLst>
              <a:ahLst/>
              <a:cxnLst>
                <a:cxn ang="0">
                  <a:pos x="csX0" y="csY0"/>
                </a:cxn>
                <a:cxn ang="0">
                  <a:pos x="csX1" y="csY1"/>
                </a:cxn>
                <a:cxn ang="0">
                  <a:pos x="csX2" y="csY2"/>
                </a:cxn>
                <a:cxn ang="0">
                  <a:pos x="csX3" y="csY3"/>
                </a:cxn>
                <a:cxn ang="0">
                  <a:pos x="csX4" y="csY4"/>
                </a:cxn>
                <a:cxn ang="0">
                  <a:pos x="csX5" y="csY5"/>
                </a:cxn>
              </a:cxnLst>
              <a:rect l="l" t="t" r="r" b="b"/>
              <a:pathLst>
                <a:path w="28352" h="35151">
                  <a:moveTo>
                    <a:pt x="19362" y="9796"/>
                  </a:moveTo>
                  <a:cubicBezTo>
                    <a:pt x="17749" y="12908"/>
                    <a:pt x="13946" y="19017"/>
                    <a:pt x="16251" y="21322"/>
                  </a:cubicBezTo>
                  <a:lnTo>
                    <a:pt x="28352" y="33654"/>
                  </a:lnTo>
                  <a:lnTo>
                    <a:pt x="1959" y="35152"/>
                  </a:lnTo>
                  <a:lnTo>
                    <a:pt x="0" y="0"/>
                  </a:lnTo>
                  <a:lnTo>
                    <a:pt x="19247" y="9796"/>
                  </a:lnTo>
                  <a:close/>
                </a:path>
              </a:pathLst>
            </a:custGeom>
            <a:solidFill>
              <a:srgbClr val="7A1F07"/>
            </a:solidFill>
            <a:ln w="11479" cap="flat">
              <a:noFill/>
              <a:prstDash val="solid"/>
              <a:miter/>
            </a:ln>
          </p:spPr>
          <p:txBody>
            <a:bodyPr/>
            <a:lstStyle/>
            <a:p>
              <a:endParaRPr lang="en-US"/>
            </a:p>
          </p:txBody>
        </p:sp>
        <p:sp>
          <p:nvSpPr>
            <p:cNvPr id="1573" name="Freeform: Shape 1572">
              <a:extLst>
                <a:ext uri="{FF2B5EF4-FFF2-40B4-BE49-F238E27FC236}">
                  <a16:creationId xmlns:a16="http://schemas.microsoft.com/office/drawing/2014/main" id="{CEB96028-E3C5-9D12-09AA-531DD886E009}"/>
                </a:ext>
              </a:extLst>
            </p:cNvPr>
            <p:cNvSpPr/>
            <p:nvPr/>
          </p:nvSpPr>
          <p:spPr>
            <a:xfrm>
              <a:off x="11172375" y="3975825"/>
              <a:ext cx="49328" cy="85750"/>
            </a:xfrm>
            <a:custGeom>
              <a:avLst/>
              <a:gdLst>
                <a:gd name="csX0" fmla="*/ 40684 w 49328"/>
                <a:gd name="csY0" fmla="*/ 28816 h 85750"/>
                <a:gd name="csX1" fmla="*/ 49328 w 49328"/>
                <a:gd name="csY1" fmla="*/ 28816 h 85750"/>
                <a:gd name="csX2" fmla="*/ 49328 w 49328"/>
                <a:gd name="csY2" fmla="*/ 63277 h 85750"/>
                <a:gd name="csX3" fmla="*/ 26162 w 49328"/>
                <a:gd name="csY3" fmla="*/ 85751 h 85750"/>
                <a:gd name="csX4" fmla="*/ 0 w 49328"/>
                <a:gd name="csY4" fmla="*/ 5881 h 85750"/>
                <a:gd name="csX5" fmla="*/ 7376 w 49328"/>
                <a:gd name="csY5" fmla="*/ 5189 h 85750"/>
                <a:gd name="csX6" fmla="*/ 40684 w 49328"/>
                <a:gd name="csY6" fmla="*/ 28931 h 85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328" h="85750">
                  <a:moveTo>
                    <a:pt x="40684" y="28816"/>
                  </a:moveTo>
                  <a:cubicBezTo>
                    <a:pt x="43220" y="28816"/>
                    <a:pt x="47138" y="28931"/>
                    <a:pt x="49328" y="28816"/>
                  </a:cubicBezTo>
                  <a:lnTo>
                    <a:pt x="49328" y="63277"/>
                  </a:lnTo>
                  <a:lnTo>
                    <a:pt x="26162" y="85751"/>
                  </a:lnTo>
                  <a:cubicBezTo>
                    <a:pt x="15444" y="63046"/>
                    <a:pt x="1037" y="29738"/>
                    <a:pt x="0" y="5881"/>
                  </a:cubicBezTo>
                  <a:cubicBezTo>
                    <a:pt x="922" y="-1841"/>
                    <a:pt x="3458" y="-1841"/>
                    <a:pt x="7376" y="5189"/>
                  </a:cubicBezTo>
                  <a:cubicBezTo>
                    <a:pt x="20976" y="2423"/>
                    <a:pt x="32155" y="10376"/>
                    <a:pt x="40684" y="28931"/>
                  </a:cubicBezTo>
                  <a:close/>
                </a:path>
              </a:pathLst>
            </a:custGeom>
            <a:solidFill>
              <a:srgbClr val="2F9332"/>
            </a:solidFill>
            <a:ln w="11479" cap="flat">
              <a:noFill/>
              <a:prstDash val="solid"/>
              <a:miter/>
            </a:ln>
          </p:spPr>
          <p:txBody>
            <a:bodyPr/>
            <a:lstStyle/>
            <a:p>
              <a:endParaRPr lang="en-US"/>
            </a:p>
          </p:txBody>
        </p:sp>
        <p:sp>
          <p:nvSpPr>
            <p:cNvPr id="1574" name="Freeform: Shape 1573">
              <a:extLst>
                <a:ext uri="{FF2B5EF4-FFF2-40B4-BE49-F238E27FC236}">
                  <a16:creationId xmlns:a16="http://schemas.microsoft.com/office/drawing/2014/main" id="{7655E332-EBF6-8539-E7F8-7E6C9B28A463}"/>
                </a:ext>
              </a:extLst>
            </p:cNvPr>
            <p:cNvSpPr/>
            <p:nvPr/>
          </p:nvSpPr>
          <p:spPr>
            <a:xfrm>
              <a:off x="11152813" y="3930888"/>
              <a:ext cx="51487" cy="53533"/>
            </a:xfrm>
            <a:custGeom>
              <a:avLst/>
              <a:gdLst>
                <a:gd name="csX0" fmla="*/ 49758 w 51487"/>
                <a:gd name="csY0" fmla="*/ 22697 h 53533"/>
                <a:gd name="csX1" fmla="*/ 51487 w 51487"/>
                <a:gd name="csY1" fmla="*/ 47822 h 53533"/>
                <a:gd name="csX2" fmla="*/ 25555 w 51487"/>
                <a:gd name="csY2" fmla="*/ 39178 h 53533"/>
                <a:gd name="csX3" fmla="*/ 8152 w 51487"/>
                <a:gd name="csY3" fmla="*/ 24310 h 53533"/>
                <a:gd name="csX4" fmla="*/ 8728 w 51487"/>
                <a:gd name="csY4" fmla="*/ 11171 h 53533"/>
                <a:gd name="csX5" fmla="*/ 16566 w 51487"/>
                <a:gd name="csY5" fmla="*/ 5754 h 53533"/>
                <a:gd name="csX6" fmla="*/ 49758 w 51487"/>
                <a:gd name="csY6" fmla="*/ 22581 h 535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487" h="53533">
                  <a:moveTo>
                    <a:pt x="49758" y="22697"/>
                  </a:moveTo>
                  <a:cubicBezTo>
                    <a:pt x="51141" y="28920"/>
                    <a:pt x="51257" y="41022"/>
                    <a:pt x="51487" y="47822"/>
                  </a:cubicBezTo>
                  <a:cubicBezTo>
                    <a:pt x="48721" y="60730"/>
                    <a:pt x="30972" y="49089"/>
                    <a:pt x="25555" y="39178"/>
                  </a:cubicBezTo>
                  <a:cubicBezTo>
                    <a:pt x="14952" y="44249"/>
                    <a:pt x="3312" y="35720"/>
                    <a:pt x="8152" y="24310"/>
                  </a:cubicBezTo>
                  <a:cubicBezTo>
                    <a:pt x="-1644" y="17049"/>
                    <a:pt x="-3949" y="14629"/>
                    <a:pt x="8728" y="11171"/>
                  </a:cubicBezTo>
                  <a:cubicBezTo>
                    <a:pt x="6654" y="3449"/>
                    <a:pt x="9420" y="1721"/>
                    <a:pt x="16566" y="5754"/>
                  </a:cubicBezTo>
                  <a:cubicBezTo>
                    <a:pt x="29013" y="-5656"/>
                    <a:pt x="40077" y="-123"/>
                    <a:pt x="49758" y="22581"/>
                  </a:cubicBezTo>
                  <a:close/>
                </a:path>
              </a:pathLst>
            </a:custGeom>
            <a:solidFill>
              <a:srgbClr val="9FC331"/>
            </a:solidFill>
            <a:ln w="11479" cap="flat">
              <a:noFill/>
              <a:prstDash val="solid"/>
              <a:miter/>
            </a:ln>
          </p:spPr>
          <p:txBody>
            <a:bodyPr/>
            <a:lstStyle/>
            <a:p>
              <a:endParaRPr lang="en-US"/>
            </a:p>
          </p:txBody>
        </p:sp>
        <p:sp>
          <p:nvSpPr>
            <p:cNvPr id="1575" name="Freeform: Shape 1574">
              <a:extLst>
                <a:ext uri="{FF2B5EF4-FFF2-40B4-BE49-F238E27FC236}">
                  <a16:creationId xmlns:a16="http://schemas.microsoft.com/office/drawing/2014/main" id="{CF144E14-3473-4011-ACA3-CBF45FFBFDFA}"/>
                </a:ext>
              </a:extLst>
            </p:cNvPr>
            <p:cNvSpPr/>
            <p:nvPr/>
          </p:nvSpPr>
          <p:spPr>
            <a:xfrm>
              <a:off x="11172771" y="3970181"/>
              <a:ext cx="40287" cy="34460"/>
            </a:xfrm>
            <a:custGeom>
              <a:avLst/>
              <a:gdLst>
                <a:gd name="csX0" fmla="*/ 31644 w 40287"/>
                <a:gd name="csY0" fmla="*/ 8644 h 34460"/>
                <a:gd name="csX1" fmla="*/ 40288 w 40287"/>
                <a:gd name="csY1" fmla="*/ 34461 h 34460"/>
                <a:gd name="csX2" fmla="*/ 6980 w 40287"/>
                <a:gd name="csY2" fmla="*/ 10718 h 34460"/>
                <a:gd name="csX3" fmla="*/ 5827 w 40287"/>
                <a:gd name="csY3" fmla="*/ 0 h 34460"/>
                <a:gd name="csX4" fmla="*/ 31759 w 40287"/>
                <a:gd name="csY4" fmla="*/ 8644 h 34460"/>
              </a:gdLst>
              <a:ahLst/>
              <a:cxnLst>
                <a:cxn ang="0">
                  <a:pos x="csX0" y="csY0"/>
                </a:cxn>
                <a:cxn ang="0">
                  <a:pos x="csX1" y="csY1"/>
                </a:cxn>
                <a:cxn ang="0">
                  <a:pos x="csX2" y="csY2"/>
                </a:cxn>
                <a:cxn ang="0">
                  <a:pos x="csX3" y="csY3"/>
                </a:cxn>
                <a:cxn ang="0">
                  <a:pos x="csX4" y="csY4"/>
                </a:cxn>
              </a:cxnLst>
              <a:rect l="l" t="t" r="r" b="b"/>
              <a:pathLst>
                <a:path w="40287" h="34460">
                  <a:moveTo>
                    <a:pt x="31644" y="8644"/>
                  </a:moveTo>
                  <a:lnTo>
                    <a:pt x="40288" y="34461"/>
                  </a:lnTo>
                  <a:lnTo>
                    <a:pt x="6980" y="10718"/>
                  </a:lnTo>
                  <a:cubicBezTo>
                    <a:pt x="-2125" y="10718"/>
                    <a:pt x="-2125" y="4841"/>
                    <a:pt x="5827" y="0"/>
                  </a:cubicBezTo>
                  <a:lnTo>
                    <a:pt x="31759" y="8644"/>
                  </a:lnTo>
                  <a:close/>
                </a:path>
              </a:pathLst>
            </a:custGeom>
            <a:solidFill>
              <a:srgbClr val="418526"/>
            </a:solidFill>
            <a:ln w="11479" cap="flat">
              <a:noFill/>
              <a:prstDash val="solid"/>
              <a:miter/>
            </a:ln>
          </p:spPr>
          <p:txBody>
            <a:bodyPr/>
            <a:lstStyle/>
            <a:p>
              <a:endParaRPr lang="en-US"/>
            </a:p>
          </p:txBody>
        </p:sp>
        <p:sp>
          <p:nvSpPr>
            <p:cNvPr id="1576" name="Freeform: Shape 1575">
              <a:extLst>
                <a:ext uri="{FF2B5EF4-FFF2-40B4-BE49-F238E27FC236}">
                  <a16:creationId xmlns:a16="http://schemas.microsoft.com/office/drawing/2014/main" id="{25443F89-F0D9-2882-65A6-AB4D840D7F5F}"/>
                </a:ext>
              </a:extLst>
            </p:cNvPr>
            <p:cNvSpPr/>
            <p:nvPr/>
          </p:nvSpPr>
          <p:spPr>
            <a:xfrm>
              <a:off x="11043986" y="3823106"/>
              <a:ext cx="146020" cy="120413"/>
            </a:xfrm>
            <a:custGeom>
              <a:avLst/>
              <a:gdLst>
                <a:gd name="csX0" fmla="*/ 117210 w 146020"/>
                <a:gd name="csY0" fmla="*/ 43694 h 120413"/>
                <a:gd name="csX1" fmla="*/ 125854 w 146020"/>
                <a:gd name="csY1" fmla="*/ 43694 h 120413"/>
                <a:gd name="csX2" fmla="*/ 134498 w 146020"/>
                <a:gd name="csY2" fmla="*/ 60866 h 120413"/>
                <a:gd name="csX3" fmla="*/ 141989 w 146020"/>
                <a:gd name="csY3" fmla="*/ 88642 h 120413"/>
                <a:gd name="csX4" fmla="*/ 125508 w 146020"/>
                <a:gd name="csY4" fmla="*/ 113652 h 120413"/>
                <a:gd name="csX5" fmla="*/ 117671 w 146020"/>
                <a:gd name="csY5" fmla="*/ 119069 h 120413"/>
                <a:gd name="csX6" fmla="*/ 101190 w 146020"/>
                <a:gd name="csY6" fmla="*/ 96249 h 120413"/>
                <a:gd name="csX7" fmla="*/ 58201 w 146020"/>
                <a:gd name="csY7" fmla="*/ 67781 h 120413"/>
                <a:gd name="csX8" fmla="*/ 14750 w 146020"/>
                <a:gd name="csY8" fmla="*/ 36548 h 120413"/>
                <a:gd name="csX9" fmla="*/ 5184 w 146020"/>
                <a:gd name="csY9" fmla="*/ 26636 h 120413"/>
                <a:gd name="csX10" fmla="*/ 49096 w 146020"/>
                <a:gd name="csY10" fmla="*/ 16955 h 120413"/>
                <a:gd name="csX11" fmla="*/ 117440 w 146020"/>
                <a:gd name="csY11" fmla="*/ 43924 h 1204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46020" h="120413">
                  <a:moveTo>
                    <a:pt x="117210" y="43694"/>
                  </a:moveTo>
                  <a:cubicBezTo>
                    <a:pt x="119400" y="44039"/>
                    <a:pt x="123088" y="43694"/>
                    <a:pt x="125854" y="43694"/>
                  </a:cubicBezTo>
                  <a:lnTo>
                    <a:pt x="134498" y="60866"/>
                  </a:lnTo>
                  <a:lnTo>
                    <a:pt x="141989" y="88642"/>
                  </a:lnTo>
                  <a:cubicBezTo>
                    <a:pt x="150172" y="105008"/>
                    <a:pt x="146484" y="121835"/>
                    <a:pt x="125508" y="113652"/>
                  </a:cubicBezTo>
                  <a:lnTo>
                    <a:pt x="117671" y="119069"/>
                  </a:lnTo>
                  <a:cubicBezTo>
                    <a:pt x="102573" y="125869"/>
                    <a:pt x="79983" y="105123"/>
                    <a:pt x="101190" y="96249"/>
                  </a:cubicBezTo>
                  <a:cubicBezTo>
                    <a:pt x="115942" y="61903"/>
                    <a:pt x="85631" y="61673"/>
                    <a:pt x="58201" y="67781"/>
                  </a:cubicBezTo>
                  <a:cubicBezTo>
                    <a:pt x="32038" y="65592"/>
                    <a:pt x="17517" y="55104"/>
                    <a:pt x="14750" y="36548"/>
                  </a:cubicBezTo>
                  <a:cubicBezTo>
                    <a:pt x="-232" y="46114"/>
                    <a:pt x="-4497" y="41388"/>
                    <a:pt x="5184" y="26636"/>
                  </a:cubicBezTo>
                  <a:cubicBezTo>
                    <a:pt x="2649" y="-5289"/>
                    <a:pt x="17286" y="-8516"/>
                    <a:pt x="49096" y="16955"/>
                  </a:cubicBezTo>
                  <a:cubicBezTo>
                    <a:pt x="72607" y="24446"/>
                    <a:pt x="95427" y="33436"/>
                    <a:pt x="117440" y="43924"/>
                  </a:cubicBezTo>
                  <a:close/>
                </a:path>
              </a:pathLst>
            </a:custGeom>
            <a:solidFill>
              <a:srgbClr val="E5C80A"/>
            </a:solidFill>
            <a:ln w="11479" cap="flat">
              <a:noFill/>
              <a:prstDash val="solid"/>
              <a:miter/>
            </a:ln>
          </p:spPr>
          <p:txBody>
            <a:bodyPr/>
            <a:lstStyle/>
            <a:p>
              <a:endParaRPr lang="en-US"/>
            </a:p>
          </p:txBody>
        </p:sp>
        <p:sp>
          <p:nvSpPr>
            <p:cNvPr id="1577" name="Freeform: Shape 1576">
              <a:extLst>
                <a:ext uri="{FF2B5EF4-FFF2-40B4-BE49-F238E27FC236}">
                  <a16:creationId xmlns:a16="http://schemas.microsoft.com/office/drawing/2014/main" id="{F9ED7CB1-795F-AFE8-824F-FA6B7338DB67}"/>
                </a:ext>
              </a:extLst>
            </p:cNvPr>
            <p:cNvSpPr/>
            <p:nvPr/>
          </p:nvSpPr>
          <p:spPr>
            <a:xfrm>
              <a:off x="11169379" y="3911748"/>
              <a:ext cx="33192" cy="41836"/>
            </a:xfrm>
            <a:custGeom>
              <a:avLst/>
              <a:gdLst>
                <a:gd name="csX0" fmla="*/ 33193 w 33192"/>
                <a:gd name="csY0" fmla="*/ 41837 h 41836"/>
                <a:gd name="csX1" fmla="*/ 0 w 33192"/>
                <a:gd name="csY1" fmla="*/ 25010 h 41836"/>
                <a:gd name="csX2" fmla="*/ 16481 w 33192"/>
                <a:gd name="csY2" fmla="*/ 0 h 41836"/>
                <a:gd name="csX3" fmla="*/ 24318 w 33192"/>
                <a:gd name="csY3" fmla="*/ 807 h 41836"/>
                <a:gd name="csX4" fmla="*/ 33193 w 33192"/>
                <a:gd name="csY4" fmla="*/ 41837 h 41836"/>
              </a:gdLst>
              <a:ahLst/>
              <a:cxnLst>
                <a:cxn ang="0">
                  <a:pos x="csX0" y="csY0"/>
                </a:cxn>
                <a:cxn ang="0">
                  <a:pos x="csX1" y="csY1"/>
                </a:cxn>
                <a:cxn ang="0">
                  <a:pos x="csX2" y="csY2"/>
                </a:cxn>
                <a:cxn ang="0">
                  <a:pos x="csX3" y="csY3"/>
                </a:cxn>
                <a:cxn ang="0">
                  <a:pos x="csX4" y="csY4"/>
                </a:cxn>
              </a:cxnLst>
              <a:rect l="l" t="t" r="r" b="b"/>
              <a:pathLst>
                <a:path w="33192" h="41836">
                  <a:moveTo>
                    <a:pt x="33193" y="41837"/>
                  </a:moveTo>
                  <a:cubicBezTo>
                    <a:pt x="23281" y="39532"/>
                    <a:pt x="8990" y="31925"/>
                    <a:pt x="0" y="25010"/>
                  </a:cubicBezTo>
                  <a:lnTo>
                    <a:pt x="16481" y="0"/>
                  </a:lnTo>
                  <a:cubicBezTo>
                    <a:pt x="19132" y="115"/>
                    <a:pt x="22359" y="231"/>
                    <a:pt x="24318" y="807"/>
                  </a:cubicBezTo>
                  <a:lnTo>
                    <a:pt x="33193" y="41837"/>
                  </a:lnTo>
                  <a:close/>
                </a:path>
              </a:pathLst>
            </a:custGeom>
            <a:solidFill>
              <a:srgbClr val="7FB938"/>
            </a:solidFill>
            <a:ln w="11479" cap="flat">
              <a:noFill/>
              <a:prstDash val="solid"/>
              <a:miter/>
            </a:ln>
          </p:spPr>
          <p:txBody>
            <a:bodyPr/>
            <a:lstStyle/>
            <a:p>
              <a:endParaRPr lang="en-US"/>
            </a:p>
          </p:txBody>
        </p:sp>
        <p:sp>
          <p:nvSpPr>
            <p:cNvPr id="1578" name="Freeform: Shape 1577">
              <a:extLst>
                <a:ext uri="{FF2B5EF4-FFF2-40B4-BE49-F238E27FC236}">
                  <a16:creationId xmlns:a16="http://schemas.microsoft.com/office/drawing/2014/main" id="{F5199F7D-440B-D5C2-F686-1F066736E7C7}"/>
                </a:ext>
              </a:extLst>
            </p:cNvPr>
            <p:cNvSpPr/>
            <p:nvPr/>
          </p:nvSpPr>
          <p:spPr>
            <a:xfrm>
              <a:off x="10971375" y="3634335"/>
              <a:ext cx="52324" cy="55264"/>
            </a:xfrm>
            <a:custGeom>
              <a:avLst/>
              <a:gdLst>
                <a:gd name="csX0" fmla="*/ 52325 w 52324"/>
                <a:gd name="csY0" fmla="*/ 32616 h 55264"/>
                <a:gd name="csX1" fmla="*/ 17288 w 52324"/>
                <a:gd name="csY1" fmla="*/ 51633 h 55264"/>
                <a:gd name="csX2" fmla="*/ 0 w 52324"/>
                <a:gd name="csY2" fmla="*/ 42989 h 55264"/>
                <a:gd name="csX3" fmla="*/ 8413 w 52324"/>
                <a:gd name="csY3" fmla="*/ 0 h 55264"/>
                <a:gd name="csX4" fmla="*/ 52325 w 52324"/>
                <a:gd name="csY4" fmla="*/ 32616 h 55264"/>
              </a:gdLst>
              <a:ahLst/>
              <a:cxnLst>
                <a:cxn ang="0">
                  <a:pos x="csX0" y="csY0"/>
                </a:cxn>
                <a:cxn ang="0">
                  <a:pos x="csX1" y="csY1"/>
                </a:cxn>
                <a:cxn ang="0">
                  <a:pos x="csX2" y="csY2"/>
                </a:cxn>
                <a:cxn ang="0">
                  <a:pos x="csX3" y="csY3"/>
                </a:cxn>
                <a:cxn ang="0">
                  <a:pos x="csX4" y="csY4"/>
                </a:cxn>
              </a:cxnLst>
              <a:rect l="l" t="t" r="r" b="b"/>
              <a:pathLst>
                <a:path w="52324" h="55264">
                  <a:moveTo>
                    <a:pt x="52325" y="32616"/>
                  </a:moveTo>
                  <a:cubicBezTo>
                    <a:pt x="43450" y="42528"/>
                    <a:pt x="30196" y="49789"/>
                    <a:pt x="17288" y="51633"/>
                  </a:cubicBezTo>
                  <a:cubicBezTo>
                    <a:pt x="13600" y="60392"/>
                    <a:pt x="2997" y="51633"/>
                    <a:pt x="0" y="42989"/>
                  </a:cubicBezTo>
                  <a:lnTo>
                    <a:pt x="8413" y="0"/>
                  </a:lnTo>
                  <a:lnTo>
                    <a:pt x="52325" y="32616"/>
                  </a:lnTo>
                  <a:close/>
                </a:path>
              </a:pathLst>
            </a:custGeom>
            <a:solidFill>
              <a:srgbClr val="75590D"/>
            </a:solidFill>
            <a:ln w="11479" cap="flat">
              <a:noFill/>
              <a:prstDash val="solid"/>
              <a:miter/>
            </a:ln>
          </p:spPr>
          <p:txBody>
            <a:bodyPr/>
            <a:lstStyle/>
            <a:p>
              <a:endParaRPr lang="en-US"/>
            </a:p>
          </p:txBody>
        </p:sp>
        <p:sp>
          <p:nvSpPr>
            <p:cNvPr id="1579" name="Freeform: Shape 1578">
              <a:extLst>
                <a:ext uri="{FF2B5EF4-FFF2-40B4-BE49-F238E27FC236}">
                  <a16:creationId xmlns:a16="http://schemas.microsoft.com/office/drawing/2014/main" id="{AA500B61-895A-295F-668F-7949C177C059}"/>
                </a:ext>
              </a:extLst>
            </p:cNvPr>
            <p:cNvSpPr/>
            <p:nvPr/>
          </p:nvSpPr>
          <p:spPr>
            <a:xfrm>
              <a:off x="10714650" y="3309208"/>
              <a:ext cx="55724" cy="41453"/>
            </a:xfrm>
            <a:custGeom>
              <a:avLst/>
              <a:gdLst>
                <a:gd name="csX0" fmla="*/ 55725 w 55724"/>
                <a:gd name="csY0" fmla="*/ 230 h 41453"/>
                <a:gd name="csX1" fmla="*/ 42471 w 55724"/>
                <a:gd name="csY1" fmla="*/ 22589 h 41453"/>
                <a:gd name="csX2" fmla="*/ 14695 w 55724"/>
                <a:gd name="csY2" fmla="*/ 22705 h 41453"/>
                <a:gd name="csX3" fmla="*/ 14003 w 55724"/>
                <a:gd name="csY3" fmla="*/ 8183 h 41453"/>
                <a:gd name="csX4" fmla="*/ 15847 w 55724"/>
                <a:gd name="csY4" fmla="*/ 0 h 41453"/>
                <a:gd name="csX5" fmla="*/ 55725 w 55724"/>
                <a:gd name="csY5" fmla="*/ 230 h 41453"/>
              </a:gdLst>
              <a:ahLst/>
              <a:cxnLst>
                <a:cxn ang="0">
                  <a:pos x="csX0" y="csY0"/>
                </a:cxn>
                <a:cxn ang="0">
                  <a:pos x="csX1" y="csY1"/>
                </a:cxn>
                <a:cxn ang="0">
                  <a:pos x="csX2" y="csY2"/>
                </a:cxn>
                <a:cxn ang="0">
                  <a:pos x="csX3" y="csY3"/>
                </a:cxn>
                <a:cxn ang="0">
                  <a:pos x="csX4" y="csY4"/>
                </a:cxn>
                <a:cxn ang="0">
                  <a:pos x="csX5" y="csY5"/>
                </a:cxn>
              </a:cxnLst>
              <a:rect l="l" t="t" r="r" b="b"/>
              <a:pathLst>
                <a:path w="55724" h="41453">
                  <a:moveTo>
                    <a:pt x="55725" y="230"/>
                  </a:moveTo>
                  <a:lnTo>
                    <a:pt x="42471" y="22589"/>
                  </a:lnTo>
                  <a:cubicBezTo>
                    <a:pt x="42701" y="48637"/>
                    <a:pt x="22301" y="46793"/>
                    <a:pt x="14695" y="22705"/>
                  </a:cubicBezTo>
                  <a:cubicBezTo>
                    <a:pt x="-5129" y="21322"/>
                    <a:pt x="-4437" y="14637"/>
                    <a:pt x="14003" y="8183"/>
                  </a:cubicBezTo>
                  <a:lnTo>
                    <a:pt x="15847" y="0"/>
                  </a:lnTo>
                  <a:lnTo>
                    <a:pt x="55725" y="230"/>
                  </a:lnTo>
                  <a:close/>
                </a:path>
              </a:pathLst>
            </a:custGeom>
            <a:solidFill>
              <a:srgbClr val="67A539"/>
            </a:solidFill>
            <a:ln w="11479" cap="flat">
              <a:noFill/>
              <a:prstDash val="solid"/>
              <a:miter/>
            </a:ln>
          </p:spPr>
          <p:txBody>
            <a:bodyPr/>
            <a:lstStyle/>
            <a:p>
              <a:endParaRPr lang="en-US"/>
            </a:p>
          </p:txBody>
        </p:sp>
        <p:sp>
          <p:nvSpPr>
            <p:cNvPr id="1580" name="Freeform: Shape 1579">
              <a:extLst>
                <a:ext uri="{FF2B5EF4-FFF2-40B4-BE49-F238E27FC236}">
                  <a16:creationId xmlns:a16="http://schemas.microsoft.com/office/drawing/2014/main" id="{6236DC28-E30D-9888-59B7-B0FAF7E0844D}"/>
                </a:ext>
              </a:extLst>
            </p:cNvPr>
            <p:cNvSpPr/>
            <p:nvPr/>
          </p:nvSpPr>
          <p:spPr>
            <a:xfrm>
              <a:off x="10769363" y="3343322"/>
              <a:ext cx="57484" cy="66500"/>
            </a:xfrm>
            <a:custGeom>
              <a:avLst/>
              <a:gdLst>
                <a:gd name="csX0" fmla="*/ 27750 w 57484"/>
                <a:gd name="csY0" fmla="*/ 0 h 66500"/>
                <a:gd name="csX1" fmla="*/ 57485 w 57484"/>
                <a:gd name="csY1" fmla="*/ 64772 h 66500"/>
                <a:gd name="csX2" fmla="*/ 22218 w 57484"/>
                <a:gd name="csY2" fmla="*/ 66501 h 66500"/>
                <a:gd name="csX3" fmla="*/ 22448 w 57484"/>
                <a:gd name="csY3" fmla="*/ 58894 h 66500"/>
                <a:gd name="csX4" fmla="*/ 13458 w 57484"/>
                <a:gd name="csY4" fmla="*/ 24664 h 66500"/>
                <a:gd name="csX5" fmla="*/ 27750 w 57484"/>
                <a:gd name="csY5" fmla="*/ 0 h 66500"/>
              </a:gdLst>
              <a:ahLst/>
              <a:cxnLst>
                <a:cxn ang="0">
                  <a:pos x="csX0" y="csY0"/>
                </a:cxn>
                <a:cxn ang="0">
                  <a:pos x="csX1" y="csY1"/>
                </a:cxn>
                <a:cxn ang="0">
                  <a:pos x="csX2" y="csY2"/>
                </a:cxn>
                <a:cxn ang="0">
                  <a:pos x="csX3" y="csY3"/>
                </a:cxn>
                <a:cxn ang="0">
                  <a:pos x="csX4" y="csY4"/>
                </a:cxn>
                <a:cxn ang="0">
                  <a:pos x="csX5" y="csY5"/>
                </a:cxn>
              </a:cxnLst>
              <a:rect l="l" t="t" r="r" b="b"/>
              <a:pathLst>
                <a:path w="57484" h="66500">
                  <a:moveTo>
                    <a:pt x="27750" y="0"/>
                  </a:moveTo>
                  <a:cubicBezTo>
                    <a:pt x="26252" y="32616"/>
                    <a:pt x="56563" y="31464"/>
                    <a:pt x="57485" y="64772"/>
                  </a:cubicBezTo>
                  <a:lnTo>
                    <a:pt x="22218" y="66501"/>
                  </a:lnTo>
                  <a:cubicBezTo>
                    <a:pt x="15879" y="64541"/>
                    <a:pt x="16109" y="62006"/>
                    <a:pt x="22448" y="58894"/>
                  </a:cubicBezTo>
                  <a:cubicBezTo>
                    <a:pt x="-2792" y="63735"/>
                    <a:pt x="-8094" y="36650"/>
                    <a:pt x="13458" y="24664"/>
                  </a:cubicBezTo>
                  <a:cubicBezTo>
                    <a:pt x="14496" y="14407"/>
                    <a:pt x="19797" y="2536"/>
                    <a:pt x="27750" y="0"/>
                  </a:cubicBezTo>
                  <a:close/>
                </a:path>
              </a:pathLst>
            </a:custGeom>
            <a:solidFill>
              <a:srgbClr val="1EA76C"/>
            </a:solidFill>
            <a:ln w="11479" cap="flat">
              <a:noFill/>
              <a:prstDash val="solid"/>
              <a:miter/>
            </a:ln>
          </p:spPr>
          <p:txBody>
            <a:bodyPr/>
            <a:lstStyle/>
            <a:p>
              <a:endParaRPr lang="en-US"/>
            </a:p>
          </p:txBody>
        </p:sp>
        <p:sp>
          <p:nvSpPr>
            <p:cNvPr id="1581" name="Freeform: Shape 1580">
              <a:extLst>
                <a:ext uri="{FF2B5EF4-FFF2-40B4-BE49-F238E27FC236}">
                  <a16:creationId xmlns:a16="http://schemas.microsoft.com/office/drawing/2014/main" id="{54BDB5D5-0039-A1E0-C577-C27D2E177C67}"/>
                </a:ext>
              </a:extLst>
            </p:cNvPr>
            <p:cNvSpPr/>
            <p:nvPr/>
          </p:nvSpPr>
          <p:spPr>
            <a:xfrm>
              <a:off x="10711988" y="3331682"/>
              <a:ext cx="79823" cy="166091"/>
            </a:xfrm>
            <a:custGeom>
              <a:avLst/>
              <a:gdLst>
                <a:gd name="csX0" fmla="*/ 45133 w 79823"/>
                <a:gd name="csY0" fmla="*/ 0 h 166091"/>
                <a:gd name="csX1" fmla="*/ 70834 w 79823"/>
                <a:gd name="csY1" fmla="*/ 36305 h 166091"/>
                <a:gd name="csX2" fmla="*/ 79823 w 79823"/>
                <a:gd name="csY2" fmla="*/ 70535 h 166091"/>
                <a:gd name="csX3" fmla="*/ 63342 w 79823"/>
                <a:gd name="csY3" fmla="*/ 159279 h 166091"/>
                <a:gd name="csX4" fmla="*/ 51932 w 79823"/>
                <a:gd name="csY4" fmla="*/ 164811 h 166091"/>
                <a:gd name="csX5" fmla="*/ 34529 w 79823"/>
                <a:gd name="csY5" fmla="*/ 86555 h 166091"/>
                <a:gd name="csX6" fmla="*/ 24041 w 79823"/>
                <a:gd name="csY6" fmla="*/ 51748 h 166091"/>
                <a:gd name="csX7" fmla="*/ 24848 w 79823"/>
                <a:gd name="csY7" fmla="*/ 42643 h 166091"/>
                <a:gd name="csX8" fmla="*/ 415 w 79823"/>
                <a:gd name="csY8" fmla="*/ 9912 h 166091"/>
                <a:gd name="csX9" fmla="*/ 17126 w 79823"/>
                <a:gd name="csY9" fmla="*/ 231 h 166091"/>
                <a:gd name="csX10" fmla="*/ 44902 w 79823"/>
                <a:gd name="csY10" fmla="*/ 115 h 1660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823" h="166091">
                  <a:moveTo>
                    <a:pt x="45133" y="0"/>
                  </a:moveTo>
                  <a:lnTo>
                    <a:pt x="70834" y="36305"/>
                  </a:lnTo>
                  <a:lnTo>
                    <a:pt x="79823" y="70535"/>
                  </a:lnTo>
                  <a:cubicBezTo>
                    <a:pt x="67952" y="95314"/>
                    <a:pt x="62536" y="124934"/>
                    <a:pt x="63342" y="159279"/>
                  </a:cubicBezTo>
                  <a:lnTo>
                    <a:pt x="51932" y="164811"/>
                  </a:lnTo>
                  <a:cubicBezTo>
                    <a:pt x="14821" y="176106"/>
                    <a:pt x="26346" y="109605"/>
                    <a:pt x="34529" y="86555"/>
                  </a:cubicBezTo>
                  <a:cubicBezTo>
                    <a:pt x="10787" y="88860"/>
                    <a:pt x="5601" y="65348"/>
                    <a:pt x="24041" y="51748"/>
                  </a:cubicBezTo>
                  <a:cubicBezTo>
                    <a:pt x="16780" y="48406"/>
                    <a:pt x="17241" y="45410"/>
                    <a:pt x="24848" y="42643"/>
                  </a:cubicBezTo>
                  <a:cubicBezTo>
                    <a:pt x="6177" y="35844"/>
                    <a:pt x="-2006" y="25010"/>
                    <a:pt x="415" y="9912"/>
                  </a:cubicBezTo>
                  <a:cubicBezTo>
                    <a:pt x="1452" y="5532"/>
                    <a:pt x="6984" y="2305"/>
                    <a:pt x="17126" y="231"/>
                  </a:cubicBezTo>
                  <a:cubicBezTo>
                    <a:pt x="24041" y="1037"/>
                    <a:pt x="38102" y="1268"/>
                    <a:pt x="44902" y="115"/>
                  </a:cubicBezTo>
                  <a:close/>
                </a:path>
              </a:pathLst>
            </a:custGeom>
            <a:solidFill>
              <a:srgbClr val="238A34"/>
            </a:solidFill>
            <a:ln w="11479" cap="flat">
              <a:noFill/>
              <a:prstDash val="solid"/>
              <a:miter/>
            </a:ln>
          </p:spPr>
          <p:txBody>
            <a:bodyPr/>
            <a:lstStyle/>
            <a:p>
              <a:endParaRPr lang="en-US"/>
            </a:p>
          </p:txBody>
        </p:sp>
        <p:sp>
          <p:nvSpPr>
            <p:cNvPr id="1582" name="Freeform: Shape 1581">
              <a:extLst>
                <a:ext uri="{FF2B5EF4-FFF2-40B4-BE49-F238E27FC236}">
                  <a16:creationId xmlns:a16="http://schemas.microsoft.com/office/drawing/2014/main" id="{D8023F81-79A4-AE41-7AB4-9F4894B2023A}"/>
                </a:ext>
              </a:extLst>
            </p:cNvPr>
            <p:cNvSpPr/>
            <p:nvPr/>
          </p:nvSpPr>
          <p:spPr>
            <a:xfrm>
              <a:off x="11059658" y="3686514"/>
              <a:ext cx="41145" cy="42558"/>
            </a:xfrm>
            <a:custGeom>
              <a:avLst/>
              <a:gdLst>
                <a:gd name="csX0" fmla="*/ 41145 w 41145"/>
                <a:gd name="csY0" fmla="*/ 42559 h 42558"/>
                <a:gd name="csX1" fmla="*/ 0 w 41145"/>
                <a:gd name="csY1" fmla="*/ 32071 h 42558"/>
                <a:gd name="csX2" fmla="*/ 4841 w 41145"/>
                <a:gd name="csY2" fmla="*/ 953 h 42558"/>
                <a:gd name="csX3" fmla="*/ 37342 w 41145"/>
                <a:gd name="csY3" fmla="*/ 7176 h 42558"/>
                <a:gd name="csX4" fmla="*/ 41145 w 41145"/>
                <a:gd name="csY4" fmla="*/ 42559 h 42558"/>
              </a:gdLst>
              <a:ahLst/>
              <a:cxnLst>
                <a:cxn ang="0">
                  <a:pos x="csX0" y="csY0"/>
                </a:cxn>
                <a:cxn ang="0">
                  <a:pos x="csX1" y="csY1"/>
                </a:cxn>
                <a:cxn ang="0">
                  <a:pos x="csX2" y="csY2"/>
                </a:cxn>
                <a:cxn ang="0">
                  <a:pos x="csX3" y="csY3"/>
                </a:cxn>
                <a:cxn ang="0">
                  <a:pos x="csX4" y="csY4"/>
                </a:cxn>
              </a:cxnLst>
              <a:rect l="l" t="t" r="r" b="b"/>
              <a:pathLst>
                <a:path w="41145" h="42558">
                  <a:moveTo>
                    <a:pt x="41145" y="42559"/>
                  </a:moveTo>
                  <a:lnTo>
                    <a:pt x="0" y="32071"/>
                  </a:lnTo>
                  <a:lnTo>
                    <a:pt x="4841" y="953"/>
                  </a:lnTo>
                  <a:cubicBezTo>
                    <a:pt x="11525" y="-430"/>
                    <a:pt x="36304" y="-1583"/>
                    <a:pt x="37342" y="7176"/>
                  </a:cubicBezTo>
                  <a:lnTo>
                    <a:pt x="41145" y="42559"/>
                  </a:lnTo>
                  <a:close/>
                </a:path>
              </a:pathLst>
            </a:custGeom>
            <a:solidFill>
              <a:srgbClr val="0E9B6A"/>
            </a:solidFill>
            <a:ln w="11479" cap="flat">
              <a:noFill/>
              <a:prstDash val="solid"/>
              <a:miter/>
            </a:ln>
          </p:spPr>
          <p:txBody>
            <a:bodyPr/>
            <a:lstStyle/>
            <a:p>
              <a:endParaRPr lang="en-US"/>
            </a:p>
          </p:txBody>
        </p:sp>
        <p:sp>
          <p:nvSpPr>
            <p:cNvPr id="1583" name="Freeform: Shape 1582">
              <a:extLst>
                <a:ext uri="{FF2B5EF4-FFF2-40B4-BE49-F238E27FC236}">
                  <a16:creationId xmlns:a16="http://schemas.microsoft.com/office/drawing/2014/main" id="{CA02CA77-7EA8-773C-83B1-D7EDB369F361}"/>
                </a:ext>
              </a:extLst>
            </p:cNvPr>
            <p:cNvSpPr/>
            <p:nvPr/>
          </p:nvSpPr>
          <p:spPr>
            <a:xfrm>
              <a:off x="9756917" y="4053832"/>
              <a:ext cx="150792" cy="155728"/>
            </a:xfrm>
            <a:custGeom>
              <a:avLst/>
              <a:gdLst>
                <a:gd name="csX0" fmla="*/ 41072 w 150792"/>
                <a:gd name="csY0" fmla="*/ 2442 h 155728"/>
                <a:gd name="csX1" fmla="*/ 50868 w 150792"/>
                <a:gd name="csY1" fmla="*/ 12930 h 155728"/>
                <a:gd name="csX2" fmla="*/ 76570 w 150792"/>
                <a:gd name="csY2" fmla="*/ 71709 h 155728"/>
                <a:gd name="csX3" fmla="*/ 150792 w 150792"/>
                <a:gd name="csY3" fmla="*/ 155728 h 155728"/>
                <a:gd name="csX4" fmla="*/ 144569 w 150792"/>
                <a:gd name="csY4" fmla="*/ 155728 h 155728"/>
                <a:gd name="csX5" fmla="*/ 35309 w 150792"/>
                <a:gd name="csY5" fmla="*/ 96719 h 155728"/>
                <a:gd name="csX6" fmla="*/ 4652 w 150792"/>
                <a:gd name="csY6" fmla="*/ 54767 h 155728"/>
                <a:gd name="csX7" fmla="*/ 23784 w 150792"/>
                <a:gd name="csY7" fmla="*/ 2442 h 155728"/>
                <a:gd name="csX8" fmla="*/ 41072 w 150792"/>
                <a:gd name="csY8" fmla="*/ 2442 h 155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0792" h="155728">
                  <a:moveTo>
                    <a:pt x="41072" y="2442"/>
                  </a:moveTo>
                  <a:cubicBezTo>
                    <a:pt x="55709" y="-2744"/>
                    <a:pt x="60780" y="137"/>
                    <a:pt x="50868" y="12930"/>
                  </a:cubicBezTo>
                  <a:cubicBezTo>
                    <a:pt x="76800" y="34483"/>
                    <a:pt x="85329" y="54191"/>
                    <a:pt x="76570" y="71709"/>
                  </a:cubicBezTo>
                  <a:cubicBezTo>
                    <a:pt x="109993" y="90956"/>
                    <a:pt x="149986" y="118387"/>
                    <a:pt x="150792" y="155728"/>
                  </a:cubicBezTo>
                  <a:lnTo>
                    <a:pt x="144569" y="155728"/>
                  </a:lnTo>
                  <a:cubicBezTo>
                    <a:pt x="116678" y="122651"/>
                    <a:pt x="76109" y="108244"/>
                    <a:pt x="35309" y="96719"/>
                  </a:cubicBezTo>
                  <a:cubicBezTo>
                    <a:pt x="26896" y="81736"/>
                    <a:pt x="14218" y="64103"/>
                    <a:pt x="4652" y="54767"/>
                  </a:cubicBezTo>
                  <a:cubicBezTo>
                    <a:pt x="-9063" y="41398"/>
                    <a:pt x="10645" y="13046"/>
                    <a:pt x="23784" y="2442"/>
                  </a:cubicBezTo>
                  <a:lnTo>
                    <a:pt x="41072" y="2442"/>
                  </a:lnTo>
                  <a:close/>
                </a:path>
              </a:pathLst>
            </a:custGeom>
            <a:solidFill>
              <a:srgbClr val="5AB04E"/>
            </a:solidFill>
            <a:ln w="11479" cap="flat">
              <a:noFill/>
              <a:prstDash val="solid"/>
              <a:miter/>
            </a:ln>
          </p:spPr>
          <p:txBody>
            <a:bodyPr/>
            <a:lstStyle/>
            <a:p>
              <a:endParaRPr lang="en-US"/>
            </a:p>
          </p:txBody>
        </p:sp>
        <p:sp>
          <p:nvSpPr>
            <p:cNvPr id="1584" name="Freeform: Shape 1583">
              <a:extLst>
                <a:ext uri="{FF2B5EF4-FFF2-40B4-BE49-F238E27FC236}">
                  <a16:creationId xmlns:a16="http://schemas.microsoft.com/office/drawing/2014/main" id="{A61A5017-A1E9-863E-D171-350D988BDC32}"/>
                </a:ext>
              </a:extLst>
            </p:cNvPr>
            <p:cNvSpPr/>
            <p:nvPr/>
          </p:nvSpPr>
          <p:spPr>
            <a:xfrm>
              <a:off x="9687231" y="3628026"/>
              <a:ext cx="97101" cy="151881"/>
            </a:xfrm>
            <a:custGeom>
              <a:avLst/>
              <a:gdLst>
                <a:gd name="csX0" fmla="*/ 84595 w 97101"/>
                <a:gd name="csY0" fmla="*/ 5848 h 151881"/>
                <a:gd name="csX1" fmla="*/ 83904 w 97101"/>
                <a:gd name="csY1" fmla="*/ 22099 h 151881"/>
                <a:gd name="csX2" fmla="*/ 40569 w 97101"/>
                <a:gd name="csY2" fmla="*/ 135623 h 151881"/>
                <a:gd name="csX3" fmla="*/ 16135 w 97101"/>
                <a:gd name="csY3" fmla="*/ 134931 h 151881"/>
                <a:gd name="csX4" fmla="*/ 0 w 97101"/>
                <a:gd name="csY4" fmla="*/ 118796 h 151881"/>
                <a:gd name="csX5" fmla="*/ 12678 w 97101"/>
                <a:gd name="csY5" fmla="*/ 73617 h 151881"/>
                <a:gd name="csX6" fmla="*/ 52786 w 97101"/>
                <a:gd name="csY6" fmla="*/ 15530 h 151881"/>
                <a:gd name="csX7" fmla="*/ 69382 w 97101"/>
                <a:gd name="csY7" fmla="*/ 201 h 151881"/>
                <a:gd name="csX8" fmla="*/ 84480 w 97101"/>
                <a:gd name="csY8" fmla="*/ 5848 h 1518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7101" h="151881">
                  <a:moveTo>
                    <a:pt x="84595" y="5848"/>
                  </a:moveTo>
                  <a:cubicBezTo>
                    <a:pt x="102229" y="5042"/>
                    <a:pt x="100500" y="18065"/>
                    <a:pt x="83904" y="22099"/>
                  </a:cubicBezTo>
                  <a:cubicBezTo>
                    <a:pt x="60853" y="55522"/>
                    <a:pt x="46332" y="93440"/>
                    <a:pt x="40569" y="135623"/>
                  </a:cubicBezTo>
                  <a:cubicBezTo>
                    <a:pt x="33769" y="160287"/>
                    <a:pt x="28813" y="154294"/>
                    <a:pt x="16135" y="134931"/>
                  </a:cubicBezTo>
                  <a:lnTo>
                    <a:pt x="0" y="118796"/>
                  </a:lnTo>
                  <a:lnTo>
                    <a:pt x="12678" y="73617"/>
                  </a:lnTo>
                  <a:lnTo>
                    <a:pt x="52786" y="15530"/>
                  </a:lnTo>
                  <a:cubicBezTo>
                    <a:pt x="56819" y="9652"/>
                    <a:pt x="64426" y="-1643"/>
                    <a:pt x="69382" y="201"/>
                  </a:cubicBezTo>
                  <a:lnTo>
                    <a:pt x="84480" y="5848"/>
                  </a:lnTo>
                  <a:close/>
                </a:path>
              </a:pathLst>
            </a:custGeom>
            <a:solidFill>
              <a:srgbClr val="4CAE55"/>
            </a:solidFill>
            <a:ln w="11479" cap="flat">
              <a:noFill/>
              <a:prstDash val="solid"/>
              <a:miter/>
            </a:ln>
          </p:spPr>
          <p:txBody>
            <a:bodyPr/>
            <a:lstStyle/>
            <a:p>
              <a:endParaRPr lang="en-US"/>
            </a:p>
          </p:txBody>
        </p:sp>
        <p:sp>
          <p:nvSpPr>
            <p:cNvPr id="1585" name="Freeform: Shape 1584">
              <a:extLst>
                <a:ext uri="{FF2B5EF4-FFF2-40B4-BE49-F238E27FC236}">
                  <a16:creationId xmlns:a16="http://schemas.microsoft.com/office/drawing/2014/main" id="{4221D9A3-E30C-4308-07E1-4E64850623C8}"/>
                </a:ext>
              </a:extLst>
            </p:cNvPr>
            <p:cNvSpPr/>
            <p:nvPr/>
          </p:nvSpPr>
          <p:spPr>
            <a:xfrm>
              <a:off x="9771711" y="3595494"/>
              <a:ext cx="58865" cy="46141"/>
            </a:xfrm>
            <a:custGeom>
              <a:avLst/>
              <a:gdLst>
                <a:gd name="csX0" fmla="*/ 26278 w 58865"/>
                <a:gd name="csY0" fmla="*/ 13025 h 46141"/>
                <a:gd name="csX1" fmla="*/ 53247 w 58865"/>
                <a:gd name="csY1" fmla="*/ 14177 h 46141"/>
                <a:gd name="csX2" fmla="*/ 53247 w 58865"/>
                <a:gd name="csY2" fmla="*/ 22130 h 46141"/>
                <a:gd name="csX3" fmla="*/ 43565 w 58865"/>
                <a:gd name="csY3" fmla="*/ 30313 h 46141"/>
                <a:gd name="csX4" fmla="*/ 34921 w 58865"/>
                <a:gd name="csY4" fmla="*/ 30313 h 46141"/>
                <a:gd name="csX5" fmla="*/ 0 w 58865"/>
                <a:gd name="csY5" fmla="*/ 38496 h 46141"/>
                <a:gd name="csX6" fmla="*/ 346 w 58865"/>
                <a:gd name="csY6" fmla="*/ 13140 h 46141"/>
                <a:gd name="csX7" fmla="*/ 26278 w 58865"/>
                <a:gd name="csY7" fmla="*/ 13140 h 461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865" h="46141">
                  <a:moveTo>
                    <a:pt x="26278" y="13025"/>
                  </a:moveTo>
                  <a:cubicBezTo>
                    <a:pt x="31233" y="2422"/>
                    <a:pt x="48291" y="923"/>
                    <a:pt x="53247" y="14177"/>
                  </a:cubicBezTo>
                  <a:cubicBezTo>
                    <a:pt x="60853" y="16021"/>
                    <a:pt x="60623" y="18672"/>
                    <a:pt x="53247" y="22130"/>
                  </a:cubicBezTo>
                  <a:cubicBezTo>
                    <a:pt x="53477" y="32964"/>
                    <a:pt x="53131" y="36767"/>
                    <a:pt x="43565" y="30313"/>
                  </a:cubicBezTo>
                  <a:cubicBezTo>
                    <a:pt x="41837" y="37689"/>
                    <a:pt x="38840" y="37458"/>
                    <a:pt x="34921" y="30313"/>
                  </a:cubicBezTo>
                  <a:cubicBezTo>
                    <a:pt x="17518" y="48177"/>
                    <a:pt x="5878" y="50943"/>
                    <a:pt x="0" y="38496"/>
                  </a:cubicBezTo>
                  <a:lnTo>
                    <a:pt x="346" y="13140"/>
                  </a:lnTo>
                  <a:cubicBezTo>
                    <a:pt x="-1268" y="-7721"/>
                    <a:pt x="16827" y="-690"/>
                    <a:pt x="26278" y="13140"/>
                  </a:cubicBezTo>
                  <a:close/>
                </a:path>
              </a:pathLst>
            </a:custGeom>
            <a:solidFill>
              <a:srgbClr val="886707"/>
            </a:solidFill>
            <a:ln w="11479" cap="flat">
              <a:noFill/>
              <a:prstDash val="solid"/>
              <a:miter/>
            </a:ln>
          </p:spPr>
          <p:txBody>
            <a:bodyPr/>
            <a:lstStyle/>
            <a:p>
              <a:endParaRPr lang="en-US"/>
            </a:p>
          </p:txBody>
        </p:sp>
        <p:sp>
          <p:nvSpPr>
            <p:cNvPr id="1586" name="Freeform: Shape 1585">
              <a:extLst>
                <a:ext uri="{FF2B5EF4-FFF2-40B4-BE49-F238E27FC236}">
                  <a16:creationId xmlns:a16="http://schemas.microsoft.com/office/drawing/2014/main" id="{18F35A20-EBBD-C202-1BC7-3DA949CC9731}"/>
                </a:ext>
              </a:extLst>
            </p:cNvPr>
            <p:cNvSpPr/>
            <p:nvPr/>
          </p:nvSpPr>
          <p:spPr>
            <a:xfrm>
              <a:off x="9703367" y="3673290"/>
              <a:ext cx="68805" cy="162504"/>
            </a:xfrm>
            <a:custGeom>
              <a:avLst/>
              <a:gdLst>
                <a:gd name="csX0" fmla="*/ 50250 w 68805"/>
                <a:gd name="csY0" fmla="*/ 115714 h 162504"/>
                <a:gd name="csX1" fmla="*/ 51518 w 68805"/>
                <a:gd name="csY1" fmla="*/ 141876 h 162504"/>
                <a:gd name="csX2" fmla="*/ 39762 w 68805"/>
                <a:gd name="csY2" fmla="*/ 162276 h 162504"/>
                <a:gd name="csX3" fmla="*/ 32732 w 68805"/>
                <a:gd name="csY3" fmla="*/ 161469 h 162504"/>
                <a:gd name="csX4" fmla="*/ 25586 w 68805"/>
                <a:gd name="csY4" fmla="*/ 124588 h 162504"/>
                <a:gd name="csX5" fmla="*/ 25586 w 68805"/>
                <a:gd name="csY5" fmla="*/ 124588 h 162504"/>
                <a:gd name="csX6" fmla="*/ 14522 w 68805"/>
                <a:gd name="csY6" fmla="*/ 124012 h 162504"/>
                <a:gd name="csX7" fmla="*/ 0 w 68805"/>
                <a:gd name="csY7" fmla="*/ 89666 h 162504"/>
                <a:gd name="csX8" fmla="*/ 24434 w 68805"/>
                <a:gd name="csY8" fmla="*/ 90358 h 162504"/>
                <a:gd name="csX9" fmla="*/ 55091 w 68805"/>
                <a:gd name="csY9" fmla="*/ 0 h 162504"/>
                <a:gd name="csX10" fmla="*/ 68806 w 68805"/>
                <a:gd name="csY10" fmla="*/ 4034 h 162504"/>
                <a:gd name="csX11" fmla="*/ 50250 w 68805"/>
                <a:gd name="csY11" fmla="*/ 115598 h 1625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8805" h="162504">
                  <a:moveTo>
                    <a:pt x="50250" y="115714"/>
                  </a:moveTo>
                  <a:cubicBezTo>
                    <a:pt x="57280" y="125280"/>
                    <a:pt x="63850" y="136228"/>
                    <a:pt x="51518" y="141876"/>
                  </a:cubicBezTo>
                  <a:cubicBezTo>
                    <a:pt x="50711" y="154899"/>
                    <a:pt x="46908" y="161699"/>
                    <a:pt x="39762" y="162276"/>
                  </a:cubicBezTo>
                  <a:lnTo>
                    <a:pt x="32732" y="161469"/>
                  </a:lnTo>
                  <a:cubicBezTo>
                    <a:pt x="10257" y="169075"/>
                    <a:pt x="10718" y="132540"/>
                    <a:pt x="25586" y="124588"/>
                  </a:cubicBezTo>
                  <a:cubicBezTo>
                    <a:pt x="33346" y="118672"/>
                    <a:pt x="33346" y="118672"/>
                    <a:pt x="25586" y="124588"/>
                  </a:cubicBezTo>
                  <a:cubicBezTo>
                    <a:pt x="23973" y="141184"/>
                    <a:pt x="17403" y="140723"/>
                    <a:pt x="14522" y="124012"/>
                  </a:cubicBezTo>
                  <a:cubicBezTo>
                    <a:pt x="8529" y="115829"/>
                    <a:pt x="3112" y="101768"/>
                    <a:pt x="0" y="89666"/>
                  </a:cubicBezTo>
                  <a:cubicBezTo>
                    <a:pt x="6685" y="90473"/>
                    <a:pt x="18440" y="91856"/>
                    <a:pt x="24434" y="90358"/>
                  </a:cubicBezTo>
                  <a:cubicBezTo>
                    <a:pt x="28928" y="56013"/>
                    <a:pt x="39186" y="25932"/>
                    <a:pt x="55091" y="0"/>
                  </a:cubicBezTo>
                  <a:lnTo>
                    <a:pt x="68806" y="4034"/>
                  </a:lnTo>
                  <a:lnTo>
                    <a:pt x="50250" y="115598"/>
                  </a:lnTo>
                  <a:close/>
                </a:path>
              </a:pathLst>
            </a:custGeom>
            <a:solidFill>
              <a:srgbClr val="279A3E"/>
            </a:solidFill>
            <a:ln w="11479" cap="flat">
              <a:noFill/>
              <a:prstDash val="solid"/>
              <a:miter/>
            </a:ln>
          </p:spPr>
          <p:txBody>
            <a:bodyPr/>
            <a:lstStyle/>
            <a:p>
              <a:endParaRPr lang="en-US"/>
            </a:p>
          </p:txBody>
        </p:sp>
        <p:sp>
          <p:nvSpPr>
            <p:cNvPr id="1587" name="Freeform: Shape 1586">
              <a:extLst>
                <a:ext uri="{FF2B5EF4-FFF2-40B4-BE49-F238E27FC236}">
                  <a16:creationId xmlns:a16="http://schemas.microsoft.com/office/drawing/2014/main" id="{810E7FD9-B14F-6053-5CA9-C0387D21FD75}"/>
                </a:ext>
              </a:extLst>
            </p:cNvPr>
            <p:cNvSpPr/>
            <p:nvPr/>
          </p:nvSpPr>
          <p:spPr>
            <a:xfrm>
              <a:off x="9677099" y="3791080"/>
              <a:ext cx="44923" cy="41303"/>
            </a:xfrm>
            <a:custGeom>
              <a:avLst/>
              <a:gdLst>
                <a:gd name="csX0" fmla="*/ 33414 w 44923"/>
                <a:gd name="csY0" fmla="*/ 14060 h 41303"/>
                <a:gd name="csX1" fmla="*/ 27075 w 44923"/>
                <a:gd name="csY1" fmla="*/ 41259 h 41303"/>
                <a:gd name="csX2" fmla="*/ 17970 w 44923"/>
                <a:gd name="csY2" fmla="*/ 40452 h 41303"/>
                <a:gd name="csX3" fmla="*/ 797 w 44923"/>
                <a:gd name="csY3" fmla="*/ 28351 h 41303"/>
                <a:gd name="csX4" fmla="*/ 7021 w 44923"/>
                <a:gd name="csY4" fmla="*/ 229 h 41303"/>
                <a:gd name="csX5" fmla="*/ 33529 w 44923"/>
                <a:gd name="csY5" fmla="*/ 14060 h 41303"/>
              </a:gdLst>
              <a:ahLst/>
              <a:cxnLst>
                <a:cxn ang="0">
                  <a:pos x="csX0" y="csY0"/>
                </a:cxn>
                <a:cxn ang="0">
                  <a:pos x="csX1" y="csY1"/>
                </a:cxn>
                <a:cxn ang="0">
                  <a:pos x="csX2" y="csY2"/>
                </a:cxn>
                <a:cxn ang="0">
                  <a:pos x="csX3" y="csY3"/>
                </a:cxn>
                <a:cxn ang="0">
                  <a:pos x="csX4" y="csY4"/>
                </a:cxn>
                <a:cxn ang="0">
                  <a:pos x="csX5" y="csY5"/>
                </a:cxn>
              </a:cxnLst>
              <a:rect l="l" t="t" r="r" b="b"/>
              <a:pathLst>
                <a:path w="44923" h="41303">
                  <a:moveTo>
                    <a:pt x="33414" y="14060"/>
                  </a:moveTo>
                  <a:cubicBezTo>
                    <a:pt x="50932" y="20859"/>
                    <a:pt x="48166" y="42412"/>
                    <a:pt x="27075" y="41259"/>
                  </a:cubicBezTo>
                  <a:lnTo>
                    <a:pt x="17970" y="40452"/>
                  </a:lnTo>
                  <a:cubicBezTo>
                    <a:pt x="9787" y="37225"/>
                    <a:pt x="3102" y="34229"/>
                    <a:pt x="797" y="28351"/>
                  </a:cubicBezTo>
                  <a:cubicBezTo>
                    <a:pt x="-1508" y="22473"/>
                    <a:pt x="1373" y="-2652"/>
                    <a:pt x="7021" y="229"/>
                  </a:cubicBezTo>
                  <a:lnTo>
                    <a:pt x="33529" y="14060"/>
                  </a:lnTo>
                  <a:close/>
                </a:path>
              </a:pathLst>
            </a:custGeom>
            <a:solidFill>
              <a:srgbClr val="57B695"/>
            </a:solidFill>
            <a:ln w="11479" cap="flat">
              <a:noFill/>
              <a:prstDash val="solid"/>
              <a:miter/>
            </a:ln>
          </p:spPr>
          <p:txBody>
            <a:bodyPr/>
            <a:lstStyle/>
            <a:p>
              <a:endParaRPr lang="en-US"/>
            </a:p>
          </p:txBody>
        </p:sp>
        <p:sp>
          <p:nvSpPr>
            <p:cNvPr id="1588" name="Freeform: Shape 1587">
              <a:extLst>
                <a:ext uri="{FF2B5EF4-FFF2-40B4-BE49-F238E27FC236}">
                  <a16:creationId xmlns:a16="http://schemas.microsoft.com/office/drawing/2014/main" id="{E6E42527-FE9A-7F6C-C918-6180B743B200}"/>
                </a:ext>
              </a:extLst>
            </p:cNvPr>
            <p:cNvSpPr/>
            <p:nvPr/>
          </p:nvSpPr>
          <p:spPr>
            <a:xfrm>
              <a:off x="9704173" y="3797417"/>
              <a:ext cx="32040" cy="50312"/>
            </a:xfrm>
            <a:custGeom>
              <a:avLst/>
              <a:gdLst>
                <a:gd name="csX0" fmla="*/ 32040 w 32040"/>
                <a:gd name="csY0" fmla="*/ 37457 h 50312"/>
                <a:gd name="csX1" fmla="*/ 19247 w 32040"/>
                <a:gd name="csY1" fmla="*/ 49904 h 50312"/>
                <a:gd name="csX2" fmla="*/ 0 w 32040"/>
                <a:gd name="csY2" fmla="*/ 34922 h 50312"/>
                <a:gd name="csX3" fmla="*/ 6339 w 32040"/>
                <a:gd name="csY3" fmla="*/ 7722 h 50312"/>
                <a:gd name="csX4" fmla="*/ 13715 w 32040"/>
                <a:gd name="csY4" fmla="*/ 0 h 50312"/>
                <a:gd name="csX5" fmla="*/ 24779 w 32040"/>
                <a:gd name="csY5" fmla="*/ 576 h 50312"/>
                <a:gd name="csX6" fmla="*/ 31925 w 32040"/>
                <a:gd name="csY6" fmla="*/ 37457 h 503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40" h="50312">
                  <a:moveTo>
                    <a:pt x="32040" y="37457"/>
                  </a:moveTo>
                  <a:cubicBezTo>
                    <a:pt x="30772" y="39532"/>
                    <a:pt x="22935" y="52786"/>
                    <a:pt x="19247" y="49904"/>
                  </a:cubicBezTo>
                  <a:lnTo>
                    <a:pt x="0" y="34922"/>
                  </a:lnTo>
                  <a:lnTo>
                    <a:pt x="6339" y="7722"/>
                  </a:lnTo>
                  <a:lnTo>
                    <a:pt x="13715" y="0"/>
                  </a:lnTo>
                  <a:lnTo>
                    <a:pt x="24779" y="576"/>
                  </a:lnTo>
                  <a:lnTo>
                    <a:pt x="31925" y="37457"/>
                  </a:lnTo>
                  <a:close/>
                </a:path>
              </a:pathLst>
            </a:custGeom>
            <a:solidFill>
              <a:srgbClr val="3DAA56"/>
            </a:solidFill>
            <a:ln w="11479" cap="flat">
              <a:noFill/>
              <a:prstDash val="solid"/>
              <a:miter/>
            </a:ln>
          </p:spPr>
          <p:txBody>
            <a:bodyPr/>
            <a:lstStyle/>
            <a:p>
              <a:endParaRPr lang="en-US"/>
            </a:p>
          </p:txBody>
        </p:sp>
        <p:sp>
          <p:nvSpPr>
            <p:cNvPr id="1589" name="Freeform: Shape 1588">
              <a:extLst>
                <a:ext uri="{FF2B5EF4-FFF2-40B4-BE49-F238E27FC236}">
                  <a16:creationId xmlns:a16="http://schemas.microsoft.com/office/drawing/2014/main" id="{67D8E8B3-2296-7B6B-9B7B-680F91A74F82}"/>
                </a:ext>
              </a:extLst>
            </p:cNvPr>
            <p:cNvSpPr/>
            <p:nvPr/>
          </p:nvSpPr>
          <p:spPr>
            <a:xfrm>
              <a:off x="9742413" y="3815281"/>
              <a:ext cx="22981" cy="60507"/>
            </a:xfrm>
            <a:custGeom>
              <a:avLst/>
              <a:gdLst>
                <a:gd name="csX0" fmla="*/ 12471 w 22981"/>
                <a:gd name="csY0" fmla="*/ 42989 h 60507"/>
                <a:gd name="csX1" fmla="*/ 13163 w 22981"/>
                <a:gd name="csY1" fmla="*/ 60508 h 60507"/>
                <a:gd name="csX2" fmla="*/ 946 w 22981"/>
                <a:gd name="csY2" fmla="*/ 33423 h 60507"/>
                <a:gd name="csX3" fmla="*/ 946 w 22981"/>
                <a:gd name="csY3" fmla="*/ 20400 h 60507"/>
                <a:gd name="csX4" fmla="*/ 12702 w 22981"/>
                <a:gd name="csY4" fmla="*/ 0 h 60507"/>
                <a:gd name="csX5" fmla="*/ 12702 w 22981"/>
                <a:gd name="csY5" fmla="*/ 43104 h 60507"/>
              </a:gdLst>
              <a:ahLst/>
              <a:cxnLst>
                <a:cxn ang="0">
                  <a:pos x="csX0" y="csY0"/>
                </a:cxn>
                <a:cxn ang="0">
                  <a:pos x="csX1" y="csY1"/>
                </a:cxn>
                <a:cxn ang="0">
                  <a:pos x="csX2" y="csY2"/>
                </a:cxn>
                <a:cxn ang="0">
                  <a:pos x="csX3" y="csY3"/>
                </a:cxn>
                <a:cxn ang="0">
                  <a:pos x="csX4" y="csY4"/>
                </a:cxn>
                <a:cxn ang="0">
                  <a:pos x="csX5" y="csY5"/>
                </a:cxn>
              </a:cxnLst>
              <a:rect l="l" t="t" r="r" b="b"/>
              <a:pathLst>
                <a:path w="22981" h="60507">
                  <a:moveTo>
                    <a:pt x="12471" y="42989"/>
                  </a:moveTo>
                  <a:lnTo>
                    <a:pt x="13163" y="60508"/>
                  </a:lnTo>
                  <a:cubicBezTo>
                    <a:pt x="7631" y="55091"/>
                    <a:pt x="2560" y="41030"/>
                    <a:pt x="946" y="33423"/>
                  </a:cubicBezTo>
                  <a:cubicBezTo>
                    <a:pt x="255" y="30196"/>
                    <a:pt x="-783" y="23166"/>
                    <a:pt x="946" y="20400"/>
                  </a:cubicBezTo>
                  <a:lnTo>
                    <a:pt x="12702" y="0"/>
                  </a:lnTo>
                  <a:cubicBezTo>
                    <a:pt x="28722" y="922"/>
                    <a:pt x="23881" y="35498"/>
                    <a:pt x="12702" y="43104"/>
                  </a:cubicBezTo>
                  <a:close/>
                </a:path>
              </a:pathLst>
            </a:custGeom>
            <a:solidFill>
              <a:srgbClr val="33AA54"/>
            </a:solidFill>
            <a:ln w="11479" cap="flat">
              <a:noFill/>
              <a:prstDash val="solid"/>
              <a:miter/>
            </a:ln>
          </p:spPr>
          <p:txBody>
            <a:bodyPr/>
            <a:lstStyle/>
            <a:p>
              <a:endParaRPr lang="en-US"/>
            </a:p>
          </p:txBody>
        </p:sp>
        <p:sp>
          <p:nvSpPr>
            <p:cNvPr id="1590" name="Freeform: Shape 1589">
              <a:extLst>
                <a:ext uri="{FF2B5EF4-FFF2-40B4-BE49-F238E27FC236}">
                  <a16:creationId xmlns:a16="http://schemas.microsoft.com/office/drawing/2014/main" id="{4D91E192-DC3B-657D-C9E1-270B10AF779F}"/>
                </a:ext>
              </a:extLst>
            </p:cNvPr>
            <p:cNvSpPr/>
            <p:nvPr/>
          </p:nvSpPr>
          <p:spPr>
            <a:xfrm>
              <a:off x="9757054" y="3935951"/>
              <a:ext cx="82135" cy="126044"/>
            </a:xfrm>
            <a:custGeom>
              <a:avLst/>
              <a:gdLst>
                <a:gd name="csX0" fmla="*/ 64101 w 82135"/>
                <a:gd name="csY0" fmla="*/ 35267 h 126044"/>
                <a:gd name="csX1" fmla="*/ 75511 w 82135"/>
                <a:gd name="csY1" fmla="*/ 85863 h 126044"/>
                <a:gd name="csX2" fmla="*/ 74819 w 82135"/>
                <a:gd name="csY2" fmla="*/ 103381 h 126044"/>
                <a:gd name="csX3" fmla="*/ 66751 w 82135"/>
                <a:gd name="csY3" fmla="*/ 110988 h 126044"/>
                <a:gd name="csX4" fmla="*/ 51653 w 82135"/>
                <a:gd name="csY4" fmla="*/ 112717 h 126044"/>
                <a:gd name="csX5" fmla="*/ 6590 w 82135"/>
                <a:gd name="csY5" fmla="*/ 94392 h 126044"/>
                <a:gd name="csX6" fmla="*/ 6590 w 82135"/>
                <a:gd name="csY6" fmla="*/ 85748 h 126044"/>
                <a:gd name="csX7" fmla="*/ 16156 w 82135"/>
                <a:gd name="csY7" fmla="*/ 74799 h 126044"/>
                <a:gd name="csX8" fmla="*/ 26413 w 82135"/>
                <a:gd name="csY8" fmla="*/ 32386 h 126044"/>
                <a:gd name="csX9" fmla="*/ 59491 w 82135"/>
                <a:gd name="csY9" fmla="*/ 0 h 126044"/>
                <a:gd name="csX10" fmla="*/ 64101 w 82135"/>
                <a:gd name="csY10" fmla="*/ 35152 h 1260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2135" h="126044">
                  <a:moveTo>
                    <a:pt x="64101" y="35267"/>
                  </a:moveTo>
                  <a:cubicBezTo>
                    <a:pt x="76548" y="44026"/>
                    <a:pt x="80351" y="60853"/>
                    <a:pt x="75511" y="85863"/>
                  </a:cubicBezTo>
                  <a:cubicBezTo>
                    <a:pt x="86921" y="86555"/>
                    <a:pt x="81504" y="95544"/>
                    <a:pt x="74819" y="103381"/>
                  </a:cubicBezTo>
                  <a:cubicBezTo>
                    <a:pt x="85192" y="115829"/>
                    <a:pt x="80582" y="120439"/>
                    <a:pt x="66751" y="110988"/>
                  </a:cubicBezTo>
                  <a:cubicBezTo>
                    <a:pt x="69287" y="130351"/>
                    <a:pt x="58453" y="131157"/>
                    <a:pt x="51653" y="112717"/>
                  </a:cubicBezTo>
                  <a:lnTo>
                    <a:pt x="6590" y="94392"/>
                  </a:lnTo>
                  <a:lnTo>
                    <a:pt x="6590" y="85748"/>
                  </a:lnTo>
                  <a:cubicBezTo>
                    <a:pt x="-6203" y="75606"/>
                    <a:pt x="1058" y="65694"/>
                    <a:pt x="16156" y="74799"/>
                  </a:cubicBezTo>
                  <a:cubicBezTo>
                    <a:pt x="9010" y="53592"/>
                    <a:pt x="12468" y="39532"/>
                    <a:pt x="26413" y="32386"/>
                  </a:cubicBezTo>
                  <a:lnTo>
                    <a:pt x="59491" y="0"/>
                  </a:lnTo>
                  <a:cubicBezTo>
                    <a:pt x="69748" y="1729"/>
                    <a:pt x="71362" y="13369"/>
                    <a:pt x="64101" y="35152"/>
                  </a:cubicBezTo>
                  <a:close/>
                </a:path>
              </a:pathLst>
            </a:custGeom>
            <a:solidFill>
              <a:srgbClr val="40A851"/>
            </a:solidFill>
            <a:ln w="11479" cap="flat">
              <a:noFill/>
              <a:prstDash val="solid"/>
              <a:miter/>
            </a:ln>
          </p:spPr>
          <p:txBody>
            <a:bodyPr/>
            <a:lstStyle/>
            <a:p>
              <a:endParaRPr lang="en-US"/>
            </a:p>
          </p:txBody>
        </p:sp>
        <p:sp>
          <p:nvSpPr>
            <p:cNvPr id="1591" name="Freeform: Shape 1590">
              <a:extLst>
                <a:ext uri="{FF2B5EF4-FFF2-40B4-BE49-F238E27FC236}">
                  <a16:creationId xmlns:a16="http://schemas.microsoft.com/office/drawing/2014/main" id="{31C66374-C1FC-A598-7F90-AC7FF2F5162E}"/>
                </a:ext>
              </a:extLst>
            </p:cNvPr>
            <p:cNvSpPr/>
            <p:nvPr/>
          </p:nvSpPr>
          <p:spPr>
            <a:xfrm>
              <a:off x="9722069" y="3646385"/>
              <a:ext cx="56975" cy="117263"/>
            </a:xfrm>
            <a:custGeom>
              <a:avLst/>
              <a:gdLst>
                <a:gd name="csX0" fmla="*/ 48951 w 56975"/>
                <a:gd name="csY0" fmla="*/ 3739 h 117263"/>
                <a:gd name="csX1" fmla="*/ 49181 w 56975"/>
                <a:gd name="csY1" fmla="*/ 13997 h 117263"/>
                <a:gd name="csX2" fmla="*/ 49988 w 56975"/>
                <a:gd name="csY2" fmla="*/ 30939 h 117263"/>
                <a:gd name="csX3" fmla="*/ 5616 w 56975"/>
                <a:gd name="csY3" fmla="*/ 117263 h 117263"/>
                <a:gd name="csX4" fmla="*/ 21521 w 56975"/>
                <a:gd name="csY4" fmla="*/ 19760 h 117263"/>
                <a:gd name="csX5" fmla="*/ 35582 w 56975"/>
                <a:gd name="csY5" fmla="*/ 858 h 117263"/>
                <a:gd name="csX6" fmla="*/ 48951 w 56975"/>
                <a:gd name="csY6" fmla="*/ 3739 h 1172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975" h="117263">
                  <a:moveTo>
                    <a:pt x="48951" y="3739"/>
                  </a:moveTo>
                  <a:cubicBezTo>
                    <a:pt x="59554" y="1089"/>
                    <a:pt x="59669" y="4431"/>
                    <a:pt x="49181" y="13997"/>
                  </a:cubicBezTo>
                  <a:cubicBezTo>
                    <a:pt x="49412" y="18492"/>
                    <a:pt x="50680" y="26790"/>
                    <a:pt x="49988" y="30939"/>
                  </a:cubicBezTo>
                  <a:cubicBezTo>
                    <a:pt x="25670" y="40851"/>
                    <a:pt x="39500" y="108850"/>
                    <a:pt x="5616" y="117263"/>
                  </a:cubicBezTo>
                  <a:cubicBezTo>
                    <a:pt x="-5103" y="84762"/>
                    <a:pt x="-838" y="49725"/>
                    <a:pt x="21521" y="19760"/>
                  </a:cubicBezTo>
                  <a:lnTo>
                    <a:pt x="35582" y="858"/>
                  </a:lnTo>
                  <a:cubicBezTo>
                    <a:pt x="37656" y="-1908"/>
                    <a:pt x="46531" y="2817"/>
                    <a:pt x="48951" y="3739"/>
                  </a:cubicBezTo>
                  <a:close/>
                </a:path>
              </a:pathLst>
            </a:custGeom>
            <a:solidFill>
              <a:srgbClr val="97C043"/>
            </a:solidFill>
            <a:ln w="11479" cap="flat">
              <a:noFill/>
              <a:prstDash val="solid"/>
              <a:miter/>
            </a:ln>
          </p:spPr>
          <p:txBody>
            <a:bodyPr/>
            <a:lstStyle/>
            <a:p>
              <a:endParaRPr lang="en-US"/>
            </a:p>
          </p:txBody>
        </p:sp>
        <p:sp>
          <p:nvSpPr>
            <p:cNvPr id="1592" name="Freeform: Shape 1591">
              <a:extLst>
                <a:ext uri="{FF2B5EF4-FFF2-40B4-BE49-F238E27FC236}">
                  <a16:creationId xmlns:a16="http://schemas.microsoft.com/office/drawing/2014/main" id="{6092D903-1593-CA94-DB83-FF1C28DD24FD}"/>
                </a:ext>
              </a:extLst>
            </p:cNvPr>
            <p:cNvSpPr/>
            <p:nvPr/>
          </p:nvSpPr>
          <p:spPr>
            <a:xfrm>
              <a:off x="9806620" y="3744925"/>
              <a:ext cx="48789" cy="231385"/>
            </a:xfrm>
            <a:custGeom>
              <a:avLst/>
              <a:gdLst>
                <a:gd name="csX0" fmla="*/ 35050 w 48789"/>
                <a:gd name="csY0" fmla="*/ 9157 h 231385"/>
                <a:gd name="csX1" fmla="*/ 22833 w 48789"/>
                <a:gd name="csY1" fmla="*/ 56295 h 231385"/>
                <a:gd name="csX2" fmla="*/ 25945 w 48789"/>
                <a:gd name="csY2" fmla="*/ 156334 h 231385"/>
                <a:gd name="csX3" fmla="*/ 35050 w 48789"/>
                <a:gd name="csY3" fmla="*/ 199439 h 231385"/>
                <a:gd name="csX4" fmla="*/ 25945 w 48789"/>
                <a:gd name="csY4" fmla="*/ 216612 h 231385"/>
                <a:gd name="csX5" fmla="*/ 14535 w 48789"/>
                <a:gd name="csY5" fmla="*/ 226293 h 231385"/>
                <a:gd name="csX6" fmla="*/ 2203 w 48789"/>
                <a:gd name="csY6" fmla="*/ 217534 h 231385"/>
                <a:gd name="csX7" fmla="*/ 9925 w 48789"/>
                <a:gd name="csY7" fmla="*/ 191141 h 231385"/>
                <a:gd name="csX8" fmla="*/ 16148 w 48789"/>
                <a:gd name="csY8" fmla="*/ 174314 h 231385"/>
                <a:gd name="csX9" fmla="*/ 128 w 48789"/>
                <a:gd name="csY9" fmla="*/ 139047 h 231385"/>
                <a:gd name="csX10" fmla="*/ 128 w 48789"/>
                <a:gd name="csY10" fmla="*/ 78770 h 231385"/>
                <a:gd name="csX11" fmla="*/ 17416 w 48789"/>
                <a:gd name="csY11" fmla="*/ 18492 h 231385"/>
                <a:gd name="csX12" fmla="*/ 35165 w 48789"/>
                <a:gd name="csY12" fmla="*/ 9157 h 2313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8789" h="231385">
                  <a:moveTo>
                    <a:pt x="35050" y="9157"/>
                  </a:moveTo>
                  <a:cubicBezTo>
                    <a:pt x="44731" y="21143"/>
                    <a:pt x="40697" y="36933"/>
                    <a:pt x="22833" y="56295"/>
                  </a:cubicBezTo>
                  <a:lnTo>
                    <a:pt x="25945" y="156334"/>
                  </a:lnTo>
                  <a:cubicBezTo>
                    <a:pt x="50494" y="148267"/>
                    <a:pt x="57870" y="189988"/>
                    <a:pt x="35050" y="199439"/>
                  </a:cubicBezTo>
                  <a:cubicBezTo>
                    <a:pt x="36202" y="212232"/>
                    <a:pt x="33206" y="217879"/>
                    <a:pt x="25945" y="216612"/>
                  </a:cubicBezTo>
                  <a:cubicBezTo>
                    <a:pt x="30555" y="231364"/>
                    <a:pt x="27443" y="235974"/>
                    <a:pt x="14535" y="226293"/>
                  </a:cubicBezTo>
                  <a:cubicBezTo>
                    <a:pt x="8311" y="224449"/>
                    <a:pt x="589" y="222835"/>
                    <a:pt x="2203" y="217534"/>
                  </a:cubicBezTo>
                  <a:lnTo>
                    <a:pt x="9925" y="191141"/>
                  </a:lnTo>
                  <a:lnTo>
                    <a:pt x="16148" y="174314"/>
                  </a:lnTo>
                  <a:cubicBezTo>
                    <a:pt x="8081" y="164402"/>
                    <a:pt x="2664" y="152762"/>
                    <a:pt x="128" y="139047"/>
                  </a:cubicBezTo>
                  <a:lnTo>
                    <a:pt x="128" y="78770"/>
                  </a:lnTo>
                  <a:cubicBezTo>
                    <a:pt x="-563" y="59177"/>
                    <a:pt x="1050" y="30824"/>
                    <a:pt x="17416" y="18492"/>
                  </a:cubicBezTo>
                  <a:cubicBezTo>
                    <a:pt x="11538" y="52"/>
                    <a:pt x="20874" y="-7324"/>
                    <a:pt x="35165" y="9157"/>
                  </a:cubicBezTo>
                  <a:close/>
                </a:path>
              </a:pathLst>
            </a:custGeom>
            <a:solidFill>
              <a:srgbClr val="3D8228"/>
            </a:solidFill>
            <a:ln w="11479" cap="flat">
              <a:noFill/>
              <a:prstDash val="solid"/>
              <a:miter/>
            </a:ln>
          </p:spPr>
          <p:txBody>
            <a:bodyPr/>
            <a:lstStyle/>
            <a:p>
              <a:endParaRPr lang="en-US"/>
            </a:p>
          </p:txBody>
        </p:sp>
        <p:sp>
          <p:nvSpPr>
            <p:cNvPr id="1593" name="Freeform: Shape 1592">
              <a:extLst>
                <a:ext uri="{FF2B5EF4-FFF2-40B4-BE49-F238E27FC236}">
                  <a16:creationId xmlns:a16="http://schemas.microsoft.com/office/drawing/2014/main" id="{A08D8374-4C85-60E9-78B3-A8A5F1184B57}"/>
                </a:ext>
              </a:extLst>
            </p:cNvPr>
            <p:cNvSpPr/>
            <p:nvPr/>
          </p:nvSpPr>
          <p:spPr>
            <a:xfrm>
              <a:off x="9804194" y="3617485"/>
              <a:ext cx="33829" cy="155705"/>
            </a:xfrm>
            <a:custGeom>
              <a:avLst/>
              <a:gdLst>
                <a:gd name="csX0" fmla="*/ 19727 w 33829"/>
                <a:gd name="csY0" fmla="*/ 59839 h 155705"/>
                <a:gd name="csX1" fmla="*/ 23069 w 33829"/>
                <a:gd name="csY1" fmla="*/ 98679 h 155705"/>
                <a:gd name="csX2" fmla="*/ 11083 w 33829"/>
                <a:gd name="csY2" fmla="*/ 145932 h 155705"/>
                <a:gd name="csX3" fmla="*/ 2439 w 33829"/>
                <a:gd name="csY3" fmla="*/ 154576 h 155705"/>
                <a:gd name="csX4" fmla="*/ 11083 w 33829"/>
                <a:gd name="csY4" fmla="*/ 34022 h 155705"/>
                <a:gd name="csX5" fmla="*/ 11083 w 33829"/>
                <a:gd name="csY5" fmla="*/ 8206 h 155705"/>
                <a:gd name="csX6" fmla="*/ 20764 w 33829"/>
                <a:gd name="csY6" fmla="*/ 23 h 155705"/>
                <a:gd name="csX7" fmla="*/ 19727 w 33829"/>
                <a:gd name="csY7" fmla="*/ 59839 h 1557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829" h="155705">
                  <a:moveTo>
                    <a:pt x="19727" y="59839"/>
                  </a:moveTo>
                  <a:cubicBezTo>
                    <a:pt x="24452" y="70442"/>
                    <a:pt x="25605" y="83350"/>
                    <a:pt x="23069" y="98679"/>
                  </a:cubicBezTo>
                  <a:cubicBezTo>
                    <a:pt x="40818" y="111472"/>
                    <a:pt x="30100" y="138441"/>
                    <a:pt x="11083" y="145932"/>
                  </a:cubicBezTo>
                  <a:cubicBezTo>
                    <a:pt x="16039" y="154230"/>
                    <a:pt x="11774" y="157688"/>
                    <a:pt x="2439" y="154576"/>
                  </a:cubicBezTo>
                  <a:lnTo>
                    <a:pt x="11083" y="34022"/>
                  </a:lnTo>
                  <a:cubicBezTo>
                    <a:pt x="-7357" y="35866"/>
                    <a:pt x="480" y="17426"/>
                    <a:pt x="11083" y="8206"/>
                  </a:cubicBezTo>
                  <a:lnTo>
                    <a:pt x="20764" y="23"/>
                  </a:lnTo>
                  <a:cubicBezTo>
                    <a:pt x="40818" y="-1245"/>
                    <a:pt x="35632" y="51195"/>
                    <a:pt x="19727" y="59839"/>
                  </a:cubicBezTo>
                  <a:close/>
                </a:path>
              </a:pathLst>
            </a:custGeom>
            <a:solidFill>
              <a:srgbClr val="94B21C"/>
            </a:solidFill>
            <a:ln w="11479" cap="flat">
              <a:noFill/>
              <a:prstDash val="solid"/>
              <a:miter/>
            </a:ln>
          </p:spPr>
          <p:txBody>
            <a:bodyPr/>
            <a:lstStyle/>
            <a:p>
              <a:endParaRPr lang="en-US"/>
            </a:p>
          </p:txBody>
        </p:sp>
        <p:sp>
          <p:nvSpPr>
            <p:cNvPr id="1594" name="Freeform: Shape 1593">
              <a:extLst>
                <a:ext uri="{FF2B5EF4-FFF2-40B4-BE49-F238E27FC236}">
                  <a16:creationId xmlns:a16="http://schemas.microsoft.com/office/drawing/2014/main" id="{285EA864-A066-D50F-FA9A-39BBD73862DB}"/>
                </a:ext>
              </a:extLst>
            </p:cNvPr>
            <p:cNvSpPr/>
            <p:nvPr/>
          </p:nvSpPr>
          <p:spPr>
            <a:xfrm>
              <a:off x="9751919" y="3943212"/>
              <a:ext cx="31805" cy="67952"/>
            </a:xfrm>
            <a:custGeom>
              <a:avLst/>
              <a:gdLst>
                <a:gd name="csX0" fmla="*/ 31433 w 31805"/>
                <a:gd name="csY0" fmla="*/ 25240 h 67952"/>
                <a:gd name="csX1" fmla="*/ 21175 w 31805"/>
                <a:gd name="csY1" fmla="*/ 67653 h 67952"/>
                <a:gd name="csX2" fmla="*/ 2965 w 31805"/>
                <a:gd name="csY2" fmla="*/ 18325 h 67952"/>
                <a:gd name="csX3" fmla="*/ 12992 w 31805"/>
                <a:gd name="csY3" fmla="*/ 0 h 67952"/>
                <a:gd name="csX4" fmla="*/ 31433 w 31805"/>
                <a:gd name="csY4" fmla="*/ 25356 h 67952"/>
              </a:gdLst>
              <a:ahLst/>
              <a:cxnLst>
                <a:cxn ang="0">
                  <a:pos x="csX0" y="csY0"/>
                </a:cxn>
                <a:cxn ang="0">
                  <a:pos x="csX1" y="csY1"/>
                </a:cxn>
                <a:cxn ang="0">
                  <a:pos x="csX2" y="csY2"/>
                </a:cxn>
                <a:cxn ang="0">
                  <a:pos x="csX3" y="csY3"/>
                </a:cxn>
                <a:cxn ang="0">
                  <a:pos x="csX4" y="csY4"/>
                </a:cxn>
              </a:cxnLst>
              <a:rect l="l" t="t" r="r" b="b"/>
              <a:pathLst>
                <a:path w="31805" h="67952">
                  <a:moveTo>
                    <a:pt x="31433" y="25240"/>
                  </a:moveTo>
                  <a:cubicBezTo>
                    <a:pt x="32470" y="41606"/>
                    <a:pt x="32009" y="59701"/>
                    <a:pt x="21175" y="67653"/>
                  </a:cubicBezTo>
                  <a:cubicBezTo>
                    <a:pt x="-1068" y="71457"/>
                    <a:pt x="-3143" y="38149"/>
                    <a:pt x="2965" y="18325"/>
                  </a:cubicBezTo>
                  <a:cubicBezTo>
                    <a:pt x="6077" y="14061"/>
                    <a:pt x="10572" y="4841"/>
                    <a:pt x="12992" y="0"/>
                  </a:cubicBezTo>
                  <a:cubicBezTo>
                    <a:pt x="21406" y="2075"/>
                    <a:pt x="30857" y="16135"/>
                    <a:pt x="31433" y="25356"/>
                  </a:cubicBezTo>
                  <a:close/>
                </a:path>
              </a:pathLst>
            </a:custGeom>
            <a:solidFill>
              <a:srgbClr val="5DB793"/>
            </a:solidFill>
            <a:ln w="11479" cap="flat">
              <a:noFill/>
              <a:prstDash val="solid"/>
              <a:miter/>
            </a:ln>
          </p:spPr>
          <p:txBody>
            <a:bodyPr/>
            <a:lstStyle/>
            <a:p>
              <a:endParaRPr lang="en-US"/>
            </a:p>
          </p:txBody>
        </p:sp>
        <p:sp>
          <p:nvSpPr>
            <p:cNvPr id="1595" name="Freeform: Shape 1594">
              <a:extLst>
                <a:ext uri="{FF2B5EF4-FFF2-40B4-BE49-F238E27FC236}">
                  <a16:creationId xmlns:a16="http://schemas.microsoft.com/office/drawing/2014/main" id="{FCABC82C-AB7F-76E2-16D3-B88176C4A327}"/>
                </a:ext>
              </a:extLst>
            </p:cNvPr>
            <p:cNvSpPr/>
            <p:nvPr/>
          </p:nvSpPr>
          <p:spPr>
            <a:xfrm>
              <a:off x="9753348" y="3789004"/>
              <a:ext cx="20835" cy="70341"/>
            </a:xfrm>
            <a:custGeom>
              <a:avLst/>
              <a:gdLst>
                <a:gd name="csX0" fmla="*/ 1536 w 20835"/>
                <a:gd name="csY0" fmla="*/ 69267 h 70341"/>
                <a:gd name="csX1" fmla="*/ 1536 w 20835"/>
                <a:gd name="csY1" fmla="*/ 26162 h 70341"/>
                <a:gd name="csX2" fmla="*/ 268 w 20835"/>
                <a:gd name="csY2" fmla="*/ 0 h 70341"/>
                <a:gd name="csX3" fmla="*/ 20437 w 20835"/>
                <a:gd name="csY3" fmla="*/ 41145 h 70341"/>
                <a:gd name="csX4" fmla="*/ 15366 w 20835"/>
                <a:gd name="csY4" fmla="*/ 68691 h 70341"/>
                <a:gd name="csX5" fmla="*/ 1536 w 20835"/>
                <a:gd name="csY5" fmla="*/ 69267 h 70341"/>
              </a:gdLst>
              <a:ahLst/>
              <a:cxnLst>
                <a:cxn ang="0">
                  <a:pos x="csX0" y="csY0"/>
                </a:cxn>
                <a:cxn ang="0">
                  <a:pos x="csX1" y="csY1"/>
                </a:cxn>
                <a:cxn ang="0">
                  <a:pos x="csX2" y="csY2"/>
                </a:cxn>
                <a:cxn ang="0">
                  <a:pos x="csX3" y="csY3"/>
                </a:cxn>
                <a:cxn ang="0">
                  <a:pos x="csX4" y="csY4"/>
                </a:cxn>
                <a:cxn ang="0">
                  <a:pos x="csX5" y="csY5"/>
                </a:cxn>
              </a:cxnLst>
              <a:rect l="l" t="t" r="r" b="b"/>
              <a:pathLst>
                <a:path w="20835" h="70341">
                  <a:moveTo>
                    <a:pt x="1536" y="69267"/>
                  </a:moveTo>
                  <a:lnTo>
                    <a:pt x="1536" y="26162"/>
                  </a:lnTo>
                  <a:cubicBezTo>
                    <a:pt x="1536" y="19593"/>
                    <a:pt x="-769" y="6454"/>
                    <a:pt x="268" y="0"/>
                  </a:cubicBezTo>
                  <a:cubicBezTo>
                    <a:pt x="13061" y="3227"/>
                    <a:pt x="22973" y="27084"/>
                    <a:pt x="20437" y="41145"/>
                  </a:cubicBezTo>
                  <a:lnTo>
                    <a:pt x="15366" y="68691"/>
                  </a:lnTo>
                  <a:cubicBezTo>
                    <a:pt x="14790" y="72033"/>
                    <a:pt x="3034" y="69267"/>
                    <a:pt x="1536" y="69267"/>
                  </a:cubicBezTo>
                  <a:close/>
                </a:path>
              </a:pathLst>
            </a:custGeom>
            <a:solidFill>
              <a:srgbClr val="52B165"/>
            </a:solidFill>
            <a:ln w="11479" cap="flat">
              <a:noFill/>
              <a:prstDash val="solid"/>
              <a:miter/>
            </a:ln>
          </p:spPr>
          <p:txBody>
            <a:bodyPr/>
            <a:lstStyle/>
            <a:p>
              <a:endParaRPr lang="en-US"/>
            </a:p>
          </p:txBody>
        </p:sp>
        <p:sp>
          <p:nvSpPr>
            <p:cNvPr id="1596" name="Freeform: Shape 1595">
              <a:extLst>
                <a:ext uri="{FF2B5EF4-FFF2-40B4-BE49-F238E27FC236}">
                  <a16:creationId xmlns:a16="http://schemas.microsoft.com/office/drawing/2014/main" id="{24D447A5-A449-8A0D-08AF-76BC3454EC19}"/>
                </a:ext>
              </a:extLst>
            </p:cNvPr>
            <p:cNvSpPr/>
            <p:nvPr/>
          </p:nvSpPr>
          <p:spPr>
            <a:xfrm>
              <a:off x="9801598" y="3757958"/>
              <a:ext cx="22323" cy="65852"/>
            </a:xfrm>
            <a:custGeom>
              <a:avLst/>
              <a:gdLst>
                <a:gd name="csX0" fmla="*/ 5035 w 22323"/>
                <a:gd name="csY0" fmla="*/ 65852 h 65852"/>
                <a:gd name="csX1" fmla="*/ 5035 w 22323"/>
                <a:gd name="csY1" fmla="*/ 14219 h 65852"/>
                <a:gd name="csX2" fmla="*/ 13679 w 22323"/>
                <a:gd name="csY2" fmla="*/ 5575 h 65852"/>
                <a:gd name="csX3" fmla="*/ 22323 w 22323"/>
                <a:gd name="csY3" fmla="*/ 5575 h 65852"/>
                <a:gd name="csX4" fmla="*/ 5035 w 22323"/>
                <a:gd name="csY4" fmla="*/ 65852 h 65852"/>
              </a:gdLst>
              <a:ahLst/>
              <a:cxnLst>
                <a:cxn ang="0">
                  <a:pos x="csX0" y="csY0"/>
                </a:cxn>
                <a:cxn ang="0">
                  <a:pos x="csX1" y="csY1"/>
                </a:cxn>
                <a:cxn ang="0">
                  <a:pos x="csX2" y="csY2"/>
                </a:cxn>
                <a:cxn ang="0">
                  <a:pos x="csX3" y="csY3"/>
                </a:cxn>
                <a:cxn ang="0">
                  <a:pos x="csX4" y="csY4"/>
                </a:cxn>
              </a:cxnLst>
              <a:rect l="l" t="t" r="r" b="b"/>
              <a:pathLst>
                <a:path w="22323" h="65852">
                  <a:moveTo>
                    <a:pt x="5035" y="65852"/>
                  </a:moveTo>
                  <a:cubicBezTo>
                    <a:pt x="-5568" y="51561"/>
                    <a:pt x="3652" y="32775"/>
                    <a:pt x="5035" y="14219"/>
                  </a:cubicBezTo>
                  <a:lnTo>
                    <a:pt x="13679" y="5575"/>
                  </a:lnTo>
                  <a:cubicBezTo>
                    <a:pt x="16099" y="-1916"/>
                    <a:pt x="18981" y="-1801"/>
                    <a:pt x="22323" y="5575"/>
                  </a:cubicBezTo>
                  <a:lnTo>
                    <a:pt x="5035" y="65852"/>
                  </a:lnTo>
                  <a:close/>
                </a:path>
              </a:pathLst>
            </a:custGeom>
            <a:solidFill>
              <a:srgbClr val="77A127"/>
            </a:solidFill>
            <a:ln w="11479" cap="flat">
              <a:noFill/>
              <a:prstDash val="solid"/>
              <a:miter/>
            </a:ln>
          </p:spPr>
          <p:txBody>
            <a:bodyPr/>
            <a:lstStyle/>
            <a:p>
              <a:endParaRPr lang="en-US"/>
            </a:p>
          </p:txBody>
        </p:sp>
        <p:sp>
          <p:nvSpPr>
            <p:cNvPr id="1597" name="Freeform: Shape 1596">
              <a:extLst>
                <a:ext uri="{FF2B5EF4-FFF2-40B4-BE49-F238E27FC236}">
                  <a16:creationId xmlns:a16="http://schemas.microsoft.com/office/drawing/2014/main" id="{E26C75BA-F147-B6D9-8D60-5B8122D5CE4B}"/>
                </a:ext>
              </a:extLst>
            </p:cNvPr>
            <p:cNvSpPr/>
            <p:nvPr/>
          </p:nvSpPr>
          <p:spPr>
            <a:xfrm>
              <a:off x="9771104" y="3625691"/>
              <a:ext cx="38137" cy="34806"/>
            </a:xfrm>
            <a:custGeom>
              <a:avLst/>
              <a:gdLst>
                <a:gd name="csX0" fmla="*/ 35529 w 38137"/>
                <a:gd name="csY0" fmla="*/ 0 h 34806"/>
                <a:gd name="csX1" fmla="*/ 17435 w 38137"/>
                <a:gd name="csY1" fmla="*/ 24779 h 34806"/>
                <a:gd name="csX2" fmla="*/ 262 w 38137"/>
                <a:gd name="csY2" fmla="*/ 34806 h 34806"/>
                <a:gd name="csX3" fmla="*/ 31 w 38137"/>
                <a:gd name="csY3" fmla="*/ 24549 h 34806"/>
                <a:gd name="csX4" fmla="*/ 723 w 38137"/>
                <a:gd name="csY4" fmla="*/ 8298 h 34806"/>
                <a:gd name="csX5" fmla="*/ 35644 w 38137"/>
                <a:gd name="csY5" fmla="*/ 115 h 34806"/>
              </a:gdLst>
              <a:ahLst/>
              <a:cxnLst>
                <a:cxn ang="0">
                  <a:pos x="csX0" y="csY0"/>
                </a:cxn>
                <a:cxn ang="0">
                  <a:pos x="csX1" y="csY1"/>
                </a:cxn>
                <a:cxn ang="0">
                  <a:pos x="csX2" y="csY2"/>
                </a:cxn>
                <a:cxn ang="0">
                  <a:pos x="csX3" y="csY3"/>
                </a:cxn>
                <a:cxn ang="0">
                  <a:pos x="csX4" y="csY4"/>
                </a:cxn>
                <a:cxn ang="0">
                  <a:pos x="csX5" y="csY5"/>
                </a:cxn>
              </a:cxnLst>
              <a:rect l="l" t="t" r="r" b="b"/>
              <a:pathLst>
                <a:path w="38137" h="34806">
                  <a:moveTo>
                    <a:pt x="35529" y="0"/>
                  </a:moveTo>
                  <a:cubicBezTo>
                    <a:pt x="43021" y="14637"/>
                    <a:pt x="33570" y="24549"/>
                    <a:pt x="17435" y="24779"/>
                  </a:cubicBezTo>
                  <a:lnTo>
                    <a:pt x="262" y="34806"/>
                  </a:lnTo>
                  <a:cubicBezTo>
                    <a:pt x="147" y="32040"/>
                    <a:pt x="-84" y="27200"/>
                    <a:pt x="31" y="24549"/>
                  </a:cubicBezTo>
                  <a:lnTo>
                    <a:pt x="723" y="8298"/>
                  </a:lnTo>
                  <a:lnTo>
                    <a:pt x="35644" y="115"/>
                  </a:lnTo>
                  <a:close/>
                </a:path>
              </a:pathLst>
            </a:custGeom>
            <a:solidFill>
              <a:srgbClr val="3E7F26"/>
            </a:solidFill>
            <a:ln w="11479" cap="flat">
              <a:noFill/>
              <a:prstDash val="solid"/>
              <a:miter/>
            </a:ln>
          </p:spPr>
          <p:txBody>
            <a:bodyPr/>
            <a:lstStyle/>
            <a:p>
              <a:endParaRPr lang="en-US"/>
            </a:p>
          </p:txBody>
        </p:sp>
        <p:sp>
          <p:nvSpPr>
            <p:cNvPr id="1598" name="Freeform: Shape 1597">
              <a:extLst>
                <a:ext uri="{FF2B5EF4-FFF2-40B4-BE49-F238E27FC236}">
                  <a16:creationId xmlns:a16="http://schemas.microsoft.com/office/drawing/2014/main" id="{13AF9D9B-9935-F777-DF12-98FFA1F03D2D}"/>
                </a:ext>
              </a:extLst>
            </p:cNvPr>
            <p:cNvSpPr/>
            <p:nvPr/>
          </p:nvSpPr>
          <p:spPr>
            <a:xfrm>
              <a:off x="9788538" y="3625343"/>
              <a:ext cx="26943" cy="27419"/>
            </a:xfrm>
            <a:custGeom>
              <a:avLst/>
              <a:gdLst>
                <a:gd name="csX0" fmla="*/ 26739 w 26943"/>
                <a:gd name="csY0" fmla="*/ 26165 h 27419"/>
                <a:gd name="csX1" fmla="*/ 0 w 26943"/>
                <a:gd name="csY1" fmla="*/ 25012 h 27419"/>
                <a:gd name="csX2" fmla="*/ 18095 w 26943"/>
                <a:gd name="csY2" fmla="*/ 233 h 27419"/>
                <a:gd name="csX3" fmla="*/ 26739 w 26943"/>
                <a:gd name="csY3" fmla="*/ 233 h 27419"/>
                <a:gd name="csX4" fmla="*/ 26739 w 26943"/>
                <a:gd name="csY4" fmla="*/ 26050 h 27419"/>
              </a:gdLst>
              <a:ahLst/>
              <a:cxnLst>
                <a:cxn ang="0">
                  <a:pos x="csX0" y="csY0"/>
                </a:cxn>
                <a:cxn ang="0">
                  <a:pos x="csX1" y="csY1"/>
                </a:cxn>
                <a:cxn ang="0">
                  <a:pos x="csX2" y="csY2"/>
                </a:cxn>
                <a:cxn ang="0">
                  <a:pos x="csX3" y="csY3"/>
                </a:cxn>
                <a:cxn ang="0">
                  <a:pos x="csX4" y="csY4"/>
                </a:cxn>
              </a:cxnLst>
              <a:rect l="l" t="t" r="r" b="b"/>
              <a:pathLst>
                <a:path w="26943" h="27419">
                  <a:moveTo>
                    <a:pt x="26739" y="26165"/>
                  </a:moveTo>
                  <a:cubicBezTo>
                    <a:pt x="19017" y="28239"/>
                    <a:pt x="8183" y="27663"/>
                    <a:pt x="0" y="25012"/>
                  </a:cubicBezTo>
                  <a:cubicBezTo>
                    <a:pt x="6339" y="17406"/>
                    <a:pt x="13024" y="8301"/>
                    <a:pt x="18095" y="233"/>
                  </a:cubicBezTo>
                  <a:cubicBezTo>
                    <a:pt x="20284" y="-228"/>
                    <a:pt x="23857" y="118"/>
                    <a:pt x="26739" y="233"/>
                  </a:cubicBezTo>
                  <a:cubicBezTo>
                    <a:pt x="26739" y="7379"/>
                    <a:pt x="27200" y="19595"/>
                    <a:pt x="26739" y="26050"/>
                  </a:cubicBezTo>
                  <a:close/>
                </a:path>
              </a:pathLst>
            </a:custGeom>
            <a:solidFill>
              <a:srgbClr val="51AE47"/>
            </a:solidFill>
            <a:ln w="11479" cap="flat">
              <a:noFill/>
              <a:prstDash val="solid"/>
              <a:miter/>
            </a:ln>
          </p:spPr>
          <p:txBody>
            <a:bodyPr/>
            <a:lstStyle/>
            <a:p>
              <a:endParaRPr lang="en-US"/>
            </a:p>
          </p:txBody>
        </p:sp>
        <p:sp>
          <p:nvSpPr>
            <p:cNvPr id="1599" name="Freeform: Shape 1598">
              <a:extLst>
                <a:ext uri="{FF2B5EF4-FFF2-40B4-BE49-F238E27FC236}">
                  <a16:creationId xmlns:a16="http://schemas.microsoft.com/office/drawing/2014/main" id="{C0F6A89E-7EF4-D2A1-F237-ABC813D4A6F9}"/>
                </a:ext>
              </a:extLst>
            </p:cNvPr>
            <p:cNvSpPr/>
            <p:nvPr/>
          </p:nvSpPr>
          <p:spPr>
            <a:xfrm>
              <a:off x="9806286" y="3884087"/>
              <a:ext cx="16983" cy="35267"/>
            </a:xfrm>
            <a:custGeom>
              <a:avLst/>
              <a:gdLst>
                <a:gd name="csX0" fmla="*/ 16367 w 16983"/>
                <a:gd name="csY0" fmla="*/ 35152 h 35267"/>
                <a:gd name="csX1" fmla="*/ 1 w 16983"/>
                <a:gd name="csY1" fmla="*/ 21898 h 35267"/>
                <a:gd name="csX2" fmla="*/ 347 w 16983"/>
                <a:gd name="csY2" fmla="*/ 0 h 35267"/>
                <a:gd name="csX3" fmla="*/ 16367 w 16983"/>
                <a:gd name="csY3" fmla="*/ 35267 h 35267"/>
              </a:gdLst>
              <a:ahLst/>
              <a:cxnLst>
                <a:cxn ang="0">
                  <a:pos x="csX0" y="csY0"/>
                </a:cxn>
                <a:cxn ang="0">
                  <a:pos x="csX1" y="csY1"/>
                </a:cxn>
                <a:cxn ang="0">
                  <a:pos x="csX2" y="csY2"/>
                </a:cxn>
                <a:cxn ang="0">
                  <a:pos x="csX3" y="csY3"/>
                </a:cxn>
              </a:cxnLst>
              <a:rect l="l" t="t" r="r" b="b"/>
              <a:pathLst>
                <a:path w="16983" h="35267">
                  <a:moveTo>
                    <a:pt x="16367" y="35152"/>
                  </a:moveTo>
                  <a:cubicBezTo>
                    <a:pt x="9797" y="34806"/>
                    <a:pt x="-114" y="28122"/>
                    <a:pt x="1" y="21898"/>
                  </a:cubicBezTo>
                  <a:lnTo>
                    <a:pt x="347" y="0"/>
                  </a:lnTo>
                  <a:cubicBezTo>
                    <a:pt x="7953" y="6224"/>
                    <a:pt x="19824" y="25701"/>
                    <a:pt x="16367" y="35267"/>
                  </a:cubicBezTo>
                  <a:close/>
                </a:path>
              </a:pathLst>
            </a:custGeom>
            <a:solidFill>
              <a:srgbClr val="79AD3D"/>
            </a:solidFill>
            <a:ln w="11479" cap="flat">
              <a:noFill/>
              <a:prstDash val="solid"/>
              <a:miter/>
            </a:ln>
          </p:spPr>
          <p:txBody>
            <a:bodyPr/>
            <a:lstStyle/>
            <a:p>
              <a:endParaRPr lang="en-US"/>
            </a:p>
          </p:txBody>
        </p:sp>
        <p:sp>
          <p:nvSpPr>
            <p:cNvPr id="1600" name="Freeform: Shape 1599">
              <a:extLst>
                <a:ext uri="{FF2B5EF4-FFF2-40B4-BE49-F238E27FC236}">
                  <a16:creationId xmlns:a16="http://schemas.microsoft.com/office/drawing/2014/main" id="{C4F98CC5-4FAF-46C1-3CD1-1D4A6EED4565}"/>
                </a:ext>
              </a:extLst>
            </p:cNvPr>
            <p:cNvSpPr/>
            <p:nvPr/>
          </p:nvSpPr>
          <p:spPr>
            <a:xfrm>
              <a:off x="9746538" y="3961537"/>
              <a:ext cx="26556" cy="60277"/>
            </a:xfrm>
            <a:custGeom>
              <a:avLst/>
              <a:gdLst>
                <a:gd name="csX0" fmla="*/ 26557 w 26556"/>
                <a:gd name="csY0" fmla="*/ 49328 h 60277"/>
                <a:gd name="csX1" fmla="*/ 16991 w 26556"/>
                <a:gd name="csY1" fmla="*/ 60277 h 60277"/>
                <a:gd name="csX2" fmla="*/ 8347 w 26556"/>
                <a:gd name="csY2" fmla="*/ 0 h 60277"/>
                <a:gd name="csX3" fmla="*/ 26557 w 26556"/>
                <a:gd name="csY3" fmla="*/ 49328 h 60277"/>
              </a:gdLst>
              <a:ahLst/>
              <a:cxnLst>
                <a:cxn ang="0">
                  <a:pos x="csX0" y="csY0"/>
                </a:cxn>
                <a:cxn ang="0">
                  <a:pos x="csX1" y="csY1"/>
                </a:cxn>
                <a:cxn ang="0">
                  <a:pos x="csX2" y="csY2"/>
                </a:cxn>
                <a:cxn ang="0">
                  <a:pos x="csX3" y="csY3"/>
                </a:cxn>
              </a:cxnLst>
              <a:rect l="l" t="t" r="r" b="b"/>
              <a:pathLst>
                <a:path w="26556" h="60277">
                  <a:moveTo>
                    <a:pt x="26557" y="49328"/>
                  </a:moveTo>
                  <a:lnTo>
                    <a:pt x="16991" y="60277"/>
                  </a:lnTo>
                  <a:cubicBezTo>
                    <a:pt x="-6406" y="49443"/>
                    <a:pt x="-1911" y="14061"/>
                    <a:pt x="8347" y="0"/>
                  </a:cubicBezTo>
                  <a:cubicBezTo>
                    <a:pt x="7310" y="17979"/>
                    <a:pt x="13879" y="36189"/>
                    <a:pt x="26557" y="49328"/>
                  </a:cubicBezTo>
                  <a:close/>
                </a:path>
              </a:pathLst>
            </a:custGeom>
            <a:solidFill>
              <a:srgbClr val="24A97D"/>
            </a:solidFill>
            <a:ln w="11479" cap="flat">
              <a:noFill/>
              <a:prstDash val="solid"/>
              <a:miter/>
            </a:ln>
          </p:spPr>
          <p:txBody>
            <a:bodyPr/>
            <a:lstStyle/>
            <a:p>
              <a:endParaRPr lang="en-US"/>
            </a:p>
          </p:txBody>
        </p:sp>
        <p:sp>
          <p:nvSpPr>
            <p:cNvPr id="1601" name="Freeform: Shape 1600">
              <a:extLst>
                <a:ext uri="{FF2B5EF4-FFF2-40B4-BE49-F238E27FC236}">
                  <a16:creationId xmlns:a16="http://schemas.microsoft.com/office/drawing/2014/main" id="{0C01FE74-4B4F-6004-6CB9-AC60FAAA2756}"/>
                </a:ext>
              </a:extLst>
            </p:cNvPr>
            <p:cNvSpPr/>
            <p:nvPr/>
          </p:nvSpPr>
          <p:spPr>
            <a:xfrm>
              <a:off x="9798104" y="4047054"/>
              <a:ext cx="70753" cy="62046"/>
            </a:xfrm>
            <a:custGeom>
              <a:avLst/>
              <a:gdLst>
                <a:gd name="csX0" fmla="*/ 25586 w 70753"/>
                <a:gd name="csY0" fmla="*/ 0 h 62046"/>
                <a:gd name="csX1" fmla="*/ 47945 w 70753"/>
                <a:gd name="csY1" fmla="*/ 35037 h 62046"/>
                <a:gd name="csX2" fmla="*/ 67999 w 70753"/>
                <a:gd name="csY2" fmla="*/ 57741 h 62046"/>
                <a:gd name="csX3" fmla="*/ 9796 w 70753"/>
                <a:gd name="csY3" fmla="*/ 19708 h 62046"/>
                <a:gd name="csX4" fmla="*/ 0 w 70753"/>
                <a:gd name="csY4" fmla="*/ 9220 h 62046"/>
                <a:gd name="csX5" fmla="*/ 10603 w 70753"/>
                <a:gd name="csY5" fmla="*/ 1729 h 62046"/>
                <a:gd name="csX6" fmla="*/ 25701 w 70753"/>
                <a:gd name="csY6" fmla="*/ 0 h 620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753" h="62046">
                  <a:moveTo>
                    <a:pt x="25586" y="0"/>
                  </a:moveTo>
                  <a:cubicBezTo>
                    <a:pt x="34806" y="1153"/>
                    <a:pt x="42182" y="12793"/>
                    <a:pt x="47945" y="35037"/>
                  </a:cubicBezTo>
                  <a:cubicBezTo>
                    <a:pt x="66270" y="21898"/>
                    <a:pt x="75836" y="41145"/>
                    <a:pt x="67999" y="57741"/>
                  </a:cubicBezTo>
                  <a:cubicBezTo>
                    <a:pt x="48521" y="69612"/>
                    <a:pt x="29159" y="56935"/>
                    <a:pt x="9796" y="19708"/>
                  </a:cubicBezTo>
                  <a:lnTo>
                    <a:pt x="0" y="9220"/>
                  </a:lnTo>
                  <a:lnTo>
                    <a:pt x="10603" y="1729"/>
                  </a:lnTo>
                  <a:lnTo>
                    <a:pt x="25701" y="0"/>
                  </a:lnTo>
                  <a:close/>
                </a:path>
              </a:pathLst>
            </a:custGeom>
            <a:solidFill>
              <a:srgbClr val="2B8229"/>
            </a:solidFill>
            <a:ln w="11479" cap="flat">
              <a:noFill/>
              <a:prstDash val="solid"/>
              <a:miter/>
            </a:ln>
          </p:spPr>
          <p:txBody>
            <a:bodyPr/>
            <a:lstStyle/>
            <a:p>
              <a:endParaRPr lang="en-US"/>
            </a:p>
          </p:txBody>
        </p:sp>
        <p:sp>
          <p:nvSpPr>
            <p:cNvPr id="1602" name="Freeform: Shape 1601">
              <a:extLst>
                <a:ext uri="{FF2B5EF4-FFF2-40B4-BE49-F238E27FC236}">
                  <a16:creationId xmlns:a16="http://schemas.microsoft.com/office/drawing/2014/main" id="{09FDE3B0-DB27-DC31-A9F4-707AB697AADD}"/>
                </a:ext>
              </a:extLst>
            </p:cNvPr>
            <p:cNvSpPr/>
            <p:nvPr/>
          </p:nvSpPr>
          <p:spPr>
            <a:xfrm>
              <a:off x="10675260" y="3942432"/>
              <a:ext cx="194367" cy="110543"/>
            </a:xfrm>
            <a:custGeom>
              <a:avLst/>
              <a:gdLst>
                <a:gd name="csX0" fmla="*/ 37372 w 194367"/>
                <a:gd name="csY0" fmla="*/ 10576 h 110543"/>
                <a:gd name="csX1" fmla="*/ 43596 w 194367"/>
                <a:gd name="csY1" fmla="*/ 4237 h 110543"/>
                <a:gd name="csX2" fmla="*/ 140869 w 194367"/>
                <a:gd name="csY2" fmla="*/ 27518 h 110543"/>
                <a:gd name="csX3" fmla="*/ 184434 w 194367"/>
                <a:gd name="csY3" fmla="*/ 38467 h 110543"/>
                <a:gd name="csX4" fmla="*/ 191119 w 194367"/>
                <a:gd name="csY4" fmla="*/ 79612 h 110543"/>
                <a:gd name="csX5" fmla="*/ 183051 w 194367"/>
                <a:gd name="csY5" fmla="*/ 88487 h 110543"/>
                <a:gd name="csX6" fmla="*/ 158733 w 194367"/>
                <a:gd name="csY6" fmla="*/ 105314 h 110543"/>
                <a:gd name="csX7" fmla="*/ 149398 w 194367"/>
                <a:gd name="csY7" fmla="*/ 105314 h 110543"/>
                <a:gd name="csX8" fmla="*/ 140062 w 194367"/>
                <a:gd name="csY8" fmla="*/ 80995 h 110543"/>
                <a:gd name="csX9" fmla="*/ 130035 w 194367"/>
                <a:gd name="csY9" fmla="*/ 61287 h 110543"/>
                <a:gd name="csX10" fmla="*/ 37257 w 194367"/>
                <a:gd name="csY10" fmla="*/ 27864 h 110543"/>
                <a:gd name="csX11" fmla="*/ 19969 w 194367"/>
                <a:gd name="csY11" fmla="*/ 27864 h 110543"/>
                <a:gd name="csX12" fmla="*/ 10979 w 194367"/>
                <a:gd name="csY12" fmla="*/ 10000 h 110543"/>
                <a:gd name="csX13" fmla="*/ 37257 w 194367"/>
                <a:gd name="csY13" fmla="*/ 10576 h 1105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94367" h="110543">
                  <a:moveTo>
                    <a:pt x="37372" y="10576"/>
                  </a:moveTo>
                  <a:lnTo>
                    <a:pt x="43596" y="4237"/>
                  </a:lnTo>
                  <a:cubicBezTo>
                    <a:pt x="77365" y="21410"/>
                    <a:pt x="109866" y="29132"/>
                    <a:pt x="140869" y="27518"/>
                  </a:cubicBezTo>
                  <a:cubicBezTo>
                    <a:pt x="153662" y="15417"/>
                    <a:pt x="182821" y="19451"/>
                    <a:pt x="184434" y="38467"/>
                  </a:cubicBezTo>
                  <a:cubicBezTo>
                    <a:pt x="197573" y="44576"/>
                    <a:pt x="195268" y="67165"/>
                    <a:pt x="191119" y="79612"/>
                  </a:cubicBezTo>
                  <a:lnTo>
                    <a:pt x="183051" y="88487"/>
                  </a:lnTo>
                  <a:cubicBezTo>
                    <a:pt x="177865" y="99436"/>
                    <a:pt x="171642" y="108195"/>
                    <a:pt x="158733" y="105314"/>
                  </a:cubicBezTo>
                  <a:cubicBezTo>
                    <a:pt x="156082" y="112344"/>
                    <a:pt x="152971" y="112229"/>
                    <a:pt x="149398" y="105314"/>
                  </a:cubicBezTo>
                  <a:cubicBezTo>
                    <a:pt x="128307" y="100012"/>
                    <a:pt x="120124" y="95978"/>
                    <a:pt x="140062" y="80995"/>
                  </a:cubicBezTo>
                  <a:cubicBezTo>
                    <a:pt x="130612" y="77768"/>
                    <a:pt x="127384" y="71084"/>
                    <a:pt x="130035" y="61287"/>
                  </a:cubicBezTo>
                  <a:cubicBezTo>
                    <a:pt x="97534" y="60250"/>
                    <a:pt x="66646" y="49070"/>
                    <a:pt x="37257" y="27864"/>
                  </a:cubicBezTo>
                  <a:cubicBezTo>
                    <a:pt x="39447" y="38352"/>
                    <a:pt x="33684" y="38352"/>
                    <a:pt x="19969" y="27864"/>
                  </a:cubicBezTo>
                  <a:cubicBezTo>
                    <a:pt x="-4003" y="30861"/>
                    <a:pt x="-5617" y="27518"/>
                    <a:pt x="10979" y="10000"/>
                  </a:cubicBezTo>
                  <a:cubicBezTo>
                    <a:pt x="7868" y="-3485"/>
                    <a:pt x="16627" y="-3369"/>
                    <a:pt x="37257" y="10576"/>
                  </a:cubicBezTo>
                  <a:close/>
                </a:path>
              </a:pathLst>
            </a:custGeom>
            <a:solidFill>
              <a:srgbClr val="BFB40B"/>
            </a:solidFill>
            <a:ln w="11479" cap="flat">
              <a:noFill/>
              <a:prstDash val="solid"/>
              <a:miter/>
            </a:ln>
          </p:spPr>
          <p:txBody>
            <a:bodyPr/>
            <a:lstStyle/>
            <a:p>
              <a:endParaRPr lang="en-US"/>
            </a:p>
          </p:txBody>
        </p:sp>
        <p:sp>
          <p:nvSpPr>
            <p:cNvPr id="1603" name="Freeform: Shape 1602">
              <a:extLst>
                <a:ext uri="{FF2B5EF4-FFF2-40B4-BE49-F238E27FC236}">
                  <a16:creationId xmlns:a16="http://schemas.microsoft.com/office/drawing/2014/main" id="{653ED269-70AD-9DAD-5865-AA9430648760}"/>
                </a:ext>
              </a:extLst>
            </p:cNvPr>
            <p:cNvSpPr/>
            <p:nvPr/>
          </p:nvSpPr>
          <p:spPr>
            <a:xfrm>
              <a:off x="10878712" y="3992108"/>
              <a:ext cx="47608" cy="63590"/>
            </a:xfrm>
            <a:custGeom>
              <a:avLst/>
              <a:gdLst>
                <a:gd name="csX0" fmla="*/ 41952 w 47608"/>
                <a:gd name="csY0" fmla="*/ 12418 h 63590"/>
                <a:gd name="csX1" fmla="*/ 44948 w 47608"/>
                <a:gd name="csY1" fmla="*/ 63591 h 63590"/>
                <a:gd name="csX2" fmla="*/ 0 w 47608"/>
                <a:gd name="csY2" fmla="*/ 29591 h 63590"/>
                <a:gd name="csX3" fmla="*/ 31810 w 47608"/>
                <a:gd name="csY3" fmla="*/ 12534 h 63590"/>
                <a:gd name="csX4" fmla="*/ 41952 w 47608"/>
                <a:gd name="csY4" fmla="*/ 12534 h 63590"/>
              </a:gdLst>
              <a:ahLst/>
              <a:cxnLst>
                <a:cxn ang="0">
                  <a:pos x="csX0" y="csY0"/>
                </a:cxn>
                <a:cxn ang="0">
                  <a:pos x="csX1" y="csY1"/>
                </a:cxn>
                <a:cxn ang="0">
                  <a:pos x="csX2" y="csY2"/>
                </a:cxn>
                <a:cxn ang="0">
                  <a:pos x="csX3" y="csY3"/>
                </a:cxn>
                <a:cxn ang="0">
                  <a:pos x="csX4" y="csY4"/>
                </a:cxn>
              </a:cxnLst>
              <a:rect l="l" t="t" r="r" b="b"/>
              <a:pathLst>
                <a:path w="47608" h="63590">
                  <a:moveTo>
                    <a:pt x="41952" y="12418"/>
                  </a:moveTo>
                  <a:cubicBezTo>
                    <a:pt x="46562" y="24289"/>
                    <a:pt x="50365" y="54370"/>
                    <a:pt x="44948" y="63591"/>
                  </a:cubicBezTo>
                  <a:cubicBezTo>
                    <a:pt x="23166" y="61055"/>
                    <a:pt x="5647" y="43076"/>
                    <a:pt x="0" y="29591"/>
                  </a:cubicBezTo>
                  <a:cubicBezTo>
                    <a:pt x="7952" y="663"/>
                    <a:pt x="18556" y="-5100"/>
                    <a:pt x="31810" y="12534"/>
                  </a:cubicBezTo>
                  <a:cubicBezTo>
                    <a:pt x="30081" y="-4178"/>
                    <a:pt x="36766" y="-4178"/>
                    <a:pt x="41952" y="12534"/>
                  </a:cubicBezTo>
                  <a:close/>
                </a:path>
              </a:pathLst>
            </a:custGeom>
            <a:solidFill>
              <a:srgbClr val="55B04A"/>
            </a:solidFill>
            <a:ln w="11479" cap="flat">
              <a:noFill/>
              <a:prstDash val="solid"/>
              <a:miter/>
            </a:ln>
          </p:spPr>
          <p:txBody>
            <a:bodyPr/>
            <a:lstStyle/>
            <a:p>
              <a:endParaRPr lang="en-US"/>
            </a:p>
          </p:txBody>
        </p:sp>
        <p:sp>
          <p:nvSpPr>
            <p:cNvPr id="1604" name="Freeform: Shape 1603">
              <a:extLst>
                <a:ext uri="{FF2B5EF4-FFF2-40B4-BE49-F238E27FC236}">
                  <a16:creationId xmlns:a16="http://schemas.microsoft.com/office/drawing/2014/main" id="{7BF4D3B4-82BF-CCB6-3FD5-D4457494D4B2}"/>
                </a:ext>
              </a:extLst>
            </p:cNvPr>
            <p:cNvSpPr/>
            <p:nvPr/>
          </p:nvSpPr>
          <p:spPr>
            <a:xfrm>
              <a:off x="10880409" y="3915822"/>
              <a:ext cx="69615" cy="92199"/>
            </a:xfrm>
            <a:custGeom>
              <a:avLst/>
              <a:gdLst>
                <a:gd name="csX0" fmla="*/ 48322 w 69615"/>
                <a:gd name="csY0" fmla="*/ 53206 h 92199"/>
                <a:gd name="csX1" fmla="*/ 63997 w 69615"/>
                <a:gd name="csY1" fmla="*/ 72568 h 92199"/>
                <a:gd name="csX2" fmla="*/ 63997 w 69615"/>
                <a:gd name="csY2" fmla="*/ 79599 h 92199"/>
                <a:gd name="csX3" fmla="*/ 40255 w 69615"/>
                <a:gd name="csY3" fmla="*/ 88704 h 92199"/>
                <a:gd name="csX4" fmla="*/ 30112 w 69615"/>
                <a:gd name="csY4" fmla="*/ 88704 h 92199"/>
                <a:gd name="csX5" fmla="*/ 13516 w 69615"/>
                <a:gd name="csY5" fmla="*/ 54935 h 92199"/>
                <a:gd name="csX6" fmla="*/ 13516 w 69615"/>
                <a:gd name="csY6" fmla="*/ 36840 h 92199"/>
                <a:gd name="csX7" fmla="*/ 23082 w 69615"/>
                <a:gd name="csY7" fmla="*/ 11485 h 92199"/>
                <a:gd name="csX8" fmla="*/ 34031 w 69615"/>
                <a:gd name="csY8" fmla="*/ 13559 h 92199"/>
                <a:gd name="csX9" fmla="*/ 48438 w 69615"/>
                <a:gd name="csY9" fmla="*/ 53321 h 921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615" h="92199">
                  <a:moveTo>
                    <a:pt x="48322" y="53206"/>
                  </a:moveTo>
                  <a:cubicBezTo>
                    <a:pt x="60078" y="56203"/>
                    <a:pt x="71949" y="61274"/>
                    <a:pt x="63997" y="72568"/>
                  </a:cubicBezTo>
                  <a:cubicBezTo>
                    <a:pt x="71603" y="74067"/>
                    <a:pt x="71373" y="76487"/>
                    <a:pt x="63997" y="79599"/>
                  </a:cubicBezTo>
                  <a:lnTo>
                    <a:pt x="40255" y="88704"/>
                  </a:lnTo>
                  <a:lnTo>
                    <a:pt x="30112" y="88704"/>
                  </a:lnTo>
                  <a:cubicBezTo>
                    <a:pt x="11211" y="103802"/>
                    <a:pt x="3143" y="65769"/>
                    <a:pt x="13516" y="54935"/>
                  </a:cubicBezTo>
                  <a:cubicBezTo>
                    <a:pt x="-1236" y="43179"/>
                    <a:pt x="-1352" y="37186"/>
                    <a:pt x="13516" y="36840"/>
                  </a:cubicBezTo>
                  <a:cubicBezTo>
                    <a:pt x="-9419" y="27505"/>
                    <a:pt x="-1121" y="8949"/>
                    <a:pt x="23082" y="11485"/>
                  </a:cubicBezTo>
                  <a:cubicBezTo>
                    <a:pt x="26885" y="-4766"/>
                    <a:pt x="33340" y="-3498"/>
                    <a:pt x="34031" y="13559"/>
                  </a:cubicBezTo>
                  <a:cubicBezTo>
                    <a:pt x="50397" y="12752"/>
                    <a:pt x="53739" y="39030"/>
                    <a:pt x="48438" y="53321"/>
                  </a:cubicBezTo>
                  <a:close/>
                </a:path>
              </a:pathLst>
            </a:custGeom>
            <a:solidFill>
              <a:srgbClr val="729C23"/>
            </a:solidFill>
            <a:ln w="11479" cap="flat">
              <a:noFill/>
              <a:prstDash val="solid"/>
              <a:miter/>
            </a:ln>
          </p:spPr>
          <p:txBody>
            <a:bodyPr/>
            <a:lstStyle/>
            <a:p>
              <a:endParaRPr lang="en-US"/>
            </a:p>
          </p:txBody>
        </p:sp>
        <p:sp>
          <p:nvSpPr>
            <p:cNvPr id="1605" name="Freeform: Shape 1604">
              <a:extLst>
                <a:ext uri="{FF2B5EF4-FFF2-40B4-BE49-F238E27FC236}">
                  <a16:creationId xmlns:a16="http://schemas.microsoft.com/office/drawing/2014/main" id="{319A2B72-44CC-D796-4C27-5D8AE7445ACF}"/>
                </a:ext>
              </a:extLst>
            </p:cNvPr>
            <p:cNvSpPr/>
            <p:nvPr/>
          </p:nvSpPr>
          <p:spPr>
            <a:xfrm>
              <a:off x="10953165" y="4007595"/>
              <a:ext cx="37572" cy="76570"/>
            </a:xfrm>
            <a:custGeom>
              <a:avLst/>
              <a:gdLst>
                <a:gd name="csX0" fmla="*/ 18210 w 37572"/>
                <a:gd name="csY0" fmla="*/ 22863 h 76570"/>
                <a:gd name="csX1" fmla="*/ 36189 w 37572"/>
                <a:gd name="csY1" fmla="*/ 48565 h 76570"/>
                <a:gd name="csX2" fmla="*/ 37572 w 37572"/>
                <a:gd name="csY2" fmla="*/ 76571 h 76570"/>
                <a:gd name="csX3" fmla="*/ 231 w 37572"/>
                <a:gd name="csY3" fmla="*/ 57324 h 76570"/>
                <a:gd name="csX4" fmla="*/ 0 w 37572"/>
                <a:gd name="csY4" fmla="*/ 5575 h 76570"/>
                <a:gd name="csX5" fmla="*/ 9566 w 37572"/>
                <a:gd name="csY5" fmla="*/ 5575 h 76570"/>
                <a:gd name="csX6" fmla="*/ 18210 w 37572"/>
                <a:gd name="csY6" fmla="*/ 22748 h 765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572" h="76570">
                  <a:moveTo>
                    <a:pt x="18210" y="22863"/>
                  </a:moveTo>
                  <a:cubicBezTo>
                    <a:pt x="30772" y="19867"/>
                    <a:pt x="36766" y="28511"/>
                    <a:pt x="36189" y="48565"/>
                  </a:cubicBezTo>
                  <a:lnTo>
                    <a:pt x="37572" y="76571"/>
                  </a:lnTo>
                  <a:lnTo>
                    <a:pt x="231" y="57324"/>
                  </a:lnTo>
                  <a:lnTo>
                    <a:pt x="0" y="5575"/>
                  </a:lnTo>
                  <a:cubicBezTo>
                    <a:pt x="2766" y="-1916"/>
                    <a:pt x="5993" y="-1801"/>
                    <a:pt x="9566" y="5575"/>
                  </a:cubicBezTo>
                  <a:cubicBezTo>
                    <a:pt x="25471" y="8111"/>
                    <a:pt x="31464" y="10762"/>
                    <a:pt x="18210" y="22748"/>
                  </a:cubicBezTo>
                  <a:close/>
                </a:path>
              </a:pathLst>
            </a:custGeom>
            <a:solidFill>
              <a:srgbClr val="952C0D"/>
            </a:solidFill>
            <a:ln w="11479" cap="flat">
              <a:noFill/>
              <a:prstDash val="solid"/>
              <a:miter/>
            </a:ln>
          </p:spPr>
          <p:txBody>
            <a:bodyPr/>
            <a:lstStyle/>
            <a:p>
              <a:endParaRPr lang="en-US"/>
            </a:p>
          </p:txBody>
        </p:sp>
        <p:sp>
          <p:nvSpPr>
            <p:cNvPr id="1606" name="Freeform: Shape 1605">
              <a:extLst>
                <a:ext uri="{FF2B5EF4-FFF2-40B4-BE49-F238E27FC236}">
                  <a16:creationId xmlns:a16="http://schemas.microsoft.com/office/drawing/2014/main" id="{CF1FCD69-84EC-F40C-116F-12960103512B}"/>
                </a:ext>
              </a:extLst>
            </p:cNvPr>
            <p:cNvSpPr/>
            <p:nvPr/>
          </p:nvSpPr>
          <p:spPr>
            <a:xfrm>
              <a:off x="10854127" y="3973593"/>
              <a:ext cx="39529" cy="48451"/>
            </a:xfrm>
            <a:custGeom>
              <a:avLst/>
              <a:gdLst>
                <a:gd name="csX0" fmla="*/ 24585 w 39529"/>
                <a:gd name="csY0" fmla="*/ 48105 h 48451"/>
                <a:gd name="csX1" fmla="*/ 12253 w 39529"/>
                <a:gd name="csY1" fmla="*/ 48451 h 48451"/>
                <a:gd name="csX2" fmla="*/ 5568 w 39529"/>
                <a:gd name="csY2" fmla="*/ 7306 h 48451"/>
                <a:gd name="csX3" fmla="*/ 24585 w 39529"/>
                <a:gd name="csY3" fmla="*/ 48105 h 48451"/>
              </a:gdLst>
              <a:ahLst/>
              <a:cxnLst>
                <a:cxn ang="0">
                  <a:pos x="csX0" y="csY0"/>
                </a:cxn>
                <a:cxn ang="0">
                  <a:pos x="csX1" y="csY1"/>
                </a:cxn>
                <a:cxn ang="0">
                  <a:pos x="csX2" y="csY2"/>
                </a:cxn>
                <a:cxn ang="0">
                  <a:pos x="csX3" y="csY3"/>
                </a:cxn>
              </a:cxnLst>
              <a:rect l="l" t="t" r="r" b="b"/>
              <a:pathLst>
                <a:path w="39529" h="48451">
                  <a:moveTo>
                    <a:pt x="24585" y="48105"/>
                  </a:moveTo>
                  <a:lnTo>
                    <a:pt x="12253" y="48451"/>
                  </a:lnTo>
                  <a:cubicBezTo>
                    <a:pt x="-1923" y="41882"/>
                    <a:pt x="-3306" y="20560"/>
                    <a:pt x="5568" y="7306"/>
                  </a:cubicBezTo>
                  <a:cubicBezTo>
                    <a:pt x="27351" y="-17473"/>
                    <a:pt x="58354" y="27014"/>
                    <a:pt x="24585" y="48105"/>
                  </a:cubicBezTo>
                  <a:close/>
                </a:path>
              </a:pathLst>
            </a:custGeom>
            <a:solidFill>
              <a:srgbClr val="DCD816"/>
            </a:solidFill>
            <a:ln w="11479" cap="flat">
              <a:noFill/>
              <a:prstDash val="solid"/>
              <a:miter/>
            </a:ln>
          </p:spPr>
          <p:txBody>
            <a:bodyPr/>
            <a:lstStyle/>
            <a:p>
              <a:endParaRPr lang="en-US"/>
            </a:p>
          </p:txBody>
        </p:sp>
        <p:sp>
          <p:nvSpPr>
            <p:cNvPr id="1607" name="Freeform: Shape 1606">
              <a:extLst>
                <a:ext uri="{FF2B5EF4-FFF2-40B4-BE49-F238E27FC236}">
                  <a16:creationId xmlns:a16="http://schemas.microsoft.com/office/drawing/2014/main" id="{051A33C7-D340-94F4-E9D4-B35347B1BA2F}"/>
                </a:ext>
              </a:extLst>
            </p:cNvPr>
            <p:cNvSpPr/>
            <p:nvPr/>
          </p:nvSpPr>
          <p:spPr>
            <a:xfrm>
              <a:off x="10943571" y="3978421"/>
              <a:ext cx="64486" cy="47232"/>
            </a:xfrm>
            <a:custGeom>
              <a:avLst/>
              <a:gdLst>
                <a:gd name="csX0" fmla="*/ 19275 w 64486"/>
                <a:gd name="csY0" fmla="*/ 8932 h 47232"/>
                <a:gd name="csX1" fmla="*/ 64339 w 64486"/>
                <a:gd name="csY1" fmla="*/ 36362 h 47232"/>
                <a:gd name="csX2" fmla="*/ 56732 w 64486"/>
                <a:gd name="csY2" fmla="*/ 36017 h 47232"/>
                <a:gd name="csX3" fmla="*/ 44976 w 64486"/>
                <a:gd name="csY3" fmla="*/ 33366 h 47232"/>
                <a:gd name="csX4" fmla="*/ 19390 w 64486"/>
                <a:gd name="csY4" fmla="*/ 34634 h 47232"/>
                <a:gd name="csX5" fmla="*/ 9824 w 64486"/>
                <a:gd name="csY5" fmla="*/ 34634 h 47232"/>
                <a:gd name="csX6" fmla="*/ 1065 w 64486"/>
                <a:gd name="csY6" fmla="*/ 16770 h 47232"/>
                <a:gd name="csX7" fmla="*/ 1065 w 64486"/>
                <a:gd name="csY7" fmla="*/ 9739 h 47232"/>
                <a:gd name="csX8" fmla="*/ 19506 w 64486"/>
                <a:gd name="csY8" fmla="*/ 8702 h 47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4486" h="47232">
                  <a:moveTo>
                    <a:pt x="19275" y="8932"/>
                  </a:moveTo>
                  <a:cubicBezTo>
                    <a:pt x="33336" y="9393"/>
                    <a:pt x="66990" y="20227"/>
                    <a:pt x="64339" y="36362"/>
                  </a:cubicBezTo>
                  <a:lnTo>
                    <a:pt x="56732" y="36017"/>
                  </a:lnTo>
                  <a:cubicBezTo>
                    <a:pt x="52698" y="52152"/>
                    <a:pt x="46359" y="50539"/>
                    <a:pt x="44976" y="33366"/>
                  </a:cubicBezTo>
                  <a:cubicBezTo>
                    <a:pt x="42210" y="47311"/>
                    <a:pt x="26190" y="45237"/>
                    <a:pt x="19390" y="34634"/>
                  </a:cubicBezTo>
                  <a:lnTo>
                    <a:pt x="9824" y="34634"/>
                  </a:lnTo>
                  <a:cubicBezTo>
                    <a:pt x="9824" y="34634"/>
                    <a:pt x="1065" y="16770"/>
                    <a:pt x="1065" y="16770"/>
                  </a:cubicBezTo>
                  <a:lnTo>
                    <a:pt x="1065" y="9739"/>
                  </a:lnTo>
                  <a:cubicBezTo>
                    <a:pt x="-4121" y="-5474"/>
                    <a:pt x="10862" y="-518"/>
                    <a:pt x="19506" y="8702"/>
                  </a:cubicBezTo>
                  <a:close/>
                </a:path>
              </a:pathLst>
            </a:custGeom>
            <a:solidFill>
              <a:srgbClr val="783508"/>
            </a:solidFill>
            <a:ln w="11479" cap="flat">
              <a:noFill/>
              <a:prstDash val="solid"/>
              <a:miter/>
            </a:ln>
          </p:spPr>
          <p:txBody>
            <a:bodyPr/>
            <a:lstStyle/>
            <a:p>
              <a:endParaRPr lang="en-US"/>
            </a:p>
          </p:txBody>
        </p:sp>
        <p:sp>
          <p:nvSpPr>
            <p:cNvPr id="1608" name="Freeform: Shape 1607">
              <a:extLst>
                <a:ext uri="{FF2B5EF4-FFF2-40B4-BE49-F238E27FC236}">
                  <a16:creationId xmlns:a16="http://schemas.microsoft.com/office/drawing/2014/main" id="{D4C79806-98DE-BDB3-C4F1-140115A2FFA7}"/>
                </a:ext>
              </a:extLst>
            </p:cNvPr>
            <p:cNvSpPr/>
            <p:nvPr/>
          </p:nvSpPr>
          <p:spPr>
            <a:xfrm>
              <a:off x="10789863" y="4035186"/>
              <a:ext cx="49568" cy="39413"/>
            </a:xfrm>
            <a:custGeom>
              <a:avLst/>
              <a:gdLst>
                <a:gd name="csX0" fmla="*/ 34910 w 49568"/>
                <a:gd name="csY0" fmla="*/ 12445 h 39413"/>
                <a:gd name="csX1" fmla="*/ 44245 w 49568"/>
                <a:gd name="csY1" fmla="*/ 12445 h 39413"/>
                <a:gd name="csX2" fmla="*/ 43554 w 49568"/>
                <a:gd name="csY2" fmla="*/ 21204 h 39413"/>
                <a:gd name="csX3" fmla="*/ 11975 w 49568"/>
                <a:gd name="csY3" fmla="*/ 39414 h 39413"/>
                <a:gd name="csX4" fmla="*/ 449 w 49568"/>
                <a:gd name="csY4" fmla="*/ 27428 h 39413"/>
                <a:gd name="csX5" fmla="*/ 17622 w 49568"/>
                <a:gd name="csY5" fmla="*/ 12445 h 39413"/>
                <a:gd name="csX6" fmla="*/ 34910 w 49568"/>
                <a:gd name="csY6" fmla="*/ 12445 h 3941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568" h="39413">
                  <a:moveTo>
                    <a:pt x="34910" y="12445"/>
                  </a:moveTo>
                  <a:lnTo>
                    <a:pt x="44245" y="12445"/>
                  </a:lnTo>
                  <a:cubicBezTo>
                    <a:pt x="51622" y="15441"/>
                    <a:pt x="51276" y="18323"/>
                    <a:pt x="43554" y="21204"/>
                  </a:cubicBezTo>
                  <a:lnTo>
                    <a:pt x="11975" y="39414"/>
                  </a:lnTo>
                  <a:cubicBezTo>
                    <a:pt x="10361" y="38607"/>
                    <a:pt x="-2547" y="30078"/>
                    <a:pt x="449" y="27428"/>
                  </a:cubicBezTo>
                  <a:lnTo>
                    <a:pt x="17622" y="12445"/>
                  </a:lnTo>
                  <a:cubicBezTo>
                    <a:pt x="18429" y="-5996"/>
                    <a:pt x="25575" y="-2192"/>
                    <a:pt x="34910" y="12445"/>
                  </a:cubicBezTo>
                  <a:close/>
                </a:path>
              </a:pathLst>
            </a:custGeom>
            <a:solidFill>
              <a:srgbClr val="4A490A"/>
            </a:solidFill>
            <a:ln w="11479" cap="flat">
              <a:noFill/>
              <a:prstDash val="solid"/>
              <a:miter/>
            </a:ln>
          </p:spPr>
          <p:txBody>
            <a:bodyPr/>
            <a:lstStyle/>
            <a:p>
              <a:endParaRPr lang="en-US"/>
            </a:p>
          </p:txBody>
        </p:sp>
        <p:sp>
          <p:nvSpPr>
            <p:cNvPr id="1609" name="Freeform: Shape 1608">
              <a:extLst>
                <a:ext uri="{FF2B5EF4-FFF2-40B4-BE49-F238E27FC236}">
                  <a16:creationId xmlns:a16="http://schemas.microsoft.com/office/drawing/2014/main" id="{520CEA14-54FA-863C-CF22-0939C4A822B0}"/>
                </a:ext>
              </a:extLst>
            </p:cNvPr>
            <p:cNvSpPr/>
            <p:nvPr/>
          </p:nvSpPr>
          <p:spPr>
            <a:xfrm>
              <a:off x="10833417" y="4030804"/>
              <a:ext cx="25009" cy="25586"/>
            </a:xfrm>
            <a:custGeom>
              <a:avLst/>
              <a:gdLst>
                <a:gd name="csX0" fmla="*/ 24895 w 25009"/>
                <a:gd name="csY0" fmla="*/ 0 h 25586"/>
                <a:gd name="csX1" fmla="*/ 21207 w 25009"/>
                <a:gd name="csY1" fmla="*/ 17403 h 25586"/>
                <a:gd name="csX2" fmla="*/ 0 w 25009"/>
                <a:gd name="csY2" fmla="*/ 25586 h 25586"/>
                <a:gd name="csX3" fmla="*/ 692 w 25009"/>
                <a:gd name="csY3" fmla="*/ 16827 h 25586"/>
                <a:gd name="csX4" fmla="*/ 25010 w 25009"/>
                <a:gd name="csY4" fmla="*/ 0 h 25586"/>
              </a:gdLst>
              <a:ahLst/>
              <a:cxnLst>
                <a:cxn ang="0">
                  <a:pos x="csX0" y="csY0"/>
                </a:cxn>
                <a:cxn ang="0">
                  <a:pos x="csX1" y="csY1"/>
                </a:cxn>
                <a:cxn ang="0">
                  <a:pos x="csX2" y="csY2"/>
                </a:cxn>
                <a:cxn ang="0">
                  <a:pos x="csX3" y="csY3"/>
                </a:cxn>
                <a:cxn ang="0">
                  <a:pos x="csX4" y="csY4"/>
                </a:cxn>
              </a:cxnLst>
              <a:rect l="l" t="t" r="r" b="b"/>
              <a:pathLst>
                <a:path w="25009" h="25586">
                  <a:moveTo>
                    <a:pt x="24895" y="0"/>
                  </a:moveTo>
                  <a:lnTo>
                    <a:pt x="21207" y="17403"/>
                  </a:lnTo>
                  <a:cubicBezTo>
                    <a:pt x="19939" y="23166"/>
                    <a:pt x="5071" y="22589"/>
                    <a:pt x="0" y="25586"/>
                  </a:cubicBezTo>
                  <a:lnTo>
                    <a:pt x="692" y="16827"/>
                  </a:lnTo>
                  <a:cubicBezTo>
                    <a:pt x="7837" y="10949"/>
                    <a:pt x="16827" y="4725"/>
                    <a:pt x="25010" y="0"/>
                  </a:cubicBezTo>
                  <a:close/>
                </a:path>
              </a:pathLst>
            </a:custGeom>
            <a:solidFill>
              <a:srgbClr val="4A6A18"/>
            </a:solidFill>
            <a:ln w="11479" cap="flat">
              <a:noFill/>
              <a:prstDash val="solid"/>
              <a:miter/>
            </a:ln>
          </p:spPr>
          <p:txBody>
            <a:bodyPr/>
            <a:lstStyle/>
            <a:p>
              <a:endParaRPr lang="en-US"/>
            </a:p>
          </p:txBody>
        </p:sp>
        <p:sp>
          <p:nvSpPr>
            <p:cNvPr id="1610" name="Freeform: Shape 1609">
              <a:extLst>
                <a:ext uri="{FF2B5EF4-FFF2-40B4-BE49-F238E27FC236}">
                  <a16:creationId xmlns:a16="http://schemas.microsoft.com/office/drawing/2014/main" id="{BAF7C3B1-3682-ED69-04BC-77AB70C09C33}"/>
                </a:ext>
              </a:extLst>
            </p:cNvPr>
            <p:cNvSpPr/>
            <p:nvPr/>
          </p:nvSpPr>
          <p:spPr>
            <a:xfrm>
              <a:off x="10751370" y="4015815"/>
              <a:ext cx="73403" cy="31815"/>
            </a:xfrm>
            <a:custGeom>
              <a:avLst/>
              <a:gdLst>
                <a:gd name="csX0" fmla="*/ 64068 w 73403"/>
                <a:gd name="csY0" fmla="*/ 7497 h 31815"/>
                <a:gd name="csX1" fmla="*/ 73404 w 73403"/>
                <a:gd name="csY1" fmla="*/ 31815 h 31815"/>
                <a:gd name="csX2" fmla="*/ 56116 w 73403"/>
                <a:gd name="csY2" fmla="*/ 31815 h 31815"/>
                <a:gd name="csX3" fmla="*/ 22001 w 73403"/>
                <a:gd name="csY3" fmla="*/ 22134 h 31815"/>
                <a:gd name="csX4" fmla="*/ 2639 w 73403"/>
                <a:gd name="csY4" fmla="*/ 6575 h 31815"/>
                <a:gd name="csX5" fmla="*/ 63953 w 73403"/>
                <a:gd name="csY5" fmla="*/ 7382 h 31815"/>
              </a:gdLst>
              <a:ahLst/>
              <a:cxnLst>
                <a:cxn ang="0">
                  <a:pos x="csX0" y="csY0"/>
                </a:cxn>
                <a:cxn ang="0">
                  <a:pos x="csX1" y="csY1"/>
                </a:cxn>
                <a:cxn ang="0">
                  <a:pos x="csX2" y="csY2"/>
                </a:cxn>
                <a:cxn ang="0">
                  <a:pos x="csX3" y="csY3"/>
                </a:cxn>
                <a:cxn ang="0">
                  <a:pos x="csX4" y="csY4"/>
                </a:cxn>
                <a:cxn ang="0">
                  <a:pos x="csX5" y="csY5"/>
                </a:cxn>
              </a:cxnLst>
              <a:rect l="l" t="t" r="r" b="b"/>
              <a:pathLst>
                <a:path w="73403" h="31815">
                  <a:moveTo>
                    <a:pt x="64068" y="7497"/>
                  </a:moveTo>
                  <a:lnTo>
                    <a:pt x="73404" y="31815"/>
                  </a:lnTo>
                  <a:lnTo>
                    <a:pt x="56116" y="31815"/>
                  </a:lnTo>
                  <a:cubicBezTo>
                    <a:pt x="47126" y="31815"/>
                    <a:pt x="29147" y="27782"/>
                    <a:pt x="22001" y="22134"/>
                  </a:cubicBezTo>
                  <a:cubicBezTo>
                    <a:pt x="4598" y="26975"/>
                    <a:pt x="-4968" y="24785"/>
                    <a:pt x="2639" y="6575"/>
                  </a:cubicBezTo>
                  <a:cubicBezTo>
                    <a:pt x="17276" y="1043"/>
                    <a:pt x="54733" y="-5296"/>
                    <a:pt x="63953" y="7382"/>
                  </a:cubicBezTo>
                  <a:close/>
                </a:path>
              </a:pathLst>
            </a:custGeom>
            <a:solidFill>
              <a:srgbClr val="EDBA09"/>
            </a:solidFill>
            <a:ln w="11479" cap="flat">
              <a:noFill/>
              <a:prstDash val="solid"/>
              <a:miter/>
            </a:ln>
          </p:spPr>
          <p:txBody>
            <a:bodyPr/>
            <a:lstStyle/>
            <a:p>
              <a:endParaRPr lang="en-US"/>
            </a:p>
          </p:txBody>
        </p:sp>
        <p:sp>
          <p:nvSpPr>
            <p:cNvPr id="1611" name="Freeform: Shape 1610">
              <a:extLst>
                <a:ext uri="{FF2B5EF4-FFF2-40B4-BE49-F238E27FC236}">
                  <a16:creationId xmlns:a16="http://schemas.microsoft.com/office/drawing/2014/main" id="{31F14E35-38CD-222C-903C-5939B1854495}"/>
                </a:ext>
              </a:extLst>
            </p:cNvPr>
            <p:cNvSpPr/>
            <p:nvPr/>
          </p:nvSpPr>
          <p:spPr>
            <a:xfrm>
              <a:off x="10699201" y="4005766"/>
              <a:ext cx="82614" cy="66183"/>
            </a:xfrm>
            <a:custGeom>
              <a:avLst/>
              <a:gdLst>
                <a:gd name="csX0" fmla="*/ 54923 w 82614"/>
                <a:gd name="csY0" fmla="*/ 16740 h 66183"/>
                <a:gd name="csX1" fmla="*/ 74285 w 82614"/>
                <a:gd name="csY1" fmla="*/ 32299 h 66183"/>
                <a:gd name="csX2" fmla="*/ 63106 w 82614"/>
                <a:gd name="csY2" fmla="*/ 47512 h 66183"/>
                <a:gd name="csX3" fmla="*/ 82468 w 82614"/>
                <a:gd name="csY3" fmla="*/ 55349 h 66183"/>
                <a:gd name="csX4" fmla="*/ 71865 w 82614"/>
                <a:gd name="csY4" fmla="*/ 66183 h 66183"/>
                <a:gd name="csX5" fmla="*/ 47892 w 82614"/>
                <a:gd name="csY5" fmla="*/ 41980 h 66183"/>
                <a:gd name="csX6" fmla="*/ 39940 w 82614"/>
                <a:gd name="csY6" fmla="*/ 32645 h 66183"/>
                <a:gd name="csX7" fmla="*/ 15276 w 82614"/>
                <a:gd name="csY7" fmla="*/ 38523 h 66183"/>
                <a:gd name="csX8" fmla="*/ 6517 w 82614"/>
                <a:gd name="csY8" fmla="*/ 23425 h 66183"/>
                <a:gd name="csX9" fmla="*/ 6171 w 82614"/>
                <a:gd name="csY9" fmla="*/ 15472 h 66183"/>
                <a:gd name="csX10" fmla="*/ 4673 w 82614"/>
                <a:gd name="csY10" fmla="*/ 7520 h 66183"/>
                <a:gd name="csX11" fmla="*/ 14469 w 82614"/>
                <a:gd name="csY11" fmla="*/ 6598 h 66183"/>
                <a:gd name="csX12" fmla="*/ 54808 w 82614"/>
                <a:gd name="csY12" fmla="*/ 16740 h 661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2614" h="66183">
                  <a:moveTo>
                    <a:pt x="54923" y="16740"/>
                  </a:moveTo>
                  <a:lnTo>
                    <a:pt x="74285" y="32299"/>
                  </a:lnTo>
                  <a:cubicBezTo>
                    <a:pt x="64028" y="32991"/>
                    <a:pt x="53194" y="44631"/>
                    <a:pt x="63106" y="47512"/>
                  </a:cubicBezTo>
                  <a:cubicBezTo>
                    <a:pt x="71980" y="50624"/>
                    <a:pt x="84082" y="53621"/>
                    <a:pt x="82468" y="55349"/>
                  </a:cubicBezTo>
                  <a:lnTo>
                    <a:pt x="71865" y="66183"/>
                  </a:lnTo>
                  <a:lnTo>
                    <a:pt x="47892" y="41980"/>
                  </a:lnTo>
                  <a:cubicBezTo>
                    <a:pt x="36367" y="48550"/>
                    <a:pt x="32564" y="44285"/>
                    <a:pt x="39940" y="32645"/>
                  </a:cubicBezTo>
                  <a:cubicBezTo>
                    <a:pt x="34177" y="29763"/>
                    <a:pt x="25995" y="31723"/>
                    <a:pt x="15276" y="38523"/>
                  </a:cubicBezTo>
                  <a:lnTo>
                    <a:pt x="6517" y="23425"/>
                  </a:lnTo>
                  <a:cubicBezTo>
                    <a:pt x="-1205" y="22041"/>
                    <a:pt x="-1090" y="19391"/>
                    <a:pt x="6171" y="15472"/>
                  </a:cubicBezTo>
                  <a:cubicBezTo>
                    <a:pt x="-1666" y="15126"/>
                    <a:pt x="-1897" y="12360"/>
                    <a:pt x="4673" y="7520"/>
                  </a:cubicBezTo>
                  <a:cubicBezTo>
                    <a:pt x="6632" y="-87"/>
                    <a:pt x="9974" y="-202"/>
                    <a:pt x="14469" y="6598"/>
                  </a:cubicBezTo>
                  <a:cubicBezTo>
                    <a:pt x="26686" y="-6080"/>
                    <a:pt x="49160" y="720"/>
                    <a:pt x="54808" y="16740"/>
                  </a:cubicBezTo>
                  <a:close/>
                </a:path>
              </a:pathLst>
            </a:custGeom>
            <a:solidFill>
              <a:srgbClr val="A37E05"/>
            </a:solidFill>
            <a:ln w="11479" cap="flat">
              <a:noFill/>
              <a:prstDash val="solid"/>
              <a:miter/>
            </a:ln>
          </p:spPr>
          <p:txBody>
            <a:bodyPr/>
            <a:lstStyle/>
            <a:p>
              <a:endParaRPr lang="en-US"/>
            </a:p>
          </p:txBody>
        </p:sp>
        <p:sp>
          <p:nvSpPr>
            <p:cNvPr id="1612" name="Freeform: Shape 1611">
              <a:extLst>
                <a:ext uri="{FF2B5EF4-FFF2-40B4-BE49-F238E27FC236}">
                  <a16:creationId xmlns:a16="http://schemas.microsoft.com/office/drawing/2014/main" id="{986A3D5E-793A-6E90-ECC3-60F197DEAD55}"/>
                </a:ext>
              </a:extLst>
            </p:cNvPr>
            <p:cNvSpPr/>
            <p:nvPr/>
          </p:nvSpPr>
          <p:spPr>
            <a:xfrm>
              <a:off x="10620163" y="4100573"/>
              <a:ext cx="99154" cy="61631"/>
            </a:xfrm>
            <a:custGeom>
              <a:avLst/>
              <a:gdLst>
                <a:gd name="csX0" fmla="*/ 82443 w 99154"/>
                <a:gd name="csY0" fmla="*/ 23700 h 61631"/>
                <a:gd name="csX1" fmla="*/ 99154 w 99154"/>
                <a:gd name="csY1" fmla="*/ 24392 h 61631"/>
                <a:gd name="csX2" fmla="*/ 91778 w 99154"/>
                <a:gd name="csY2" fmla="*/ 49747 h 61631"/>
                <a:gd name="csX3" fmla="*/ 59162 w 99154"/>
                <a:gd name="csY3" fmla="*/ 48019 h 61631"/>
                <a:gd name="csX4" fmla="*/ 5569 w 99154"/>
                <a:gd name="csY4" fmla="*/ 17822 h 61631"/>
                <a:gd name="csX5" fmla="*/ 13868 w 99154"/>
                <a:gd name="csY5" fmla="*/ 6412 h 61631"/>
                <a:gd name="csX6" fmla="*/ 82443 w 99154"/>
                <a:gd name="csY6" fmla="*/ 23585 h 616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9154" h="61631">
                  <a:moveTo>
                    <a:pt x="82443" y="23700"/>
                  </a:moveTo>
                  <a:cubicBezTo>
                    <a:pt x="86016" y="995"/>
                    <a:pt x="93622" y="2263"/>
                    <a:pt x="99154" y="24392"/>
                  </a:cubicBezTo>
                  <a:lnTo>
                    <a:pt x="91778" y="49747"/>
                  </a:lnTo>
                  <a:cubicBezTo>
                    <a:pt x="90510" y="66920"/>
                    <a:pt x="66077" y="64730"/>
                    <a:pt x="59162" y="48019"/>
                  </a:cubicBezTo>
                  <a:cubicBezTo>
                    <a:pt x="40376" y="52744"/>
                    <a:pt x="11332" y="36263"/>
                    <a:pt x="5569" y="17822"/>
                  </a:cubicBezTo>
                  <a:cubicBezTo>
                    <a:pt x="-4573" y="6528"/>
                    <a:pt x="-309" y="1572"/>
                    <a:pt x="13868" y="6412"/>
                  </a:cubicBezTo>
                  <a:cubicBezTo>
                    <a:pt x="41067" y="-7879"/>
                    <a:pt x="62735" y="3416"/>
                    <a:pt x="82443" y="23585"/>
                  </a:cubicBezTo>
                  <a:close/>
                </a:path>
              </a:pathLst>
            </a:custGeom>
            <a:solidFill>
              <a:srgbClr val="954607"/>
            </a:solidFill>
            <a:ln w="11479" cap="flat">
              <a:noFill/>
              <a:prstDash val="solid"/>
              <a:miter/>
            </a:ln>
          </p:spPr>
          <p:txBody>
            <a:bodyPr/>
            <a:lstStyle/>
            <a:p>
              <a:endParaRPr lang="en-US"/>
            </a:p>
          </p:txBody>
        </p:sp>
        <p:sp>
          <p:nvSpPr>
            <p:cNvPr id="1613" name="Freeform: Shape 1612">
              <a:extLst>
                <a:ext uri="{FF2B5EF4-FFF2-40B4-BE49-F238E27FC236}">
                  <a16:creationId xmlns:a16="http://schemas.microsoft.com/office/drawing/2014/main" id="{F0CFAD3D-ED60-AC40-6881-9139480B3BB8}"/>
                </a:ext>
              </a:extLst>
            </p:cNvPr>
            <p:cNvSpPr/>
            <p:nvPr/>
          </p:nvSpPr>
          <p:spPr>
            <a:xfrm>
              <a:off x="10670121" y="4159811"/>
              <a:ext cx="68328" cy="77409"/>
            </a:xfrm>
            <a:custGeom>
              <a:avLst/>
              <a:gdLst>
                <a:gd name="csX0" fmla="*/ 68328 w 68328"/>
                <a:gd name="csY0" fmla="*/ 77294 h 77409"/>
                <a:gd name="csX1" fmla="*/ 59338 w 68328"/>
                <a:gd name="csY1" fmla="*/ 77294 h 77409"/>
                <a:gd name="csX2" fmla="*/ 39976 w 68328"/>
                <a:gd name="csY2" fmla="*/ 32576 h 77409"/>
                <a:gd name="csX3" fmla="*/ 25224 w 68328"/>
                <a:gd name="csY3" fmla="*/ 60352 h 77409"/>
                <a:gd name="csX4" fmla="*/ 18193 w 68328"/>
                <a:gd name="csY4" fmla="*/ 49634 h 77409"/>
                <a:gd name="csX5" fmla="*/ 19000 w 68328"/>
                <a:gd name="csY5" fmla="*/ 15749 h 77409"/>
                <a:gd name="csX6" fmla="*/ 41589 w 68328"/>
                <a:gd name="csY6" fmla="*/ 8489 h 77409"/>
                <a:gd name="csX7" fmla="*/ 57379 w 68328"/>
                <a:gd name="csY7" fmla="*/ 27505 h 77409"/>
                <a:gd name="csX8" fmla="*/ 68328 w 68328"/>
                <a:gd name="csY8" fmla="*/ 77410 h 774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328" h="77409">
                  <a:moveTo>
                    <a:pt x="68328" y="77294"/>
                  </a:moveTo>
                  <a:lnTo>
                    <a:pt x="59338" y="77294"/>
                  </a:lnTo>
                  <a:cubicBezTo>
                    <a:pt x="54959" y="65423"/>
                    <a:pt x="45739" y="44908"/>
                    <a:pt x="39976" y="32576"/>
                  </a:cubicBezTo>
                  <a:lnTo>
                    <a:pt x="25224" y="60352"/>
                  </a:lnTo>
                  <a:cubicBezTo>
                    <a:pt x="20383" y="62542"/>
                    <a:pt x="18078" y="58969"/>
                    <a:pt x="18193" y="49634"/>
                  </a:cubicBezTo>
                  <a:cubicBezTo>
                    <a:pt x="-7047" y="49057"/>
                    <a:pt x="-5318" y="20705"/>
                    <a:pt x="19000" y="15749"/>
                  </a:cubicBezTo>
                  <a:cubicBezTo>
                    <a:pt x="8743" y="-1654"/>
                    <a:pt x="33752" y="-5457"/>
                    <a:pt x="41589" y="8489"/>
                  </a:cubicBezTo>
                  <a:cubicBezTo>
                    <a:pt x="44586" y="9987"/>
                    <a:pt x="56111" y="21858"/>
                    <a:pt x="57379" y="27505"/>
                  </a:cubicBezTo>
                  <a:lnTo>
                    <a:pt x="68328" y="77410"/>
                  </a:lnTo>
                  <a:close/>
                </a:path>
              </a:pathLst>
            </a:custGeom>
            <a:solidFill>
              <a:srgbClr val="DD5F15"/>
            </a:solidFill>
            <a:ln w="11479" cap="flat">
              <a:noFill/>
              <a:prstDash val="solid"/>
              <a:miter/>
            </a:ln>
          </p:spPr>
          <p:txBody>
            <a:bodyPr/>
            <a:lstStyle/>
            <a:p>
              <a:endParaRPr lang="en-US"/>
            </a:p>
          </p:txBody>
        </p:sp>
        <p:sp>
          <p:nvSpPr>
            <p:cNvPr id="1614" name="Freeform: Shape 1613">
              <a:extLst>
                <a:ext uri="{FF2B5EF4-FFF2-40B4-BE49-F238E27FC236}">
                  <a16:creationId xmlns:a16="http://schemas.microsoft.com/office/drawing/2014/main" id="{54F362E7-4933-67D4-3896-3B14506C7AD1}"/>
                </a:ext>
              </a:extLst>
            </p:cNvPr>
            <p:cNvSpPr/>
            <p:nvPr/>
          </p:nvSpPr>
          <p:spPr>
            <a:xfrm>
              <a:off x="10646550" y="4026489"/>
              <a:ext cx="101317" cy="40286"/>
            </a:xfrm>
            <a:custGeom>
              <a:avLst/>
              <a:gdLst>
                <a:gd name="csX0" fmla="*/ 59168 w 101317"/>
                <a:gd name="csY0" fmla="*/ 2586 h 40286"/>
                <a:gd name="csX1" fmla="*/ 92591 w 101317"/>
                <a:gd name="csY1" fmla="*/ 11806 h 40286"/>
                <a:gd name="csX2" fmla="*/ 101235 w 101317"/>
                <a:gd name="csY2" fmla="*/ 29900 h 40286"/>
                <a:gd name="csX3" fmla="*/ 5575 w 101317"/>
                <a:gd name="csY3" fmla="*/ 21141 h 40286"/>
                <a:gd name="csX4" fmla="*/ 5575 w 101317"/>
                <a:gd name="csY4" fmla="*/ 12497 h 40286"/>
                <a:gd name="csX5" fmla="*/ 59168 w 101317"/>
                <a:gd name="csY5" fmla="*/ 2470 h 40286"/>
              </a:gdLst>
              <a:ahLst/>
              <a:cxnLst>
                <a:cxn ang="0">
                  <a:pos x="csX0" y="csY0"/>
                </a:cxn>
                <a:cxn ang="0">
                  <a:pos x="csX1" y="csY1"/>
                </a:cxn>
                <a:cxn ang="0">
                  <a:pos x="csX2" y="csY2"/>
                </a:cxn>
                <a:cxn ang="0">
                  <a:pos x="csX3" y="csY3"/>
                </a:cxn>
                <a:cxn ang="0">
                  <a:pos x="csX4" y="csY4"/>
                </a:cxn>
                <a:cxn ang="0">
                  <a:pos x="csX5" y="csY5"/>
                </a:cxn>
              </a:cxnLst>
              <a:rect l="l" t="t" r="r" b="b"/>
              <a:pathLst>
                <a:path w="101317" h="40286">
                  <a:moveTo>
                    <a:pt x="59168" y="2586"/>
                  </a:moveTo>
                  <a:cubicBezTo>
                    <a:pt x="68042" y="972"/>
                    <a:pt x="86828" y="5006"/>
                    <a:pt x="92591" y="11806"/>
                  </a:cubicBezTo>
                  <a:cubicBezTo>
                    <a:pt x="87750" y="16301"/>
                    <a:pt x="90632" y="22294"/>
                    <a:pt x="101235" y="29900"/>
                  </a:cubicBezTo>
                  <a:cubicBezTo>
                    <a:pt x="103886" y="61019"/>
                    <a:pt x="42456" y="11345"/>
                    <a:pt x="5575" y="21141"/>
                  </a:cubicBezTo>
                  <a:cubicBezTo>
                    <a:pt x="-1916" y="18721"/>
                    <a:pt x="-1801" y="15840"/>
                    <a:pt x="5575" y="12497"/>
                  </a:cubicBezTo>
                  <a:cubicBezTo>
                    <a:pt x="9148" y="-2946"/>
                    <a:pt x="44070" y="-1102"/>
                    <a:pt x="59168" y="2470"/>
                  </a:cubicBezTo>
                  <a:close/>
                </a:path>
              </a:pathLst>
            </a:custGeom>
            <a:solidFill>
              <a:srgbClr val="E89E0F"/>
            </a:solidFill>
            <a:ln w="11479" cap="flat">
              <a:noFill/>
              <a:prstDash val="solid"/>
              <a:miter/>
            </a:ln>
          </p:spPr>
          <p:txBody>
            <a:bodyPr/>
            <a:lstStyle/>
            <a:p>
              <a:endParaRPr lang="en-US"/>
            </a:p>
          </p:txBody>
        </p:sp>
        <p:sp>
          <p:nvSpPr>
            <p:cNvPr id="1615" name="Freeform: Shape 1614">
              <a:extLst>
                <a:ext uri="{FF2B5EF4-FFF2-40B4-BE49-F238E27FC236}">
                  <a16:creationId xmlns:a16="http://schemas.microsoft.com/office/drawing/2014/main" id="{FA7C0BA5-FB6C-A0CE-8B24-38ED889B61FE}"/>
                </a:ext>
              </a:extLst>
            </p:cNvPr>
            <p:cNvSpPr/>
            <p:nvPr/>
          </p:nvSpPr>
          <p:spPr>
            <a:xfrm>
              <a:off x="10687611" y="4074830"/>
              <a:ext cx="42383" cy="50134"/>
            </a:xfrm>
            <a:custGeom>
              <a:avLst/>
              <a:gdLst>
                <a:gd name="csX0" fmla="*/ 31707 w 42383"/>
                <a:gd name="csY0" fmla="*/ 50135 h 50134"/>
                <a:gd name="csX1" fmla="*/ 14995 w 42383"/>
                <a:gd name="csY1" fmla="*/ 49443 h 50134"/>
                <a:gd name="csX2" fmla="*/ 14649 w 42383"/>
                <a:gd name="csY2" fmla="*/ 41376 h 50134"/>
                <a:gd name="csX3" fmla="*/ 8426 w 42383"/>
                <a:gd name="csY3" fmla="*/ 0 h 50134"/>
                <a:gd name="csX4" fmla="*/ 40005 w 42383"/>
                <a:gd name="csY4" fmla="*/ 14983 h 50134"/>
                <a:gd name="csX5" fmla="*/ 31822 w 42383"/>
                <a:gd name="csY5" fmla="*/ 50135 h 50134"/>
              </a:gdLst>
              <a:ahLst/>
              <a:cxnLst>
                <a:cxn ang="0">
                  <a:pos x="csX0" y="csY0"/>
                </a:cxn>
                <a:cxn ang="0">
                  <a:pos x="csX1" y="csY1"/>
                </a:cxn>
                <a:cxn ang="0">
                  <a:pos x="csX2" y="csY2"/>
                </a:cxn>
                <a:cxn ang="0">
                  <a:pos x="csX3" y="csY3"/>
                </a:cxn>
                <a:cxn ang="0">
                  <a:pos x="csX4" y="csY4"/>
                </a:cxn>
                <a:cxn ang="0">
                  <a:pos x="csX5" y="csY5"/>
                </a:cxn>
              </a:cxnLst>
              <a:rect l="l" t="t" r="r" b="b"/>
              <a:pathLst>
                <a:path w="42383" h="50134">
                  <a:moveTo>
                    <a:pt x="31707" y="50135"/>
                  </a:moveTo>
                  <a:lnTo>
                    <a:pt x="14995" y="49443"/>
                  </a:lnTo>
                  <a:cubicBezTo>
                    <a:pt x="8771" y="48060"/>
                    <a:pt x="9002" y="45294"/>
                    <a:pt x="14649" y="41376"/>
                  </a:cubicBezTo>
                  <a:cubicBezTo>
                    <a:pt x="-2523" y="20169"/>
                    <a:pt x="-4598" y="6339"/>
                    <a:pt x="8426" y="0"/>
                  </a:cubicBezTo>
                  <a:cubicBezTo>
                    <a:pt x="19259" y="4264"/>
                    <a:pt x="32744" y="9796"/>
                    <a:pt x="40005" y="14983"/>
                  </a:cubicBezTo>
                  <a:cubicBezTo>
                    <a:pt x="47266" y="20169"/>
                    <a:pt x="35971" y="44142"/>
                    <a:pt x="31822" y="50135"/>
                  </a:cubicBezTo>
                  <a:close/>
                </a:path>
              </a:pathLst>
            </a:custGeom>
            <a:solidFill>
              <a:srgbClr val="CE6609"/>
            </a:solidFill>
            <a:ln w="11479" cap="flat">
              <a:noFill/>
              <a:prstDash val="solid"/>
              <a:miter/>
            </a:ln>
          </p:spPr>
          <p:txBody>
            <a:bodyPr/>
            <a:lstStyle/>
            <a:p>
              <a:endParaRPr lang="en-US"/>
            </a:p>
          </p:txBody>
        </p:sp>
        <p:sp>
          <p:nvSpPr>
            <p:cNvPr id="1616" name="Freeform: Shape 1615">
              <a:extLst>
                <a:ext uri="{FF2B5EF4-FFF2-40B4-BE49-F238E27FC236}">
                  <a16:creationId xmlns:a16="http://schemas.microsoft.com/office/drawing/2014/main" id="{EF2583EB-4E7C-D789-4FFA-889C79BF1243}"/>
                </a:ext>
              </a:extLst>
            </p:cNvPr>
            <p:cNvSpPr/>
            <p:nvPr/>
          </p:nvSpPr>
          <p:spPr>
            <a:xfrm>
              <a:off x="10661513" y="4062325"/>
              <a:ext cx="40632" cy="53948"/>
            </a:xfrm>
            <a:custGeom>
              <a:avLst/>
              <a:gdLst>
                <a:gd name="csX0" fmla="*/ 25188 w 40632"/>
                <a:gd name="csY0" fmla="*/ 2593 h 53948"/>
                <a:gd name="csX1" fmla="*/ 34408 w 40632"/>
                <a:gd name="csY1" fmla="*/ 12505 h 53948"/>
                <a:gd name="csX2" fmla="*/ 40632 w 40632"/>
                <a:gd name="csY2" fmla="*/ 53881 h 53948"/>
                <a:gd name="csX3" fmla="*/ 8707 w 40632"/>
                <a:gd name="csY3" fmla="*/ 22878 h 53948"/>
                <a:gd name="csX4" fmla="*/ 7900 w 40632"/>
                <a:gd name="csY4" fmla="*/ 2593 h 53948"/>
                <a:gd name="csX5" fmla="*/ 25188 w 40632"/>
                <a:gd name="csY5" fmla="*/ 2593 h 53948"/>
              </a:gdLst>
              <a:ahLst/>
              <a:cxnLst>
                <a:cxn ang="0">
                  <a:pos x="csX0" y="csY0"/>
                </a:cxn>
                <a:cxn ang="0">
                  <a:pos x="csX1" y="csY1"/>
                </a:cxn>
                <a:cxn ang="0">
                  <a:pos x="csX2" y="csY2"/>
                </a:cxn>
                <a:cxn ang="0">
                  <a:pos x="csX3" y="csY3"/>
                </a:cxn>
                <a:cxn ang="0">
                  <a:pos x="csX4" y="csY4"/>
                </a:cxn>
                <a:cxn ang="0">
                  <a:pos x="csX5" y="csY5"/>
                </a:cxn>
              </a:cxnLst>
              <a:rect l="l" t="t" r="r" b="b"/>
              <a:pathLst>
                <a:path w="40632" h="53948">
                  <a:moveTo>
                    <a:pt x="25188" y="2593"/>
                  </a:moveTo>
                  <a:lnTo>
                    <a:pt x="34408" y="12505"/>
                  </a:lnTo>
                  <a:lnTo>
                    <a:pt x="40632" y="53881"/>
                  </a:lnTo>
                  <a:cubicBezTo>
                    <a:pt x="26341" y="55033"/>
                    <a:pt x="-4777" y="41433"/>
                    <a:pt x="8707" y="22878"/>
                  </a:cubicBezTo>
                  <a:cubicBezTo>
                    <a:pt x="-3740" y="18383"/>
                    <a:pt x="-1781" y="11468"/>
                    <a:pt x="7900" y="2593"/>
                  </a:cubicBezTo>
                  <a:cubicBezTo>
                    <a:pt x="11012" y="-864"/>
                    <a:pt x="16775" y="-864"/>
                    <a:pt x="25188" y="2593"/>
                  </a:cubicBezTo>
                  <a:close/>
                </a:path>
              </a:pathLst>
            </a:custGeom>
            <a:solidFill>
              <a:srgbClr val="B84A0B"/>
            </a:solidFill>
            <a:ln w="11479" cap="flat">
              <a:noFill/>
              <a:prstDash val="solid"/>
              <a:miter/>
            </a:ln>
          </p:spPr>
          <p:txBody>
            <a:bodyPr/>
            <a:lstStyle/>
            <a:p>
              <a:endParaRPr lang="en-US"/>
            </a:p>
          </p:txBody>
        </p:sp>
        <p:sp>
          <p:nvSpPr>
            <p:cNvPr id="1617" name="Freeform: Shape 1616">
              <a:extLst>
                <a:ext uri="{FF2B5EF4-FFF2-40B4-BE49-F238E27FC236}">
                  <a16:creationId xmlns:a16="http://schemas.microsoft.com/office/drawing/2014/main" id="{3DE5F84D-41C0-A699-FE48-6E657A45B2BE}"/>
                </a:ext>
              </a:extLst>
            </p:cNvPr>
            <p:cNvSpPr/>
            <p:nvPr/>
          </p:nvSpPr>
          <p:spPr>
            <a:xfrm>
              <a:off x="10592963" y="4030424"/>
              <a:ext cx="59277" cy="50197"/>
            </a:xfrm>
            <a:custGeom>
              <a:avLst/>
              <a:gdLst>
                <a:gd name="csX0" fmla="*/ 59278 w 59277"/>
                <a:gd name="csY0" fmla="*/ 8677 h 50197"/>
                <a:gd name="csX1" fmla="*/ 59278 w 59277"/>
                <a:gd name="csY1" fmla="*/ 17321 h 50197"/>
                <a:gd name="csX2" fmla="*/ 50634 w 59277"/>
                <a:gd name="csY2" fmla="*/ 25965 h 50197"/>
                <a:gd name="csX3" fmla="*/ 24702 w 59277"/>
                <a:gd name="csY3" fmla="*/ 43138 h 50197"/>
                <a:gd name="csX4" fmla="*/ 7414 w 59277"/>
                <a:gd name="csY4" fmla="*/ 43138 h 50197"/>
                <a:gd name="csX5" fmla="*/ 16058 w 59277"/>
                <a:gd name="csY5" fmla="*/ 25965 h 50197"/>
                <a:gd name="csX6" fmla="*/ 41990 w 59277"/>
                <a:gd name="csY6" fmla="*/ 8793 h 50197"/>
                <a:gd name="csX7" fmla="*/ 59278 w 59277"/>
                <a:gd name="csY7" fmla="*/ 8793 h 501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277" h="50197">
                  <a:moveTo>
                    <a:pt x="59278" y="8677"/>
                  </a:moveTo>
                  <a:lnTo>
                    <a:pt x="59278" y="17321"/>
                  </a:lnTo>
                  <a:lnTo>
                    <a:pt x="50634" y="25965"/>
                  </a:lnTo>
                  <a:cubicBezTo>
                    <a:pt x="46715" y="33111"/>
                    <a:pt x="38071" y="38874"/>
                    <a:pt x="24702" y="43138"/>
                  </a:cubicBezTo>
                  <a:cubicBezTo>
                    <a:pt x="19516" y="51667"/>
                    <a:pt x="9604" y="53395"/>
                    <a:pt x="7414" y="43138"/>
                  </a:cubicBezTo>
                  <a:cubicBezTo>
                    <a:pt x="-4803" y="41409"/>
                    <a:pt x="-1921" y="35647"/>
                    <a:pt x="16058" y="25965"/>
                  </a:cubicBezTo>
                  <a:cubicBezTo>
                    <a:pt x="13983" y="16860"/>
                    <a:pt x="22627" y="11098"/>
                    <a:pt x="41990" y="8793"/>
                  </a:cubicBezTo>
                  <a:cubicBezTo>
                    <a:pt x="45678" y="-1811"/>
                    <a:pt x="56857" y="-4000"/>
                    <a:pt x="59278" y="8793"/>
                  </a:cubicBezTo>
                  <a:close/>
                </a:path>
              </a:pathLst>
            </a:custGeom>
            <a:solidFill>
              <a:srgbClr val="F0A90D"/>
            </a:solidFill>
            <a:ln w="11479" cap="flat">
              <a:noFill/>
              <a:prstDash val="solid"/>
              <a:miter/>
            </a:ln>
          </p:spPr>
          <p:txBody>
            <a:bodyPr/>
            <a:lstStyle/>
            <a:p>
              <a:endParaRPr lang="en-US"/>
            </a:p>
          </p:txBody>
        </p:sp>
        <p:sp>
          <p:nvSpPr>
            <p:cNvPr id="1618" name="Freeform: Shape 1617">
              <a:extLst>
                <a:ext uri="{FF2B5EF4-FFF2-40B4-BE49-F238E27FC236}">
                  <a16:creationId xmlns:a16="http://schemas.microsoft.com/office/drawing/2014/main" id="{0EFC6656-982E-1D07-B60B-5268EEEE19FA}"/>
                </a:ext>
              </a:extLst>
            </p:cNvPr>
            <p:cNvSpPr/>
            <p:nvPr/>
          </p:nvSpPr>
          <p:spPr>
            <a:xfrm>
              <a:off x="10617665" y="4056271"/>
              <a:ext cx="69036" cy="21435"/>
            </a:xfrm>
            <a:custGeom>
              <a:avLst/>
              <a:gdLst>
                <a:gd name="csX0" fmla="*/ 25932 w 69036"/>
                <a:gd name="csY0" fmla="*/ 4 h 21435"/>
                <a:gd name="csX1" fmla="*/ 69036 w 69036"/>
                <a:gd name="csY1" fmla="*/ 8648 h 21435"/>
                <a:gd name="csX2" fmla="*/ 51748 w 69036"/>
                <a:gd name="csY2" fmla="*/ 8648 h 21435"/>
                <a:gd name="csX3" fmla="*/ 8644 w 69036"/>
                <a:gd name="csY3" fmla="*/ 17292 h 21435"/>
                <a:gd name="csX4" fmla="*/ 0 w 69036"/>
                <a:gd name="csY4" fmla="*/ 17292 h 21435"/>
                <a:gd name="csX5" fmla="*/ 25932 w 69036"/>
                <a:gd name="csY5" fmla="*/ 119 h 21435"/>
              </a:gdLst>
              <a:ahLst/>
              <a:cxnLst>
                <a:cxn ang="0">
                  <a:pos x="csX0" y="csY0"/>
                </a:cxn>
                <a:cxn ang="0">
                  <a:pos x="csX1" y="csY1"/>
                </a:cxn>
                <a:cxn ang="0">
                  <a:pos x="csX2" y="csY2"/>
                </a:cxn>
                <a:cxn ang="0">
                  <a:pos x="csX3" y="csY3"/>
                </a:cxn>
                <a:cxn ang="0">
                  <a:pos x="csX4" y="csY4"/>
                </a:cxn>
                <a:cxn ang="0">
                  <a:pos x="csX5" y="csY5"/>
                </a:cxn>
              </a:cxnLst>
              <a:rect l="l" t="t" r="r" b="b"/>
              <a:pathLst>
                <a:path w="69036" h="21435">
                  <a:moveTo>
                    <a:pt x="25932" y="4"/>
                  </a:moveTo>
                  <a:cubicBezTo>
                    <a:pt x="40454" y="-112"/>
                    <a:pt x="59470" y="2424"/>
                    <a:pt x="69036" y="8648"/>
                  </a:cubicBezTo>
                  <a:lnTo>
                    <a:pt x="51748" y="8648"/>
                  </a:lnTo>
                  <a:cubicBezTo>
                    <a:pt x="52786" y="24092"/>
                    <a:pt x="19939" y="23631"/>
                    <a:pt x="8644" y="17292"/>
                  </a:cubicBezTo>
                  <a:lnTo>
                    <a:pt x="0" y="17292"/>
                  </a:lnTo>
                  <a:cubicBezTo>
                    <a:pt x="5763" y="9915"/>
                    <a:pt x="16251" y="3231"/>
                    <a:pt x="25932" y="119"/>
                  </a:cubicBezTo>
                  <a:close/>
                </a:path>
              </a:pathLst>
            </a:custGeom>
            <a:solidFill>
              <a:srgbClr val="CE6609"/>
            </a:solidFill>
            <a:ln w="11479" cap="flat">
              <a:noFill/>
              <a:prstDash val="solid"/>
              <a:miter/>
            </a:ln>
          </p:spPr>
          <p:txBody>
            <a:bodyPr/>
            <a:lstStyle/>
            <a:p>
              <a:endParaRPr lang="en-US"/>
            </a:p>
          </p:txBody>
        </p:sp>
        <p:sp>
          <p:nvSpPr>
            <p:cNvPr id="1619" name="Freeform: Shape 1618">
              <a:extLst>
                <a:ext uri="{FF2B5EF4-FFF2-40B4-BE49-F238E27FC236}">
                  <a16:creationId xmlns:a16="http://schemas.microsoft.com/office/drawing/2014/main" id="{70C67870-BD9D-A6DE-5852-BF2A2CF71CFD}"/>
                </a:ext>
              </a:extLst>
            </p:cNvPr>
            <p:cNvSpPr/>
            <p:nvPr/>
          </p:nvSpPr>
          <p:spPr>
            <a:xfrm>
              <a:off x="10667044" y="4148707"/>
              <a:ext cx="45012" cy="27520"/>
            </a:xfrm>
            <a:custGeom>
              <a:avLst/>
              <a:gdLst>
                <a:gd name="csX0" fmla="*/ 44897 w 45012"/>
                <a:gd name="csY0" fmla="*/ 1614 h 27520"/>
                <a:gd name="csX1" fmla="*/ 44666 w 45012"/>
                <a:gd name="csY1" fmla="*/ 19593 h 27520"/>
                <a:gd name="csX2" fmla="*/ 22077 w 45012"/>
                <a:gd name="csY2" fmla="*/ 26854 h 27520"/>
                <a:gd name="csX3" fmla="*/ 12396 w 45012"/>
                <a:gd name="csY3" fmla="*/ 0 h 27520"/>
                <a:gd name="csX4" fmla="*/ 45012 w 45012"/>
                <a:gd name="csY4" fmla="*/ 1729 h 27520"/>
              </a:gdLst>
              <a:ahLst/>
              <a:cxnLst>
                <a:cxn ang="0">
                  <a:pos x="csX0" y="csY0"/>
                </a:cxn>
                <a:cxn ang="0">
                  <a:pos x="csX1" y="csY1"/>
                </a:cxn>
                <a:cxn ang="0">
                  <a:pos x="csX2" y="csY2"/>
                </a:cxn>
                <a:cxn ang="0">
                  <a:pos x="csX3" y="csY3"/>
                </a:cxn>
                <a:cxn ang="0">
                  <a:pos x="csX4" y="csY4"/>
                </a:cxn>
              </a:cxnLst>
              <a:rect l="l" t="t" r="r" b="b"/>
              <a:pathLst>
                <a:path w="45012" h="27520">
                  <a:moveTo>
                    <a:pt x="44897" y="1614"/>
                  </a:moveTo>
                  <a:lnTo>
                    <a:pt x="44666" y="19593"/>
                  </a:lnTo>
                  <a:lnTo>
                    <a:pt x="22077" y="26854"/>
                  </a:lnTo>
                  <a:cubicBezTo>
                    <a:pt x="-2472" y="31118"/>
                    <a:pt x="-7774" y="14061"/>
                    <a:pt x="12396" y="0"/>
                  </a:cubicBezTo>
                  <a:lnTo>
                    <a:pt x="45012" y="1729"/>
                  </a:lnTo>
                  <a:close/>
                </a:path>
              </a:pathLst>
            </a:custGeom>
            <a:solidFill>
              <a:srgbClr val="C66809"/>
            </a:solidFill>
            <a:ln w="11479" cap="flat">
              <a:noFill/>
              <a:prstDash val="solid"/>
              <a:miter/>
            </a:ln>
          </p:spPr>
          <p:txBody>
            <a:bodyPr/>
            <a:lstStyle/>
            <a:p>
              <a:endParaRPr lang="en-US"/>
            </a:p>
          </p:txBody>
        </p:sp>
        <p:sp>
          <p:nvSpPr>
            <p:cNvPr id="1620" name="Freeform: Shape 1619">
              <a:extLst>
                <a:ext uri="{FF2B5EF4-FFF2-40B4-BE49-F238E27FC236}">
                  <a16:creationId xmlns:a16="http://schemas.microsoft.com/office/drawing/2014/main" id="{88A04EFB-7BDF-2423-EE21-2D327C9F99C6}"/>
                </a:ext>
              </a:extLst>
            </p:cNvPr>
            <p:cNvSpPr/>
            <p:nvPr/>
          </p:nvSpPr>
          <p:spPr>
            <a:xfrm>
              <a:off x="10720947" y="4036323"/>
              <a:ext cx="26837" cy="20066"/>
            </a:xfrm>
            <a:custGeom>
              <a:avLst/>
              <a:gdLst>
                <a:gd name="csX0" fmla="*/ 18194 w 26837"/>
                <a:gd name="csY0" fmla="*/ 1972 h 20066"/>
                <a:gd name="csX1" fmla="*/ 26146 w 26837"/>
                <a:gd name="csY1" fmla="*/ 11308 h 20066"/>
                <a:gd name="csX2" fmla="*/ 26838 w 26837"/>
                <a:gd name="csY2" fmla="*/ 20067 h 20066"/>
                <a:gd name="csX3" fmla="*/ 1252 w 26837"/>
                <a:gd name="csY3" fmla="*/ 18453 h 20066"/>
                <a:gd name="csX4" fmla="*/ 6208 w 26837"/>
                <a:gd name="csY4" fmla="*/ 13 h 20066"/>
                <a:gd name="csX5" fmla="*/ 18194 w 26837"/>
                <a:gd name="csY5" fmla="*/ 1972 h 20066"/>
              </a:gdLst>
              <a:ahLst/>
              <a:cxnLst>
                <a:cxn ang="0">
                  <a:pos x="csX0" y="csY0"/>
                </a:cxn>
                <a:cxn ang="0">
                  <a:pos x="csX1" y="csY1"/>
                </a:cxn>
                <a:cxn ang="0">
                  <a:pos x="csX2" y="csY2"/>
                </a:cxn>
                <a:cxn ang="0">
                  <a:pos x="csX3" y="csY3"/>
                </a:cxn>
                <a:cxn ang="0">
                  <a:pos x="csX4" y="csY4"/>
                </a:cxn>
                <a:cxn ang="0">
                  <a:pos x="csX5" y="csY5"/>
                </a:cxn>
              </a:cxnLst>
              <a:rect l="l" t="t" r="r" b="b"/>
              <a:pathLst>
                <a:path w="26837" h="20066">
                  <a:moveTo>
                    <a:pt x="18194" y="1972"/>
                  </a:moveTo>
                  <a:lnTo>
                    <a:pt x="26146" y="11308"/>
                  </a:lnTo>
                  <a:lnTo>
                    <a:pt x="26838" y="20067"/>
                  </a:lnTo>
                  <a:lnTo>
                    <a:pt x="1252" y="18453"/>
                  </a:lnTo>
                  <a:cubicBezTo>
                    <a:pt x="-2321" y="18223"/>
                    <a:pt x="2519" y="-563"/>
                    <a:pt x="6208" y="13"/>
                  </a:cubicBezTo>
                  <a:lnTo>
                    <a:pt x="18194" y="1972"/>
                  </a:lnTo>
                  <a:close/>
                </a:path>
              </a:pathLst>
            </a:custGeom>
            <a:solidFill>
              <a:srgbClr val="ECAD0F"/>
            </a:solidFill>
            <a:ln w="11479" cap="flat">
              <a:noFill/>
              <a:prstDash val="solid"/>
              <a:miter/>
            </a:ln>
          </p:spPr>
          <p:txBody>
            <a:bodyPr/>
            <a:lstStyle/>
            <a:p>
              <a:endParaRPr lang="en-US"/>
            </a:p>
          </p:txBody>
        </p:sp>
        <p:sp>
          <p:nvSpPr>
            <p:cNvPr id="1621" name="Freeform: Shape 1620">
              <a:extLst>
                <a:ext uri="{FF2B5EF4-FFF2-40B4-BE49-F238E27FC236}">
                  <a16:creationId xmlns:a16="http://schemas.microsoft.com/office/drawing/2014/main" id="{5DB71CB6-15C4-5478-862D-58FC16BFEE37}"/>
                </a:ext>
              </a:extLst>
            </p:cNvPr>
            <p:cNvSpPr/>
            <p:nvPr/>
          </p:nvSpPr>
          <p:spPr>
            <a:xfrm>
              <a:off x="9902062" y="4245302"/>
              <a:ext cx="41153" cy="43206"/>
            </a:xfrm>
            <a:custGeom>
              <a:avLst/>
              <a:gdLst>
                <a:gd name="csX0" fmla="*/ 28813 w 41153"/>
                <a:gd name="csY0" fmla="*/ 18312 h 43206"/>
                <a:gd name="csX1" fmla="*/ 33308 w 41153"/>
                <a:gd name="csY1" fmla="*/ 34447 h 43206"/>
                <a:gd name="csX2" fmla="*/ 26162 w 41153"/>
                <a:gd name="csY2" fmla="*/ 43206 h 43206"/>
                <a:gd name="csX3" fmla="*/ 0 w 41153"/>
                <a:gd name="csY3" fmla="*/ 1139 h 43206"/>
                <a:gd name="csX4" fmla="*/ 28698 w 41153"/>
                <a:gd name="csY4" fmla="*/ 18312 h 43206"/>
              </a:gdLst>
              <a:ahLst/>
              <a:cxnLst>
                <a:cxn ang="0">
                  <a:pos x="csX0" y="csY0"/>
                </a:cxn>
                <a:cxn ang="0">
                  <a:pos x="csX1" y="csY1"/>
                </a:cxn>
                <a:cxn ang="0">
                  <a:pos x="csX2" y="csY2"/>
                </a:cxn>
                <a:cxn ang="0">
                  <a:pos x="csX3" y="csY3"/>
                </a:cxn>
                <a:cxn ang="0">
                  <a:pos x="csX4" y="csY4"/>
                </a:cxn>
              </a:cxnLst>
              <a:rect l="l" t="t" r="r" b="b"/>
              <a:pathLst>
                <a:path w="41153" h="43206">
                  <a:moveTo>
                    <a:pt x="28813" y="18312"/>
                  </a:moveTo>
                  <a:cubicBezTo>
                    <a:pt x="41145" y="17851"/>
                    <a:pt x="46908" y="29261"/>
                    <a:pt x="33308" y="34447"/>
                  </a:cubicBezTo>
                  <a:lnTo>
                    <a:pt x="26162" y="43206"/>
                  </a:lnTo>
                  <a:cubicBezTo>
                    <a:pt x="14407" y="31681"/>
                    <a:pt x="6224" y="18542"/>
                    <a:pt x="0" y="1139"/>
                  </a:cubicBezTo>
                  <a:cubicBezTo>
                    <a:pt x="8644" y="-4047"/>
                    <a:pt x="20745" y="9668"/>
                    <a:pt x="28698" y="18312"/>
                  </a:cubicBezTo>
                  <a:close/>
                </a:path>
              </a:pathLst>
            </a:custGeom>
            <a:solidFill>
              <a:srgbClr val="804204"/>
            </a:solidFill>
            <a:ln w="11479" cap="flat">
              <a:noFill/>
              <a:prstDash val="solid"/>
              <a:miter/>
            </a:ln>
          </p:spPr>
          <p:txBody>
            <a:bodyPr/>
            <a:lstStyle/>
            <a:p>
              <a:endParaRPr lang="en-US"/>
            </a:p>
          </p:txBody>
        </p:sp>
        <p:sp>
          <p:nvSpPr>
            <p:cNvPr id="1622" name="Freeform: Shape 1621">
              <a:extLst>
                <a:ext uri="{FF2B5EF4-FFF2-40B4-BE49-F238E27FC236}">
                  <a16:creationId xmlns:a16="http://schemas.microsoft.com/office/drawing/2014/main" id="{C3479F45-FE69-522B-1638-75EBAB11B8B0}"/>
                </a:ext>
              </a:extLst>
            </p:cNvPr>
            <p:cNvSpPr/>
            <p:nvPr/>
          </p:nvSpPr>
          <p:spPr>
            <a:xfrm>
              <a:off x="9877974" y="4288278"/>
              <a:ext cx="49443" cy="26392"/>
            </a:xfrm>
            <a:custGeom>
              <a:avLst/>
              <a:gdLst>
                <a:gd name="csX0" fmla="*/ 49443 w 49443"/>
                <a:gd name="csY0" fmla="*/ 26393 h 26392"/>
                <a:gd name="csX1" fmla="*/ 0 w 49443"/>
                <a:gd name="csY1" fmla="*/ 18440 h 26392"/>
                <a:gd name="csX2" fmla="*/ 0 w 49443"/>
                <a:gd name="csY2" fmla="*/ 10834 h 26392"/>
                <a:gd name="csX3" fmla="*/ 22128 w 49443"/>
                <a:gd name="csY3" fmla="*/ 0 h 26392"/>
                <a:gd name="csX4" fmla="*/ 49443 w 49443"/>
                <a:gd name="csY4" fmla="*/ 26393 h 26392"/>
              </a:gdLst>
              <a:ahLst/>
              <a:cxnLst>
                <a:cxn ang="0">
                  <a:pos x="csX0" y="csY0"/>
                </a:cxn>
                <a:cxn ang="0">
                  <a:pos x="csX1" y="csY1"/>
                </a:cxn>
                <a:cxn ang="0">
                  <a:pos x="csX2" y="csY2"/>
                </a:cxn>
                <a:cxn ang="0">
                  <a:pos x="csX3" y="csY3"/>
                </a:cxn>
                <a:cxn ang="0">
                  <a:pos x="csX4" y="csY4"/>
                </a:cxn>
              </a:cxnLst>
              <a:rect l="l" t="t" r="r" b="b"/>
              <a:pathLst>
                <a:path w="49443" h="26392">
                  <a:moveTo>
                    <a:pt x="49443" y="26393"/>
                  </a:moveTo>
                  <a:cubicBezTo>
                    <a:pt x="34230" y="26393"/>
                    <a:pt x="13024" y="24433"/>
                    <a:pt x="0" y="18440"/>
                  </a:cubicBezTo>
                  <a:lnTo>
                    <a:pt x="0" y="10834"/>
                  </a:lnTo>
                  <a:cubicBezTo>
                    <a:pt x="0" y="10834"/>
                    <a:pt x="22128" y="0"/>
                    <a:pt x="22128" y="0"/>
                  </a:cubicBezTo>
                  <a:cubicBezTo>
                    <a:pt x="31464" y="8183"/>
                    <a:pt x="41145" y="17403"/>
                    <a:pt x="49443" y="26393"/>
                  </a:cubicBezTo>
                  <a:close/>
                </a:path>
              </a:pathLst>
            </a:custGeom>
            <a:solidFill>
              <a:srgbClr val="D59507"/>
            </a:solidFill>
            <a:ln w="11479" cap="flat">
              <a:noFill/>
              <a:prstDash val="solid"/>
              <a:miter/>
            </a:ln>
          </p:spPr>
          <p:txBody>
            <a:bodyPr/>
            <a:lstStyle/>
            <a:p>
              <a:endParaRPr lang="en-US"/>
            </a:p>
          </p:txBody>
        </p:sp>
        <p:sp>
          <p:nvSpPr>
            <p:cNvPr id="1623" name="Freeform: Shape 1622">
              <a:extLst>
                <a:ext uri="{FF2B5EF4-FFF2-40B4-BE49-F238E27FC236}">
                  <a16:creationId xmlns:a16="http://schemas.microsoft.com/office/drawing/2014/main" id="{603B41F1-4816-B257-3300-549EE1AEE400}"/>
                </a:ext>
              </a:extLst>
            </p:cNvPr>
            <p:cNvSpPr/>
            <p:nvPr/>
          </p:nvSpPr>
          <p:spPr>
            <a:xfrm>
              <a:off x="9833487" y="4114189"/>
              <a:ext cx="122458" cy="129068"/>
            </a:xfrm>
            <a:custGeom>
              <a:avLst/>
              <a:gdLst>
                <a:gd name="csX0" fmla="*/ 50365 w 122458"/>
                <a:gd name="csY0" fmla="*/ 26565 h 129068"/>
                <a:gd name="csX1" fmla="*/ 102459 w 122458"/>
                <a:gd name="csY1" fmla="*/ 94795 h 129068"/>
                <a:gd name="csX2" fmla="*/ 111334 w 122458"/>
                <a:gd name="csY2" fmla="*/ 115195 h 129068"/>
                <a:gd name="csX3" fmla="*/ 95314 w 122458"/>
                <a:gd name="csY3" fmla="*/ 115540 h 129068"/>
                <a:gd name="csX4" fmla="*/ 74223 w 122458"/>
                <a:gd name="csY4" fmla="*/ 95371 h 129068"/>
                <a:gd name="csX5" fmla="*/ 32962 w 122458"/>
                <a:gd name="csY5" fmla="*/ 41318 h 129068"/>
                <a:gd name="csX6" fmla="*/ 0 w 122458"/>
                <a:gd name="csY6" fmla="*/ 11352 h 129068"/>
                <a:gd name="csX7" fmla="*/ 50250 w 122458"/>
                <a:gd name="csY7" fmla="*/ 26565 h 129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2458" h="129068">
                  <a:moveTo>
                    <a:pt x="50365" y="26565"/>
                  </a:moveTo>
                  <a:cubicBezTo>
                    <a:pt x="69497" y="40165"/>
                    <a:pt x="108222" y="69670"/>
                    <a:pt x="102459" y="94795"/>
                  </a:cubicBezTo>
                  <a:cubicBezTo>
                    <a:pt x="124242" y="91914"/>
                    <a:pt x="129774" y="100442"/>
                    <a:pt x="111334" y="115195"/>
                  </a:cubicBezTo>
                  <a:cubicBezTo>
                    <a:pt x="112486" y="133866"/>
                    <a:pt x="100500" y="133405"/>
                    <a:pt x="95314" y="115540"/>
                  </a:cubicBezTo>
                  <a:lnTo>
                    <a:pt x="74223" y="95371"/>
                  </a:lnTo>
                  <a:cubicBezTo>
                    <a:pt x="65002" y="75548"/>
                    <a:pt x="50250" y="56070"/>
                    <a:pt x="32962" y="41318"/>
                  </a:cubicBezTo>
                  <a:cubicBezTo>
                    <a:pt x="15559" y="36362"/>
                    <a:pt x="4264" y="25413"/>
                    <a:pt x="0" y="11352"/>
                  </a:cubicBezTo>
                  <a:cubicBezTo>
                    <a:pt x="6339" y="-13658"/>
                    <a:pt x="49328" y="7779"/>
                    <a:pt x="50250" y="26565"/>
                  </a:cubicBezTo>
                  <a:close/>
                </a:path>
              </a:pathLst>
            </a:custGeom>
            <a:solidFill>
              <a:srgbClr val="C8C50F"/>
            </a:solidFill>
            <a:ln w="11479" cap="flat">
              <a:noFill/>
              <a:prstDash val="solid"/>
              <a:miter/>
            </a:ln>
          </p:spPr>
          <p:txBody>
            <a:bodyPr/>
            <a:lstStyle/>
            <a:p>
              <a:endParaRPr lang="en-US"/>
            </a:p>
          </p:txBody>
        </p:sp>
        <p:sp>
          <p:nvSpPr>
            <p:cNvPr id="1624" name="Freeform: Shape 1623">
              <a:extLst>
                <a:ext uri="{FF2B5EF4-FFF2-40B4-BE49-F238E27FC236}">
                  <a16:creationId xmlns:a16="http://schemas.microsoft.com/office/drawing/2014/main" id="{35CC3685-6A36-B87D-4D27-E38088073F74}"/>
                </a:ext>
              </a:extLst>
            </p:cNvPr>
            <p:cNvSpPr/>
            <p:nvPr/>
          </p:nvSpPr>
          <p:spPr>
            <a:xfrm>
              <a:off x="9927648" y="4222636"/>
              <a:ext cx="65913" cy="77959"/>
            </a:xfrm>
            <a:custGeom>
              <a:avLst/>
              <a:gdLst>
                <a:gd name="csX0" fmla="*/ 17173 w 65913"/>
                <a:gd name="csY0" fmla="*/ 6632 h 77959"/>
                <a:gd name="csX1" fmla="*/ 50826 w 65913"/>
                <a:gd name="csY1" fmla="*/ 31988 h 77959"/>
                <a:gd name="csX2" fmla="*/ 58318 w 65913"/>
                <a:gd name="csY2" fmla="*/ 62876 h 77959"/>
                <a:gd name="csX3" fmla="*/ 42067 w 65913"/>
                <a:gd name="csY3" fmla="*/ 62876 h 77959"/>
                <a:gd name="csX4" fmla="*/ 0 w 65913"/>
                <a:gd name="csY4" fmla="*/ 22652 h 77959"/>
                <a:gd name="csX5" fmla="*/ 1153 w 65913"/>
                <a:gd name="csY5" fmla="*/ 6863 h 77959"/>
                <a:gd name="csX6" fmla="*/ 17173 w 65913"/>
                <a:gd name="csY6" fmla="*/ 6517 h 779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913" h="77959">
                  <a:moveTo>
                    <a:pt x="17173" y="6632"/>
                  </a:moveTo>
                  <a:cubicBezTo>
                    <a:pt x="36535" y="-10655"/>
                    <a:pt x="62121" y="8707"/>
                    <a:pt x="50826" y="31988"/>
                  </a:cubicBezTo>
                  <a:cubicBezTo>
                    <a:pt x="67999" y="48930"/>
                    <a:pt x="70535" y="59188"/>
                    <a:pt x="58318" y="62876"/>
                  </a:cubicBezTo>
                  <a:cubicBezTo>
                    <a:pt x="58318" y="83160"/>
                    <a:pt x="47715" y="82814"/>
                    <a:pt x="42067" y="62876"/>
                  </a:cubicBezTo>
                  <a:cubicBezTo>
                    <a:pt x="19478" y="59533"/>
                    <a:pt x="7491" y="42822"/>
                    <a:pt x="0" y="22652"/>
                  </a:cubicBezTo>
                  <a:cubicBezTo>
                    <a:pt x="0" y="18734"/>
                    <a:pt x="807" y="10551"/>
                    <a:pt x="1153" y="6863"/>
                  </a:cubicBezTo>
                  <a:lnTo>
                    <a:pt x="17173" y="6517"/>
                  </a:lnTo>
                  <a:close/>
                </a:path>
              </a:pathLst>
            </a:custGeom>
            <a:solidFill>
              <a:srgbClr val="54AE4A"/>
            </a:solidFill>
            <a:ln w="11479" cap="flat">
              <a:noFill/>
              <a:prstDash val="solid"/>
              <a:miter/>
            </a:ln>
          </p:spPr>
          <p:txBody>
            <a:bodyPr/>
            <a:lstStyle/>
            <a:p>
              <a:endParaRPr lang="en-US"/>
            </a:p>
          </p:txBody>
        </p:sp>
        <p:sp>
          <p:nvSpPr>
            <p:cNvPr id="1625" name="Freeform: Shape 1624">
              <a:extLst>
                <a:ext uri="{FF2B5EF4-FFF2-40B4-BE49-F238E27FC236}">
                  <a16:creationId xmlns:a16="http://schemas.microsoft.com/office/drawing/2014/main" id="{5850520F-7170-556A-7777-EAB0AC58A505}"/>
                </a:ext>
              </a:extLst>
            </p:cNvPr>
            <p:cNvSpPr/>
            <p:nvPr/>
          </p:nvSpPr>
          <p:spPr>
            <a:xfrm>
              <a:off x="9927648" y="4245519"/>
              <a:ext cx="42728" cy="46813"/>
            </a:xfrm>
            <a:custGeom>
              <a:avLst/>
              <a:gdLst>
                <a:gd name="csX0" fmla="*/ 42067 w 42728"/>
                <a:gd name="csY0" fmla="*/ 40223 h 46813"/>
                <a:gd name="csX1" fmla="*/ 35152 w 42728"/>
                <a:gd name="csY1" fmla="*/ 43681 h 46813"/>
                <a:gd name="csX2" fmla="*/ 7607 w 42728"/>
                <a:gd name="csY2" fmla="*/ 34230 h 46813"/>
                <a:gd name="csX3" fmla="*/ 3112 w 42728"/>
                <a:gd name="csY3" fmla="*/ 18095 h 46813"/>
                <a:gd name="csX4" fmla="*/ 0 w 42728"/>
                <a:gd name="csY4" fmla="*/ 0 h 46813"/>
                <a:gd name="csX5" fmla="*/ 42067 w 42728"/>
                <a:gd name="csY5" fmla="*/ 40223 h 46813"/>
              </a:gdLst>
              <a:ahLst/>
              <a:cxnLst>
                <a:cxn ang="0">
                  <a:pos x="csX0" y="csY0"/>
                </a:cxn>
                <a:cxn ang="0">
                  <a:pos x="csX1" y="csY1"/>
                </a:cxn>
                <a:cxn ang="0">
                  <a:pos x="csX2" y="csY2"/>
                </a:cxn>
                <a:cxn ang="0">
                  <a:pos x="csX3" y="csY3"/>
                </a:cxn>
                <a:cxn ang="0">
                  <a:pos x="csX4" y="csY4"/>
                </a:cxn>
                <a:cxn ang="0">
                  <a:pos x="csX5" y="csY5"/>
                </a:cxn>
              </a:cxnLst>
              <a:rect l="l" t="t" r="r" b="b"/>
              <a:pathLst>
                <a:path w="42728" h="46813">
                  <a:moveTo>
                    <a:pt x="42067" y="40223"/>
                  </a:moveTo>
                  <a:cubicBezTo>
                    <a:pt x="44026" y="47715"/>
                    <a:pt x="41606" y="48752"/>
                    <a:pt x="35152" y="43681"/>
                  </a:cubicBezTo>
                  <a:lnTo>
                    <a:pt x="7607" y="34230"/>
                  </a:lnTo>
                  <a:lnTo>
                    <a:pt x="3112" y="18095"/>
                  </a:lnTo>
                  <a:cubicBezTo>
                    <a:pt x="1844" y="13715"/>
                    <a:pt x="0" y="4610"/>
                    <a:pt x="0" y="0"/>
                  </a:cubicBezTo>
                  <a:lnTo>
                    <a:pt x="42067" y="40223"/>
                  </a:lnTo>
                  <a:close/>
                </a:path>
              </a:pathLst>
            </a:custGeom>
            <a:solidFill>
              <a:srgbClr val="386E22"/>
            </a:solidFill>
            <a:ln w="11479" cap="flat">
              <a:noFill/>
              <a:prstDash val="solid"/>
              <a:miter/>
            </a:ln>
          </p:spPr>
          <p:txBody>
            <a:bodyPr/>
            <a:lstStyle/>
            <a:p>
              <a:endParaRPr lang="en-US"/>
            </a:p>
          </p:txBody>
        </p:sp>
        <p:sp>
          <p:nvSpPr>
            <p:cNvPr id="1626" name="Freeform: Shape 1625">
              <a:extLst>
                <a:ext uri="{FF2B5EF4-FFF2-40B4-BE49-F238E27FC236}">
                  <a16:creationId xmlns:a16="http://schemas.microsoft.com/office/drawing/2014/main" id="{41A09D4C-C528-1542-81F5-A9D877FCD9A0}"/>
                </a:ext>
              </a:extLst>
            </p:cNvPr>
            <p:cNvSpPr/>
            <p:nvPr/>
          </p:nvSpPr>
          <p:spPr>
            <a:xfrm>
              <a:off x="10775768" y="3448928"/>
              <a:ext cx="84503" cy="153127"/>
            </a:xfrm>
            <a:custGeom>
              <a:avLst/>
              <a:gdLst>
                <a:gd name="csX0" fmla="*/ 47623 w 84503"/>
                <a:gd name="csY0" fmla="*/ 8610 h 153127"/>
                <a:gd name="csX1" fmla="*/ 51656 w 84503"/>
                <a:gd name="csY1" fmla="*/ 19789 h 153127"/>
                <a:gd name="csX2" fmla="*/ 66409 w 84503"/>
                <a:gd name="csY2" fmla="*/ 46067 h 153127"/>
                <a:gd name="csX3" fmla="*/ 84503 w 84503"/>
                <a:gd name="csY3" fmla="*/ 65198 h 153127"/>
                <a:gd name="csX4" fmla="*/ 67792 w 84503"/>
                <a:gd name="csY4" fmla="*/ 65890 h 153127"/>
                <a:gd name="csX5" fmla="*/ 67331 w 84503"/>
                <a:gd name="csY5" fmla="*/ 116601 h 153127"/>
                <a:gd name="csX6" fmla="*/ 57073 w 84503"/>
                <a:gd name="csY6" fmla="*/ 151523 h 153127"/>
                <a:gd name="csX7" fmla="*/ 41975 w 84503"/>
                <a:gd name="csY7" fmla="*/ 133197 h 153127"/>
                <a:gd name="csX8" fmla="*/ 23535 w 84503"/>
                <a:gd name="csY8" fmla="*/ 89978 h 153127"/>
                <a:gd name="csX9" fmla="*/ 14199 w 84503"/>
                <a:gd name="csY9" fmla="*/ 81334 h 153127"/>
                <a:gd name="csX10" fmla="*/ 13508 w 84503"/>
                <a:gd name="csY10" fmla="*/ 72344 h 153127"/>
                <a:gd name="csX11" fmla="*/ 1522 w 84503"/>
                <a:gd name="csY11" fmla="*/ 55633 h 153127"/>
                <a:gd name="csX12" fmla="*/ 47738 w 84503"/>
                <a:gd name="csY12" fmla="*/ 8725 h 1531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4503" h="153127">
                  <a:moveTo>
                    <a:pt x="47623" y="8610"/>
                  </a:moveTo>
                  <a:lnTo>
                    <a:pt x="51656" y="19789"/>
                  </a:lnTo>
                  <a:cubicBezTo>
                    <a:pt x="58111" y="28433"/>
                    <a:pt x="63066" y="37307"/>
                    <a:pt x="66409" y="46067"/>
                  </a:cubicBezTo>
                  <a:lnTo>
                    <a:pt x="84503" y="65198"/>
                  </a:lnTo>
                  <a:cubicBezTo>
                    <a:pt x="82775" y="88134"/>
                    <a:pt x="75053" y="87557"/>
                    <a:pt x="67792" y="65890"/>
                  </a:cubicBezTo>
                  <a:cubicBezTo>
                    <a:pt x="68253" y="84446"/>
                    <a:pt x="68138" y="101273"/>
                    <a:pt x="67331" y="116601"/>
                  </a:cubicBezTo>
                  <a:cubicBezTo>
                    <a:pt x="65717" y="130892"/>
                    <a:pt x="62260" y="142533"/>
                    <a:pt x="57073" y="151523"/>
                  </a:cubicBezTo>
                  <a:cubicBezTo>
                    <a:pt x="49236" y="156363"/>
                    <a:pt x="44165" y="150255"/>
                    <a:pt x="41975" y="133197"/>
                  </a:cubicBezTo>
                  <a:cubicBezTo>
                    <a:pt x="31026" y="125360"/>
                    <a:pt x="24803" y="110954"/>
                    <a:pt x="23535" y="89978"/>
                  </a:cubicBezTo>
                  <a:cubicBezTo>
                    <a:pt x="10627" y="100812"/>
                    <a:pt x="5671" y="96086"/>
                    <a:pt x="14199" y="81334"/>
                  </a:cubicBezTo>
                  <a:cubicBezTo>
                    <a:pt x="6477" y="79375"/>
                    <a:pt x="6362" y="76378"/>
                    <a:pt x="13508" y="72344"/>
                  </a:cubicBezTo>
                  <a:lnTo>
                    <a:pt x="1522" y="55633"/>
                  </a:lnTo>
                  <a:cubicBezTo>
                    <a:pt x="-5163" y="3884"/>
                    <a:pt x="10166" y="-11790"/>
                    <a:pt x="47738" y="8725"/>
                  </a:cubicBezTo>
                  <a:close/>
                </a:path>
              </a:pathLst>
            </a:custGeom>
            <a:solidFill>
              <a:srgbClr val="299D39"/>
            </a:solidFill>
            <a:ln w="11479" cap="flat">
              <a:noFill/>
              <a:prstDash val="solid"/>
              <a:miter/>
            </a:ln>
          </p:spPr>
          <p:txBody>
            <a:bodyPr/>
            <a:lstStyle/>
            <a:p>
              <a:endParaRPr lang="en-US"/>
            </a:p>
          </p:txBody>
        </p:sp>
        <p:sp>
          <p:nvSpPr>
            <p:cNvPr id="1627" name="Freeform: Shape 1626">
              <a:extLst>
                <a:ext uri="{FF2B5EF4-FFF2-40B4-BE49-F238E27FC236}">
                  <a16:creationId xmlns:a16="http://schemas.microsoft.com/office/drawing/2014/main" id="{E245DBE1-579A-D7C9-6E30-E039B0F803C2}"/>
                </a:ext>
              </a:extLst>
            </p:cNvPr>
            <p:cNvSpPr/>
            <p:nvPr/>
          </p:nvSpPr>
          <p:spPr>
            <a:xfrm>
              <a:off x="10751588" y="3402332"/>
              <a:ext cx="71802" cy="125458"/>
            </a:xfrm>
            <a:custGeom>
              <a:avLst/>
              <a:gdLst>
                <a:gd name="csX0" fmla="*/ 39993 w 71802"/>
                <a:gd name="csY0" fmla="*/ 7607 h 125458"/>
                <a:gd name="csX1" fmla="*/ 33078 w 71802"/>
                <a:gd name="csY1" fmla="*/ 34345 h 125458"/>
                <a:gd name="csX2" fmla="*/ 71803 w 71802"/>
                <a:gd name="csY2" fmla="*/ 55321 h 125458"/>
                <a:gd name="csX3" fmla="*/ 42183 w 71802"/>
                <a:gd name="csY3" fmla="*/ 55091 h 125458"/>
                <a:gd name="csX4" fmla="*/ 37573 w 71802"/>
                <a:gd name="csY4" fmla="*/ 118941 h 125458"/>
                <a:gd name="csX5" fmla="*/ 12563 w 71802"/>
                <a:gd name="csY5" fmla="*/ 104073 h 125458"/>
                <a:gd name="csX6" fmla="*/ 12333 w 71802"/>
                <a:gd name="csY6" fmla="*/ 94277 h 125458"/>
                <a:gd name="csX7" fmla="*/ 40109 w 71802"/>
                <a:gd name="csY7" fmla="*/ 0 h 125458"/>
                <a:gd name="csX8" fmla="*/ 39878 w 71802"/>
                <a:gd name="csY8" fmla="*/ 7607 h 1254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1802" h="125458">
                  <a:moveTo>
                    <a:pt x="39993" y="7607"/>
                  </a:moveTo>
                  <a:lnTo>
                    <a:pt x="33078" y="34345"/>
                  </a:lnTo>
                  <a:lnTo>
                    <a:pt x="71803" y="55321"/>
                  </a:lnTo>
                  <a:lnTo>
                    <a:pt x="42183" y="55091"/>
                  </a:lnTo>
                  <a:lnTo>
                    <a:pt x="37573" y="118941"/>
                  </a:lnTo>
                  <a:cubicBezTo>
                    <a:pt x="29966" y="131157"/>
                    <a:pt x="21668" y="126202"/>
                    <a:pt x="12563" y="104073"/>
                  </a:cubicBezTo>
                  <a:cubicBezTo>
                    <a:pt x="-4033" y="105917"/>
                    <a:pt x="-4264" y="99348"/>
                    <a:pt x="12333" y="94277"/>
                  </a:cubicBezTo>
                  <a:cubicBezTo>
                    <a:pt x="11872" y="66616"/>
                    <a:pt x="6109" y="8183"/>
                    <a:pt x="40109" y="0"/>
                  </a:cubicBezTo>
                  <a:lnTo>
                    <a:pt x="39878" y="7607"/>
                  </a:lnTo>
                  <a:close/>
                </a:path>
              </a:pathLst>
            </a:custGeom>
            <a:solidFill>
              <a:srgbClr val="37A848"/>
            </a:solidFill>
            <a:ln w="11479" cap="flat">
              <a:noFill/>
              <a:prstDash val="solid"/>
              <a:miter/>
            </a:ln>
          </p:spPr>
          <p:txBody>
            <a:bodyPr/>
            <a:lstStyle/>
            <a:p>
              <a:endParaRPr lang="en-US"/>
            </a:p>
          </p:txBody>
        </p:sp>
        <p:sp>
          <p:nvSpPr>
            <p:cNvPr id="1628" name="Freeform: Shape 1627">
              <a:extLst>
                <a:ext uri="{FF2B5EF4-FFF2-40B4-BE49-F238E27FC236}">
                  <a16:creationId xmlns:a16="http://schemas.microsoft.com/office/drawing/2014/main" id="{240FA06D-2044-FEFB-3F63-0D48CF40A9B4}"/>
                </a:ext>
              </a:extLst>
            </p:cNvPr>
            <p:cNvSpPr/>
            <p:nvPr/>
          </p:nvSpPr>
          <p:spPr>
            <a:xfrm>
              <a:off x="10805757" y="3468717"/>
              <a:ext cx="55090" cy="28467"/>
            </a:xfrm>
            <a:custGeom>
              <a:avLst/>
              <a:gdLst>
                <a:gd name="csX0" fmla="*/ 21667 w 55090"/>
                <a:gd name="csY0" fmla="*/ 0 h 28467"/>
                <a:gd name="csX1" fmla="*/ 28467 w 55090"/>
                <a:gd name="csY1" fmla="*/ 692 h 28467"/>
                <a:gd name="csX2" fmla="*/ 55091 w 55090"/>
                <a:gd name="csY2" fmla="*/ 28467 h 28467"/>
                <a:gd name="csX3" fmla="*/ 36535 w 55090"/>
                <a:gd name="csY3" fmla="*/ 26278 h 28467"/>
                <a:gd name="csX4" fmla="*/ 0 w 55090"/>
                <a:gd name="csY4" fmla="*/ 11756 h 28467"/>
                <a:gd name="csX5" fmla="*/ 21783 w 55090"/>
                <a:gd name="csY5" fmla="*/ 0 h 28467"/>
              </a:gdLst>
              <a:ahLst/>
              <a:cxnLst>
                <a:cxn ang="0">
                  <a:pos x="csX0" y="csY0"/>
                </a:cxn>
                <a:cxn ang="0">
                  <a:pos x="csX1" y="csY1"/>
                </a:cxn>
                <a:cxn ang="0">
                  <a:pos x="csX2" y="csY2"/>
                </a:cxn>
                <a:cxn ang="0">
                  <a:pos x="csX3" y="csY3"/>
                </a:cxn>
                <a:cxn ang="0">
                  <a:pos x="csX4" y="csY4"/>
                </a:cxn>
                <a:cxn ang="0">
                  <a:pos x="csX5" y="csY5"/>
                </a:cxn>
              </a:cxnLst>
              <a:rect l="l" t="t" r="r" b="b"/>
              <a:pathLst>
                <a:path w="55090" h="28467">
                  <a:moveTo>
                    <a:pt x="21667" y="0"/>
                  </a:moveTo>
                  <a:lnTo>
                    <a:pt x="28467" y="692"/>
                  </a:lnTo>
                  <a:lnTo>
                    <a:pt x="55091" y="28467"/>
                  </a:lnTo>
                  <a:cubicBezTo>
                    <a:pt x="50481" y="27891"/>
                    <a:pt x="40915" y="28006"/>
                    <a:pt x="36535" y="26278"/>
                  </a:cubicBezTo>
                  <a:lnTo>
                    <a:pt x="0" y="11756"/>
                  </a:lnTo>
                  <a:lnTo>
                    <a:pt x="21783" y="0"/>
                  </a:lnTo>
                  <a:close/>
                </a:path>
              </a:pathLst>
            </a:custGeom>
            <a:solidFill>
              <a:srgbClr val="2F7423"/>
            </a:solidFill>
            <a:ln w="11479" cap="flat">
              <a:noFill/>
              <a:prstDash val="solid"/>
              <a:miter/>
            </a:ln>
          </p:spPr>
          <p:txBody>
            <a:bodyPr/>
            <a:lstStyle/>
            <a:p>
              <a:endParaRPr lang="en-US"/>
            </a:p>
          </p:txBody>
        </p:sp>
        <p:sp>
          <p:nvSpPr>
            <p:cNvPr id="1629" name="Freeform: Shape 1628">
              <a:extLst>
                <a:ext uri="{FF2B5EF4-FFF2-40B4-BE49-F238E27FC236}">
                  <a16:creationId xmlns:a16="http://schemas.microsoft.com/office/drawing/2014/main" id="{BDBC630B-B3C3-1583-863D-D5F70C941709}"/>
                </a:ext>
              </a:extLst>
            </p:cNvPr>
            <p:cNvSpPr/>
            <p:nvPr/>
          </p:nvSpPr>
          <p:spPr>
            <a:xfrm>
              <a:off x="10840734" y="3514108"/>
              <a:ext cx="97448" cy="124069"/>
            </a:xfrm>
            <a:custGeom>
              <a:avLst/>
              <a:gdLst>
                <a:gd name="csX0" fmla="*/ 19538 w 97448"/>
                <a:gd name="csY0" fmla="*/ 19 h 124069"/>
                <a:gd name="csX1" fmla="*/ 46737 w 97448"/>
                <a:gd name="csY1" fmla="*/ 10853 h 124069"/>
                <a:gd name="csX2" fmla="*/ 64140 w 97448"/>
                <a:gd name="csY2" fmla="*/ 50730 h 124069"/>
                <a:gd name="csX3" fmla="*/ 97103 w 97448"/>
                <a:gd name="csY3" fmla="*/ 77469 h 124069"/>
                <a:gd name="csX4" fmla="*/ 97448 w 97448"/>
                <a:gd name="csY4" fmla="*/ 88879 h 124069"/>
                <a:gd name="csX5" fmla="*/ 65178 w 97448"/>
                <a:gd name="csY5" fmla="*/ 97062 h 124069"/>
                <a:gd name="csX6" fmla="*/ 70594 w 97448"/>
                <a:gd name="csY6" fmla="*/ 111929 h 124069"/>
                <a:gd name="csX7" fmla="*/ 62757 w 97448"/>
                <a:gd name="csY7" fmla="*/ 120227 h 124069"/>
                <a:gd name="csX8" fmla="*/ 15734 w 97448"/>
                <a:gd name="csY8" fmla="*/ 73896 h 124069"/>
                <a:gd name="csX9" fmla="*/ 2941 w 97448"/>
                <a:gd name="csY9" fmla="*/ 711 h 124069"/>
                <a:gd name="csX10" fmla="*/ 19653 w 97448"/>
                <a:gd name="csY10" fmla="*/ 19 h 1240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7448" h="124069">
                  <a:moveTo>
                    <a:pt x="19538" y="19"/>
                  </a:moveTo>
                  <a:cubicBezTo>
                    <a:pt x="27029" y="-327"/>
                    <a:pt x="44432" y="4053"/>
                    <a:pt x="46737" y="10853"/>
                  </a:cubicBezTo>
                  <a:cubicBezTo>
                    <a:pt x="51117" y="25605"/>
                    <a:pt x="56188" y="44276"/>
                    <a:pt x="64140" y="50730"/>
                  </a:cubicBezTo>
                  <a:lnTo>
                    <a:pt x="97103" y="77469"/>
                  </a:lnTo>
                  <a:lnTo>
                    <a:pt x="97448" y="88879"/>
                  </a:lnTo>
                  <a:cubicBezTo>
                    <a:pt x="83964" y="86689"/>
                    <a:pt x="73245" y="89340"/>
                    <a:pt x="65178" y="97062"/>
                  </a:cubicBezTo>
                  <a:cubicBezTo>
                    <a:pt x="80276" y="96831"/>
                    <a:pt x="85231" y="104668"/>
                    <a:pt x="70594" y="111929"/>
                  </a:cubicBezTo>
                  <a:cubicBezTo>
                    <a:pt x="83503" y="122994"/>
                    <a:pt x="78316" y="128180"/>
                    <a:pt x="62757" y="120227"/>
                  </a:cubicBezTo>
                  <a:cubicBezTo>
                    <a:pt x="54805" y="129102"/>
                    <a:pt x="21151" y="84845"/>
                    <a:pt x="15734" y="73896"/>
                  </a:cubicBezTo>
                  <a:cubicBezTo>
                    <a:pt x="8473" y="58913"/>
                    <a:pt x="-6279" y="9931"/>
                    <a:pt x="2941" y="711"/>
                  </a:cubicBezTo>
                  <a:lnTo>
                    <a:pt x="19653" y="19"/>
                  </a:lnTo>
                  <a:close/>
                </a:path>
              </a:pathLst>
            </a:custGeom>
            <a:solidFill>
              <a:srgbClr val="21A876"/>
            </a:solidFill>
            <a:ln w="11479" cap="flat">
              <a:noFill/>
              <a:prstDash val="solid"/>
              <a:miter/>
            </a:ln>
          </p:spPr>
          <p:txBody>
            <a:bodyPr/>
            <a:lstStyle/>
            <a:p>
              <a:endParaRPr lang="en-US"/>
            </a:p>
          </p:txBody>
        </p:sp>
        <p:sp>
          <p:nvSpPr>
            <p:cNvPr id="1630" name="Freeform: Shape 1629">
              <a:extLst>
                <a:ext uri="{FF2B5EF4-FFF2-40B4-BE49-F238E27FC236}">
                  <a16:creationId xmlns:a16="http://schemas.microsoft.com/office/drawing/2014/main" id="{5E90D1D5-9CAF-FD15-E7F6-3C7C68DEBAE2}"/>
                </a:ext>
              </a:extLst>
            </p:cNvPr>
            <p:cNvSpPr/>
            <p:nvPr/>
          </p:nvSpPr>
          <p:spPr>
            <a:xfrm>
              <a:off x="10915119" y="3608313"/>
              <a:ext cx="101665" cy="140955"/>
            </a:xfrm>
            <a:custGeom>
              <a:avLst/>
              <a:gdLst>
                <a:gd name="csX0" fmla="*/ 47727 w 101665"/>
                <a:gd name="csY0" fmla="*/ 69011 h 140955"/>
                <a:gd name="csX1" fmla="*/ 80344 w 101665"/>
                <a:gd name="csY1" fmla="*/ 97017 h 140955"/>
                <a:gd name="csX2" fmla="*/ 101665 w 101665"/>
                <a:gd name="csY2" fmla="*/ 113614 h 140955"/>
                <a:gd name="csX3" fmla="*/ 101320 w 101665"/>
                <a:gd name="csY3" fmla="*/ 128020 h 140955"/>
                <a:gd name="csX4" fmla="*/ 87950 w 101665"/>
                <a:gd name="csY4" fmla="*/ 129980 h 140955"/>
                <a:gd name="csX5" fmla="*/ 73544 w 101665"/>
                <a:gd name="csY5" fmla="*/ 120529 h 140955"/>
                <a:gd name="csX6" fmla="*/ 12114 w 101665"/>
                <a:gd name="csY6" fmla="*/ 92523 h 140955"/>
                <a:gd name="csX7" fmla="*/ 4623 w 101665"/>
                <a:gd name="csY7" fmla="*/ 66936 h 140955"/>
                <a:gd name="csX8" fmla="*/ 27212 w 101665"/>
                <a:gd name="csY8" fmla="*/ 27290 h 140955"/>
                <a:gd name="csX9" fmla="*/ 28480 w 101665"/>
                <a:gd name="csY9" fmla="*/ 14612 h 140955"/>
                <a:gd name="csX10" fmla="*/ 48303 w 101665"/>
                <a:gd name="csY10" fmla="*/ 8503 h 140955"/>
                <a:gd name="csX11" fmla="*/ 47612 w 101665"/>
                <a:gd name="csY11" fmla="*/ 68781 h 1409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1665" h="140955">
                  <a:moveTo>
                    <a:pt x="47727" y="69011"/>
                  </a:moveTo>
                  <a:cubicBezTo>
                    <a:pt x="60635" y="75235"/>
                    <a:pt x="76079" y="82726"/>
                    <a:pt x="80344" y="97017"/>
                  </a:cubicBezTo>
                  <a:lnTo>
                    <a:pt x="101665" y="113614"/>
                  </a:lnTo>
                  <a:lnTo>
                    <a:pt x="101320" y="128020"/>
                  </a:lnTo>
                  <a:cubicBezTo>
                    <a:pt x="100628" y="144386"/>
                    <a:pt x="93943" y="145423"/>
                    <a:pt x="87950" y="129980"/>
                  </a:cubicBezTo>
                  <a:cubicBezTo>
                    <a:pt x="76425" y="145769"/>
                    <a:pt x="66974" y="139085"/>
                    <a:pt x="73544" y="120529"/>
                  </a:cubicBezTo>
                  <a:cubicBezTo>
                    <a:pt x="51185" y="97363"/>
                    <a:pt x="30670" y="88028"/>
                    <a:pt x="12114" y="92523"/>
                  </a:cubicBezTo>
                  <a:cubicBezTo>
                    <a:pt x="1050" y="96902"/>
                    <a:pt x="-4598" y="73967"/>
                    <a:pt x="4623" y="66936"/>
                  </a:cubicBezTo>
                  <a:cubicBezTo>
                    <a:pt x="2779" y="45615"/>
                    <a:pt x="2202" y="29018"/>
                    <a:pt x="27212" y="27290"/>
                  </a:cubicBezTo>
                  <a:cubicBezTo>
                    <a:pt x="11653" y="23025"/>
                    <a:pt x="11999" y="16341"/>
                    <a:pt x="28480" y="14612"/>
                  </a:cubicBezTo>
                  <a:cubicBezTo>
                    <a:pt x="22371" y="-5673"/>
                    <a:pt x="33666" y="-1985"/>
                    <a:pt x="48303" y="8503"/>
                  </a:cubicBezTo>
                  <a:cubicBezTo>
                    <a:pt x="68703" y="16110"/>
                    <a:pt x="24446" y="39391"/>
                    <a:pt x="47612" y="68781"/>
                  </a:cubicBezTo>
                  <a:close/>
                </a:path>
              </a:pathLst>
            </a:custGeom>
            <a:solidFill>
              <a:srgbClr val="1DA57A"/>
            </a:solidFill>
            <a:ln w="11479" cap="flat">
              <a:noFill/>
              <a:prstDash val="solid"/>
              <a:miter/>
            </a:ln>
          </p:spPr>
          <p:txBody>
            <a:bodyPr/>
            <a:lstStyle/>
            <a:p>
              <a:endParaRPr lang="en-US"/>
            </a:p>
          </p:txBody>
        </p:sp>
        <p:sp>
          <p:nvSpPr>
            <p:cNvPr id="1631" name="Freeform: Shape 1630">
              <a:extLst>
                <a:ext uri="{FF2B5EF4-FFF2-40B4-BE49-F238E27FC236}">
                  <a16:creationId xmlns:a16="http://schemas.microsoft.com/office/drawing/2014/main" id="{0BC46EDC-250A-B861-BD87-904B305B37FA}"/>
                </a:ext>
              </a:extLst>
            </p:cNvPr>
            <p:cNvSpPr/>
            <p:nvPr/>
          </p:nvSpPr>
          <p:spPr>
            <a:xfrm>
              <a:off x="10905474" y="3591576"/>
              <a:ext cx="58063" cy="32918"/>
            </a:xfrm>
            <a:custGeom>
              <a:avLst/>
              <a:gdLst>
                <a:gd name="csX0" fmla="*/ 32362 w 58063"/>
                <a:gd name="csY0" fmla="*/ 0 h 32918"/>
                <a:gd name="csX1" fmla="*/ 58063 w 58063"/>
                <a:gd name="csY1" fmla="*/ 25586 h 32918"/>
                <a:gd name="csX2" fmla="*/ 38240 w 58063"/>
                <a:gd name="csY2" fmla="*/ 31694 h 32918"/>
                <a:gd name="csX3" fmla="*/ 437 w 58063"/>
                <a:gd name="csY3" fmla="*/ 19593 h 32918"/>
                <a:gd name="csX4" fmla="*/ 32362 w 58063"/>
                <a:gd name="csY4" fmla="*/ 0 h 32918"/>
              </a:gdLst>
              <a:ahLst/>
              <a:cxnLst>
                <a:cxn ang="0">
                  <a:pos x="csX0" y="csY0"/>
                </a:cxn>
                <a:cxn ang="0">
                  <a:pos x="csX1" y="csY1"/>
                </a:cxn>
                <a:cxn ang="0">
                  <a:pos x="csX2" y="csY2"/>
                </a:cxn>
                <a:cxn ang="0">
                  <a:pos x="csX3" y="csY3"/>
                </a:cxn>
                <a:cxn ang="0">
                  <a:pos x="csX4" y="csY4"/>
                </a:cxn>
              </a:cxnLst>
              <a:rect l="l" t="t" r="r" b="b"/>
              <a:pathLst>
                <a:path w="58063" h="32918">
                  <a:moveTo>
                    <a:pt x="32362" y="0"/>
                  </a:moveTo>
                  <a:cubicBezTo>
                    <a:pt x="41928" y="7837"/>
                    <a:pt x="50918" y="15905"/>
                    <a:pt x="58063" y="25586"/>
                  </a:cubicBezTo>
                  <a:lnTo>
                    <a:pt x="38240" y="31694"/>
                  </a:lnTo>
                  <a:cubicBezTo>
                    <a:pt x="28098" y="36189"/>
                    <a:pt x="8850" y="27430"/>
                    <a:pt x="437" y="19593"/>
                  </a:cubicBezTo>
                  <a:cubicBezTo>
                    <a:pt x="-3482" y="8644"/>
                    <a:pt x="19915" y="807"/>
                    <a:pt x="32362" y="0"/>
                  </a:cubicBezTo>
                  <a:close/>
                </a:path>
              </a:pathLst>
            </a:custGeom>
            <a:solidFill>
              <a:srgbClr val="0FA79E"/>
            </a:solidFill>
            <a:ln w="11479" cap="flat">
              <a:noFill/>
              <a:prstDash val="solid"/>
              <a:miter/>
            </a:ln>
          </p:spPr>
          <p:txBody>
            <a:bodyPr/>
            <a:lstStyle/>
            <a:p>
              <a:endParaRPr lang="en-US"/>
            </a:p>
          </p:txBody>
        </p:sp>
        <p:sp>
          <p:nvSpPr>
            <p:cNvPr id="1632" name="Freeform: Shape 1631">
              <a:extLst>
                <a:ext uri="{FF2B5EF4-FFF2-40B4-BE49-F238E27FC236}">
                  <a16:creationId xmlns:a16="http://schemas.microsoft.com/office/drawing/2014/main" id="{FFBD6F8C-5D12-0D96-3F60-EFC22EF192FF}"/>
                </a:ext>
              </a:extLst>
            </p:cNvPr>
            <p:cNvSpPr/>
            <p:nvPr/>
          </p:nvSpPr>
          <p:spPr>
            <a:xfrm>
              <a:off x="10962731" y="3676808"/>
              <a:ext cx="35613" cy="28523"/>
            </a:xfrm>
            <a:custGeom>
              <a:avLst/>
              <a:gdLst>
                <a:gd name="csX0" fmla="*/ 25932 w 35613"/>
                <a:gd name="csY0" fmla="*/ 9161 h 28523"/>
                <a:gd name="csX1" fmla="*/ 35613 w 35613"/>
                <a:gd name="csY1" fmla="*/ 18842 h 28523"/>
                <a:gd name="csX2" fmla="*/ 32616 w 35613"/>
                <a:gd name="csY2" fmla="*/ 28523 h 28523"/>
                <a:gd name="csX3" fmla="*/ 0 w 35613"/>
                <a:gd name="csY3" fmla="*/ 517 h 28523"/>
                <a:gd name="csX4" fmla="*/ 8644 w 35613"/>
                <a:gd name="csY4" fmla="*/ 517 h 28523"/>
                <a:gd name="csX5" fmla="*/ 25932 w 35613"/>
                <a:gd name="csY5" fmla="*/ 9161 h 28523"/>
              </a:gdLst>
              <a:ahLst/>
              <a:cxnLst>
                <a:cxn ang="0">
                  <a:pos x="csX0" y="csY0"/>
                </a:cxn>
                <a:cxn ang="0">
                  <a:pos x="csX1" y="csY1"/>
                </a:cxn>
                <a:cxn ang="0">
                  <a:pos x="csX2" y="csY2"/>
                </a:cxn>
                <a:cxn ang="0">
                  <a:pos x="csX3" y="csY3"/>
                </a:cxn>
                <a:cxn ang="0">
                  <a:pos x="csX4" y="csY4"/>
                </a:cxn>
                <a:cxn ang="0">
                  <a:pos x="csX5" y="csY5"/>
                </a:cxn>
              </a:cxnLst>
              <a:rect l="l" t="t" r="r" b="b"/>
              <a:pathLst>
                <a:path w="35613" h="28523">
                  <a:moveTo>
                    <a:pt x="25932" y="9161"/>
                  </a:moveTo>
                  <a:lnTo>
                    <a:pt x="35613" y="18842"/>
                  </a:lnTo>
                  <a:lnTo>
                    <a:pt x="32616" y="28523"/>
                  </a:lnTo>
                  <a:cubicBezTo>
                    <a:pt x="22128" y="21723"/>
                    <a:pt x="8298" y="11005"/>
                    <a:pt x="0" y="517"/>
                  </a:cubicBezTo>
                  <a:cubicBezTo>
                    <a:pt x="3227" y="286"/>
                    <a:pt x="6569" y="-521"/>
                    <a:pt x="8644" y="517"/>
                  </a:cubicBezTo>
                  <a:lnTo>
                    <a:pt x="25932" y="9161"/>
                  </a:lnTo>
                  <a:close/>
                </a:path>
              </a:pathLst>
            </a:custGeom>
            <a:solidFill>
              <a:srgbClr val="1A9E7A"/>
            </a:solidFill>
            <a:ln w="11479" cap="flat">
              <a:noFill/>
              <a:prstDash val="solid"/>
              <a:miter/>
            </a:ln>
          </p:spPr>
          <p:txBody>
            <a:bodyPr/>
            <a:lstStyle/>
            <a:p>
              <a:endParaRPr lang="en-US"/>
            </a:p>
          </p:txBody>
        </p:sp>
        <p:sp>
          <p:nvSpPr>
            <p:cNvPr id="1633" name="Freeform: Shape 1632">
              <a:extLst>
                <a:ext uri="{FF2B5EF4-FFF2-40B4-BE49-F238E27FC236}">
                  <a16:creationId xmlns:a16="http://schemas.microsoft.com/office/drawing/2014/main" id="{FC8FB312-ABBC-96EF-954F-A5F645971583}"/>
                </a:ext>
              </a:extLst>
            </p:cNvPr>
            <p:cNvSpPr/>
            <p:nvPr/>
          </p:nvSpPr>
          <p:spPr>
            <a:xfrm>
              <a:off x="9978359" y="4252060"/>
              <a:ext cx="96235" cy="140175"/>
            </a:xfrm>
            <a:custGeom>
              <a:avLst/>
              <a:gdLst>
                <a:gd name="csX0" fmla="*/ 61199 w 96235"/>
                <a:gd name="csY0" fmla="*/ 36794 h 140175"/>
                <a:gd name="csX1" fmla="*/ 69843 w 96235"/>
                <a:gd name="csY1" fmla="*/ 45438 h 140175"/>
                <a:gd name="csX2" fmla="*/ 96236 w 96235"/>
                <a:gd name="csY2" fmla="*/ 140175 h 140175"/>
                <a:gd name="csX3" fmla="*/ 67192 w 96235"/>
                <a:gd name="csY3" fmla="*/ 122196 h 140175"/>
                <a:gd name="csX4" fmla="*/ 7722 w 96235"/>
                <a:gd name="csY4" fmla="*/ 50855 h 140175"/>
                <a:gd name="csX5" fmla="*/ 7491 w 96235"/>
                <a:gd name="csY5" fmla="*/ 33567 h 140175"/>
                <a:gd name="csX6" fmla="*/ 0 w 96235"/>
                <a:gd name="csY6" fmla="*/ 2679 h 140175"/>
                <a:gd name="csX7" fmla="*/ 61199 w 96235"/>
                <a:gd name="csY7" fmla="*/ 36794 h 140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235" h="140175">
                  <a:moveTo>
                    <a:pt x="61199" y="36794"/>
                  </a:moveTo>
                  <a:cubicBezTo>
                    <a:pt x="70419" y="28150"/>
                    <a:pt x="74453" y="33452"/>
                    <a:pt x="69843" y="45438"/>
                  </a:cubicBezTo>
                  <a:cubicBezTo>
                    <a:pt x="88629" y="111017"/>
                    <a:pt x="70535" y="101796"/>
                    <a:pt x="96236" y="140175"/>
                  </a:cubicBezTo>
                  <a:lnTo>
                    <a:pt x="67192" y="122196"/>
                  </a:lnTo>
                  <a:cubicBezTo>
                    <a:pt x="48521" y="96379"/>
                    <a:pt x="29274" y="73790"/>
                    <a:pt x="7722" y="50855"/>
                  </a:cubicBezTo>
                  <a:cubicBezTo>
                    <a:pt x="3342" y="46129"/>
                    <a:pt x="4495" y="39675"/>
                    <a:pt x="7491" y="33567"/>
                  </a:cubicBezTo>
                  <a:lnTo>
                    <a:pt x="0" y="2679"/>
                  </a:lnTo>
                  <a:cubicBezTo>
                    <a:pt x="20284" y="-5734"/>
                    <a:pt x="40569" y="5676"/>
                    <a:pt x="61199" y="36794"/>
                  </a:cubicBezTo>
                  <a:close/>
                </a:path>
              </a:pathLst>
            </a:custGeom>
            <a:solidFill>
              <a:srgbClr val="98C34B"/>
            </a:solidFill>
            <a:ln w="11479" cap="flat">
              <a:noFill/>
              <a:prstDash val="solid"/>
              <a:miter/>
            </a:ln>
          </p:spPr>
          <p:txBody>
            <a:bodyPr/>
            <a:lstStyle/>
            <a:p>
              <a:endParaRPr lang="en-US"/>
            </a:p>
          </p:txBody>
        </p:sp>
        <p:sp>
          <p:nvSpPr>
            <p:cNvPr id="1634" name="Freeform: Shape 1633">
              <a:extLst>
                <a:ext uri="{FF2B5EF4-FFF2-40B4-BE49-F238E27FC236}">
                  <a16:creationId xmlns:a16="http://schemas.microsoft.com/office/drawing/2014/main" id="{9EA4B30F-2E6C-45C1-4D81-D9790AD141AC}"/>
                </a:ext>
              </a:extLst>
            </p:cNvPr>
            <p:cNvSpPr/>
            <p:nvPr/>
          </p:nvSpPr>
          <p:spPr>
            <a:xfrm>
              <a:off x="9962800" y="4285627"/>
              <a:ext cx="82866" cy="88629"/>
            </a:xfrm>
            <a:custGeom>
              <a:avLst/>
              <a:gdLst>
                <a:gd name="csX0" fmla="*/ 23166 w 82866"/>
                <a:gd name="csY0" fmla="*/ 0 h 88629"/>
                <a:gd name="csX1" fmla="*/ 82867 w 82866"/>
                <a:gd name="csY1" fmla="*/ 88629 h 88629"/>
                <a:gd name="csX2" fmla="*/ 51287 w 82866"/>
                <a:gd name="csY2" fmla="*/ 72033 h 88629"/>
                <a:gd name="csX3" fmla="*/ 6569 w 82866"/>
                <a:gd name="csY3" fmla="*/ 22128 h 88629"/>
                <a:gd name="csX4" fmla="*/ 0 w 82866"/>
                <a:gd name="csY4" fmla="*/ 3573 h 88629"/>
                <a:gd name="csX5" fmla="*/ 6915 w 82866"/>
                <a:gd name="csY5" fmla="*/ 115 h 88629"/>
                <a:gd name="csX6" fmla="*/ 23166 w 82866"/>
                <a:gd name="csY6" fmla="*/ 115 h 886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866" h="88629">
                  <a:moveTo>
                    <a:pt x="23166" y="0"/>
                  </a:moveTo>
                  <a:cubicBezTo>
                    <a:pt x="54053" y="20630"/>
                    <a:pt x="79178" y="50942"/>
                    <a:pt x="82867" y="88629"/>
                  </a:cubicBezTo>
                  <a:cubicBezTo>
                    <a:pt x="75029" y="83789"/>
                    <a:pt x="59931" y="76412"/>
                    <a:pt x="51287" y="72033"/>
                  </a:cubicBezTo>
                  <a:cubicBezTo>
                    <a:pt x="22820" y="56819"/>
                    <a:pt x="7837" y="40108"/>
                    <a:pt x="6569" y="22128"/>
                  </a:cubicBezTo>
                  <a:lnTo>
                    <a:pt x="0" y="3573"/>
                  </a:lnTo>
                  <a:lnTo>
                    <a:pt x="6915" y="115"/>
                  </a:lnTo>
                  <a:lnTo>
                    <a:pt x="23166" y="115"/>
                  </a:lnTo>
                  <a:close/>
                </a:path>
              </a:pathLst>
            </a:custGeom>
            <a:solidFill>
              <a:srgbClr val="659E30"/>
            </a:solidFill>
            <a:ln w="11479" cap="flat">
              <a:noFill/>
              <a:prstDash val="solid"/>
              <a:miter/>
            </a:ln>
          </p:spPr>
          <p:txBody>
            <a:bodyPr/>
            <a:lstStyle/>
            <a:p>
              <a:endParaRPr lang="en-US"/>
            </a:p>
          </p:txBody>
        </p:sp>
        <p:sp>
          <p:nvSpPr>
            <p:cNvPr id="1635" name="Freeform: Shape 1634">
              <a:extLst>
                <a:ext uri="{FF2B5EF4-FFF2-40B4-BE49-F238E27FC236}">
                  <a16:creationId xmlns:a16="http://schemas.microsoft.com/office/drawing/2014/main" id="{E338EB89-9790-DDB9-1FCA-6D83408DB015}"/>
                </a:ext>
              </a:extLst>
            </p:cNvPr>
            <p:cNvSpPr/>
            <p:nvPr/>
          </p:nvSpPr>
          <p:spPr>
            <a:xfrm>
              <a:off x="9952888" y="4307755"/>
              <a:ext cx="61199" cy="49904"/>
            </a:xfrm>
            <a:custGeom>
              <a:avLst/>
              <a:gdLst>
                <a:gd name="csX0" fmla="*/ 61199 w 61199"/>
                <a:gd name="csY0" fmla="*/ 49904 h 49904"/>
                <a:gd name="csX1" fmla="*/ 0 w 61199"/>
                <a:gd name="csY1" fmla="*/ 24664 h 49904"/>
                <a:gd name="csX2" fmla="*/ 16481 w 61199"/>
                <a:gd name="csY2" fmla="*/ 0 h 49904"/>
                <a:gd name="csX3" fmla="*/ 61199 w 61199"/>
                <a:gd name="csY3" fmla="*/ 49904 h 49904"/>
              </a:gdLst>
              <a:ahLst/>
              <a:cxnLst>
                <a:cxn ang="0">
                  <a:pos x="csX0" y="csY0"/>
                </a:cxn>
                <a:cxn ang="0">
                  <a:pos x="csX1" y="csY1"/>
                </a:cxn>
                <a:cxn ang="0">
                  <a:pos x="csX2" y="csY2"/>
                </a:cxn>
                <a:cxn ang="0">
                  <a:pos x="csX3" y="csY3"/>
                </a:cxn>
              </a:cxnLst>
              <a:rect l="l" t="t" r="r" b="b"/>
              <a:pathLst>
                <a:path w="61199" h="49904">
                  <a:moveTo>
                    <a:pt x="61199" y="49904"/>
                  </a:moveTo>
                  <a:lnTo>
                    <a:pt x="0" y="24664"/>
                  </a:lnTo>
                  <a:lnTo>
                    <a:pt x="16481" y="0"/>
                  </a:lnTo>
                  <a:cubicBezTo>
                    <a:pt x="34921" y="12332"/>
                    <a:pt x="50250" y="30196"/>
                    <a:pt x="61199" y="49904"/>
                  </a:cubicBezTo>
                  <a:close/>
                </a:path>
              </a:pathLst>
            </a:custGeom>
            <a:solidFill>
              <a:srgbClr val="644A09"/>
            </a:solidFill>
            <a:ln w="11479" cap="flat">
              <a:noFill/>
              <a:prstDash val="solid"/>
              <a:miter/>
            </a:ln>
          </p:spPr>
          <p:txBody>
            <a:bodyPr/>
            <a:lstStyle/>
            <a:p>
              <a:endParaRPr lang="en-US"/>
            </a:p>
          </p:txBody>
        </p:sp>
        <p:sp>
          <p:nvSpPr>
            <p:cNvPr id="1636" name="Freeform: Shape 1635">
              <a:extLst>
                <a:ext uri="{FF2B5EF4-FFF2-40B4-BE49-F238E27FC236}">
                  <a16:creationId xmlns:a16="http://schemas.microsoft.com/office/drawing/2014/main" id="{16EA761F-DA41-FC96-AD48-285EAA7CA797}"/>
                </a:ext>
              </a:extLst>
            </p:cNvPr>
            <p:cNvSpPr/>
            <p:nvPr/>
          </p:nvSpPr>
          <p:spPr>
            <a:xfrm>
              <a:off x="10027883" y="4226125"/>
              <a:ext cx="116561" cy="122066"/>
            </a:xfrm>
            <a:custGeom>
              <a:avLst/>
              <a:gdLst>
                <a:gd name="csX0" fmla="*/ 16400 w 116561"/>
                <a:gd name="csY0" fmla="*/ 15591 h 122066"/>
                <a:gd name="csX1" fmla="*/ 23200 w 116561"/>
                <a:gd name="csY1" fmla="*/ 35760 h 122066"/>
                <a:gd name="csX2" fmla="*/ 55356 w 116561"/>
                <a:gd name="csY2" fmla="*/ 61807 h 122066"/>
                <a:gd name="csX3" fmla="*/ 81057 w 116561"/>
                <a:gd name="csY3" fmla="*/ 71950 h 122066"/>
                <a:gd name="csX4" fmla="*/ 113558 w 116561"/>
                <a:gd name="csY4" fmla="*/ 98343 h 122066"/>
                <a:gd name="csX5" fmla="*/ 112636 w 116561"/>
                <a:gd name="csY5" fmla="*/ 120125 h 122066"/>
                <a:gd name="csX6" fmla="*/ 105951 w 116561"/>
                <a:gd name="csY6" fmla="*/ 120586 h 122066"/>
                <a:gd name="csX7" fmla="*/ 80711 w 116561"/>
                <a:gd name="csY7" fmla="*/ 96614 h 122066"/>
                <a:gd name="csX8" fmla="*/ 37607 w 116561"/>
                <a:gd name="csY8" fmla="*/ 71373 h 122066"/>
                <a:gd name="csX9" fmla="*/ 20319 w 116561"/>
                <a:gd name="csY9" fmla="*/ 71373 h 122066"/>
                <a:gd name="csX10" fmla="*/ 11675 w 116561"/>
                <a:gd name="csY10" fmla="*/ 62729 h 122066"/>
                <a:gd name="csX11" fmla="*/ 11675 w 116561"/>
                <a:gd name="csY11" fmla="*/ 54086 h 122066"/>
                <a:gd name="csX12" fmla="*/ 2109 w 116561"/>
                <a:gd name="csY12" fmla="*/ 11096 h 122066"/>
                <a:gd name="csX13" fmla="*/ 16285 w 116561"/>
                <a:gd name="csY13" fmla="*/ 15591 h 1220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6561" h="122066">
                  <a:moveTo>
                    <a:pt x="16400" y="15591"/>
                  </a:moveTo>
                  <a:cubicBezTo>
                    <a:pt x="32766" y="8907"/>
                    <a:pt x="35302" y="26425"/>
                    <a:pt x="23200" y="35760"/>
                  </a:cubicBezTo>
                  <a:lnTo>
                    <a:pt x="55356" y="61807"/>
                  </a:lnTo>
                  <a:cubicBezTo>
                    <a:pt x="56393" y="51435"/>
                    <a:pt x="64922" y="54777"/>
                    <a:pt x="81057" y="71950"/>
                  </a:cubicBezTo>
                  <a:cubicBezTo>
                    <a:pt x="95579" y="58465"/>
                    <a:pt x="126236" y="77136"/>
                    <a:pt x="113558" y="98343"/>
                  </a:cubicBezTo>
                  <a:lnTo>
                    <a:pt x="112636" y="120125"/>
                  </a:lnTo>
                  <a:lnTo>
                    <a:pt x="105951" y="120586"/>
                  </a:lnTo>
                  <a:cubicBezTo>
                    <a:pt x="98921" y="125657"/>
                    <a:pt x="90508" y="117705"/>
                    <a:pt x="80711" y="96614"/>
                  </a:cubicBezTo>
                  <a:cubicBezTo>
                    <a:pt x="65613" y="103759"/>
                    <a:pt x="47173" y="85319"/>
                    <a:pt x="37607" y="71373"/>
                  </a:cubicBezTo>
                  <a:lnTo>
                    <a:pt x="20319" y="71373"/>
                  </a:lnTo>
                  <a:cubicBezTo>
                    <a:pt x="19512" y="68377"/>
                    <a:pt x="13980" y="64574"/>
                    <a:pt x="11675" y="62729"/>
                  </a:cubicBezTo>
                  <a:cubicBezTo>
                    <a:pt x="5797" y="60770"/>
                    <a:pt x="6143" y="57889"/>
                    <a:pt x="11675" y="54086"/>
                  </a:cubicBezTo>
                  <a:cubicBezTo>
                    <a:pt x="611" y="36106"/>
                    <a:pt x="-2616" y="21700"/>
                    <a:pt x="2109" y="11096"/>
                  </a:cubicBezTo>
                  <a:cubicBezTo>
                    <a:pt x="10522" y="-5385"/>
                    <a:pt x="17783" y="-3195"/>
                    <a:pt x="16285" y="15591"/>
                  </a:cubicBezTo>
                  <a:close/>
                </a:path>
              </a:pathLst>
            </a:custGeom>
            <a:solidFill>
              <a:srgbClr val="AE9707"/>
            </a:solidFill>
            <a:ln w="11479" cap="flat">
              <a:noFill/>
              <a:prstDash val="solid"/>
              <a:miter/>
            </a:ln>
          </p:spPr>
          <p:txBody>
            <a:bodyPr/>
            <a:lstStyle/>
            <a:p>
              <a:endParaRPr lang="en-US"/>
            </a:p>
          </p:txBody>
        </p:sp>
        <p:sp>
          <p:nvSpPr>
            <p:cNvPr id="1637" name="Freeform: Shape 1636">
              <a:extLst>
                <a:ext uri="{FF2B5EF4-FFF2-40B4-BE49-F238E27FC236}">
                  <a16:creationId xmlns:a16="http://schemas.microsoft.com/office/drawing/2014/main" id="{E32E46F4-56F6-55F4-26C3-D3F33BFA3414}"/>
                </a:ext>
              </a:extLst>
            </p:cNvPr>
            <p:cNvSpPr/>
            <p:nvPr/>
          </p:nvSpPr>
          <p:spPr>
            <a:xfrm>
              <a:off x="10065633" y="4314465"/>
              <a:ext cx="57126" cy="79852"/>
            </a:xfrm>
            <a:custGeom>
              <a:avLst/>
              <a:gdLst>
                <a:gd name="csX0" fmla="*/ 40887 w 57126"/>
                <a:gd name="csY0" fmla="*/ 79845 h 79852"/>
                <a:gd name="csX1" fmla="*/ 3891 w 57126"/>
                <a:gd name="csY1" fmla="*/ 1359 h 79852"/>
                <a:gd name="csX2" fmla="*/ 40887 w 57126"/>
                <a:gd name="csY2" fmla="*/ 79845 h 79852"/>
              </a:gdLst>
              <a:ahLst/>
              <a:cxnLst>
                <a:cxn ang="0">
                  <a:pos x="csX0" y="csY0"/>
                </a:cxn>
                <a:cxn ang="0">
                  <a:pos x="csX1" y="csY1"/>
                </a:cxn>
                <a:cxn ang="0">
                  <a:pos x="csX2" y="csY2"/>
                </a:cxn>
              </a:cxnLst>
              <a:rect l="l" t="t" r="r" b="b"/>
              <a:pathLst>
                <a:path w="57126" h="79852">
                  <a:moveTo>
                    <a:pt x="40887" y="79845"/>
                  </a:moveTo>
                  <a:cubicBezTo>
                    <a:pt x="8962" y="69357"/>
                    <a:pt x="-8210" y="32822"/>
                    <a:pt x="3891" y="1359"/>
                  </a:cubicBezTo>
                  <a:cubicBezTo>
                    <a:pt x="32474" y="-12241"/>
                    <a:pt x="83300" y="80768"/>
                    <a:pt x="40887" y="79845"/>
                  </a:cubicBezTo>
                  <a:close/>
                </a:path>
              </a:pathLst>
            </a:custGeom>
            <a:solidFill>
              <a:srgbClr val="E5DE28"/>
            </a:solidFill>
            <a:ln w="11479" cap="flat">
              <a:noFill/>
              <a:prstDash val="solid"/>
              <a:miter/>
            </a:ln>
          </p:spPr>
          <p:txBody>
            <a:bodyPr/>
            <a:lstStyle/>
            <a:p>
              <a:endParaRPr lang="en-US"/>
            </a:p>
          </p:txBody>
        </p:sp>
        <p:sp>
          <p:nvSpPr>
            <p:cNvPr id="1638" name="Freeform: Shape 1637">
              <a:extLst>
                <a:ext uri="{FF2B5EF4-FFF2-40B4-BE49-F238E27FC236}">
                  <a16:creationId xmlns:a16="http://schemas.microsoft.com/office/drawing/2014/main" id="{CDA0BC01-FD67-EFE9-7AF9-B3C7F928F2F5}"/>
                </a:ext>
              </a:extLst>
            </p:cNvPr>
            <p:cNvSpPr/>
            <p:nvPr/>
          </p:nvSpPr>
          <p:spPr>
            <a:xfrm>
              <a:off x="10065490" y="4297383"/>
              <a:ext cx="78349" cy="105456"/>
            </a:xfrm>
            <a:custGeom>
              <a:avLst/>
              <a:gdLst>
                <a:gd name="csX0" fmla="*/ 43104 w 78349"/>
                <a:gd name="csY0" fmla="*/ 25240 h 105456"/>
                <a:gd name="csX1" fmla="*/ 61430 w 78349"/>
                <a:gd name="csY1" fmla="*/ 52325 h 105456"/>
                <a:gd name="csX2" fmla="*/ 64426 w 78349"/>
                <a:gd name="csY2" fmla="*/ 102114 h 105456"/>
                <a:gd name="csX3" fmla="*/ 42989 w 78349"/>
                <a:gd name="csY3" fmla="*/ 105456 h 105456"/>
                <a:gd name="csX4" fmla="*/ 41030 w 78349"/>
                <a:gd name="csY4" fmla="*/ 96927 h 105456"/>
                <a:gd name="csX5" fmla="*/ 4034 w 78349"/>
                <a:gd name="csY5" fmla="*/ 18440 h 105456"/>
                <a:gd name="csX6" fmla="*/ 0 w 78349"/>
                <a:gd name="csY6" fmla="*/ 0 h 105456"/>
                <a:gd name="csX7" fmla="*/ 43104 w 78349"/>
                <a:gd name="csY7" fmla="*/ 25240 h 1054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349" h="105456">
                  <a:moveTo>
                    <a:pt x="43104" y="25240"/>
                  </a:moveTo>
                  <a:lnTo>
                    <a:pt x="61430" y="52325"/>
                  </a:lnTo>
                  <a:cubicBezTo>
                    <a:pt x="82982" y="86209"/>
                    <a:pt x="83904" y="102805"/>
                    <a:pt x="64426" y="102114"/>
                  </a:cubicBezTo>
                  <a:lnTo>
                    <a:pt x="42989" y="105456"/>
                  </a:lnTo>
                  <a:lnTo>
                    <a:pt x="41030" y="96927"/>
                  </a:lnTo>
                  <a:cubicBezTo>
                    <a:pt x="74107" y="75721"/>
                    <a:pt x="23051" y="29274"/>
                    <a:pt x="4034" y="18440"/>
                  </a:cubicBezTo>
                  <a:lnTo>
                    <a:pt x="0" y="0"/>
                  </a:lnTo>
                  <a:cubicBezTo>
                    <a:pt x="13830" y="6339"/>
                    <a:pt x="33308" y="16020"/>
                    <a:pt x="43104" y="25240"/>
                  </a:cubicBezTo>
                  <a:close/>
                </a:path>
              </a:pathLst>
            </a:custGeom>
            <a:solidFill>
              <a:srgbClr val="F2DA12"/>
            </a:solidFill>
            <a:ln w="11479" cap="flat">
              <a:noFill/>
              <a:prstDash val="solid"/>
              <a:miter/>
            </a:ln>
          </p:spPr>
          <p:txBody>
            <a:bodyPr/>
            <a:lstStyle/>
            <a:p>
              <a:endParaRPr lang="en-US"/>
            </a:p>
          </p:txBody>
        </p:sp>
        <p:sp>
          <p:nvSpPr>
            <p:cNvPr id="1639" name="Freeform: Shape 1638">
              <a:extLst>
                <a:ext uri="{FF2B5EF4-FFF2-40B4-BE49-F238E27FC236}">
                  <a16:creationId xmlns:a16="http://schemas.microsoft.com/office/drawing/2014/main" id="{A0038E4A-A832-C6AC-CF0C-D2BD4EDA93B5}"/>
                </a:ext>
              </a:extLst>
            </p:cNvPr>
            <p:cNvSpPr/>
            <p:nvPr/>
          </p:nvSpPr>
          <p:spPr>
            <a:xfrm>
              <a:off x="10634031" y="4209445"/>
              <a:ext cx="61199" cy="44948"/>
            </a:xfrm>
            <a:custGeom>
              <a:avLst/>
              <a:gdLst>
                <a:gd name="csX0" fmla="*/ 61199 w 61199"/>
                <a:gd name="csY0" fmla="*/ 10718 h 44948"/>
                <a:gd name="csX1" fmla="*/ 61199 w 61199"/>
                <a:gd name="csY1" fmla="*/ 36305 h 44948"/>
                <a:gd name="csX2" fmla="*/ 9451 w 61199"/>
                <a:gd name="csY2" fmla="*/ 44949 h 44948"/>
                <a:gd name="csX3" fmla="*/ 0 w 61199"/>
                <a:gd name="csY3" fmla="*/ 36996 h 44948"/>
                <a:gd name="csX4" fmla="*/ 6800 w 61199"/>
                <a:gd name="csY4" fmla="*/ 19708 h 44948"/>
                <a:gd name="csX5" fmla="*/ 54169 w 61199"/>
                <a:gd name="csY5" fmla="*/ 0 h 44948"/>
                <a:gd name="csX6" fmla="*/ 61199 w 61199"/>
                <a:gd name="csY6" fmla="*/ 10718 h 449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199" h="44948">
                  <a:moveTo>
                    <a:pt x="61199" y="10718"/>
                  </a:moveTo>
                  <a:lnTo>
                    <a:pt x="61199" y="36305"/>
                  </a:lnTo>
                  <a:cubicBezTo>
                    <a:pt x="45064" y="41260"/>
                    <a:pt x="26854" y="44026"/>
                    <a:pt x="9451" y="44949"/>
                  </a:cubicBezTo>
                  <a:lnTo>
                    <a:pt x="0" y="36996"/>
                  </a:lnTo>
                  <a:lnTo>
                    <a:pt x="6800" y="19708"/>
                  </a:lnTo>
                  <a:cubicBezTo>
                    <a:pt x="23627" y="19247"/>
                    <a:pt x="39416" y="12678"/>
                    <a:pt x="54169" y="0"/>
                  </a:cubicBezTo>
                  <a:lnTo>
                    <a:pt x="61199" y="10718"/>
                  </a:lnTo>
                  <a:close/>
                </a:path>
              </a:pathLst>
            </a:custGeom>
            <a:solidFill>
              <a:srgbClr val="C66809"/>
            </a:solidFill>
            <a:ln w="11479" cap="flat">
              <a:noFill/>
              <a:prstDash val="solid"/>
              <a:miter/>
            </a:ln>
          </p:spPr>
          <p:txBody>
            <a:bodyPr/>
            <a:lstStyle/>
            <a:p>
              <a:endParaRPr lang="en-US"/>
            </a:p>
          </p:txBody>
        </p:sp>
        <p:sp>
          <p:nvSpPr>
            <p:cNvPr id="1640" name="Freeform: Shape 1639">
              <a:extLst>
                <a:ext uri="{FF2B5EF4-FFF2-40B4-BE49-F238E27FC236}">
                  <a16:creationId xmlns:a16="http://schemas.microsoft.com/office/drawing/2014/main" id="{BA405869-5A3F-632D-EFE9-B745DC84EBC0}"/>
                </a:ext>
              </a:extLst>
            </p:cNvPr>
            <p:cNvSpPr/>
            <p:nvPr/>
          </p:nvSpPr>
          <p:spPr>
            <a:xfrm>
              <a:off x="10594038" y="4116365"/>
              <a:ext cx="94968" cy="130075"/>
            </a:xfrm>
            <a:custGeom>
              <a:avLst/>
              <a:gdLst>
                <a:gd name="csX0" fmla="*/ 85287 w 94968"/>
                <a:gd name="csY0" fmla="*/ 32342 h 130075"/>
                <a:gd name="csX1" fmla="*/ 94968 w 94968"/>
                <a:gd name="csY1" fmla="*/ 59195 h 130075"/>
                <a:gd name="csX2" fmla="*/ 94161 w 94968"/>
                <a:gd name="csY2" fmla="*/ 93080 h 130075"/>
                <a:gd name="csX3" fmla="*/ 81714 w 94968"/>
                <a:gd name="csY3" fmla="*/ 124544 h 130075"/>
                <a:gd name="csX4" fmla="*/ 39993 w 94968"/>
                <a:gd name="csY4" fmla="*/ 130076 h 130075"/>
                <a:gd name="csX5" fmla="*/ 23973 w 94968"/>
                <a:gd name="csY5" fmla="*/ 123045 h 130075"/>
                <a:gd name="csX6" fmla="*/ 12678 w 94968"/>
                <a:gd name="csY6" fmla="*/ 94002 h 130075"/>
                <a:gd name="csX7" fmla="*/ 0 w 94968"/>
                <a:gd name="csY7" fmla="*/ 78558 h 130075"/>
                <a:gd name="csX8" fmla="*/ 23166 w 94968"/>
                <a:gd name="csY8" fmla="*/ 45019 h 130075"/>
                <a:gd name="csX9" fmla="*/ 24779 w 94968"/>
                <a:gd name="csY9" fmla="*/ 17359 h 130075"/>
                <a:gd name="csX10" fmla="*/ 24434 w 94968"/>
                <a:gd name="csY10" fmla="*/ 7332 h 130075"/>
                <a:gd name="csX11" fmla="*/ 31694 w 94968"/>
                <a:gd name="csY11" fmla="*/ 2145 h 130075"/>
                <a:gd name="csX12" fmla="*/ 85287 w 94968"/>
                <a:gd name="csY12" fmla="*/ 32342 h 130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4968" h="130075">
                  <a:moveTo>
                    <a:pt x="85287" y="32342"/>
                  </a:moveTo>
                  <a:lnTo>
                    <a:pt x="94968" y="59195"/>
                  </a:lnTo>
                  <a:lnTo>
                    <a:pt x="94161" y="93080"/>
                  </a:lnTo>
                  <a:cubicBezTo>
                    <a:pt x="93931" y="101724"/>
                    <a:pt x="89321" y="120395"/>
                    <a:pt x="81714" y="124544"/>
                  </a:cubicBezTo>
                  <a:cubicBezTo>
                    <a:pt x="72609" y="129500"/>
                    <a:pt x="51287" y="130076"/>
                    <a:pt x="39993" y="130076"/>
                  </a:cubicBezTo>
                  <a:lnTo>
                    <a:pt x="23973" y="123045"/>
                  </a:lnTo>
                  <a:lnTo>
                    <a:pt x="12678" y="94002"/>
                  </a:lnTo>
                  <a:lnTo>
                    <a:pt x="0" y="78558"/>
                  </a:lnTo>
                  <a:cubicBezTo>
                    <a:pt x="9335" y="68877"/>
                    <a:pt x="17057" y="57697"/>
                    <a:pt x="23166" y="45019"/>
                  </a:cubicBezTo>
                  <a:cubicBezTo>
                    <a:pt x="15098" y="30267"/>
                    <a:pt x="15674" y="21047"/>
                    <a:pt x="24779" y="17359"/>
                  </a:cubicBezTo>
                  <a:cubicBezTo>
                    <a:pt x="8183" y="18511"/>
                    <a:pt x="8068" y="11942"/>
                    <a:pt x="24434" y="7332"/>
                  </a:cubicBezTo>
                  <a:cubicBezTo>
                    <a:pt x="22128" y="-275"/>
                    <a:pt x="24549" y="-1888"/>
                    <a:pt x="31694" y="2145"/>
                  </a:cubicBezTo>
                  <a:cubicBezTo>
                    <a:pt x="49328" y="-2004"/>
                    <a:pt x="78833" y="14477"/>
                    <a:pt x="85287" y="32342"/>
                  </a:cubicBezTo>
                  <a:close/>
                </a:path>
              </a:pathLst>
            </a:custGeom>
            <a:solidFill>
              <a:srgbClr val="C97B07"/>
            </a:solidFill>
            <a:ln w="11479" cap="flat">
              <a:noFill/>
              <a:prstDash val="solid"/>
              <a:miter/>
            </a:ln>
          </p:spPr>
          <p:txBody>
            <a:bodyPr/>
            <a:lstStyle/>
            <a:p>
              <a:endParaRPr lang="en-US"/>
            </a:p>
          </p:txBody>
        </p:sp>
        <p:sp>
          <p:nvSpPr>
            <p:cNvPr id="1641" name="Freeform: Shape 1640">
              <a:extLst>
                <a:ext uri="{FF2B5EF4-FFF2-40B4-BE49-F238E27FC236}">
                  <a16:creationId xmlns:a16="http://schemas.microsoft.com/office/drawing/2014/main" id="{F571537B-77B2-765D-019F-B9786964A767}"/>
                </a:ext>
              </a:extLst>
            </p:cNvPr>
            <p:cNvSpPr/>
            <p:nvPr/>
          </p:nvSpPr>
          <p:spPr>
            <a:xfrm>
              <a:off x="10134057" y="4007536"/>
              <a:ext cx="212021" cy="264260"/>
            </a:xfrm>
            <a:custGeom>
              <a:avLst/>
              <a:gdLst>
                <a:gd name="csX0" fmla="*/ 200778 w 212021"/>
                <a:gd name="csY0" fmla="*/ 6671 h 264260"/>
                <a:gd name="csX1" fmla="*/ 198934 w 212021"/>
                <a:gd name="csY1" fmla="*/ 24420 h 264260"/>
                <a:gd name="csX2" fmla="*/ 186602 w 212021"/>
                <a:gd name="csY2" fmla="*/ 40670 h 264260"/>
                <a:gd name="csX3" fmla="*/ 85986 w 212021"/>
                <a:gd name="csY3" fmla="*/ 92073 h 264260"/>
                <a:gd name="csX4" fmla="*/ 91864 w 212021"/>
                <a:gd name="csY4" fmla="*/ 101639 h 264260"/>
                <a:gd name="csX5" fmla="*/ 94054 w 212021"/>
                <a:gd name="csY5" fmla="*/ 230837 h 264260"/>
                <a:gd name="csX6" fmla="*/ 87600 w 212021"/>
                <a:gd name="csY6" fmla="*/ 246166 h 264260"/>
                <a:gd name="csX7" fmla="*/ 70888 w 212021"/>
                <a:gd name="csY7" fmla="*/ 264260 h 264260"/>
                <a:gd name="csX8" fmla="*/ 60977 w 212021"/>
                <a:gd name="csY8" fmla="*/ 264030 h 264260"/>
                <a:gd name="csX9" fmla="*/ 60170 w 212021"/>
                <a:gd name="csY9" fmla="*/ 246972 h 264260"/>
                <a:gd name="csX10" fmla="*/ 26286 w 212021"/>
                <a:gd name="csY10" fmla="*/ 202831 h 264260"/>
                <a:gd name="csX11" fmla="*/ 8191 w 212021"/>
                <a:gd name="csY11" fmla="*/ 188655 h 264260"/>
                <a:gd name="csX12" fmla="*/ 17296 w 212021"/>
                <a:gd name="csY12" fmla="*/ 169638 h 264260"/>
                <a:gd name="csX13" fmla="*/ 34123 w 212021"/>
                <a:gd name="csY13" fmla="*/ 160879 h 264260"/>
                <a:gd name="csX14" fmla="*/ 59478 w 212021"/>
                <a:gd name="csY14" fmla="*/ 100947 h 264260"/>
                <a:gd name="csX15" fmla="*/ 65933 w 212021"/>
                <a:gd name="csY15" fmla="*/ 55884 h 264260"/>
                <a:gd name="csX16" fmla="*/ 181761 w 212021"/>
                <a:gd name="csY16" fmla="*/ 5749 h 264260"/>
                <a:gd name="csX17" fmla="*/ 190405 w 212021"/>
                <a:gd name="csY17" fmla="*/ 5749 h 264260"/>
                <a:gd name="csX18" fmla="*/ 200893 w 212021"/>
                <a:gd name="csY18" fmla="*/ 6786 h 2642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12021" h="264260">
                  <a:moveTo>
                    <a:pt x="200778" y="6671"/>
                  </a:moveTo>
                  <a:cubicBezTo>
                    <a:pt x="218066" y="7478"/>
                    <a:pt x="213802" y="19003"/>
                    <a:pt x="198934" y="24420"/>
                  </a:cubicBezTo>
                  <a:lnTo>
                    <a:pt x="186602" y="40670"/>
                  </a:lnTo>
                  <a:cubicBezTo>
                    <a:pt x="145687" y="40325"/>
                    <a:pt x="109613" y="58880"/>
                    <a:pt x="85986" y="92073"/>
                  </a:cubicBezTo>
                  <a:lnTo>
                    <a:pt x="91864" y="101639"/>
                  </a:lnTo>
                  <a:cubicBezTo>
                    <a:pt x="75844" y="142093"/>
                    <a:pt x="67085" y="193149"/>
                    <a:pt x="94054" y="230837"/>
                  </a:cubicBezTo>
                  <a:lnTo>
                    <a:pt x="87600" y="246166"/>
                  </a:lnTo>
                  <a:lnTo>
                    <a:pt x="70888" y="264260"/>
                  </a:lnTo>
                  <a:cubicBezTo>
                    <a:pt x="67431" y="264030"/>
                    <a:pt x="63167" y="263338"/>
                    <a:pt x="60977" y="264030"/>
                  </a:cubicBezTo>
                  <a:cubicBezTo>
                    <a:pt x="37926" y="262416"/>
                    <a:pt x="38502" y="254464"/>
                    <a:pt x="60170" y="246972"/>
                  </a:cubicBezTo>
                  <a:cubicBezTo>
                    <a:pt x="52909" y="226457"/>
                    <a:pt x="41614" y="211820"/>
                    <a:pt x="26286" y="202831"/>
                  </a:cubicBezTo>
                  <a:cubicBezTo>
                    <a:pt x="7384" y="218390"/>
                    <a:pt x="-222" y="211359"/>
                    <a:pt x="8191" y="188655"/>
                  </a:cubicBezTo>
                  <a:cubicBezTo>
                    <a:pt x="-6907" y="181163"/>
                    <a:pt x="469" y="164336"/>
                    <a:pt x="17296" y="169638"/>
                  </a:cubicBezTo>
                  <a:cubicBezTo>
                    <a:pt x="21560" y="151659"/>
                    <a:pt x="27092" y="148662"/>
                    <a:pt x="34123" y="160879"/>
                  </a:cubicBezTo>
                  <a:cubicBezTo>
                    <a:pt x="31933" y="122154"/>
                    <a:pt x="40462" y="102215"/>
                    <a:pt x="59478" y="100947"/>
                  </a:cubicBezTo>
                  <a:cubicBezTo>
                    <a:pt x="44496" y="93110"/>
                    <a:pt x="57865" y="69023"/>
                    <a:pt x="65933" y="55884"/>
                  </a:cubicBezTo>
                  <a:cubicBezTo>
                    <a:pt x="95783" y="7247"/>
                    <a:pt x="129321" y="1369"/>
                    <a:pt x="181761" y="5749"/>
                  </a:cubicBezTo>
                  <a:cubicBezTo>
                    <a:pt x="183375" y="-2088"/>
                    <a:pt x="186256" y="-1742"/>
                    <a:pt x="190405" y="5749"/>
                  </a:cubicBezTo>
                  <a:cubicBezTo>
                    <a:pt x="194554" y="-1281"/>
                    <a:pt x="198012" y="-936"/>
                    <a:pt x="200893" y="6786"/>
                  </a:cubicBezTo>
                  <a:close/>
                </a:path>
              </a:pathLst>
            </a:custGeom>
            <a:solidFill>
              <a:srgbClr val="D75614"/>
            </a:solidFill>
            <a:ln w="11479" cap="flat">
              <a:noFill/>
              <a:prstDash val="solid"/>
              <a:miter/>
            </a:ln>
          </p:spPr>
          <p:txBody>
            <a:bodyPr/>
            <a:lstStyle/>
            <a:p>
              <a:endParaRPr lang="en-US"/>
            </a:p>
          </p:txBody>
        </p:sp>
        <p:sp>
          <p:nvSpPr>
            <p:cNvPr id="1642" name="Freeform: Shape 1641">
              <a:extLst>
                <a:ext uri="{FF2B5EF4-FFF2-40B4-BE49-F238E27FC236}">
                  <a16:creationId xmlns:a16="http://schemas.microsoft.com/office/drawing/2014/main" id="{329549B2-45DC-6006-4A19-F80C641565CE}"/>
                </a:ext>
              </a:extLst>
            </p:cNvPr>
            <p:cNvSpPr/>
            <p:nvPr/>
          </p:nvSpPr>
          <p:spPr>
            <a:xfrm>
              <a:off x="10199701" y="4071530"/>
              <a:ext cx="98931" cy="201873"/>
            </a:xfrm>
            <a:custGeom>
              <a:avLst/>
              <a:gdLst>
                <a:gd name="csX0" fmla="*/ 65176 w 98931"/>
                <a:gd name="csY0" fmla="*/ 10676 h 201873"/>
                <a:gd name="csX1" fmla="*/ 53651 w 98931"/>
                <a:gd name="csY1" fmla="*/ 51014 h 201873"/>
                <a:gd name="csX2" fmla="*/ 63332 w 98931"/>
                <a:gd name="csY2" fmla="*/ 150016 h 201873"/>
                <a:gd name="csX3" fmla="*/ 72091 w 98931"/>
                <a:gd name="csY3" fmla="*/ 166497 h 201873"/>
                <a:gd name="csX4" fmla="*/ 98715 w 98931"/>
                <a:gd name="csY4" fmla="*/ 191392 h 201873"/>
                <a:gd name="csX5" fmla="*/ 47312 w 98931"/>
                <a:gd name="csY5" fmla="*/ 196463 h 201873"/>
                <a:gd name="csX6" fmla="*/ 21841 w 98931"/>
                <a:gd name="csY6" fmla="*/ 182172 h 201873"/>
                <a:gd name="csX7" fmla="*/ 20228 w 98931"/>
                <a:gd name="csY7" fmla="*/ 28079 h 201873"/>
                <a:gd name="csX8" fmla="*/ 65061 w 98931"/>
                <a:gd name="csY8" fmla="*/ 10676 h 2018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8931" h="201873">
                  <a:moveTo>
                    <a:pt x="65176" y="10676"/>
                  </a:moveTo>
                  <a:cubicBezTo>
                    <a:pt x="74857" y="24161"/>
                    <a:pt x="71054" y="37645"/>
                    <a:pt x="53651" y="51014"/>
                  </a:cubicBezTo>
                  <a:cubicBezTo>
                    <a:pt x="29217" y="105529"/>
                    <a:pt x="32445" y="138491"/>
                    <a:pt x="63332" y="150016"/>
                  </a:cubicBezTo>
                  <a:lnTo>
                    <a:pt x="72091" y="166497"/>
                  </a:lnTo>
                  <a:cubicBezTo>
                    <a:pt x="86152" y="167765"/>
                    <a:pt x="100905" y="176755"/>
                    <a:pt x="98715" y="191392"/>
                  </a:cubicBezTo>
                  <a:cubicBezTo>
                    <a:pt x="92606" y="203378"/>
                    <a:pt x="75549" y="205107"/>
                    <a:pt x="47312" y="196463"/>
                  </a:cubicBezTo>
                  <a:lnTo>
                    <a:pt x="21841" y="182172"/>
                  </a:lnTo>
                  <a:cubicBezTo>
                    <a:pt x="-287" y="158891"/>
                    <a:pt x="-12850" y="47326"/>
                    <a:pt x="20228" y="28079"/>
                  </a:cubicBezTo>
                  <a:cubicBezTo>
                    <a:pt x="30024" y="5144"/>
                    <a:pt x="47658" y="-12029"/>
                    <a:pt x="65061" y="10676"/>
                  </a:cubicBezTo>
                  <a:close/>
                </a:path>
              </a:pathLst>
            </a:custGeom>
            <a:solidFill>
              <a:srgbClr val="8C4407"/>
            </a:solidFill>
            <a:ln w="11479" cap="flat">
              <a:noFill/>
              <a:prstDash val="solid"/>
              <a:miter/>
            </a:ln>
          </p:spPr>
          <p:txBody>
            <a:bodyPr/>
            <a:lstStyle/>
            <a:p>
              <a:endParaRPr lang="en-US"/>
            </a:p>
          </p:txBody>
        </p:sp>
        <p:sp>
          <p:nvSpPr>
            <p:cNvPr id="1643" name="Freeform: Shape 1642">
              <a:extLst>
                <a:ext uri="{FF2B5EF4-FFF2-40B4-BE49-F238E27FC236}">
                  <a16:creationId xmlns:a16="http://schemas.microsoft.com/office/drawing/2014/main" id="{8034B162-25DC-7FEB-F5E4-77A34BCEFE99}"/>
                </a:ext>
              </a:extLst>
            </p:cNvPr>
            <p:cNvSpPr/>
            <p:nvPr/>
          </p:nvSpPr>
          <p:spPr>
            <a:xfrm>
              <a:off x="10258423" y="4271031"/>
              <a:ext cx="57280" cy="34995"/>
            </a:xfrm>
            <a:custGeom>
              <a:avLst/>
              <a:gdLst>
                <a:gd name="csX0" fmla="*/ 48637 w 57280"/>
                <a:gd name="csY0" fmla="*/ 9179 h 34995"/>
                <a:gd name="csX1" fmla="*/ 57281 w 57280"/>
                <a:gd name="csY1" fmla="*/ 9179 h 34995"/>
                <a:gd name="csX2" fmla="*/ 55897 w 57280"/>
                <a:gd name="csY2" fmla="*/ 29579 h 34995"/>
                <a:gd name="csX3" fmla="*/ 39993 w 57280"/>
                <a:gd name="csY3" fmla="*/ 34996 h 34995"/>
                <a:gd name="csX4" fmla="*/ 0 w 57280"/>
                <a:gd name="csY4" fmla="*/ 26352 h 34995"/>
                <a:gd name="csX5" fmla="*/ 22705 w 57280"/>
                <a:gd name="csY5" fmla="*/ 9179 h 34995"/>
                <a:gd name="csX6" fmla="*/ 48637 w 57280"/>
                <a:gd name="csY6" fmla="*/ 9179 h 34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280" h="34995">
                  <a:moveTo>
                    <a:pt x="48637" y="9179"/>
                  </a:moveTo>
                  <a:cubicBezTo>
                    <a:pt x="51057" y="1688"/>
                    <a:pt x="53938" y="1803"/>
                    <a:pt x="57281" y="9179"/>
                  </a:cubicBezTo>
                  <a:lnTo>
                    <a:pt x="55897" y="29579"/>
                  </a:lnTo>
                  <a:cubicBezTo>
                    <a:pt x="55552" y="34304"/>
                    <a:pt x="45294" y="34535"/>
                    <a:pt x="39993" y="34996"/>
                  </a:cubicBezTo>
                  <a:lnTo>
                    <a:pt x="0" y="26352"/>
                  </a:lnTo>
                  <a:lnTo>
                    <a:pt x="22705" y="9179"/>
                  </a:lnTo>
                  <a:cubicBezTo>
                    <a:pt x="22705" y="-4075"/>
                    <a:pt x="41606" y="-2000"/>
                    <a:pt x="48637" y="9179"/>
                  </a:cubicBezTo>
                  <a:close/>
                </a:path>
              </a:pathLst>
            </a:custGeom>
            <a:solidFill>
              <a:srgbClr val="C9280F"/>
            </a:solidFill>
            <a:ln w="11479" cap="flat">
              <a:noFill/>
              <a:prstDash val="solid"/>
              <a:miter/>
            </a:ln>
          </p:spPr>
          <p:txBody>
            <a:bodyPr/>
            <a:lstStyle/>
            <a:p>
              <a:endParaRPr lang="en-US"/>
            </a:p>
          </p:txBody>
        </p:sp>
        <p:sp>
          <p:nvSpPr>
            <p:cNvPr id="1644" name="Freeform: Shape 1643">
              <a:extLst>
                <a:ext uri="{FF2B5EF4-FFF2-40B4-BE49-F238E27FC236}">
                  <a16:creationId xmlns:a16="http://schemas.microsoft.com/office/drawing/2014/main" id="{C463F6FE-EE86-82BB-3F0D-53336A5460E2}"/>
                </a:ext>
              </a:extLst>
            </p:cNvPr>
            <p:cNvSpPr/>
            <p:nvPr/>
          </p:nvSpPr>
          <p:spPr>
            <a:xfrm>
              <a:off x="10247013" y="4261373"/>
              <a:ext cx="63517" cy="18837"/>
            </a:xfrm>
            <a:custGeom>
              <a:avLst/>
              <a:gdLst>
                <a:gd name="csX0" fmla="*/ 51403 w 63517"/>
                <a:gd name="csY0" fmla="*/ 1665 h 18837"/>
                <a:gd name="csX1" fmla="*/ 60047 w 63517"/>
                <a:gd name="csY1" fmla="*/ 18837 h 18837"/>
                <a:gd name="csX2" fmla="*/ 34115 w 63517"/>
                <a:gd name="csY2" fmla="*/ 18837 h 18837"/>
                <a:gd name="csX3" fmla="*/ 0 w 63517"/>
                <a:gd name="csY3" fmla="*/ 6736 h 18837"/>
                <a:gd name="csX4" fmla="*/ 51403 w 63517"/>
                <a:gd name="csY4" fmla="*/ 1665 h 18837"/>
              </a:gdLst>
              <a:ahLst/>
              <a:cxnLst>
                <a:cxn ang="0">
                  <a:pos x="csX0" y="csY0"/>
                </a:cxn>
                <a:cxn ang="0">
                  <a:pos x="csX1" y="csY1"/>
                </a:cxn>
                <a:cxn ang="0">
                  <a:pos x="csX2" y="csY2"/>
                </a:cxn>
                <a:cxn ang="0">
                  <a:pos x="csX3" y="csY3"/>
                </a:cxn>
                <a:cxn ang="0">
                  <a:pos x="csX4" y="csY4"/>
                </a:cxn>
              </a:cxnLst>
              <a:rect l="l" t="t" r="r" b="b"/>
              <a:pathLst>
                <a:path w="63517" h="18837">
                  <a:moveTo>
                    <a:pt x="51403" y="1665"/>
                  </a:moveTo>
                  <a:cubicBezTo>
                    <a:pt x="62813" y="-4559"/>
                    <a:pt x="67192" y="7888"/>
                    <a:pt x="60047" y="18837"/>
                  </a:cubicBezTo>
                  <a:lnTo>
                    <a:pt x="34115" y="18837"/>
                  </a:lnTo>
                  <a:cubicBezTo>
                    <a:pt x="24779" y="18837"/>
                    <a:pt x="8874" y="11692"/>
                    <a:pt x="0" y="6736"/>
                  </a:cubicBezTo>
                  <a:lnTo>
                    <a:pt x="51403" y="1665"/>
                  </a:lnTo>
                  <a:close/>
                </a:path>
              </a:pathLst>
            </a:custGeom>
            <a:solidFill>
              <a:srgbClr val="723306"/>
            </a:solidFill>
            <a:ln w="11479" cap="flat">
              <a:noFill/>
              <a:prstDash val="solid"/>
              <a:miter/>
            </a:ln>
          </p:spPr>
          <p:txBody>
            <a:bodyPr/>
            <a:lstStyle/>
            <a:p>
              <a:endParaRPr lang="en-US"/>
            </a:p>
          </p:txBody>
        </p:sp>
        <p:sp>
          <p:nvSpPr>
            <p:cNvPr id="1645" name="Freeform: Shape 1644">
              <a:extLst>
                <a:ext uri="{FF2B5EF4-FFF2-40B4-BE49-F238E27FC236}">
                  <a16:creationId xmlns:a16="http://schemas.microsoft.com/office/drawing/2014/main" id="{DAC6064F-4AA1-E298-37F5-23F4363A0697}"/>
                </a:ext>
              </a:extLst>
            </p:cNvPr>
            <p:cNvSpPr/>
            <p:nvPr/>
          </p:nvSpPr>
          <p:spPr>
            <a:xfrm>
              <a:off x="10282942" y="4131700"/>
              <a:ext cx="132915" cy="157606"/>
            </a:xfrm>
            <a:custGeom>
              <a:avLst/>
              <a:gdLst>
                <a:gd name="csX0" fmla="*/ 33799 w 132915"/>
                <a:gd name="csY0" fmla="*/ 19889 h 157606"/>
                <a:gd name="csX1" fmla="*/ 51778 w 132915"/>
                <a:gd name="csY1" fmla="*/ 90769 h 157606"/>
                <a:gd name="csX2" fmla="*/ 132916 w 132915"/>
                <a:gd name="csY2" fmla="*/ 116931 h 157606"/>
                <a:gd name="csX3" fmla="*/ 120238 w 132915"/>
                <a:gd name="csY3" fmla="*/ 147934 h 157606"/>
                <a:gd name="csX4" fmla="*/ 110442 w 132915"/>
                <a:gd name="csY4" fmla="*/ 148971 h 157606"/>
                <a:gd name="csX5" fmla="*/ 50165 w 132915"/>
                <a:gd name="csY5" fmla="*/ 132606 h 157606"/>
                <a:gd name="csX6" fmla="*/ 40829 w 132915"/>
                <a:gd name="csY6" fmla="*/ 103447 h 157606"/>
                <a:gd name="csX7" fmla="*/ 1067 w 132915"/>
                <a:gd name="csY7" fmla="*/ 63108 h 157606"/>
                <a:gd name="csX8" fmla="*/ 24924 w 132915"/>
                <a:gd name="csY8" fmla="*/ 180 h 157606"/>
                <a:gd name="csX9" fmla="*/ 33799 w 132915"/>
                <a:gd name="csY9" fmla="*/ 19773 h 1576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2915" h="157606">
                  <a:moveTo>
                    <a:pt x="33799" y="19889"/>
                  </a:moveTo>
                  <a:cubicBezTo>
                    <a:pt x="29073" y="43515"/>
                    <a:pt x="33568" y="74403"/>
                    <a:pt x="51778" y="90769"/>
                  </a:cubicBezTo>
                  <a:cubicBezTo>
                    <a:pt x="73561" y="110362"/>
                    <a:pt x="93499" y="113358"/>
                    <a:pt x="132916" y="116931"/>
                  </a:cubicBezTo>
                  <a:lnTo>
                    <a:pt x="120238" y="147934"/>
                  </a:lnTo>
                  <a:cubicBezTo>
                    <a:pt x="117818" y="147704"/>
                    <a:pt x="113553" y="148510"/>
                    <a:pt x="110442" y="148971"/>
                  </a:cubicBezTo>
                  <a:cubicBezTo>
                    <a:pt x="87045" y="161188"/>
                    <a:pt x="37602" y="164185"/>
                    <a:pt x="50165" y="132606"/>
                  </a:cubicBezTo>
                  <a:cubicBezTo>
                    <a:pt x="39446" y="126267"/>
                    <a:pt x="34029" y="114511"/>
                    <a:pt x="40829" y="103447"/>
                  </a:cubicBezTo>
                  <a:cubicBezTo>
                    <a:pt x="30226" y="85237"/>
                    <a:pt x="17087" y="71752"/>
                    <a:pt x="1067" y="63108"/>
                  </a:cubicBezTo>
                  <a:cubicBezTo>
                    <a:pt x="-3082" y="28533"/>
                    <a:pt x="4870" y="7557"/>
                    <a:pt x="24924" y="180"/>
                  </a:cubicBezTo>
                  <a:cubicBezTo>
                    <a:pt x="32761" y="-1203"/>
                    <a:pt x="35758" y="5367"/>
                    <a:pt x="33799" y="19773"/>
                  </a:cubicBezTo>
                  <a:close/>
                </a:path>
              </a:pathLst>
            </a:custGeom>
            <a:solidFill>
              <a:srgbClr val="EB851A"/>
            </a:solidFill>
            <a:ln w="11479" cap="flat">
              <a:noFill/>
              <a:prstDash val="solid"/>
              <a:miter/>
            </a:ln>
          </p:spPr>
          <p:txBody>
            <a:bodyPr/>
            <a:lstStyle/>
            <a:p>
              <a:endParaRPr lang="en-US"/>
            </a:p>
          </p:txBody>
        </p:sp>
        <p:sp>
          <p:nvSpPr>
            <p:cNvPr id="1646" name="Freeform: Shape 1645">
              <a:extLst>
                <a:ext uri="{FF2B5EF4-FFF2-40B4-BE49-F238E27FC236}">
                  <a16:creationId xmlns:a16="http://schemas.microsoft.com/office/drawing/2014/main" id="{9C8D3EB7-0581-F935-4B13-07349A5647FF}"/>
                </a:ext>
              </a:extLst>
            </p:cNvPr>
            <p:cNvSpPr/>
            <p:nvPr/>
          </p:nvSpPr>
          <p:spPr>
            <a:xfrm>
              <a:off x="10308543" y="4249957"/>
              <a:ext cx="84725" cy="47499"/>
            </a:xfrm>
            <a:custGeom>
              <a:avLst/>
              <a:gdLst>
                <a:gd name="csX0" fmla="*/ 24448 w 84725"/>
                <a:gd name="csY0" fmla="*/ 14463 h 47499"/>
                <a:gd name="csX1" fmla="*/ 84726 w 84725"/>
                <a:gd name="csY1" fmla="*/ 30829 h 47499"/>
                <a:gd name="csX2" fmla="*/ 41621 w 84725"/>
                <a:gd name="csY2" fmla="*/ 47426 h 47499"/>
                <a:gd name="csX3" fmla="*/ 7161 w 84725"/>
                <a:gd name="csY3" fmla="*/ 30253 h 47499"/>
                <a:gd name="csX4" fmla="*/ 8659 w 84725"/>
                <a:gd name="csY4" fmla="*/ 12504 h 47499"/>
                <a:gd name="csX5" fmla="*/ 24564 w 84725"/>
                <a:gd name="csY5" fmla="*/ 14463 h 47499"/>
              </a:gdLst>
              <a:ahLst/>
              <a:cxnLst>
                <a:cxn ang="0">
                  <a:pos x="csX0" y="csY0"/>
                </a:cxn>
                <a:cxn ang="0">
                  <a:pos x="csX1" y="csY1"/>
                </a:cxn>
                <a:cxn ang="0">
                  <a:pos x="csX2" y="csY2"/>
                </a:cxn>
                <a:cxn ang="0">
                  <a:pos x="csX3" y="csY3"/>
                </a:cxn>
                <a:cxn ang="0">
                  <a:pos x="csX4" y="csY4"/>
                </a:cxn>
                <a:cxn ang="0">
                  <a:pos x="csX5" y="csY5"/>
                </a:cxn>
              </a:cxnLst>
              <a:rect l="l" t="t" r="r" b="b"/>
              <a:pathLst>
                <a:path w="84725" h="47499">
                  <a:moveTo>
                    <a:pt x="24448" y="14463"/>
                  </a:moveTo>
                  <a:cubicBezTo>
                    <a:pt x="33092" y="37168"/>
                    <a:pt x="61906" y="36938"/>
                    <a:pt x="84726" y="30829"/>
                  </a:cubicBezTo>
                  <a:cubicBezTo>
                    <a:pt x="73892" y="37283"/>
                    <a:pt x="54068" y="46043"/>
                    <a:pt x="41621" y="47426"/>
                  </a:cubicBezTo>
                  <a:cubicBezTo>
                    <a:pt x="31940" y="48578"/>
                    <a:pt x="15344" y="36016"/>
                    <a:pt x="7161" y="30253"/>
                  </a:cubicBezTo>
                  <a:cubicBezTo>
                    <a:pt x="-1714" y="25182"/>
                    <a:pt x="-3558" y="13541"/>
                    <a:pt x="8659" y="12504"/>
                  </a:cubicBezTo>
                  <a:cubicBezTo>
                    <a:pt x="9811" y="-5475"/>
                    <a:pt x="22720" y="-3401"/>
                    <a:pt x="24564" y="14463"/>
                  </a:cubicBezTo>
                  <a:close/>
                </a:path>
              </a:pathLst>
            </a:custGeom>
            <a:solidFill>
              <a:srgbClr val="D78E08"/>
            </a:solidFill>
            <a:ln w="11479" cap="flat">
              <a:noFill/>
              <a:prstDash val="solid"/>
              <a:miter/>
            </a:ln>
          </p:spPr>
          <p:txBody>
            <a:bodyPr/>
            <a:lstStyle/>
            <a:p>
              <a:endParaRPr lang="en-US"/>
            </a:p>
          </p:txBody>
        </p:sp>
        <p:sp>
          <p:nvSpPr>
            <p:cNvPr id="1647" name="Freeform: Shape 1646">
              <a:extLst>
                <a:ext uri="{FF2B5EF4-FFF2-40B4-BE49-F238E27FC236}">
                  <a16:creationId xmlns:a16="http://schemas.microsoft.com/office/drawing/2014/main" id="{5C176AE3-8F71-57CD-FEA3-C75011378E36}"/>
                </a:ext>
              </a:extLst>
            </p:cNvPr>
            <p:cNvSpPr/>
            <p:nvPr/>
          </p:nvSpPr>
          <p:spPr>
            <a:xfrm>
              <a:off x="10144014" y="4258986"/>
              <a:ext cx="50904" cy="78041"/>
            </a:xfrm>
            <a:custGeom>
              <a:avLst/>
              <a:gdLst>
                <a:gd name="csX0" fmla="*/ 50905 w 50904"/>
                <a:gd name="csY0" fmla="*/ 12580 h 78041"/>
                <a:gd name="csX1" fmla="*/ 42261 w 50904"/>
                <a:gd name="csY1" fmla="*/ 29753 h 78041"/>
                <a:gd name="csX2" fmla="*/ 33617 w 50904"/>
                <a:gd name="csY2" fmla="*/ 46925 h 78041"/>
                <a:gd name="csX3" fmla="*/ 33617 w 50904"/>
                <a:gd name="csY3" fmla="*/ 55569 h 78041"/>
                <a:gd name="csX4" fmla="*/ 33617 w 50904"/>
                <a:gd name="csY4" fmla="*/ 72742 h 78041"/>
                <a:gd name="csX5" fmla="*/ 6417 w 50904"/>
                <a:gd name="csY5" fmla="*/ 55108 h 78041"/>
                <a:gd name="csX6" fmla="*/ 23475 w 50904"/>
                <a:gd name="csY6" fmla="*/ 31481 h 78041"/>
                <a:gd name="csX7" fmla="*/ 24973 w 50904"/>
                <a:gd name="csY7" fmla="*/ 20417 h 78041"/>
                <a:gd name="csX8" fmla="*/ 50905 w 50904"/>
                <a:gd name="csY8" fmla="*/ 12465 h 780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904" h="78041">
                  <a:moveTo>
                    <a:pt x="50905" y="12580"/>
                  </a:moveTo>
                  <a:lnTo>
                    <a:pt x="42261" y="29753"/>
                  </a:lnTo>
                  <a:cubicBezTo>
                    <a:pt x="54823" y="35285"/>
                    <a:pt x="43644" y="41739"/>
                    <a:pt x="33617" y="46925"/>
                  </a:cubicBezTo>
                  <a:cubicBezTo>
                    <a:pt x="32579" y="48885"/>
                    <a:pt x="33617" y="52573"/>
                    <a:pt x="33617" y="55569"/>
                  </a:cubicBezTo>
                  <a:cubicBezTo>
                    <a:pt x="46064" y="61678"/>
                    <a:pt x="48139" y="70437"/>
                    <a:pt x="33617" y="72742"/>
                  </a:cubicBezTo>
                  <a:cubicBezTo>
                    <a:pt x="26241" y="87725"/>
                    <a:pt x="11027" y="67440"/>
                    <a:pt x="6417" y="55108"/>
                  </a:cubicBezTo>
                  <a:cubicBezTo>
                    <a:pt x="-6030" y="39780"/>
                    <a:pt x="-383" y="31827"/>
                    <a:pt x="23475" y="31481"/>
                  </a:cubicBezTo>
                  <a:cubicBezTo>
                    <a:pt x="6993" y="28485"/>
                    <a:pt x="8031" y="22031"/>
                    <a:pt x="24973" y="20417"/>
                  </a:cubicBezTo>
                  <a:cubicBezTo>
                    <a:pt x="17942" y="-3440"/>
                    <a:pt x="37881" y="-6782"/>
                    <a:pt x="50905" y="12465"/>
                  </a:cubicBezTo>
                  <a:close/>
                </a:path>
              </a:pathLst>
            </a:custGeom>
            <a:solidFill>
              <a:srgbClr val="916604"/>
            </a:solidFill>
            <a:ln w="11479" cap="flat">
              <a:noFill/>
              <a:prstDash val="solid"/>
              <a:miter/>
            </a:ln>
          </p:spPr>
          <p:txBody>
            <a:bodyPr/>
            <a:lstStyle/>
            <a:p>
              <a:endParaRPr lang="en-US"/>
            </a:p>
          </p:txBody>
        </p:sp>
        <p:sp>
          <p:nvSpPr>
            <p:cNvPr id="1648" name="Freeform: Shape 1647">
              <a:extLst>
                <a:ext uri="{FF2B5EF4-FFF2-40B4-BE49-F238E27FC236}">
                  <a16:creationId xmlns:a16="http://schemas.microsoft.com/office/drawing/2014/main" id="{779717E7-5440-FBBD-49A9-783D17E0498F}"/>
                </a:ext>
              </a:extLst>
            </p:cNvPr>
            <p:cNvSpPr/>
            <p:nvPr/>
          </p:nvSpPr>
          <p:spPr>
            <a:xfrm>
              <a:off x="10172055" y="4314671"/>
              <a:ext cx="25514" cy="36880"/>
            </a:xfrm>
            <a:custGeom>
              <a:avLst/>
              <a:gdLst>
                <a:gd name="csX0" fmla="*/ 25284 w 25514"/>
                <a:gd name="csY0" fmla="*/ 36766 h 36880"/>
                <a:gd name="csX1" fmla="*/ 5575 w 25514"/>
                <a:gd name="csY1" fmla="*/ 25817 h 36880"/>
                <a:gd name="csX2" fmla="*/ 5575 w 25514"/>
                <a:gd name="csY2" fmla="*/ 17173 h 36880"/>
                <a:gd name="csX3" fmla="*/ 5575 w 25514"/>
                <a:gd name="csY3" fmla="*/ 0 h 36880"/>
                <a:gd name="csX4" fmla="*/ 25514 w 25514"/>
                <a:gd name="csY4" fmla="*/ 11986 h 36880"/>
                <a:gd name="csX5" fmla="*/ 25284 w 25514"/>
                <a:gd name="csY5" fmla="*/ 36881 h 36880"/>
              </a:gdLst>
              <a:ahLst/>
              <a:cxnLst>
                <a:cxn ang="0">
                  <a:pos x="csX0" y="csY0"/>
                </a:cxn>
                <a:cxn ang="0">
                  <a:pos x="csX1" y="csY1"/>
                </a:cxn>
                <a:cxn ang="0">
                  <a:pos x="csX2" y="csY2"/>
                </a:cxn>
                <a:cxn ang="0">
                  <a:pos x="csX3" y="csY3"/>
                </a:cxn>
                <a:cxn ang="0">
                  <a:pos x="csX4" y="csY4"/>
                </a:cxn>
                <a:cxn ang="0">
                  <a:pos x="csX5" y="csY5"/>
                </a:cxn>
              </a:cxnLst>
              <a:rect l="l" t="t" r="r" b="b"/>
              <a:pathLst>
                <a:path w="25514" h="36880">
                  <a:moveTo>
                    <a:pt x="25284" y="36766"/>
                  </a:moveTo>
                  <a:lnTo>
                    <a:pt x="5575" y="25817"/>
                  </a:lnTo>
                  <a:cubicBezTo>
                    <a:pt x="-1916" y="23396"/>
                    <a:pt x="-1801" y="20515"/>
                    <a:pt x="5575" y="17173"/>
                  </a:cubicBezTo>
                  <a:lnTo>
                    <a:pt x="5575" y="0"/>
                  </a:lnTo>
                  <a:cubicBezTo>
                    <a:pt x="13067" y="922"/>
                    <a:pt x="25629" y="5071"/>
                    <a:pt x="25514" y="11986"/>
                  </a:cubicBezTo>
                  <a:lnTo>
                    <a:pt x="25284" y="36881"/>
                  </a:lnTo>
                  <a:close/>
                </a:path>
              </a:pathLst>
            </a:custGeom>
            <a:solidFill>
              <a:srgbClr val="6E4205"/>
            </a:solidFill>
            <a:ln w="11479" cap="flat">
              <a:noFill/>
              <a:prstDash val="solid"/>
              <a:miter/>
            </a:ln>
          </p:spPr>
          <p:txBody>
            <a:bodyPr/>
            <a:lstStyle/>
            <a:p>
              <a:endParaRPr lang="en-US"/>
            </a:p>
          </p:txBody>
        </p:sp>
        <p:sp>
          <p:nvSpPr>
            <p:cNvPr id="1649" name="Freeform: Shape 1648">
              <a:extLst>
                <a:ext uri="{FF2B5EF4-FFF2-40B4-BE49-F238E27FC236}">
                  <a16:creationId xmlns:a16="http://schemas.microsoft.com/office/drawing/2014/main" id="{14766CB3-2E6A-226B-5A04-A44C0F66A36F}"/>
                </a:ext>
              </a:extLst>
            </p:cNvPr>
            <p:cNvSpPr/>
            <p:nvPr/>
          </p:nvSpPr>
          <p:spPr>
            <a:xfrm>
              <a:off x="10177631" y="4288854"/>
              <a:ext cx="23904" cy="17172"/>
            </a:xfrm>
            <a:custGeom>
              <a:avLst/>
              <a:gdLst>
                <a:gd name="csX0" fmla="*/ 0 w 23904"/>
                <a:gd name="csY0" fmla="*/ 17173 h 17172"/>
                <a:gd name="csX1" fmla="*/ 8644 w 23904"/>
                <a:gd name="csY1" fmla="*/ 0 h 17172"/>
                <a:gd name="csX2" fmla="*/ 22705 w 23904"/>
                <a:gd name="csY2" fmla="*/ 1153 h 17172"/>
                <a:gd name="csX3" fmla="*/ 16481 w 23904"/>
                <a:gd name="csY3" fmla="*/ 14061 h 17172"/>
                <a:gd name="csX4" fmla="*/ 0 w 23904"/>
                <a:gd name="csY4" fmla="*/ 17173 h 17172"/>
              </a:gdLst>
              <a:ahLst/>
              <a:cxnLst>
                <a:cxn ang="0">
                  <a:pos x="csX0" y="csY0"/>
                </a:cxn>
                <a:cxn ang="0">
                  <a:pos x="csX1" y="csY1"/>
                </a:cxn>
                <a:cxn ang="0">
                  <a:pos x="csX2" y="csY2"/>
                </a:cxn>
                <a:cxn ang="0">
                  <a:pos x="csX3" y="csY3"/>
                </a:cxn>
                <a:cxn ang="0">
                  <a:pos x="csX4" y="csY4"/>
                </a:cxn>
              </a:cxnLst>
              <a:rect l="l" t="t" r="r" b="b"/>
              <a:pathLst>
                <a:path w="23904" h="17172">
                  <a:moveTo>
                    <a:pt x="0" y="17173"/>
                  </a:moveTo>
                  <a:lnTo>
                    <a:pt x="8644" y="0"/>
                  </a:lnTo>
                  <a:lnTo>
                    <a:pt x="22705" y="1153"/>
                  </a:lnTo>
                  <a:cubicBezTo>
                    <a:pt x="26508" y="1498"/>
                    <a:pt x="20400" y="13369"/>
                    <a:pt x="16481" y="14061"/>
                  </a:cubicBezTo>
                  <a:lnTo>
                    <a:pt x="0" y="17173"/>
                  </a:lnTo>
                  <a:close/>
                </a:path>
              </a:pathLst>
            </a:custGeom>
            <a:solidFill>
              <a:srgbClr val="B15209"/>
            </a:solidFill>
            <a:ln w="11479" cap="flat">
              <a:noFill/>
              <a:prstDash val="solid"/>
              <a:miter/>
            </a:ln>
          </p:spPr>
          <p:txBody>
            <a:bodyPr/>
            <a:lstStyle/>
            <a:p>
              <a:endParaRPr lang="en-US"/>
            </a:p>
          </p:txBody>
        </p:sp>
        <p:sp>
          <p:nvSpPr>
            <p:cNvPr id="1650" name="Freeform: Shape 1649">
              <a:extLst>
                <a:ext uri="{FF2B5EF4-FFF2-40B4-BE49-F238E27FC236}">
                  <a16:creationId xmlns:a16="http://schemas.microsoft.com/office/drawing/2014/main" id="{A20314E8-93BB-6B70-2BF9-37FB2B16057B}"/>
                </a:ext>
              </a:extLst>
            </p:cNvPr>
            <p:cNvSpPr/>
            <p:nvPr/>
          </p:nvSpPr>
          <p:spPr>
            <a:xfrm>
              <a:off x="10348055" y="4057111"/>
              <a:ext cx="149854" cy="162792"/>
            </a:xfrm>
            <a:custGeom>
              <a:avLst/>
              <a:gdLst>
                <a:gd name="csX0" fmla="*/ 104914 w 149854"/>
                <a:gd name="csY0" fmla="*/ 32702 h 162792"/>
                <a:gd name="csX1" fmla="*/ 115056 w 149854"/>
                <a:gd name="csY1" fmla="*/ 57481 h 162792"/>
                <a:gd name="csX2" fmla="*/ 137876 w 149854"/>
                <a:gd name="csY2" fmla="*/ 75691 h 162792"/>
                <a:gd name="csX3" fmla="*/ 139490 w 149854"/>
                <a:gd name="csY3" fmla="*/ 86986 h 162792"/>
                <a:gd name="csX4" fmla="*/ 35532 w 149854"/>
                <a:gd name="csY4" fmla="*/ 161784 h 162792"/>
                <a:gd name="csX5" fmla="*/ 265 w 149854"/>
                <a:gd name="csY5" fmla="*/ 137697 h 162792"/>
                <a:gd name="csX6" fmla="*/ 27349 w 149854"/>
                <a:gd name="csY6" fmla="*/ 138273 h 162792"/>
                <a:gd name="csX7" fmla="*/ 67227 w 149854"/>
                <a:gd name="csY7" fmla="*/ 80647 h 162792"/>
                <a:gd name="csX8" fmla="*/ 64345 w 149854"/>
                <a:gd name="csY8" fmla="*/ 60016 h 162792"/>
                <a:gd name="csX9" fmla="*/ 64345 w 149854"/>
                <a:gd name="csY9" fmla="*/ 27976 h 162792"/>
                <a:gd name="csX10" fmla="*/ 104799 w 149854"/>
                <a:gd name="csY10" fmla="*/ 32586 h 162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9854" h="162792">
                  <a:moveTo>
                    <a:pt x="104914" y="32702"/>
                  </a:moveTo>
                  <a:cubicBezTo>
                    <a:pt x="128656" y="23481"/>
                    <a:pt x="125198" y="39271"/>
                    <a:pt x="115056" y="57481"/>
                  </a:cubicBezTo>
                  <a:cubicBezTo>
                    <a:pt x="132920" y="44803"/>
                    <a:pt x="141795" y="55983"/>
                    <a:pt x="137876" y="75691"/>
                  </a:cubicBezTo>
                  <a:cubicBezTo>
                    <a:pt x="153090" y="77765"/>
                    <a:pt x="154012" y="81453"/>
                    <a:pt x="139490" y="86986"/>
                  </a:cubicBezTo>
                  <a:cubicBezTo>
                    <a:pt x="72989" y="141730"/>
                    <a:pt x="97653" y="168469"/>
                    <a:pt x="35532" y="161784"/>
                  </a:cubicBezTo>
                  <a:cubicBezTo>
                    <a:pt x="19973" y="159825"/>
                    <a:pt x="5105" y="151181"/>
                    <a:pt x="265" y="137697"/>
                  </a:cubicBezTo>
                  <a:cubicBezTo>
                    <a:pt x="-2732" y="120409"/>
                    <a:pt x="20549" y="126056"/>
                    <a:pt x="27349" y="138273"/>
                  </a:cubicBezTo>
                  <a:cubicBezTo>
                    <a:pt x="53857" y="148876"/>
                    <a:pt x="103070" y="90674"/>
                    <a:pt x="67227" y="80647"/>
                  </a:cubicBezTo>
                  <a:lnTo>
                    <a:pt x="64345" y="60016"/>
                  </a:lnTo>
                  <a:cubicBezTo>
                    <a:pt x="53857" y="56905"/>
                    <a:pt x="48671" y="30281"/>
                    <a:pt x="64345" y="27976"/>
                  </a:cubicBezTo>
                  <a:cubicBezTo>
                    <a:pt x="36800" y="-14091"/>
                    <a:pt x="103762" y="-5562"/>
                    <a:pt x="104799" y="32586"/>
                  </a:cubicBezTo>
                  <a:close/>
                </a:path>
              </a:pathLst>
            </a:custGeom>
            <a:solidFill>
              <a:srgbClr val="DF361C"/>
            </a:solidFill>
            <a:ln w="11479" cap="flat">
              <a:noFill/>
              <a:prstDash val="solid"/>
              <a:miter/>
            </a:ln>
          </p:spPr>
          <p:txBody>
            <a:bodyPr/>
            <a:lstStyle/>
            <a:p>
              <a:endParaRPr lang="en-US"/>
            </a:p>
          </p:txBody>
        </p:sp>
        <p:sp>
          <p:nvSpPr>
            <p:cNvPr id="1651" name="Freeform: Shape 1650">
              <a:extLst>
                <a:ext uri="{FF2B5EF4-FFF2-40B4-BE49-F238E27FC236}">
                  <a16:creationId xmlns:a16="http://schemas.microsoft.com/office/drawing/2014/main" id="{3E3107A3-0BD0-3326-27BE-E7AEA3F08D6B}"/>
                </a:ext>
              </a:extLst>
            </p:cNvPr>
            <p:cNvSpPr/>
            <p:nvPr/>
          </p:nvSpPr>
          <p:spPr>
            <a:xfrm>
              <a:off x="10221608" y="4065638"/>
              <a:ext cx="101875" cy="178902"/>
            </a:xfrm>
            <a:custGeom>
              <a:avLst/>
              <a:gdLst>
                <a:gd name="csX0" fmla="*/ 101817 w 101875"/>
                <a:gd name="csY0" fmla="*/ 50914 h 178902"/>
                <a:gd name="csX1" fmla="*/ 95017 w 101875"/>
                <a:gd name="csY1" fmla="*/ 85951 h 178902"/>
                <a:gd name="csX2" fmla="*/ 86143 w 101875"/>
                <a:gd name="csY2" fmla="*/ 66358 h 178902"/>
                <a:gd name="csX3" fmla="*/ 60557 w 101875"/>
                <a:gd name="csY3" fmla="*/ 71775 h 178902"/>
                <a:gd name="csX4" fmla="*/ 65859 w 101875"/>
                <a:gd name="csY4" fmla="*/ 153604 h 178902"/>
                <a:gd name="csX5" fmla="*/ 67587 w 101875"/>
                <a:gd name="csY5" fmla="*/ 169509 h 178902"/>
                <a:gd name="csX6" fmla="*/ 50069 w 101875"/>
                <a:gd name="csY6" fmla="*/ 172505 h 178902"/>
                <a:gd name="csX7" fmla="*/ 1548 w 101875"/>
                <a:gd name="csY7" fmla="*/ 143577 h 178902"/>
                <a:gd name="csX8" fmla="*/ 43269 w 101875"/>
                <a:gd name="csY8" fmla="*/ 16569 h 178902"/>
                <a:gd name="csX9" fmla="*/ 101817 w 101875"/>
                <a:gd name="csY9" fmla="*/ 50914 h 1789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1875" h="178902">
                  <a:moveTo>
                    <a:pt x="101817" y="50914"/>
                  </a:moveTo>
                  <a:lnTo>
                    <a:pt x="95017" y="85951"/>
                  </a:lnTo>
                  <a:cubicBezTo>
                    <a:pt x="93634" y="80880"/>
                    <a:pt x="90292" y="69931"/>
                    <a:pt x="86143" y="66358"/>
                  </a:cubicBezTo>
                  <a:cubicBezTo>
                    <a:pt x="80957" y="74656"/>
                    <a:pt x="72428" y="76385"/>
                    <a:pt x="60557" y="71775"/>
                  </a:cubicBezTo>
                  <a:cubicBezTo>
                    <a:pt x="57676" y="76500"/>
                    <a:pt x="53757" y="151990"/>
                    <a:pt x="65859" y="153604"/>
                  </a:cubicBezTo>
                  <a:cubicBezTo>
                    <a:pt x="80380" y="152336"/>
                    <a:pt x="83953" y="166166"/>
                    <a:pt x="67587" y="169509"/>
                  </a:cubicBezTo>
                  <a:cubicBezTo>
                    <a:pt x="72428" y="180919"/>
                    <a:pt x="66550" y="181956"/>
                    <a:pt x="50069" y="172505"/>
                  </a:cubicBezTo>
                  <a:cubicBezTo>
                    <a:pt x="32320" y="176424"/>
                    <a:pt x="4429" y="163631"/>
                    <a:pt x="1548" y="143577"/>
                  </a:cubicBezTo>
                  <a:cubicBezTo>
                    <a:pt x="-5828" y="92290"/>
                    <a:pt x="13995" y="51490"/>
                    <a:pt x="43269" y="16569"/>
                  </a:cubicBezTo>
                  <a:cubicBezTo>
                    <a:pt x="61364" y="-21349"/>
                    <a:pt x="103661" y="12535"/>
                    <a:pt x="101817" y="50914"/>
                  </a:cubicBezTo>
                  <a:close/>
                </a:path>
              </a:pathLst>
            </a:custGeom>
            <a:solidFill>
              <a:srgbClr val="CB8107"/>
            </a:solidFill>
            <a:ln w="11479" cap="flat">
              <a:noFill/>
              <a:prstDash val="solid"/>
              <a:miter/>
            </a:ln>
          </p:spPr>
          <p:txBody>
            <a:bodyPr/>
            <a:lstStyle/>
            <a:p>
              <a:endParaRPr lang="en-US"/>
            </a:p>
          </p:txBody>
        </p:sp>
        <p:sp>
          <p:nvSpPr>
            <p:cNvPr id="1652" name="Freeform: Shape 1651">
              <a:extLst>
                <a:ext uri="{FF2B5EF4-FFF2-40B4-BE49-F238E27FC236}">
                  <a16:creationId xmlns:a16="http://schemas.microsoft.com/office/drawing/2014/main" id="{E3D60153-0C39-4EAB-10F5-814685DD5320}"/>
                </a:ext>
              </a:extLst>
            </p:cNvPr>
            <p:cNvSpPr/>
            <p:nvPr/>
          </p:nvSpPr>
          <p:spPr>
            <a:xfrm>
              <a:off x="10219884" y="4020640"/>
              <a:ext cx="130323" cy="95911"/>
            </a:xfrm>
            <a:custGeom>
              <a:avLst/>
              <a:gdLst>
                <a:gd name="csX0" fmla="*/ 113223 w 130323"/>
                <a:gd name="csY0" fmla="*/ 11316 h 95911"/>
                <a:gd name="csX1" fmla="*/ 124633 w 130323"/>
                <a:gd name="csY1" fmla="*/ 12468 h 95911"/>
                <a:gd name="csX2" fmla="*/ 124863 w 130323"/>
                <a:gd name="csY2" fmla="*/ 19499 h 95911"/>
                <a:gd name="csX3" fmla="*/ 124863 w 130323"/>
                <a:gd name="csY3" fmla="*/ 26760 h 95911"/>
                <a:gd name="csX4" fmla="*/ 122097 w 130323"/>
                <a:gd name="csY4" fmla="*/ 77356 h 95911"/>
                <a:gd name="csX5" fmla="*/ 113223 w 130323"/>
                <a:gd name="csY5" fmla="*/ 95911 h 95911"/>
                <a:gd name="csX6" fmla="*/ 103426 w 130323"/>
                <a:gd name="csY6" fmla="*/ 95911 h 95911"/>
                <a:gd name="csX7" fmla="*/ 44878 w 130323"/>
                <a:gd name="csY7" fmla="*/ 61566 h 95911"/>
                <a:gd name="csX8" fmla="*/ 45 w 130323"/>
                <a:gd name="csY8" fmla="*/ 78969 h 95911"/>
                <a:gd name="csX9" fmla="*/ 113107 w 130323"/>
                <a:gd name="csY9" fmla="*/ 11316 h 959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0323" h="95911">
                  <a:moveTo>
                    <a:pt x="113223" y="11316"/>
                  </a:moveTo>
                  <a:cubicBezTo>
                    <a:pt x="115297" y="-4128"/>
                    <a:pt x="122558" y="-3782"/>
                    <a:pt x="124633" y="12468"/>
                  </a:cubicBezTo>
                  <a:cubicBezTo>
                    <a:pt x="132239" y="13736"/>
                    <a:pt x="132124" y="16156"/>
                    <a:pt x="124863" y="19499"/>
                  </a:cubicBezTo>
                  <a:cubicBezTo>
                    <a:pt x="129243" y="20421"/>
                    <a:pt x="128897" y="22956"/>
                    <a:pt x="124863" y="26760"/>
                  </a:cubicBezTo>
                  <a:cubicBezTo>
                    <a:pt x="106538" y="52230"/>
                    <a:pt x="105616" y="69057"/>
                    <a:pt x="122097" y="77356"/>
                  </a:cubicBezTo>
                  <a:lnTo>
                    <a:pt x="113223" y="95911"/>
                  </a:lnTo>
                  <a:lnTo>
                    <a:pt x="103426" y="95911"/>
                  </a:lnTo>
                  <a:cubicBezTo>
                    <a:pt x="95820" y="73322"/>
                    <a:pt x="69196" y="59146"/>
                    <a:pt x="44878" y="61566"/>
                  </a:cubicBezTo>
                  <a:cubicBezTo>
                    <a:pt x="30126" y="63064"/>
                    <a:pt x="12838" y="70556"/>
                    <a:pt x="45" y="78969"/>
                  </a:cubicBezTo>
                  <a:cubicBezTo>
                    <a:pt x="-2145" y="23302"/>
                    <a:pt x="76688" y="5899"/>
                    <a:pt x="113107" y="11316"/>
                  </a:cubicBezTo>
                  <a:close/>
                </a:path>
              </a:pathLst>
            </a:custGeom>
            <a:solidFill>
              <a:srgbClr val="D91D19"/>
            </a:solidFill>
            <a:ln w="11479" cap="flat">
              <a:noFill/>
              <a:prstDash val="solid"/>
              <a:miter/>
            </a:ln>
          </p:spPr>
          <p:txBody>
            <a:bodyPr/>
            <a:lstStyle/>
            <a:p>
              <a:endParaRPr lang="en-US"/>
            </a:p>
          </p:txBody>
        </p:sp>
        <p:sp>
          <p:nvSpPr>
            <p:cNvPr id="1653" name="Freeform: Shape 1652">
              <a:extLst>
                <a:ext uri="{FF2B5EF4-FFF2-40B4-BE49-F238E27FC236}">
                  <a16:creationId xmlns:a16="http://schemas.microsoft.com/office/drawing/2014/main" id="{7B986489-ABE6-B4E9-B52B-C23BD7396C5D}"/>
                </a:ext>
              </a:extLst>
            </p:cNvPr>
            <p:cNvSpPr/>
            <p:nvPr/>
          </p:nvSpPr>
          <p:spPr>
            <a:xfrm>
              <a:off x="10323028" y="4047400"/>
              <a:ext cx="80655" cy="114046"/>
            </a:xfrm>
            <a:custGeom>
              <a:avLst/>
              <a:gdLst>
                <a:gd name="csX0" fmla="*/ 44193 w 80655"/>
                <a:gd name="csY0" fmla="*/ 26969 h 114046"/>
                <a:gd name="csX1" fmla="*/ 69779 w 80655"/>
                <a:gd name="csY1" fmla="*/ 40338 h 114046"/>
                <a:gd name="csX2" fmla="*/ 70009 w 80655"/>
                <a:gd name="csY2" fmla="*/ 50942 h 114046"/>
                <a:gd name="csX3" fmla="*/ 51569 w 80655"/>
                <a:gd name="csY3" fmla="*/ 87131 h 114046"/>
                <a:gd name="csX4" fmla="*/ 18722 w 80655"/>
                <a:gd name="csY4" fmla="*/ 104995 h 114046"/>
                <a:gd name="csX5" fmla="*/ 10308 w 80655"/>
                <a:gd name="csY5" fmla="*/ 69152 h 114046"/>
                <a:gd name="csX6" fmla="*/ 21949 w 80655"/>
                <a:gd name="csY6" fmla="*/ 0 h 114046"/>
                <a:gd name="csX7" fmla="*/ 32667 w 80655"/>
                <a:gd name="csY7" fmla="*/ 4610 h 114046"/>
                <a:gd name="csX8" fmla="*/ 44308 w 80655"/>
                <a:gd name="csY8" fmla="*/ 26969 h 11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655" h="114046">
                  <a:moveTo>
                    <a:pt x="44193" y="26969"/>
                  </a:moveTo>
                  <a:cubicBezTo>
                    <a:pt x="59521" y="7261"/>
                    <a:pt x="75080" y="16366"/>
                    <a:pt x="69779" y="40338"/>
                  </a:cubicBezTo>
                  <a:cubicBezTo>
                    <a:pt x="84301" y="38610"/>
                    <a:pt x="84185" y="45179"/>
                    <a:pt x="70009" y="50942"/>
                  </a:cubicBezTo>
                  <a:cubicBezTo>
                    <a:pt x="72545" y="70074"/>
                    <a:pt x="74274" y="87707"/>
                    <a:pt x="51569" y="87131"/>
                  </a:cubicBezTo>
                  <a:cubicBezTo>
                    <a:pt x="57101" y="112256"/>
                    <a:pt x="37278" y="123205"/>
                    <a:pt x="18722" y="104995"/>
                  </a:cubicBezTo>
                  <a:lnTo>
                    <a:pt x="10308" y="69152"/>
                  </a:lnTo>
                  <a:cubicBezTo>
                    <a:pt x="-7210" y="46908"/>
                    <a:pt x="-1793" y="14868"/>
                    <a:pt x="21949" y="0"/>
                  </a:cubicBezTo>
                  <a:lnTo>
                    <a:pt x="32667" y="4610"/>
                  </a:lnTo>
                  <a:cubicBezTo>
                    <a:pt x="28288" y="19017"/>
                    <a:pt x="32206" y="26508"/>
                    <a:pt x="44308" y="26969"/>
                  </a:cubicBezTo>
                  <a:close/>
                </a:path>
              </a:pathLst>
            </a:custGeom>
            <a:solidFill>
              <a:srgbClr val="D2111C"/>
            </a:solidFill>
            <a:ln w="11479" cap="flat">
              <a:noFill/>
              <a:prstDash val="solid"/>
              <a:miter/>
            </a:ln>
          </p:spPr>
          <p:txBody>
            <a:bodyPr/>
            <a:lstStyle/>
            <a:p>
              <a:endParaRPr lang="en-US"/>
            </a:p>
          </p:txBody>
        </p:sp>
        <p:sp>
          <p:nvSpPr>
            <p:cNvPr id="1654" name="Freeform: Shape 1653">
              <a:extLst>
                <a:ext uri="{FF2B5EF4-FFF2-40B4-BE49-F238E27FC236}">
                  <a16:creationId xmlns:a16="http://schemas.microsoft.com/office/drawing/2014/main" id="{BB651A28-1B79-C98E-591B-E45FF58C447B}"/>
                </a:ext>
              </a:extLst>
            </p:cNvPr>
            <p:cNvSpPr/>
            <p:nvPr/>
          </p:nvSpPr>
          <p:spPr>
            <a:xfrm>
              <a:off x="10340425" y="4134531"/>
              <a:ext cx="53243" cy="54500"/>
            </a:xfrm>
            <a:custGeom>
              <a:avLst/>
              <a:gdLst>
                <a:gd name="csX0" fmla="*/ 44315 w 53243"/>
                <a:gd name="csY0" fmla="*/ 33769 h 54500"/>
                <a:gd name="csX1" fmla="*/ 44315 w 53243"/>
                <a:gd name="csY1" fmla="*/ 50942 h 54500"/>
                <a:gd name="csX2" fmla="*/ 1556 w 53243"/>
                <a:gd name="csY2" fmla="*/ 42298 h 54500"/>
                <a:gd name="csX3" fmla="*/ 1210 w 53243"/>
                <a:gd name="csY3" fmla="*/ 17864 h 54500"/>
                <a:gd name="csX4" fmla="*/ 34057 w 53243"/>
                <a:gd name="csY4" fmla="*/ 0 h 54500"/>
                <a:gd name="csX5" fmla="*/ 44315 w 53243"/>
                <a:gd name="csY5" fmla="*/ 33654 h 54500"/>
              </a:gdLst>
              <a:ahLst/>
              <a:cxnLst>
                <a:cxn ang="0">
                  <a:pos x="csX0" y="csY0"/>
                </a:cxn>
                <a:cxn ang="0">
                  <a:pos x="csX1" y="csY1"/>
                </a:cxn>
                <a:cxn ang="0">
                  <a:pos x="csX2" y="csY2"/>
                </a:cxn>
                <a:cxn ang="0">
                  <a:pos x="csX3" y="csY3"/>
                </a:cxn>
                <a:cxn ang="0">
                  <a:pos x="csX4" y="csY4"/>
                </a:cxn>
                <a:cxn ang="0">
                  <a:pos x="csX5" y="csY5"/>
                </a:cxn>
              </a:cxnLst>
              <a:rect l="l" t="t" r="r" b="b"/>
              <a:pathLst>
                <a:path w="53243" h="54500">
                  <a:moveTo>
                    <a:pt x="44315" y="33769"/>
                  </a:moveTo>
                  <a:cubicBezTo>
                    <a:pt x="57453" y="32732"/>
                    <a:pt x="54918" y="44949"/>
                    <a:pt x="44315" y="50942"/>
                  </a:cubicBezTo>
                  <a:cubicBezTo>
                    <a:pt x="33135" y="59816"/>
                    <a:pt x="13657" y="50250"/>
                    <a:pt x="1556" y="42298"/>
                  </a:cubicBezTo>
                  <a:cubicBezTo>
                    <a:pt x="-634" y="36189"/>
                    <a:pt x="-288" y="24895"/>
                    <a:pt x="1210" y="17864"/>
                  </a:cubicBezTo>
                  <a:lnTo>
                    <a:pt x="34057" y="0"/>
                  </a:lnTo>
                  <a:cubicBezTo>
                    <a:pt x="44545" y="3458"/>
                    <a:pt x="48003" y="14752"/>
                    <a:pt x="44315" y="33654"/>
                  </a:cubicBezTo>
                  <a:close/>
                </a:path>
              </a:pathLst>
            </a:custGeom>
            <a:solidFill>
              <a:srgbClr val="99292B"/>
            </a:solidFill>
            <a:ln w="11479" cap="flat">
              <a:noFill/>
              <a:prstDash val="solid"/>
              <a:miter/>
            </a:ln>
          </p:spPr>
          <p:txBody>
            <a:bodyPr/>
            <a:lstStyle/>
            <a:p>
              <a:endParaRPr lang="en-US"/>
            </a:p>
          </p:txBody>
        </p:sp>
        <p:sp>
          <p:nvSpPr>
            <p:cNvPr id="1655" name="Freeform: Shape 1654">
              <a:extLst>
                <a:ext uri="{FF2B5EF4-FFF2-40B4-BE49-F238E27FC236}">
                  <a16:creationId xmlns:a16="http://schemas.microsoft.com/office/drawing/2014/main" id="{17DAAACF-E382-D036-5324-98FA302D6C08}"/>
                </a:ext>
              </a:extLst>
            </p:cNvPr>
            <p:cNvSpPr/>
            <p:nvPr/>
          </p:nvSpPr>
          <p:spPr>
            <a:xfrm>
              <a:off x="10341981" y="4170699"/>
              <a:ext cx="46259" cy="26700"/>
            </a:xfrm>
            <a:custGeom>
              <a:avLst/>
              <a:gdLst>
                <a:gd name="csX0" fmla="*/ 42759 w 46259"/>
                <a:gd name="csY0" fmla="*/ 14774 h 26700"/>
                <a:gd name="csX1" fmla="*/ 42759 w 46259"/>
                <a:gd name="csY1" fmla="*/ 23417 h 26700"/>
                <a:gd name="csX2" fmla="*/ 33423 w 46259"/>
                <a:gd name="csY2" fmla="*/ 24801 h 26700"/>
                <a:gd name="csX3" fmla="*/ 6339 w 46259"/>
                <a:gd name="csY3" fmla="*/ 24224 h 26700"/>
                <a:gd name="csX4" fmla="*/ 0 w 46259"/>
                <a:gd name="csY4" fmla="*/ 6130 h 26700"/>
                <a:gd name="csX5" fmla="*/ 6569 w 46259"/>
                <a:gd name="csY5" fmla="*/ 943 h 26700"/>
                <a:gd name="csX6" fmla="*/ 42759 w 46259"/>
                <a:gd name="csY6" fmla="*/ 14658 h 267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259" h="26700">
                  <a:moveTo>
                    <a:pt x="42759" y="14774"/>
                  </a:moveTo>
                  <a:cubicBezTo>
                    <a:pt x="47484" y="17309"/>
                    <a:pt x="47369" y="20190"/>
                    <a:pt x="42759" y="23417"/>
                  </a:cubicBezTo>
                  <a:cubicBezTo>
                    <a:pt x="40454" y="27336"/>
                    <a:pt x="37342" y="27682"/>
                    <a:pt x="33423" y="24801"/>
                  </a:cubicBezTo>
                  <a:lnTo>
                    <a:pt x="6339" y="24224"/>
                  </a:lnTo>
                  <a:lnTo>
                    <a:pt x="0" y="6130"/>
                  </a:lnTo>
                  <a:cubicBezTo>
                    <a:pt x="2651" y="4055"/>
                    <a:pt x="10949" y="-2399"/>
                    <a:pt x="6569" y="943"/>
                  </a:cubicBezTo>
                  <a:lnTo>
                    <a:pt x="42759" y="14658"/>
                  </a:lnTo>
                  <a:close/>
                </a:path>
              </a:pathLst>
            </a:custGeom>
            <a:solidFill>
              <a:srgbClr val="71270F"/>
            </a:solidFill>
            <a:ln w="11479" cap="flat">
              <a:noFill/>
              <a:prstDash val="solid"/>
              <a:miter/>
            </a:ln>
          </p:spPr>
          <p:txBody>
            <a:bodyPr/>
            <a:lstStyle/>
            <a:p>
              <a:endParaRPr lang="en-US"/>
            </a:p>
          </p:txBody>
        </p:sp>
        <p:sp>
          <p:nvSpPr>
            <p:cNvPr id="1656" name="Freeform: Shape 1655">
              <a:extLst>
                <a:ext uri="{FF2B5EF4-FFF2-40B4-BE49-F238E27FC236}">
                  <a16:creationId xmlns:a16="http://schemas.microsoft.com/office/drawing/2014/main" id="{D17ED72C-0C90-7B2E-9D1F-FE11E3269306}"/>
                </a:ext>
              </a:extLst>
            </p:cNvPr>
            <p:cNvSpPr/>
            <p:nvPr/>
          </p:nvSpPr>
          <p:spPr>
            <a:xfrm>
              <a:off x="10540894" y="4139885"/>
              <a:ext cx="76309" cy="70482"/>
            </a:xfrm>
            <a:custGeom>
              <a:avLst/>
              <a:gdLst>
                <a:gd name="csX0" fmla="*/ 76309 w 76309"/>
                <a:gd name="csY0" fmla="*/ 21500 h 70482"/>
                <a:gd name="csX1" fmla="*/ 65821 w 76309"/>
                <a:gd name="csY1" fmla="*/ 70482 h 70482"/>
                <a:gd name="csX2" fmla="*/ 16724 w 76309"/>
                <a:gd name="csY2" fmla="*/ 45357 h 70482"/>
                <a:gd name="csX3" fmla="*/ 819 w 76309"/>
                <a:gd name="csY3" fmla="*/ 20693 h 70482"/>
                <a:gd name="csX4" fmla="*/ 40466 w 76309"/>
                <a:gd name="csY4" fmla="*/ 26686 h 70482"/>
                <a:gd name="csX5" fmla="*/ 48303 w 76309"/>
                <a:gd name="csY5" fmla="*/ 17927 h 70482"/>
                <a:gd name="csX6" fmla="*/ 76194 w 76309"/>
                <a:gd name="csY6" fmla="*/ 21385 h 70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309" h="70482">
                  <a:moveTo>
                    <a:pt x="76309" y="21500"/>
                  </a:moveTo>
                  <a:cubicBezTo>
                    <a:pt x="75272" y="38442"/>
                    <a:pt x="72275" y="55730"/>
                    <a:pt x="65821" y="70482"/>
                  </a:cubicBezTo>
                  <a:lnTo>
                    <a:pt x="16724" y="45357"/>
                  </a:lnTo>
                  <a:lnTo>
                    <a:pt x="819" y="20693"/>
                  </a:lnTo>
                  <a:cubicBezTo>
                    <a:pt x="-7710" y="-2242"/>
                    <a:pt x="53489" y="10666"/>
                    <a:pt x="40466" y="26686"/>
                  </a:cubicBezTo>
                  <a:cubicBezTo>
                    <a:pt x="58791" y="35330"/>
                    <a:pt x="61442" y="32334"/>
                    <a:pt x="48303" y="17927"/>
                  </a:cubicBezTo>
                  <a:cubicBezTo>
                    <a:pt x="42886" y="-2588"/>
                    <a:pt x="76886" y="-10425"/>
                    <a:pt x="76194" y="21385"/>
                  </a:cubicBezTo>
                  <a:close/>
                </a:path>
              </a:pathLst>
            </a:custGeom>
            <a:solidFill>
              <a:srgbClr val="60250B"/>
            </a:solidFill>
            <a:ln w="11479" cap="flat">
              <a:noFill/>
              <a:prstDash val="solid"/>
              <a:miter/>
            </a:ln>
          </p:spPr>
          <p:txBody>
            <a:bodyPr/>
            <a:lstStyle/>
            <a:p>
              <a:endParaRPr lang="en-US"/>
            </a:p>
          </p:txBody>
        </p:sp>
        <p:sp>
          <p:nvSpPr>
            <p:cNvPr id="1657" name="Freeform: Shape 1656">
              <a:extLst>
                <a:ext uri="{FF2B5EF4-FFF2-40B4-BE49-F238E27FC236}">
                  <a16:creationId xmlns:a16="http://schemas.microsoft.com/office/drawing/2014/main" id="{C075EF82-7BBE-351E-79E5-34207EECE29F}"/>
                </a:ext>
              </a:extLst>
            </p:cNvPr>
            <p:cNvSpPr/>
            <p:nvPr/>
          </p:nvSpPr>
          <p:spPr>
            <a:xfrm>
              <a:off x="10485931" y="4114575"/>
              <a:ext cx="132886" cy="55488"/>
            </a:xfrm>
            <a:custGeom>
              <a:avLst/>
              <a:gdLst>
                <a:gd name="csX0" fmla="*/ 44948 w 132886"/>
                <a:gd name="csY0" fmla="*/ 17306 h 55488"/>
                <a:gd name="csX1" fmla="*/ 87246 w 132886"/>
                <a:gd name="csY1" fmla="*/ 19034 h 55488"/>
                <a:gd name="csX2" fmla="*/ 132886 w 132886"/>
                <a:gd name="csY2" fmla="*/ 19034 h 55488"/>
                <a:gd name="csX3" fmla="*/ 131273 w 132886"/>
                <a:gd name="csY3" fmla="*/ 46695 h 55488"/>
                <a:gd name="csX4" fmla="*/ 117327 w 132886"/>
                <a:gd name="csY4" fmla="*/ 27102 h 55488"/>
                <a:gd name="csX5" fmla="*/ 103266 w 132886"/>
                <a:gd name="csY5" fmla="*/ 43237 h 55488"/>
                <a:gd name="csX6" fmla="*/ 95429 w 132886"/>
                <a:gd name="csY6" fmla="*/ 51996 h 55488"/>
                <a:gd name="csX7" fmla="*/ 55782 w 132886"/>
                <a:gd name="csY7" fmla="*/ 46003 h 55488"/>
                <a:gd name="csX8" fmla="*/ 1614 w 132886"/>
                <a:gd name="csY8" fmla="*/ 29522 h 55488"/>
                <a:gd name="csX9" fmla="*/ 0 w 132886"/>
                <a:gd name="csY9" fmla="*/ 18227 h 55488"/>
                <a:gd name="csX10" fmla="*/ 45064 w 132886"/>
                <a:gd name="csY10" fmla="*/ 17306 h 554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2886" h="55488">
                  <a:moveTo>
                    <a:pt x="44948" y="17306"/>
                  </a:moveTo>
                  <a:cubicBezTo>
                    <a:pt x="53131" y="1285"/>
                    <a:pt x="75606" y="8662"/>
                    <a:pt x="87246" y="19034"/>
                  </a:cubicBezTo>
                  <a:cubicBezTo>
                    <a:pt x="100154" y="8662"/>
                    <a:pt x="122859" y="1862"/>
                    <a:pt x="132886" y="19034"/>
                  </a:cubicBezTo>
                  <a:lnTo>
                    <a:pt x="131273" y="46695"/>
                  </a:lnTo>
                  <a:lnTo>
                    <a:pt x="117327" y="27102"/>
                  </a:lnTo>
                  <a:cubicBezTo>
                    <a:pt x="113985" y="22492"/>
                    <a:pt x="103497" y="40010"/>
                    <a:pt x="103266" y="43237"/>
                  </a:cubicBezTo>
                  <a:cubicBezTo>
                    <a:pt x="115368" y="54647"/>
                    <a:pt x="110873" y="59257"/>
                    <a:pt x="95429" y="51996"/>
                  </a:cubicBezTo>
                  <a:cubicBezTo>
                    <a:pt x="87361" y="39664"/>
                    <a:pt x="65463" y="38397"/>
                    <a:pt x="55782" y="46003"/>
                  </a:cubicBezTo>
                  <a:cubicBezTo>
                    <a:pt x="40454" y="39203"/>
                    <a:pt x="17173" y="31020"/>
                    <a:pt x="1614" y="29522"/>
                  </a:cubicBezTo>
                  <a:lnTo>
                    <a:pt x="0" y="18227"/>
                  </a:lnTo>
                  <a:cubicBezTo>
                    <a:pt x="10373" y="-5745"/>
                    <a:pt x="33423" y="-6091"/>
                    <a:pt x="45064" y="17306"/>
                  </a:cubicBezTo>
                  <a:close/>
                </a:path>
              </a:pathLst>
            </a:custGeom>
            <a:solidFill>
              <a:srgbClr val="6A2509"/>
            </a:solidFill>
            <a:ln w="11479" cap="flat">
              <a:noFill/>
              <a:prstDash val="solid"/>
              <a:miter/>
            </a:ln>
          </p:spPr>
          <p:txBody>
            <a:bodyPr/>
            <a:lstStyle/>
            <a:p>
              <a:endParaRPr lang="en-US"/>
            </a:p>
          </p:txBody>
        </p:sp>
        <p:sp>
          <p:nvSpPr>
            <p:cNvPr id="1658" name="Freeform: Shape 1657">
              <a:extLst>
                <a:ext uri="{FF2B5EF4-FFF2-40B4-BE49-F238E27FC236}">
                  <a16:creationId xmlns:a16="http://schemas.microsoft.com/office/drawing/2014/main" id="{2DB9C777-CD7E-25D9-DFC2-8AEF4F860A43}"/>
                </a:ext>
              </a:extLst>
            </p:cNvPr>
            <p:cNvSpPr/>
            <p:nvPr/>
          </p:nvSpPr>
          <p:spPr>
            <a:xfrm>
              <a:off x="10474215" y="3298502"/>
              <a:ext cx="79989" cy="49911"/>
            </a:xfrm>
            <a:custGeom>
              <a:avLst/>
              <a:gdLst>
                <a:gd name="csX0" fmla="*/ 40875 w 79989"/>
                <a:gd name="csY0" fmla="*/ 102 h 49911"/>
                <a:gd name="csX1" fmla="*/ 55974 w 79989"/>
                <a:gd name="csY1" fmla="*/ 102 h 49911"/>
                <a:gd name="csX2" fmla="*/ 74414 w 79989"/>
                <a:gd name="csY2" fmla="*/ 8631 h 49911"/>
                <a:gd name="csX3" fmla="*/ 74414 w 79989"/>
                <a:gd name="csY3" fmla="*/ 17275 h 49911"/>
                <a:gd name="csX4" fmla="*/ 40184 w 79989"/>
                <a:gd name="csY4" fmla="*/ 27763 h 49911"/>
                <a:gd name="csX5" fmla="*/ 17594 w 79989"/>
                <a:gd name="csY5" fmla="*/ 43668 h 49911"/>
                <a:gd name="csX6" fmla="*/ 5378 w 79989"/>
                <a:gd name="csY6" fmla="*/ 43092 h 49911"/>
                <a:gd name="csX7" fmla="*/ 5954 w 79989"/>
                <a:gd name="csY7" fmla="*/ 33756 h 49911"/>
                <a:gd name="csX8" fmla="*/ 12523 w 79989"/>
                <a:gd name="csY8" fmla="*/ 1831 h 49911"/>
                <a:gd name="csX9" fmla="*/ 40760 w 79989"/>
                <a:gd name="csY9" fmla="*/ 102 h 499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9989" h="49911">
                  <a:moveTo>
                    <a:pt x="40875" y="102"/>
                  </a:moveTo>
                  <a:cubicBezTo>
                    <a:pt x="44679" y="-128"/>
                    <a:pt x="52285" y="102"/>
                    <a:pt x="55974" y="102"/>
                  </a:cubicBezTo>
                  <a:lnTo>
                    <a:pt x="74414" y="8631"/>
                  </a:lnTo>
                  <a:cubicBezTo>
                    <a:pt x="81905" y="11051"/>
                    <a:pt x="81790" y="13933"/>
                    <a:pt x="74414" y="17275"/>
                  </a:cubicBezTo>
                  <a:cubicBezTo>
                    <a:pt x="72570" y="41132"/>
                    <a:pt x="55397" y="46434"/>
                    <a:pt x="40184" y="27763"/>
                  </a:cubicBezTo>
                  <a:cubicBezTo>
                    <a:pt x="43642" y="47241"/>
                    <a:pt x="34882" y="53464"/>
                    <a:pt x="17594" y="43668"/>
                  </a:cubicBezTo>
                  <a:cubicBezTo>
                    <a:pt x="13676" y="52312"/>
                    <a:pt x="8489" y="51851"/>
                    <a:pt x="5378" y="43092"/>
                  </a:cubicBezTo>
                  <a:cubicBezTo>
                    <a:pt x="-1998" y="39288"/>
                    <a:pt x="-1768" y="36176"/>
                    <a:pt x="5954" y="33756"/>
                  </a:cubicBezTo>
                  <a:lnTo>
                    <a:pt x="12523" y="1831"/>
                  </a:lnTo>
                  <a:lnTo>
                    <a:pt x="40760" y="102"/>
                  </a:lnTo>
                  <a:close/>
                </a:path>
              </a:pathLst>
            </a:custGeom>
            <a:solidFill>
              <a:srgbClr val="079491"/>
            </a:solidFill>
            <a:ln w="11479" cap="flat">
              <a:noFill/>
              <a:prstDash val="solid"/>
              <a:miter/>
            </a:ln>
          </p:spPr>
          <p:txBody>
            <a:bodyPr/>
            <a:lstStyle/>
            <a:p>
              <a:endParaRPr lang="en-US"/>
            </a:p>
          </p:txBody>
        </p:sp>
        <p:sp>
          <p:nvSpPr>
            <p:cNvPr id="1659" name="Freeform: Shape 1658">
              <a:extLst>
                <a:ext uri="{FF2B5EF4-FFF2-40B4-BE49-F238E27FC236}">
                  <a16:creationId xmlns:a16="http://schemas.microsoft.com/office/drawing/2014/main" id="{59405D73-71B8-CBCC-4B7F-4BF7A5BD8163}"/>
                </a:ext>
              </a:extLst>
            </p:cNvPr>
            <p:cNvSpPr/>
            <p:nvPr/>
          </p:nvSpPr>
          <p:spPr>
            <a:xfrm>
              <a:off x="9756378" y="3514933"/>
              <a:ext cx="44895" cy="72424"/>
            </a:xfrm>
            <a:custGeom>
              <a:avLst/>
              <a:gdLst>
                <a:gd name="csX0" fmla="*/ 12337 w 44895"/>
                <a:gd name="csY0" fmla="*/ 0 h 72424"/>
                <a:gd name="csX1" fmla="*/ 24323 w 44895"/>
                <a:gd name="csY1" fmla="*/ 24664 h 72424"/>
                <a:gd name="csX2" fmla="*/ 32967 w 44895"/>
                <a:gd name="csY2" fmla="*/ 41837 h 72424"/>
                <a:gd name="csX3" fmla="*/ 32391 w 44895"/>
                <a:gd name="csY3" fmla="*/ 50481 h 72424"/>
                <a:gd name="csX4" fmla="*/ 23632 w 44895"/>
                <a:gd name="csY4" fmla="*/ 66270 h 72424"/>
                <a:gd name="csX5" fmla="*/ 15679 w 44895"/>
                <a:gd name="csY5" fmla="*/ 67653 h 72424"/>
                <a:gd name="csX6" fmla="*/ 12337 w 44895"/>
                <a:gd name="csY6" fmla="*/ 0 h 724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895" h="72424">
                  <a:moveTo>
                    <a:pt x="12337" y="0"/>
                  </a:moveTo>
                  <a:lnTo>
                    <a:pt x="24323" y="24664"/>
                  </a:lnTo>
                  <a:lnTo>
                    <a:pt x="32967" y="41837"/>
                  </a:lnTo>
                  <a:cubicBezTo>
                    <a:pt x="32967" y="44948"/>
                    <a:pt x="33313" y="48637"/>
                    <a:pt x="32391" y="50481"/>
                  </a:cubicBezTo>
                  <a:cubicBezTo>
                    <a:pt x="52906" y="63735"/>
                    <a:pt x="46913" y="71111"/>
                    <a:pt x="23632" y="66270"/>
                  </a:cubicBezTo>
                  <a:cubicBezTo>
                    <a:pt x="23286" y="74107"/>
                    <a:pt x="20520" y="74338"/>
                    <a:pt x="15679" y="67653"/>
                  </a:cubicBezTo>
                  <a:cubicBezTo>
                    <a:pt x="5998" y="45640"/>
                    <a:pt x="-12327" y="11525"/>
                    <a:pt x="12337" y="0"/>
                  </a:cubicBezTo>
                  <a:close/>
                </a:path>
              </a:pathLst>
            </a:custGeom>
            <a:solidFill>
              <a:srgbClr val="463F0D"/>
            </a:solidFill>
            <a:ln w="11479" cap="flat">
              <a:noFill/>
              <a:prstDash val="solid"/>
              <a:miter/>
            </a:ln>
          </p:spPr>
          <p:txBody>
            <a:bodyPr/>
            <a:lstStyle/>
            <a:p>
              <a:endParaRPr lang="en-US"/>
            </a:p>
          </p:txBody>
        </p:sp>
        <p:sp>
          <p:nvSpPr>
            <p:cNvPr id="1660" name="Freeform: Shape 1659">
              <a:extLst>
                <a:ext uri="{FF2B5EF4-FFF2-40B4-BE49-F238E27FC236}">
                  <a16:creationId xmlns:a16="http://schemas.microsoft.com/office/drawing/2014/main" id="{825DE138-73EF-A72A-7513-8E1BBE94A7CD}"/>
                </a:ext>
              </a:extLst>
            </p:cNvPr>
            <p:cNvSpPr/>
            <p:nvPr/>
          </p:nvSpPr>
          <p:spPr>
            <a:xfrm>
              <a:off x="9832449" y="3487462"/>
              <a:ext cx="44620" cy="74840"/>
            </a:xfrm>
            <a:custGeom>
              <a:avLst/>
              <a:gdLst>
                <a:gd name="csX0" fmla="*/ 26854 w 44620"/>
                <a:gd name="csY0" fmla="*/ 43492 h 74840"/>
                <a:gd name="csX1" fmla="*/ 26047 w 44620"/>
                <a:gd name="csY1" fmla="*/ 69308 h 74840"/>
                <a:gd name="csX2" fmla="*/ 17288 w 44620"/>
                <a:gd name="csY2" fmla="*/ 69308 h 74840"/>
                <a:gd name="csX3" fmla="*/ 0 w 44620"/>
                <a:gd name="csY3" fmla="*/ 43492 h 74840"/>
                <a:gd name="csX4" fmla="*/ 17288 w 44620"/>
                <a:gd name="csY4" fmla="*/ 387 h 74840"/>
                <a:gd name="csX5" fmla="*/ 26854 w 44620"/>
                <a:gd name="csY5" fmla="*/ 43492 h 74840"/>
              </a:gdLst>
              <a:ahLst/>
              <a:cxnLst>
                <a:cxn ang="0">
                  <a:pos x="csX0" y="csY0"/>
                </a:cxn>
                <a:cxn ang="0">
                  <a:pos x="csX1" y="csY1"/>
                </a:cxn>
                <a:cxn ang="0">
                  <a:pos x="csX2" y="csY2"/>
                </a:cxn>
                <a:cxn ang="0">
                  <a:pos x="csX3" y="csY3"/>
                </a:cxn>
                <a:cxn ang="0">
                  <a:pos x="csX4" y="csY4"/>
                </a:cxn>
                <a:cxn ang="0">
                  <a:pos x="csX5" y="csY5"/>
                </a:cxn>
              </a:cxnLst>
              <a:rect l="l" t="t" r="r" b="b"/>
              <a:pathLst>
                <a:path w="44620" h="74840">
                  <a:moveTo>
                    <a:pt x="26854" y="43492"/>
                  </a:moveTo>
                  <a:cubicBezTo>
                    <a:pt x="51748" y="44990"/>
                    <a:pt x="49559" y="64467"/>
                    <a:pt x="26047" y="69308"/>
                  </a:cubicBezTo>
                  <a:cubicBezTo>
                    <a:pt x="24318" y="76799"/>
                    <a:pt x="21322" y="76569"/>
                    <a:pt x="17288" y="69308"/>
                  </a:cubicBezTo>
                  <a:cubicBezTo>
                    <a:pt x="17288" y="60895"/>
                    <a:pt x="7491" y="48217"/>
                    <a:pt x="0" y="43492"/>
                  </a:cubicBezTo>
                  <a:cubicBezTo>
                    <a:pt x="2420" y="27356"/>
                    <a:pt x="10142" y="14563"/>
                    <a:pt x="17288" y="387"/>
                  </a:cubicBezTo>
                  <a:cubicBezTo>
                    <a:pt x="29505" y="-2610"/>
                    <a:pt x="32732" y="11797"/>
                    <a:pt x="26854" y="43492"/>
                  </a:cubicBezTo>
                  <a:close/>
                </a:path>
              </a:pathLst>
            </a:custGeom>
            <a:solidFill>
              <a:srgbClr val="7A7F11"/>
            </a:solidFill>
            <a:ln w="11479" cap="flat">
              <a:noFill/>
              <a:prstDash val="solid"/>
              <a:miter/>
            </a:ln>
          </p:spPr>
          <p:txBody>
            <a:bodyPr/>
            <a:lstStyle/>
            <a:p>
              <a:endParaRPr lang="en-US"/>
            </a:p>
          </p:txBody>
        </p:sp>
        <p:sp>
          <p:nvSpPr>
            <p:cNvPr id="1661" name="Freeform: Shape 1660">
              <a:extLst>
                <a:ext uri="{FF2B5EF4-FFF2-40B4-BE49-F238E27FC236}">
                  <a16:creationId xmlns:a16="http://schemas.microsoft.com/office/drawing/2014/main" id="{0D648E3F-A07B-69F7-A89B-236B7AD90897}"/>
                </a:ext>
              </a:extLst>
            </p:cNvPr>
            <p:cNvSpPr/>
            <p:nvPr/>
          </p:nvSpPr>
          <p:spPr>
            <a:xfrm>
              <a:off x="9778195" y="3565299"/>
              <a:ext cx="63117" cy="49962"/>
            </a:xfrm>
            <a:custGeom>
              <a:avLst/>
              <a:gdLst>
                <a:gd name="csX0" fmla="*/ 19794 w 63117"/>
                <a:gd name="csY0" fmla="*/ 8759 h 49962"/>
                <a:gd name="csX1" fmla="*/ 54715 w 63117"/>
                <a:gd name="csY1" fmla="*/ 44257 h 49962"/>
                <a:gd name="csX2" fmla="*/ 46763 w 63117"/>
                <a:gd name="csY2" fmla="*/ 44257 h 49962"/>
                <a:gd name="csX3" fmla="*/ 19794 w 63117"/>
                <a:gd name="csY3" fmla="*/ 34461 h 49962"/>
                <a:gd name="csX4" fmla="*/ 1815 w 63117"/>
                <a:gd name="csY4" fmla="*/ 15790 h 49962"/>
                <a:gd name="csX5" fmla="*/ 10574 w 63117"/>
                <a:gd name="csY5" fmla="*/ 0 h 49962"/>
                <a:gd name="csX6" fmla="*/ 19794 w 63117"/>
                <a:gd name="csY6" fmla="*/ 0 h 49962"/>
                <a:gd name="csX7" fmla="*/ 19794 w 63117"/>
                <a:gd name="csY7" fmla="*/ 8644 h 49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3117" h="49962">
                  <a:moveTo>
                    <a:pt x="19794" y="8759"/>
                  </a:moveTo>
                  <a:cubicBezTo>
                    <a:pt x="46417" y="11871"/>
                    <a:pt x="78688" y="15905"/>
                    <a:pt x="54715" y="44257"/>
                  </a:cubicBezTo>
                  <a:cubicBezTo>
                    <a:pt x="53563" y="51979"/>
                    <a:pt x="50797" y="51748"/>
                    <a:pt x="46763" y="44257"/>
                  </a:cubicBezTo>
                  <a:lnTo>
                    <a:pt x="19794" y="34461"/>
                  </a:lnTo>
                  <a:cubicBezTo>
                    <a:pt x="6309" y="43220"/>
                    <a:pt x="-4409" y="30888"/>
                    <a:pt x="1815" y="15790"/>
                  </a:cubicBezTo>
                  <a:lnTo>
                    <a:pt x="10574" y="0"/>
                  </a:lnTo>
                  <a:cubicBezTo>
                    <a:pt x="13570" y="0"/>
                    <a:pt x="17604" y="346"/>
                    <a:pt x="19794" y="0"/>
                  </a:cubicBezTo>
                  <a:cubicBezTo>
                    <a:pt x="27285" y="2420"/>
                    <a:pt x="27170" y="5302"/>
                    <a:pt x="19794" y="8644"/>
                  </a:cubicBezTo>
                  <a:close/>
                </a:path>
              </a:pathLst>
            </a:custGeom>
            <a:solidFill>
              <a:srgbClr val="977005"/>
            </a:solidFill>
            <a:ln w="11479" cap="flat">
              <a:noFill/>
              <a:prstDash val="solid"/>
              <a:miter/>
            </a:ln>
          </p:spPr>
          <p:txBody>
            <a:bodyPr/>
            <a:lstStyle/>
            <a:p>
              <a:endParaRPr lang="en-US"/>
            </a:p>
          </p:txBody>
        </p:sp>
        <p:sp>
          <p:nvSpPr>
            <p:cNvPr id="1662" name="Freeform: Shape 1661">
              <a:extLst>
                <a:ext uri="{FF2B5EF4-FFF2-40B4-BE49-F238E27FC236}">
                  <a16:creationId xmlns:a16="http://schemas.microsoft.com/office/drawing/2014/main" id="{A0FA5877-1171-D471-366D-2E5E4DC58F01}"/>
                </a:ext>
              </a:extLst>
            </p:cNvPr>
            <p:cNvSpPr/>
            <p:nvPr/>
          </p:nvSpPr>
          <p:spPr>
            <a:xfrm>
              <a:off x="9798104" y="3556655"/>
              <a:ext cx="56767" cy="30080"/>
            </a:xfrm>
            <a:custGeom>
              <a:avLst/>
              <a:gdLst>
                <a:gd name="csX0" fmla="*/ 51748 w 56767"/>
                <a:gd name="csY0" fmla="*/ 115 h 30080"/>
                <a:gd name="csX1" fmla="*/ 51748 w 56767"/>
                <a:gd name="csY1" fmla="*/ 17288 h 30080"/>
                <a:gd name="csX2" fmla="*/ 0 w 56767"/>
                <a:gd name="csY2" fmla="*/ 17288 h 30080"/>
                <a:gd name="csX3" fmla="*/ 0 w 56767"/>
                <a:gd name="csY3" fmla="*/ 8644 h 30080"/>
                <a:gd name="csX4" fmla="*/ 51748 w 56767"/>
                <a:gd name="csY4" fmla="*/ 0 h 30080"/>
              </a:gdLst>
              <a:ahLst/>
              <a:cxnLst>
                <a:cxn ang="0">
                  <a:pos x="csX0" y="csY0"/>
                </a:cxn>
                <a:cxn ang="0">
                  <a:pos x="csX1" y="csY1"/>
                </a:cxn>
                <a:cxn ang="0">
                  <a:pos x="csX2" y="csY2"/>
                </a:cxn>
                <a:cxn ang="0">
                  <a:pos x="csX3" y="csY3"/>
                </a:cxn>
                <a:cxn ang="0">
                  <a:pos x="csX4" y="csY4"/>
                </a:cxn>
              </a:cxnLst>
              <a:rect l="l" t="t" r="r" b="b"/>
              <a:pathLst>
                <a:path w="56767" h="30080">
                  <a:moveTo>
                    <a:pt x="51748" y="115"/>
                  </a:moveTo>
                  <a:cubicBezTo>
                    <a:pt x="58894" y="2190"/>
                    <a:pt x="57972" y="12678"/>
                    <a:pt x="51748" y="17288"/>
                  </a:cubicBezTo>
                  <a:cubicBezTo>
                    <a:pt x="53362" y="34345"/>
                    <a:pt x="36074" y="34345"/>
                    <a:pt x="0" y="17288"/>
                  </a:cubicBezTo>
                  <a:lnTo>
                    <a:pt x="0" y="8644"/>
                  </a:lnTo>
                  <a:lnTo>
                    <a:pt x="51748" y="0"/>
                  </a:lnTo>
                  <a:close/>
                </a:path>
              </a:pathLst>
            </a:custGeom>
            <a:solidFill>
              <a:srgbClr val="EBCA07"/>
            </a:solidFill>
            <a:ln w="11479" cap="flat">
              <a:noFill/>
              <a:prstDash val="solid"/>
              <a:miter/>
            </a:ln>
          </p:spPr>
          <p:txBody>
            <a:bodyPr/>
            <a:lstStyle/>
            <a:p>
              <a:endParaRPr lang="en-US"/>
            </a:p>
          </p:txBody>
        </p:sp>
        <p:sp>
          <p:nvSpPr>
            <p:cNvPr id="1663" name="Freeform: Shape 1662">
              <a:extLst>
                <a:ext uri="{FF2B5EF4-FFF2-40B4-BE49-F238E27FC236}">
                  <a16:creationId xmlns:a16="http://schemas.microsoft.com/office/drawing/2014/main" id="{038AB4E5-24BC-D014-CEE3-C6FDEA786934}"/>
                </a:ext>
              </a:extLst>
            </p:cNvPr>
            <p:cNvSpPr/>
            <p:nvPr/>
          </p:nvSpPr>
          <p:spPr>
            <a:xfrm>
              <a:off x="9849853" y="3450258"/>
              <a:ext cx="39493" cy="80695"/>
            </a:xfrm>
            <a:custGeom>
              <a:avLst/>
              <a:gdLst>
                <a:gd name="csX0" fmla="*/ 26162 w 39493"/>
                <a:gd name="csY0" fmla="*/ 2784 h 80695"/>
                <a:gd name="csX1" fmla="*/ 9566 w 39493"/>
                <a:gd name="csY1" fmla="*/ 80695 h 80695"/>
                <a:gd name="csX2" fmla="*/ 0 w 39493"/>
                <a:gd name="csY2" fmla="*/ 37591 h 80695"/>
                <a:gd name="csX3" fmla="*/ 17288 w 39493"/>
                <a:gd name="csY3" fmla="*/ 3130 h 80695"/>
                <a:gd name="csX4" fmla="*/ 26162 w 39493"/>
                <a:gd name="csY4" fmla="*/ 2669 h 80695"/>
              </a:gdLst>
              <a:ahLst/>
              <a:cxnLst>
                <a:cxn ang="0">
                  <a:pos x="csX0" y="csY0"/>
                </a:cxn>
                <a:cxn ang="0">
                  <a:pos x="csX1" y="csY1"/>
                </a:cxn>
                <a:cxn ang="0">
                  <a:pos x="csX2" y="csY2"/>
                </a:cxn>
                <a:cxn ang="0">
                  <a:pos x="csX3" y="csY3"/>
                </a:cxn>
                <a:cxn ang="0">
                  <a:pos x="csX4" y="csY4"/>
                </a:cxn>
              </a:cxnLst>
              <a:rect l="l" t="t" r="r" b="b"/>
              <a:pathLst>
                <a:path w="39493" h="80695">
                  <a:moveTo>
                    <a:pt x="26162" y="2784"/>
                  </a:moveTo>
                  <a:cubicBezTo>
                    <a:pt x="53592" y="5435"/>
                    <a:pt x="33999" y="80465"/>
                    <a:pt x="9566" y="80695"/>
                  </a:cubicBezTo>
                  <a:cubicBezTo>
                    <a:pt x="10027" y="66980"/>
                    <a:pt x="5993" y="47157"/>
                    <a:pt x="0" y="37591"/>
                  </a:cubicBezTo>
                  <a:lnTo>
                    <a:pt x="17288" y="3130"/>
                  </a:lnTo>
                  <a:cubicBezTo>
                    <a:pt x="19823" y="-904"/>
                    <a:pt x="22820" y="-1019"/>
                    <a:pt x="26162" y="2669"/>
                  </a:cubicBezTo>
                  <a:close/>
                </a:path>
              </a:pathLst>
            </a:custGeom>
            <a:solidFill>
              <a:srgbClr val="434B11"/>
            </a:solidFill>
            <a:ln w="11479" cap="flat">
              <a:noFill/>
              <a:prstDash val="solid"/>
              <a:miter/>
            </a:ln>
          </p:spPr>
          <p:txBody>
            <a:bodyPr/>
            <a:lstStyle/>
            <a:p>
              <a:endParaRPr lang="en-US"/>
            </a:p>
          </p:txBody>
        </p:sp>
        <p:sp>
          <p:nvSpPr>
            <p:cNvPr id="1664" name="Freeform: Shape 1663">
              <a:extLst>
                <a:ext uri="{FF2B5EF4-FFF2-40B4-BE49-F238E27FC236}">
                  <a16:creationId xmlns:a16="http://schemas.microsoft.com/office/drawing/2014/main" id="{8F1A522F-EC85-A7B6-6325-46265FD94FD3}"/>
                </a:ext>
              </a:extLst>
            </p:cNvPr>
            <p:cNvSpPr/>
            <p:nvPr/>
          </p:nvSpPr>
          <p:spPr>
            <a:xfrm>
              <a:off x="9867140" y="3413742"/>
              <a:ext cx="55334" cy="51650"/>
            </a:xfrm>
            <a:custGeom>
              <a:avLst/>
              <a:gdLst>
                <a:gd name="csX0" fmla="*/ 40915 w 55334"/>
                <a:gd name="csY0" fmla="*/ 4725 h 51650"/>
                <a:gd name="csX1" fmla="*/ 34230 w 55334"/>
                <a:gd name="csY1" fmla="*/ 30311 h 51650"/>
                <a:gd name="csX2" fmla="*/ 8874 w 55334"/>
                <a:gd name="csY2" fmla="*/ 39416 h 51650"/>
                <a:gd name="csX3" fmla="*/ 0 w 55334"/>
                <a:gd name="csY3" fmla="*/ 39877 h 51650"/>
                <a:gd name="csX4" fmla="*/ 11180 w 55334"/>
                <a:gd name="csY4" fmla="*/ 21206 h 51650"/>
                <a:gd name="csX5" fmla="*/ 32962 w 55334"/>
                <a:gd name="csY5" fmla="*/ 0 h 51650"/>
                <a:gd name="csX6" fmla="*/ 41145 w 55334"/>
                <a:gd name="csY6" fmla="*/ 0 h 51650"/>
                <a:gd name="csX7" fmla="*/ 41030 w 55334"/>
                <a:gd name="csY7" fmla="*/ 4841 h 516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334" h="51650">
                  <a:moveTo>
                    <a:pt x="40915" y="4725"/>
                  </a:moveTo>
                  <a:cubicBezTo>
                    <a:pt x="65002" y="10949"/>
                    <a:pt x="56243" y="29159"/>
                    <a:pt x="34230" y="30311"/>
                  </a:cubicBezTo>
                  <a:cubicBezTo>
                    <a:pt x="41837" y="53938"/>
                    <a:pt x="22359" y="59355"/>
                    <a:pt x="8874" y="39416"/>
                  </a:cubicBezTo>
                  <a:lnTo>
                    <a:pt x="0" y="39877"/>
                  </a:lnTo>
                  <a:lnTo>
                    <a:pt x="11180" y="21206"/>
                  </a:lnTo>
                  <a:lnTo>
                    <a:pt x="32962" y="0"/>
                  </a:lnTo>
                  <a:lnTo>
                    <a:pt x="41145" y="0"/>
                  </a:lnTo>
                  <a:cubicBezTo>
                    <a:pt x="45755" y="1729"/>
                    <a:pt x="45755" y="3342"/>
                    <a:pt x="41030" y="4841"/>
                  </a:cubicBezTo>
                  <a:close/>
                </a:path>
              </a:pathLst>
            </a:custGeom>
            <a:solidFill>
              <a:srgbClr val="818D10"/>
            </a:solidFill>
            <a:ln w="11479" cap="flat">
              <a:noFill/>
              <a:prstDash val="solid"/>
              <a:miter/>
            </a:ln>
          </p:spPr>
          <p:txBody>
            <a:bodyPr/>
            <a:lstStyle/>
            <a:p>
              <a:endParaRPr lang="en-US"/>
            </a:p>
          </p:txBody>
        </p:sp>
        <p:sp>
          <p:nvSpPr>
            <p:cNvPr id="1665" name="Freeform: Shape 1664">
              <a:extLst>
                <a:ext uri="{FF2B5EF4-FFF2-40B4-BE49-F238E27FC236}">
                  <a16:creationId xmlns:a16="http://schemas.microsoft.com/office/drawing/2014/main" id="{8B0E2EB5-8542-8DEE-2434-FFD7910B8A64}"/>
                </a:ext>
              </a:extLst>
            </p:cNvPr>
            <p:cNvSpPr/>
            <p:nvPr/>
          </p:nvSpPr>
          <p:spPr>
            <a:xfrm>
              <a:off x="9927072" y="3323614"/>
              <a:ext cx="73068" cy="53925"/>
            </a:xfrm>
            <a:custGeom>
              <a:avLst/>
              <a:gdLst>
                <a:gd name="csX0" fmla="*/ 53592 w 73068"/>
                <a:gd name="csY0" fmla="*/ 10027 h 53925"/>
                <a:gd name="csX1" fmla="*/ 70419 w 73068"/>
                <a:gd name="csY1" fmla="*/ 8529 h 53925"/>
                <a:gd name="csX2" fmla="*/ 0 w 73068"/>
                <a:gd name="csY2" fmla="*/ 43220 h 53925"/>
                <a:gd name="csX3" fmla="*/ 7261 w 73068"/>
                <a:gd name="csY3" fmla="*/ 0 h 53925"/>
                <a:gd name="csX4" fmla="*/ 28352 w 73068"/>
                <a:gd name="csY4" fmla="*/ 19017 h 53925"/>
                <a:gd name="csX5" fmla="*/ 53592 w 73068"/>
                <a:gd name="csY5" fmla="*/ 9912 h 53925"/>
              </a:gdLst>
              <a:ahLst/>
              <a:cxnLst>
                <a:cxn ang="0">
                  <a:pos x="csX0" y="csY0"/>
                </a:cxn>
                <a:cxn ang="0">
                  <a:pos x="csX1" y="csY1"/>
                </a:cxn>
                <a:cxn ang="0">
                  <a:pos x="csX2" y="csY2"/>
                </a:cxn>
                <a:cxn ang="0">
                  <a:pos x="csX3" y="csY3"/>
                </a:cxn>
                <a:cxn ang="0">
                  <a:pos x="csX4" y="csY4"/>
                </a:cxn>
                <a:cxn ang="0">
                  <a:pos x="csX5" y="csY5"/>
                </a:cxn>
              </a:cxnLst>
              <a:rect l="l" t="t" r="r" b="b"/>
              <a:pathLst>
                <a:path w="73068" h="53925">
                  <a:moveTo>
                    <a:pt x="53592" y="10027"/>
                  </a:moveTo>
                  <a:cubicBezTo>
                    <a:pt x="57857" y="9796"/>
                    <a:pt x="66385" y="9796"/>
                    <a:pt x="70419" y="8529"/>
                  </a:cubicBezTo>
                  <a:cubicBezTo>
                    <a:pt x="88629" y="32271"/>
                    <a:pt x="7261" y="73531"/>
                    <a:pt x="0" y="43220"/>
                  </a:cubicBezTo>
                  <a:lnTo>
                    <a:pt x="7261" y="0"/>
                  </a:lnTo>
                  <a:cubicBezTo>
                    <a:pt x="8529" y="7837"/>
                    <a:pt x="20861" y="21667"/>
                    <a:pt x="28352" y="19017"/>
                  </a:cubicBezTo>
                  <a:lnTo>
                    <a:pt x="53592" y="9912"/>
                  </a:lnTo>
                  <a:close/>
                </a:path>
              </a:pathLst>
            </a:custGeom>
            <a:solidFill>
              <a:srgbClr val="52B37C"/>
            </a:solidFill>
            <a:ln w="11479" cap="flat">
              <a:noFill/>
              <a:prstDash val="solid"/>
              <a:miter/>
            </a:ln>
          </p:spPr>
          <p:txBody>
            <a:bodyPr/>
            <a:lstStyle/>
            <a:p>
              <a:endParaRPr lang="en-US"/>
            </a:p>
          </p:txBody>
        </p:sp>
        <p:sp>
          <p:nvSpPr>
            <p:cNvPr id="1666" name="Freeform: Shape 1665">
              <a:extLst>
                <a:ext uri="{FF2B5EF4-FFF2-40B4-BE49-F238E27FC236}">
                  <a16:creationId xmlns:a16="http://schemas.microsoft.com/office/drawing/2014/main" id="{2E624900-9EA4-0213-DB95-5A7573E1E52E}"/>
                </a:ext>
              </a:extLst>
            </p:cNvPr>
            <p:cNvSpPr/>
            <p:nvPr/>
          </p:nvSpPr>
          <p:spPr>
            <a:xfrm>
              <a:off x="9908055" y="3300218"/>
              <a:ext cx="214317" cy="128528"/>
            </a:xfrm>
            <a:custGeom>
              <a:avLst/>
              <a:gdLst>
                <a:gd name="csX0" fmla="*/ 192241 w 214317"/>
                <a:gd name="csY0" fmla="*/ 115 h 128528"/>
                <a:gd name="csX1" fmla="*/ 210336 w 214317"/>
                <a:gd name="csY1" fmla="*/ 6915 h 128528"/>
                <a:gd name="csX2" fmla="*/ 190743 w 214317"/>
                <a:gd name="csY2" fmla="*/ 26393 h 128528"/>
                <a:gd name="csX3" fmla="*/ 123551 w 214317"/>
                <a:gd name="csY3" fmla="*/ 57972 h 128528"/>
                <a:gd name="csX4" fmla="*/ 104419 w 214317"/>
                <a:gd name="csY4" fmla="*/ 67538 h 128528"/>
                <a:gd name="csX5" fmla="*/ 31349 w 214317"/>
                <a:gd name="csY5" fmla="*/ 108568 h 128528"/>
                <a:gd name="csX6" fmla="*/ 0 w 214317"/>
                <a:gd name="csY6" fmla="*/ 118134 h 128528"/>
                <a:gd name="csX7" fmla="*/ 115 w 214317"/>
                <a:gd name="csY7" fmla="*/ 113293 h 128528"/>
                <a:gd name="csX8" fmla="*/ 2075 w 214317"/>
                <a:gd name="csY8" fmla="*/ 101537 h 128528"/>
                <a:gd name="csX9" fmla="*/ 18901 w 214317"/>
                <a:gd name="csY9" fmla="*/ 66616 h 128528"/>
                <a:gd name="csX10" fmla="*/ 89321 w 214317"/>
                <a:gd name="csY10" fmla="*/ 31925 h 128528"/>
                <a:gd name="csX11" fmla="*/ 192126 w 214317"/>
                <a:gd name="csY11" fmla="*/ 0 h 1285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317" h="128528">
                  <a:moveTo>
                    <a:pt x="192241" y="115"/>
                  </a:moveTo>
                  <a:lnTo>
                    <a:pt x="210336" y="6915"/>
                  </a:lnTo>
                  <a:cubicBezTo>
                    <a:pt x="222783" y="16020"/>
                    <a:pt x="203190" y="27084"/>
                    <a:pt x="190743" y="26393"/>
                  </a:cubicBezTo>
                  <a:cubicBezTo>
                    <a:pt x="183712" y="46332"/>
                    <a:pt x="145910" y="57280"/>
                    <a:pt x="123551" y="57972"/>
                  </a:cubicBezTo>
                  <a:cubicBezTo>
                    <a:pt x="126662" y="64426"/>
                    <a:pt x="120324" y="67653"/>
                    <a:pt x="104419" y="67538"/>
                  </a:cubicBezTo>
                  <a:cubicBezTo>
                    <a:pt x="88744" y="87477"/>
                    <a:pt x="64426" y="101192"/>
                    <a:pt x="31349" y="108568"/>
                  </a:cubicBezTo>
                  <a:cubicBezTo>
                    <a:pt x="39416" y="127008"/>
                    <a:pt x="9796" y="137612"/>
                    <a:pt x="0" y="118134"/>
                  </a:cubicBezTo>
                  <a:cubicBezTo>
                    <a:pt x="346" y="116866"/>
                    <a:pt x="0" y="114561"/>
                    <a:pt x="115" y="113293"/>
                  </a:cubicBezTo>
                  <a:lnTo>
                    <a:pt x="2075" y="101537"/>
                  </a:lnTo>
                  <a:cubicBezTo>
                    <a:pt x="6915" y="93355"/>
                    <a:pt x="17288" y="76182"/>
                    <a:pt x="18901" y="66616"/>
                  </a:cubicBezTo>
                  <a:cubicBezTo>
                    <a:pt x="44718" y="64080"/>
                    <a:pt x="70765" y="50365"/>
                    <a:pt x="89321" y="31925"/>
                  </a:cubicBezTo>
                  <a:lnTo>
                    <a:pt x="192126" y="0"/>
                  </a:lnTo>
                  <a:close/>
                </a:path>
              </a:pathLst>
            </a:custGeom>
            <a:solidFill>
              <a:srgbClr val="55AF54"/>
            </a:solidFill>
            <a:ln w="11479" cap="flat">
              <a:noFill/>
              <a:prstDash val="solid"/>
              <a:miter/>
            </a:ln>
          </p:spPr>
          <p:txBody>
            <a:bodyPr/>
            <a:lstStyle/>
            <a:p>
              <a:endParaRPr lang="en-US"/>
            </a:p>
          </p:txBody>
        </p:sp>
        <p:sp>
          <p:nvSpPr>
            <p:cNvPr id="1667" name="Freeform: Shape 1666">
              <a:extLst>
                <a:ext uri="{FF2B5EF4-FFF2-40B4-BE49-F238E27FC236}">
                  <a16:creationId xmlns:a16="http://schemas.microsoft.com/office/drawing/2014/main" id="{6196AF7B-D6BC-2D35-180C-CEAC0386A8F2}"/>
                </a:ext>
              </a:extLst>
            </p:cNvPr>
            <p:cNvSpPr/>
            <p:nvPr/>
          </p:nvSpPr>
          <p:spPr>
            <a:xfrm>
              <a:off x="9772057" y="3581319"/>
              <a:ext cx="31507" cy="27199"/>
            </a:xfrm>
            <a:custGeom>
              <a:avLst/>
              <a:gdLst>
                <a:gd name="csX0" fmla="*/ 25932 w 31507"/>
                <a:gd name="csY0" fmla="*/ 18556 h 27199"/>
                <a:gd name="csX1" fmla="*/ 25932 w 31507"/>
                <a:gd name="csY1" fmla="*/ 27200 h 27199"/>
                <a:gd name="csX2" fmla="*/ 0 w 31507"/>
                <a:gd name="csY2" fmla="*/ 27200 h 27199"/>
                <a:gd name="csX3" fmla="*/ 0 w 31507"/>
                <a:gd name="csY3" fmla="*/ 1383 h 27199"/>
                <a:gd name="csX4" fmla="*/ 7952 w 31507"/>
                <a:gd name="csY4" fmla="*/ 0 h 27199"/>
                <a:gd name="csX5" fmla="*/ 25932 w 31507"/>
                <a:gd name="csY5" fmla="*/ 18671 h 27199"/>
              </a:gdLst>
              <a:ahLst/>
              <a:cxnLst>
                <a:cxn ang="0">
                  <a:pos x="csX0" y="csY0"/>
                </a:cxn>
                <a:cxn ang="0">
                  <a:pos x="csX1" y="csY1"/>
                </a:cxn>
                <a:cxn ang="0">
                  <a:pos x="csX2" y="csY2"/>
                </a:cxn>
                <a:cxn ang="0">
                  <a:pos x="csX3" y="csY3"/>
                </a:cxn>
                <a:cxn ang="0">
                  <a:pos x="csX4" y="csY4"/>
                </a:cxn>
                <a:cxn ang="0">
                  <a:pos x="csX5" y="csY5"/>
                </a:cxn>
              </a:cxnLst>
              <a:rect l="l" t="t" r="r" b="b"/>
              <a:pathLst>
                <a:path w="31507" h="27199">
                  <a:moveTo>
                    <a:pt x="25932" y="18556"/>
                  </a:moveTo>
                  <a:cubicBezTo>
                    <a:pt x="33423" y="20976"/>
                    <a:pt x="33308" y="23857"/>
                    <a:pt x="25932" y="27200"/>
                  </a:cubicBezTo>
                  <a:lnTo>
                    <a:pt x="0" y="27200"/>
                  </a:lnTo>
                  <a:lnTo>
                    <a:pt x="0" y="1383"/>
                  </a:lnTo>
                  <a:lnTo>
                    <a:pt x="7952" y="0"/>
                  </a:lnTo>
                  <a:lnTo>
                    <a:pt x="25932" y="18671"/>
                  </a:lnTo>
                  <a:close/>
                </a:path>
              </a:pathLst>
            </a:custGeom>
            <a:solidFill>
              <a:srgbClr val="B68F05"/>
            </a:solidFill>
            <a:ln w="11479" cap="flat">
              <a:noFill/>
              <a:prstDash val="solid"/>
              <a:miter/>
            </a:ln>
          </p:spPr>
          <p:txBody>
            <a:bodyPr/>
            <a:lstStyle/>
            <a:p>
              <a:endParaRPr lang="en-US"/>
            </a:p>
          </p:txBody>
        </p:sp>
        <p:sp>
          <p:nvSpPr>
            <p:cNvPr id="1668" name="Freeform: Shape 1667">
              <a:extLst>
                <a:ext uri="{FF2B5EF4-FFF2-40B4-BE49-F238E27FC236}">
                  <a16:creationId xmlns:a16="http://schemas.microsoft.com/office/drawing/2014/main" id="{ACD7F0C1-F3FF-EC03-727A-B118ADA6B38C}"/>
                </a:ext>
              </a:extLst>
            </p:cNvPr>
            <p:cNvSpPr/>
            <p:nvPr/>
          </p:nvSpPr>
          <p:spPr>
            <a:xfrm>
              <a:off x="11109468" y="3972170"/>
              <a:ext cx="80793" cy="98856"/>
            </a:xfrm>
            <a:custGeom>
              <a:avLst/>
              <a:gdLst>
                <a:gd name="csX0" fmla="*/ 71897 w 80793"/>
                <a:gd name="csY0" fmla="*/ 98742 h 98856"/>
                <a:gd name="csX1" fmla="*/ 33863 w 80793"/>
                <a:gd name="csY1" fmla="*/ 92518 h 98856"/>
                <a:gd name="csX2" fmla="*/ 10582 w 80793"/>
                <a:gd name="csY2" fmla="*/ 84796 h 98856"/>
                <a:gd name="csX3" fmla="*/ 17267 w 80793"/>
                <a:gd name="csY3" fmla="*/ 67047 h 98856"/>
                <a:gd name="csX4" fmla="*/ 34555 w 80793"/>
                <a:gd name="csY4" fmla="*/ 67047 h 98856"/>
                <a:gd name="csX5" fmla="*/ 35362 w 80793"/>
                <a:gd name="csY5" fmla="*/ 44112 h 98856"/>
                <a:gd name="csX6" fmla="*/ 19111 w 80793"/>
                <a:gd name="csY6" fmla="*/ 7923 h 98856"/>
                <a:gd name="csX7" fmla="*/ 54494 w 80793"/>
                <a:gd name="csY7" fmla="*/ 15990 h 98856"/>
                <a:gd name="csX8" fmla="*/ 71897 w 80793"/>
                <a:gd name="csY8" fmla="*/ 98857 h 98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793" h="98856">
                  <a:moveTo>
                    <a:pt x="71897" y="98742"/>
                  </a:moveTo>
                  <a:lnTo>
                    <a:pt x="33863" y="92518"/>
                  </a:lnTo>
                  <a:cubicBezTo>
                    <a:pt x="27755" y="91481"/>
                    <a:pt x="16460" y="86871"/>
                    <a:pt x="10582" y="84796"/>
                  </a:cubicBezTo>
                  <a:cubicBezTo>
                    <a:pt x="-6706" y="74539"/>
                    <a:pt x="-1635" y="70274"/>
                    <a:pt x="17267" y="67047"/>
                  </a:cubicBezTo>
                  <a:cubicBezTo>
                    <a:pt x="18650" y="47339"/>
                    <a:pt x="27985" y="48722"/>
                    <a:pt x="34555" y="67047"/>
                  </a:cubicBezTo>
                  <a:lnTo>
                    <a:pt x="35362" y="44112"/>
                  </a:lnTo>
                  <a:cubicBezTo>
                    <a:pt x="22684" y="30282"/>
                    <a:pt x="17267" y="18180"/>
                    <a:pt x="19111" y="7923"/>
                  </a:cubicBezTo>
                  <a:cubicBezTo>
                    <a:pt x="24758" y="-9135"/>
                    <a:pt x="43890" y="5041"/>
                    <a:pt x="54494" y="15990"/>
                  </a:cubicBezTo>
                  <a:cubicBezTo>
                    <a:pt x="72242" y="34316"/>
                    <a:pt x="92988" y="80762"/>
                    <a:pt x="71897" y="98857"/>
                  </a:cubicBezTo>
                  <a:close/>
                </a:path>
              </a:pathLst>
            </a:custGeom>
            <a:solidFill>
              <a:srgbClr val="53B054"/>
            </a:solidFill>
            <a:ln w="11479" cap="flat">
              <a:noFill/>
              <a:prstDash val="solid"/>
              <a:miter/>
            </a:ln>
          </p:spPr>
          <p:txBody>
            <a:bodyPr/>
            <a:lstStyle/>
            <a:p>
              <a:endParaRPr lang="en-US"/>
            </a:p>
          </p:txBody>
        </p:sp>
        <p:sp>
          <p:nvSpPr>
            <p:cNvPr id="1669" name="Freeform: Shape 1668">
              <a:extLst>
                <a:ext uri="{FF2B5EF4-FFF2-40B4-BE49-F238E27FC236}">
                  <a16:creationId xmlns:a16="http://schemas.microsoft.com/office/drawing/2014/main" id="{EE7E8A63-3990-C2CD-83C5-E3A040D997DC}"/>
                </a:ext>
              </a:extLst>
            </p:cNvPr>
            <p:cNvSpPr/>
            <p:nvPr/>
          </p:nvSpPr>
          <p:spPr>
            <a:xfrm>
              <a:off x="11074871" y="4024213"/>
              <a:ext cx="51863" cy="32637"/>
            </a:xfrm>
            <a:custGeom>
              <a:avLst/>
              <a:gdLst>
                <a:gd name="csX0" fmla="*/ 43220 w 51863"/>
                <a:gd name="csY0" fmla="*/ 14889 h 32637"/>
                <a:gd name="csX1" fmla="*/ 51864 w 51863"/>
                <a:gd name="csY1" fmla="*/ 14889 h 32637"/>
                <a:gd name="csX2" fmla="*/ 45179 w 51863"/>
                <a:gd name="csY2" fmla="*/ 32638 h 32637"/>
                <a:gd name="csX3" fmla="*/ 0 w 51863"/>
                <a:gd name="csY3" fmla="*/ 32061 h 32637"/>
                <a:gd name="csX4" fmla="*/ 17288 w 51863"/>
                <a:gd name="csY4" fmla="*/ 14889 h 32637"/>
                <a:gd name="csX5" fmla="*/ 43220 w 51863"/>
                <a:gd name="csY5" fmla="*/ 14889 h 32637"/>
              </a:gdLst>
              <a:ahLst/>
              <a:cxnLst>
                <a:cxn ang="0">
                  <a:pos x="csX0" y="csY0"/>
                </a:cxn>
                <a:cxn ang="0">
                  <a:pos x="csX1" y="csY1"/>
                </a:cxn>
                <a:cxn ang="0">
                  <a:pos x="csX2" y="csY2"/>
                </a:cxn>
                <a:cxn ang="0">
                  <a:pos x="csX3" y="csY3"/>
                </a:cxn>
                <a:cxn ang="0">
                  <a:pos x="csX4" y="csY4"/>
                </a:cxn>
                <a:cxn ang="0">
                  <a:pos x="csX5" y="csY5"/>
                </a:cxn>
              </a:cxnLst>
              <a:rect l="l" t="t" r="r" b="b"/>
              <a:pathLst>
                <a:path w="51863" h="32637">
                  <a:moveTo>
                    <a:pt x="43220" y="14889"/>
                  </a:moveTo>
                  <a:cubicBezTo>
                    <a:pt x="45755" y="9818"/>
                    <a:pt x="48637" y="9933"/>
                    <a:pt x="51864" y="14889"/>
                  </a:cubicBezTo>
                  <a:lnTo>
                    <a:pt x="45179" y="32638"/>
                  </a:lnTo>
                  <a:lnTo>
                    <a:pt x="0" y="32061"/>
                  </a:lnTo>
                  <a:lnTo>
                    <a:pt x="17288" y="14889"/>
                  </a:lnTo>
                  <a:cubicBezTo>
                    <a:pt x="15674" y="-6433"/>
                    <a:pt x="38725" y="-3436"/>
                    <a:pt x="43220" y="14889"/>
                  </a:cubicBezTo>
                  <a:close/>
                </a:path>
              </a:pathLst>
            </a:custGeom>
            <a:solidFill>
              <a:srgbClr val="58AC39"/>
            </a:solidFill>
            <a:ln w="11479" cap="flat">
              <a:noFill/>
              <a:prstDash val="solid"/>
              <a:miter/>
            </a:ln>
          </p:spPr>
          <p:txBody>
            <a:bodyPr/>
            <a:lstStyle/>
            <a:p>
              <a:endParaRPr lang="en-US"/>
            </a:p>
          </p:txBody>
        </p:sp>
        <p:sp>
          <p:nvSpPr>
            <p:cNvPr id="1670" name="Freeform: Shape 1669">
              <a:extLst>
                <a:ext uri="{FF2B5EF4-FFF2-40B4-BE49-F238E27FC236}">
                  <a16:creationId xmlns:a16="http://schemas.microsoft.com/office/drawing/2014/main" id="{0D1C0747-B2A4-5F6D-DC45-51338BB9DA4A}"/>
                </a:ext>
              </a:extLst>
            </p:cNvPr>
            <p:cNvSpPr/>
            <p:nvPr/>
          </p:nvSpPr>
          <p:spPr>
            <a:xfrm>
              <a:off x="11082527" y="3936470"/>
              <a:ext cx="115894" cy="134413"/>
            </a:xfrm>
            <a:custGeom>
              <a:avLst/>
              <a:gdLst>
                <a:gd name="csX0" fmla="*/ 89732 w 115894"/>
                <a:gd name="csY0" fmla="*/ 45121 h 134413"/>
                <a:gd name="csX1" fmla="*/ 115895 w 115894"/>
                <a:gd name="csY1" fmla="*/ 124991 h 134413"/>
                <a:gd name="csX2" fmla="*/ 98722 w 115894"/>
                <a:gd name="csY2" fmla="*/ 134326 h 134413"/>
                <a:gd name="csX3" fmla="*/ 45936 w 115894"/>
                <a:gd name="csY3" fmla="*/ 43392 h 134413"/>
                <a:gd name="csX4" fmla="*/ 2832 w 115894"/>
                <a:gd name="csY4" fmla="*/ 633 h 134413"/>
                <a:gd name="csX5" fmla="*/ 89732 w 115894"/>
                <a:gd name="csY5" fmla="*/ 45005 h 134413"/>
              </a:gdLst>
              <a:ahLst/>
              <a:cxnLst>
                <a:cxn ang="0">
                  <a:pos x="csX0" y="csY0"/>
                </a:cxn>
                <a:cxn ang="0">
                  <a:pos x="csX1" y="csY1"/>
                </a:cxn>
                <a:cxn ang="0">
                  <a:pos x="csX2" y="csY2"/>
                </a:cxn>
                <a:cxn ang="0">
                  <a:pos x="csX3" y="csY3"/>
                </a:cxn>
                <a:cxn ang="0">
                  <a:pos x="csX4" y="csY4"/>
                </a:cxn>
                <a:cxn ang="0">
                  <a:pos x="csX5" y="csY5"/>
                </a:cxn>
              </a:cxnLst>
              <a:rect l="l" t="t" r="r" b="b"/>
              <a:pathLst>
                <a:path w="115894" h="134413">
                  <a:moveTo>
                    <a:pt x="89732" y="45121"/>
                  </a:moveTo>
                  <a:cubicBezTo>
                    <a:pt x="109786" y="62063"/>
                    <a:pt x="114627" y="100096"/>
                    <a:pt x="115895" y="124991"/>
                  </a:cubicBezTo>
                  <a:cubicBezTo>
                    <a:pt x="112091" y="128679"/>
                    <a:pt x="103908" y="135248"/>
                    <a:pt x="98722" y="134326"/>
                  </a:cubicBezTo>
                  <a:cubicBezTo>
                    <a:pt x="110247" y="107357"/>
                    <a:pt x="75210" y="41202"/>
                    <a:pt x="45936" y="43392"/>
                  </a:cubicBezTo>
                  <a:cubicBezTo>
                    <a:pt x="28764" y="54917"/>
                    <a:pt x="-10883" y="22070"/>
                    <a:pt x="2832" y="633"/>
                  </a:cubicBezTo>
                  <a:cubicBezTo>
                    <a:pt x="30147" y="-4323"/>
                    <a:pt x="76594" y="20687"/>
                    <a:pt x="89732" y="45005"/>
                  </a:cubicBezTo>
                  <a:close/>
                </a:path>
              </a:pathLst>
            </a:custGeom>
            <a:solidFill>
              <a:srgbClr val="3DAB4D"/>
            </a:solidFill>
            <a:ln w="11479" cap="flat">
              <a:noFill/>
              <a:prstDash val="solid"/>
              <a:miter/>
            </a:ln>
          </p:spPr>
          <p:txBody>
            <a:bodyPr/>
            <a:lstStyle/>
            <a:p>
              <a:endParaRPr lang="en-US"/>
            </a:p>
          </p:txBody>
        </p:sp>
        <p:sp>
          <p:nvSpPr>
            <p:cNvPr id="1671" name="Freeform: Shape 1670">
              <a:extLst>
                <a:ext uri="{FF2B5EF4-FFF2-40B4-BE49-F238E27FC236}">
                  <a16:creationId xmlns:a16="http://schemas.microsoft.com/office/drawing/2014/main" id="{E6724F66-52DF-4E20-E529-A5CF01B8C13E}"/>
                </a:ext>
              </a:extLst>
            </p:cNvPr>
            <p:cNvSpPr/>
            <p:nvPr/>
          </p:nvSpPr>
          <p:spPr>
            <a:xfrm>
              <a:off x="10957271" y="3976134"/>
              <a:ext cx="121457" cy="61699"/>
            </a:xfrm>
            <a:custGeom>
              <a:avLst/>
              <a:gdLst>
                <a:gd name="csX0" fmla="*/ 83947 w 121457"/>
                <a:gd name="csY0" fmla="*/ 27931 h 61699"/>
                <a:gd name="csX1" fmla="*/ 93283 w 121457"/>
                <a:gd name="csY1" fmla="*/ 27700 h 61699"/>
                <a:gd name="csX2" fmla="*/ 83256 w 121457"/>
                <a:gd name="csY2" fmla="*/ 61239 h 61699"/>
                <a:gd name="csX3" fmla="*/ 65853 w 121457"/>
                <a:gd name="csY3" fmla="*/ 61700 h 61699"/>
                <a:gd name="csX4" fmla="*/ 50639 w 121457"/>
                <a:gd name="csY4" fmla="*/ 38649 h 61699"/>
                <a:gd name="csX5" fmla="*/ 5575 w 121457"/>
                <a:gd name="csY5" fmla="*/ 11219 h 61699"/>
                <a:gd name="csX6" fmla="*/ 5575 w 121457"/>
                <a:gd name="csY6" fmla="*/ 2575 h 61699"/>
                <a:gd name="csX7" fmla="*/ 83947 w 121457"/>
                <a:gd name="csY7" fmla="*/ 27815 h 61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457" h="61699">
                  <a:moveTo>
                    <a:pt x="83947" y="27931"/>
                  </a:moveTo>
                  <a:cubicBezTo>
                    <a:pt x="86828" y="20670"/>
                    <a:pt x="89940" y="20554"/>
                    <a:pt x="93283" y="27700"/>
                  </a:cubicBezTo>
                  <a:cubicBezTo>
                    <a:pt x="140306" y="41646"/>
                    <a:pt x="122557" y="56628"/>
                    <a:pt x="83256" y="61239"/>
                  </a:cubicBezTo>
                  <a:cubicBezTo>
                    <a:pt x="78876" y="61123"/>
                    <a:pt x="70578" y="61469"/>
                    <a:pt x="65853" y="61700"/>
                  </a:cubicBezTo>
                  <a:cubicBezTo>
                    <a:pt x="63317" y="51557"/>
                    <a:pt x="58246" y="43259"/>
                    <a:pt x="50639" y="38649"/>
                  </a:cubicBezTo>
                  <a:lnTo>
                    <a:pt x="5575" y="11219"/>
                  </a:lnTo>
                  <a:cubicBezTo>
                    <a:pt x="-1916" y="8799"/>
                    <a:pt x="-1801" y="5917"/>
                    <a:pt x="5575" y="2575"/>
                  </a:cubicBezTo>
                  <a:cubicBezTo>
                    <a:pt x="25745" y="-7452"/>
                    <a:pt x="62741" y="14100"/>
                    <a:pt x="83947" y="27815"/>
                  </a:cubicBezTo>
                  <a:close/>
                </a:path>
              </a:pathLst>
            </a:custGeom>
            <a:solidFill>
              <a:srgbClr val="A06705"/>
            </a:solidFill>
            <a:ln w="11479" cap="flat">
              <a:noFill/>
              <a:prstDash val="solid"/>
              <a:miter/>
            </a:ln>
          </p:spPr>
          <p:txBody>
            <a:bodyPr/>
            <a:lstStyle/>
            <a:p>
              <a:endParaRPr lang="en-US"/>
            </a:p>
          </p:txBody>
        </p:sp>
        <p:sp>
          <p:nvSpPr>
            <p:cNvPr id="1672" name="Freeform: Shape 1671">
              <a:extLst>
                <a:ext uri="{FF2B5EF4-FFF2-40B4-BE49-F238E27FC236}">
                  <a16:creationId xmlns:a16="http://schemas.microsoft.com/office/drawing/2014/main" id="{670E0DAC-C70D-86DE-4718-EC20D7914830}"/>
                </a:ext>
              </a:extLst>
            </p:cNvPr>
            <p:cNvSpPr/>
            <p:nvPr/>
          </p:nvSpPr>
          <p:spPr>
            <a:xfrm>
              <a:off x="10971375" y="4011902"/>
              <a:ext cx="31778" cy="44372"/>
            </a:xfrm>
            <a:custGeom>
              <a:avLst/>
              <a:gdLst>
                <a:gd name="csX0" fmla="*/ 17979 w 31778"/>
                <a:gd name="csY0" fmla="*/ 44257 h 44372"/>
                <a:gd name="csX1" fmla="*/ 1844 w 31778"/>
                <a:gd name="csY1" fmla="*/ 38840 h 44372"/>
                <a:gd name="csX2" fmla="*/ 0 w 31778"/>
                <a:gd name="csY2" fmla="*/ 18556 h 44372"/>
                <a:gd name="csX3" fmla="*/ 16942 w 31778"/>
                <a:gd name="csY3" fmla="*/ 0 h 44372"/>
                <a:gd name="csX4" fmla="*/ 28698 w 31778"/>
                <a:gd name="csY4" fmla="*/ 2651 h 44372"/>
                <a:gd name="csX5" fmla="*/ 17979 w 31778"/>
                <a:gd name="csY5" fmla="*/ 44372 h 44372"/>
              </a:gdLst>
              <a:ahLst/>
              <a:cxnLst>
                <a:cxn ang="0">
                  <a:pos x="csX0" y="csY0"/>
                </a:cxn>
                <a:cxn ang="0">
                  <a:pos x="csX1" y="csY1"/>
                </a:cxn>
                <a:cxn ang="0">
                  <a:pos x="csX2" y="csY2"/>
                </a:cxn>
                <a:cxn ang="0">
                  <a:pos x="csX3" y="csY3"/>
                </a:cxn>
                <a:cxn ang="0">
                  <a:pos x="csX4" y="csY4"/>
                </a:cxn>
                <a:cxn ang="0">
                  <a:pos x="csX5" y="csY5"/>
                </a:cxn>
              </a:cxnLst>
              <a:rect l="l" t="t" r="r" b="b"/>
              <a:pathLst>
                <a:path w="31778" h="44372">
                  <a:moveTo>
                    <a:pt x="17979" y="44257"/>
                  </a:moveTo>
                  <a:cubicBezTo>
                    <a:pt x="13600" y="43911"/>
                    <a:pt x="2190" y="43565"/>
                    <a:pt x="1844" y="38840"/>
                  </a:cubicBezTo>
                  <a:lnTo>
                    <a:pt x="0" y="18556"/>
                  </a:lnTo>
                  <a:cubicBezTo>
                    <a:pt x="922" y="9796"/>
                    <a:pt x="6569" y="3573"/>
                    <a:pt x="16942" y="0"/>
                  </a:cubicBezTo>
                  <a:lnTo>
                    <a:pt x="28698" y="2651"/>
                  </a:lnTo>
                  <a:cubicBezTo>
                    <a:pt x="35844" y="16020"/>
                    <a:pt x="29850" y="33884"/>
                    <a:pt x="17979" y="44372"/>
                  </a:cubicBezTo>
                  <a:close/>
                </a:path>
              </a:pathLst>
            </a:custGeom>
            <a:solidFill>
              <a:srgbClr val="6F1A0B"/>
            </a:solidFill>
            <a:ln w="11479" cap="flat">
              <a:noFill/>
              <a:prstDash val="solid"/>
              <a:miter/>
            </a:ln>
          </p:spPr>
          <p:txBody>
            <a:bodyPr/>
            <a:lstStyle/>
            <a:p>
              <a:endParaRPr lang="en-US"/>
            </a:p>
          </p:txBody>
        </p:sp>
        <p:sp>
          <p:nvSpPr>
            <p:cNvPr id="1673" name="Freeform: Shape 1672">
              <a:extLst>
                <a:ext uri="{FF2B5EF4-FFF2-40B4-BE49-F238E27FC236}">
                  <a16:creationId xmlns:a16="http://schemas.microsoft.com/office/drawing/2014/main" id="{30AFA8D9-11BE-45BC-5744-CC973938ABC5}"/>
                </a:ext>
              </a:extLst>
            </p:cNvPr>
            <p:cNvSpPr/>
            <p:nvPr/>
          </p:nvSpPr>
          <p:spPr>
            <a:xfrm>
              <a:off x="11040411" y="3994361"/>
              <a:ext cx="94295" cy="44625"/>
            </a:xfrm>
            <a:custGeom>
              <a:avLst/>
              <a:gdLst>
                <a:gd name="csX0" fmla="*/ 49443 w 94295"/>
                <a:gd name="csY0" fmla="*/ 10972 h 44625"/>
                <a:gd name="csX1" fmla="*/ 86324 w 94295"/>
                <a:gd name="csY1" fmla="*/ 27453 h 44625"/>
                <a:gd name="csX2" fmla="*/ 77680 w 94295"/>
                <a:gd name="csY2" fmla="*/ 44625 h 44625"/>
                <a:gd name="csX3" fmla="*/ 51748 w 94295"/>
                <a:gd name="csY3" fmla="*/ 44625 h 44625"/>
                <a:gd name="csX4" fmla="*/ 0 w 94295"/>
                <a:gd name="csY4" fmla="*/ 43012 h 44625"/>
                <a:gd name="csX5" fmla="*/ 21206 w 94295"/>
                <a:gd name="csY5" fmla="*/ 30334 h 44625"/>
                <a:gd name="csX6" fmla="*/ 10027 w 94295"/>
                <a:gd name="csY6" fmla="*/ 9474 h 44625"/>
                <a:gd name="csX7" fmla="*/ 49328 w 94295"/>
                <a:gd name="csY7" fmla="*/ 10972 h 446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4295" h="44625">
                  <a:moveTo>
                    <a:pt x="49443" y="10972"/>
                  </a:moveTo>
                  <a:cubicBezTo>
                    <a:pt x="57281" y="3826"/>
                    <a:pt x="69612" y="9243"/>
                    <a:pt x="86324" y="27453"/>
                  </a:cubicBezTo>
                  <a:cubicBezTo>
                    <a:pt x="101883" y="35175"/>
                    <a:pt x="92317" y="41398"/>
                    <a:pt x="77680" y="44625"/>
                  </a:cubicBezTo>
                  <a:lnTo>
                    <a:pt x="51748" y="44625"/>
                  </a:lnTo>
                  <a:lnTo>
                    <a:pt x="0" y="43012"/>
                  </a:lnTo>
                  <a:lnTo>
                    <a:pt x="21206" y="30334"/>
                  </a:lnTo>
                  <a:cubicBezTo>
                    <a:pt x="26047" y="27453"/>
                    <a:pt x="10142" y="11663"/>
                    <a:pt x="10027" y="9474"/>
                  </a:cubicBezTo>
                  <a:cubicBezTo>
                    <a:pt x="7952" y="-9082"/>
                    <a:pt x="35613" y="4172"/>
                    <a:pt x="49328" y="10972"/>
                  </a:cubicBezTo>
                  <a:close/>
                </a:path>
              </a:pathLst>
            </a:custGeom>
            <a:solidFill>
              <a:srgbClr val="CAB60C"/>
            </a:solidFill>
            <a:ln w="11479" cap="flat">
              <a:noFill/>
              <a:prstDash val="solid"/>
              <a:miter/>
            </a:ln>
          </p:spPr>
          <p:txBody>
            <a:bodyPr/>
            <a:lstStyle/>
            <a:p>
              <a:endParaRPr lang="en-US"/>
            </a:p>
          </p:txBody>
        </p:sp>
        <p:sp>
          <p:nvSpPr>
            <p:cNvPr id="1674" name="Freeform: Shape 1673">
              <a:extLst>
                <a:ext uri="{FF2B5EF4-FFF2-40B4-BE49-F238E27FC236}">
                  <a16:creationId xmlns:a16="http://schemas.microsoft.com/office/drawing/2014/main" id="{29FD348C-AC52-8076-AE20-0378C068C6C1}"/>
                </a:ext>
              </a:extLst>
            </p:cNvPr>
            <p:cNvSpPr/>
            <p:nvPr/>
          </p:nvSpPr>
          <p:spPr>
            <a:xfrm>
              <a:off x="10368716" y="3341939"/>
              <a:ext cx="133739" cy="49307"/>
            </a:xfrm>
            <a:custGeom>
              <a:avLst/>
              <a:gdLst>
                <a:gd name="csX0" fmla="*/ 59128 w 133739"/>
                <a:gd name="csY0" fmla="*/ 115 h 49307"/>
                <a:gd name="csX1" fmla="*/ 85060 w 133739"/>
                <a:gd name="csY1" fmla="*/ 16827 h 49307"/>
                <a:gd name="csX2" fmla="*/ 128164 w 133739"/>
                <a:gd name="csY2" fmla="*/ 8183 h 49307"/>
                <a:gd name="csX3" fmla="*/ 128164 w 133739"/>
                <a:gd name="csY3" fmla="*/ 16827 h 49307"/>
                <a:gd name="csX4" fmla="*/ 128164 w 133739"/>
                <a:gd name="csY4" fmla="*/ 25471 h 49307"/>
                <a:gd name="csX5" fmla="*/ 67657 w 133739"/>
                <a:gd name="csY5" fmla="*/ 47715 h 49307"/>
                <a:gd name="csX6" fmla="*/ 15447 w 133739"/>
                <a:gd name="csY6" fmla="*/ 24779 h 49307"/>
                <a:gd name="csX7" fmla="*/ 1041 w 133739"/>
                <a:gd name="csY7" fmla="*/ 17864 h 49307"/>
                <a:gd name="csX8" fmla="*/ 42762 w 133739"/>
                <a:gd name="csY8" fmla="*/ 230 h 49307"/>
                <a:gd name="csX9" fmla="*/ 59243 w 133739"/>
                <a:gd name="csY9" fmla="*/ 0 h 493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3739" h="49307">
                  <a:moveTo>
                    <a:pt x="59128" y="115"/>
                  </a:moveTo>
                  <a:cubicBezTo>
                    <a:pt x="76070" y="2075"/>
                    <a:pt x="84714" y="7607"/>
                    <a:pt x="85060" y="16827"/>
                  </a:cubicBezTo>
                  <a:cubicBezTo>
                    <a:pt x="100388" y="7722"/>
                    <a:pt x="114680" y="4841"/>
                    <a:pt x="128164" y="8183"/>
                  </a:cubicBezTo>
                  <a:cubicBezTo>
                    <a:pt x="135656" y="10603"/>
                    <a:pt x="135541" y="13485"/>
                    <a:pt x="128164" y="16827"/>
                  </a:cubicBezTo>
                  <a:cubicBezTo>
                    <a:pt x="135080" y="19247"/>
                    <a:pt x="134964" y="22128"/>
                    <a:pt x="128164" y="25471"/>
                  </a:cubicBezTo>
                  <a:cubicBezTo>
                    <a:pt x="123439" y="45409"/>
                    <a:pt x="103270" y="52901"/>
                    <a:pt x="67657" y="47715"/>
                  </a:cubicBezTo>
                  <a:cubicBezTo>
                    <a:pt x="41955" y="52209"/>
                    <a:pt x="24552" y="44487"/>
                    <a:pt x="15447" y="24779"/>
                  </a:cubicBezTo>
                  <a:cubicBezTo>
                    <a:pt x="4268" y="38494"/>
                    <a:pt x="-2762" y="35152"/>
                    <a:pt x="1041" y="17864"/>
                  </a:cubicBezTo>
                  <a:cubicBezTo>
                    <a:pt x="7265" y="6800"/>
                    <a:pt x="21210" y="922"/>
                    <a:pt x="42762" y="230"/>
                  </a:cubicBezTo>
                  <a:lnTo>
                    <a:pt x="59243" y="0"/>
                  </a:lnTo>
                  <a:close/>
                </a:path>
              </a:pathLst>
            </a:custGeom>
            <a:solidFill>
              <a:srgbClr val="60B795"/>
            </a:solidFill>
            <a:ln w="11479" cap="flat">
              <a:noFill/>
              <a:prstDash val="solid"/>
              <a:miter/>
            </a:ln>
          </p:spPr>
          <p:txBody>
            <a:bodyPr/>
            <a:lstStyle/>
            <a:p>
              <a:endParaRPr lang="en-US"/>
            </a:p>
          </p:txBody>
        </p:sp>
        <p:sp>
          <p:nvSpPr>
            <p:cNvPr id="1675" name="Freeform: Shape 1674">
              <a:extLst>
                <a:ext uri="{FF2B5EF4-FFF2-40B4-BE49-F238E27FC236}">
                  <a16:creationId xmlns:a16="http://schemas.microsoft.com/office/drawing/2014/main" id="{691F945B-7179-1A37-1D14-901F5FF875B2}"/>
                </a:ext>
              </a:extLst>
            </p:cNvPr>
            <p:cNvSpPr/>
            <p:nvPr/>
          </p:nvSpPr>
          <p:spPr>
            <a:xfrm>
              <a:off x="10344143" y="3350426"/>
              <a:ext cx="61656" cy="48471"/>
            </a:xfrm>
            <a:custGeom>
              <a:avLst/>
              <a:gdLst>
                <a:gd name="csX0" fmla="*/ 13282 w 61656"/>
                <a:gd name="csY0" fmla="*/ 1425 h 48471"/>
                <a:gd name="csX1" fmla="*/ 25499 w 61656"/>
                <a:gd name="csY1" fmla="*/ 9377 h 48471"/>
                <a:gd name="csX2" fmla="*/ 39905 w 61656"/>
                <a:gd name="csY2" fmla="*/ 16293 h 48471"/>
                <a:gd name="csX3" fmla="*/ 33681 w 61656"/>
                <a:gd name="csY3" fmla="*/ 41763 h 48471"/>
                <a:gd name="csX4" fmla="*/ 15126 w 61656"/>
                <a:gd name="csY4" fmla="*/ 34387 h 48471"/>
                <a:gd name="csX5" fmla="*/ 15356 w 61656"/>
                <a:gd name="csY5" fmla="*/ 25628 h 48471"/>
                <a:gd name="csX6" fmla="*/ 604 w 61656"/>
                <a:gd name="csY6" fmla="*/ 2001 h 48471"/>
                <a:gd name="csX7" fmla="*/ 13282 w 61656"/>
                <a:gd name="csY7" fmla="*/ 1425 h 484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1656" h="48471">
                  <a:moveTo>
                    <a:pt x="13282" y="1425"/>
                  </a:moveTo>
                  <a:cubicBezTo>
                    <a:pt x="23770" y="-880"/>
                    <a:pt x="28956" y="-1687"/>
                    <a:pt x="25499" y="9377"/>
                  </a:cubicBezTo>
                  <a:cubicBezTo>
                    <a:pt x="28841" y="11567"/>
                    <a:pt x="36102" y="15140"/>
                    <a:pt x="39905" y="16293"/>
                  </a:cubicBezTo>
                  <a:cubicBezTo>
                    <a:pt x="72867" y="28740"/>
                    <a:pt x="66413" y="54441"/>
                    <a:pt x="33681" y="41763"/>
                  </a:cubicBezTo>
                  <a:cubicBezTo>
                    <a:pt x="29878" y="54787"/>
                    <a:pt x="12244" y="46950"/>
                    <a:pt x="15126" y="34387"/>
                  </a:cubicBezTo>
                  <a:cubicBezTo>
                    <a:pt x="7634" y="31736"/>
                    <a:pt x="7865" y="28740"/>
                    <a:pt x="15356" y="25628"/>
                  </a:cubicBezTo>
                  <a:cubicBezTo>
                    <a:pt x="3024" y="17560"/>
                    <a:pt x="-1816" y="9723"/>
                    <a:pt x="604" y="2001"/>
                  </a:cubicBezTo>
                  <a:lnTo>
                    <a:pt x="13282" y="1425"/>
                  </a:lnTo>
                  <a:close/>
                </a:path>
              </a:pathLst>
            </a:custGeom>
            <a:solidFill>
              <a:srgbClr val="3AA84A"/>
            </a:solidFill>
            <a:ln w="11479" cap="flat">
              <a:noFill/>
              <a:prstDash val="solid"/>
              <a:miter/>
            </a:ln>
          </p:spPr>
          <p:txBody>
            <a:bodyPr/>
            <a:lstStyle/>
            <a:p>
              <a:endParaRPr lang="en-US"/>
            </a:p>
          </p:txBody>
        </p:sp>
        <p:sp>
          <p:nvSpPr>
            <p:cNvPr id="1676" name="Freeform: Shape 1675">
              <a:extLst>
                <a:ext uri="{FF2B5EF4-FFF2-40B4-BE49-F238E27FC236}">
                  <a16:creationId xmlns:a16="http://schemas.microsoft.com/office/drawing/2014/main" id="{84140E48-A4AA-6B3D-0694-888E5C41F5DC}"/>
                </a:ext>
              </a:extLst>
            </p:cNvPr>
            <p:cNvSpPr/>
            <p:nvPr/>
          </p:nvSpPr>
          <p:spPr>
            <a:xfrm>
              <a:off x="10281047" y="3307018"/>
              <a:ext cx="56489" cy="54271"/>
            </a:xfrm>
            <a:custGeom>
              <a:avLst/>
              <a:gdLst>
                <a:gd name="csX0" fmla="*/ 34656 w 56489"/>
                <a:gd name="csY0" fmla="*/ 8644 h 54271"/>
                <a:gd name="csX1" fmla="*/ 44338 w 56489"/>
                <a:gd name="csY1" fmla="*/ 27776 h 54271"/>
                <a:gd name="csX2" fmla="*/ 51483 w 56489"/>
                <a:gd name="csY2" fmla="*/ 42067 h 54271"/>
                <a:gd name="csX3" fmla="*/ 50216 w 56489"/>
                <a:gd name="csY3" fmla="*/ 50481 h 54271"/>
                <a:gd name="csX4" fmla="*/ 14026 w 56489"/>
                <a:gd name="csY4" fmla="*/ 23627 h 54271"/>
                <a:gd name="csX5" fmla="*/ 16562 w 56489"/>
                <a:gd name="csY5" fmla="*/ 0 h 54271"/>
                <a:gd name="csX6" fmla="*/ 34772 w 56489"/>
                <a:gd name="csY6" fmla="*/ 8644 h 542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489" h="54271">
                  <a:moveTo>
                    <a:pt x="34656" y="8644"/>
                  </a:moveTo>
                  <a:lnTo>
                    <a:pt x="44338" y="27776"/>
                  </a:lnTo>
                  <a:lnTo>
                    <a:pt x="51483" y="42067"/>
                  </a:lnTo>
                  <a:cubicBezTo>
                    <a:pt x="58629" y="45525"/>
                    <a:pt x="58053" y="48406"/>
                    <a:pt x="50216" y="50481"/>
                  </a:cubicBezTo>
                  <a:cubicBezTo>
                    <a:pt x="40880" y="63965"/>
                    <a:pt x="16331" y="38264"/>
                    <a:pt x="14026" y="23627"/>
                  </a:cubicBezTo>
                  <a:cubicBezTo>
                    <a:pt x="-5797" y="16020"/>
                    <a:pt x="-4299" y="4149"/>
                    <a:pt x="16562" y="0"/>
                  </a:cubicBezTo>
                  <a:lnTo>
                    <a:pt x="34772" y="8644"/>
                  </a:lnTo>
                  <a:close/>
                </a:path>
              </a:pathLst>
            </a:custGeom>
            <a:solidFill>
              <a:srgbClr val="177533"/>
            </a:solidFill>
            <a:ln w="11479" cap="flat">
              <a:noFill/>
              <a:prstDash val="solid"/>
              <a:miter/>
            </a:ln>
          </p:spPr>
          <p:txBody>
            <a:bodyPr/>
            <a:lstStyle/>
            <a:p>
              <a:endParaRPr lang="en-US"/>
            </a:p>
          </p:txBody>
        </p:sp>
        <p:sp>
          <p:nvSpPr>
            <p:cNvPr id="1677" name="Freeform: Shape 1676">
              <a:extLst>
                <a:ext uri="{FF2B5EF4-FFF2-40B4-BE49-F238E27FC236}">
                  <a16:creationId xmlns:a16="http://schemas.microsoft.com/office/drawing/2014/main" id="{186DF295-DB80-242F-EADE-00977369D527}"/>
                </a:ext>
              </a:extLst>
            </p:cNvPr>
            <p:cNvSpPr/>
            <p:nvPr/>
          </p:nvSpPr>
          <p:spPr>
            <a:xfrm>
              <a:off x="10369486" y="3297452"/>
              <a:ext cx="50174" cy="35748"/>
            </a:xfrm>
            <a:custGeom>
              <a:avLst/>
              <a:gdLst>
                <a:gd name="csX0" fmla="*/ 15138 w 50174"/>
                <a:gd name="csY0" fmla="*/ 9220 h 35748"/>
                <a:gd name="csX1" fmla="*/ 21592 w 50174"/>
                <a:gd name="csY1" fmla="*/ 25356 h 35748"/>
                <a:gd name="csX2" fmla="*/ 41992 w 50174"/>
                <a:gd name="csY2" fmla="*/ 24203 h 35748"/>
                <a:gd name="csX3" fmla="*/ 50175 w 50174"/>
                <a:gd name="csY3" fmla="*/ 25586 h 35748"/>
                <a:gd name="csX4" fmla="*/ 11450 w 50174"/>
                <a:gd name="csY4" fmla="*/ 35037 h 35748"/>
                <a:gd name="csX5" fmla="*/ 962 w 50174"/>
                <a:gd name="csY5" fmla="*/ 0 h 35748"/>
                <a:gd name="csX6" fmla="*/ 15253 w 50174"/>
                <a:gd name="csY6" fmla="*/ 9220 h 357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174" h="35748">
                  <a:moveTo>
                    <a:pt x="15138" y="9220"/>
                  </a:moveTo>
                  <a:cubicBezTo>
                    <a:pt x="16060" y="13139"/>
                    <a:pt x="16867" y="25586"/>
                    <a:pt x="21592" y="25356"/>
                  </a:cubicBezTo>
                  <a:lnTo>
                    <a:pt x="41992" y="24203"/>
                  </a:lnTo>
                  <a:lnTo>
                    <a:pt x="50175" y="25586"/>
                  </a:lnTo>
                  <a:cubicBezTo>
                    <a:pt x="46371" y="33077"/>
                    <a:pt x="22399" y="37572"/>
                    <a:pt x="11450" y="35037"/>
                  </a:cubicBezTo>
                  <a:cubicBezTo>
                    <a:pt x="1307" y="32616"/>
                    <a:pt x="-1804" y="11064"/>
                    <a:pt x="962" y="0"/>
                  </a:cubicBezTo>
                  <a:lnTo>
                    <a:pt x="15253" y="9220"/>
                  </a:lnTo>
                  <a:close/>
                </a:path>
              </a:pathLst>
            </a:custGeom>
            <a:solidFill>
              <a:srgbClr val="107331"/>
            </a:solidFill>
            <a:ln w="11479" cap="flat">
              <a:noFill/>
              <a:prstDash val="solid"/>
              <a:miter/>
            </a:ln>
          </p:spPr>
          <p:txBody>
            <a:bodyPr/>
            <a:lstStyle/>
            <a:p>
              <a:endParaRPr lang="en-US"/>
            </a:p>
          </p:txBody>
        </p:sp>
        <p:sp>
          <p:nvSpPr>
            <p:cNvPr id="1678" name="Freeform: Shape 1677">
              <a:extLst>
                <a:ext uri="{FF2B5EF4-FFF2-40B4-BE49-F238E27FC236}">
                  <a16:creationId xmlns:a16="http://schemas.microsoft.com/office/drawing/2014/main" id="{C4C7411D-A402-31B6-7AF1-3D0BD094E5EE}"/>
                </a:ext>
              </a:extLst>
            </p:cNvPr>
            <p:cNvSpPr/>
            <p:nvPr/>
          </p:nvSpPr>
          <p:spPr>
            <a:xfrm>
              <a:off x="10427729" y="3332143"/>
              <a:ext cx="52826" cy="26523"/>
            </a:xfrm>
            <a:custGeom>
              <a:avLst/>
              <a:gdLst>
                <a:gd name="csX0" fmla="*/ 51864 w 52826"/>
                <a:gd name="csY0" fmla="*/ 9335 h 26523"/>
                <a:gd name="csX1" fmla="*/ 25932 w 52826"/>
                <a:gd name="csY1" fmla="*/ 26508 h 26523"/>
                <a:gd name="csX2" fmla="*/ 0 w 52826"/>
                <a:gd name="csY2" fmla="*/ 9796 h 26523"/>
                <a:gd name="csX3" fmla="*/ 52325 w 52826"/>
                <a:gd name="csY3" fmla="*/ 0 h 26523"/>
                <a:gd name="csX4" fmla="*/ 51748 w 52826"/>
                <a:gd name="csY4" fmla="*/ 9335 h 26523"/>
              </a:gdLst>
              <a:ahLst/>
              <a:cxnLst>
                <a:cxn ang="0">
                  <a:pos x="csX0" y="csY0"/>
                </a:cxn>
                <a:cxn ang="0">
                  <a:pos x="csX1" y="csY1"/>
                </a:cxn>
                <a:cxn ang="0">
                  <a:pos x="csX2" y="csY2"/>
                </a:cxn>
                <a:cxn ang="0">
                  <a:pos x="csX3" y="csY3"/>
                </a:cxn>
                <a:cxn ang="0">
                  <a:pos x="csX4" y="csY4"/>
                </a:cxn>
              </a:cxnLst>
              <a:rect l="l" t="t" r="r" b="b"/>
              <a:pathLst>
                <a:path w="52826" h="26523">
                  <a:moveTo>
                    <a:pt x="51864" y="9335"/>
                  </a:moveTo>
                  <a:cubicBezTo>
                    <a:pt x="55897" y="16020"/>
                    <a:pt x="47254" y="21783"/>
                    <a:pt x="25932" y="26508"/>
                  </a:cubicBezTo>
                  <a:cubicBezTo>
                    <a:pt x="17634" y="26969"/>
                    <a:pt x="3919" y="16827"/>
                    <a:pt x="0" y="9796"/>
                  </a:cubicBezTo>
                  <a:cubicBezTo>
                    <a:pt x="17057" y="9566"/>
                    <a:pt x="36535" y="5647"/>
                    <a:pt x="52325" y="0"/>
                  </a:cubicBezTo>
                  <a:cubicBezTo>
                    <a:pt x="51864" y="2305"/>
                    <a:pt x="51748" y="6339"/>
                    <a:pt x="51748" y="9335"/>
                  </a:cubicBezTo>
                  <a:close/>
                </a:path>
              </a:pathLst>
            </a:custGeom>
            <a:solidFill>
              <a:srgbClr val="2CA77B"/>
            </a:solidFill>
            <a:ln w="11479" cap="flat">
              <a:noFill/>
              <a:prstDash val="solid"/>
              <a:miter/>
            </a:ln>
          </p:spPr>
          <p:txBody>
            <a:bodyPr/>
            <a:lstStyle/>
            <a:p>
              <a:endParaRPr lang="en-US"/>
            </a:p>
          </p:txBody>
        </p:sp>
        <p:sp>
          <p:nvSpPr>
            <p:cNvPr id="1679" name="Freeform: Shape 1678">
              <a:extLst>
                <a:ext uri="{FF2B5EF4-FFF2-40B4-BE49-F238E27FC236}">
                  <a16:creationId xmlns:a16="http://schemas.microsoft.com/office/drawing/2014/main" id="{96FF4C7A-A82E-1524-38F4-B3535879AED6}"/>
                </a:ext>
              </a:extLst>
            </p:cNvPr>
            <p:cNvSpPr/>
            <p:nvPr/>
          </p:nvSpPr>
          <p:spPr>
            <a:xfrm>
              <a:off x="10357425" y="3341719"/>
              <a:ext cx="53938" cy="18199"/>
            </a:xfrm>
            <a:custGeom>
              <a:avLst/>
              <a:gdLst>
                <a:gd name="csX0" fmla="*/ 53938 w 53938"/>
                <a:gd name="csY0" fmla="*/ 566 h 18199"/>
                <a:gd name="csX1" fmla="*/ 12217 w 53938"/>
                <a:gd name="csY1" fmla="*/ 18200 h 18199"/>
                <a:gd name="csX2" fmla="*/ 0 w 53938"/>
                <a:gd name="csY2" fmla="*/ 10247 h 18199"/>
                <a:gd name="csX3" fmla="*/ 53938 w 53938"/>
                <a:gd name="csY3" fmla="*/ 566 h 18199"/>
              </a:gdLst>
              <a:ahLst/>
              <a:cxnLst>
                <a:cxn ang="0">
                  <a:pos x="csX0" y="csY0"/>
                </a:cxn>
                <a:cxn ang="0">
                  <a:pos x="csX1" y="csY1"/>
                </a:cxn>
                <a:cxn ang="0">
                  <a:pos x="csX2" y="csY2"/>
                </a:cxn>
                <a:cxn ang="0">
                  <a:pos x="csX3" y="csY3"/>
                </a:cxn>
              </a:cxnLst>
              <a:rect l="l" t="t" r="r" b="b"/>
              <a:pathLst>
                <a:path w="53938" h="18199">
                  <a:moveTo>
                    <a:pt x="53938" y="566"/>
                  </a:moveTo>
                  <a:lnTo>
                    <a:pt x="12217" y="18200"/>
                  </a:lnTo>
                  <a:lnTo>
                    <a:pt x="0" y="10247"/>
                  </a:lnTo>
                  <a:cubicBezTo>
                    <a:pt x="14637" y="797"/>
                    <a:pt x="35037" y="-1163"/>
                    <a:pt x="53938" y="566"/>
                  </a:cubicBezTo>
                  <a:close/>
                </a:path>
              </a:pathLst>
            </a:custGeom>
            <a:solidFill>
              <a:srgbClr val="2CA77B"/>
            </a:solidFill>
            <a:ln w="11479" cap="flat">
              <a:noFill/>
              <a:prstDash val="solid"/>
              <a:miter/>
            </a:ln>
          </p:spPr>
          <p:txBody>
            <a:bodyPr/>
            <a:lstStyle/>
            <a:p>
              <a:endParaRPr lang="en-US"/>
            </a:p>
          </p:txBody>
        </p:sp>
        <p:sp>
          <p:nvSpPr>
            <p:cNvPr id="1680" name="Freeform: Shape 1679">
              <a:extLst>
                <a:ext uri="{FF2B5EF4-FFF2-40B4-BE49-F238E27FC236}">
                  <a16:creationId xmlns:a16="http://schemas.microsoft.com/office/drawing/2014/main" id="{C7D90D17-3934-8BFE-D21B-652264619752}"/>
                </a:ext>
              </a:extLst>
            </p:cNvPr>
            <p:cNvSpPr/>
            <p:nvPr/>
          </p:nvSpPr>
          <p:spPr>
            <a:xfrm>
              <a:off x="10330769" y="3349200"/>
              <a:ext cx="28730" cy="29367"/>
            </a:xfrm>
            <a:custGeom>
              <a:avLst/>
              <a:gdLst>
                <a:gd name="csX0" fmla="*/ 28730 w 28730"/>
                <a:gd name="csY0" fmla="*/ 26854 h 29367"/>
                <a:gd name="csX1" fmla="*/ 378 w 28730"/>
                <a:gd name="csY1" fmla="*/ 8413 h 29367"/>
                <a:gd name="csX2" fmla="*/ 1646 w 28730"/>
                <a:gd name="csY2" fmla="*/ 0 h 29367"/>
                <a:gd name="csX3" fmla="*/ 13978 w 28730"/>
                <a:gd name="csY3" fmla="*/ 3342 h 29367"/>
                <a:gd name="csX4" fmla="*/ 28730 w 28730"/>
                <a:gd name="csY4" fmla="*/ 26969 h 29367"/>
              </a:gdLst>
              <a:ahLst/>
              <a:cxnLst>
                <a:cxn ang="0">
                  <a:pos x="csX0" y="csY0"/>
                </a:cxn>
                <a:cxn ang="0">
                  <a:pos x="csX1" y="csY1"/>
                </a:cxn>
                <a:cxn ang="0">
                  <a:pos x="csX2" y="csY2"/>
                </a:cxn>
                <a:cxn ang="0">
                  <a:pos x="csX3" y="csY3"/>
                </a:cxn>
                <a:cxn ang="0">
                  <a:pos x="csX4" y="csY4"/>
                </a:cxn>
              </a:cxnLst>
              <a:rect l="l" t="t" r="r" b="b"/>
              <a:pathLst>
                <a:path w="28730" h="29367">
                  <a:moveTo>
                    <a:pt x="28730" y="26854"/>
                  </a:moveTo>
                  <a:cubicBezTo>
                    <a:pt x="16629" y="34806"/>
                    <a:pt x="-2964" y="22589"/>
                    <a:pt x="378" y="8413"/>
                  </a:cubicBezTo>
                  <a:lnTo>
                    <a:pt x="1646" y="0"/>
                  </a:lnTo>
                  <a:cubicBezTo>
                    <a:pt x="4873" y="1037"/>
                    <a:pt x="10751" y="3458"/>
                    <a:pt x="13978" y="3342"/>
                  </a:cubicBezTo>
                  <a:lnTo>
                    <a:pt x="28730" y="26969"/>
                  </a:lnTo>
                  <a:close/>
                </a:path>
              </a:pathLst>
            </a:custGeom>
            <a:solidFill>
              <a:srgbClr val="239638"/>
            </a:solidFill>
            <a:ln w="11479" cap="flat">
              <a:noFill/>
              <a:prstDash val="solid"/>
              <a:miter/>
            </a:ln>
          </p:spPr>
          <p:txBody>
            <a:bodyPr/>
            <a:lstStyle/>
            <a:p>
              <a:endParaRPr lang="en-US"/>
            </a:p>
          </p:txBody>
        </p:sp>
        <p:sp>
          <p:nvSpPr>
            <p:cNvPr id="1681" name="Freeform: Shape 1680">
              <a:extLst>
                <a:ext uri="{FF2B5EF4-FFF2-40B4-BE49-F238E27FC236}">
                  <a16:creationId xmlns:a16="http://schemas.microsoft.com/office/drawing/2014/main" id="{9D638283-DF12-8A8C-8CCB-17031AAE56FA}"/>
                </a:ext>
              </a:extLst>
            </p:cNvPr>
            <p:cNvSpPr/>
            <p:nvPr/>
          </p:nvSpPr>
          <p:spPr>
            <a:xfrm>
              <a:off x="10135159" y="3312748"/>
              <a:ext cx="144628" cy="115916"/>
            </a:xfrm>
            <a:custGeom>
              <a:avLst/>
              <a:gdLst>
                <a:gd name="csX0" fmla="*/ 86152 w 144628"/>
                <a:gd name="csY0" fmla="*/ 29076 h 115916"/>
                <a:gd name="csX1" fmla="*/ 119115 w 144628"/>
                <a:gd name="csY1" fmla="*/ 29998 h 115916"/>
                <a:gd name="csX2" fmla="*/ 138938 w 144628"/>
                <a:gd name="csY2" fmla="*/ 89122 h 115916"/>
                <a:gd name="csX3" fmla="*/ 139169 w 144628"/>
                <a:gd name="csY3" fmla="*/ 96960 h 115916"/>
                <a:gd name="csX4" fmla="*/ 111508 w 144628"/>
                <a:gd name="csY4" fmla="*/ 105949 h 115916"/>
                <a:gd name="csX5" fmla="*/ 77278 w 144628"/>
                <a:gd name="csY5" fmla="*/ 98688 h 115916"/>
                <a:gd name="csX6" fmla="*/ 78085 w 144628"/>
                <a:gd name="csY6" fmla="*/ 90044 h 115916"/>
                <a:gd name="csX7" fmla="*/ 95603 w 144628"/>
                <a:gd name="csY7" fmla="*/ 64228 h 115916"/>
                <a:gd name="csX8" fmla="*/ 25299 w 144628"/>
                <a:gd name="csY8" fmla="*/ 37374 h 115916"/>
                <a:gd name="csX9" fmla="*/ 8011 w 144628"/>
                <a:gd name="csY9" fmla="*/ 11557 h 115916"/>
                <a:gd name="csX10" fmla="*/ 25299 w 144628"/>
                <a:gd name="csY10" fmla="*/ 8676 h 115916"/>
                <a:gd name="csX11" fmla="*/ 86152 w 144628"/>
                <a:gd name="csY11" fmla="*/ 29076 h 1159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44628" h="115916">
                  <a:moveTo>
                    <a:pt x="86152" y="29076"/>
                  </a:moveTo>
                  <a:cubicBezTo>
                    <a:pt x="96756" y="31496"/>
                    <a:pt x="108857" y="31957"/>
                    <a:pt x="119115" y="29998"/>
                  </a:cubicBezTo>
                  <a:cubicBezTo>
                    <a:pt x="143779" y="31150"/>
                    <a:pt x="143087" y="67109"/>
                    <a:pt x="138938" y="89122"/>
                  </a:cubicBezTo>
                  <a:cubicBezTo>
                    <a:pt x="146545" y="90621"/>
                    <a:pt x="146429" y="93271"/>
                    <a:pt x="139169" y="96960"/>
                  </a:cubicBezTo>
                  <a:cubicBezTo>
                    <a:pt x="135480" y="112519"/>
                    <a:pt x="123148" y="117244"/>
                    <a:pt x="111508" y="105949"/>
                  </a:cubicBezTo>
                  <a:cubicBezTo>
                    <a:pt x="98254" y="118397"/>
                    <a:pt x="74973" y="122430"/>
                    <a:pt x="77278" y="98688"/>
                  </a:cubicBezTo>
                  <a:cubicBezTo>
                    <a:pt x="70017" y="95461"/>
                    <a:pt x="70363" y="92580"/>
                    <a:pt x="78085" y="90044"/>
                  </a:cubicBezTo>
                  <a:cubicBezTo>
                    <a:pt x="86844" y="82438"/>
                    <a:pt x="92607" y="73794"/>
                    <a:pt x="95603" y="64228"/>
                  </a:cubicBezTo>
                  <a:cubicBezTo>
                    <a:pt x="72783" y="47631"/>
                    <a:pt x="55149" y="40140"/>
                    <a:pt x="25299" y="37374"/>
                  </a:cubicBezTo>
                  <a:cubicBezTo>
                    <a:pt x="11815" y="54431"/>
                    <a:pt x="-12734" y="21815"/>
                    <a:pt x="8011" y="11557"/>
                  </a:cubicBezTo>
                  <a:cubicBezTo>
                    <a:pt x="8126" y="-2158"/>
                    <a:pt x="22533" y="-4347"/>
                    <a:pt x="25299" y="8676"/>
                  </a:cubicBezTo>
                  <a:cubicBezTo>
                    <a:pt x="50309" y="10059"/>
                    <a:pt x="70593" y="16859"/>
                    <a:pt x="86152" y="29076"/>
                  </a:cubicBezTo>
                  <a:close/>
                </a:path>
              </a:pathLst>
            </a:custGeom>
            <a:solidFill>
              <a:srgbClr val="2F9D36"/>
            </a:solidFill>
            <a:ln w="11479" cap="flat">
              <a:noFill/>
              <a:prstDash val="solid"/>
              <a:miter/>
            </a:ln>
          </p:spPr>
          <p:txBody>
            <a:bodyPr/>
            <a:lstStyle/>
            <a:p>
              <a:endParaRPr lang="en-US"/>
            </a:p>
          </p:txBody>
        </p:sp>
        <p:sp>
          <p:nvSpPr>
            <p:cNvPr id="1682" name="Freeform: Shape 1681">
              <a:extLst>
                <a:ext uri="{FF2B5EF4-FFF2-40B4-BE49-F238E27FC236}">
                  <a16:creationId xmlns:a16="http://schemas.microsoft.com/office/drawing/2014/main" id="{4940E2E1-DDEA-D4C4-A316-83C4E95A1F24}"/>
                </a:ext>
              </a:extLst>
            </p:cNvPr>
            <p:cNvSpPr/>
            <p:nvPr/>
          </p:nvSpPr>
          <p:spPr>
            <a:xfrm>
              <a:off x="10130478" y="3298374"/>
              <a:ext cx="90718" cy="43565"/>
            </a:xfrm>
            <a:custGeom>
              <a:avLst/>
              <a:gdLst>
                <a:gd name="csX0" fmla="*/ 38509 w 90718"/>
                <a:gd name="csY0" fmla="*/ 115 h 43565"/>
                <a:gd name="csX1" fmla="*/ 29980 w 90718"/>
                <a:gd name="csY1" fmla="*/ 16481 h 43565"/>
                <a:gd name="csX2" fmla="*/ 83342 w 90718"/>
                <a:gd name="csY2" fmla="*/ 25932 h 43565"/>
                <a:gd name="csX3" fmla="*/ 90718 w 90718"/>
                <a:gd name="csY3" fmla="*/ 43565 h 43565"/>
                <a:gd name="csX4" fmla="*/ 12577 w 90718"/>
                <a:gd name="csY4" fmla="*/ 25932 h 43565"/>
                <a:gd name="csX5" fmla="*/ 12577 w 90718"/>
                <a:gd name="csY5" fmla="*/ 17288 h 43565"/>
                <a:gd name="csX6" fmla="*/ 12577 w 90718"/>
                <a:gd name="csY6" fmla="*/ 6454 h 43565"/>
                <a:gd name="csX7" fmla="*/ 38394 w 90718"/>
                <a:gd name="csY7" fmla="*/ 0 h 435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0718" h="43565">
                  <a:moveTo>
                    <a:pt x="38509" y="115"/>
                  </a:moveTo>
                  <a:lnTo>
                    <a:pt x="29980" y="16481"/>
                  </a:lnTo>
                  <a:lnTo>
                    <a:pt x="83342" y="25932"/>
                  </a:lnTo>
                  <a:lnTo>
                    <a:pt x="90718" y="43565"/>
                  </a:lnTo>
                  <a:lnTo>
                    <a:pt x="12577" y="25932"/>
                  </a:lnTo>
                  <a:cubicBezTo>
                    <a:pt x="6238" y="23396"/>
                    <a:pt x="6353" y="20515"/>
                    <a:pt x="12577" y="17288"/>
                  </a:cubicBezTo>
                  <a:cubicBezTo>
                    <a:pt x="-4250" y="18786"/>
                    <a:pt x="-4135" y="11756"/>
                    <a:pt x="12577" y="6454"/>
                  </a:cubicBezTo>
                  <a:cubicBezTo>
                    <a:pt x="19492" y="4725"/>
                    <a:pt x="31709" y="1268"/>
                    <a:pt x="38394" y="0"/>
                  </a:cubicBezTo>
                  <a:close/>
                </a:path>
              </a:pathLst>
            </a:custGeom>
            <a:solidFill>
              <a:srgbClr val="109461"/>
            </a:solidFill>
            <a:ln w="11479" cap="flat">
              <a:noFill/>
              <a:prstDash val="solid"/>
              <a:miter/>
            </a:ln>
          </p:spPr>
          <p:txBody>
            <a:bodyPr/>
            <a:lstStyle/>
            <a:p>
              <a:endParaRPr lang="en-US"/>
            </a:p>
          </p:txBody>
        </p:sp>
        <p:sp>
          <p:nvSpPr>
            <p:cNvPr id="1683" name="Freeform: Shape 1682">
              <a:extLst>
                <a:ext uri="{FF2B5EF4-FFF2-40B4-BE49-F238E27FC236}">
                  <a16:creationId xmlns:a16="http://schemas.microsoft.com/office/drawing/2014/main" id="{FF24D8EB-45CD-835A-7ACC-90126C6692D0}"/>
                </a:ext>
              </a:extLst>
            </p:cNvPr>
            <p:cNvSpPr/>
            <p:nvPr/>
          </p:nvSpPr>
          <p:spPr>
            <a:xfrm>
              <a:off x="10254158" y="3313350"/>
              <a:ext cx="35615" cy="88898"/>
            </a:xfrm>
            <a:custGeom>
              <a:avLst/>
              <a:gdLst>
                <a:gd name="csX0" fmla="*/ 21552 w 35615"/>
                <a:gd name="csY0" fmla="*/ 27321 h 88898"/>
                <a:gd name="csX1" fmla="*/ 29966 w 35615"/>
                <a:gd name="csY1" fmla="*/ 52561 h 88898"/>
                <a:gd name="csX2" fmla="*/ 29505 w 35615"/>
                <a:gd name="csY2" fmla="*/ 61897 h 88898"/>
                <a:gd name="csX3" fmla="*/ 19823 w 35615"/>
                <a:gd name="csY3" fmla="*/ 88636 h 88898"/>
                <a:gd name="csX4" fmla="*/ 0 w 35615"/>
                <a:gd name="csY4" fmla="*/ 29511 h 88898"/>
                <a:gd name="csX5" fmla="*/ 11410 w 35615"/>
                <a:gd name="csY5" fmla="*/ 1620 h 88898"/>
                <a:gd name="csX6" fmla="*/ 21437 w 35615"/>
                <a:gd name="csY6" fmla="*/ 27321 h 888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5615" h="88898">
                  <a:moveTo>
                    <a:pt x="21552" y="27321"/>
                  </a:moveTo>
                  <a:cubicBezTo>
                    <a:pt x="34230" y="23748"/>
                    <a:pt x="37227" y="41843"/>
                    <a:pt x="29966" y="52561"/>
                  </a:cubicBezTo>
                  <a:cubicBezTo>
                    <a:pt x="37688" y="55789"/>
                    <a:pt x="37457" y="58900"/>
                    <a:pt x="29505" y="61897"/>
                  </a:cubicBezTo>
                  <a:cubicBezTo>
                    <a:pt x="33423" y="81605"/>
                    <a:pt x="30196" y="90595"/>
                    <a:pt x="19823" y="88636"/>
                  </a:cubicBezTo>
                  <a:cubicBezTo>
                    <a:pt x="17864" y="67890"/>
                    <a:pt x="11064" y="47490"/>
                    <a:pt x="0" y="29511"/>
                  </a:cubicBezTo>
                  <a:lnTo>
                    <a:pt x="11410" y="1620"/>
                  </a:lnTo>
                  <a:cubicBezTo>
                    <a:pt x="31925" y="-5987"/>
                    <a:pt x="36074" y="14989"/>
                    <a:pt x="21437" y="27321"/>
                  </a:cubicBezTo>
                  <a:close/>
                </a:path>
              </a:pathLst>
            </a:custGeom>
            <a:solidFill>
              <a:srgbClr val="23631F"/>
            </a:solidFill>
            <a:ln w="11479" cap="flat">
              <a:noFill/>
              <a:prstDash val="solid"/>
              <a:miter/>
            </a:ln>
          </p:spPr>
          <p:txBody>
            <a:bodyPr/>
            <a:lstStyle/>
            <a:p>
              <a:endParaRPr lang="en-US"/>
            </a:p>
          </p:txBody>
        </p:sp>
        <p:sp>
          <p:nvSpPr>
            <p:cNvPr id="1684" name="Freeform: Shape 1683">
              <a:extLst>
                <a:ext uri="{FF2B5EF4-FFF2-40B4-BE49-F238E27FC236}">
                  <a16:creationId xmlns:a16="http://schemas.microsoft.com/office/drawing/2014/main" id="{A6A9460B-5284-D8A4-A099-C31978109E9B}"/>
                </a:ext>
              </a:extLst>
            </p:cNvPr>
            <p:cNvSpPr/>
            <p:nvPr/>
          </p:nvSpPr>
          <p:spPr>
            <a:xfrm>
              <a:off x="10265684" y="3291366"/>
              <a:ext cx="31809" cy="55638"/>
            </a:xfrm>
            <a:custGeom>
              <a:avLst/>
              <a:gdLst>
                <a:gd name="csX0" fmla="*/ 24088 w 31809"/>
                <a:gd name="csY0" fmla="*/ 7123 h 55638"/>
                <a:gd name="csX1" fmla="*/ 31810 w 31809"/>
                <a:gd name="csY1" fmla="*/ 15767 h 55638"/>
                <a:gd name="csX2" fmla="*/ 29274 w 31809"/>
                <a:gd name="csY2" fmla="*/ 39394 h 55638"/>
                <a:gd name="csX3" fmla="*/ 22590 w 31809"/>
                <a:gd name="csY3" fmla="*/ 41238 h 55638"/>
                <a:gd name="csX4" fmla="*/ 10027 w 31809"/>
                <a:gd name="csY4" fmla="*/ 49190 h 55638"/>
                <a:gd name="csX5" fmla="*/ 0 w 31809"/>
                <a:gd name="csY5" fmla="*/ 23489 h 55638"/>
                <a:gd name="csX6" fmla="*/ 5993 w 31809"/>
                <a:gd name="csY6" fmla="*/ 8391 h 55638"/>
                <a:gd name="csX7" fmla="*/ 24088 w 31809"/>
                <a:gd name="csY7" fmla="*/ 6893 h 556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809" h="55638">
                  <a:moveTo>
                    <a:pt x="24088" y="7123"/>
                  </a:moveTo>
                  <a:lnTo>
                    <a:pt x="31810" y="15767"/>
                  </a:lnTo>
                  <a:cubicBezTo>
                    <a:pt x="30196" y="23259"/>
                    <a:pt x="29044" y="32825"/>
                    <a:pt x="29274" y="39394"/>
                  </a:cubicBezTo>
                  <a:cubicBezTo>
                    <a:pt x="29966" y="47116"/>
                    <a:pt x="27661" y="47577"/>
                    <a:pt x="22590" y="41238"/>
                  </a:cubicBezTo>
                  <a:cubicBezTo>
                    <a:pt x="28006" y="56567"/>
                    <a:pt x="22244" y="60370"/>
                    <a:pt x="10027" y="49190"/>
                  </a:cubicBezTo>
                  <a:cubicBezTo>
                    <a:pt x="7376" y="41469"/>
                    <a:pt x="2075" y="27869"/>
                    <a:pt x="0" y="23489"/>
                  </a:cubicBezTo>
                  <a:lnTo>
                    <a:pt x="5993" y="8391"/>
                  </a:lnTo>
                  <a:cubicBezTo>
                    <a:pt x="2997" y="-1866"/>
                    <a:pt x="19017" y="-3134"/>
                    <a:pt x="24088" y="6893"/>
                  </a:cubicBezTo>
                  <a:close/>
                </a:path>
              </a:pathLst>
            </a:custGeom>
            <a:solidFill>
              <a:srgbClr val="40A64E"/>
            </a:solidFill>
            <a:ln w="11479" cap="flat">
              <a:noFill/>
              <a:prstDash val="solid"/>
              <a:miter/>
            </a:ln>
          </p:spPr>
          <p:txBody>
            <a:bodyPr/>
            <a:lstStyle/>
            <a:p>
              <a:endParaRPr lang="en-US"/>
            </a:p>
          </p:txBody>
        </p:sp>
        <p:sp>
          <p:nvSpPr>
            <p:cNvPr id="1685" name="Freeform: Shape 1684">
              <a:extLst>
                <a:ext uri="{FF2B5EF4-FFF2-40B4-BE49-F238E27FC236}">
                  <a16:creationId xmlns:a16="http://schemas.microsoft.com/office/drawing/2014/main" id="{78020603-CDF4-2893-3B57-FA695F18F5DA}"/>
                </a:ext>
              </a:extLst>
            </p:cNvPr>
            <p:cNvSpPr/>
            <p:nvPr/>
          </p:nvSpPr>
          <p:spPr>
            <a:xfrm>
              <a:off x="10263955" y="3284904"/>
              <a:ext cx="34460" cy="15083"/>
            </a:xfrm>
            <a:custGeom>
              <a:avLst/>
              <a:gdLst>
                <a:gd name="csX0" fmla="*/ 34460 w 34460"/>
                <a:gd name="csY0" fmla="*/ 4942 h 15083"/>
                <a:gd name="csX1" fmla="*/ 25817 w 34460"/>
                <a:gd name="csY1" fmla="*/ 13585 h 15083"/>
                <a:gd name="csX2" fmla="*/ 7722 w 34460"/>
                <a:gd name="csY2" fmla="*/ 15084 h 15083"/>
                <a:gd name="csX3" fmla="*/ 0 w 34460"/>
                <a:gd name="csY3" fmla="*/ 5057 h 15083"/>
                <a:gd name="csX4" fmla="*/ 34460 w 34460"/>
                <a:gd name="csY4" fmla="*/ 5057 h 15083"/>
              </a:gdLst>
              <a:ahLst/>
              <a:cxnLst>
                <a:cxn ang="0">
                  <a:pos x="csX0" y="csY0"/>
                </a:cxn>
                <a:cxn ang="0">
                  <a:pos x="csX1" y="csY1"/>
                </a:cxn>
                <a:cxn ang="0">
                  <a:pos x="csX2" y="csY2"/>
                </a:cxn>
                <a:cxn ang="0">
                  <a:pos x="csX3" y="csY3"/>
                </a:cxn>
                <a:cxn ang="0">
                  <a:pos x="csX4" y="csY4"/>
                </a:cxn>
              </a:cxnLst>
              <a:rect l="l" t="t" r="r" b="b"/>
              <a:pathLst>
                <a:path w="34460" h="15083">
                  <a:moveTo>
                    <a:pt x="34460" y="4942"/>
                  </a:moveTo>
                  <a:lnTo>
                    <a:pt x="25817" y="13585"/>
                  </a:lnTo>
                  <a:lnTo>
                    <a:pt x="7722" y="15084"/>
                  </a:lnTo>
                  <a:lnTo>
                    <a:pt x="0" y="5057"/>
                  </a:lnTo>
                  <a:cubicBezTo>
                    <a:pt x="12563" y="-1628"/>
                    <a:pt x="24088" y="-1743"/>
                    <a:pt x="34460" y="5057"/>
                  </a:cubicBezTo>
                  <a:close/>
                </a:path>
              </a:pathLst>
            </a:custGeom>
            <a:solidFill>
              <a:srgbClr val="58BBC2"/>
            </a:solidFill>
            <a:ln w="11479" cap="flat">
              <a:noFill/>
              <a:prstDash val="solid"/>
              <a:miter/>
            </a:ln>
          </p:spPr>
          <p:txBody>
            <a:bodyPr/>
            <a:lstStyle/>
            <a:p>
              <a:endParaRPr lang="en-US"/>
            </a:p>
          </p:txBody>
        </p:sp>
        <p:sp>
          <p:nvSpPr>
            <p:cNvPr id="1686" name="Freeform: Shape 1685">
              <a:extLst>
                <a:ext uri="{FF2B5EF4-FFF2-40B4-BE49-F238E27FC236}">
                  <a16:creationId xmlns:a16="http://schemas.microsoft.com/office/drawing/2014/main" id="{5DBFD1BD-67A8-CCF1-2513-1DF770A7EC41}"/>
                </a:ext>
              </a:extLst>
            </p:cNvPr>
            <p:cNvSpPr/>
            <p:nvPr/>
          </p:nvSpPr>
          <p:spPr>
            <a:xfrm>
              <a:off x="10150662" y="3238327"/>
              <a:ext cx="44256" cy="50019"/>
            </a:xfrm>
            <a:custGeom>
              <a:avLst/>
              <a:gdLst>
                <a:gd name="csX0" fmla="*/ 44257 w 44256"/>
                <a:gd name="csY0" fmla="*/ 34345 h 50019"/>
                <a:gd name="csX1" fmla="*/ 36881 w 44256"/>
                <a:gd name="csY1" fmla="*/ 48291 h 50019"/>
                <a:gd name="csX2" fmla="*/ 19247 w 44256"/>
                <a:gd name="csY2" fmla="*/ 50020 h 50019"/>
                <a:gd name="csX3" fmla="*/ 576 w 44256"/>
                <a:gd name="csY3" fmla="*/ 30081 h 50019"/>
                <a:gd name="csX4" fmla="*/ 0 w 44256"/>
                <a:gd name="csY4" fmla="*/ 18671 h 50019"/>
                <a:gd name="csX5" fmla="*/ 35613 w 44256"/>
                <a:gd name="csY5" fmla="*/ 0 h 50019"/>
                <a:gd name="csX6" fmla="*/ 44257 w 44256"/>
                <a:gd name="csY6" fmla="*/ 34461 h 500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256" h="50019">
                  <a:moveTo>
                    <a:pt x="44257" y="34345"/>
                  </a:moveTo>
                  <a:cubicBezTo>
                    <a:pt x="43104" y="38033"/>
                    <a:pt x="41030" y="47830"/>
                    <a:pt x="36881" y="48291"/>
                  </a:cubicBezTo>
                  <a:lnTo>
                    <a:pt x="19247" y="50020"/>
                  </a:lnTo>
                  <a:cubicBezTo>
                    <a:pt x="16942" y="43911"/>
                    <a:pt x="7722" y="31003"/>
                    <a:pt x="576" y="30081"/>
                  </a:cubicBezTo>
                  <a:lnTo>
                    <a:pt x="0" y="18671"/>
                  </a:lnTo>
                  <a:lnTo>
                    <a:pt x="35613" y="0"/>
                  </a:lnTo>
                  <a:cubicBezTo>
                    <a:pt x="37688" y="10488"/>
                    <a:pt x="41260" y="23973"/>
                    <a:pt x="44257" y="34461"/>
                  </a:cubicBezTo>
                  <a:close/>
                </a:path>
              </a:pathLst>
            </a:custGeom>
            <a:solidFill>
              <a:srgbClr val="7D7B0D"/>
            </a:solidFill>
            <a:ln w="11479" cap="flat">
              <a:noFill/>
              <a:prstDash val="solid"/>
              <a:miter/>
            </a:ln>
          </p:spPr>
          <p:txBody>
            <a:bodyPr/>
            <a:lstStyle/>
            <a:p>
              <a:endParaRPr lang="en-US"/>
            </a:p>
          </p:txBody>
        </p:sp>
        <p:sp>
          <p:nvSpPr>
            <p:cNvPr id="1687" name="Freeform: Shape 1686">
              <a:extLst>
                <a:ext uri="{FF2B5EF4-FFF2-40B4-BE49-F238E27FC236}">
                  <a16:creationId xmlns:a16="http://schemas.microsoft.com/office/drawing/2014/main" id="{3CA32AB3-AE70-6FC8-CF11-4DB1F62465E3}"/>
                </a:ext>
              </a:extLst>
            </p:cNvPr>
            <p:cNvSpPr/>
            <p:nvPr/>
          </p:nvSpPr>
          <p:spPr>
            <a:xfrm>
              <a:off x="10626424" y="3309848"/>
              <a:ext cx="102920" cy="37393"/>
            </a:xfrm>
            <a:custGeom>
              <a:avLst/>
              <a:gdLst>
                <a:gd name="csX0" fmla="*/ 102229 w 102920"/>
                <a:gd name="csY0" fmla="*/ 7543 h 37393"/>
                <a:gd name="csX1" fmla="*/ 102920 w 102920"/>
                <a:gd name="csY1" fmla="*/ 22065 h 37393"/>
                <a:gd name="csX2" fmla="*/ 10373 w 102920"/>
                <a:gd name="csY2" fmla="*/ 37393 h 37393"/>
                <a:gd name="csX3" fmla="*/ 0 w 102920"/>
                <a:gd name="csY3" fmla="*/ 32092 h 37393"/>
                <a:gd name="csX4" fmla="*/ 14983 w 102920"/>
                <a:gd name="csY4" fmla="*/ 743 h 37393"/>
                <a:gd name="csX5" fmla="*/ 102344 w 102920"/>
                <a:gd name="csY5" fmla="*/ 7658 h 37393"/>
              </a:gdLst>
              <a:ahLst/>
              <a:cxnLst>
                <a:cxn ang="0">
                  <a:pos x="csX0" y="csY0"/>
                </a:cxn>
                <a:cxn ang="0">
                  <a:pos x="csX1" y="csY1"/>
                </a:cxn>
                <a:cxn ang="0">
                  <a:pos x="csX2" y="csY2"/>
                </a:cxn>
                <a:cxn ang="0">
                  <a:pos x="csX3" y="csY3"/>
                </a:cxn>
                <a:cxn ang="0">
                  <a:pos x="csX4" y="csY4"/>
                </a:cxn>
                <a:cxn ang="0">
                  <a:pos x="csX5" y="csY5"/>
                </a:cxn>
              </a:cxnLst>
              <a:rect l="l" t="t" r="r" b="b"/>
              <a:pathLst>
                <a:path w="102920" h="37393">
                  <a:moveTo>
                    <a:pt x="102229" y="7543"/>
                  </a:moveTo>
                  <a:lnTo>
                    <a:pt x="102920" y="22065"/>
                  </a:lnTo>
                  <a:cubicBezTo>
                    <a:pt x="71572" y="23102"/>
                    <a:pt x="40684" y="28173"/>
                    <a:pt x="10373" y="37393"/>
                  </a:cubicBezTo>
                  <a:lnTo>
                    <a:pt x="0" y="32092"/>
                  </a:lnTo>
                  <a:lnTo>
                    <a:pt x="14983" y="743"/>
                  </a:lnTo>
                  <a:cubicBezTo>
                    <a:pt x="43565" y="-1677"/>
                    <a:pt x="73070" y="2126"/>
                    <a:pt x="102344" y="7658"/>
                  </a:cubicBezTo>
                  <a:close/>
                </a:path>
              </a:pathLst>
            </a:custGeom>
            <a:solidFill>
              <a:srgbClr val="F6BB07"/>
            </a:solidFill>
            <a:ln w="11479" cap="flat">
              <a:noFill/>
              <a:prstDash val="solid"/>
              <a:miter/>
            </a:ln>
          </p:spPr>
          <p:txBody>
            <a:bodyPr/>
            <a:lstStyle/>
            <a:p>
              <a:endParaRPr lang="en-US"/>
            </a:p>
          </p:txBody>
        </p:sp>
        <p:sp>
          <p:nvSpPr>
            <p:cNvPr id="1688" name="Freeform: Shape 1687">
              <a:extLst>
                <a:ext uri="{FF2B5EF4-FFF2-40B4-BE49-F238E27FC236}">
                  <a16:creationId xmlns:a16="http://schemas.microsoft.com/office/drawing/2014/main" id="{36B75E57-5414-6F63-63B6-34EE673096F0}"/>
                </a:ext>
              </a:extLst>
            </p:cNvPr>
            <p:cNvSpPr/>
            <p:nvPr/>
          </p:nvSpPr>
          <p:spPr>
            <a:xfrm>
              <a:off x="10108594" y="4322738"/>
              <a:ext cx="104374" cy="105773"/>
            </a:xfrm>
            <a:custGeom>
              <a:avLst/>
              <a:gdLst>
                <a:gd name="csX0" fmla="*/ 25240 w 104374"/>
                <a:gd name="csY0" fmla="*/ 23973 h 105773"/>
                <a:gd name="csX1" fmla="*/ 103266 w 104374"/>
                <a:gd name="csY1" fmla="*/ 95544 h 105773"/>
                <a:gd name="csX2" fmla="*/ 21322 w 104374"/>
                <a:gd name="csY2" fmla="*/ 76758 h 105773"/>
                <a:gd name="csX3" fmla="*/ 20861 w 104374"/>
                <a:gd name="csY3" fmla="*/ 54284 h 105773"/>
                <a:gd name="csX4" fmla="*/ 0 w 104374"/>
                <a:gd name="csY4" fmla="*/ 0 h 105773"/>
                <a:gd name="csX5" fmla="*/ 25240 w 104374"/>
                <a:gd name="csY5" fmla="*/ 23973 h 105773"/>
              </a:gdLst>
              <a:ahLst/>
              <a:cxnLst>
                <a:cxn ang="0">
                  <a:pos x="csX0" y="csY0"/>
                </a:cxn>
                <a:cxn ang="0">
                  <a:pos x="csX1" y="csY1"/>
                </a:cxn>
                <a:cxn ang="0">
                  <a:pos x="csX2" y="csY2"/>
                </a:cxn>
                <a:cxn ang="0">
                  <a:pos x="csX3" y="csY3"/>
                </a:cxn>
                <a:cxn ang="0">
                  <a:pos x="csX4" y="csY4"/>
                </a:cxn>
                <a:cxn ang="0">
                  <a:pos x="csX5" y="csY5"/>
                </a:cxn>
              </a:cxnLst>
              <a:rect l="l" t="t" r="r" b="b"/>
              <a:pathLst>
                <a:path w="104374" h="105773">
                  <a:moveTo>
                    <a:pt x="25240" y="23973"/>
                  </a:moveTo>
                  <a:cubicBezTo>
                    <a:pt x="34345" y="75375"/>
                    <a:pt x="61775" y="39532"/>
                    <a:pt x="103266" y="95544"/>
                  </a:cubicBezTo>
                  <a:cubicBezTo>
                    <a:pt x="115368" y="123666"/>
                    <a:pt x="24434" y="85863"/>
                    <a:pt x="21322" y="76758"/>
                  </a:cubicBezTo>
                  <a:cubicBezTo>
                    <a:pt x="23512" y="79409"/>
                    <a:pt x="23051" y="60047"/>
                    <a:pt x="20861" y="54284"/>
                  </a:cubicBezTo>
                  <a:lnTo>
                    <a:pt x="0" y="0"/>
                  </a:lnTo>
                  <a:lnTo>
                    <a:pt x="25240" y="23973"/>
                  </a:lnTo>
                  <a:close/>
                </a:path>
              </a:pathLst>
            </a:custGeom>
            <a:solidFill>
              <a:srgbClr val="F1C60D"/>
            </a:solidFill>
            <a:ln w="11479" cap="flat">
              <a:noFill/>
              <a:prstDash val="solid"/>
              <a:miter/>
            </a:ln>
          </p:spPr>
          <p:txBody>
            <a:bodyPr/>
            <a:lstStyle/>
            <a:p>
              <a:endParaRPr lang="en-US"/>
            </a:p>
          </p:txBody>
        </p:sp>
        <p:sp>
          <p:nvSpPr>
            <p:cNvPr id="1689" name="Freeform: Shape 1688">
              <a:extLst>
                <a:ext uri="{FF2B5EF4-FFF2-40B4-BE49-F238E27FC236}">
                  <a16:creationId xmlns:a16="http://schemas.microsoft.com/office/drawing/2014/main" id="{1B08C9CE-07C4-E77D-C973-141F64CCC01F}"/>
                </a:ext>
              </a:extLst>
            </p:cNvPr>
            <p:cNvSpPr/>
            <p:nvPr/>
          </p:nvSpPr>
          <p:spPr>
            <a:xfrm>
              <a:off x="10085493" y="4254394"/>
              <a:ext cx="81995" cy="70073"/>
            </a:xfrm>
            <a:custGeom>
              <a:avLst/>
              <a:gdLst>
                <a:gd name="csX0" fmla="*/ 81995 w 81995"/>
                <a:gd name="csY0" fmla="*/ 36189 h 70073"/>
                <a:gd name="csX1" fmla="*/ 64938 w 81995"/>
                <a:gd name="csY1" fmla="*/ 59816 h 70073"/>
                <a:gd name="csX2" fmla="*/ 63785 w 81995"/>
                <a:gd name="csY2" fmla="*/ 69497 h 70073"/>
                <a:gd name="csX3" fmla="*/ 55833 w 81995"/>
                <a:gd name="csY3" fmla="*/ 70074 h 70073"/>
                <a:gd name="csX4" fmla="*/ 23332 w 81995"/>
                <a:gd name="csY4" fmla="*/ 43681 h 70073"/>
                <a:gd name="csX5" fmla="*/ 4315 w 81995"/>
                <a:gd name="csY5" fmla="*/ 10027 h 70073"/>
                <a:gd name="csX6" fmla="*/ 22410 w 81995"/>
                <a:gd name="csY6" fmla="*/ 0 h 70073"/>
                <a:gd name="csX7" fmla="*/ 81995 w 81995"/>
                <a:gd name="csY7" fmla="*/ 36189 h 700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1995" h="70073">
                  <a:moveTo>
                    <a:pt x="81995" y="36189"/>
                  </a:moveTo>
                  <a:cubicBezTo>
                    <a:pt x="80958" y="43681"/>
                    <a:pt x="71277" y="54514"/>
                    <a:pt x="64938" y="59816"/>
                  </a:cubicBezTo>
                  <a:cubicBezTo>
                    <a:pt x="70816" y="63965"/>
                    <a:pt x="70701" y="66846"/>
                    <a:pt x="63785" y="69497"/>
                  </a:cubicBezTo>
                  <a:lnTo>
                    <a:pt x="55833" y="70074"/>
                  </a:lnTo>
                  <a:lnTo>
                    <a:pt x="23332" y="43681"/>
                  </a:lnTo>
                  <a:cubicBezTo>
                    <a:pt x="1088" y="32271"/>
                    <a:pt x="-5251" y="20976"/>
                    <a:pt x="4315" y="10027"/>
                  </a:cubicBezTo>
                  <a:lnTo>
                    <a:pt x="22410" y="0"/>
                  </a:lnTo>
                  <a:cubicBezTo>
                    <a:pt x="41081" y="15674"/>
                    <a:pt x="61019" y="27776"/>
                    <a:pt x="81995" y="36189"/>
                  </a:cubicBezTo>
                  <a:close/>
                </a:path>
              </a:pathLst>
            </a:custGeom>
            <a:solidFill>
              <a:srgbClr val="726905"/>
            </a:solidFill>
            <a:ln w="11479" cap="flat">
              <a:noFill/>
              <a:prstDash val="solid"/>
              <a:miter/>
            </a:ln>
          </p:spPr>
          <p:txBody>
            <a:bodyPr/>
            <a:lstStyle/>
            <a:p>
              <a:endParaRPr lang="en-US"/>
            </a:p>
          </p:txBody>
        </p:sp>
        <p:sp>
          <p:nvSpPr>
            <p:cNvPr id="1690" name="Freeform: Shape 1689">
              <a:extLst>
                <a:ext uri="{FF2B5EF4-FFF2-40B4-BE49-F238E27FC236}">
                  <a16:creationId xmlns:a16="http://schemas.microsoft.com/office/drawing/2014/main" id="{D8A692E8-3CBB-6AB9-A990-B9D65F6DF32F}"/>
                </a:ext>
              </a:extLst>
            </p:cNvPr>
            <p:cNvSpPr/>
            <p:nvPr/>
          </p:nvSpPr>
          <p:spPr>
            <a:xfrm>
              <a:off x="10149279" y="4314210"/>
              <a:ext cx="28352" cy="32395"/>
            </a:xfrm>
            <a:custGeom>
              <a:avLst/>
              <a:gdLst>
                <a:gd name="csX0" fmla="*/ 28352 w 28352"/>
                <a:gd name="csY0" fmla="*/ 17634 h 32395"/>
                <a:gd name="csX1" fmla="*/ 28352 w 28352"/>
                <a:gd name="csY1" fmla="*/ 26278 h 32395"/>
                <a:gd name="csX2" fmla="*/ 12793 w 28352"/>
                <a:gd name="csY2" fmla="*/ 30772 h 32395"/>
                <a:gd name="csX3" fmla="*/ 0 w 28352"/>
                <a:gd name="csY3" fmla="*/ 9681 h 32395"/>
                <a:gd name="csX4" fmla="*/ 1153 w 28352"/>
                <a:gd name="csY4" fmla="*/ 0 h 32395"/>
                <a:gd name="csX5" fmla="*/ 28352 w 28352"/>
                <a:gd name="csY5" fmla="*/ 17634 h 32395"/>
              </a:gdLst>
              <a:ahLst/>
              <a:cxnLst>
                <a:cxn ang="0">
                  <a:pos x="csX0" y="csY0"/>
                </a:cxn>
                <a:cxn ang="0">
                  <a:pos x="csX1" y="csY1"/>
                </a:cxn>
                <a:cxn ang="0">
                  <a:pos x="csX2" y="csY2"/>
                </a:cxn>
                <a:cxn ang="0">
                  <a:pos x="csX3" y="csY3"/>
                </a:cxn>
                <a:cxn ang="0">
                  <a:pos x="csX4" y="csY4"/>
                </a:cxn>
                <a:cxn ang="0">
                  <a:pos x="csX5" y="csY5"/>
                </a:cxn>
              </a:cxnLst>
              <a:rect l="l" t="t" r="r" b="b"/>
              <a:pathLst>
                <a:path w="28352" h="32395">
                  <a:moveTo>
                    <a:pt x="28352" y="17634"/>
                  </a:moveTo>
                  <a:lnTo>
                    <a:pt x="28352" y="26278"/>
                  </a:lnTo>
                  <a:cubicBezTo>
                    <a:pt x="22705" y="29966"/>
                    <a:pt x="15329" y="35037"/>
                    <a:pt x="12793" y="30772"/>
                  </a:cubicBezTo>
                  <a:lnTo>
                    <a:pt x="0" y="9681"/>
                  </a:lnTo>
                  <a:lnTo>
                    <a:pt x="1153" y="0"/>
                  </a:lnTo>
                  <a:lnTo>
                    <a:pt x="28352" y="17634"/>
                  </a:lnTo>
                  <a:close/>
                </a:path>
              </a:pathLst>
            </a:custGeom>
            <a:solidFill>
              <a:srgbClr val="A59B08"/>
            </a:solidFill>
            <a:ln w="11479" cap="flat">
              <a:noFill/>
              <a:prstDash val="solid"/>
              <a:miter/>
            </a:ln>
          </p:spPr>
          <p:txBody>
            <a:bodyPr/>
            <a:lstStyle/>
            <a:p>
              <a:endParaRPr lang="en-US"/>
            </a:p>
          </p:txBody>
        </p:sp>
        <p:sp>
          <p:nvSpPr>
            <p:cNvPr id="1691" name="Freeform: Shape 1690">
              <a:extLst>
                <a:ext uri="{FF2B5EF4-FFF2-40B4-BE49-F238E27FC236}">
                  <a16:creationId xmlns:a16="http://schemas.microsoft.com/office/drawing/2014/main" id="{BF7ABB6B-BBFD-F715-6D05-7CA9C11E9B6B}"/>
                </a:ext>
              </a:extLst>
            </p:cNvPr>
            <p:cNvSpPr/>
            <p:nvPr/>
          </p:nvSpPr>
          <p:spPr>
            <a:xfrm>
              <a:off x="11030222" y="3791147"/>
              <a:ext cx="131088" cy="75652"/>
            </a:xfrm>
            <a:custGeom>
              <a:avLst/>
              <a:gdLst>
                <a:gd name="csX0" fmla="*/ 45571 w 131088"/>
                <a:gd name="csY0" fmla="*/ 26094 h 75652"/>
                <a:gd name="csX1" fmla="*/ 113801 w 131088"/>
                <a:gd name="csY1" fmla="*/ 58480 h 75652"/>
                <a:gd name="csX2" fmla="*/ 131089 w 131088"/>
                <a:gd name="csY2" fmla="*/ 75652 h 75652"/>
                <a:gd name="csX3" fmla="*/ 33700 w 131088"/>
                <a:gd name="csY3" fmla="*/ 43843 h 75652"/>
                <a:gd name="csX4" fmla="*/ 18948 w 131088"/>
                <a:gd name="csY4" fmla="*/ 58480 h 75652"/>
                <a:gd name="csX5" fmla="*/ 18256 w 131088"/>
                <a:gd name="csY5" fmla="*/ 6731 h 75652"/>
                <a:gd name="csX6" fmla="*/ 45687 w 131088"/>
                <a:gd name="csY6" fmla="*/ 25978 h 756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1088" h="75652">
                  <a:moveTo>
                    <a:pt x="45571" y="26094"/>
                  </a:moveTo>
                  <a:cubicBezTo>
                    <a:pt x="74845" y="29666"/>
                    <a:pt x="97550" y="40500"/>
                    <a:pt x="113801" y="58480"/>
                  </a:cubicBezTo>
                  <a:lnTo>
                    <a:pt x="131089" y="75652"/>
                  </a:lnTo>
                  <a:cubicBezTo>
                    <a:pt x="106079" y="72310"/>
                    <a:pt x="60554" y="56290"/>
                    <a:pt x="33700" y="43843"/>
                  </a:cubicBezTo>
                  <a:lnTo>
                    <a:pt x="18948" y="58480"/>
                  </a:lnTo>
                  <a:cubicBezTo>
                    <a:pt x="-645" y="58825"/>
                    <a:pt x="-11133" y="1430"/>
                    <a:pt x="18256" y="6731"/>
                  </a:cubicBezTo>
                  <a:cubicBezTo>
                    <a:pt x="26785" y="-11479"/>
                    <a:pt x="49490" y="11457"/>
                    <a:pt x="45687" y="25978"/>
                  </a:cubicBezTo>
                  <a:close/>
                </a:path>
              </a:pathLst>
            </a:custGeom>
            <a:solidFill>
              <a:srgbClr val="D8D010"/>
            </a:solidFill>
            <a:ln w="11479" cap="flat">
              <a:noFill/>
              <a:prstDash val="solid"/>
              <a:miter/>
            </a:ln>
          </p:spPr>
          <p:txBody>
            <a:bodyPr/>
            <a:lstStyle/>
            <a:p>
              <a:endParaRPr lang="en-US"/>
            </a:p>
          </p:txBody>
        </p:sp>
        <p:sp>
          <p:nvSpPr>
            <p:cNvPr id="1692" name="Freeform: Shape 1691">
              <a:extLst>
                <a:ext uri="{FF2B5EF4-FFF2-40B4-BE49-F238E27FC236}">
                  <a16:creationId xmlns:a16="http://schemas.microsoft.com/office/drawing/2014/main" id="{D9EF0879-0D06-1A3C-39C1-4B108F372760}"/>
                </a:ext>
              </a:extLst>
            </p:cNvPr>
            <p:cNvSpPr/>
            <p:nvPr/>
          </p:nvSpPr>
          <p:spPr>
            <a:xfrm>
              <a:off x="11075152" y="3806795"/>
              <a:ext cx="68870" cy="42831"/>
            </a:xfrm>
            <a:custGeom>
              <a:avLst/>
              <a:gdLst>
                <a:gd name="csX0" fmla="*/ 34295 w 68870"/>
                <a:gd name="csY0" fmla="*/ 8371 h 42831"/>
                <a:gd name="csX1" fmla="*/ 51583 w 68870"/>
                <a:gd name="csY1" fmla="*/ 8371 h 42831"/>
                <a:gd name="csX2" fmla="*/ 60227 w 68870"/>
                <a:gd name="csY2" fmla="*/ 17015 h 42831"/>
                <a:gd name="csX3" fmla="*/ 68871 w 68870"/>
                <a:gd name="csY3" fmla="*/ 42831 h 42831"/>
                <a:gd name="csX4" fmla="*/ 642 w 68870"/>
                <a:gd name="csY4" fmla="*/ 10445 h 42831"/>
                <a:gd name="csX5" fmla="*/ 34295 w 68870"/>
                <a:gd name="csY5" fmla="*/ 8371 h 42831"/>
              </a:gdLst>
              <a:ahLst/>
              <a:cxnLst>
                <a:cxn ang="0">
                  <a:pos x="csX0" y="csY0"/>
                </a:cxn>
                <a:cxn ang="0">
                  <a:pos x="csX1" y="csY1"/>
                </a:cxn>
                <a:cxn ang="0">
                  <a:pos x="csX2" y="csY2"/>
                </a:cxn>
                <a:cxn ang="0">
                  <a:pos x="csX3" y="csY3"/>
                </a:cxn>
                <a:cxn ang="0">
                  <a:pos x="csX4" y="csY4"/>
                </a:cxn>
                <a:cxn ang="0">
                  <a:pos x="csX5" y="csY5"/>
                </a:cxn>
              </a:cxnLst>
              <a:rect l="l" t="t" r="r" b="b"/>
              <a:pathLst>
                <a:path w="68870" h="42831">
                  <a:moveTo>
                    <a:pt x="34295" y="8371"/>
                  </a:moveTo>
                  <a:lnTo>
                    <a:pt x="51583" y="8371"/>
                  </a:lnTo>
                  <a:cubicBezTo>
                    <a:pt x="52851" y="11137"/>
                    <a:pt x="57807" y="14940"/>
                    <a:pt x="60227" y="17015"/>
                  </a:cubicBezTo>
                  <a:cubicBezTo>
                    <a:pt x="61034" y="23815"/>
                    <a:pt x="64030" y="37991"/>
                    <a:pt x="68871" y="42831"/>
                  </a:cubicBezTo>
                  <a:cubicBezTo>
                    <a:pt x="42709" y="37875"/>
                    <a:pt x="16201" y="29693"/>
                    <a:pt x="642" y="10445"/>
                  </a:cubicBezTo>
                  <a:cubicBezTo>
                    <a:pt x="-4430" y="-7649"/>
                    <a:pt x="21848" y="1917"/>
                    <a:pt x="34295" y="8371"/>
                  </a:cubicBezTo>
                  <a:close/>
                </a:path>
              </a:pathLst>
            </a:custGeom>
            <a:solidFill>
              <a:srgbClr val="94C043"/>
            </a:solidFill>
            <a:ln w="11479" cap="flat">
              <a:noFill/>
              <a:prstDash val="solid"/>
              <a:miter/>
            </a:ln>
          </p:spPr>
          <p:txBody>
            <a:bodyPr/>
            <a:lstStyle/>
            <a:p>
              <a:endParaRPr lang="en-US"/>
            </a:p>
          </p:txBody>
        </p:sp>
        <p:sp>
          <p:nvSpPr>
            <p:cNvPr id="1693" name="Freeform: Shape 1692">
              <a:extLst>
                <a:ext uri="{FF2B5EF4-FFF2-40B4-BE49-F238E27FC236}">
                  <a16:creationId xmlns:a16="http://schemas.microsoft.com/office/drawing/2014/main" id="{3F8A14AD-06A8-C668-68B4-CABB533ADD79}"/>
                </a:ext>
              </a:extLst>
            </p:cNvPr>
            <p:cNvSpPr/>
            <p:nvPr/>
          </p:nvSpPr>
          <p:spPr>
            <a:xfrm>
              <a:off x="11005591" y="3729188"/>
              <a:ext cx="71550" cy="189244"/>
            </a:xfrm>
            <a:custGeom>
              <a:avLst/>
              <a:gdLst>
                <a:gd name="csX0" fmla="*/ 61328 w 71550"/>
                <a:gd name="csY0" fmla="*/ 2997 h 189244"/>
                <a:gd name="csX1" fmla="*/ 61674 w 71550"/>
                <a:gd name="csY1" fmla="*/ 41260 h 189244"/>
                <a:gd name="csX2" fmla="*/ 42773 w 71550"/>
                <a:gd name="csY2" fmla="*/ 68690 h 189244"/>
                <a:gd name="csX3" fmla="*/ 43464 w 71550"/>
                <a:gd name="csY3" fmla="*/ 120439 h 189244"/>
                <a:gd name="csX4" fmla="*/ 53030 w 71550"/>
                <a:gd name="csY4" fmla="*/ 130351 h 189244"/>
                <a:gd name="csX5" fmla="*/ 53376 w 71550"/>
                <a:gd name="csY5" fmla="*/ 172994 h 189244"/>
                <a:gd name="csX6" fmla="*/ 52108 w 71550"/>
                <a:gd name="csY6" fmla="*/ 189245 h 189244"/>
                <a:gd name="csX7" fmla="*/ 590 w 71550"/>
                <a:gd name="csY7" fmla="*/ 76182 h 189244"/>
                <a:gd name="csX8" fmla="*/ 26983 w 71550"/>
                <a:gd name="csY8" fmla="*/ 8874 h 189244"/>
                <a:gd name="csX9" fmla="*/ 43234 w 71550"/>
                <a:gd name="csY9" fmla="*/ 0 h 189244"/>
                <a:gd name="csX10" fmla="*/ 61328 w 71550"/>
                <a:gd name="csY10" fmla="*/ 2997 h 189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1550" h="189244">
                  <a:moveTo>
                    <a:pt x="61328" y="2997"/>
                  </a:moveTo>
                  <a:lnTo>
                    <a:pt x="61674" y="41260"/>
                  </a:lnTo>
                  <a:cubicBezTo>
                    <a:pt x="66976" y="66962"/>
                    <a:pt x="60637" y="76067"/>
                    <a:pt x="42773" y="68690"/>
                  </a:cubicBezTo>
                  <a:cubicBezTo>
                    <a:pt x="35627" y="79870"/>
                    <a:pt x="39200" y="107876"/>
                    <a:pt x="43464" y="120439"/>
                  </a:cubicBezTo>
                  <a:cubicBezTo>
                    <a:pt x="44617" y="123781"/>
                    <a:pt x="49688" y="129198"/>
                    <a:pt x="53030" y="130351"/>
                  </a:cubicBezTo>
                  <a:cubicBezTo>
                    <a:pt x="76081" y="139917"/>
                    <a:pt x="79192" y="165272"/>
                    <a:pt x="53376" y="172994"/>
                  </a:cubicBezTo>
                  <a:cubicBezTo>
                    <a:pt x="70433" y="179448"/>
                    <a:pt x="70203" y="185787"/>
                    <a:pt x="52108" y="189245"/>
                  </a:cubicBezTo>
                  <a:cubicBezTo>
                    <a:pt x="23525" y="166194"/>
                    <a:pt x="9465" y="114215"/>
                    <a:pt x="590" y="76182"/>
                  </a:cubicBezTo>
                  <a:cubicBezTo>
                    <a:pt x="-2291" y="63735"/>
                    <a:pt x="5200" y="3112"/>
                    <a:pt x="26983" y="8874"/>
                  </a:cubicBezTo>
                  <a:cubicBezTo>
                    <a:pt x="31247" y="7607"/>
                    <a:pt x="39891" y="3227"/>
                    <a:pt x="43234" y="0"/>
                  </a:cubicBezTo>
                  <a:lnTo>
                    <a:pt x="61328" y="2997"/>
                  </a:lnTo>
                  <a:close/>
                </a:path>
              </a:pathLst>
            </a:custGeom>
            <a:solidFill>
              <a:srgbClr val="339934"/>
            </a:solidFill>
            <a:ln w="11479" cap="flat">
              <a:noFill/>
              <a:prstDash val="solid"/>
              <a:miter/>
            </a:ln>
          </p:spPr>
          <p:txBody>
            <a:bodyPr/>
            <a:lstStyle/>
            <a:p>
              <a:endParaRPr lang="en-US"/>
            </a:p>
          </p:txBody>
        </p:sp>
        <p:sp>
          <p:nvSpPr>
            <p:cNvPr id="1694" name="Freeform: Shape 1693">
              <a:extLst>
                <a:ext uri="{FF2B5EF4-FFF2-40B4-BE49-F238E27FC236}">
                  <a16:creationId xmlns:a16="http://schemas.microsoft.com/office/drawing/2014/main" id="{F110AE42-8972-766E-63C2-7036241AEBA2}"/>
                </a:ext>
              </a:extLst>
            </p:cNvPr>
            <p:cNvSpPr/>
            <p:nvPr/>
          </p:nvSpPr>
          <p:spPr>
            <a:xfrm>
              <a:off x="11062168" y="3757194"/>
              <a:ext cx="47279" cy="52791"/>
            </a:xfrm>
            <a:custGeom>
              <a:avLst/>
              <a:gdLst>
                <a:gd name="csX0" fmla="*/ 47279 w 47279"/>
                <a:gd name="csY0" fmla="*/ 49328 h 52791"/>
                <a:gd name="csX1" fmla="*/ 5097 w 47279"/>
                <a:gd name="csY1" fmla="*/ 13254 h 52791"/>
                <a:gd name="csX2" fmla="*/ 31951 w 47279"/>
                <a:gd name="csY2" fmla="*/ 0 h 52791"/>
                <a:gd name="csX3" fmla="*/ 47279 w 47279"/>
                <a:gd name="csY3" fmla="*/ 49328 h 52791"/>
              </a:gdLst>
              <a:ahLst/>
              <a:cxnLst>
                <a:cxn ang="0">
                  <a:pos x="csX0" y="csY0"/>
                </a:cxn>
                <a:cxn ang="0">
                  <a:pos x="csX1" y="csY1"/>
                </a:cxn>
                <a:cxn ang="0">
                  <a:pos x="csX2" y="csY2"/>
                </a:cxn>
                <a:cxn ang="0">
                  <a:pos x="csX3" y="csY3"/>
                </a:cxn>
              </a:cxnLst>
              <a:rect l="l" t="t" r="r" b="b"/>
              <a:pathLst>
                <a:path w="47279" h="52791">
                  <a:moveTo>
                    <a:pt x="47279" y="49328"/>
                  </a:moveTo>
                  <a:cubicBezTo>
                    <a:pt x="20887" y="60969"/>
                    <a:pt x="-12998" y="41837"/>
                    <a:pt x="5097" y="13254"/>
                  </a:cubicBezTo>
                  <a:lnTo>
                    <a:pt x="31951" y="0"/>
                  </a:lnTo>
                  <a:cubicBezTo>
                    <a:pt x="36561" y="14752"/>
                    <a:pt x="44398" y="36996"/>
                    <a:pt x="47279" y="49328"/>
                  </a:cubicBezTo>
                  <a:close/>
                </a:path>
              </a:pathLst>
            </a:custGeom>
            <a:solidFill>
              <a:srgbClr val="4FAF55"/>
            </a:solidFill>
            <a:ln w="11479" cap="flat">
              <a:noFill/>
              <a:prstDash val="solid"/>
              <a:miter/>
            </a:ln>
          </p:spPr>
          <p:txBody>
            <a:bodyPr/>
            <a:lstStyle/>
            <a:p>
              <a:endParaRPr lang="en-US"/>
            </a:p>
          </p:txBody>
        </p:sp>
        <p:sp>
          <p:nvSpPr>
            <p:cNvPr id="1695" name="Freeform: Shape 1694">
              <a:extLst>
                <a:ext uri="{FF2B5EF4-FFF2-40B4-BE49-F238E27FC236}">
                  <a16:creationId xmlns:a16="http://schemas.microsoft.com/office/drawing/2014/main" id="{E8DB09E0-92C6-E8C9-1ED9-8A430EDD4DB8}"/>
                </a:ext>
              </a:extLst>
            </p:cNvPr>
            <p:cNvSpPr/>
            <p:nvPr/>
          </p:nvSpPr>
          <p:spPr>
            <a:xfrm>
              <a:off x="11048363" y="3770563"/>
              <a:ext cx="61349" cy="46677"/>
            </a:xfrm>
            <a:custGeom>
              <a:avLst/>
              <a:gdLst>
                <a:gd name="csX0" fmla="*/ 61084 w 61349"/>
                <a:gd name="csY0" fmla="*/ 35959 h 46677"/>
                <a:gd name="csX1" fmla="*/ 61084 w 61349"/>
                <a:gd name="csY1" fmla="*/ 44603 h 46677"/>
                <a:gd name="csX2" fmla="*/ 27430 w 61349"/>
                <a:gd name="csY2" fmla="*/ 46677 h 46677"/>
                <a:gd name="csX3" fmla="*/ 0 w 61349"/>
                <a:gd name="csY3" fmla="*/ 27430 h 46677"/>
                <a:gd name="csX4" fmla="*/ 18901 w 61349"/>
                <a:gd name="csY4" fmla="*/ 0 h 46677"/>
                <a:gd name="csX5" fmla="*/ 61084 w 61349"/>
                <a:gd name="csY5" fmla="*/ 36074 h 46677"/>
              </a:gdLst>
              <a:ahLst/>
              <a:cxnLst>
                <a:cxn ang="0">
                  <a:pos x="csX0" y="csY0"/>
                </a:cxn>
                <a:cxn ang="0">
                  <a:pos x="csX1" y="csY1"/>
                </a:cxn>
                <a:cxn ang="0">
                  <a:pos x="csX2" y="csY2"/>
                </a:cxn>
                <a:cxn ang="0">
                  <a:pos x="csX3" y="csY3"/>
                </a:cxn>
                <a:cxn ang="0">
                  <a:pos x="csX4" y="csY4"/>
                </a:cxn>
                <a:cxn ang="0">
                  <a:pos x="csX5" y="csY5"/>
                </a:cxn>
              </a:cxnLst>
              <a:rect l="l" t="t" r="r" b="b"/>
              <a:pathLst>
                <a:path w="61349" h="46677">
                  <a:moveTo>
                    <a:pt x="61084" y="35959"/>
                  </a:moveTo>
                  <a:cubicBezTo>
                    <a:pt x="61545" y="38149"/>
                    <a:pt x="61314" y="41606"/>
                    <a:pt x="61084" y="44603"/>
                  </a:cubicBezTo>
                  <a:lnTo>
                    <a:pt x="27430" y="46677"/>
                  </a:lnTo>
                  <a:lnTo>
                    <a:pt x="0" y="27430"/>
                  </a:lnTo>
                  <a:cubicBezTo>
                    <a:pt x="4610" y="20284"/>
                    <a:pt x="11295" y="3688"/>
                    <a:pt x="18901" y="0"/>
                  </a:cubicBezTo>
                  <a:cubicBezTo>
                    <a:pt x="19132" y="22589"/>
                    <a:pt x="37918" y="34345"/>
                    <a:pt x="61084" y="36074"/>
                  </a:cubicBezTo>
                  <a:close/>
                </a:path>
              </a:pathLst>
            </a:custGeom>
            <a:solidFill>
              <a:srgbClr val="74B64A"/>
            </a:solidFill>
            <a:ln w="11479" cap="flat">
              <a:noFill/>
              <a:prstDash val="solid"/>
              <a:miter/>
            </a:ln>
          </p:spPr>
          <p:txBody>
            <a:bodyPr/>
            <a:lstStyle/>
            <a:p>
              <a:endParaRPr lang="en-US"/>
            </a:p>
          </p:txBody>
        </p:sp>
        <p:sp>
          <p:nvSpPr>
            <p:cNvPr id="1696" name="Freeform: Shape 1695">
              <a:extLst>
                <a:ext uri="{FF2B5EF4-FFF2-40B4-BE49-F238E27FC236}">
                  <a16:creationId xmlns:a16="http://schemas.microsoft.com/office/drawing/2014/main" id="{9EC4499F-0298-A44E-1240-DA2BBCC8C653}"/>
                </a:ext>
              </a:extLst>
            </p:cNvPr>
            <p:cNvSpPr/>
            <p:nvPr/>
          </p:nvSpPr>
          <p:spPr>
            <a:xfrm>
              <a:off x="10606691" y="3325036"/>
              <a:ext cx="122768" cy="50211"/>
            </a:xfrm>
            <a:custGeom>
              <a:avLst/>
              <a:gdLst>
                <a:gd name="csX0" fmla="*/ 122654 w 122768"/>
                <a:gd name="csY0" fmla="*/ 6877 h 50211"/>
                <a:gd name="csX1" fmla="*/ 118043 w 122768"/>
                <a:gd name="csY1" fmla="*/ 15060 h 50211"/>
                <a:gd name="csX2" fmla="*/ 105942 w 122768"/>
                <a:gd name="csY2" fmla="*/ 16558 h 50211"/>
                <a:gd name="csX3" fmla="*/ 88654 w 122768"/>
                <a:gd name="csY3" fmla="*/ 18748 h 50211"/>
                <a:gd name="csX4" fmla="*/ 28838 w 122768"/>
                <a:gd name="csY4" fmla="*/ 50212 h 50211"/>
                <a:gd name="csX5" fmla="*/ 14086 w 122768"/>
                <a:gd name="csY5" fmla="*/ 36036 h 50211"/>
                <a:gd name="csX6" fmla="*/ 2791 w 122768"/>
                <a:gd name="csY6" fmla="*/ 14483 h 50211"/>
                <a:gd name="csX7" fmla="*/ 19733 w 122768"/>
                <a:gd name="csY7" fmla="*/ 16904 h 50211"/>
                <a:gd name="csX8" fmla="*/ 60763 w 122768"/>
                <a:gd name="csY8" fmla="*/ 77 h 50211"/>
                <a:gd name="csX9" fmla="*/ 122769 w 122768"/>
                <a:gd name="csY9" fmla="*/ 6877 h 502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2768" h="50211">
                  <a:moveTo>
                    <a:pt x="122654" y="6877"/>
                  </a:moveTo>
                  <a:cubicBezTo>
                    <a:pt x="122769" y="9643"/>
                    <a:pt x="120925" y="14714"/>
                    <a:pt x="118043" y="15060"/>
                  </a:cubicBezTo>
                  <a:lnTo>
                    <a:pt x="105942" y="16558"/>
                  </a:lnTo>
                  <a:cubicBezTo>
                    <a:pt x="107325" y="36151"/>
                    <a:pt x="95685" y="37073"/>
                    <a:pt x="88654" y="18748"/>
                  </a:cubicBezTo>
                  <a:cubicBezTo>
                    <a:pt x="68600" y="30734"/>
                    <a:pt x="48661" y="41222"/>
                    <a:pt x="28838" y="50212"/>
                  </a:cubicBezTo>
                  <a:lnTo>
                    <a:pt x="14086" y="36036"/>
                  </a:lnTo>
                  <a:cubicBezTo>
                    <a:pt x="5903" y="43758"/>
                    <a:pt x="-5277" y="22205"/>
                    <a:pt x="2791" y="14483"/>
                  </a:cubicBezTo>
                  <a:lnTo>
                    <a:pt x="19733" y="16904"/>
                  </a:lnTo>
                  <a:cubicBezTo>
                    <a:pt x="28377" y="11026"/>
                    <a:pt x="49814" y="-1076"/>
                    <a:pt x="60763" y="77"/>
                  </a:cubicBezTo>
                  <a:lnTo>
                    <a:pt x="122769" y="6877"/>
                  </a:lnTo>
                  <a:close/>
                </a:path>
              </a:pathLst>
            </a:custGeom>
            <a:solidFill>
              <a:srgbClr val="CC7711"/>
            </a:solidFill>
            <a:ln w="11479" cap="flat">
              <a:noFill/>
              <a:prstDash val="solid"/>
              <a:miter/>
            </a:ln>
          </p:spPr>
          <p:txBody>
            <a:bodyPr/>
            <a:lstStyle/>
            <a:p>
              <a:endParaRPr lang="en-US"/>
            </a:p>
          </p:txBody>
        </p:sp>
        <p:sp>
          <p:nvSpPr>
            <p:cNvPr id="1697" name="Freeform: Shape 1696">
              <a:extLst>
                <a:ext uri="{FF2B5EF4-FFF2-40B4-BE49-F238E27FC236}">
                  <a16:creationId xmlns:a16="http://schemas.microsoft.com/office/drawing/2014/main" id="{F5C5D088-C6A7-B548-08D3-0DEE7567550B}"/>
                </a:ext>
              </a:extLst>
            </p:cNvPr>
            <p:cNvSpPr/>
            <p:nvPr/>
          </p:nvSpPr>
          <p:spPr>
            <a:xfrm>
              <a:off x="10563638" y="3298720"/>
              <a:ext cx="53450" cy="44906"/>
            </a:xfrm>
            <a:custGeom>
              <a:avLst/>
              <a:gdLst>
                <a:gd name="csX0" fmla="*/ 45843 w 53450"/>
                <a:gd name="csY0" fmla="*/ 40684 h 44906"/>
                <a:gd name="csX1" fmla="*/ 28210 w 53450"/>
                <a:gd name="csY1" fmla="*/ 25586 h 44906"/>
                <a:gd name="csX2" fmla="*/ 20142 w 53450"/>
                <a:gd name="csY2" fmla="*/ 0 h 44906"/>
                <a:gd name="csX3" fmla="*/ 53450 w 53450"/>
                <a:gd name="csY3" fmla="*/ 2305 h 44906"/>
                <a:gd name="csX4" fmla="*/ 45728 w 53450"/>
                <a:gd name="csY4" fmla="*/ 40684 h 44906"/>
              </a:gdLst>
              <a:ahLst/>
              <a:cxnLst>
                <a:cxn ang="0">
                  <a:pos x="csX0" y="csY0"/>
                </a:cxn>
                <a:cxn ang="0">
                  <a:pos x="csX1" y="csY1"/>
                </a:cxn>
                <a:cxn ang="0">
                  <a:pos x="csX2" y="csY2"/>
                </a:cxn>
                <a:cxn ang="0">
                  <a:pos x="csX3" y="csY3"/>
                </a:cxn>
                <a:cxn ang="0">
                  <a:pos x="csX4" y="csY4"/>
                </a:cxn>
              </a:cxnLst>
              <a:rect l="l" t="t" r="r" b="b"/>
              <a:pathLst>
                <a:path w="53450" h="44906">
                  <a:moveTo>
                    <a:pt x="45843" y="40684"/>
                  </a:moveTo>
                  <a:cubicBezTo>
                    <a:pt x="39735" y="52440"/>
                    <a:pt x="22793" y="37111"/>
                    <a:pt x="28210" y="25586"/>
                  </a:cubicBezTo>
                  <a:cubicBezTo>
                    <a:pt x="664" y="17979"/>
                    <a:pt x="-14664" y="11410"/>
                    <a:pt x="20142" y="0"/>
                  </a:cubicBezTo>
                  <a:cubicBezTo>
                    <a:pt x="28786" y="0"/>
                    <a:pt x="48494" y="1383"/>
                    <a:pt x="53450" y="2305"/>
                  </a:cubicBezTo>
                  <a:lnTo>
                    <a:pt x="45728" y="40684"/>
                  </a:lnTo>
                  <a:close/>
                </a:path>
              </a:pathLst>
            </a:custGeom>
            <a:solidFill>
              <a:srgbClr val="D6670C"/>
            </a:solidFill>
            <a:ln w="11479" cap="flat">
              <a:noFill/>
              <a:prstDash val="solid"/>
              <a:miter/>
            </a:ln>
          </p:spPr>
          <p:txBody>
            <a:bodyPr/>
            <a:lstStyle/>
            <a:p>
              <a:endParaRPr lang="en-US"/>
            </a:p>
          </p:txBody>
        </p:sp>
        <p:sp>
          <p:nvSpPr>
            <p:cNvPr id="1698" name="Freeform: Shape 1697">
              <a:extLst>
                <a:ext uri="{FF2B5EF4-FFF2-40B4-BE49-F238E27FC236}">
                  <a16:creationId xmlns:a16="http://schemas.microsoft.com/office/drawing/2014/main" id="{CF715DD6-1C71-EAB2-4A55-48392767216F}"/>
                </a:ext>
              </a:extLst>
            </p:cNvPr>
            <p:cNvSpPr/>
            <p:nvPr/>
          </p:nvSpPr>
          <p:spPr>
            <a:xfrm>
              <a:off x="10547916" y="3298604"/>
              <a:ext cx="44362" cy="34855"/>
            </a:xfrm>
            <a:custGeom>
              <a:avLst/>
              <a:gdLst>
                <a:gd name="csX0" fmla="*/ 35865 w 44362"/>
                <a:gd name="csY0" fmla="*/ 115 h 34855"/>
                <a:gd name="csX1" fmla="*/ 28028 w 44362"/>
                <a:gd name="csY1" fmla="*/ 12678 h 34855"/>
                <a:gd name="csX2" fmla="*/ 43817 w 44362"/>
                <a:gd name="csY2" fmla="*/ 25701 h 34855"/>
                <a:gd name="csX3" fmla="*/ 17885 w 44362"/>
                <a:gd name="csY3" fmla="*/ 25701 h 34855"/>
                <a:gd name="csX4" fmla="*/ 597 w 44362"/>
                <a:gd name="csY4" fmla="*/ 17057 h 34855"/>
                <a:gd name="csX5" fmla="*/ 597 w 44362"/>
                <a:gd name="csY5" fmla="*/ 8413 h 34855"/>
                <a:gd name="csX6" fmla="*/ 35750 w 44362"/>
                <a:gd name="csY6" fmla="*/ 0 h 348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362" h="34855">
                  <a:moveTo>
                    <a:pt x="35865" y="115"/>
                  </a:moveTo>
                  <a:cubicBezTo>
                    <a:pt x="35404" y="1153"/>
                    <a:pt x="25262" y="10488"/>
                    <a:pt x="28028" y="12678"/>
                  </a:cubicBezTo>
                  <a:lnTo>
                    <a:pt x="43817" y="25701"/>
                  </a:lnTo>
                  <a:cubicBezTo>
                    <a:pt x="46698" y="37457"/>
                    <a:pt x="38170" y="37457"/>
                    <a:pt x="17885" y="25701"/>
                  </a:cubicBezTo>
                  <a:cubicBezTo>
                    <a:pt x="1289" y="39532"/>
                    <a:pt x="-1477" y="38494"/>
                    <a:pt x="597" y="17057"/>
                  </a:cubicBezTo>
                  <a:lnTo>
                    <a:pt x="597" y="8413"/>
                  </a:lnTo>
                  <a:cubicBezTo>
                    <a:pt x="10048" y="4034"/>
                    <a:pt x="25146" y="0"/>
                    <a:pt x="35750" y="0"/>
                  </a:cubicBezTo>
                  <a:close/>
                </a:path>
              </a:pathLst>
            </a:custGeom>
            <a:solidFill>
              <a:srgbClr val="D57217"/>
            </a:solidFill>
            <a:ln w="11479" cap="flat">
              <a:noFill/>
              <a:prstDash val="solid"/>
              <a:miter/>
            </a:ln>
          </p:spPr>
          <p:txBody>
            <a:bodyPr/>
            <a:lstStyle/>
            <a:p>
              <a:endParaRPr lang="en-US"/>
            </a:p>
          </p:txBody>
        </p:sp>
        <p:sp>
          <p:nvSpPr>
            <p:cNvPr id="1699" name="Freeform: Shape 1698">
              <a:extLst>
                <a:ext uri="{FF2B5EF4-FFF2-40B4-BE49-F238E27FC236}">
                  <a16:creationId xmlns:a16="http://schemas.microsoft.com/office/drawing/2014/main" id="{F3DF3114-BC89-5DD0-7C2A-3EB0046256C3}"/>
                </a:ext>
              </a:extLst>
            </p:cNvPr>
            <p:cNvSpPr/>
            <p:nvPr/>
          </p:nvSpPr>
          <p:spPr>
            <a:xfrm>
              <a:off x="10978693" y="3736401"/>
              <a:ext cx="91655" cy="198256"/>
            </a:xfrm>
            <a:custGeom>
              <a:avLst/>
              <a:gdLst>
                <a:gd name="csX0" fmla="*/ 53881 w 91655"/>
                <a:gd name="csY0" fmla="*/ 1662 h 198256"/>
                <a:gd name="csX1" fmla="*/ 35556 w 91655"/>
                <a:gd name="csY1" fmla="*/ 68508 h 198256"/>
                <a:gd name="csX2" fmla="*/ 79006 w 91655"/>
                <a:gd name="csY2" fmla="*/ 182147 h 198256"/>
                <a:gd name="csX3" fmla="*/ 79236 w 91655"/>
                <a:gd name="csY3" fmla="*/ 192981 h 198256"/>
                <a:gd name="csX4" fmla="*/ 71515 w 91655"/>
                <a:gd name="csY4" fmla="*/ 193672 h 198256"/>
                <a:gd name="csX5" fmla="*/ 28641 w 91655"/>
                <a:gd name="csY5" fmla="*/ 133395 h 198256"/>
                <a:gd name="csX6" fmla="*/ 19766 w 91655"/>
                <a:gd name="csY6" fmla="*/ 86603 h 198256"/>
                <a:gd name="csX7" fmla="*/ 18959 w 91655"/>
                <a:gd name="csY7" fmla="*/ 18604 h 198256"/>
                <a:gd name="csX8" fmla="*/ 24607 w 91655"/>
                <a:gd name="csY8" fmla="*/ 2007 h 198256"/>
                <a:gd name="csX9" fmla="*/ 37976 w 91655"/>
                <a:gd name="csY9" fmla="*/ 48 h 198256"/>
                <a:gd name="csX10" fmla="*/ 54111 w 91655"/>
                <a:gd name="csY10" fmla="*/ 1662 h 1982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1655" h="198256">
                  <a:moveTo>
                    <a:pt x="53881" y="1662"/>
                  </a:moveTo>
                  <a:lnTo>
                    <a:pt x="35556" y="68508"/>
                  </a:lnTo>
                  <a:cubicBezTo>
                    <a:pt x="47888" y="110806"/>
                    <a:pt x="61833" y="148493"/>
                    <a:pt x="79006" y="182147"/>
                  </a:cubicBezTo>
                  <a:cubicBezTo>
                    <a:pt x="95833" y="180188"/>
                    <a:pt x="95833" y="187218"/>
                    <a:pt x="79236" y="192981"/>
                  </a:cubicBezTo>
                  <a:cubicBezTo>
                    <a:pt x="78660" y="199896"/>
                    <a:pt x="76009" y="199896"/>
                    <a:pt x="71515" y="193672"/>
                  </a:cubicBezTo>
                  <a:cubicBezTo>
                    <a:pt x="40051" y="189062"/>
                    <a:pt x="24837" y="162900"/>
                    <a:pt x="28641" y="133395"/>
                  </a:cubicBezTo>
                  <a:cubicBezTo>
                    <a:pt x="9394" y="118989"/>
                    <a:pt x="9163" y="107579"/>
                    <a:pt x="19766" y="86603"/>
                  </a:cubicBezTo>
                  <a:cubicBezTo>
                    <a:pt x="-6627" y="83721"/>
                    <a:pt x="-6281" y="24366"/>
                    <a:pt x="18959" y="18604"/>
                  </a:cubicBezTo>
                  <a:cubicBezTo>
                    <a:pt x="-3745" y="11112"/>
                    <a:pt x="519" y="1085"/>
                    <a:pt x="24607" y="2007"/>
                  </a:cubicBezTo>
                  <a:cubicBezTo>
                    <a:pt x="28064" y="1316"/>
                    <a:pt x="34519" y="-298"/>
                    <a:pt x="37976" y="48"/>
                  </a:cubicBezTo>
                  <a:lnTo>
                    <a:pt x="54111" y="1662"/>
                  </a:lnTo>
                  <a:close/>
                </a:path>
              </a:pathLst>
            </a:custGeom>
            <a:solidFill>
              <a:srgbClr val="3DA94E"/>
            </a:solidFill>
            <a:ln w="11479" cap="flat">
              <a:noFill/>
              <a:prstDash val="solid"/>
              <a:miter/>
            </a:ln>
          </p:spPr>
          <p:txBody>
            <a:bodyPr/>
            <a:lstStyle/>
            <a:p>
              <a:endParaRPr lang="en-US"/>
            </a:p>
          </p:txBody>
        </p:sp>
        <p:sp>
          <p:nvSpPr>
            <p:cNvPr id="1700" name="Freeform: Shape 1699">
              <a:extLst>
                <a:ext uri="{FF2B5EF4-FFF2-40B4-BE49-F238E27FC236}">
                  <a16:creationId xmlns:a16="http://schemas.microsoft.com/office/drawing/2014/main" id="{26DA8EFA-F001-B1A3-80B4-F214DE5AB83E}"/>
                </a:ext>
              </a:extLst>
            </p:cNvPr>
            <p:cNvSpPr/>
            <p:nvPr/>
          </p:nvSpPr>
          <p:spPr>
            <a:xfrm>
              <a:off x="10097404" y="3304809"/>
              <a:ext cx="45881" cy="36404"/>
            </a:xfrm>
            <a:custGeom>
              <a:avLst/>
              <a:gdLst>
                <a:gd name="csX0" fmla="*/ 45766 w 45881"/>
                <a:gd name="csY0" fmla="*/ 19 h 36404"/>
                <a:gd name="csX1" fmla="*/ 45766 w 45881"/>
                <a:gd name="csY1" fmla="*/ 10852 h 36404"/>
                <a:gd name="csX2" fmla="*/ 28478 w 45881"/>
                <a:gd name="csY2" fmla="*/ 19496 h 36404"/>
                <a:gd name="csX3" fmla="*/ 7848 w 45881"/>
                <a:gd name="csY3" fmla="*/ 29062 h 36404"/>
                <a:gd name="csX4" fmla="*/ 1394 w 45881"/>
                <a:gd name="csY4" fmla="*/ 21801 h 36404"/>
                <a:gd name="csX5" fmla="*/ 20987 w 45881"/>
                <a:gd name="csY5" fmla="*/ 2324 h 36404"/>
                <a:gd name="csX6" fmla="*/ 45882 w 45881"/>
                <a:gd name="csY6" fmla="*/ 19 h 364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881" h="36404">
                  <a:moveTo>
                    <a:pt x="45766" y="19"/>
                  </a:moveTo>
                  <a:lnTo>
                    <a:pt x="45766" y="10852"/>
                  </a:lnTo>
                  <a:cubicBezTo>
                    <a:pt x="42770" y="27449"/>
                    <a:pt x="40926" y="34133"/>
                    <a:pt x="28478" y="19496"/>
                  </a:cubicBezTo>
                  <a:cubicBezTo>
                    <a:pt x="24560" y="33903"/>
                    <a:pt x="17069" y="43930"/>
                    <a:pt x="7848" y="29062"/>
                  </a:cubicBezTo>
                  <a:cubicBezTo>
                    <a:pt x="357" y="31944"/>
                    <a:pt x="-1718" y="29523"/>
                    <a:pt x="1394" y="21801"/>
                  </a:cubicBezTo>
                  <a:lnTo>
                    <a:pt x="20987" y="2324"/>
                  </a:lnTo>
                  <a:cubicBezTo>
                    <a:pt x="25482" y="-2171"/>
                    <a:pt x="39658" y="1517"/>
                    <a:pt x="45882" y="19"/>
                  </a:cubicBezTo>
                  <a:close/>
                </a:path>
              </a:pathLst>
            </a:custGeom>
            <a:solidFill>
              <a:srgbClr val="9C9B11"/>
            </a:solidFill>
            <a:ln w="11479" cap="flat">
              <a:noFill/>
              <a:prstDash val="solid"/>
              <a:miter/>
            </a:ln>
          </p:spPr>
          <p:txBody>
            <a:bodyPr/>
            <a:lstStyle/>
            <a:p>
              <a:endParaRPr lang="en-US"/>
            </a:p>
          </p:txBody>
        </p:sp>
        <p:sp>
          <p:nvSpPr>
            <p:cNvPr id="1701" name="Freeform: Shape 1700">
              <a:extLst>
                <a:ext uri="{FF2B5EF4-FFF2-40B4-BE49-F238E27FC236}">
                  <a16:creationId xmlns:a16="http://schemas.microsoft.com/office/drawing/2014/main" id="{AEC7FAF6-7EAB-4BD5-B47F-3E0F8EC8B8A9}"/>
                </a:ext>
              </a:extLst>
            </p:cNvPr>
            <p:cNvSpPr/>
            <p:nvPr/>
          </p:nvSpPr>
          <p:spPr>
            <a:xfrm>
              <a:off x="11060609" y="3916843"/>
              <a:ext cx="119027" cy="64632"/>
            </a:xfrm>
            <a:custGeom>
              <a:avLst/>
              <a:gdLst>
                <a:gd name="csX0" fmla="*/ 48723 w 119027"/>
                <a:gd name="csY0" fmla="*/ 10349 h 64632"/>
                <a:gd name="csX1" fmla="*/ 100472 w 119027"/>
                <a:gd name="csY1" fmla="*/ 38355 h 64632"/>
                <a:gd name="csX2" fmla="*/ 117875 w 119027"/>
                <a:gd name="csY2" fmla="*/ 53223 h 64632"/>
                <a:gd name="csX3" fmla="*/ 119027 w 119027"/>
                <a:gd name="csY3" fmla="*/ 63941 h 64632"/>
                <a:gd name="csX4" fmla="*/ 111651 w 119027"/>
                <a:gd name="csY4" fmla="*/ 64633 h 64632"/>
                <a:gd name="csX5" fmla="*/ 24751 w 119027"/>
                <a:gd name="csY5" fmla="*/ 20260 h 64632"/>
                <a:gd name="csX6" fmla="*/ 14263 w 119027"/>
                <a:gd name="csY6" fmla="*/ 18762 h 64632"/>
                <a:gd name="csX7" fmla="*/ 5619 w 119027"/>
                <a:gd name="csY7" fmla="*/ 18762 h 64632"/>
                <a:gd name="csX8" fmla="*/ 5619 w 119027"/>
                <a:gd name="csY8" fmla="*/ 9311 h 64632"/>
                <a:gd name="csX9" fmla="*/ 48608 w 119027"/>
                <a:gd name="csY9" fmla="*/ 10233 h 64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9027" h="64632">
                  <a:moveTo>
                    <a:pt x="48723" y="10349"/>
                  </a:moveTo>
                  <a:cubicBezTo>
                    <a:pt x="63245" y="-4288"/>
                    <a:pt x="80533" y="5047"/>
                    <a:pt x="100472" y="38355"/>
                  </a:cubicBezTo>
                  <a:cubicBezTo>
                    <a:pt x="104506" y="42735"/>
                    <a:pt x="112343" y="51379"/>
                    <a:pt x="117875" y="53223"/>
                  </a:cubicBezTo>
                  <a:lnTo>
                    <a:pt x="119027" y="63941"/>
                  </a:lnTo>
                  <a:lnTo>
                    <a:pt x="111651" y="64633"/>
                  </a:lnTo>
                  <a:cubicBezTo>
                    <a:pt x="91828" y="47921"/>
                    <a:pt x="47686" y="29020"/>
                    <a:pt x="24751" y="20260"/>
                  </a:cubicBezTo>
                  <a:cubicBezTo>
                    <a:pt x="20256" y="26715"/>
                    <a:pt x="16798" y="26138"/>
                    <a:pt x="14263" y="18762"/>
                  </a:cubicBezTo>
                  <a:cubicBezTo>
                    <a:pt x="11843" y="26254"/>
                    <a:pt x="8961" y="26138"/>
                    <a:pt x="5619" y="18762"/>
                  </a:cubicBezTo>
                  <a:cubicBezTo>
                    <a:pt x="-1988" y="16111"/>
                    <a:pt x="-1757" y="12884"/>
                    <a:pt x="5619" y="9311"/>
                  </a:cubicBezTo>
                  <a:cubicBezTo>
                    <a:pt x="9653" y="-3366"/>
                    <a:pt x="24059" y="-3136"/>
                    <a:pt x="48608" y="10233"/>
                  </a:cubicBezTo>
                  <a:close/>
                </a:path>
              </a:pathLst>
            </a:custGeom>
            <a:solidFill>
              <a:srgbClr val="398D2E"/>
            </a:solidFill>
            <a:ln w="11479" cap="flat">
              <a:noFill/>
              <a:prstDash val="solid"/>
              <a:miter/>
            </a:ln>
          </p:spPr>
          <p:txBody>
            <a:bodyPr/>
            <a:lstStyle/>
            <a:p>
              <a:endParaRPr lang="en-US"/>
            </a:p>
          </p:txBody>
        </p:sp>
        <p:sp>
          <p:nvSpPr>
            <p:cNvPr id="1702" name="Freeform: Shape 1701">
              <a:extLst>
                <a:ext uri="{FF2B5EF4-FFF2-40B4-BE49-F238E27FC236}">
                  <a16:creationId xmlns:a16="http://schemas.microsoft.com/office/drawing/2014/main" id="{A5F2C819-BCFB-F172-AE75-809B663458E3}"/>
                </a:ext>
              </a:extLst>
            </p:cNvPr>
            <p:cNvSpPr/>
            <p:nvPr/>
          </p:nvSpPr>
          <p:spPr>
            <a:xfrm>
              <a:off x="11088423" y="3884813"/>
              <a:ext cx="73118" cy="70499"/>
            </a:xfrm>
            <a:custGeom>
              <a:avLst/>
              <a:gdLst>
                <a:gd name="csX0" fmla="*/ 56637 w 73118"/>
                <a:gd name="csY0" fmla="*/ 34541 h 70499"/>
                <a:gd name="csX1" fmla="*/ 73118 w 73118"/>
                <a:gd name="csY1" fmla="*/ 57361 h 70499"/>
                <a:gd name="csX2" fmla="*/ 72542 w 73118"/>
                <a:gd name="csY2" fmla="*/ 70500 h 70499"/>
                <a:gd name="csX3" fmla="*/ 20794 w 73118"/>
                <a:gd name="csY3" fmla="*/ 42494 h 70499"/>
                <a:gd name="csX4" fmla="*/ 624 w 73118"/>
                <a:gd name="csY4" fmla="*/ 27165 h 70499"/>
                <a:gd name="csX5" fmla="*/ 56637 w 73118"/>
                <a:gd name="csY5" fmla="*/ 34656 h 70499"/>
              </a:gdLst>
              <a:ahLst/>
              <a:cxnLst>
                <a:cxn ang="0">
                  <a:pos x="csX0" y="csY0"/>
                </a:cxn>
                <a:cxn ang="0">
                  <a:pos x="csX1" y="csY1"/>
                </a:cxn>
                <a:cxn ang="0">
                  <a:pos x="csX2" y="csY2"/>
                </a:cxn>
                <a:cxn ang="0">
                  <a:pos x="csX3" y="csY3"/>
                </a:cxn>
                <a:cxn ang="0">
                  <a:pos x="csX4" y="csY4"/>
                </a:cxn>
                <a:cxn ang="0">
                  <a:pos x="csX5" y="csY5"/>
                </a:cxn>
              </a:cxnLst>
              <a:rect l="l" t="t" r="r" b="b"/>
              <a:pathLst>
                <a:path w="73118" h="70499">
                  <a:moveTo>
                    <a:pt x="56637" y="34541"/>
                  </a:moveTo>
                  <a:cubicBezTo>
                    <a:pt x="55139" y="42263"/>
                    <a:pt x="65512" y="55287"/>
                    <a:pt x="73118" y="57361"/>
                  </a:cubicBezTo>
                  <a:lnTo>
                    <a:pt x="72542" y="70500"/>
                  </a:lnTo>
                  <a:cubicBezTo>
                    <a:pt x="58020" y="63931"/>
                    <a:pt x="33932" y="51368"/>
                    <a:pt x="20794" y="42494"/>
                  </a:cubicBezTo>
                  <a:cubicBezTo>
                    <a:pt x="5580" y="40304"/>
                    <a:pt x="-1104" y="35233"/>
                    <a:pt x="624" y="27165"/>
                  </a:cubicBezTo>
                  <a:cubicBezTo>
                    <a:pt x="-8481" y="-13865"/>
                    <a:pt x="85450" y="-6028"/>
                    <a:pt x="56637" y="34656"/>
                  </a:cubicBezTo>
                  <a:close/>
                </a:path>
              </a:pathLst>
            </a:custGeom>
            <a:solidFill>
              <a:srgbClr val="D09909"/>
            </a:solidFill>
            <a:ln w="11479" cap="flat">
              <a:noFill/>
              <a:prstDash val="solid"/>
              <a:miter/>
            </a:ln>
          </p:spPr>
          <p:txBody>
            <a:bodyPr/>
            <a:lstStyle/>
            <a:p>
              <a:endParaRPr lang="en-US"/>
            </a:p>
          </p:txBody>
        </p:sp>
        <p:sp>
          <p:nvSpPr>
            <p:cNvPr id="1703" name="Freeform: Shape 1702">
              <a:extLst>
                <a:ext uri="{FF2B5EF4-FFF2-40B4-BE49-F238E27FC236}">
                  <a16:creationId xmlns:a16="http://schemas.microsoft.com/office/drawing/2014/main" id="{26CC1543-5FC7-C541-F9AE-C16664B0201C}"/>
                </a:ext>
              </a:extLst>
            </p:cNvPr>
            <p:cNvSpPr/>
            <p:nvPr/>
          </p:nvSpPr>
          <p:spPr>
            <a:xfrm>
              <a:off x="11058505" y="3859538"/>
              <a:ext cx="103266" cy="59816"/>
            </a:xfrm>
            <a:custGeom>
              <a:avLst/>
              <a:gdLst>
                <a:gd name="csX0" fmla="*/ 86555 w 103266"/>
                <a:gd name="csY0" fmla="*/ 59816 h 59816"/>
                <a:gd name="csX1" fmla="*/ 89666 w 103266"/>
                <a:gd name="csY1" fmla="*/ 42874 h 59816"/>
                <a:gd name="csX2" fmla="*/ 67884 w 103266"/>
                <a:gd name="csY2" fmla="*/ 34806 h 59816"/>
                <a:gd name="csX3" fmla="*/ 30542 w 103266"/>
                <a:gd name="csY3" fmla="*/ 52325 h 59816"/>
                <a:gd name="csX4" fmla="*/ 346 w 103266"/>
                <a:gd name="csY4" fmla="*/ 42643 h 59816"/>
                <a:gd name="csX5" fmla="*/ 0 w 103266"/>
                <a:gd name="csY5" fmla="*/ 0 h 59816"/>
                <a:gd name="csX6" fmla="*/ 103266 w 103266"/>
                <a:gd name="csY6" fmla="*/ 29159 h 59816"/>
                <a:gd name="csX7" fmla="*/ 86439 w 103266"/>
                <a:gd name="csY7" fmla="*/ 59816 h 59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3266" h="59816">
                  <a:moveTo>
                    <a:pt x="86555" y="59816"/>
                  </a:moveTo>
                  <a:lnTo>
                    <a:pt x="89666" y="42874"/>
                  </a:lnTo>
                  <a:cubicBezTo>
                    <a:pt x="90588" y="37803"/>
                    <a:pt x="72955" y="32501"/>
                    <a:pt x="67884" y="34806"/>
                  </a:cubicBezTo>
                  <a:lnTo>
                    <a:pt x="30542" y="52325"/>
                  </a:lnTo>
                  <a:cubicBezTo>
                    <a:pt x="26623" y="65002"/>
                    <a:pt x="-1959" y="59931"/>
                    <a:pt x="346" y="42643"/>
                  </a:cubicBezTo>
                  <a:lnTo>
                    <a:pt x="0" y="0"/>
                  </a:lnTo>
                  <a:cubicBezTo>
                    <a:pt x="23857" y="8413"/>
                    <a:pt x="69958" y="21091"/>
                    <a:pt x="103266" y="29159"/>
                  </a:cubicBezTo>
                  <a:lnTo>
                    <a:pt x="86439" y="59816"/>
                  </a:lnTo>
                  <a:close/>
                </a:path>
              </a:pathLst>
            </a:custGeom>
            <a:solidFill>
              <a:srgbClr val="D59F09"/>
            </a:solidFill>
            <a:ln w="11479" cap="flat">
              <a:noFill/>
              <a:prstDash val="solid"/>
              <a:miter/>
            </a:ln>
          </p:spPr>
          <p:txBody>
            <a:bodyPr/>
            <a:lstStyle/>
            <a:p>
              <a:endParaRPr lang="en-US"/>
            </a:p>
          </p:txBody>
        </p:sp>
        <p:sp>
          <p:nvSpPr>
            <p:cNvPr id="1704" name="Freeform: Shape 1703">
              <a:extLst>
                <a:ext uri="{FF2B5EF4-FFF2-40B4-BE49-F238E27FC236}">
                  <a16:creationId xmlns:a16="http://schemas.microsoft.com/office/drawing/2014/main" id="{8992324D-ABF3-3551-6E12-E47CBE00D047}"/>
                </a:ext>
              </a:extLst>
            </p:cNvPr>
            <p:cNvSpPr/>
            <p:nvPr/>
          </p:nvSpPr>
          <p:spPr>
            <a:xfrm>
              <a:off x="10646442" y="3378932"/>
              <a:ext cx="100190" cy="63017"/>
            </a:xfrm>
            <a:custGeom>
              <a:avLst/>
              <a:gdLst>
                <a:gd name="csX0" fmla="*/ 89703 w 100190"/>
                <a:gd name="csY0" fmla="*/ 4498 h 63017"/>
                <a:gd name="csX1" fmla="*/ 100191 w 100190"/>
                <a:gd name="csY1" fmla="*/ 39305 h 63017"/>
                <a:gd name="csX2" fmla="*/ 87052 w 100190"/>
                <a:gd name="csY2" fmla="*/ 54979 h 63017"/>
                <a:gd name="csX3" fmla="*/ 15595 w 100190"/>
                <a:gd name="csY3" fmla="*/ 31006 h 63017"/>
                <a:gd name="csX4" fmla="*/ 16402 w 100190"/>
                <a:gd name="csY4" fmla="*/ 15102 h 63017"/>
                <a:gd name="csX5" fmla="*/ 89818 w 100190"/>
                <a:gd name="csY5" fmla="*/ 4498 h 63017"/>
              </a:gdLst>
              <a:ahLst/>
              <a:cxnLst>
                <a:cxn ang="0">
                  <a:pos x="csX0" y="csY0"/>
                </a:cxn>
                <a:cxn ang="0">
                  <a:pos x="csX1" y="csY1"/>
                </a:cxn>
                <a:cxn ang="0">
                  <a:pos x="csX2" y="csY2"/>
                </a:cxn>
                <a:cxn ang="0">
                  <a:pos x="csX3" y="csY3"/>
                </a:cxn>
                <a:cxn ang="0">
                  <a:pos x="csX4" y="csY4"/>
                </a:cxn>
                <a:cxn ang="0">
                  <a:pos x="csX5" y="csY5"/>
                </a:cxn>
              </a:cxnLst>
              <a:rect l="l" t="t" r="r" b="b"/>
              <a:pathLst>
                <a:path w="100190" h="63017">
                  <a:moveTo>
                    <a:pt x="89703" y="4498"/>
                  </a:moveTo>
                  <a:cubicBezTo>
                    <a:pt x="94082" y="13603"/>
                    <a:pt x="99730" y="29854"/>
                    <a:pt x="100191" y="39305"/>
                  </a:cubicBezTo>
                  <a:cubicBezTo>
                    <a:pt x="98577" y="51176"/>
                    <a:pt x="94198" y="56362"/>
                    <a:pt x="87052" y="54979"/>
                  </a:cubicBezTo>
                  <a:cubicBezTo>
                    <a:pt x="69534" y="73189"/>
                    <a:pt x="15365" y="58437"/>
                    <a:pt x="15595" y="31006"/>
                  </a:cubicBezTo>
                  <a:cubicBezTo>
                    <a:pt x="-5842" y="29393"/>
                    <a:pt x="-4804" y="20173"/>
                    <a:pt x="16402" y="15102"/>
                  </a:cubicBezTo>
                  <a:cubicBezTo>
                    <a:pt x="29426" y="-6220"/>
                    <a:pt x="66422" y="-112"/>
                    <a:pt x="89818" y="4498"/>
                  </a:cubicBezTo>
                  <a:close/>
                </a:path>
              </a:pathLst>
            </a:custGeom>
            <a:solidFill>
              <a:srgbClr val="E57017"/>
            </a:solidFill>
            <a:ln w="11479" cap="flat">
              <a:noFill/>
              <a:prstDash val="solid"/>
              <a:miter/>
            </a:ln>
          </p:spPr>
          <p:txBody>
            <a:bodyPr/>
            <a:lstStyle/>
            <a:p>
              <a:endParaRPr lang="en-US"/>
            </a:p>
          </p:txBody>
        </p:sp>
        <p:sp>
          <p:nvSpPr>
            <p:cNvPr id="1705" name="Freeform: Shape 1704">
              <a:extLst>
                <a:ext uri="{FF2B5EF4-FFF2-40B4-BE49-F238E27FC236}">
                  <a16:creationId xmlns:a16="http://schemas.microsoft.com/office/drawing/2014/main" id="{F60D1B55-1C85-3D6B-BB0D-9E449338CFD5}"/>
                </a:ext>
              </a:extLst>
            </p:cNvPr>
            <p:cNvSpPr/>
            <p:nvPr/>
          </p:nvSpPr>
          <p:spPr>
            <a:xfrm>
              <a:off x="10710837" y="3418467"/>
              <a:ext cx="55146" cy="139009"/>
            </a:xfrm>
            <a:custGeom>
              <a:avLst/>
              <a:gdLst>
                <a:gd name="csX0" fmla="*/ 53199 w 55146"/>
                <a:gd name="csY0" fmla="*/ 78141 h 139009"/>
                <a:gd name="csX1" fmla="*/ 53429 w 55146"/>
                <a:gd name="csY1" fmla="*/ 87938 h 139009"/>
                <a:gd name="csX2" fmla="*/ 53429 w 55146"/>
                <a:gd name="csY2" fmla="*/ 95544 h 139009"/>
                <a:gd name="csX3" fmla="*/ 46053 w 55146"/>
                <a:gd name="csY3" fmla="*/ 127354 h 139009"/>
                <a:gd name="csX4" fmla="*/ 33836 w 55146"/>
                <a:gd name="csY4" fmla="*/ 127930 h 139009"/>
                <a:gd name="csX5" fmla="*/ 28535 w 55146"/>
                <a:gd name="csY5" fmla="*/ 121361 h 139009"/>
                <a:gd name="csX6" fmla="*/ 11477 w 55146"/>
                <a:gd name="csY6" fmla="*/ 76758 h 139009"/>
                <a:gd name="csX7" fmla="*/ 22887 w 55146"/>
                <a:gd name="csY7" fmla="*/ 15674 h 139009"/>
                <a:gd name="csX8" fmla="*/ 36026 w 55146"/>
                <a:gd name="csY8" fmla="*/ 0 h 139009"/>
                <a:gd name="csX9" fmla="*/ 53429 w 55146"/>
                <a:gd name="csY9" fmla="*/ 78256 h 139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146" h="139009">
                  <a:moveTo>
                    <a:pt x="53199" y="78141"/>
                  </a:moveTo>
                  <a:lnTo>
                    <a:pt x="53429" y="87938"/>
                  </a:lnTo>
                  <a:lnTo>
                    <a:pt x="53429" y="95544"/>
                  </a:lnTo>
                  <a:cubicBezTo>
                    <a:pt x="57232" y="113754"/>
                    <a:pt x="54697" y="124357"/>
                    <a:pt x="46053" y="127354"/>
                  </a:cubicBezTo>
                  <a:cubicBezTo>
                    <a:pt x="45592" y="143259"/>
                    <a:pt x="40060" y="142337"/>
                    <a:pt x="33836" y="127930"/>
                  </a:cubicBezTo>
                  <a:cubicBezTo>
                    <a:pt x="26691" y="130581"/>
                    <a:pt x="25077" y="128276"/>
                    <a:pt x="28535" y="121361"/>
                  </a:cubicBezTo>
                  <a:cubicBezTo>
                    <a:pt x="11938" y="105110"/>
                    <a:pt x="6291" y="90243"/>
                    <a:pt x="11477" y="76758"/>
                  </a:cubicBezTo>
                  <a:cubicBezTo>
                    <a:pt x="-6156" y="56935"/>
                    <a:pt x="-4312" y="24434"/>
                    <a:pt x="22887" y="15674"/>
                  </a:cubicBezTo>
                  <a:cubicBezTo>
                    <a:pt x="23233" y="10257"/>
                    <a:pt x="33029" y="1037"/>
                    <a:pt x="36026" y="0"/>
                  </a:cubicBezTo>
                  <a:cubicBezTo>
                    <a:pt x="37179" y="27545"/>
                    <a:pt x="38677" y="56819"/>
                    <a:pt x="53429" y="78256"/>
                  </a:cubicBezTo>
                  <a:close/>
                </a:path>
              </a:pathLst>
            </a:custGeom>
            <a:solidFill>
              <a:srgbClr val="5E5D0F"/>
            </a:solidFill>
            <a:ln w="11479" cap="flat">
              <a:noFill/>
              <a:prstDash val="solid"/>
              <a:miter/>
            </a:ln>
          </p:spPr>
          <p:txBody>
            <a:bodyPr/>
            <a:lstStyle/>
            <a:p>
              <a:endParaRPr lang="en-US"/>
            </a:p>
          </p:txBody>
        </p:sp>
        <p:sp>
          <p:nvSpPr>
            <p:cNvPr id="1706" name="Freeform: Shape 1705">
              <a:extLst>
                <a:ext uri="{FF2B5EF4-FFF2-40B4-BE49-F238E27FC236}">
                  <a16:creationId xmlns:a16="http://schemas.microsoft.com/office/drawing/2014/main" id="{70DB38E7-C0A4-73F7-DA8D-2285B208FE2F}"/>
                </a:ext>
              </a:extLst>
            </p:cNvPr>
            <p:cNvSpPr/>
            <p:nvPr/>
          </p:nvSpPr>
          <p:spPr>
            <a:xfrm>
              <a:off x="10639781" y="3356258"/>
              <a:ext cx="97285" cy="40397"/>
            </a:xfrm>
            <a:custGeom>
              <a:avLst/>
              <a:gdLst>
                <a:gd name="csX0" fmla="*/ 97285 w 97285"/>
                <a:gd name="csY0" fmla="*/ 18067 h 40397"/>
                <a:gd name="csX1" fmla="*/ 96479 w 97285"/>
                <a:gd name="csY1" fmla="*/ 27172 h 40397"/>
                <a:gd name="csX2" fmla="*/ 23063 w 97285"/>
                <a:gd name="csY2" fmla="*/ 37776 h 40397"/>
                <a:gd name="csX3" fmla="*/ 31476 w 97285"/>
                <a:gd name="csY3" fmla="*/ 10806 h 40397"/>
                <a:gd name="csX4" fmla="*/ 97285 w 97285"/>
                <a:gd name="csY4" fmla="*/ 18067 h 40397"/>
              </a:gdLst>
              <a:ahLst/>
              <a:cxnLst>
                <a:cxn ang="0">
                  <a:pos x="csX0" y="csY0"/>
                </a:cxn>
                <a:cxn ang="0">
                  <a:pos x="csX1" y="csY1"/>
                </a:cxn>
                <a:cxn ang="0">
                  <a:pos x="csX2" y="csY2"/>
                </a:cxn>
                <a:cxn ang="0">
                  <a:pos x="csX3" y="csY3"/>
                </a:cxn>
                <a:cxn ang="0">
                  <a:pos x="csX4" y="csY4"/>
                </a:cxn>
              </a:cxnLst>
              <a:rect l="l" t="t" r="r" b="b"/>
              <a:pathLst>
                <a:path w="97285" h="40397">
                  <a:moveTo>
                    <a:pt x="97285" y="18067"/>
                  </a:moveTo>
                  <a:lnTo>
                    <a:pt x="96479" y="27172"/>
                  </a:lnTo>
                  <a:cubicBezTo>
                    <a:pt x="72737" y="33742"/>
                    <a:pt x="47842" y="37199"/>
                    <a:pt x="23063" y="37776"/>
                  </a:cubicBezTo>
                  <a:cubicBezTo>
                    <a:pt x="-13011" y="53680"/>
                    <a:pt x="-4137" y="-8786"/>
                    <a:pt x="31476" y="10806"/>
                  </a:cubicBezTo>
                  <a:cubicBezTo>
                    <a:pt x="53835" y="-3254"/>
                    <a:pt x="82072" y="-6251"/>
                    <a:pt x="97285" y="18067"/>
                  </a:cubicBezTo>
                  <a:close/>
                </a:path>
              </a:pathLst>
            </a:custGeom>
            <a:solidFill>
              <a:srgbClr val="E3D012"/>
            </a:solidFill>
            <a:ln w="11479" cap="flat">
              <a:noFill/>
              <a:prstDash val="solid"/>
              <a:miter/>
            </a:ln>
          </p:spPr>
          <p:txBody>
            <a:bodyPr/>
            <a:lstStyle/>
            <a:p>
              <a:endParaRPr lang="en-US"/>
            </a:p>
          </p:txBody>
        </p:sp>
        <p:sp>
          <p:nvSpPr>
            <p:cNvPr id="1707" name="Freeform: Shape 1706">
              <a:extLst>
                <a:ext uri="{FF2B5EF4-FFF2-40B4-BE49-F238E27FC236}">
                  <a16:creationId xmlns:a16="http://schemas.microsoft.com/office/drawing/2014/main" id="{A9725CAD-C672-DC23-BE46-71FC38421CA4}"/>
                </a:ext>
              </a:extLst>
            </p:cNvPr>
            <p:cNvSpPr/>
            <p:nvPr/>
          </p:nvSpPr>
          <p:spPr>
            <a:xfrm>
              <a:off x="10668034" y="3341363"/>
              <a:ext cx="69148" cy="32846"/>
            </a:xfrm>
            <a:custGeom>
              <a:avLst/>
              <a:gdLst>
                <a:gd name="csX0" fmla="*/ 44599 w 69148"/>
                <a:gd name="csY0" fmla="*/ 115 h 32846"/>
                <a:gd name="csX1" fmla="*/ 69032 w 69148"/>
                <a:gd name="csY1" fmla="*/ 32847 h 32846"/>
                <a:gd name="csX2" fmla="*/ 3223 w 69148"/>
                <a:gd name="csY2" fmla="*/ 25586 h 32846"/>
                <a:gd name="csX3" fmla="*/ 27311 w 69148"/>
                <a:gd name="csY3" fmla="*/ 2190 h 32846"/>
                <a:gd name="csX4" fmla="*/ 44599 w 69148"/>
                <a:gd name="csY4" fmla="*/ 0 h 32846"/>
              </a:gdLst>
              <a:ahLst/>
              <a:cxnLst>
                <a:cxn ang="0">
                  <a:pos x="csX0" y="csY0"/>
                </a:cxn>
                <a:cxn ang="0">
                  <a:pos x="csX1" y="csY1"/>
                </a:cxn>
                <a:cxn ang="0">
                  <a:pos x="csX2" y="csY2"/>
                </a:cxn>
                <a:cxn ang="0">
                  <a:pos x="csX3" y="csY3"/>
                </a:cxn>
                <a:cxn ang="0">
                  <a:pos x="csX4" y="csY4"/>
                </a:cxn>
              </a:cxnLst>
              <a:rect l="l" t="t" r="r" b="b"/>
              <a:pathLst>
                <a:path w="69148" h="32846">
                  <a:moveTo>
                    <a:pt x="44599" y="115"/>
                  </a:moveTo>
                  <a:cubicBezTo>
                    <a:pt x="59236" y="7837"/>
                    <a:pt x="70415" y="18671"/>
                    <a:pt x="69032" y="32847"/>
                  </a:cubicBezTo>
                  <a:lnTo>
                    <a:pt x="3223" y="25586"/>
                  </a:lnTo>
                  <a:cubicBezTo>
                    <a:pt x="-5190" y="18440"/>
                    <a:pt x="2877" y="10603"/>
                    <a:pt x="27311" y="2190"/>
                  </a:cubicBezTo>
                  <a:lnTo>
                    <a:pt x="44599" y="0"/>
                  </a:lnTo>
                  <a:close/>
                </a:path>
              </a:pathLst>
            </a:custGeom>
            <a:solidFill>
              <a:srgbClr val="65A738"/>
            </a:solidFill>
            <a:ln w="11479" cap="flat">
              <a:noFill/>
              <a:prstDash val="solid"/>
              <a:miter/>
            </a:ln>
          </p:spPr>
          <p:txBody>
            <a:bodyPr/>
            <a:lstStyle/>
            <a:p>
              <a:endParaRPr lang="en-US"/>
            </a:p>
          </p:txBody>
        </p:sp>
        <p:sp>
          <p:nvSpPr>
            <p:cNvPr id="1708" name="Freeform: Shape 1707">
              <a:extLst>
                <a:ext uri="{FF2B5EF4-FFF2-40B4-BE49-F238E27FC236}">
                  <a16:creationId xmlns:a16="http://schemas.microsoft.com/office/drawing/2014/main" id="{3AB3DFEE-ECEA-392B-1F31-0AA08FABB184}"/>
                </a:ext>
              </a:extLst>
            </p:cNvPr>
            <p:cNvSpPr/>
            <p:nvPr/>
          </p:nvSpPr>
          <p:spPr>
            <a:xfrm>
              <a:off x="9807901" y="4066762"/>
              <a:ext cx="90718" cy="80396"/>
            </a:xfrm>
            <a:custGeom>
              <a:avLst/>
              <a:gdLst>
                <a:gd name="csX0" fmla="*/ 58203 w 90718"/>
                <a:gd name="csY0" fmla="*/ 38033 h 80396"/>
                <a:gd name="csX1" fmla="*/ 76182 w 90718"/>
                <a:gd name="csY1" fmla="*/ 50020 h 80396"/>
                <a:gd name="csX2" fmla="*/ 85056 w 90718"/>
                <a:gd name="csY2" fmla="*/ 58433 h 80396"/>
                <a:gd name="csX3" fmla="*/ 85056 w 90718"/>
                <a:gd name="csY3" fmla="*/ 67999 h 80396"/>
                <a:gd name="csX4" fmla="*/ 75951 w 90718"/>
                <a:gd name="csY4" fmla="*/ 73992 h 80396"/>
                <a:gd name="csX5" fmla="*/ 25701 w 90718"/>
                <a:gd name="csY5" fmla="*/ 58779 h 80396"/>
                <a:gd name="csX6" fmla="*/ 0 w 90718"/>
                <a:gd name="csY6" fmla="*/ 0 h 80396"/>
                <a:gd name="csX7" fmla="*/ 58203 w 90718"/>
                <a:gd name="csY7" fmla="*/ 38033 h 803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0718" h="80396">
                  <a:moveTo>
                    <a:pt x="58203" y="38033"/>
                  </a:moveTo>
                  <a:cubicBezTo>
                    <a:pt x="67768" y="24203"/>
                    <a:pt x="83789" y="34460"/>
                    <a:pt x="76182" y="50020"/>
                  </a:cubicBezTo>
                  <a:cubicBezTo>
                    <a:pt x="83558" y="50711"/>
                    <a:pt x="86555" y="53477"/>
                    <a:pt x="85056" y="58433"/>
                  </a:cubicBezTo>
                  <a:cubicBezTo>
                    <a:pt x="92663" y="61084"/>
                    <a:pt x="92548" y="64311"/>
                    <a:pt x="85056" y="67999"/>
                  </a:cubicBezTo>
                  <a:cubicBezTo>
                    <a:pt x="95660" y="81138"/>
                    <a:pt x="89666" y="84941"/>
                    <a:pt x="75951" y="73992"/>
                  </a:cubicBezTo>
                  <a:lnTo>
                    <a:pt x="25701" y="58779"/>
                  </a:lnTo>
                  <a:cubicBezTo>
                    <a:pt x="15790" y="40108"/>
                    <a:pt x="7146" y="20054"/>
                    <a:pt x="0" y="0"/>
                  </a:cubicBezTo>
                  <a:cubicBezTo>
                    <a:pt x="14291" y="10718"/>
                    <a:pt x="41491" y="29389"/>
                    <a:pt x="58203" y="38033"/>
                  </a:cubicBezTo>
                  <a:close/>
                </a:path>
              </a:pathLst>
            </a:custGeom>
            <a:solidFill>
              <a:srgbClr val="D3BC09"/>
            </a:solidFill>
            <a:ln w="11479" cap="flat">
              <a:noFill/>
              <a:prstDash val="solid"/>
              <a:miter/>
            </a:ln>
          </p:spPr>
          <p:txBody>
            <a:bodyPr/>
            <a:lstStyle/>
            <a:p>
              <a:endParaRPr lang="en-US"/>
            </a:p>
          </p:txBody>
        </p:sp>
        <p:sp>
          <p:nvSpPr>
            <p:cNvPr id="1709" name="Freeform: Shape 1708">
              <a:extLst>
                <a:ext uri="{FF2B5EF4-FFF2-40B4-BE49-F238E27FC236}">
                  <a16:creationId xmlns:a16="http://schemas.microsoft.com/office/drawing/2014/main" id="{91A4034D-80EF-BFAC-E158-600C1838BAD5}"/>
                </a:ext>
              </a:extLst>
            </p:cNvPr>
            <p:cNvSpPr/>
            <p:nvPr/>
          </p:nvSpPr>
          <p:spPr>
            <a:xfrm>
              <a:off x="9823921" y="3597693"/>
              <a:ext cx="33935" cy="85206"/>
            </a:xfrm>
            <a:custGeom>
              <a:avLst/>
              <a:gdLst>
                <a:gd name="csX0" fmla="*/ 25932 w 33935"/>
                <a:gd name="csY0" fmla="*/ 19354 h 85206"/>
                <a:gd name="csX1" fmla="*/ 17288 w 33935"/>
                <a:gd name="csY1" fmla="*/ 45170 h 85206"/>
                <a:gd name="csX2" fmla="*/ 17288 w 33935"/>
                <a:gd name="csY2" fmla="*/ 79631 h 85206"/>
                <a:gd name="csX3" fmla="*/ 8644 w 33935"/>
                <a:gd name="csY3" fmla="*/ 79631 h 85206"/>
                <a:gd name="csX4" fmla="*/ 0 w 33935"/>
                <a:gd name="csY4" fmla="*/ 79631 h 85206"/>
                <a:gd name="csX5" fmla="*/ 1037 w 33935"/>
                <a:gd name="csY5" fmla="*/ 19815 h 85206"/>
                <a:gd name="csX6" fmla="*/ 1037 w 33935"/>
                <a:gd name="csY6" fmla="*/ 11863 h 85206"/>
                <a:gd name="csX7" fmla="*/ 9105 w 33935"/>
                <a:gd name="csY7" fmla="*/ 11863 h 85206"/>
                <a:gd name="csX8" fmla="*/ 25932 w 33935"/>
                <a:gd name="csY8" fmla="*/ 19469 h 85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935" h="85206">
                  <a:moveTo>
                    <a:pt x="25932" y="19354"/>
                  </a:moveTo>
                  <a:cubicBezTo>
                    <a:pt x="43335" y="25923"/>
                    <a:pt x="28583" y="38140"/>
                    <a:pt x="17288" y="45170"/>
                  </a:cubicBezTo>
                  <a:cubicBezTo>
                    <a:pt x="35613" y="42174"/>
                    <a:pt x="32155" y="74445"/>
                    <a:pt x="17288" y="79631"/>
                  </a:cubicBezTo>
                  <a:cubicBezTo>
                    <a:pt x="14868" y="87122"/>
                    <a:pt x="11986" y="87007"/>
                    <a:pt x="8644" y="79631"/>
                  </a:cubicBezTo>
                  <a:cubicBezTo>
                    <a:pt x="6224" y="87122"/>
                    <a:pt x="3342" y="87007"/>
                    <a:pt x="0" y="79631"/>
                  </a:cubicBezTo>
                  <a:cubicBezTo>
                    <a:pt x="8413" y="62228"/>
                    <a:pt x="6800" y="39523"/>
                    <a:pt x="1037" y="19815"/>
                  </a:cubicBezTo>
                  <a:lnTo>
                    <a:pt x="1037" y="11863"/>
                  </a:lnTo>
                  <a:cubicBezTo>
                    <a:pt x="3112" y="11863"/>
                    <a:pt x="7030" y="11863"/>
                    <a:pt x="9105" y="11863"/>
                  </a:cubicBezTo>
                  <a:cubicBezTo>
                    <a:pt x="17634" y="-9344"/>
                    <a:pt x="21437" y="798"/>
                    <a:pt x="25932" y="19469"/>
                  </a:cubicBezTo>
                  <a:close/>
                </a:path>
              </a:pathLst>
            </a:custGeom>
            <a:solidFill>
              <a:srgbClr val="E0BF07"/>
            </a:solidFill>
            <a:ln w="11479" cap="flat">
              <a:noFill/>
              <a:prstDash val="solid"/>
              <a:miter/>
            </a:ln>
          </p:spPr>
          <p:txBody>
            <a:bodyPr/>
            <a:lstStyle/>
            <a:p>
              <a:endParaRPr lang="en-US"/>
            </a:p>
          </p:txBody>
        </p:sp>
        <p:sp>
          <p:nvSpPr>
            <p:cNvPr id="1710" name="Freeform: Shape 1709">
              <a:extLst>
                <a:ext uri="{FF2B5EF4-FFF2-40B4-BE49-F238E27FC236}">
                  <a16:creationId xmlns:a16="http://schemas.microsoft.com/office/drawing/2014/main" id="{2621F05C-5D8A-7A8D-5A7A-B25AA4812E23}"/>
                </a:ext>
              </a:extLst>
            </p:cNvPr>
            <p:cNvSpPr/>
            <p:nvPr/>
          </p:nvSpPr>
          <p:spPr>
            <a:xfrm>
              <a:off x="9798104" y="3590145"/>
              <a:ext cx="27084" cy="19526"/>
            </a:xfrm>
            <a:custGeom>
              <a:avLst/>
              <a:gdLst>
                <a:gd name="csX0" fmla="*/ 26969 w 27084"/>
                <a:gd name="csY0" fmla="*/ 19526 h 19526"/>
                <a:gd name="csX1" fmla="*/ 0 w 27084"/>
                <a:gd name="csY1" fmla="*/ 18374 h 19526"/>
                <a:gd name="csX2" fmla="*/ 0 w 27084"/>
                <a:gd name="csY2" fmla="*/ 9730 h 19526"/>
                <a:gd name="csX3" fmla="*/ 15790 w 27084"/>
                <a:gd name="csY3" fmla="*/ 394 h 19526"/>
                <a:gd name="csX4" fmla="*/ 27084 w 27084"/>
                <a:gd name="csY4" fmla="*/ 19526 h 19526"/>
              </a:gdLst>
              <a:ahLst/>
              <a:cxnLst>
                <a:cxn ang="0">
                  <a:pos x="csX0" y="csY0"/>
                </a:cxn>
                <a:cxn ang="0">
                  <a:pos x="csX1" y="csY1"/>
                </a:cxn>
                <a:cxn ang="0">
                  <a:pos x="csX2" y="csY2"/>
                </a:cxn>
                <a:cxn ang="0">
                  <a:pos x="csX3" y="csY3"/>
                </a:cxn>
                <a:cxn ang="0">
                  <a:pos x="csX4" y="csY4"/>
                </a:cxn>
              </a:cxnLst>
              <a:rect l="l" t="t" r="r" b="b"/>
              <a:pathLst>
                <a:path w="27084" h="19526">
                  <a:moveTo>
                    <a:pt x="26969" y="19526"/>
                  </a:moveTo>
                  <a:lnTo>
                    <a:pt x="0" y="18374"/>
                  </a:lnTo>
                  <a:lnTo>
                    <a:pt x="0" y="9730"/>
                  </a:lnTo>
                  <a:lnTo>
                    <a:pt x="15790" y="394"/>
                  </a:lnTo>
                  <a:cubicBezTo>
                    <a:pt x="21091" y="-2717"/>
                    <a:pt x="26854" y="13418"/>
                    <a:pt x="27084" y="19526"/>
                  </a:cubicBezTo>
                  <a:close/>
                </a:path>
              </a:pathLst>
            </a:custGeom>
            <a:solidFill>
              <a:srgbClr val="804A05"/>
            </a:solidFill>
            <a:ln w="11479" cap="flat">
              <a:noFill/>
              <a:prstDash val="solid"/>
              <a:miter/>
            </a:ln>
          </p:spPr>
          <p:txBody>
            <a:bodyPr/>
            <a:lstStyle/>
            <a:p>
              <a:endParaRPr lang="en-US"/>
            </a:p>
          </p:txBody>
        </p:sp>
        <p:sp>
          <p:nvSpPr>
            <p:cNvPr id="1711" name="Freeform: Shape 1710">
              <a:extLst>
                <a:ext uri="{FF2B5EF4-FFF2-40B4-BE49-F238E27FC236}">
                  <a16:creationId xmlns:a16="http://schemas.microsoft.com/office/drawing/2014/main" id="{F1411750-4719-C07A-ECB7-0D06444C27EF}"/>
                </a:ext>
              </a:extLst>
            </p:cNvPr>
            <p:cNvSpPr/>
            <p:nvPr/>
          </p:nvSpPr>
          <p:spPr>
            <a:xfrm>
              <a:off x="9722491" y="3780988"/>
              <a:ext cx="24115" cy="25488"/>
            </a:xfrm>
            <a:custGeom>
              <a:avLst/>
              <a:gdLst>
                <a:gd name="csX0" fmla="*/ 6462 w 24115"/>
                <a:gd name="csY0" fmla="*/ 17006 h 25488"/>
                <a:gd name="csX1" fmla="*/ 2313 w 24115"/>
                <a:gd name="csY1" fmla="*/ 64 h 25488"/>
                <a:gd name="csX2" fmla="*/ 24095 w 24115"/>
                <a:gd name="csY2" fmla="*/ 4904 h 25488"/>
                <a:gd name="csX3" fmla="*/ 20638 w 24115"/>
                <a:gd name="csY3" fmla="*/ 24613 h 25488"/>
                <a:gd name="csX4" fmla="*/ 6462 w 24115"/>
                <a:gd name="csY4" fmla="*/ 17006 h 25488"/>
              </a:gdLst>
              <a:ahLst/>
              <a:cxnLst>
                <a:cxn ang="0">
                  <a:pos x="csX0" y="csY0"/>
                </a:cxn>
                <a:cxn ang="0">
                  <a:pos x="csX1" y="csY1"/>
                </a:cxn>
                <a:cxn ang="0">
                  <a:pos x="csX2" y="csY2"/>
                </a:cxn>
                <a:cxn ang="0">
                  <a:pos x="csX3" y="csY3"/>
                </a:cxn>
                <a:cxn ang="0">
                  <a:pos x="csX4" y="csY4"/>
                </a:cxn>
              </a:cxnLst>
              <a:rect l="l" t="t" r="r" b="b"/>
              <a:pathLst>
                <a:path w="24115" h="25488">
                  <a:moveTo>
                    <a:pt x="6462" y="17006"/>
                  </a:moveTo>
                  <a:cubicBezTo>
                    <a:pt x="3235" y="10898"/>
                    <a:pt x="-3565" y="-973"/>
                    <a:pt x="2313" y="64"/>
                  </a:cubicBezTo>
                  <a:cubicBezTo>
                    <a:pt x="7614" y="986"/>
                    <a:pt x="24787" y="755"/>
                    <a:pt x="24095" y="4904"/>
                  </a:cubicBezTo>
                  <a:lnTo>
                    <a:pt x="20638" y="24613"/>
                  </a:lnTo>
                  <a:cubicBezTo>
                    <a:pt x="19946" y="28646"/>
                    <a:pt x="7729" y="17467"/>
                    <a:pt x="6462" y="17006"/>
                  </a:cubicBezTo>
                  <a:close/>
                </a:path>
              </a:pathLst>
            </a:custGeom>
            <a:solidFill>
              <a:srgbClr val="227E2A"/>
            </a:solidFill>
            <a:ln w="11479" cap="flat">
              <a:noFill/>
              <a:prstDash val="solid"/>
              <a:miter/>
            </a:ln>
          </p:spPr>
          <p:txBody>
            <a:bodyPr/>
            <a:lstStyle/>
            <a:p>
              <a:endParaRPr lang="en-US"/>
            </a:p>
          </p:txBody>
        </p:sp>
        <p:sp>
          <p:nvSpPr>
            <p:cNvPr id="1712" name="Freeform: Shape 1711">
              <a:extLst>
                <a:ext uri="{FF2B5EF4-FFF2-40B4-BE49-F238E27FC236}">
                  <a16:creationId xmlns:a16="http://schemas.microsoft.com/office/drawing/2014/main" id="{CD344609-EBDF-2BB6-AF79-937E46CE6CAF}"/>
                </a:ext>
              </a:extLst>
            </p:cNvPr>
            <p:cNvSpPr/>
            <p:nvPr/>
          </p:nvSpPr>
          <p:spPr>
            <a:xfrm>
              <a:off x="9823690" y="3995997"/>
              <a:ext cx="40958" cy="86093"/>
            </a:xfrm>
            <a:custGeom>
              <a:avLst/>
              <a:gdLst>
                <a:gd name="csX0" fmla="*/ 22359 w 40958"/>
                <a:gd name="csY0" fmla="*/ 86094 h 86093"/>
                <a:gd name="csX1" fmla="*/ 0 w 40958"/>
                <a:gd name="csY1" fmla="*/ 51057 h 86093"/>
                <a:gd name="csX2" fmla="*/ 8068 w 40958"/>
                <a:gd name="csY2" fmla="*/ 43450 h 86093"/>
                <a:gd name="csX3" fmla="*/ 26047 w 40958"/>
                <a:gd name="csY3" fmla="*/ 0 h 86093"/>
                <a:gd name="csX4" fmla="*/ 22359 w 40958"/>
                <a:gd name="csY4" fmla="*/ 86094 h 86093"/>
              </a:gdLst>
              <a:ahLst/>
              <a:cxnLst>
                <a:cxn ang="0">
                  <a:pos x="csX0" y="csY0"/>
                </a:cxn>
                <a:cxn ang="0">
                  <a:pos x="csX1" y="csY1"/>
                </a:cxn>
                <a:cxn ang="0">
                  <a:pos x="csX2" y="csY2"/>
                </a:cxn>
                <a:cxn ang="0">
                  <a:pos x="csX3" y="csY3"/>
                </a:cxn>
                <a:cxn ang="0">
                  <a:pos x="csX4" y="csY4"/>
                </a:cxn>
              </a:cxnLst>
              <a:rect l="l" t="t" r="r" b="b"/>
              <a:pathLst>
                <a:path w="40958" h="86093">
                  <a:moveTo>
                    <a:pt x="22359" y="86094"/>
                  </a:moveTo>
                  <a:cubicBezTo>
                    <a:pt x="9566" y="80792"/>
                    <a:pt x="1614" y="65809"/>
                    <a:pt x="0" y="51057"/>
                  </a:cubicBezTo>
                  <a:lnTo>
                    <a:pt x="8068" y="43450"/>
                  </a:lnTo>
                  <a:lnTo>
                    <a:pt x="26047" y="0"/>
                  </a:lnTo>
                  <a:cubicBezTo>
                    <a:pt x="49789" y="1383"/>
                    <a:pt x="42643" y="73762"/>
                    <a:pt x="22359" y="86094"/>
                  </a:cubicBezTo>
                  <a:close/>
                </a:path>
              </a:pathLst>
            </a:custGeom>
            <a:solidFill>
              <a:srgbClr val="1F7E2C"/>
            </a:solidFill>
            <a:ln w="11479" cap="flat">
              <a:noFill/>
              <a:prstDash val="solid"/>
              <a:miter/>
            </a:ln>
          </p:spPr>
          <p:txBody>
            <a:bodyPr/>
            <a:lstStyle/>
            <a:p>
              <a:endParaRPr lang="en-US"/>
            </a:p>
          </p:txBody>
        </p:sp>
        <p:sp>
          <p:nvSpPr>
            <p:cNvPr id="1713" name="Freeform: Shape 1712">
              <a:extLst>
                <a:ext uri="{FF2B5EF4-FFF2-40B4-BE49-F238E27FC236}">
                  <a16:creationId xmlns:a16="http://schemas.microsoft.com/office/drawing/2014/main" id="{7EBEA25B-B2DC-2DDB-73D2-6D9233FDE228}"/>
                </a:ext>
              </a:extLst>
            </p:cNvPr>
            <p:cNvSpPr/>
            <p:nvPr/>
          </p:nvSpPr>
          <p:spPr>
            <a:xfrm>
              <a:off x="9821155" y="3961537"/>
              <a:ext cx="24072" cy="60277"/>
            </a:xfrm>
            <a:custGeom>
              <a:avLst/>
              <a:gdLst>
                <a:gd name="csX0" fmla="*/ 20054 w 24072"/>
                <a:gd name="csY0" fmla="*/ 34461 h 60277"/>
                <a:gd name="csX1" fmla="*/ 11410 w 24072"/>
                <a:gd name="csY1" fmla="*/ 60277 h 60277"/>
                <a:gd name="csX2" fmla="*/ 0 w 24072"/>
                <a:gd name="csY2" fmla="*/ 9681 h 60277"/>
                <a:gd name="csX3" fmla="*/ 11410 w 24072"/>
                <a:gd name="csY3" fmla="*/ 0 h 60277"/>
                <a:gd name="csX4" fmla="*/ 20054 w 24072"/>
                <a:gd name="csY4" fmla="*/ 34461 h 60277"/>
              </a:gdLst>
              <a:ahLst/>
              <a:cxnLst>
                <a:cxn ang="0">
                  <a:pos x="csX0" y="csY0"/>
                </a:cxn>
                <a:cxn ang="0">
                  <a:pos x="csX1" y="csY1"/>
                </a:cxn>
                <a:cxn ang="0">
                  <a:pos x="csX2" y="csY2"/>
                </a:cxn>
                <a:cxn ang="0">
                  <a:pos x="csX3" y="csY3"/>
                </a:cxn>
                <a:cxn ang="0">
                  <a:pos x="csX4" y="csY4"/>
                </a:cxn>
              </a:cxnLst>
              <a:rect l="l" t="t" r="r" b="b"/>
              <a:pathLst>
                <a:path w="24072" h="60277">
                  <a:moveTo>
                    <a:pt x="20054" y="34461"/>
                  </a:moveTo>
                  <a:cubicBezTo>
                    <a:pt x="27891" y="40569"/>
                    <a:pt x="23051" y="59931"/>
                    <a:pt x="11410" y="60277"/>
                  </a:cubicBezTo>
                  <a:cubicBezTo>
                    <a:pt x="5417" y="47599"/>
                    <a:pt x="1844" y="27084"/>
                    <a:pt x="0" y="9681"/>
                  </a:cubicBezTo>
                  <a:lnTo>
                    <a:pt x="11410" y="0"/>
                  </a:lnTo>
                  <a:cubicBezTo>
                    <a:pt x="24088" y="807"/>
                    <a:pt x="27776" y="25125"/>
                    <a:pt x="20054" y="34461"/>
                  </a:cubicBezTo>
                  <a:close/>
                </a:path>
              </a:pathLst>
            </a:custGeom>
            <a:solidFill>
              <a:srgbClr val="99B21A"/>
            </a:solidFill>
            <a:ln w="11479" cap="flat">
              <a:noFill/>
              <a:prstDash val="solid"/>
              <a:miter/>
            </a:ln>
          </p:spPr>
          <p:txBody>
            <a:bodyPr/>
            <a:lstStyle/>
            <a:p>
              <a:endParaRPr lang="en-US"/>
            </a:p>
          </p:txBody>
        </p:sp>
        <p:sp>
          <p:nvSpPr>
            <p:cNvPr id="1714" name="Freeform: Shape 1713">
              <a:extLst>
                <a:ext uri="{FF2B5EF4-FFF2-40B4-BE49-F238E27FC236}">
                  <a16:creationId xmlns:a16="http://schemas.microsoft.com/office/drawing/2014/main" id="{6F579AE3-413C-CC4B-4183-F11D5398E891}"/>
                </a:ext>
              </a:extLst>
            </p:cNvPr>
            <p:cNvSpPr/>
            <p:nvPr/>
          </p:nvSpPr>
          <p:spPr>
            <a:xfrm>
              <a:off x="9831758" y="3990537"/>
              <a:ext cx="18523" cy="49025"/>
            </a:xfrm>
            <a:custGeom>
              <a:avLst/>
              <a:gdLst>
                <a:gd name="csX0" fmla="*/ 0 w 18523"/>
                <a:gd name="csY0" fmla="*/ 48910 h 49025"/>
                <a:gd name="csX1" fmla="*/ 692 w 18523"/>
                <a:gd name="csY1" fmla="*/ 31392 h 49025"/>
                <a:gd name="csX2" fmla="*/ 9335 w 18523"/>
                <a:gd name="csY2" fmla="*/ 5575 h 49025"/>
                <a:gd name="csX3" fmla="*/ 17979 w 18523"/>
                <a:gd name="csY3" fmla="*/ 5575 h 49025"/>
                <a:gd name="csX4" fmla="*/ 0 w 18523"/>
                <a:gd name="csY4" fmla="*/ 49026 h 49025"/>
              </a:gdLst>
              <a:ahLst/>
              <a:cxnLst>
                <a:cxn ang="0">
                  <a:pos x="csX0" y="csY0"/>
                </a:cxn>
                <a:cxn ang="0">
                  <a:pos x="csX1" y="csY1"/>
                </a:cxn>
                <a:cxn ang="0">
                  <a:pos x="csX2" y="csY2"/>
                </a:cxn>
                <a:cxn ang="0">
                  <a:pos x="csX3" y="csY3"/>
                </a:cxn>
                <a:cxn ang="0">
                  <a:pos x="csX4" y="csY4"/>
                </a:cxn>
              </a:cxnLst>
              <a:rect l="l" t="t" r="r" b="b"/>
              <a:pathLst>
                <a:path w="18523" h="49025">
                  <a:moveTo>
                    <a:pt x="0" y="48910"/>
                  </a:moveTo>
                  <a:lnTo>
                    <a:pt x="692" y="31392"/>
                  </a:lnTo>
                  <a:lnTo>
                    <a:pt x="9335" y="5575"/>
                  </a:lnTo>
                  <a:cubicBezTo>
                    <a:pt x="11756" y="-1916"/>
                    <a:pt x="14637" y="-1801"/>
                    <a:pt x="17979" y="5575"/>
                  </a:cubicBezTo>
                  <a:cubicBezTo>
                    <a:pt x="20284" y="23209"/>
                    <a:pt x="15444" y="43839"/>
                    <a:pt x="0" y="49026"/>
                  </a:cubicBezTo>
                  <a:close/>
                </a:path>
              </a:pathLst>
            </a:custGeom>
            <a:solidFill>
              <a:srgbClr val="377321"/>
            </a:solidFill>
            <a:ln w="11479" cap="flat">
              <a:noFill/>
              <a:prstDash val="solid"/>
              <a:miter/>
            </a:ln>
          </p:spPr>
          <p:txBody>
            <a:bodyPr/>
            <a:lstStyle/>
            <a:p>
              <a:endParaRPr lang="en-US"/>
            </a:p>
          </p:txBody>
        </p:sp>
        <p:sp>
          <p:nvSpPr>
            <p:cNvPr id="1715" name="Freeform: Shape 1714">
              <a:extLst>
                <a:ext uri="{FF2B5EF4-FFF2-40B4-BE49-F238E27FC236}">
                  <a16:creationId xmlns:a16="http://schemas.microsoft.com/office/drawing/2014/main" id="{20BAF72C-8DFF-321C-2BC7-6833CA81E25F}"/>
                </a:ext>
              </a:extLst>
            </p:cNvPr>
            <p:cNvSpPr/>
            <p:nvPr/>
          </p:nvSpPr>
          <p:spPr>
            <a:xfrm>
              <a:off x="9824852" y="3735618"/>
              <a:ext cx="44114" cy="165642"/>
            </a:xfrm>
            <a:custGeom>
              <a:avLst/>
              <a:gdLst>
                <a:gd name="csX0" fmla="*/ 31454 w 44114"/>
                <a:gd name="csY0" fmla="*/ 53040 h 165642"/>
                <a:gd name="csX1" fmla="*/ 19468 w 44114"/>
                <a:gd name="csY1" fmla="*/ 100640 h 165642"/>
                <a:gd name="csX2" fmla="*/ 10593 w 44114"/>
                <a:gd name="csY2" fmla="*/ 148930 h 165642"/>
                <a:gd name="csX3" fmla="*/ 7597 w 44114"/>
                <a:gd name="csY3" fmla="*/ 165642 h 165642"/>
                <a:gd name="csX4" fmla="*/ 16702 w 44114"/>
                <a:gd name="csY4" fmla="*/ 18465 h 165642"/>
                <a:gd name="csX5" fmla="*/ 31800 w 44114"/>
                <a:gd name="csY5" fmla="*/ 10397 h 165642"/>
                <a:gd name="csX6" fmla="*/ 39061 w 44114"/>
                <a:gd name="csY6" fmla="*/ 12702 h 165642"/>
                <a:gd name="csX7" fmla="*/ 31339 w 44114"/>
                <a:gd name="csY7" fmla="*/ 53040 h 1656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114" h="165642">
                  <a:moveTo>
                    <a:pt x="31454" y="53040"/>
                  </a:moveTo>
                  <a:cubicBezTo>
                    <a:pt x="20505" y="60993"/>
                    <a:pt x="16471" y="76898"/>
                    <a:pt x="19468" y="100640"/>
                  </a:cubicBezTo>
                  <a:cubicBezTo>
                    <a:pt x="31685" y="126802"/>
                    <a:pt x="28688" y="142937"/>
                    <a:pt x="10593" y="148930"/>
                  </a:cubicBezTo>
                  <a:cubicBezTo>
                    <a:pt x="32722" y="155500"/>
                    <a:pt x="30417" y="163107"/>
                    <a:pt x="7597" y="165642"/>
                  </a:cubicBezTo>
                  <a:cubicBezTo>
                    <a:pt x="-125" y="128877"/>
                    <a:pt x="-7962" y="56267"/>
                    <a:pt x="16702" y="18465"/>
                  </a:cubicBezTo>
                  <a:cubicBezTo>
                    <a:pt x="8404" y="-2972"/>
                    <a:pt x="15780" y="-5854"/>
                    <a:pt x="31800" y="10397"/>
                  </a:cubicBezTo>
                  <a:cubicBezTo>
                    <a:pt x="35603" y="3712"/>
                    <a:pt x="38024" y="4634"/>
                    <a:pt x="39061" y="12702"/>
                  </a:cubicBezTo>
                  <a:cubicBezTo>
                    <a:pt x="46322" y="23190"/>
                    <a:pt x="47359" y="53617"/>
                    <a:pt x="31339" y="53040"/>
                  </a:cubicBezTo>
                  <a:close/>
                </a:path>
              </a:pathLst>
            </a:custGeom>
            <a:solidFill>
              <a:srgbClr val="359735"/>
            </a:solidFill>
            <a:ln w="11479" cap="flat">
              <a:noFill/>
              <a:prstDash val="solid"/>
              <a:miter/>
            </a:ln>
          </p:spPr>
          <p:txBody>
            <a:bodyPr/>
            <a:lstStyle/>
            <a:p>
              <a:endParaRPr lang="en-US"/>
            </a:p>
          </p:txBody>
        </p:sp>
        <p:sp>
          <p:nvSpPr>
            <p:cNvPr id="1716" name="Freeform: Shape 1715">
              <a:extLst>
                <a:ext uri="{FF2B5EF4-FFF2-40B4-BE49-F238E27FC236}">
                  <a16:creationId xmlns:a16="http://schemas.microsoft.com/office/drawing/2014/main" id="{CFF3E9AC-41C7-A0E6-F8C6-600D0B27230F}"/>
                </a:ext>
              </a:extLst>
            </p:cNvPr>
            <p:cNvSpPr/>
            <p:nvPr/>
          </p:nvSpPr>
          <p:spPr>
            <a:xfrm>
              <a:off x="9815392" y="3677439"/>
              <a:ext cx="49967" cy="86093"/>
            </a:xfrm>
            <a:custGeom>
              <a:avLst/>
              <a:gdLst>
                <a:gd name="csX0" fmla="*/ 34460 w 49967"/>
                <a:gd name="csY0" fmla="*/ 17173 h 86093"/>
                <a:gd name="csX1" fmla="*/ 36535 w 49967"/>
                <a:gd name="csY1" fmla="*/ 43681 h 86093"/>
                <a:gd name="csX2" fmla="*/ 41491 w 49967"/>
                <a:gd name="csY2" fmla="*/ 68690 h 86093"/>
                <a:gd name="csX3" fmla="*/ 26393 w 49967"/>
                <a:gd name="csY3" fmla="*/ 76758 h 86093"/>
                <a:gd name="csX4" fmla="*/ 8644 w 49967"/>
                <a:gd name="csY4" fmla="*/ 86094 h 86093"/>
                <a:gd name="csX5" fmla="*/ 0 w 49967"/>
                <a:gd name="csY5" fmla="*/ 86094 h 86093"/>
                <a:gd name="csX6" fmla="*/ 8644 w 49967"/>
                <a:gd name="csY6" fmla="*/ 0 h 86093"/>
                <a:gd name="csX7" fmla="*/ 17288 w 49967"/>
                <a:gd name="csY7" fmla="*/ 0 h 86093"/>
                <a:gd name="csX8" fmla="*/ 34576 w 49967"/>
                <a:gd name="csY8" fmla="*/ 17173 h 86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967" h="86093">
                  <a:moveTo>
                    <a:pt x="34460" y="17173"/>
                  </a:moveTo>
                  <a:cubicBezTo>
                    <a:pt x="38149" y="22705"/>
                    <a:pt x="38840" y="31579"/>
                    <a:pt x="36535" y="43681"/>
                  </a:cubicBezTo>
                  <a:cubicBezTo>
                    <a:pt x="51518" y="44026"/>
                    <a:pt x="55091" y="61314"/>
                    <a:pt x="41491" y="68690"/>
                  </a:cubicBezTo>
                  <a:lnTo>
                    <a:pt x="26393" y="76758"/>
                  </a:lnTo>
                  <a:lnTo>
                    <a:pt x="8644" y="86094"/>
                  </a:lnTo>
                  <a:lnTo>
                    <a:pt x="0" y="86094"/>
                  </a:lnTo>
                  <a:lnTo>
                    <a:pt x="8644" y="0"/>
                  </a:lnTo>
                  <a:lnTo>
                    <a:pt x="17288" y="0"/>
                  </a:lnTo>
                  <a:cubicBezTo>
                    <a:pt x="23166" y="10949"/>
                    <a:pt x="28928" y="16712"/>
                    <a:pt x="34576" y="17173"/>
                  </a:cubicBezTo>
                  <a:close/>
                </a:path>
              </a:pathLst>
            </a:custGeom>
            <a:solidFill>
              <a:srgbClr val="A89E09"/>
            </a:solidFill>
            <a:ln w="11479" cap="flat">
              <a:noFill/>
              <a:prstDash val="solid"/>
              <a:miter/>
            </a:ln>
          </p:spPr>
          <p:txBody>
            <a:bodyPr/>
            <a:lstStyle/>
            <a:p>
              <a:endParaRPr lang="en-US"/>
            </a:p>
          </p:txBody>
        </p:sp>
        <p:sp>
          <p:nvSpPr>
            <p:cNvPr id="1717" name="Freeform: Shape 1716">
              <a:extLst>
                <a:ext uri="{FF2B5EF4-FFF2-40B4-BE49-F238E27FC236}">
                  <a16:creationId xmlns:a16="http://schemas.microsoft.com/office/drawing/2014/main" id="{700A84C7-FB47-7084-9508-5F75BD51AF1B}"/>
                </a:ext>
              </a:extLst>
            </p:cNvPr>
            <p:cNvSpPr/>
            <p:nvPr/>
          </p:nvSpPr>
          <p:spPr>
            <a:xfrm>
              <a:off x="9832449" y="3861109"/>
              <a:ext cx="90718" cy="262746"/>
            </a:xfrm>
            <a:custGeom>
              <a:avLst/>
              <a:gdLst>
                <a:gd name="csX0" fmla="*/ 69382 w 90718"/>
                <a:gd name="csY0" fmla="*/ 34504 h 262746"/>
                <a:gd name="csX1" fmla="*/ 52555 w 90718"/>
                <a:gd name="csY1" fmla="*/ 74381 h 262746"/>
                <a:gd name="csX2" fmla="*/ 45294 w 90718"/>
                <a:gd name="csY2" fmla="*/ 144224 h 262746"/>
                <a:gd name="csX3" fmla="*/ 78602 w 90718"/>
                <a:gd name="csY3" fmla="*/ 238385 h 262746"/>
                <a:gd name="csX4" fmla="*/ 84019 w 90718"/>
                <a:gd name="csY4" fmla="*/ 256365 h 262746"/>
                <a:gd name="csX5" fmla="*/ 51633 w 90718"/>
                <a:gd name="csY5" fmla="*/ 255558 h 262746"/>
                <a:gd name="csX6" fmla="*/ 33654 w 90718"/>
                <a:gd name="csY6" fmla="*/ 243572 h 262746"/>
                <a:gd name="csX7" fmla="*/ 13600 w 90718"/>
                <a:gd name="csY7" fmla="*/ 220867 h 262746"/>
                <a:gd name="csX8" fmla="*/ 17288 w 90718"/>
                <a:gd name="csY8" fmla="*/ 134773 h 262746"/>
                <a:gd name="csX9" fmla="*/ 9105 w 90718"/>
                <a:gd name="csY9" fmla="*/ 83140 h 262746"/>
                <a:gd name="csX10" fmla="*/ 0 w 90718"/>
                <a:gd name="csY10" fmla="*/ 40036 h 262746"/>
                <a:gd name="csX11" fmla="*/ 2997 w 90718"/>
                <a:gd name="csY11" fmla="*/ 23324 h 262746"/>
                <a:gd name="csX12" fmla="*/ 41837 w 90718"/>
                <a:gd name="csY12" fmla="*/ 15833 h 262746"/>
                <a:gd name="csX13" fmla="*/ 60392 w 90718"/>
                <a:gd name="csY13" fmla="*/ 5575 h 262746"/>
                <a:gd name="csX14" fmla="*/ 69036 w 90718"/>
                <a:gd name="csY14" fmla="*/ 5575 h 262746"/>
                <a:gd name="csX15" fmla="*/ 69382 w 90718"/>
                <a:gd name="csY15" fmla="*/ 34389 h 2627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0718" h="262746">
                  <a:moveTo>
                    <a:pt x="69382" y="34504"/>
                  </a:moveTo>
                  <a:cubicBezTo>
                    <a:pt x="79063" y="42917"/>
                    <a:pt x="67192" y="76801"/>
                    <a:pt x="52555" y="74381"/>
                  </a:cubicBezTo>
                  <a:cubicBezTo>
                    <a:pt x="42528" y="98008"/>
                    <a:pt x="41145" y="119099"/>
                    <a:pt x="45294" y="144224"/>
                  </a:cubicBezTo>
                  <a:cubicBezTo>
                    <a:pt x="51172" y="180068"/>
                    <a:pt x="62467" y="210494"/>
                    <a:pt x="78602" y="238385"/>
                  </a:cubicBezTo>
                  <a:cubicBezTo>
                    <a:pt x="93124" y="234121"/>
                    <a:pt x="94161" y="247490"/>
                    <a:pt x="84019" y="256365"/>
                  </a:cubicBezTo>
                  <a:cubicBezTo>
                    <a:pt x="84250" y="268697"/>
                    <a:pt x="62582" y="260168"/>
                    <a:pt x="51633" y="255558"/>
                  </a:cubicBezTo>
                  <a:lnTo>
                    <a:pt x="33654" y="243572"/>
                  </a:lnTo>
                  <a:lnTo>
                    <a:pt x="13600" y="220867"/>
                  </a:lnTo>
                  <a:cubicBezTo>
                    <a:pt x="1153" y="191478"/>
                    <a:pt x="39993" y="156210"/>
                    <a:pt x="17288" y="134773"/>
                  </a:cubicBezTo>
                  <a:cubicBezTo>
                    <a:pt x="10603" y="118638"/>
                    <a:pt x="4725" y="100082"/>
                    <a:pt x="9105" y="83140"/>
                  </a:cubicBezTo>
                  <a:lnTo>
                    <a:pt x="0" y="40036"/>
                  </a:lnTo>
                  <a:lnTo>
                    <a:pt x="2997" y="23324"/>
                  </a:lnTo>
                  <a:cubicBezTo>
                    <a:pt x="1614" y="-2262"/>
                    <a:pt x="31464" y="-6065"/>
                    <a:pt x="41837" y="15833"/>
                  </a:cubicBezTo>
                  <a:lnTo>
                    <a:pt x="60392" y="5575"/>
                  </a:lnTo>
                  <a:cubicBezTo>
                    <a:pt x="62813" y="-1916"/>
                    <a:pt x="65694" y="-1801"/>
                    <a:pt x="69036" y="5575"/>
                  </a:cubicBezTo>
                  <a:cubicBezTo>
                    <a:pt x="76067" y="11223"/>
                    <a:pt x="76182" y="20789"/>
                    <a:pt x="69382" y="34389"/>
                  </a:cubicBezTo>
                  <a:close/>
                </a:path>
              </a:pathLst>
            </a:custGeom>
            <a:solidFill>
              <a:srgbClr val="33A746"/>
            </a:solidFill>
            <a:ln w="11479" cap="flat">
              <a:noFill/>
              <a:prstDash val="solid"/>
              <a:miter/>
            </a:ln>
          </p:spPr>
          <p:txBody>
            <a:bodyPr/>
            <a:lstStyle/>
            <a:p>
              <a:endParaRPr lang="en-US"/>
            </a:p>
          </p:txBody>
        </p:sp>
        <p:sp>
          <p:nvSpPr>
            <p:cNvPr id="1718" name="Freeform: Shape 1717">
              <a:extLst>
                <a:ext uri="{FF2B5EF4-FFF2-40B4-BE49-F238E27FC236}">
                  <a16:creationId xmlns:a16="http://schemas.microsoft.com/office/drawing/2014/main" id="{5D18CA88-A99B-199E-D19B-A57B098DFFDE}"/>
                </a:ext>
              </a:extLst>
            </p:cNvPr>
            <p:cNvSpPr/>
            <p:nvPr/>
          </p:nvSpPr>
          <p:spPr>
            <a:xfrm>
              <a:off x="9832565" y="3944364"/>
              <a:ext cx="17287" cy="51633"/>
            </a:xfrm>
            <a:custGeom>
              <a:avLst/>
              <a:gdLst>
                <a:gd name="csX0" fmla="*/ 17288 w 17287"/>
                <a:gd name="csY0" fmla="*/ 51633 h 51633"/>
                <a:gd name="csX1" fmla="*/ 8644 w 17287"/>
                <a:gd name="csY1" fmla="*/ 51633 h 51633"/>
                <a:gd name="csX2" fmla="*/ 0 w 17287"/>
                <a:gd name="csY2" fmla="*/ 17173 h 51633"/>
                <a:gd name="csX3" fmla="*/ 9105 w 17287"/>
                <a:gd name="csY3" fmla="*/ 0 h 51633"/>
                <a:gd name="csX4" fmla="*/ 17288 w 17287"/>
                <a:gd name="csY4" fmla="*/ 51633 h 51633"/>
              </a:gdLst>
              <a:ahLst/>
              <a:cxnLst>
                <a:cxn ang="0">
                  <a:pos x="csX0" y="csY0"/>
                </a:cxn>
                <a:cxn ang="0">
                  <a:pos x="csX1" y="csY1"/>
                </a:cxn>
                <a:cxn ang="0">
                  <a:pos x="csX2" y="csY2"/>
                </a:cxn>
                <a:cxn ang="0">
                  <a:pos x="csX3" y="csY3"/>
                </a:cxn>
                <a:cxn ang="0">
                  <a:pos x="csX4" y="csY4"/>
                </a:cxn>
              </a:cxnLst>
              <a:rect l="l" t="t" r="r" b="b"/>
              <a:pathLst>
                <a:path w="17287" h="51633">
                  <a:moveTo>
                    <a:pt x="17288" y="51633"/>
                  </a:moveTo>
                  <a:lnTo>
                    <a:pt x="8644" y="51633"/>
                  </a:lnTo>
                  <a:cubicBezTo>
                    <a:pt x="11641" y="42759"/>
                    <a:pt x="5417" y="22244"/>
                    <a:pt x="0" y="17173"/>
                  </a:cubicBezTo>
                  <a:lnTo>
                    <a:pt x="9105" y="0"/>
                  </a:lnTo>
                  <a:cubicBezTo>
                    <a:pt x="12563" y="16251"/>
                    <a:pt x="16596" y="33308"/>
                    <a:pt x="17288" y="51633"/>
                  </a:cubicBezTo>
                  <a:close/>
                </a:path>
              </a:pathLst>
            </a:custGeom>
            <a:solidFill>
              <a:srgbClr val="2F7D2A"/>
            </a:solidFill>
            <a:ln w="11479" cap="flat">
              <a:noFill/>
              <a:prstDash val="solid"/>
              <a:miter/>
            </a:ln>
          </p:spPr>
          <p:txBody>
            <a:bodyPr/>
            <a:lstStyle/>
            <a:p>
              <a:endParaRPr lang="en-US"/>
            </a:p>
          </p:txBody>
        </p:sp>
        <p:sp>
          <p:nvSpPr>
            <p:cNvPr id="1719" name="Freeform: Shape 1718">
              <a:extLst>
                <a:ext uri="{FF2B5EF4-FFF2-40B4-BE49-F238E27FC236}">
                  <a16:creationId xmlns:a16="http://schemas.microsoft.com/office/drawing/2014/main" id="{CF4B1E57-6B55-408B-91F5-4547730ACA4E}"/>
                </a:ext>
              </a:extLst>
            </p:cNvPr>
            <p:cNvSpPr/>
            <p:nvPr/>
          </p:nvSpPr>
          <p:spPr>
            <a:xfrm>
              <a:off x="10527827" y="3874422"/>
              <a:ext cx="186093" cy="83586"/>
            </a:xfrm>
            <a:custGeom>
              <a:avLst/>
              <a:gdLst>
                <a:gd name="csX0" fmla="*/ 39818 w 186093"/>
                <a:gd name="csY0" fmla="*/ 25801 h 83586"/>
                <a:gd name="csX1" fmla="*/ 99749 w 186093"/>
                <a:gd name="csY1" fmla="*/ 27299 h 83586"/>
                <a:gd name="csX2" fmla="*/ 108162 w 186093"/>
                <a:gd name="csY2" fmla="*/ 26723 h 83586"/>
                <a:gd name="csX3" fmla="*/ 167172 w 186093"/>
                <a:gd name="csY3" fmla="*/ 60722 h 83586"/>
                <a:gd name="csX4" fmla="*/ 184690 w 186093"/>
                <a:gd name="csY4" fmla="*/ 78586 h 83586"/>
                <a:gd name="csX5" fmla="*/ 158413 w 186093"/>
                <a:gd name="csY5" fmla="*/ 78010 h 83586"/>
                <a:gd name="csX6" fmla="*/ 150460 w 186093"/>
                <a:gd name="csY6" fmla="*/ 78010 h 83586"/>
                <a:gd name="csX7" fmla="*/ 16652 w 186093"/>
                <a:gd name="csY7" fmla="*/ 66946 h 83586"/>
                <a:gd name="csX8" fmla="*/ 3859 w 186093"/>
                <a:gd name="csY8" fmla="*/ 36058 h 83586"/>
                <a:gd name="csX9" fmla="*/ 39702 w 186093"/>
                <a:gd name="csY9" fmla="*/ 25801 h 835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86093" h="83586">
                  <a:moveTo>
                    <a:pt x="39818" y="25801"/>
                  </a:moveTo>
                  <a:cubicBezTo>
                    <a:pt x="54340" y="31217"/>
                    <a:pt x="70936" y="33753"/>
                    <a:pt x="99749" y="27299"/>
                  </a:cubicBezTo>
                  <a:cubicBezTo>
                    <a:pt x="101824" y="20845"/>
                    <a:pt x="104590" y="20845"/>
                    <a:pt x="108162" y="26723"/>
                  </a:cubicBezTo>
                  <a:cubicBezTo>
                    <a:pt x="125220" y="2059"/>
                    <a:pt x="162907" y="37672"/>
                    <a:pt x="167172" y="60722"/>
                  </a:cubicBezTo>
                  <a:cubicBezTo>
                    <a:pt x="183192" y="64641"/>
                    <a:pt x="189070" y="70519"/>
                    <a:pt x="184690" y="78586"/>
                  </a:cubicBezTo>
                  <a:lnTo>
                    <a:pt x="158413" y="78010"/>
                  </a:lnTo>
                  <a:cubicBezTo>
                    <a:pt x="157030" y="85617"/>
                    <a:pt x="154263" y="85271"/>
                    <a:pt x="150460" y="78010"/>
                  </a:cubicBezTo>
                  <a:cubicBezTo>
                    <a:pt x="102746" y="82735"/>
                    <a:pt x="58143" y="79047"/>
                    <a:pt x="16652" y="66946"/>
                  </a:cubicBezTo>
                  <a:cubicBezTo>
                    <a:pt x="1208" y="55881"/>
                    <a:pt x="-3171" y="45624"/>
                    <a:pt x="3859" y="36058"/>
                  </a:cubicBezTo>
                  <a:cubicBezTo>
                    <a:pt x="-18039" y="-4280"/>
                    <a:pt x="61370" y="-14999"/>
                    <a:pt x="39702" y="25801"/>
                  </a:cubicBezTo>
                  <a:close/>
                </a:path>
              </a:pathLst>
            </a:custGeom>
            <a:solidFill>
              <a:srgbClr val="E8C210"/>
            </a:solidFill>
            <a:ln w="11479" cap="flat">
              <a:noFill/>
              <a:prstDash val="solid"/>
              <a:miter/>
            </a:ln>
          </p:spPr>
          <p:txBody>
            <a:bodyPr/>
            <a:lstStyle/>
            <a:p>
              <a:endParaRPr lang="en-US"/>
            </a:p>
          </p:txBody>
        </p:sp>
        <p:sp>
          <p:nvSpPr>
            <p:cNvPr id="1720" name="Freeform: Shape 1719">
              <a:extLst>
                <a:ext uri="{FF2B5EF4-FFF2-40B4-BE49-F238E27FC236}">
                  <a16:creationId xmlns:a16="http://schemas.microsoft.com/office/drawing/2014/main" id="{E31A4D5E-F280-55F3-CCFF-7B908EBA5E0F}"/>
                </a:ext>
              </a:extLst>
            </p:cNvPr>
            <p:cNvSpPr/>
            <p:nvPr/>
          </p:nvSpPr>
          <p:spPr>
            <a:xfrm>
              <a:off x="10619333" y="3871802"/>
              <a:ext cx="291072" cy="149896"/>
            </a:xfrm>
            <a:custGeom>
              <a:avLst/>
              <a:gdLst>
                <a:gd name="csX0" fmla="*/ 49273 w 291072"/>
                <a:gd name="csY0" fmla="*/ 12862 h 149896"/>
                <a:gd name="csX1" fmla="*/ 256613 w 291072"/>
                <a:gd name="csY1" fmla="*/ 82935 h 149896"/>
                <a:gd name="csX2" fmla="*/ 274477 w 291072"/>
                <a:gd name="csY2" fmla="*/ 98955 h 149896"/>
                <a:gd name="csX3" fmla="*/ 291073 w 291072"/>
                <a:gd name="csY3" fmla="*/ 132840 h 149896"/>
                <a:gd name="csX4" fmla="*/ 259263 w 291072"/>
                <a:gd name="csY4" fmla="*/ 149897 h 149896"/>
                <a:gd name="csX5" fmla="*/ 263412 w 291072"/>
                <a:gd name="csY5" fmla="*/ 121775 h 149896"/>
                <a:gd name="csX6" fmla="*/ 240247 w 291072"/>
                <a:gd name="csY6" fmla="*/ 109098 h 149896"/>
                <a:gd name="csX7" fmla="*/ 196681 w 291072"/>
                <a:gd name="csY7" fmla="*/ 98149 h 149896"/>
                <a:gd name="csX8" fmla="*/ 75666 w 291072"/>
                <a:gd name="csY8" fmla="*/ 63342 h 149896"/>
                <a:gd name="csX9" fmla="*/ 16657 w 291072"/>
                <a:gd name="csY9" fmla="*/ 29343 h 149896"/>
                <a:gd name="csX10" fmla="*/ 6976 w 291072"/>
                <a:gd name="csY10" fmla="*/ 12285 h 149896"/>
                <a:gd name="csX11" fmla="*/ 24609 w 291072"/>
                <a:gd name="csY11" fmla="*/ 6177 h 149896"/>
                <a:gd name="csX12" fmla="*/ 49388 w 291072"/>
                <a:gd name="csY12" fmla="*/ 12862 h 1498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91072" h="149896">
                  <a:moveTo>
                    <a:pt x="49273" y="12862"/>
                  </a:moveTo>
                  <a:cubicBezTo>
                    <a:pt x="108744" y="54353"/>
                    <a:pt x="177895" y="77749"/>
                    <a:pt x="256613" y="82935"/>
                  </a:cubicBezTo>
                  <a:cubicBezTo>
                    <a:pt x="267216" y="85125"/>
                    <a:pt x="272863" y="87545"/>
                    <a:pt x="274477" y="98955"/>
                  </a:cubicBezTo>
                  <a:lnTo>
                    <a:pt x="291073" y="132840"/>
                  </a:lnTo>
                  <a:lnTo>
                    <a:pt x="259263" y="149897"/>
                  </a:lnTo>
                  <a:lnTo>
                    <a:pt x="263412" y="121775"/>
                  </a:lnTo>
                  <a:cubicBezTo>
                    <a:pt x="264450" y="114860"/>
                    <a:pt x="246701" y="111748"/>
                    <a:pt x="240247" y="109098"/>
                  </a:cubicBezTo>
                  <a:cubicBezTo>
                    <a:pt x="228491" y="104257"/>
                    <a:pt x="210627" y="100223"/>
                    <a:pt x="196681" y="98149"/>
                  </a:cubicBezTo>
                  <a:cubicBezTo>
                    <a:pt x="156343" y="97688"/>
                    <a:pt x="116004" y="86047"/>
                    <a:pt x="75666" y="63342"/>
                  </a:cubicBezTo>
                  <a:cubicBezTo>
                    <a:pt x="58263" y="45709"/>
                    <a:pt x="38785" y="28651"/>
                    <a:pt x="16657" y="29343"/>
                  </a:cubicBezTo>
                  <a:cubicBezTo>
                    <a:pt x="2366" y="25770"/>
                    <a:pt x="-7200" y="22889"/>
                    <a:pt x="6976" y="12285"/>
                  </a:cubicBezTo>
                  <a:cubicBezTo>
                    <a:pt x="4325" y="1567"/>
                    <a:pt x="17925" y="-3504"/>
                    <a:pt x="24609" y="6177"/>
                  </a:cubicBezTo>
                  <a:cubicBezTo>
                    <a:pt x="36019" y="-2236"/>
                    <a:pt x="52155" y="-3850"/>
                    <a:pt x="49388" y="12862"/>
                  </a:cubicBezTo>
                  <a:close/>
                </a:path>
              </a:pathLst>
            </a:custGeom>
            <a:solidFill>
              <a:srgbClr val="99C344"/>
            </a:solidFill>
            <a:ln w="11479" cap="flat">
              <a:noFill/>
              <a:prstDash val="solid"/>
              <a:miter/>
            </a:ln>
          </p:spPr>
          <p:txBody>
            <a:bodyPr/>
            <a:lstStyle/>
            <a:p>
              <a:endParaRPr lang="en-US"/>
            </a:p>
          </p:txBody>
        </p:sp>
        <p:sp>
          <p:nvSpPr>
            <p:cNvPr id="1721" name="Freeform: Shape 1720">
              <a:extLst>
                <a:ext uri="{FF2B5EF4-FFF2-40B4-BE49-F238E27FC236}">
                  <a16:creationId xmlns:a16="http://schemas.microsoft.com/office/drawing/2014/main" id="{BADF3D69-2EAF-477A-B9F7-040CAA8C5266}"/>
                </a:ext>
              </a:extLst>
            </p:cNvPr>
            <p:cNvSpPr/>
            <p:nvPr/>
          </p:nvSpPr>
          <p:spPr>
            <a:xfrm>
              <a:off x="10591041" y="3949900"/>
              <a:ext cx="129668" cy="57614"/>
            </a:xfrm>
            <a:custGeom>
              <a:avLst/>
              <a:gdLst>
                <a:gd name="csX0" fmla="*/ 87361 w 129668"/>
                <a:gd name="csY0" fmla="*/ 2416 h 57614"/>
                <a:gd name="csX1" fmla="*/ 95314 w 129668"/>
                <a:gd name="csY1" fmla="*/ 2416 h 57614"/>
                <a:gd name="csX2" fmla="*/ 104304 w 129668"/>
                <a:gd name="csY2" fmla="*/ 20280 h 57614"/>
                <a:gd name="csX3" fmla="*/ 127930 w 129668"/>
                <a:gd name="csY3" fmla="*/ 47365 h 57614"/>
                <a:gd name="csX4" fmla="*/ 122283 w 129668"/>
                <a:gd name="csY4" fmla="*/ 51975 h 57614"/>
                <a:gd name="csX5" fmla="*/ 95660 w 129668"/>
                <a:gd name="csY5" fmla="*/ 46212 h 57614"/>
                <a:gd name="csX6" fmla="*/ 85172 w 129668"/>
                <a:gd name="csY6" fmla="*/ 36992 h 57614"/>
                <a:gd name="csX7" fmla="*/ 42874 w 129668"/>
                <a:gd name="csY7" fmla="*/ 21202 h 57614"/>
                <a:gd name="csX8" fmla="*/ 0 w 129668"/>
                <a:gd name="csY8" fmla="*/ 12097 h 57614"/>
                <a:gd name="csX9" fmla="*/ 87361 w 129668"/>
                <a:gd name="csY9" fmla="*/ 2531 h 576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9668" h="57614">
                  <a:moveTo>
                    <a:pt x="87361" y="2416"/>
                  </a:moveTo>
                  <a:cubicBezTo>
                    <a:pt x="89436" y="2186"/>
                    <a:pt x="92893" y="2416"/>
                    <a:pt x="95314" y="2416"/>
                  </a:cubicBezTo>
                  <a:cubicBezTo>
                    <a:pt x="97504" y="7257"/>
                    <a:pt x="100961" y="16477"/>
                    <a:pt x="104304" y="20280"/>
                  </a:cubicBezTo>
                  <a:cubicBezTo>
                    <a:pt x="117442" y="23968"/>
                    <a:pt x="133117" y="33765"/>
                    <a:pt x="127930" y="47365"/>
                  </a:cubicBezTo>
                  <a:cubicBezTo>
                    <a:pt x="131503" y="54165"/>
                    <a:pt x="129544" y="55548"/>
                    <a:pt x="122283" y="51975"/>
                  </a:cubicBezTo>
                  <a:cubicBezTo>
                    <a:pt x="117558" y="61425"/>
                    <a:pt x="96005" y="58659"/>
                    <a:pt x="95660" y="46212"/>
                  </a:cubicBezTo>
                  <a:cubicBezTo>
                    <a:pt x="82290" y="52321"/>
                    <a:pt x="77219" y="49670"/>
                    <a:pt x="85172" y="36992"/>
                  </a:cubicBezTo>
                  <a:cubicBezTo>
                    <a:pt x="60853" y="39873"/>
                    <a:pt x="46792" y="34572"/>
                    <a:pt x="42874" y="21202"/>
                  </a:cubicBezTo>
                  <a:cubicBezTo>
                    <a:pt x="35498" y="42639"/>
                    <a:pt x="922" y="36070"/>
                    <a:pt x="0" y="12097"/>
                  </a:cubicBezTo>
                  <a:cubicBezTo>
                    <a:pt x="14983" y="687"/>
                    <a:pt x="61314" y="-3001"/>
                    <a:pt x="87361" y="2531"/>
                  </a:cubicBezTo>
                  <a:close/>
                </a:path>
              </a:pathLst>
            </a:custGeom>
            <a:solidFill>
              <a:srgbClr val="BA540B"/>
            </a:solidFill>
            <a:ln w="11479" cap="flat">
              <a:noFill/>
              <a:prstDash val="solid"/>
              <a:miter/>
            </a:ln>
          </p:spPr>
          <p:txBody>
            <a:bodyPr/>
            <a:lstStyle/>
            <a:p>
              <a:endParaRPr lang="en-US"/>
            </a:p>
          </p:txBody>
        </p:sp>
        <p:sp>
          <p:nvSpPr>
            <p:cNvPr id="1722" name="Freeform: Shape 1721">
              <a:extLst>
                <a:ext uri="{FF2B5EF4-FFF2-40B4-BE49-F238E27FC236}">
                  <a16:creationId xmlns:a16="http://schemas.microsoft.com/office/drawing/2014/main" id="{E7F185C6-74AF-735C-C701-58F56D47124E}"/>
                </a:ext>
              </a:extLst>
            </p:cNvPr>
            <p:cNvSpPr/>
            <p:nvPr/>
          </p:nvSpPr>
          <p:spPr>
            <a:xfrm>
              <a:off x="10695114" y="3935029"/>
              <a:ext cx="121015" cy="45912"/>
            </a:xfrm>
            <a:custGeom>
              <a:avLst/>
              <a:gdLst>
                <a:gd name="csX0" fmla="*/ 121015 w 121015"/>
                <a:gd name="csY0" fmla="*/ 34806 h 45912"/>
                <a:gd name="csX1" fmla="*/ 97273 w 121015"/>
                <a:gd name="csY1" fmla="*/ 45525 h 45912"/>
                <a:gd name="csX2" fmla="*/ 17518 w 121015"/>
                <a:gd name="csY2" fmla="*/ 17864 h 45912"/>
                <a:gd name="csX3" fmla="*/ 0 w 121015"/>
                <a:gd name="csY3" fmla="*/ 0 h 45912"/>
                <a:gd name="csX4" fmla="*/ 121015 w 121015"/>
                <a:gd name="csY4" fmla="*/ 34806 h 45912"/>
              </a:gdLst>
              <a:ahLst/>
              <a:cxnLst>
                <a:cxn ang="0">
                  <a:pos x="csX0" y="csY0"/>
                </a:cxn>
                <a:cxn ang="0">
                  <a:pos x="csX1" y="csY1"/>
                </a:cxn>
                <a:cxn ang="0">
                  <a:pos x="csX2" y="csY2"/>
                </a:cxn>
                <a:cxn ang="0">
                  <a:pos x="csX3" y="csY3"/>
                </a:cxn>
                <a:cxn ang="0">
                  <a:pos x="csX4" y="csY4"/>
                </a:cxn>
              </a:cxnLst>
              <a:rect l="l" t="t" r="r" b="b"/>
              <a:pathLst>
                <a:path w="121015" h="45912">
                  <a:moveTo>
                    <a:pt x="121015" y="34806"/>
                  </a:moveTo>
                  <a:cubicBezTo>
                    <a:pt x="119517" y="39301"/>
                    <a:pt x="103843" y="47830"/>
                    <a:pt x="97273" y="45525"/>
                  </a:cubicBezTo>
                  <a:lnTo>
                    <a:pt x="17518" y="17864"/>
                  </a:lnTo>
                  <a:lnTo>
                    <a:pt x="0" y="0"/>
                  </a:lnTo>
                  <a:cubicBezTo>
                    <a:pt x="54745" y="4034"/>
                    <a:pt x="72840" y="27661"/>
                    <a:pt x="121015" y="34806"/>
                  </a:cubicBezTo>
                  <a:close/>
                </a:path>
              </a:pathLst>
            </a:custGeom>
            <a:solidFill>
              <a:srgbClr val="C9C31C"/>
            </a:solidFill>
            <a:ln w="11479" cap="flat">
              <a:noFill/>
              <a:prstDash val="solid"/>
              <a:miter/>
            </a:ln>
          </p:spPr>
          <p:txBody>
            <a:bodyPr/>
            <a:lstStyle/>
            <a:p>
              <a:endParaRPr lang="en-US"/>
            </a:p>
          </p:txBody>
        </p:sp>
        <p:sp>
          <p:nvSpPr>
            <p:cNvPr id="1723" name="Freeform: Shape 1722">
              <a:extLst>
                <a:ext uri="{FF2B5EF4-FFF2-40B4-BE49-F238E27FC236}">
                  <a16:creationId xmlns:a16="http://schemas.microsoft.com/office/drawing/2014/main" id="{D6CD9599-750D-280B-041E-2A1675CB835F}"/>
                </a:ext>
              </a:extLst>
            </p:cNvPr>
            <p:cNvSpPr/>
            <p:nvPr/>
          </p:nvSpPr>
          <p:spPr>
            <a:xfrm>
              <a:off x="10712208" y="3970066"/>
              <a:ext cx="93202" cy="49434"/>
            </a:xfrm>
            <a:custGeom>
              <a:avLst/>
              <a:gdLst>
                <a:gd name="csX0" fmla="*/ 93203 w 93202"/>
                <a:gd name="csY0" fmla="*/ 33538 h 49434"/>
                <a:gd name="csX1" fmla="*/ 26587 w 93202"/>
                <a:gd name="csY1" fmla="*/ 25701 h 49434"/>
                <a:gd name="csX2" fmla="*/ 425 w 93202"/>
                <a:gd name="csY2" fmla="*/ 0 h 49434"/>
                <a:gd name="csX3" fmla="*/ 93203 w 93202"/>
                <a:gd name="csY3" fmla="*/ 33423 h 49434"/>
              </a:gdLst>
              <a:ahLst/>
              <a:cxnLst>
                <a:cxn ang="0">
                  <a:pos x="csX0" y="csY0"/>
                </a:cxn>
                <a:cxn ang="0">
                  <a:pos x="csX1" y="csY1"/>
                </a:cxn>
                <a:cxn ang="0">
                  <a:pos x="csX2" y="csY2"/>
                </a:cxn>
                <a:cxn ang="0">
                  <a:pos x="csX3" y="csY3"/>
                </a:cxn>
              </a:cxnLst>
              <a:rect l="l" t="t" r="r" b="b"/>
              <a:pathLst>
                <a:path w="93202" h="49434">
                  <a:moveTo>
                    <a:pt x="93203" y="33538"/>
                  </a:moveTo>
                  <a:cubicBezTo>
                    <a:pt x="92050" y="59470"/>
                    <a:pt x="23129" y="51403"/>
                    <a:pt x="26587" y="25701"/>
                  </a:cubicBezTo>
                  <a:cubicBezTo>
                    <a:pt x="12987" y="23512"/>
                    <a:pt x="-2802" y="14637"/>
                    <a:pt x="425" y="0"/>
                  </a:cubicBezTo>
                  <a:cubicBezTo>
                    <a:pt x="26357" y="0"/>
                    <a:pt x="71420" y="21322"/>
                    <a:pt x="93203" y="33423"/>
                  </a:cubicBezTo>
                  <a:close/>
                </a:path>
              </a:pathLst>
            </a:custGeom>
            <a:solidFill>
              <a:srgbClr val="836106"/>
            </a:solidFill>
            <a:ln w="11479" cap="flat">
              <a:noFill/>
              <a:prstDash val="solid"/>
              <a:miter/>
            </a:ln>
          </p:spPr>
          <p:txBody>
            <a:bodyPr/>
            <a:lstStyle/>
            <a:p>
              <a:endParaRPr lang="en-US"/>
            </a:p>
          </p:txBody>
        </p:sp>
        <p:sp>
          <p:nvSpPr>
            <p:cNvPr id="1724" name="Freeform: Shape 1723">
              <a:extLst>
                <a:ext uri="{FF2B5EF4-FFF2-40B4-BE49-F238E27FC236}">
                  <a16:creationId xmlns:a16="http://schemas.microsoft.com/office/drawing/2014/main" id="{7FA76D99-BEE8-F5C0-DE97-E1FE5DD132D7}"/>
                </a:ext>
              </a:extLst>
            </p:cNvPr>
            <p:cNvSpPr/>
            <p:nvPr/>
          </p:nvSpPr>
          <p:spPr>
            <a:xfrm>
              <a:off x="10701121" y="3987945"/>
              <a:ext cx="121827" cy="37005"/>
            </a:xfrm>
            <a:custGeom>
              <a:avLst/>
              <a:gdLst>
                <a:gd name="csX0" fmla="*/ 37674 w 121827"/>
                <a:gd name="csY0" fmla="*/ 7937 h 37005"/>
                <a:gd name="csX1" fmla="*/ 104290 w 121827"/>
                <a:gd name="csY1" fmla="*/ 15774 h 37005"/>
                <a:gd name="csX2" fmla="*/ 121693 w 121827"/>
                <a:gd name="csY2" fmla="*/ 20269 h 37005"/>
                <a:gd name="csX3" fmla="*/ 114317 w 121827"/>
                <a:gd name="csY3" fmla="*/ 35483 h 37005"/>
                <a:gd name="csX4" fmla="*/ 53003 w 121827"/>
                <a:gd name="csY4" fmla="*/ 34676 h 37005"/>
                <a:gd name="csX5" fmla="*/ 12664 w 121827"/>
                <a:gd name="csY5" fmla="*/ 24534 h 37005"/>
                <a:gd name="csX6" fmla="*/ 12319 w 121827"/>
                <a:gd name="csY6" fmla="*/ 14046 h 37005"/>
                <a:gd name="csX7" fmla="*/ 17966 w 121827"/>
                <a:gd name="csY7" fmla="*/ 9436 h 37005"/>
                <a:gd name="csX8" fmla="*/ 37789 w 121827"/>
                <a:gd name="csY8" fmla="*/ 8053 h 370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827" h="37005">
                  <a:moveTo>
                    <a:pt x="37674" y="7937"/>
                  </a:moveTo>
                  <a:cubicBezTo>
                    <a:pt x="56460" y="23842"/>
                    <a:pt x="85619" y="32025"/>
                    <a:pt x="104290" y="15774"/>
                  </a:cubicBezTo>
                  <a:cubicBezTo>
                    <a:pt x="107978" y="17849"/>
                    <a:pt x="123422" y="16466"/>
                    <a:pt x="121693" y="20269"/>
                  </a:cubicBezTo>
                  <a:lnTo>
                    <a:pt x="114317" y="35483"/>
                  </a:lnTo>
                  <a:cubicBezTo>
                    <a:pt x="95761" y="37788"/>
                    <a:pt x="72365" y="37442"/>
                    <a:pt x="53003" y="34676"/>
                  </a:cubicBezTo>
                  <a:cubicBezTo>
                    <a:pt x="41823" y="33062"/>
                    <a:pt x="24074" y="27645"/>
                    <a:pt x="12664" y="24534"/>
                  </a:cubicBezTo>
                  <a:cubicBezTo>
                    <a:pt x="-4047" y="26723"/>
                    <a:pt x="-4278" y="19808"/>
                    <a:pt x="12319" y="14046"/>
                  </a:cubicBezTo>
                  <a:lnTo>
                    <a:pt x="17966" y="9436"/>
                  </a:lnTo>
                  <a:cubicBezTo>
                    <a:pt x="13471" y="-2666"/>
                    <a:pt x="20040" y="-3127"/>
                    <a:pt x="37789" y="8053"/>
                  </a:cubicBezTo>
                  <a:close/>
                </a:path>
              </a:pathLst>
            </a:custGeom>
            <a:solidFill>
              <a:srgbClr val="BA6E07"/>
            </a:solidFill>
            <a:ln w="11479" cap="flat">
              <a:noFill/>
              <a:prstDash val="solid"/>
              <a:miter/>
            </a:ln>
          </p:spPr>
          <p:txBody>
            <a:bodyPr/>
            <a:lstStyle/>
            <a:p>
              <a:endParaRPr lang="en-US"/>
            </a:p>
          </p:txBody>
        </p:sp>
        <p:sp>
          <p:nvSpPr>
            <p:cNvPr id="1725" name="Freeform: Shape 1724">
              <a:extLst>
                <a:ext uri="{FF2B5EF4-FFF2-40B4-BE49-F238E27FC236}">
                  <a16:creationId xmlns:a16="http://schemas.microsoft.com/office/drawing/2014/main" id="{EB18B64F-9D2E-52C7-0339-B244EA9135AA}"/>
                </a:ext>
              </a:extLst>
            </p:cNvPr>
            <p:cNvSpPr/>
            <p:nvPr/>
          </p:nvSpPr>
          <p:spPr>
            <a:xfrm>
              <a:off x="10695345" y="3970181"/>
              <a:ext cx="43450" cy="27084"/>
            </a:xfrm>
            <a:custGeom>
              <a:avLst/>
              <a:gdLst>
                <a:gd name="csX0" fmla="*/ 17288 w 43450"/>
                <a:gd name="csY0" fmla="*/ 0 h 27084"/>
                <a:gd name="csX1" fmla="*/ 43450 w 43450"/>
                <a:gd name="csY1" fmla="*/ 25701 h 27084"/>
                <a:gd name="csX2" fmla="*/ 23627 w 43450"/>
                <a:gd name="csY2" fmla="*/ 27084 h 27084"/>
                <a:gd name="csX3" fmla="*/ 0 w 43450"/>
                <a:gd name="csY3" fmla="*/ 0 h 27084"/>
                <a:gd name="csX4" fmla="*/ 17288 w 43450"/>
                <a:gd name="csY4" fmla="*/ 0 h 27084"/>
              </a:gdLst>
              <a:ahLst/>
              <a:cxnLst>
                <a:cxn ang="0">
                  <a:pos x="csX0" y="csY0"/>
                </a:cxn>
                <a:cxn ang="0">
                  <a:pos x="csX1" y="csY1"/>
                </a:cxn>
                <a:cxn ang="0">
                  <a:pos x="csX2" y="csY2"/>
                </a:cxn>
                <a:cxn ang="0">
                  <a:pos x="csX3" y="csY3"/>
                </a:cxn>
                <a:cxn ang="0">
                  <a:pos x="csX4" y="csY4"/>
                </a:cxn>
              </a:cxnLst>
              <a:rect l="l" t="t" r="r" b="b"/>
              <a:pathLst>
                <a:path w="43450" h="27084">
                  <a:moveTo>
                    <a:pt x="17288" y="0"/>
                  </a:moveTo>
                  <a:lnTo>
                    <a:pt x="43450" y="25701"/>
                  </a:lnTo>
                  <a:lnTo>
                    <a:pt x="23627" y="27084"/>
                  </a:lnTo>
                  <a:lnTo>
                    <a:pt x="0" y="0"/>
                  </a:lnTo>
                  <a:lnTo>
                    <a:pt x="17288" y="0"/>
                  </a:lnTo>
                  <a:close/>
                </a:path>
              </a:pathLst>
            </a:custGeom>
            <a:solidFill>
              <a:srgbClr val="8B5405"/>
            </a:solidFill>
            <a:ln w="11479" cap="flat">
              <a:noFill/>
              <a:prstDash val="solid"/>
              <a:miter/>
            </a:ln>
          </p:spPr>
          <p:txBody>
            <a:bodyPr/>
            <a:lstStyle/>
            <a:p>
              <a:endParaRPr lang="en-US"/>
            </a:p>
          </p:txBody>
        </p:sp>
        <p:sp>
          <p:nvSpPr>
            <p:cNvPr id="1726" name="Freeform: Shape 1725">
              <a:extLst>
                <a:ext uri="{FF2B5EF4-FFF2-40B4-BE49-F238E27FC236}">
                  <a16:creationId xmlns:a16="http://schemas.microsoft.com/office/drawing/2014/main" id="{1689DE37-E503-2715-522C-D42EE25958C2}"/>
                </a:ext>
              </a:extLst>
            </p:cNvPr>
            <p:cNvSpPr/>
            <p:nvPr/>
          </p:nvSpPr>
          <p:spPr>
            <a:xfrm>
              <a:off x="10637224" y="3845828"/>
              <a:ext cx="271799" cy="106834"/>
            </a:xfrm>
            <a:custGeom>
              <a:avLst/>
              <a:gdLst>
                <a:gd name="csX0" fmla="*/ 82900 w 271799"/>
                <a:gd name="csY0" fmla="*/ 47940 h 106834"/>
                <a:gd name="csX1" fmla="*/ 166573 w 271799"/>
                <a:gd name="csY1" fmla="*/ 42984 h 106834"/>
                <a:gd name="csX2" fmla="*/ 229962 w 271799"/>
                <a:gd name="csY2" fmla="*/ 37337 h 106834"/>
                <a:gd name="csX3" fmla="*/ 265806 w 271799"/>
                <a:gd name="csY3" fmla="*/ 73065 h 106834"/>
                <a:gd name="csX4" fmla="*/ 266036 w 271799"/>
                <a:gd name="csY4" fmla="*/ 81479 h 106834"/>
                <a:gd name="csX5" fmla="*/ 256470 w 271799"/>
                <a:gd name="csY5" fmla="*/ 106834 h 106834"/>
                <a:gd name="csX6" fmla="*/ 31382 w 271799"/>
                <a:gd name="csY6" fmla="*/ 38835 h 106834"/>
                <a:gd name="csX7" fmla="*/ 6603 w 271799"/>
                <a:gd name="csY7" fmla="*/ 32151 h 106834"/>
                <a:gd name="csX8" fmla="*/ 14786 w 271799"/>
                <a:gd name="csY8" fmla="*/ 20625 h 106834"/>
                <a:gd name="csX9" fmla="*/ 82785 w 271799"/>
                <a:gd name="csY9" fmla="*/ 47940 h 1068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799" h="106834">
                  <a:moveTo>
                    <a:pt x="82900" y="47940"/>
                  </a:moveTo>
                  <a:cubicBezTo>
                    <a:pt x="108947" y="45866"/>
                    <a:pt x="136838" y="44252"/>
                    <a:pt x="166573" y="42984"/>
                  </a:cubicBezTo>
                  <a:cubicBezTo>
                    <a:pt x="192620" y="31574"/>
                    <a:pt x="213712" y="29730"/>
                    <a:pt x="229962" y="37337"/>
                  </a:cubicBezTo>
                  <a:cubicBezTo>
                    <a:pt x="245867" y="44828"/>
                    <a:pt x="260735" y="56008"/>
                    <a:pt x="265806" y="73065"/>
                  </a:cubicBezTo>
                  <a:cubicBezTo>
                    <a:pt x="273758" y="75370"/>
                    <a:pt x="273758" y="78252"/>
                    <a:pt x="266036" y="81479"/>
                  </a:cubicBezTo>
                  <a:lnTo>
                    <a:pt x="256470" y="106834"/>
                  </a:lnTo>
                  <a:cubicBezTo>
                    <a:pt x="181210" y="105105"/>
                    <a:pt x="92466" y="88279"/>
                    <a:pt x="31382" y="38835"/>
                  </a:cubicBezTo>
                  <a:lnTo>
                    <a:pt x="6603" y="32151"/>
                  </a:lnTo>
                  <a:cubicBezTo>
                    <a:pt x="-6651" y="27195"/>
                    <a:pt x="2108" y="17629"/>
                    <a:pt x="14786" y="20625"/>
                  </a:cubicBezTo>
                  <a:cubicBezTo>
                    <a:pt x="54317" y="-15218"/>
                    <a:pt x="77253" y="-3232"/>
                    <a:pt x="82785" y="47940"/>
                  </a:cubicBezTo>
                  <a:close/>
                </a:path>
              </a:pathLst>
            </a:custGeom>
            <a:solidFill>
              <a:srgbClr val="3DA346"/>
            </a:solidFill>
            <a:ln w="11479" cap="flat">
              <a:noFill/>
              <a:prstDash val="solid"/>
              <a:miter/>
            </a:ln>
          </p:spPr>
          <p:txBody>
            <a:bodyPr/>
            <a:lstStyle/>
            <a:p>
              <a:endParaRPr lang="en-US"/>
            </a:p>
          </p:txBody>
        </p:sp>
        <p:sp>
          <p:nvSpPr>
            <p:cNvPr id="1727" name="Freeform: Shape 1726">
              <a:extLst>
                <a:ext uri="{FF2B5EF4-FFF2-40B4-BE49-F238E27FC236}">
                  <a16:creationId xmlns:a16="http://schemas.microsoft.com/office/drawing/2014/main" id="{943B6D11-D9E2-EC35-7EB9-BFE0E01A8312}"/>
                </a:ext>
              </a:extLst>
            </p:cNvPr>
            <p:cNvSpPr/>
            <p:nvPr/>
          </p:nvSpPr>
          <p:spPr>
            <a:xfrm>
              <a:off x="10668722" y="3884663"/>
              <a:ext cx="225203" cy="86093"/>
            </a:xfrm>
            <a:custGeom>
              <a:avLst/>
              <a:gdLst>
                <a:gd name="csX0" fmla="*/ 225088 w 225203"/>
                <a:gd name="csY0" fmla="*/ 67999 h 86093"/>
                <a:gd name="csX1" fmla="*/ 225088 w 225203"/>
                <a:gd name="csY1" fmla="*/ 86094 h 86093"/>
                <a:gd name="csX2" fmla="*/ 140032 w 225203"/>
                <a:gd name="csY2" fmla="*/ 64426 h 86093"/>
                <a:gd name="csX3" fmla="*/ 39071 w 225203"/>
                <a:gd name="csY3" fmla="*/ 37572 h 86093"/>
                <a:gd name="csX4" fmla="*/ 0 w 225203"/>
                <a:gd name="csY4" fmla="*/ 0 h 86093"/>
                <a:gd name="csX5" fmla="*/ 110758 w 225203"/>
                <a:gd name="csY5" fmla="*/ 46447 h 86093"/>
                <a:gd name="csX6" fmla="*/ 225203 w 225203"/>
                <a:gd name="csY6" fmla="*/ 67999 h 860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5203" h="86093">
                  <a:moveTo>
                    <a:pt x="225088" y="67999"/>
                  </a:moveTo>
                  <a:lnTo>
                    <a:pt x="225088" y="86094"/>
                  </a:lnTo>
                  <a:cubicBezTo>
                    <a:pt x="201346" y="69728"/>
                    <a:pt x="171611" y="72840"/>
                    <a:pt x="140032" y="64426"/>
                  </a:cubicBezTo>
                  <a:lnTo>
                    <a:pt x="39071" y="37572"/>
                  </a:lnTo>
                  <a:cubicBezTo>
                    <a:pt x="26393" y="34230"/>
                    <a:pt x="6800" y="9220"/>
                    <a:pt x="0" y="0"/>
                  </a:cubicBezTo>
                  <a:cubicBezTo>
                    <a:pt x="66962" y="4380"/>
                    <a:pt x="-14291" y="15444"/>
                    <a:pt x="110758" y="46447"/>
                  </a:cubicBezTo>
                  <a:cubicBezTo>
                    <a:pt x="207916" y="70535"/>
                    <a:pt x="163543" y="49213"/>
                    <a:pt x="225203" y="67999"/>
                  </a:cubicBezTo>
                  <a:close/>
                </a:path>
              </a:pathLst>
            </a:custGeom>
            <a:solidFill>
              <a:srgbClr val="6FB752"/>
            </a:solidFill>
            <a:ln w="11479" cap="flat">
              <a:noFill/>
              <a:prstDash val="solid"/>
              <a:miter/>
            </a:ln>
          </p:spPr>
          <p:txBody>
            <a:bodyPr/>
            <a:lstStyle/>
            <a:p>
              <a:endParaRPr lang="en-US"/>
            </a:p>
          </p:txBody>
        </p:sp>
        <p:sp>
          <p:nvSpPr>
            <p:cNvPr id="1728" name="Freeform: Shape 1727">
              <a:extLst>
                <a:ext uri="{FF2B5EF4-FFF2-40B4-BE49-F238E27FC236}">
                  <a16:creationId xmlns:a16="http://schemas.microsoft.com/office/drawing/2014/main" id="{E69F41AE-0FBB-0D38-584B-3A8916C5EE41}"/>
                </a:ext>
              </a:extLst>
            </p:cNvPr>
            <p:cNvSpPr/>
            <p:nvPr/>
          </p:nvSpPr>
          <p:spPr>
            <a:xfrm>
              <a:off x="10896053" y="3890563"/>
              <a:ext cx="55063" cy="54888"/>
            </a:xfrm>
            <a:custGeom>
              <a:avLst/>
              <a:gdLst>
                <a:gd name="csX0" fmla="*/ 41092 w 55063"/>
                <a:gd name="csY0" fmla="*/ 2399 h 54888"/>
                <a:gd name="csX1" fmla="*/ 41092 w 55063"/>
                <a:gd name="csY1" fmla="*/ 36168 h 54888"/>
                <a:gd name="csX2" fmla="*/ 18272 w 55063"/>
                <a:gd name="csY2" fmla="*/ 38819 h 54888"/>
                <a:gd name="csX3" fmla="*/ 7323 w 55063"/>
                <a:gd name="csY3" fmla="*/ 36744 h 54888"/>
                <a:gd name="csX4" fmla="*/ 7092 w 55063"/>
                <a:gd name="csY4" fmla="*/ 28331 h 54888"/>
                <a:gd name="csX5" fmla="*/ 6401 w 55063"/>
                <a:gd name="csY5" fmla="*/ 10697 h 54888"/>
                <a:gd name="csX6" fmla="*/ 41207 w 55063"/>
                <a:gd name="csY6" fmla="*/ 2284 h 548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063" h="54888">
                  <a:moveTo>
                    <a:pt x="41092" y="2399"/>
                  </a:moveTo>
                  <a:cubicBezTo>
                    <a:pt x="58610" y="5050"/>
                    <a:pt x="60800" y="35246"/>
                    <a:pt x="41092" y="36168"/>
                  </a:cubicBezTo>
                  <a:cubicBezTo>
                    <a:pt x="38556" y="60371"/>
                    <a:pt x="28299" y="60947"/>
                    <a:pt x="18272" y="38819"/>
                  </a:cubicBezTo>
                  <a:lnTo>
                    <a:pt x="7323" y="36744"/>
                  </a:lnTo>
                  <a:cubicBezTo>
                    <a:pt x="8015" y="34900"/>
                    <a:pt x="7323" y="31327"/>
                    <a:pt x="7092" y="28331"/>
                  </a:cubicBezTo>
                  <a:cubicBezTo>
                    <a:pt x="-2128" y="17958"/>
                    <a:pt x="-2358" y="12080"/>
                    <a:pt x="6401" y="10697"/>
                  </a:cubicBezTo>
                  <a:cubicBezTo>
                    <a:pt x="11357" y="1938"/>
                    <a:pt x="31756" y="-3249"/>
                    <a:pt x="41207" y="2284"/>
                  </a:cubicBezTo>
                  <a:close/>
                </a:path>
              </a:pathLst>
            </a:custGeom>
            <a:solidFill>
              <a:srgbClr val="8B2B06"/>
            </a:solidFill>
            <a:ln w="11479" cap="flat">
              <a:noFill/>
              <a:prstDash val="solid"/>
              <a:miter/>
            </a:ln>
          </p:spPr>
          <p:txBody>
            <a:bodyPr/>
            <a:lstStyle/>
            <a:p>
              <a:endParaRPr lang="en-US"/>
            </a:p>
          </p:txBody>
        </p:sp>
        <p:sp>
          <p:nvSpPr>
            <p:cNvPr id="1729" name="Freeform: Shape 1728">
              <a:extLst>
                <a:ext uri="{FF2B5EF4-FFF2-40B4-BE49-F238E27FC236}">
                  <a16:creationId xmlns:a16="http://schemas.microsoft.com/office/drawing/2014/main" id="{99F321BF-4D93-2BEC-2B2A-82936C9CED94}"/>
                </a:ext>
              </a:extLst>
            </p:cNvPr>
            <p:cNvSpPr/>
            <p:nvPr/>
          </p:nvSpPr>
          <p:spPr>
            <a:xfrm>
              <a:off x="10914325" y="3925977"/>
              <a:ext cx="39229" cy="49336"/>
            </a:xfrm>
            <a:custGeom>
              <a:avLst/>
              <a:gdLst>
                <a:gd name="csX0" fmla="*/ 22820 w 39229"/>
                <a:gd name="csY0" fmla="*/ 754 h 49336"/>
                <a:gd name="csX1" fmla="*/ 25125 w 39229"/>
                <a:gd name="csY1" fmla="*/ 17004 h 49336"/>
                <a:gd name="csX2" fmla="*/ 29389 w 39229"/>
                <a:gd name="csY2" fmla="*/ 42244 h 49336"/>
                <a:gd name="csX3" fmla="*/ 14407 w 39229"/>
                <a:gd name="csY3" fmla="*/ 42936 h 49336"/>
                <a:gd name="csX4" fmla="*/ 0 w 39229"/>
                <a:gd name="csY4" fmla="*/ 3174 h 49336"/>
                <a:gd name="csX5" fmla="*/ 22820 w 39229"/>
                <a:gd name="csY5" fmla="*/ 523 h 49336"/>
              </a:gdLst>
              <a:ahLst/>
              <a:cxnLst>
                <a:cxn ang="0">
                  <a:pos x="csX0" y="csY0"/>
                </a:cxn>
                <a:cxn ang="0">
                  <a:pos x="csX1" y="csY1"/>
                </a:cxn>
                <a:cxn ang="0">
                  <a:pos x="csX2" y="csY2"/>
                </a:cxn>
                <a:cxn ang="0">
                  <a:pos x="csX3" y="csY3"/>
                </a:cxn>
                <a:cxn ang="0">
                  <a:pos x="csX4" y="csY4"/>
                </a:cxn>
                <a:cxn ang="0">
                  <a:pos x="csX5" y="csY5"/>
                </a:cxn>
              </a:cxnLst>
              <a:rect l="l" t="t" r="r" b="b"/>
              <a:pathLst>
                <a:path w="39229" h="49336">
                  <a:moveTo>
                    <a:pt x="22820" y="754"/>
                  </a:moveTo>
                  <a:cubicBezTo>
                    <a:pt x="39877" y="-3280"/>
                    <a:pt x="40223" y="9858"/>
                    <a:pt x="25125" y="17004"/>
                  </a:cubicBezTo>
                  <a:cubicBezTo>
                    <a:pt x="42528" y="11126"/>
                    <a:pt x="43681" y="36712"/>
                    <a:pt x="29389" y="42244"/>
                  </a:cubicBezTo>
                  <a:cubicBezTo>
                    <a:pt x="29389" y="51465"/>
                    <a:pt x="24318" y="51695"/>
                    <a:pt x="14407" y="42936"/>
                  </a:cubicBezTo>
                  <a:cubicBezTo>
                    <a:pt x="5647" y="32448"/>
                    <a:pt x="691" y="17465"/>
                    <a:pt x="0" y="3174"/>
                  </a:cubicBezTo>
                  <a:lnTo>
                    <a:pt x="22820" y="523"/>
                  </a:lnTo>
                  <a:close/>
                </a:path>
              </a:pathLst>
            </a:custGeom>
            <a:solidFill>
              <a:srgbClr val="9D4E09"/>
            </a:solidFill>
            <a:ln w="11479" cap="flat">
              <a:noFill/>
              <a:prstDash val="solid"/>
              <a:miter/>
            </a:ln>
          </p:spPr>
          <p:txBody>
            <a:bodyPr/>
            <a:lstStyle/>
            <a:p>
              <a:endParaRPr lang="en-US"/>
            </a:p>
          </p:txBody>
        </p:sp>
        <p:sp>
          <p:nvSpPr>
            <p:cNvPr id="1730" name="Freeform: Shape 1729">
              <a:extLst>
                <a:ext uri="{FF2B5EF4-FFF2-40B4-BE49-F238E27FC236}">
                  <a16:creationId xmlns:a16="http://schemas.microsoft.com/office/drawing/2014/main" id="{CF45DB3D-1D8C-F6E7-1FFA-0E3630DABAFB}"/>
                </a:ext>
              </a:extLst>
            </p:cNvPr>
            <p:cNvSpPr/>
            <p:nvPr/>
          </p:nvSpPr>
          <p:spPr>
            <a:xfrm>
              <a:off x="10928731" y="3958630"/>
              <a:ext cx="33999" cy="29876"/>
            </a:xfrm>
            <a:custGeom>
              <a:avLst/>
              <a:gdLst>
                <a:gd name="csX0" fmla="*/ 14983 w 33999"/>
                <a:gd name="csY0" fmla="*/ 9707 h 29876"/>
                <a:gd name="csX1" fmla="*/ 33999 w 33999"/>
                <a:gd name="csY1" fmla="*/ 20195 h 29876"/>
                <a:gd name="csX2" fmla="*/ 33999 w 33999"/>
                <a:gd name="csY2" fmla="*/ 28839 h 29876"/>
                <a:gd name="csX3" fmla="*/ 15674 w 33999"/>
                <a:gd name="csY3" fmla="*/ 29876 h 29876"/>
                <a:gd name="csX4" fmla="*/ 0 w 33999"/>
                <a:gd name="csY4" fmla="*/ 10514 h 29876"/>
                <a:gd name="csX5" fmla="*/ 14983 w 33999"/>
                <a:gd name="csY5" fmla="*/ 9822 h 29876"/>
              </a:gdLst>
              <a:ahLst/>
              <a:cxnLst>
                <a:cxn ang="0">
                  <a:pos x="csX0" y="csY0"/>
                </a:cxn>
                <a:cxn ang="0">
                  <a:pos x="csX1" y="csY1"/>
                </a:cxn>
                <a:cxn ang="0">
                  <a:pos x="csX2" y="csY2"/>
                </a:cxn>
                <a:cxn ang="0">
                  <a:pos x="csX3" y="csY3"/>
                </a:cxn>
                <a:cxn ang="0">
                  <a:pos x="csX4" y="csY4"/>
                </a:cxn>
                <a:cxn ang="0">
                  <a:pos x="csX5" y="csY5"/>
                </a:cxn>
              </a:cxnLst>
              <a:rect l="l" t="t" r="r" b="b"/>
              <a:pathLst>
                <a:path w="33999" h="29876">
                  <a:moveTo>
                    <a:pt x="14983" y="9707"/>
                  </a:moveTo>
                  <a:cubicBezTo>
                    <a:pt x="23281" y="-6083"/>
                    <a:pt x="29620" y="-2625"/>
                    <a:pt x="33999" y="20195"/>
                  </a:cubicBezTo>
                  <a:lnTo>
                    <a:pt x="33999" y="28839"/>
                  </a:lnTo>
                  <a:lnTo>
                    <a:pt x="15674" y="29876"/>
                  </a:lnTo>
                  <a:lnTo>
                    <a:pt x="0" y="10514"/>
                  </a:lnTo>
                  <a:lnTo>
                    <a:pt x="14983" y="9822"/>
                  </a:lnTo>
                  <a:close/>
                </a:path>
              </a:pathLst>
            </a:custGeom>
            <a:solidFill>
              <a:srgbClr val="8D5406"/>
            </a:solidFill>
            <a:ln w="11479" cap="flat">
              <a:noFill/>
              <a:prstDash val="solid"/>
              <a:miter/>
            </a:ln>
          </p:spPr>
          <p:txBody>
            <a:bodyPr/>
            <a:lstStyle/>
            <a:p>
              <a:endParaRPr lang="en-US"/>
            </a:p>
          </p:txBody>
        </p:sp>
        <p:sp>
          <p:nvSpPr>
            <p:cNvPr id="1731" name="Freeform: Shape 1730">
              <a:extLst>
                <a:ext uri="{FF2B5EF4-FFF2-40B4-BE49-F238E27FC236}">
                  <a16:creationId xmlns:a16="http://schemas.microsoft.com/office/drawing/2014/main" id="{4ECC01FB-AB7A-6440-D18C-071663DB4EBB}"/>
                </a:ext>
              </a:extLst>
            </p:cNvPr>
            <p:cNvSpPr/>
            <p:nvPr/>
          </p:nvSpPr>
          <p:spPr>
            <a:xfrm>
              <a:off x="10962846" y="4011902"/>
              <a:ext cx="25586" cy="18555"/>
            </a:xfrm>
            <a:custGeom>
              <a:avLst/>
              <a:gdLst>
                <a:gd name="csX0" fmla="*/ 25586 w 25586"/>
                <a:gd name="csY0" fmla="*/ 0 h 18555"/>
                <a:gd name="csX1" fmla="*/ 24664 w 25586"/>
                <a:gd name="csY1" fmla="*/ 13485 h 18555"/>
                <a:gd name="csX2" fmla="*/ 8644 w 25586"/>
                <a:gd name="csY2" fmla="*/ 18556 h 18555"/>
                <a:gd name="csX3" fmla="*/ 0 w 25586"/>
                <a:gd name="csY3" fmla="*/ 1383 h 18555"/>
                <a:gd name="csX4" fmla="*/ 25586 w 25586"/>
                <a:gd name="csY4" fmla="*/ 115 h 18555"/>
              </a:gdLst>
              <a:ahLst/>
              <a:cxnLst>
                <a:cxn ang="0">
                  <a:pos x="csX0" y="csY0"/>
                </a:cxn>
                <a:cxn ang="0">
                  <a:pos x="csX1" y="csY1"/>
                </a:cxn>
                <a:cxn ang="0">
                  <a:pos x="csX2" y="csY2"/>
                </a:cxn>
                <a:cxn ang="0">
                  <a:pos x="csX3" y="csY3"/>
                </a:cxn>
                <a:cxn ang="0">
                  <a:pos x="csX4" y="csY4"/>
                </a:cxn>
              </a:cxnLst>
              <a:rect l="l" t="t" r="r" b="b"/>
              <a:pathLst>
                <a:path w="25586" h="18555">
                  <a:moveTo>
                    <a:pt x="25586" y="0"/>
                  </a:moveTo>
                  <a:cubicBezTo>
                    <a:pt x="25471" y="2305"/>
                    <a:pt x="25125" y="10142"/>
                    <a:pt x="24664" y="13485"/>
                  </a:cubicBezTo>
                  <a:cubicBezTo>
                    <a:pt x="24088" y="18095"/>
                    <a:pt x="13139" y="18210"/>
                    <a:pt x="8644" y="18556"/>
                  </a:cubicBezTo>
                  <a:lnTo>
                    <a:pt x="0" y="1383"/>
                  </a:lnTo>
                  <a:lnTo>
                    <a:pt x="25586" y="115"/>
                  </a:lnTo>
                  <a:close/>
                </a:path>
              </a:pathLst>
            </a:custGeom>
            <a:solidFill>
              <a:srgbClr val="DC0C1B"/>
            </a:solidFill>
            <a:ln w="11479" cap="flat">
              <a:noFill/>
              <a:prstDash val="solid"/>
              <a:miter/>
            </a:ln>
          </p:spPr>
          <p:txBody>
            <a:bodyPr/>
            <a:lstStyle/>
            <a:p>
              <a:endParaRPr lang="en-US"/>
            </a:p>
          </p:txBody>
        </p:sp>
        <p:sp>
          <p:nvSpPr>
            <p:cNvPr id="1732" name="Freeform: Shape 1731">
              <a:extLst>
                <a:ext uri="{FF2B5EF4-FFF2-40B4-BE49-F238E27FC236}">
                  <a16:creationId xmlns:a16="http://schemas.microsoft.com/office/drawing/2014/main" id="{FA78B480-7273-8318-5A87-DE4DB8C367C9}"/>
                </a:ext>
              </a:extLst>
            </p:cNvPr>
            <p:cNvSpPr/>
            <p:nvPr/>
          </p:nvSpPr>
          <p:spPr>
            <a:xfrm>
              <a:off x="10618884" y="4016897"/>
              <a:ext cx="86834" cy="22205"/>
            </a:xfrm>
            <a:custGeom>
              <a:avLst/>
              <a:gdLst>
                <a:gd name="csX0" fmla="*/ 86488 w 86834"/>
                <a:gd name="csY0" fmla="*/ 4226 h 22205"/>
                <a:gd name="csX1" fmla="*/ 86834 w 86834"/>
                <a:gd name="csY1" fmla="*/ 12178 h 22205"/>
                <a:gd name="csX2" fmla="*/ 33242 w 86834"/>
                <a:gd name="csY2" fmla="*/ 22205 h 22205"/>
                <a:gd name="csX3" fmla="*/ 7310 w 86834"/>
                <a:gd name="csY3" fmla="*/ 22205 h 22205"/>
                <a:gd name="csX4" fmla="*/ 24598 w 86834"/>
                <a:gd name="csY4" fmla="*/ 5033 h 22205"/>
                <a:gd name="csX5" fmla="*/ 86488 w 86834"/>
                <a:gd name="csY5" fmla="*/ 4341 h 22205"/>
              </a:gdLst>
              <a:ahLst/>
              <a:cxnLst>
                <a:cxn ang="0">
                  <a:pos x="csX0" y="csY0"/>
                </a:cxn>
                <a:cxn ang="0">
                  <a:pos x="csX1" y="csY1"/>
                </a:cxn>
                <a:cxn ang="0">
                  <a:pos x="csX2" y="csY2"/>
                </a:cxn>
                <a:cxn ang="0">
                  <a:pos x="csX3" y="csY3"/>
                </a:cxn>
                <a:cxn ang="0">
                  <a:pos x="csX4" y="csY4"/>
                </a:cxn>
                <a:cxn ang="0">
                  <a:pos x="csX5" y="csY5"/>
                </a:cxn>
              </a:cxnLst>
              <a:rect l="l" t="t" r="r" b="b"/>
              <a:pathLst>
                <a:path w="86834" h="22205">
                  <a:moveTo>
                    <a:pt x="86488" y="4226"/>
                  </a:moveTo>
                  <a:lnTo>
                    <a:pt x="86834" y="12178"/>
                  </a:lnTo>
                  <a:lnTo>
                    <a:pt x="33242" y="22205"/>
                  </a:lnTo>
                  <a:lnTo>
                    <a:pt x="7310" y="22205"/>
                  </a:lnTo>
                  <a:cubicBezTo>
                    <a:pt x="-9978" y="7107"/>
                    <a:pt x="6503" y="5494"/>
                    <a:pt x="24598" y="5033"/>
                  </a:cubicBezTo>
                  <a:cubicBezTo>
                    <a:pt x="44191" y="538"/>
                    <a:pt x="68739" y="-3266"/>
                    <a:pt x="86488" y="4341"/>
                  </a:cubicBezTo>
                  <a:close/>
                </a:path>
              </a:pathLst>
            </a:custGeom>
            <a:solidFill>
              <a:srgbClr val="E4CC0A"/>
            </a:solidFill>
            <a:ln w="11479" cap="flat">
              <a:noFill/>
              <a:prstDash val="solid"/>
              <a:miter/>
            </a:ln>
          </p:spPr>
          <p:txBody>
            <a:bodyPr/>
            <a:lstStyle/>
            <a:p>
              <a:endParaRPr lang="en-US"/>
            </a:p>
          </p:txBody>
        </p:sp>
        <p:sp>
          <p:nvSpPr>
            <p:cNvPr id="1733" name="Freeform: Shape 1732">
              <a:extLst>
                <a:ext uri="{FF2B5EF4-FFF2-40B4-BE49-F238E27FC236}">
                  <a16:creationId xmlns:a16="http://schemas.microsoft.com/office/drawing/2014/main" id="{A2B30E0F-7BC0-1B57-C1A9-4426679A18CA}"/>
                </a:ext>
              </a:extLst>
            </p:cNvPr>
            <p:cNvSpPr/>
            <p:nvPr/>
          </p:nvSpPr>
          <p:spPr>
            <a:xfrm>
              <a:off x="10643300" y="4004500"/>
              <a:ext cx="62187" cy="17429"/>
            </a:xfrm>
            <a:custGeom>
              <a:avLst/>
              <a:gdLst>
                <a:gd name="csX0" fmla="*/ 43401 w 62187"/>
                <a:gd name="csY0" fmla="*/ 8786 h 17429"/>
                <a:gd name="csX1" fmla="*/ 60689 w 62187"/>
                <a:gd name="csY1" fmla="*/ 8786 h 17429"/>
                <a:gd name="csX2" fmla="*/ 62188 w 62187"/>
                <a:gd name="csY2" fmla="*/ 16738 h 17429"/>
                <a:gd name="csX3" fmla="*/ 297 w 62187"/>
                <a:gd name="csY3" fmla="*/ 17430 h 17429"/>
                <a:gd name="csX4" fmla="*/ 43401 w 62187"/>
                <a:gd name="csY4" fmla="*/ 8786 h 17429"/>
              </a:gdLst>
              <a:ahLst/>
              <a:cxnLst>
                <a:cxn ang="0">
                  <a:pos x="csX0" y="csY0"/>
                </a:cxn>
                <a:cxn ang="0">
                  <a:pos x="csX1" y="csY1"/>
                </a:cxn>
                <a:cxn ang="0">
                  <a:pos x="csX2" y="csY2"/>
                </a:cxn>
                <a:cxn ang="0">
                  <a:pos x="csX3" y="csY3"/>
                </a:cxn>
                <a:cxn ang="0">
                  <a:pos x="csX4" y="csY4"/>
                </a:cxn>
              </a:cxnLst>
              <a:rect l="l" t="t" r="r" b="b"/>
              <a:pathLst>
                <a:path w="62187" h="17429">
                  <a:moveTo>
                    <a:pt x="43401" y="8786"/>
                  </a:moveTo>
                  <a:cubicBezTo>
                    <a:pt x="43171" y="-3777"/>
                    <a:pt x="56079" y="-2048"/>
                    <a:pt x="60689" y="8786"/>
                  </a:cubicBezTo>
                  <a:lnTo>
                    <a:pt x="62188" y="16738"/>
                  </a:lnTo>
                  <a:lnTo>
                    <a:pt x="297" y="17430"/>
                  </a:lnTo>
                  <a:cubicBezTo>
                    <a:pt x="-3622" y="3714"/>
                    <a:pt x="32337" y="1640"/>
                    <a:pt x="43401" y="8786"/>
                  </a:cubicBezTo>
                  <a:close/>
                </a:path>
              </a:pathLst>
            </a:custGeom>
            <a:solidFill>
              <a:srgbClr val="A8B20E"/>
            </a:solidFill>
            <a:ln w="11479" cap="flat">
              <a:noFill/>
              <a:prstDash val="solid"/>
              <a:miter/>
            </a:ln>
          </p:spPr>
          <p:txBody>
            <a:bodyPr/>
            <a:lstStyle/>
            <a:p>
              <a:endParaRPr lang="en-US"/>
            </a:p>
          </p:txBody>
        </p:sp>
        <p:sp>
          <p:nvSpPr>
            <p:cNvPr id="1734" name="Freeform: Shape 1733">
              <a:extLst>
                <a:ext uri="{FF2B5EF4-FFF2-40B4-BE49-F238E27FC236}">
                  <a16:creationId xmlns:a16="http://schemas.microsoft.com/office/drawing/2014/main" id="{6F19C40D-C69F-679B-8625-AC1BF102BE12}"/>
                </a:ext>
              </a:extLst>
            </p:cNvPr>
            <p:cNvSpPr/>
            <p:nvPr/>
          </p:nvSpPr>
          <p:spPr>
            <a:xfrm>
              <a:off x="10681010" y="3995882"/>
              <a:ext cx="32659" cy="17287"/>
            </a:xfrm>
            <a:custGeom>
              <a:avLst/>
              <a:gdLst>
                <a:gd name="csX0" fmla="*/ 32314 w 32659"/>
                <a:gd name="csY0" fmla="*/ 5878 h 17287"/>
                <a:gd name="csX1" fmla="*/ 32660 w 32659"/>
                <a:gd name="csY1" fmla="*/ 16366 h 17287"/>
                <a:gd name="csX2" fmla="*/ 22863 w 32659"/>
                <a:gd name="csY2" fmla="*/ 17288 h 17287"/>
                <a:gd name="csX3" fmla="*/ 5575 w 32659"/>
                <a:gd name="csY3" fmla="*/ 17288 h 17287"/>
                <a:gd name="csX4" fmla="*/ 5575 w 32659"/>
                <a:gd name="csY4" fmla="*/ 8644 h 17287"/>
                <a:gd name="csX5" fmla="*/ 5575 w 32659"/>
                <a:gd name="csY5" fmla="*/ 0 h 17287"/>
                <a:gd name="csX6" fmla="*/ 32199 w 32659"/>
                <a:gd name="csY6" fmla="*/ 5763 h 1728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659" h="17287">
                  <a:moveTo>
                    <a:pt x="32314" y="5878"/>
                  </a:moveTo>
                  <a:lnTo>
                    <a:pt x="32660" y="16366"/>
                  </a:lnTo>
                  <a:cubicBezTo>
                    <a:pt x="30239" y="16712"/>
                    <a:pt x="25399" y="17288"/>
                    <a:pt x="22863" y="17288"/>
                  </a:cubicBezTo>
                  <a:lnTo>
                    <a:pt x="5575" y="17288"/>
                  </a:lnTo>
                  <a:cubicBezTo>
                    <a:pt x="-1916" y="14868"/>
                    <a:pt x="-1801" y="11986"/>
                    <a:pt x="5575" y="8644"/>
                  </a:cubicBezTo>
                  <a:cubicBezTo>
                    <a:pt x="-1916" y="6224"/>
                    <a:pt x="-1801" y="3342"/>
                    <a:pt x="5575" y="0"/>
                  </a:cubicBezTo>
                  <a:lnTo>
                    <a:pt x="32199" y="5763"/>
                  </a:lnTo>
                  <a:close/>
                </a:path>
              </a:pathLst>
            </a:custGeom>
            <a:solidFill>
              <a:srgbClr val="836106"/>
            </a:solidFill>
            <a:ln w="11479" cap="flat">
              <a:noFill/>
              <a:prstDash val="solid"/>
              <a:miter/>
            </a:ln>
          </p:spPr>
          <p:txBody>
            <a:bodyPr/>
            <a:lstStyle/>
            <a:p>
              <a:endParaRPr lang="en-US"/>
            </a:p>
          </p:txBody>
        </p:sp>
        <p:sp>
          <p:nvSpPr>
            <p:cNvPr id="1735" name="Freeform: Shape 1734">
              <a:extLst>
                <a:ext uri="{FF2B5EF4-FFF2-40B4-BE49-F238E27FC236}">
                  <a16:creationId xmlns:a16="http://schemas.microsoft.com/office/drawing/2014/main" id="{C5A6E178-E514-A32C-3E18-0882849F9350}"/>
                </a:ext>
              </a:extLst>
            </p:cNvPr>
            <p:cNvSpPr/>
            <p:nvPr/>
          </p:nvSpPr>
          <p:spPr>
            <a:xfrm>
              <a:off x="10633096" y="4080206"/>
              <a:ext cx="69394" cy="44067"/>
            </a:xfrm>
            <a:custGeom>
              <a:avLst/>
              <a:gdLst>
                <a:gd name="csX0" fmla="*/ 69048 w 69394"/>
                <a:gd name="csY0" fmla="*/ 36000 h 44067"/>
                <a:gd name="csX1" fmla="*/ 69394 w 69394"/>
                <a:gd name="csY1" fmla="*/ 44068 h 44067"/>
                <a:gd name="csX2" fmla="*/ 819 w 69394"/>
                <a:gd name="csY2" fmla="*/ 26895 h 44067"/>
                <a:gd name="csX3" fmla="*/ 29056 w 69394"/>
                <a:gd name="csY3" fmla="*/ 6034 h 44067"/>
                <a:gd name="csX4" fmla="*/ 37008 w 69394"/>
                <a:gd name="csY4" fmla="*/ 4882 h 44067"/>
                <a:gd name="csX5" fmla="*/ 68933 w 69394"/>
                <a:gd name="csY5" fmla="*/ 35885 h 44067"/>
              </a:gdLst>
              <a:ahLst/>
              <a:cxnLst>
                <a:cxn ang="0">
                  <a:pos x="csX0" y="csY0"/>
                </a:cxn>
                <a:cxn ang="0">
                  <a:pos x="csX1" y="csY1"/>
                </a:cxn>
                <a:cxn ang="0">
                  <a:pos x="csX2" y="csY2"/>
                </a:cxn>
                <a:cxn ang="0">
                  <a:pos x="csX3" y="csY3"/>
                </a:cxn>
                <a:cxn ang="0">
                  <a:pos x="csX4" y="csY4"/>
                </a:cxn>
                <a:cxn ang="0">
                  <a:pos x="csX5" y="csY5"/>
                </a:cxn>
              </a:cxnLst>
              <a:rect l="l" t="t" r="r" b="b"/>
              <a:pathLst>
                <a:path w="69394" h="44067">
                  <a:moveTo>
                    <a:pt x="69048" y="36000"/>
                  </a:moveTo>
                  <a:cubicBezTo>
                    <a:pt x="69394" y="38075"/>
                    <a:pt x="69394" y="41647"/>
                    <a:pt x="69394" y="44068"/>
                  </a:cubicBezTo>
                  <a:lnTo>
                    <a:pt x="819" y="26895"/>
                  </a:lnTo>
                  <a:cubicBezTo>
                    <a:pt x="-2984" y="17214"/>
                    <a:pt x="6466" y="10299"/>
                    <a:pt x="29056" y="6034"/>
                  </a:cubicBezTo>
                  <a:cubicBezTo>
                    <a:pt x="29747" y="-1688"/>
                    <a:pt x="32513" y="-1918"/>
                    <a:pt x="37008" y="4882"/>
                  </a:cubicBezTo>
                  <a:lnTo>
                    <a:pt x="68933" y="35885"/>
                  </a:lnTo>
                  <a:close/>
                </a:path>
              </a:pathLst>
            </a:custGeom>
            <a:solidFill>
              <a:srgbClr val="CC3612"/>
            </a:solidFill>
            <a:ln w="11479" cap="flat">
              <a:noFill/>
              <a:prstDash val="solid"/>
              <a:miter/>
            </a:ln>
          </p:spPr>
          <p:txBody>
            <a:bodyPr/>
            <a:lstStyle/>
            <a:p>
              <a:endParaRPr lang="en-US"/>
            </a:p>
          </p:txBody>
        </p:sp>
        <p:sp>
          <p:nvSpPr>
            <p:cNvPr id="1736" name="Freeform: Shape 1735">
              <a:extLst>
                <a:ext uri="{FF2B5EF4-FFF2-40B4-BE49-F238E27FC236}">
                  <a16:creationId xmlns:a16="http://schemas.microsoft.com/office/drawing/2014/main" id="{A8D6F703-5A58-D728-1E41-51092735C869}"/>
                </a:ext>
              </a:extLst>
            </p:cNvPr>
            <p:cNvSpPr/>
            <p:nvPr/>
          </p:nvSpPr>
          <p:spPr>
            <a:xfrm>
              <a:off x="10597265" y="4076996"/>
              <a:ext cx="65002" cy="53843"/>
            </a:xfrm>
            <a:custGeom>
              <a:avLst/>
              <a:gdLst>
                <a:gd name="csX0" fmla="*/ 65002 w 65002"/>
                <a:gd name="csY0" fmla="*/ 9244 h 53843"/>
                <a:gd name="csX1" fmla="*/ 36765 w 65002"/>
                <a:gd name="csY1" fmla="*/ 30105 h 53843"/>
                <a:gd name="csX2" fmla="*/ 28467 w 65002"/>
                <a:gd name="csY2" fmla="*/ 41515 h 53843"/>
                <a:gd name="csX3" fmla="*/ 21206 w 65002"/>
                <a:gd name="csY3" fmla="*/ 46701 h 53843"/>
                <a:gd name="csX4" fmla="*/ 4149 w 65002"/>
                <a:gd name="csY4" fmla="*/ 32180 h 53843"/>
                <a:gd name="csX5" fmla="*/ 64887 w 65002"/>
                <a:gd name="csY5" fmla="*/ 9244 h 53843"/>
              </a:gdLst>
              <a:ahLst/>
              <a:cxnLst>
                <a:cxn ang="0">
                  <a:pos x="csX0" y="csY0"/>
                </a:cxn>
                <a:cxn ang="0">
                  <a:pos x="csX1" y="csY1"/>
                </a:cxn>
                <a:cxn ang="0">
                  <a:pos x="csX2" y="csY2"/>
                </a:cxn>
                <a:cxn ang="0">
                  <a:pos x="csX3" y="csY3"/>
                </a:cxn>
                <a:cxn ang="0">
                  <a:pos x="csX4" y="csY4"/>
                </a:cxn>
                <a:cxn ang="0">
                  <a:pos x="csX5" y="csY5"/>
                </a:cxn>
              </a:cxnLst>
              <a:rect l="l" t="t" r="r" b="b"/>
              <a:pathLst>
                <a:path w="65002" h="53843">
                  <a:moveTo>
                    <a:pt x="65002" y="9244"/>
                  </a:moveTo>
                  <a:lnTo>
                    <a:pt x="36765" y="30105"/>
                  </a:lnTo>
                  <a:lnTo>
                    <a:pt x="28467" y="41515"/>
                  </a:lnTo>
                  <a:lnTo>
                    <a:pt x="21206" y="46701"/>
                  </a:lnTo>
                  <a:cubicBezTo>
                    <a:pt x="2651" y="60417"/>
                    <a:pt x="-5648" y="53732"/>
                    <a:pt x="4149" y="32180"/>
                  </a:cubicBezTo>
                  <a:cubicBezTo>
                    <a:pt x="8989" y="11550"/>
                    <a:pt x="52209" y="-14037"/>
                    <a:pt x="64887" y="9244"/>
                  </a:cubicBezTo>
                  <a:close/>
                </a:path>
              </a:pathLst>
            </a:custGeom>
            <a:solidFill>
              <a:srgbClr val="CB1915"/>
            </a:solidFill>
            <a:ln w="11479" cap="flat">
              <a:noFill/>
              <a:prstDash val="solid"/>
              <a:miter/>
            </a:ln>
          </p:spPr>
          <p:txBody>
            <a:bodyPr/>
            <a:lstStyle/>
            <a:p>
              <a:endParaRPr lang="en-US"/>
            </a:p>
          </p:txBody>
        </p:sp>
        <p:sp>
          <p:nvSpPr>
            <p:cNvPr id="1737" name="Freeform: Shape 1736">
              <a:extLst>
                <a:ext uri="{FF2B5EF4-FFF2-40B4-BE49-F238E27FC236}">
                  <a16:creationId xmlns:a16="http://schemas.microsoft.com/office/drawing/2014/main" id="{E54C3890-9C70-734A-D1A0-6779F8E12D1E}"/>
                </a:ext>
              </a:extLst>
            </p:cNvPr>
            <p:cNvSpPr/>
            <p:nvPr/>
          </p:nvSpPr>
          <p:spPr>
            <a:xfrm>
              <a:off x="10508048" y="4064918"/>
              <a:ext cx="166997" cy="63387"/>
            </a:xfrm>
            <a:custGeom>
              <a:avLst/>
              <a:gdLst>
                <a:gd name="csX0" fmla="*/ 161365 w 166997"/>
                <a:gd name="csY0" fmla="*/ 0 h 63387"/>
                <a:gd name="csX1" fmla="*/ 166551 w 166997"/>
                <a:gd name="csY1" fmla="*/ 8874 h 63387"/>
                <a:gd name="csX2" fmla="*/ 162172 w 166997"/>
                <a:gd name="csY2" fmla="*/ 20284 h 63387"/>
                <a:gd name="csX3" fmla="*/ 154219 w 166997"/>
                <a:gd name="csY3" fmla="*/ 21437 h 63387"/>
                <a:gd name="csX4" fmla="*/ 93481 w 166997"/>
                <a:gd name="csY4" fmla="*/ 44372 h 63387"/>
                <a:gd name="csX5" fmla="*/ 23062 w 166997"/>
                <a:gd name="csY5" fmla="*/ 44718 h 63387"/>
                <a:gd name="csX6" fmla="*/ 6235 w 166997"/>
                <a:gd name="csY6" fmla="*/ 24895 h 63387"/>
                <a:gd name="csX7" fmla="*/ 16723 w 166997"/>
                <a:gd name="csY7" fmla="*/ 19593 h 63387"/>
                <a:gd name="csX8" fmla="*/ 118376 w 166997"/>
                <a:gd name="csY8" fmla="*/ 8644 h 63387"/>
                <a:gd name="csX9" fmla="*/ 161480 w 166997"/>
                <a:gd name="csY9" fmla="*/ 0 h 63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66997" h="63387">
                  <a:moveTo>
                    <a:pt x="161365" y="0"/>
                  </a:moveTo>
                  <a:lnTo>
                    <a:pt x="166551" y="8874"/>
                  </a:lnTo>
                  <a:cubicBezTo>
                    <a:pt x="168280" y="11871"/>
                    <a:pt x="164592" y="16712"/>
                    <a:pt x="162172" y="20284"/>
                  </a:cubicBezTo>
                  <a:lnTo>
                    <a:pt x="154219" y="21437"/>
                  </a:lnTo>
                  <a:cubicBezTo>
                    <a:pt x="133243" y="17403"/>
                    <a:pt x="112844" y="30888"/>
                    <a:pt x="93481" y="44372"/>
                  </a:cubicBezTo>
                  <a:cubicBezTo>
                    <a:pt x="88756" y="72148"/>
                    <a:pt x="31936" y="67077"/>
                    <a:pt x="23062" y="44718"/>
                  </a:cubicBezTo>
                  <a:cubicBezTo>
                    <a:pt x="3930" y="60277"/>
                    <a:pt x="-7941" y="44718"/>
                    <a:pt x="6235" y="24895"/>
                  </a:cubicBezTo>
                  <a:lnTo>
                    <a:pt x="16723" y="19593"/>
                  </a:lnTo>
                  <a:cubicBezTo>
                    <a:pt x="49455" y="30427"/>
                    <a:pt x="83339" y="26739"/>
                    <a:pt x="118376" y="8644"/>
                  </a:cubicBezTo>
                  <a:cubicBezTo>
                    <a:pt x="126443" y="922"/>
                    <a:pt x="150301" y="0"/>
                    <a:pt x="161480" y="0"/>
                  </a:cubicBezTo>
                  <a:close/>
                </a:path>
              </a:pathLst>
            </a:custGeom>
            <a:solidFill>
              <a:srgbClr val="913208"/>
            </a:solidFill>
            <a:ln w="11479" cap="flat">
              <a:noFill/>
              <a:prstDash val="solid"/>
              <a:miter/>
            </a:ln>
          </p:spPr>
          <p:txBody>
            <a:bodyPr/>
            <a:lstStyle/>
            <a:p>
              <a:endParaRPr lang="en-US"/>
            </a:p>
          </p:txBody>
        </p:sp>
        <p:sp>
          <p:nvSpPr>
            <p:cNvPr id="1738" name="Freeform: Shape 1737">
              <a:extLst>
                <a:ext uri="{FF2B5EF4-FFF2-40B4-BE49-F238E27FC236}">
                  <a16:creationId xmlns:a16="http://schemas.microsoft.com/office/drawing/2014/main" id="{613B81E2-78CE-A34E-E5F1-207A8795E905}"/>
                </a:ext>
              </a:extLst>
            </p:cNvPr>
            <p:cNvSpPr/>
            <p:nvPr/>
          </p:nvSpPr>
          <p:spPr>
            <a:xfrm>
              <a:off x="10401555" y="3994508"/>
              <a:ext cx="207465" cy="97630"/>
            </a:xfrm>
            <a:custGeom>
              <a:avLst/>
              <a:gdLst>
                <a:gd name="csX0" fmla="*/ 60173 w 207465"/>
                <a:gd name="csY0" fmla="*/ 18777 h 97630"/>
                <a:gd name="csX1" fmla="*/ 104545 w 207465"/>
                <a:gd name="csY1" fmla="*/ 36065 h 97630"/>
                <a:gd name="csX2" fmla="*/ 113074 w 207465"/>
                <a:gd name="csY2" fmla="*/ 43442 h 97630"/>
                <a:gd name="csX3" fmla="*/ 112613 w 207465"/>
                <a:gd name="csY3" fmla="*/ 53123 h 97630"/>
                <a:gd name="csX4" fmla="*/ 199859 w 207465"/>
                <a:gd name="csY4" fmla="*/ 54621 h 97630"/>
                <a:gd name="csX5" fmla="*/ 207465 w 207465"/>
                <a:gd name="csY5" fmla="*/ 61767 h 97630"/>
                <a:gd name="csX6" fmla="*/ 198821 w 207465"/>
                <a:gd name="csY6" fmla="*/ 78939 h 97630"/>
                <a:gd name="csX7" fmla="*/ 77806 w 207465"/>
                <a:gd name="csY7" fmla="*/ 60153 h 97630"/>
                <a:gd name="csX8" fmla="*/ 35509 w 207465"/>
                <a:gd name="csY8" fmla="*/ 44594 h 97630"/>
                <a:gd name="csX9" fmla="*/ 27441 w 207465"/>
                <a:gd name="csY9" fmla="*/ 18432 h 97630"/>
                <a:gd name="csX10" fmla="*/ 60057 w 207465"/>
                <a:gd name="csY10" fmla="*/ 18662 h 97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07465" h="97630">
                  <a:moveTo>
                    <a:pt x="60173" y="18777"/>
                  </a:moveTo>
                  <a:cubicBezTo>
                    <a:pt x="76539" y="21082"/>
                    <a:pt x="91291" y="26845"/>
                    <a:pt x="104545" y="36065"/>
                  </a:cubicBezTo>
                  <a:cubicBezTo>
                    <a:pt x="112843" y="25577"/>
                    <a:pt x="117453" y="30303"/>
                    <a:pt x="113074" y="43442"/>
                  </a:cubicBezTo>
                  <a:cubicBezTo>
                    <a:pt x="120450" y="46553"/>
                    <a:pt x="120219" y="49780"/>
                    <a:pt x="112613" y="53123"/>
                  </a:cubicBezTo>
                  <a:cubicBezTo>
                    <a:pt x="138890" y="69950"/>
                    <a:pt x="172313" y="66838"/>
                    <a:pt x="199859" y="54621"/>
                  </a:cubicBezTo>
                  <a:lnTo>
                    <a:pt x="207465" y="61767"/>
                  </a:lnTo>
                  <a:lnTo>
                    <a:pt x="198821" y="78939"/>
                  </a:lnTo>
                  <a:cubicBezTo>
                    <a:pt x="170930" y="116742"/>
                    <a:pt x="106619" y="90349"/>
                    <a:pt x="77806" y="60153"/>
                  </a:cubicBezTo>
                  <a:cubicBezTo>
                    <a:pt x="69162" y="68106"/>
                    <a:pt x="36200" y="60153"/>
                    <a:pt x="35509" y="44594"/>
                  </a:cubicBezTo>
                  <a:cubicBezTo>
                    <a:pt x="-3447" y="45862"/>
                    <a:pt x="-16240" y="31571"/>
                    <a:pt x="27441" y="18432"/>
                  </a:cubicBezTo>
                  <a:cubicBezTo>
                    <a:pt x="25943" y="-6924"/>
                    <a:pt x="54295" y="-5426"/>
                    <a:pt x="60057" y="18662"/>
                  </a:cubicBezTo>
                  <a:close/>
                </a:path>
              </a:pathLst>
            </a:custGeom>
            <a:solidFill>
              <a:srgbClr val="EEAC12"/>
            </a:solidFill>
            <a:ln w="11479" cap="flat">
              <a:noFill/>
              <a:prstDash val="solid"/>
              <a:miter/>
            </a:ln>
          </p:spPr>
          <p:txBody>
            <a:bodyPr/>
            <a:lstStyle/>
            <a:p>
              <a:endParaRPr lang="en-US"/>
            </a:p>
          </p:txBody>
        </p:sp>
        <p:sp>
          <p:nvSpPr>
            <p:cNvPr id="1739" name="Freeform: Shape 1738">
              <a:extLst>
                <a:ext uri="{FF2B5EF4-FFF2-40B4-BE49-F238E27FC236}">
                  <a16:creationId xmlns:a16="http://schemas.microsoft.com/office/drawing/2014/main" id="{C84E943B-827C-8E6E-8F49-0C79E8AF8E94}"/>
                </a:ext>
              </a:extLst>
            </p:cNvPr>
            <p:cNvSpPr/>
            <p:nvPr/>
          </p:nvSpPr>
          <p:spPr>
            <a:xfrm>
              <a:off x="10468239" y="4054891"/>
              <a:ext cx="158069" cy="45795"/>
            </a:xfrm>
            <a:custGeom>
              <a:avLst/>
              <a:gdLst>
                <a:gd name="csX0" fmla="*/ 132138 w 158069"/>
                <a:gd name="csY0" fmla="*/ 18671 h 45795"/>
                <a:gd name="csX1" fmla="*/ 158069 w 158069"/>
                <a:gd name="csY1" fmla="*/ 18671 h 45795"/>
                <a:gd name="csX2" fmla="*/ 45929 w 158069"/>
                <a:gd name="csY2" fmla="*/ 34922 h 45795"/>
                <a:gd name="csX3" fmla="*/ 22648 w 158069"/>
                <a:gd name="csY3" fmla="*/ 20054 h 45795"/>
                <a:gd name="csX4" fmla="*/ 11353 w 158069"/>
                <a:gd name="csY4" fmla="*/ 10142 h 45795"/>
                <a:gd name="csX5" fmla="*/ 11123 w 158069"/>
                <a:gd name="csY5" fmla="*/ 0 h 45795"/>
                <a:gd name="csX6" fmla="*/ 132138 w 158069"/>
                <a:gd name="csY6" fmla="*/ 18786 h 457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8069" h="45795">
                  <a:moveTo>
                    <a:pt x="132138" y="18671"/>
                  </a:moveTo>
                  <a:lnTo>
                    <a:pt x="158069" y="18671"/>
                  </a:lnTo>
                  <a:cubicBezTo>
                    <a:pt x="136287" y="39532"/>
                    <a:pt x="78545" y="58433"/>
                    <a:pt x="45929" y="34922"/>
                  </a:cubicBezTo>
                  <a:cubicBezTo>
                    <a:pt x="31868" y="55321"/>
                    <a:pt x="15272" y="43220"/>
                    <a:pt x="22648" y="20054"/>
                  </a:cubicBezTo>
                  <a:cubicBezTo>
                    <a:pt x="8702" y="30311"/>
                    <a:pt x="3170" y="25471"/>
                    <a:pt x="11353" y="10142"/>
                  </a:cubicBezTo>
                  <a:cubicBezTo>
                    <a:pt x="-3630" y="7722"/>
                    <a:pt x="-3860" y="3688"/>
                    <a:pt x="11123" y="0"/>
                  </a:cubicBezTo>
                  <a:cubicBezTo>
                    <a:pt x="51346" y="14752"/>
                    <a:pt x="93182" y="44372"/>
                    <a:pt x="132138" y="18786"/>
                  </a:cubicBezTo>
                  <a:close/>
                </a:path>
              </a:pathLst>
            </a:custGeom>
            <a:solidFill>
              <a:srgbClr val="CF620E"/>
            </a:solidFill>
            <a:ln w="11479" cap="flat">
              <a:noFill/>
              <a:prstDash val="solid"/>
              <a:miter/>
            </a:ln>
          </p:spPr>
          <p:txBody>
            <a:bodyPr/>
            <a:lstStyle/>
            <a:p>
              <a:endParaRPr lang="en-US"/>
            </a:p>
          </p:txBody>
        </p:sp>
        <p:sp>
          <p:nvSpPr>
            <p:cNvPr id="1740" name="Freeform: Shape 1739">
              <a:extLst>
                <a:ext uri="{FF2B5EF4-FFF2-40B4-BE49-F238E27FC236}">
                  <a16:creationId xmlns:a16="http://schemas.microsoft.com/office/drawing/2014/main" id="{3F9BD7E8-4FD4-B473-0DF5-D6178BC32274}"/>
                </a:ext>
              </a:extLst>
            </p:cNvPr>
            <p:cNvSpPr/>
            <p:nvPr/>
          </p:nvSpPr>
          <p:spPr>
            <a:xfrm>
              <a:off x="10514168" y="4026090"/>
              <a:ext cx="120784" cy="39478"/>
            </a:xfrm>
            <a:custGeom>
              <a:avLst/>
              <a:gdLst>
                <a:gd name="csX0" fmla="*/ 112141 w 120784"/>
                <a:gd name="csY0" fmla="*/ 13012 h 39478"/>
                <a:gd name="csX1" fmla="*/ 120785 w 120784"/>
                <a:gd name="csY1" fmla="*/ 13012 h 39478"/>
                <a:gd name="csX2" fmla="*/ 94853 w 120784"/>
                <a:gd name="csY2" fmla="*/ 30185 h 39478"/>
                <a:gd name="csX3" fmla="*/ 0 w 120784"/>
                <a:gd name="csY3" fmla="*/ 21541 h 39478"/>
                <a:gd name="csX4" fmla="*/ 86324 w 120784"/>
                <a:gd name="csY4" fmla="*/ 12897 h 39478"/>
                <a:gd name="csX5" fmla="*/ 112256 w 120784"/>
                <a:gd name="csY5" fmla="*/ 12897 h 39478"/>
              </a:gdLst>
              <a:ahLst/>
              <a:cxnLst>
                <a:cxn ang="0">
                  <a:pos x="csX0" y="csY0"/>
                </a:cxn>
                <a:cxn ang="0">
                  <a:pos x="csX1" y="csY1"/>
                </a:cxn>
                <a:cxn ang="0">
                  <a:pos x="csX2" y="csY2"/>
                </a:cxn>
                <a:cxn ang="0">
                  <a:pos x="csX3" y="csY3"/>
                </a:cxn>
                <a:cxn ang="0">
                  <a:pos x="csX4" y="csY4"/>
                </a:cxn>
                <a:cxn ang="0">
                  <a:pos x="csX5" y="csY5"/>
                </a:cxn>
              </a:cxnLst>
              <a:rect l="l" t="t" r="r" b="b"/>
              <a:pathLst>
                <a:path w="120784" h="39478">
                  <a:moveTo>
                    <a:pt x="112141" y="13012"/>
                  </a:moveTo>
                  <a:lnTo>
                    <a:pt x="120785" y="13012"/>
                  </a:lnTo>
                  <a:cubicBezTo>
                    <a:pt x="114446" y="18314"/>
                    <a:pt x="102229" y="27419"/>
                    <a:pt x="94853" y="30185"/>
                  </a:cubicBezTo>
                  <a:cubicBezTo>
                    <a:pt x="71341" y="39290"/>
                    <a:pt x="16366" y="48740"/>
                    <a:pt x="0" y="21541"/>
                  </a:cubicBezTo>
                  <a:cubicBezTo>
                    <a:pt x="28122" y="20734"/>
                    <a:pt x="56819" y="17853"/>
                    <a:pt x="86324" y="12897"/>
                  </a:cubicBezTo>
                  <a:cubicBezTo>
                    <a:pt x="87246" y="-3008"/>
                    <a:pt x="110297" y="-5543"/>
                    <a:pt x="112256" y="12897"/>
                  </a:cubicBezTo>
                  <a:close/>
                </a:path>
              </a:pathLst>
            </a:custGeom>
            <a:solidFill>
              <a:srgbClr val="EBD30C"/>
            </a:solidFill>
            <a:ln w="11479" cap="flat">
              <a:noFill/>
              <a:prstDash val="solid"/>
              <a:miter/>
            </a:ln>
          </p:spPr>
          <p:txBody>
            <a:bodyPr/>
            <a:lstStyle/>
            <a:p>
              <a:endParaRPr lang="en-US"/>
            </a:p>
          </p:txBody>
        </p:sp>
        <p:sp>
          <p:nvSpPr>
            <p:cNvPr id="1741" name="Freeform: Shape 1740">
              <a:extLst>
                <a:ext uri="{FF2B5EF4-FFF2-40B4-BE49-F238E27FC236}">
                  <a16:creationId xmlns:a16="http://schemas.microsoft.com/office/drawing/2014/main" id="{6B859970-64C3-38D8-1B8F-3588331DBE40}"/>
                </a:ext>
              </a:extLst>
            </p:cNvPr>
            <p:cNvSpPr/>
            <p:nvPr/>
          </p:nvSpPr>
          <p:spPr>
            <a:xfrm>
              <a:off x="9883852" y="4134719"/>
              <a:ext cx="155706" cy="145490"/>
            </a:xfrm>
            <a:custGeom>
              <a:avLst/>
              <a:gdLst>
                <a:gd name="csX0" fmla="*/ 68575 w 155706"/>
                <a:gd name="csY0" fmla="*/ 40265 h 145490"/>
                <a:gd name="csX1" fmla="*/ 89782 w 155706"/>
                <a:gd name="csY1" fmla="*/ 51790 h 145490"/>
                <a:gd name="csX2" fmla="*/ 153747 w 155706"/>
                <a:gd name="csY2" fmla="*/ 91783 h 145490"/>
                <a:gd name="csX3" fmla="*/ 146140 w 155706"/>
                <a:gd name="csY3" fmla="*/ 102501 h 145490"/>
                <a:gd name="csX4" fmla="*/ 155706 w 155706"/>
                <a:gd name="csY4" fmla="*/ 145491 h 145490"/>
                <a:gd name="csX5" fmla="*/ 52094 w 155706"/>
                <a:gd name="csY5" fmla="*/ 74265 h 145490"/>
                <a:gd name="csX6" fmla="*/ 0 w 155706"/>
                <a:gd name="csY6" fmla="*/ 6035 h 145490"/>
                <a:gd name="csX7" fmla="*/ 9105 w 155706"/>
                <a:gd name="csY7" fmla="*/ 42 h 145490"/>
                <a:gd name="csX8" fmla="*/ 68575 w 155706"/>
                <a:gd name="csY8" fmla="*/ 40380 h 1454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706" h="145490">
                  <a:moveTo>
                    <a:pt x="68575" y="40265"/>
                  </a:moveTo>
                  <a:cubicBezTo>
                    <a:pt x="71226" y="26204"/>
                    <a:pt x="87822" y="40726"/>
                    <a:pt x="89782" y="51790"/>
                  </a:cubicBezTo>
                  <a:cubicBezTo>
                    <a:pt x="117903" y="60434"/>
                    <a:pt x="139225" y="73804"/>
                    <a:pt x="153747" y="91783"/>
                  </a:cubicBezTo>
                  <a:lnTo>
                    <a:pt x="146140" y="102501"/>
                  </a:lnTo>
                  <a:lnTo>
                    <a:pt x="155706" y="145491"/>
                  </a:lnTo>
                  <a:cubicBezTo>
                    <a:pt x="123666" y="117945"/>
                    <a:pt x="89205" y="94203"/>
                    <a:pt x="52094" y="74265"/>
                  </a:cubicBezTo>
                  <a:cubicBezTo>
                    <a:pt x="26623" y="60550"/>
                    <a:pt x="7607" y="34041"/>
                    <a:pt x="0" y="6035"/>
                  </a:cubicBezTo>
                  <a:lnTo>
                    <a:pt x="9105" y="42"/>
                  </a:lnTo>
                  <a:cubicBezTo>
                    <a:pt x="30657" y="-880"/>
                    <a:pt x="63389" y="13411"/>
                    <a:pt x="68575" y="40380"/>
                  </a:cubicBezTo>
                  <a:close/>
                </a:path>
              </a:pathLst>
            </a:custGeom>
            <a:solidFill>
              <a:srgbClr val="E0B90D"/>
            </a:solidFill>
            <a:ln w="11479" cap="flat">
              <a:noFill/>
              <a:prstDash val="solid"/>
              <a:miter/>
            </a:ln>
          </p:spPr>
          <p:txBody>
            <a:bodyPr/>
            <a:lstStyle/>
            <a:p>
              <a:endParaRPr lang="en-US"/>
            </a:p>
          </p:txBody>
        </p:sp>
        <p:sp>
          <p:nvSpPr>
            <p:cNvPr id="1742" name="Freeform: Shape 1741">
              <a:extLst>
                <a:ext uri="{FF2B5EF4-FFF2-40B4-BE49-F238E27FC236}">
                  <a16:creationId xmlns:a16="http://schemas.microsoft.com/office/drawing/2014/main" id="{C5C6378B-67EF-4DE4-E11F-471A5DD0FFDD}"/>
                </a:ext>
              </a:extLst>
            </p:cNvPr>
            <p:cNvSpPr/>
            <p:nvPr/>
          </p:nvSpPr>
          <p:spPr>
            <a:xfrm>
              <a:off x="9935831" y="4203520"/>
              <a:ext cx="103932" cy="85333"/>
            </a:xfrm>
            <a:custGeom>
              <a:avLst/>
              <a:gdLst>
                <a:gd name="csX0" fmla="*/ 103727 w 103932"/>
                <a:gd name="csY0" fmla="*/ 76690 h 85333"/>
                <a:gd name="csX1" fmla="*/ 103727 w 103932"/>
                <a:gd name="csY1" fmla="*/ 85334 h 85333"/>
                <a:gd name="csX2" fmla="*/ 42528 w 103932"/>
                <a:gd name="csY2" fmla="*/ 51219 h 85333"/>
                <a:gd name="csX3" fmla="*/ 8874 w 103932"/>
                <a:gd name="csY3" fmla="*/ 25864 h 85333"/>
                <a:gd name="csX4" fmla="*/ 0 w 103932"/>
                <a:gd name="csY4" fmla="*/ 5464 h 85333"/>
                <a:gd name="csX5" fmla="*/ 103612 w 103932"/>
                <a:gd name="csY5" fmla="*/ 76690 h 85333"/>
              </a:gdLst>
              <a:ahLst/>
              <a:cxnLst>
                <a:cxn ang="0">
                  <a:pos x="csX0" y="csY0"/>
                </a:cxn>
                <a:cxn ang="0">
                  <a:pos x="csX1" y="csY1"/>
                </a:cxn>
                <a:cxn ang="0">
                  <a:pos x="csX2" y="csY2"/>
                </a:cxn>
                <a:cxn ang="0">
                  <a:pos x="csX3" y="csY3"/>
                </a:cxn>
                <a:cxn ang="0">
                  <a:pos x="csX4" y="csY4"/>
                </a:cxn>
                <a:cxn ang="0">
                  <a:pos x="csX5" y="csY5"/>
                </a:cxn>
              </a:cxnLst>
              <a:rect l="l" t="t" r="r" b="b"/>
              <a:pathLst>
                <a:path w="103932" h="85333">
                  <a:moveTo>
                    <a:pt x="103727" y="76690"/>
                  </a:moveTo>
                  <a:cubicBezTo>
                    <a:pt x="104188" y="78649"/>
                    <a:pt x="103727" y="82453"/>
                    <a:pt x="103727" y="85334"/>
                  </a:cubicBezTo>
                  <a:cubicBezTo>
                    <a:pt x="83789" y="79341"/>
                    <a:pt x="59586" y="65395"/>
                    <a:pt x="42528" y="51219"/>
                  </a:cubicBezTo>
                  <a:cubicBezTo>
                    <a:pt x="32386" y="42690"/>
                    <a:pt x="19939" y="33125"/>
                    <a:pt x="8874" y="25864"/>
                  </a:cubicBezTo>
                  <a:lnTo>
                    <a:pt x="0" y="5464"/>
                  </a:lnTo>
                  <a:cubicBezTo>
                    <a:pt x="43565" y="-19085"/>
                    <a:pt x="85056" y="45226"/>
                    <a:pt x="103612" y="76690"/>
                  </a:cubicBezTo>
                  <a:close/>
                </a:path>
              </a:pathLst>
            </a:custGeom>
            <a:solidFill>
              <a:srgbClr val="E4D721"/>
            </a:solidFill>
            <a:ln w="11479" cap="flat">
              <a:noFill/>
              <a:prstDash val="solid"/>
              <a:miter/>
            </a:ln>
          </p:spPr>
          <p:txBody>
            <a:bodyPr/>
            <a:lstStyle/>
            <a:p>
              <a:endParaRPr lang="en-US"/>
            </a:p>
          </p:txBody>
        </p:sp>
        <p:sp>
          <p:nvSpPr>
            <p:cNvPr id="1743" name="Freeform: Shape 1742">
              <a:extLst>
                <a:ext uri="{FF2B5EF4-FFF2-40B4-BE49-F238E27FC236}">
                  <a16:creationId xmlns:a16="http://schemas.microsoft.com/office/drawing/2014/main" id="{2C60AA1A-45C9-7106-4BA8-1161DA56283B}"/>
                </a:ext>
              </a:extLst>
            </p:cNvPr>
            <p:cNvSpPr/>
            <p:nvPr/>
          </p:nvSpPr>
          <p:spPr>
            <a:xfrm>
              <a:off x="10785127" y="3581895"/>
              <a:ext cx="101619" cy="245925"/>
            </a:xfrm>
            <a:custGeom>
              <a:avLst/>
              <a:gdLst>
                <a:gd name="csX0" fmla="*/ 47715 w 101619"/>
                <a:gd name="csY0" fmla="*/ 18556 h 245925"/>
                <a:gd name="csX1" fmla="*/ 99117 w 101619"/>
                <a:gd name="csY1" fmla="*/ 112717 h 245925"/>
                <a:gd name="csX2" fmla="*/ 100039 w 101619"/>
                <a:gd name="csY2" fmla="*/ 121361 h 245925"/>
                <a:gd name="csX3" fmla="*/ 81714 w 101619"/>
                <a:gd name="csY3" fmla="*/ 113408 h 245925"/>
                <a:gd name="csX4" fmla="*/ 60162 w 101619"/>
                <a:gd name="csY4" fmla="*/ 140147 h 245925"/>
                <a:gd name="csX5" fmla="*/ 57972 w 101619"/>
                <a:gd name="csY5" fmla="*/ 189590 h 245925"/>
                <a:gd name="csX6" fmla="*/ 40454 w 101619"/>
                <a:gd name="csY6" fmla="*/ 226125 h 245925"/>
                <a:gd name="csX7" fmla="*/ 32962 w 101619"/>
                <a:gd name="csY7" fmla="*/ 226471 h 245925"/>
                <a:gd name="csX8" fmla="*/ 6800 w 101619"/>
                <a:gd name="csY8" fmla="*/ 233617 h 245925"/>
                <a:gd name="csX9" fmla="*/ 5763 w 101619"/>
                <a:gd name="csY9" fmla="*/ 224973 h 245925"/>
                <a:gd name="csX10" fmla="*/ 0 w 101619"/>
                <a:gd name="csY10" fmla="*/ 215292 h 245925"/>
                <a:gd name="csX11" fmla="*/ 48291 w 101619"/>
                <a:gd name="csY11" fmla="*/ 164235 h 245925"/>
                <a:gd name="csX12" fmla="*/ 36650 w 101619"/>
                <a:gd name="csY12" fmla="*/ 161584 h 245925"/>
                <a:gd name="csX13" fmla="*/ 31118 w 101619"/>
                <a:gd name="csY13" fmla="*/ 60853 h 245925"/>
                <a:gd name="csX14" fmla="*/ 32616 w 101619"/>
                <a:gd name="csY14" fmla="*/ 0 h 245925"/>
                <a:gd name="csX15" fmla="*/ 47715 w 101619"/>
                <a:gd name="csY15" fmla="*/ 18325 h 2459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01619" h="245925">
                  <a:moveTo>
                    <a:pt x="47715" y="18556"/>
                  </a:moveTo>
                  <a:cubicBezTo>
                    <a:pt x="71226" y="32271"/>
                    <a:pt x="112141" y="86209"/>
                    <a:pt x="99117" y="112717"/>
                  </a:cubicBezTo>
                  <a:lnTo>
                    <a:pt x="100039" y="121361"/>
                  </a:lnTo>
                  <a:cubicBezTo>
                    <a:pt x="98541" y="132771"/>
                    <a:pt x="92432" y="130120"/>
                    <a:pt x="81714" y="113408"/>
                  </a:cubicBezTo>
                  <a:cubicBezTo>
                    <a:pt x="74107" y="121937"/>
                    <a:pt x="66846" y="130812"/>
                    <a:pt x="60162" y="140147"/>
                  </a:cubicBezTo>
                  <a:cubicBezTo>
                    <a:pt x="73531" y="156513"/>
                    <a:pt x="85978" y="182560"/>
                    <a:pt x="57972" y="189590"/>
                  </a:cubicBezTo>
                  <a:cubicBezTo>
                    <a:pt x="73185" y="206648"/>
                    <a:pt x="61891" y="222437"/>
                    <a:pt x="40454" y="226125"/>
                  </a:cubicBezTo>
                  <a:cubicBezTo>
                    <a:pt x="38840" y="233502"/>
                    <a:pt x="36304" y="233502"/>
                    <a:pt x="32962" y="226471"/>
                  </a:cubicBezTo>
                  <a:cubicBezTo>
                    <a:pt x="29966" y="248369"/>
                    <a:pt x="19017" y="253210"/>
                    <a:pt x="6800" y="233617"/>
                  </a:cubicBezTo>
                  <a:cubicBezTo>
                    <a:pt x="-692" y="231888"/>
                    <a:pt x="-922" y="229007"/>
                    <a:pt x="5763" y="224973"/>
                  </a:cubicBezTo>
                  <a:lnTo>
                    <a:pt x="0" y="215292"/>
                  </a:lnTo>
                  <a:cubicBezTo>
                    <a:pt x="19939" y="200770"/>
                    <a:pt x="36074" y="183828"/>
                    <a:pt x="48291" y="164235"/>
                  </a:cubicBezTo>
                  <a:lnTo>
                    <a:pt x="36650" y="161584"/>
                  </a:lnTo>
                  <a:cubicBezTo>
                    <a:pt x="26854" y="129659"/>
                    <a:pt x="24894" y="96005"/>
                    <a:pt x="31118" y="60853"/>
                  </a:cubicBezTo>
                  <a:cubicBezTo>
                    <a:pt x="17634" y="48176"/>
                    <a:pt x="24203" y="14407"/>
                    <a:pt x="32616" y="0"/>
                  </a:cubicBezTo>
                  <a:cubicBezTo>
                    <a:pt x="36881" y="4841"/>
                    <a:pt x="44833" y="13139"/>
                    <a:pt x="47715" y="18325"/>
                  </a:cubicBezTo>
                  <a:close/>
                </a:path>
              </a:pathLst>
            </a:custGeom>
            <a:solidFill>
              <a:srgbClr val="707A11"/>
            </a:solidFill>
            <a:ln w="11479" cap="flat">
              <a:noFill/>
              <a:prstDash val="solid"/>
              <a:miter/>
            </a:ln>
          </p:spPr>
          <p:txBody>
            <a:bodyPr/>
            <a:lstStyle/>
            <a:p>
              <a:endParaRPr lang="en-US"/>
            </a:p>
          </p:txBody>
        </p:sp>
        <p:sp>
          <p:nvSpPr>
            <p:cNvPr id="1744" name="Freeform: Shape 1743">
              <a:extLst>
                <a:ext uri="{FF2B5EF4-FFF2-40B4-BE49-F238E27FC236}">
                  <a16:creationId xmlns:a16="http://schemas.microsoft.com/office/drawing/2014/main" id="{70CEC5EB-2AC7-591B-2005-3ECAD4101B29}"/>
                </a:ext>
              </a:extLst>
            </p:cNvPr>
            <p:cNvSpPr/>
            <p:nvPr/>
          </p:nvSpPr>
          <p:spPr>
            <a:xfrm>
              <a:off x="10824767" y="3514703"/>
              <a:ext cx="110057" cy="257367"/>
            </a:xfrm>
            <a:custGeom>
              <a:avLst/>
              <a:gdLst>
                <a:gd name="csX0" fmla="*/ 18792 w 110057"/>
                <a:gd name="csY0" fmla="*/ 115 h 257367"/>
                <a:gd name="csX1" fmla="*/ 54060 w 110057"/>
                <a:gd name="csY1" fmla="*/ 81945 h 257367"/>
                <a:gd name="csX2" fmla="*/ 78608 w 110057"/>
                <a:gd name="csY2" fmla="*/ 119632 h 257367"/>
                <a:gd name="csX3" fmla="*/ 95089 w 110057"/>
                <a:gd name="csY3" fmla="*/ 160777 h 257367"/>
                <a:gd name="csX4" fmla="*/ 102581 w 110057"/>
                <a:gd name="csY4" fmla="*/ 186363 h 257367"/>
                <a:gd name="csX5" fmla="*/ 103618 w 110057"/>
                <a:gd name="csY5" fmla="*/ 205726 h 257367"/>
                <a:gd name="csX6" fmla="*/ 86330 w 110057"/>
                <a:gd name="csY6" fmla="*/ 257359 h 257367"/>
                <a:gd name="csX7" fmla="*/ 74575 w 110057"/>
                <a:gd name="csY7" fmla="*/ 183597 h 257367"/>
                <a:gd name="csX8" fmla="*/ 45070 w 110057"/>
                <a:gd name="csY8" fmla="*/ 127239 h 257367"/>
                <a:gd name="csX9" fmla="*/ 18331 w 110057"/>
                <a:gd name="csY9" fmla="*/ 50711 h 257367"/>
                <a:gd name="csX10" fmla="*/ 6 w 110057"/>
                <a:gd name="csY10" fmla="*/ 5186 h 257367"/>
                <a:gd name="csX11" fmla="*/ 18792 w 110057"/>
                <a:gd name="csY11" fmla="*/ 0 h 257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10057" h="257367">
                  <a:moveTo>
                    <a:pt x="18792" y="115"/>
                  </a:moveTo>
                  <a:cubicBezTo>
                    <a:pt x="22480" y="29735"/>
                    <a:pt x="36541" y="54860"/>
                    <a:pt x="54060" y="81945"/>
                  </a:cubicBezTo>
                  <a:lnTo>
                    <a:pt x="78608" y="119632"/>
                  </a:lnTo>
                  <a:cubicBezTo>
                    <a:pt x="103618" y="116290"/>
                    <a:pt x="107076" y="140493"/>
                    <a:pt x="95089" y="160777"/>
                  </a:cubicBezTo>
                  <a:lnTo>
                    <a:pt x="102581" y="186363"/>
                  </a:lnTo>
                  <a:cubicBezTo>
                    <a:pt x="112954" y="185211"/>
                    <a:pt x="111801" y="200539"/>
                    <a:pt x="103618" y="205726"/>
                  </a:cubicBezTo>
                  <a:cubicBezTo>
                    <a:pt x="114567" y="240647"/>
                    <a:pt x="108805" y="257820"/>
                    <a:pt x="86330" y="257359"/>
                  </a:cubicBezTo>
                  <a:cubicBezTo>
                    <a:pt x="77686" y="237190"/>
                    <a:pt x="73768" y="212641"/>
                    <a:pt x="74575" y="183597"/>
                  </a:cubicBezTo>
                  <a:lnTo>
                    <a:pt x="45070" y="127239"/>
                  </a:lnTo>
                  <a:cubicBezTo>
                    <a:pt x="18792" y="101883"/>
                    <a:pt x="9918" y="76412"/>
                    <a:pt x="18331" y="50711"/>
                  </a:cubicBezTo>
                  <a:cubicBezTo>
                    <a:pt x="18792" y="39993"/>
                    <a:pt x="6921" y="19247"/>
                    <a:pt x="6" y="5186"/>
                  </a:cubicBezTo>
                  <a:cubicBezTo>
                    <a:pt x="-340" y="4725"/>
                    <a:pt x="14067" y="1037"/>
                    <a:pt x="18792" y="0"/>
                  </a:cubicBezTo>
                  <a:close/>
                </a:path>
              </a:pathLst>
            </a:custGeom>
            <a:solidFill>
              <a:srgbClr val="2DA24B"/>
            </a:solidFill>
            <a:ln w="11479" cap="flat">
              <a:noFill/>
              <a:prstDash val="solid"/>
              <a:miter/>
            </a:ln>
          </p:spPr>
          <p:txBody>
            <a:bodyPr/>
            <a:lstStyle/>
            <a:p>
              <a:endParaRPr lang="en-US"/>
            </a:p>
          </p:txBody>
        </p:sp>
        <p:sp>
          <p:nvSpPr>
            <p:cNvPr id="1745" name="Freeform: Shape 1744">
              <a:extLst>
                <a:ext uri="{FF2B5EF4-FFF2-40B4-BE49-F238E27FC236}">
                  <a16:creationId xmlns:a16="http://schemas.microsoft.com/office/drawing/2014/main" id="{2DE87679-EA53-ECF9-9509-3992E13AA6D0}"/>
                </a:ext>
              </a:extLst>
            </p:cNvPr>
            <p:cNvSpPr/>
            <p:nvPr/>
          </p:nvSpPr>
          <p:spPr>
            <a:xfrm>
              <a:off x="10832726" y="3565414"/>
              <a:ext cx="78602" cy="212938"/>
            </a:xfrm>
            <a:custGeom>
              <a:avLst/>
              <a:gdLst>
                <a:gd name="csX0" fmla="*/ 78256 w 78602"/>
                <a:gd name="csY0" fmla="*/ 206648 h 212938"/>
                <a:gd name="csX1" fmla="*/ 69613 w 78602"/>
                <a:gd name="csY1" fmla="*/ 206648 h 212938"/>
                <a:gd name="csX2" fmla="*/ 60969 w 78602"/>
                <a:gd name="csY2" fmla="*/ 198004 h 212938"/>
                <a:gd name="csX3" fmla="*/ 51403 w 78602"/>
                <a:gd name="csY3" fmla="*/ 129083 h 212938"/>
                <a:gd name="csX4" fmla="*/ 0 w 78602"/>
                <a:gd name="csY4" fmla="*/ 34922 h 212938"/>
                <a:gd name="csX5" fmla="*/ 10257 w 78602"/>
                <a:gd name="csY5" fmla="*/ 0 h 212938"/>
                <a:gd name="csX6" fmla="*/ 78602 w 78602"/>
                <a:gd name="csY6" fmla="*/ 130235 h 212938"/>
                <a:gd name="csX7" fmla="*/ 78256 w 78602"/>
                <a:gd name="csY7" fmla="*/ 206533 h 21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602" h="212938">
                  <a:moveTo>
                    <a:pt x="78256" y="206648"/>
                  </a:moveTo>
                  <a:cubicBezTo>
                    <a:pt x="75836" y="214139"/>
                    <a:pt x="72955" y="214024"/>
                    <a:pt x="69613" y="206648"/>
                  </a:cubicBezTo>
                  <a:cubicBezTo>
                    <a:pt x="57511" y="218058"/>
                    <a:pt x="53016" y="213217"/>
                    <a:pt x="60969" y="198004"/>
                  </a:cubicBezTo>
                  <a:cubicBezTo>
                    <a:pt x="51748" y="177835"/>
                    <a:pt x="48521" y="154899"/>
                    <a:pt x="51403" y="129083"/>
                  </a:cubicBezTo>
                  <a:lnTo>
                    <a:pt x="0" y="34922"/>
                  </a:lnTo>
                  <a:cubicBezTo>
                    <a:pt x="115" y="22935"/>
                    <a:pt x="3803" y="7146"/>
                    <a:pt x="10257" y="0"/>
                  </a:cubicBezTo>
                  <a:cubicBezTo>
                    <a:pt x="6915" y="70304"/>
                    <a:pt x="21437" y="-3573"/>
                    <a:pt x="78602" y="130235"/>
                  </a:cubicBezTo>
                  <a:lnTo>
                    <a:pt x="78256" y="206533"/>
                  </a:lnTo>
                  <a:close/>
                </a:path>
              </a:pathLst>
            </a:custGeom>
            <a:solidFill>
              <a:srgbClr val="2CA33D"/>
            </a:solidFill>
            <a:ln w="11479" cap="flat">
              <a:noFill/>
              <a:prstDash val="solid"/>
              <a:miter/>
            </a:ln>
          </p:spPr>
          <p:txBody>
            <a:bodyPr/>
            <a:lstStyle/>
            <a:p>
              <a:endParaRPr lang="en-US"/>
            </a:p>
          </p:txBody>
        </p:sp>
        <p:sp>
          <p:nvSpPr>
            <p:cNvPr id="1746" name="Freeform: Shape 1745">
              <a:extLst>
                <a:ext uri="{FF2B5EF4-FFF2-40B4-BE49-F238E27FC236}">
                  <a16:creationId xmlns:a16="http://schemas.microsoft.com/office/drawing/2014/main" id="{50E7DA83-C502-F70D-BF3A-3F35DB6F1734}"/>
                </a:ext>
              </a:extLst>
            </p:cNvPr>
            <p:cNvSpPr/>
            <p:nvPr/>
          </p:nvSpPr>
          <p:spPr>
            <a:xfrm>
              <a:off x="10754848" y="3514011"/>
              <a:ext cx="50745" cy="82581"/>
            </a:xfrm>
            <a:custGeom>
              <a:avLst/>
              <a:gdLst>
                <a:gd name="csX0" fmla="*/ 35004 w 50745"/>
                <a:gd name="csY0" fmla="*/ 16251 h 82581"/>
                <a:gd name="csX1" fmla="*/ 44340 w 50745"/>
                <a:gd name="csY1" fmla="*/ 24895 h 82581"/>
                <a:gd name="csX2" fmla="*/ 43302 w 50745"/>
                <a:gd name="csY2" fmla="*/ 60047 h 82581"/>
                <a:gd name="csX3" fmla="*/ 25899 w 50745"/>
                <a:gd name="csY3" fmla="*/ 76528 h 82581"/>
                <a:gd name="csX4" fmla="*/ 1812 w 50745"/>
                <a:gd name="csY4" fmla="*/ 31810 h 82581"/>
                <a:gd name="csX5" fmla="*/ 9303 w 50745"/>
                <a:gd name="csY5" fmla="*/ 0 h 82581"/>
                <a:gd name="csX6" fmla="*/ 34889 w 50745"/>
                <a:gd name="csY6" fmla="*/ 16366 h 825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745" h="82581">
                  <a:moveTo>
                    <a:pt x="35004" y="16251"/>
                  </a:moveTo>
                  <a:lnTo>
                    <a:pt x="44340" y="24895"/>
                  </a:lnTo>
                  <a:cubicBezTo>
                    <a:pt x="53214" y="43681"/>
                    <a:pt x="52868" y="55436"/>
                    <a:pt x="43302" y="60047"/>
                  </a:cubicBezTo>
                  <a:cubicBezTo>
                    <a:pt x="48374" y="76297"/>
                    <a:pt x="41574" y="87707"/>
                    <a:pt x="25899" y="76528"/>
                  </a:cubicBezTo>
                  <a:cubicBezTo>
                    <a:pt x="4462" y="99578"/>
                    <a:pt x="-4066" y="50711"/>
                    <a:pt x="1812" y="31810"/>
                  </a:cubicBezTo>
                  <a:cubicBezTo>
                    <a:pt x="1812" y="23281"/>
                    <a:pt x="5961" y="8068"/>
                    <a:pt x="9303" y="0"/>
                  </a:cubicBezTo>
                  <a:cubicBezTo>
                    <a:pt x="17601" y="5878"/>
                    <a:pt x="26130" y="11295"/>
                    <a:pt x="34889" y="16366"/>
                  </a:cubicBezTo>
                  <a:close/>
                </a:path>
              </a:pathLst>
            </a:custGeom>
            <a:solidFill>
              <a:srgbClr val="A45A08"/>
            </a:solidFill>
            <a:ln w="11479" cap="flat">
              <a:noFill/>
              <a:prstDash val="solid"/>
              <a:miter/>
            </a:ln>
          </p:spPr>
          <p:txBody>
            <a:bodyPr/>
            <a:lstStyle/>
            <a:p>
              <a:endParaRPr lang="en-US"/>
            </a:p>
          </p:txBody>
        </p:sp>
        <p:sp>
          <p:nvSpPr>
            <p:cNvPr id="1747" name="Freeform: Shape 1746">
              <a:extLst>
                <a:ext uri="{FF2B5EF4-FFF2-40B4-BE49-F238E27FC236}">
                  <a16:creationId xmlns:a16="http://schemas.microsoft.com/office/drawing/2014/main" id="{3C737E96-BD45-43CA-3836-214225EEE6EF}"/>
                </a:ext>
              </a:extLst>
            </p:cNvPr>
            <p:cNvSpPr/>
            <p:nvPr/>
          </p:nvSpPr>
          <p:spPr>
            <a:xfrm>
              <a:off x="10784901" y="3538906"/>
              <a:ext cx="32849" cy="116999"/>
            </a:xfrm>
            <a:custGeom>
              <a:avLst/>
              <a:gdLst>
                <a:gd name="csX0" fmla="*/ 32727 w 32849"/>
                <a:gd name="csY0" fmla="*/ 43220 h 116999"/>
                <a:gd name="csX1" fmla="*/ 31229 w 32849"/>
                <a:gd name="csY1" fmla="*/ 104073 h 116999"/>
                <a:gd name="csX2" fmla="*/ 20164 w 32849"/>
                <a:gd name="csY2" fmla="*/ 105687 h 116999"/>
                <a:gd name="csX3" fmla="*/ 14286 w 32849"/>
                <a:gd name="csY3" fmla="*/ 78141 h 116999"/>
                <a:gd name="csX4" fmla="*/ 13364 w 32849"/>
                <a:gd name="csY4" fmla="*/ 35152 h 116999"/>
                <a:gd name="csX5" fmla="*/ 14402 w 32849"/>
                <a:gd name="csY5" fmla="*/ 0 h 116999"/>
                <a:gd name="csX6" fmla="*/ 32842 w 32849"/>
                <a:gd name="csY6" fmla="*/ 43220 h 1169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849" h="116999">
                  <a:moveTo>
                    <a:pt x="32727" y="43220"/>
                  </a:moveTo>
                  <a:lnTo>
                    <a:pt x="31229" y="104073"/>
                  </a:lnTo>
                  <a:cubicBezTo>
                    <a:pt x="34686" y="120554"/>
                    <a:pt x="28117" y="121476"/>
                    <a:pt x="20164" y="105687"/>
                  </a:cubicBezTo>
                  <a:cubicBezTo>
                    <a:pt x="-4154" y="100961"/>
                    <a:pt x="-6920" y="91972"/>
                    <a:pt x="14286" y="78141"/>
                  </a:cubicBezTo>
                  <a:cubicBezTo>
                    <a:pt x="9100" y="65463"/>
                    <a:pt x="5182" y="47023"/>
                    <a:pt x="13364" y="35152"/>
                  </a:cubicBezTo>
                  <a:lnTo>
                    <a:pt x="14402" y="0"/>
                  </a:lnTo>
                  <a:cubicBezTo>
                    <a:pt x="20971" y="10142"/>
                    <a:pt x="33188" y="31349"/>
                    <a:pt x="32842" y="43220"/>
                  </a:cubicBezTo>
                  <a:close/>
                </a:path>
              </a:pathLst>
            </a:custGeom>
            <a:solidFill>
              <a:srgbClr val="584C10"/>
            </a:solidFill>
            <a:ln w="11479" cap="flat">
              <a:noFill/>
              <a:prstDash val="solid"/>
              <a:miter/>
            </a:ln>
          </p:spPr>
          <p:txBody>
            <a:bodyPr/>
            <a:lstStyle/>
            <a:p>
              <a:endParaRPr lang="en-US"/>
            </a:p>
          </p:txBody>
        </p:sp>
        <p:sp>
          <p:nvSpPr>
            <p:cNvPr id="1748" name="Freeform: Shape 1747">
              <a:extLst>
                <a:ext uri="{FF2B5EF4-FFF2-40B4-BE49-F238E27FC236}">
                  <a16:creationId xmlns:a16="http://schemas.microsoft.com/office/drawing/2014/main" id="{2505A9FE-F54E-75AD-10CA-ED1D37093EFE}"/>
                </a:ext>
              </a:extLst>
            </p:cNvPr>
            <p:cNvSpPr/>
            <p:nvPr/>
          </p:nvSpPr>
          <p:spPr>
            <a:xfrm>
              <a:off x="10764266" y="3506405"/>
              <a:ext cx="25720" cy="40973"/>
            </a:xfrm>
            <a:custGeom>
              <a:avLst/>
              <a:gdLst>
                <a:gd name="csX0" fmla="*/ 24895 w 25720"/>
                <a:gd name="csY0" fmla="*/ 14868 h 40973"/>
                <a:gd name="csX1" fmla="*/ 25586 w 25720"/>
                <a:gd name="csY1" fmla="*/ 23857 h 40973"/>
                <a:gd name="csX2" fmla="*/ 10142 w 25720"/>
                <a:gd name="csY2" fmla="*/ 40108 h 40973"/>
                <a:gd name="csX3" fmla="*/ 0 w 25720"/>
                <a:gd name="csY3" fmla="*/ 7607 h 40973"/>
                <a:gd name="csX4" fmla="*/ 0 w 25720"/>
                <a:gd name="csY4" fmla="*/ 0 h 40973"/>
                <a:gd name="csX5" fmla="*/ 24779 w 25720"/>
                <a:gd name="csY5" fmla="*/ 14868 h 40973"/>
              </a:gdLst>
              <a:ahLst/>
              <a:cxnLst>
                <a:cxn ang="0">
                  <a:pos x="csX0" y="csY0"/>
                </a:cxn>
                <a:cxn ang="0">
                  <a:pos x="csX1" y="csY1"/>
                </a:cxn>
                <a:cxn ang="0">
                  <a:pos x="csX2" y="csY2"/>
                </a:cxn>
                <a:cxn ang="0">
                  <a:pos x="csX3" y="csY3"/>
                </a:cxn>
                <a:cxn ang="0">
                  <a:pos x="csX4" y="csY4"/>
                </a:cxn>
                <a:cxn ang="0">
                  <a:pos x="csX5" y="csY5"/>
                </a:cxn>
              </a:cxnLst>
              <a:rect l="l" t="t" r="r" b="b"/>
              <a:pathLst>
                <a:path w="25720" h="40973">
                  <a:moveTo>
                    <a:pt x="24895" y="14868"/>
                  </a:moveTo>
                  <a:lnTo>
                    <a:pt x="25586" y="23857"/>
                  </a:lnTo>
                  <a:cubicBezTo>
                    <a:pt x="27315" y="24664"/>
                    <a:pt x="11871" y="45410"/>
                    <a:pt x="10142" y="40108"/>
                  </a:cubicBezTo>
                  <a:lnTo>
                    <a:pt x="0" y="7607"/>
                  </a:lnTo>
                  <a:lnTo>
                    <a:pt x="0" y="0"/>
                  </a:lnTo>
                  <a:cubicBezTo>
                    <a:pt x="0" y="0"/>
                    <a:pt x="24779" y="14868"/>
                    <a:pt x="24779" y="14868"/>
                  </a:cubicBezTo>
                  <a:close/>
                </a:path>
              </a:pathLst>
            </a:custGeom>
            <a:solidFill>
              <a:srgbClr val="B0AA0A"/>
            </a:solidFill>
            <a:ln w="11479" cap="flat">
              <a:noFill/>
              <a:prstDash val="solid"/>
              <a:miter/>
            </a:ln>
          </p:spPr>
          <p:txBody>
            <a:bodyPr/>
            <a:lstStyle/>
            <a:p>
              <a:endParaRPr lang="en-US"/>
            </a:p>
          </p:txBody>
        </p:sp>
        <p:sp>
          <p:nvSpPr>
            <p:cNvPr id="1749" name="Freeform: Shape 1748">
              <a:extLst>
                <a:ext uri="{FF2B5EF4-FFF2-40B4-BE49-F238E27FC236}">
                  <a16:creationId xmlns:a16="http://schemas.microsoft.com/office/drawing/2014/main" id="{3A0EAD02-471E-A3B8-8DA4-C5BA9EF45389}"/>
                </a:ext>
              </a:extLst>
            </p:cNvPr>
            <p:cNvSpPr/>
            <p:nvPr/>
          </p:nvSpPr>
          <p:spPr>
            <a:xfrm>
              <a:off x="10903260" y="3620457"/>
              <a:ext cx="39070" cy="55023"/>
            </a:xfrm>
            <a:custGeom>
              <a:avLst/>
              <a:gdLst>
                <a:gd name="csX0" fmla="*/ 39071 w 39070"/>
                <a:gd name="csY0" fmla="*/ 15377 h 55023"/>
                <a:gd name="csX1" fmla="*/ 16481 w 39070"/>
                <a:gd name="csY1" fmla="*/ 55023 h 55023"/>
                <a:gd name="csX2" fmla="*/ 0 w 39070"/>
                <a:gd name="csY2" fmla="*/ 13878 h 55023"/>
                <a:gd name="csX3" fmla="*/ 7837 w 39070"/>
                <a:gd name="csY3" fmla="*/ 5580 h 55023"/>
                <a:gd name="csX4" fmla="*/ 39071 w 39070"/>
                <a:gd name="csY4" fmla="*/ 15377 h 55023"/>
              </a:gdLst>
              <a:ahLst/>
              <a:cxnLst>
                <a:cxn ang="0">
                  <a:pos x="csX0" y="csY0"/>
                </a:cxn>
                <a:cxn ang="0">
                  <a:pos x="csX1" y="csY1"/>
                </a:cxn>
                <a:cxn ang="0">
                  <a:pos x="csX2" y="csY2"/>
                </a:cxn>
                <a:cxn ang="0">
                  <a:pos x="csX3" y="csY3"/>
                </a:cxn>
                <a:cxn ang="0">
                  <a:pos x="csX4" y="csY4"/>
                </a:cxn>
              </a:cxnLst>
              <a:rect l="l" t="t" r="r" b="b"/>
              <a:pathLst>
                <a:path w="39070" h="55023">
                  <a:moveTo>
                    <a:pt x="39071" y="15377"/>
                  </a:moveTo>
                  <a:cubicBezTo>
                    <a:pt x="37572" y="30244"/>
                    <a:pt x="28352" y="45688"/>
                    <a:pt x="16481" y="55023"/>
                  </a:cubicBezTo>
                  <a:lnTo>
                    <a:pt x="0" y="13878"/>
                  </a:lnTo>
                  <a:lnTo>
                    <a:pt x="7837" y="5580"/>
                  </a:lnTo>
                  <a:cubicBezTo>
                    <a:pt x="18210" y="-5945"/>
                    <a:pt x="35267" y="1892"/>
                    <a:pt x="39071" y="15377"/>
                  </a:cubicBezTo>
                  <a:close/>
                </a:path>
              </a:pathLst>
            </a:custGeom>
            <a:solidFill>
              <a:srgbClr val="45B075"/>
            </a:solidFill>
            <a:ln w="11479" cap="flat">
              <a:noFill/>
              <a:prstDash val="solid"/>
              <a:miter/>
            </a:ln>
          </p:spPr>
          <p:txBody>
            <a:bodyPr/>
            <a:lstStyle/>
            <a:p>
              <a:endParaRPr lang="en-US"/>
            </a:p>
          </p:txBody>
        </p:sp>
        <p:sp>
          <p:nvSpPr>
            <p:cNvPr id="1750" name="Freeform: Shape 1749">
              <a:extLst>
                <a:ext uri="{FF2B5EF4-FFF2-40B4-BE49-F238E27FC236}">
                  <a16:creationId xmlns:a16="http://schemas.microsoft.com/office/drawing/2014/main" id="{1B5705F9-7EF0-78D4-1FA2-07D5777A8676}"/>
                </a:ext>
              </a:extLst>
            </p:cNvPr>
            <p:cNvSpPr/>
            <p:nvPr/>
          </p:nvSpPr>
          <p:spPr>
            <a:xfrm>
              <a:off x="10905681" y="3609095"/>
              <a:ext cx="37918" cy="26738"/>
            </a:xfrm>
            <a:custGeom>
              <a:avLst/>
              <a:gdLst>
                <a:gd name="csX0" fmla="*/ 37918 w 37918"/>
                <a:gd name="csY0" fmla="*/ 14060 h 26738"/>
                <a:gd name="csX1" fmla="*/ 36650 w 37918"/>
                <a:gd name="csY1" fmla="*/ 26738 h 26738"/>
                <a:gd name="csX2" fmla="*/ 5417 w 37918"/>
                <a:gd name="csY2" fmla="*/ 16942 h 26738"/>
                <a:gd name="csX3" fmla="*/ 0 w 37918"/>
                <a:gd name="csY3" fmla="*/ 2074 h 26738"/>
                <a:gd name="csX4" fmla="*/ 37803 w 37918"/>
                <a:gd name="csY4" fmla="*/ 14176 h 26738"/>
              </a:gdLst>
              <a:ahLst/>
              <a:cxnLst>
                <a:cxn ang="0">
                  <a:pos x="csX0" y="csY0"/>
                </a:cxn>
                <a:cxn ang="0">
                  <a:pos x="csX1" y="csY1"/>
                </a:cxn>
                <a:cxn ang="0">
                  <a:pos x="csX2" y="csY2"/>
                </a:cxn>
                <a:cxn ang="0">
                  <a:pos x="csX3" y="csY3"/>
                </a:cxn>
                <a:cxn ang="0">
                  <a:pos x="csX4" y="csY4"/>
                </a:cxn>
              </a:cxnLst>
              <a:rect l="l" t="t" r="r" b="b"/>
              <a:pathLst>
                <a:path w="37918" h="26738">
                  <a:moveTo>
                    <a:pt x="37918" y="14060"/>
                  </a:moveTo>
                  <a:lnTo>
                    <a:pt x="36650" y="26738"/>
                  </a:lnTo>
                  <a:cubicBezTo>
                    <a:pt x="28122" y="26162"/>
                    <a:pt x="15905" y="21782"/>
                    <a:pt x="5417" y="16942"/>
                  </a:cubicBezTo>
                  <a:lnTo>
                    <a:pt x="0" y="2074"/>
                  </a:lnTo>
                  <a:cubicBezTo>
                    <a:pt x="13369" y="-3112"/>
                    <a:pt x="31118" y="1613"/>
                    <a:pt x="37803" y="14176"/>
                  </a:cubicBezTo>
                  <a:close/>
                </a:path>
              </a:pathLst>
            </a:custGeom>
            <a:solidFill>
              <a:srgbClr val="41B39B"/>
            </a:solidFill>
            <a:ln w="11479" cap="flat">
              <a:noFill/>
              <a:prstDash val="solid"/>
              <a:miter/>
            </a:ln>
          </p:spPr>
          <p:txBody>
            <a:bodyPr/>
            <a:lstStyle/>
            <a:p>
              <a:endParaRPr lang="en-US"/>
            </a:p>
          </p:txBody>
        </p:sp>
        <p:sp>
          <p:nvSpPr>
            <p:cNvPr id="1751" name="Freeform: Shape 1750">
              <a:extLst>
                <a:ext uri="{FF2B5EF4-FFF2-40B4-BE49-F238E27FC236}">
                  <a16:creationId xmlns:a16="http://schemas.microsoft.com/office/drawing/2014/main" id="{CD857F29-8D18-1132-4142-164EEF2DA9EC}"/>
                </a:ext>
              </a:extLst>
            </p:cNvPr>
            <p:cNvSpPr/>
            <p:nvPr/>
          </p:nvSpPr>
          <p:spPr>
            <a:xfrm>
              <a:off x="10933504" y="3696100"/>
              <a:ext cx="69565" cy="80968"/>
            </a:xfrm>
            <a:custGeom>
              <a:avLst/>
              <a:gdLst>
                <a:gd name="csX0" fmla="*/ 55159 w 69565"/>
                <a:gd name="csY0" fmla="*/ 32972 h 80968"/>
                <a:gd name="csX1" fmla="*/ 69565 w 69565"/>
                <a:gd name="csY1" fmla="*/ 42423 h 80968"/>
                <a:gd name="csX2" fmla="*/ 63918 w 69565"/>
                <a:gd name="csY2" fmla="*/ 59019 h 80968"/>
                <a:gd name="csX3" fmla="*/ 4909 w 69565"/>
                <a:gd name="csY3" fmla="*/ 36199 h 80968"/>
                <a:gd name="csX4" fmla="*/ 36834 w 69565"/>
                <a:gd name="csY4" fmla="*/ 21793 h 80968"/>
                <a:gd name="csX5" fmla="*/ 55044 w 69565"/>
                <a:gd name="csY5" fmla="*/ 32972 h 80968"/>
              </a:gdLst>
              <a:ahLst/>
              <a:cxnLst>
                <a:cxn ang="0">
                  <a:pos x="csX0" y="csY0"/>
                </a:cxn>
                <a:cxn ang="0">
                  <a:pos x="csX1" y="csY1"/>
                </a:cxn>
                <a:cxn ang="0">
                  <a:pos x="csX2" y="csY2"/>
                </a:cxn>
                <a:cxn ang="0">
                  <a:pos x="csX3" y="csY3"/>
                </a:cxn>
                <a:cxn ang="0">
                  <a:pos x="csX4" y="csY4"/>
                </a:cxn>
                <a:cxn ang="0">
                  <a:pos x="csX5" y="csY5"/>
                </a:cxn>
              </a:cxnLst>
              <a:rect l="l" t="t" r="r" b="b"/>
              <a:pathLst>
                <a:path w="69565" h="80968">
                  <a:moveTo>
                    <a:pt x="55159" y="32972"/>
                  </a:moveTo>
                  <a:lnTo>
                    <a:pt x="69565" y="42423"/>
                  </a:lnTo>
                  <a:cubicBezTo>
                    <a:pt x="67721" y="46687"/>
                    <a:pt x="63918" y="54640"/>
                    <a:pt x="63918" y="59019"/>
                  </a:cubicBezTo>
                  <a:cubicBezTo>
                    <a:pt x="51240" y="106734"/>
                    <a:pt x="18624" y="66165"/>
                    <a:pt x="4909" y="36199"/>
                  </a:cubicBezTo>
                  <a:cubicBezTo>
                    <a:pt x="-7654" y="-12668"/>
                    <a:pt x="4217" y="-6444"/>
                    <a:pt x="36834" y="21793"/>
                  </a:cubicBezTo>
                  <a:lnTo>
                    <a:pt x="55044" y="32972"/>
                  </a:lnTo>
                  <a:close/>
                </a:path>
              </a:pathLst>
            </a:custGeom>
            <a:solidFill>
              <a:srgbClr val="4CB178"/>
            </a:solidFill>
            <a:ln w="11479" cap="flat">
              <a:noFill/>
              <a:prstDash val="solid"/>
              <a:miter/>
            </a:ln>
          </p:spPr>
          <p:txBody>
            <a:bodyPr/>
            <a:lstStyle/>
            <a:p>
              <a:endParaRPr lang="en-US"/>
            </a:p>
          </p:txBody>
        </p:sp>
        <p:sp>
          <p:nvSpPr>
            <p:cNvPr id="1752" name="Freeform: Shape 1751">
              <a:extLst>
                <a:ext uri="{FF2B5EF4-FFF2-40B4-BE49-F238E27FC236}">
                  <a16:creationId xmlns:a16="http://schemas.microsoft.com/office/drawing/2014/main" id="{838F594B-C84D-A645-7334-E1FD476C263A}"/>
                </a:ext>
              </a:extLst>
            </p:cNvPr>
            <p:cNvSpPr/>
            <p:nvPr/>
          </p:nvSpPr>
          <p:spPr>
            <a:xfrm>
              <a:off x="10927118" y="3686887"/>
              <a:ext cx="61544" cy="48770"/>
            </a:xfrm>
            <a:custGeom>
              <a:avLst/>
              <a:gdLst>
                <a:gd name="csX0" fmla="*/ 61545 w 61544"/>
                <a:gd name="csY0" fmla="*/ 42185 h 48770"/>
                <a:gd name="csX1" fmla="*/ 13600 w 61544"/>
                <a:gd name="csY1" fmla="*/ 12565 h 48770"/>
                <a:gd name="csX2" fmla="*/ 11295 w 61544"/>
                <a:gd name="csY2" fmla="*/ 45297 h 48770"/>
                <a:gd name="csX3" fmla="*/ 4725 w 61544"/>
                <a:gd name="csY3" fmla="*/ 45758 h 48770"/>
                <a:gd name="csX4" fmla="*/ 1037 w 61544"/>
                <a:gd name="csY4" fmla="*/ 33541 h 48770"/>
                <a:gd name="csX5" fmla="*/ 0 w 61544"/>
                <a:gd name="csY5" fmla="*/ 14179 h 48770"/>
                <a:gd name="csX6" fmla="*/ 24433 w 61544"/>
                <a:gd name="csY6" fmla="*/ 1271 h 48770"/>
                <a:gd name="csX7" fmla="*/ 61314 w 61544"/>
                <a:gd name="csY7" fmla="*/ 42185 h 48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1544" h="48770">
                  <a:moveTo>
                    <a:pt x="61545" y="42185"/>
                  </a:moveTo>
                  <a:cubicBezTo>
                    <a:pt x="41952" y="42185"/>
                    <a:pt x="37111" y="34924"/>
                    <a:pt x="13600" y="12565"/>
                  </a:cubicBezTo>
                  <a:lnTo>
                    <a:pt x="11295" y="45297"/>
                  </a:lnTo>
                  <a:cubicBezTo>
                    <a:pt x="10373" y="49907"/>
                    <a:pt x="8068" y="49792"/>
                    <a:pt x="4725" y="45758"/>
                  </a:cubicBezTo>
                  <a:cubicBezTo>
                    <a:pt x="115" y="45758"/>
                    <a:pt x="-1037" y="41609"/>
                    <a:pt x="1037" y="33541"/>
                  </a:cubicBezTo>
                  <a:lnTo>
                    <a:pt x="0" y="14179"/>
                  </a:lnTo>
                  <a:cubicBezTo>
                    <a:pt x="1268" y="9799"/>
                    <a:pt x="19593" y="-4262"/>
                    <a:pt x="24433" y="1271"/>
                  </a:cubicBezTo>
                  <a:lnTo>
                    <a:pt x="61314" y="42185"/>
                  </a:lnTo>
                  <a:close/>
                </a:path>
              </a:pathLst>
            </a:custGeom>
            <a:solidFill>
              <a:srgbClr val="44B079"/>
            </a:solidFill>
            <a:ln w="11479" cap="flat">
              <a:noFill/>
              <a:prstDash val="solid"/>
              <a:miter/>
            </a:ln>
          </p:spPr>
          <p:txBody>
            <a:bodyPr/>
            <a:lstStyle/>
            <a:p>
              <a:endParaRPr lang="en-US"/>
            </a:p>
          </p:txBody>
        </p:sp>
        <p:sp>
          <p:nvSpPr>
            <p:cNvPr id="1753" name="Freeform: Shape 1752">
              <a:extLst>
                <a:ext uri="{FF2B5EF4-FFF2-40B4-BE49-F238E27FC236}">
                  <a16:creationId xmlns:a16="http://schemas.microsoft.com/office/drawing/2014/main" id="{67BA1166-3B60-20A0-2D9D-AFFAAEA7576D}"/>
                </a:ext>
              </a:extLst>
            </p:cNvPr>
            <p:cNvSpPr/>
            <p:nvPr/>
          </p:nvSpPr>
          <p:spPr>
            <a:xfrm>
              <a:off x="10032262" y="4196019"/>
              <a:ext cx="83025" cy="102055"/>
            </a:xfrm>
            <a:custGeom>
              <a:avLst/>
              <a:gdLst>
                <a:gd name="csX0" fmla="*/ 50285 w 83025"/>
                <a:gd name="csY0" fmla="*/ 15501 h 102055"/>
                <a:gd name="csX1" fmla="*/ 74834 w 83025"/>
                <a:gd name="csY1" fmla="*/ 25297 h 102055"/>
                <a:gd name="csX2" fmla="*/ 57662 w 83025"/>
                <a:gd name="csY2" fmla="*/ 68402 h 102055"/>
                <a:gd name="csX3" fmla="*/ 76678 w 83025"/>
                <a:gd name="csY3" fmla="*/ 102055 h 102055"/>
                <a:gd name="csX4" fmla="*/ 50977 w 83025"/>
                <a:gd name="csY4" fmla="*/ 91913 h 102055"/>
                <a:gd name="csX5" fmla="*/ 33228 w 83025"/>
                <a:gd name="csY5" fmla="*/ 67480 h 102055"/>
                <a:gd name="csX6" fmla="*/ 46713 w 83025"/>
                <a:gd name="csY6" fmla="*/ 51921 h 102055"/>
                <a:gd name="csX7" fmla="*/ 33228 w 83025"/>
                <a:gd name="csY7" fmla="*/ 67480 h 102055"/>
                <a:gd name="csX8" fmla="*/ 18706 w 83025"/>
                <a:gd name="csY8" fmla="*/ 65866 h 102055"/>
                <a:gd name="csX9" fmla="*/ 11906 w 83025"/>
                <a:gd name="csY9" fmla="*/ 45697 h 102055"/>
                <a:gd name="csX10" fmla="*/ 15940 w 83025"/>
                <a:gd name="csY10" fmla="*/ 16077 h 102055"/>
                <a:gd name="csX11" fmla="*/ 50170 w 83025"/>
                <a:gd name="csY11" fmla="*/ 15501 h 1020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3025" h="102055">
                  <a:moveTo>
                    <a:pt x="50285" y="15501"/>
                  </a:moveTo>
                  <a:cubicBezTo>
                    <a:pt x="68150" y="8240"/>
                    <a:pt x="76332" y="11467"/>
                    <a:pt x="74834" y="25297"/>
                  </a:cubicBezTo>
                  <a:cubicBezTo>
                    <a:pt x="89241" y="41894"/>
                    <a:pt x="85322" y="72666"/>
                    <a:pt x="57662" y="68402"/>
                  </a:cubicBezTo>
                  <a:cubicBezTo>
                    <a:pt x="59621" y="76930"/>
                    <a:pt x="69187" y="95947"/>
                    <a:pt x="76678" y="102055"/>
                  </a:cubicBezTo>
                  <a:lnTo>
                    <a:pt x="50977" y="91913"/>
                  </a:lnTo>
                  <a:cubicBezTo>
                    <a:pt x="30231" y="85229"/>
                    <a:pt x="24354" y="77046"/>
                    <a:pt x="33228" y="67480"/>
                  </a:cubicBezTo>
                  <a:cubicBezTo>
                    <a:pt x="37147" y="44544"/>
                    <a:pt x="54435" y="17921"/>
                    <a:pt x="46713" y="51921"/>
                  </a:cubicBezTo>
                  <a:cubicBezTo>
                    <a:pt x="44984" y="59527"/>
                    <a:pt x="40835" y="64944"/>
                    <a:pt x="33228" y="67480"/>
                  </a:cubicBezTo>
                  <a:cubicBezTo>
                    <a:pt x="35072" y="83961"/>
                    <a:pt x="21703" y="81425"/>
                    <a:pt x="18706" y="65866"/>
                  </a:cubicBezTo>
                  <a:lnTo>
                    <a:pt x="11906" y="45697"/>
                  </a:lnTo>
                  <a:cubicBezTo>
                    <a:pt x="-1809" y="33826"/>
                    <a:pt x="-7456" y="17575"/>
                    <a:pt x="15940" y="16077"/>
                  </a:cubicBezTo>
                  <a:cubicBezTo>
                    <a:pt x="13866" y="-9394"/>
                    <a:pt x="39797" y="-750"/>
                    <a:pt x="50170" y="15501"/>
                  </a:cubicBezTo>
                  <a:close/>
                </a:path>
              </a:pathLst>
            </a:custGeom>
            <a:solidFill>
              <a:srgbClr val="845B04"/>
            </a:solidFill>
            <a:ln w="11479" cap="flat">
              <a:noFill/>
              <a:prstDash val="solid"/>
              <a:miter/>
            </a:ln>
          </p:spPr>
          <p:txBody>
            <a:bodyPr/>
            <a:lstStyle/>
            <a:p>
              <a:endParaRPr lang="en-US"/>
            </a:p>
          </p:txBody>
        </p:sp>
        <p:sp>
          <p:nvSpPr>
            <p:cNvPr id="1754" name="Freeform: Shape 1753">
              <a:extLst>
                <a:ext uri="{FF2B5EF4-FFF2-40B4-BE49-F238E27FC236}">
                  <a16:creationId xmlns:a16="http://schemas.microsoft.com/office/drawing/2014/main" id="{A5500D92-0D97-D091-B2CD-050615C1285E}"/>
                </a:ext>
              </a:extLst>
            </p:cNvPr>
            <p:cNvSpPr/>
            <p:nvPr/>
          </p:nvSpPr>
          <p:spPr>
            <a:xfrm>
              <a:off x="9972712" y="4178099"/>
              <a:ext cx="77119" cy="63731"/>
            </a:xfrm>
            <a:custGeom>
              <a:avLst/>
              <a:gdLst>
                <a:gd name="csX0" fmla="*/ 15098 w 77119"/>
                <a:gd name="csY0" fmla="*/ 7373 h 63731"/>
                <a:gd name="csX1" fmla="*/ 49443 w 77119"/>
                <a:gd name="csY1" fmla="*/ 17285 h 63731"/>
                <a:gd name="csX2" fmla="*/ 75490 w 77119"/>
                <a:gd name="csY2" fmla="*/ 34112 h 63731"/>
                <a:gd name="csX3" fmla="*/ 71456 w 77119"/>
                <a:gd name="csY3" fmla="*/ 63732 h 63731"/>
                <a:gd name="csX4" fmla="*/ 57280 w 77119"/>
                <a:gd name="csY4" fmla="*/ 59237 h 63731"/>
                <a:gd name="csX5" fmla="*/ 922 w 77119"/>
                <a:gd name="csY5" fmla="*/ 8526 h 63731"/>
                <a:gd name="csX6" fmla="*/ 15098 w 77119"/>
                <a:gd name="csY6" fmla="*/ 7489 h 637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119" h="63731">
                  <a:moveTo>
                    <a:pt x="15098" y="7373"/>
                  </a:moveTo>
                  <a:cubicBezTo>
                    <a:pt x="27199" y="-7033"/>
                    <a:pt x="40914" y="1496"/>
                    <a:pt x="49443" y="17285"/>
                  </a:cubicBezTo>
                  <a:cubicBezTo>
                    <a:pt x="60968" y="-5650"/>
                    <a:pt x="83327" y="12214"/>
                    <a:pt x="75490" y="34112"/>
                  </a:cubicBezTo>
                  <a:lnTo>
                    <a:pt x="71456" y="63732"/>
                  </a:lnTo>
                  <a:cubicBezTo>
                    <a:pt x="70189" y="60044"/>
                    <a:pt x="60507" y="59468"/>
                    <a:pt x="57280" y="59237"/>
                  </a:cubicBezTo>
                  <a:cubicBezTo>
                    <a:pt x="51287" y="32498"/>
                    <a:pt x="6569" y="31922"/>
                    <a:pt x="922" y="8526"/>
                  </a:cubicBezTo>
                  <a:cubicBezTo>
                    <a:pt x="-3112" y="-2192"/>
                    <a:pt x="6915" y="1150"/>
                    <a:pt x="15098" y="7489"/>
                  </a:cubicBezTo>
                  <a:close/>
                </a:path>
              </a:pathLst>
            </a:custGeom>
            <a:solidFill>
              <a:srgbClr val="BB6E0A"/>
            </a:solidFill>
            <a:ln w="11479" cap="flat">
              <a:noFill/>
              <a:prstDash val="solid"/>
              <a:miter/>
            </a:ln>
          </p:spPr>
          <p:txBody>
            <a:bodyPr/>
            <a:lstStyle/>
            <a:p>
              <a:endParaRPr lang="en-US"/>
            </a:p>
          </p:txBody>
        </p:sp>
        <p:sp>
          <p:nvSpPr>
            <p:cNvPr id="1755" name="Freeform: Shape 1754">
              <a:extLst>
                <a:ext uri="{FF2B5EF4-FFF2-40B4-BE49-F238E27FC236}">
                  <a16:creationId xmlns:a16="http://schemas.microsoft.com/office/drawing/2014/main" id="{DDB84EB0-90C8-427D-E300-3B86AA3DBD48}"/>
                </a:ext>
              </a:extLst>
            </p:cNvPr>
            <p:cNvSpPr/>
            <p:nvPr/>
          </p:nvSpPr>
          <p:spPr>
            <a:xfrm>
              <a:off x="10051083" y="4262000"/>
              <a:ext cx="32155" cy="25931"/>
            </a:xfrm>
            <a:custGeom>
              <a:avLst/>
              <a:gdLst>
                <a:gd name="csX0" fmla="*/ 14407 w 32155"/>
                <a:gd name="csY0" fmla="*/ 1498 h 25931"/>
                <a:gd name="csX1" fmla="*/ 32155 w 32155"/>
                <a:gd name="csY1" fmla="*/ 25932 h 25931"/>
                <a:gd name="csX2" fmla="*/ 5417 w 32155"/>
                <a:gd name="csY2" fmla="*/ 22474 h 25931"/>
                <a:gd name="csX3" fmla="*/ 0 w 32155"/>
                <a:gd name="csY3" fmla="*/ 0 h 25931"/>
                <a:gd name="csX4" fmla="*/ 14522 w 32155"/>
                <a:gd name="csY4" fmla="*/ 1614 h 25931"/>
              </a:gdLst>
              <a:ahLst/>
              <a:cxnLst>
                <a:cxn ang="0">
                  <a:pos x="csX0" y="csY0"/>
                </a:cxn>
                <a:cxn ang="0">
                  <a:pos x="csX1" y="csY1"/>
                </a:cxn>
                <a:cxn ang="0">
                  <a:pos x="csX2" y="csY2"/>
                </a:cxn>
                <a:cxn ang="0">
                  <a:pos x="csX3" y="csY3"/>
                </a:cxn>
                <a:cxn ang="0">
                  <a:pos x="csX4" y="csY4"/>
                </a:cxn>
              </a:cxnLst>
              <a:rect l="l" t="t" r="r" b="b"/>
              <a:pathLst>
                <a:path w="32155" h="25931">
                  <a:moveTo>
                    <a:pt x="14407" y="1498"/>
                  </a:moveTo>
                  <a:lnTo>
                    <a:pt x="32155" y="25932"/>
                  </a:lnTo>
                  <a:cubicBezTo>
                    <a:pt x="26278" y="23627"/>
                    <a:pt x="11756" y="23857"/>
                    <a:pt x="5417" y="22474"/>
                  </a:cubicBezTo>
                  <a:cubicBezTo>
                    <a:pt x="-922" y="21091"/>
                    <a:pt x="346" y="6108"/>
                    <a:pt x="0" y="0"/>
                  </a:cubicBezTo>
                  <a:lnTo>
                    <a:pt x="14522" y="1614"/>
                  </a:lnTo>
                  <a:close/>
                </a:path>
              </a:pathLst>
            </a:custGeom>
            <a:solidFill>
              <a:srgbClr val="726905"/>
            </a:solidFill>
            <a:ln w="11479" cap="flat">
              <a:noFill/>
              <a:prstDash val="solid"/>
              <a:miter/>
            </a:ln>
          </p:spPr>
          <p:txBody>
            <a:bodyPr/>
            <a:lstStyle/>
            <a:p>
              <a:endParaRPr lang="en-US"/>
            </a:p>
          </p:txBody>
        </p:sp>
        <p:sp>
          <p:nvSpPr>
            <p:cNvPr id="1756" name="Freeform: Shape 1755">
              <a:extLst>
                <a:ext uri="{FF2B5EF4-FFF2-40B4-BE49-F238E27FC236}">
                  <a16:creationId xmlns:a16="http://schemas.microsoft.com/office/drawing/2014/main" id="{938F477A-058E-CBDD-5B30-A64DBF671878}"/>
                </a:ext>
              </a:extLst>
            </p:cNvPr>
            <p:cNvSpPr/>
            <p:nvPr/>
          </p:nvSpPr>
          <p:spPr>
            <a:xfrm>
              <a:off x="10513288" y="4109291"/>
              <a:ext cx="105552" cy="40914"/>
            </a:xfrm>
            <a:custGeom>
              <a:avLst/>
              <a:gdLst>
                <a:gd name="csX0" fmla="*/ 88126 w 105552"/>
                <a:gd name="csY0" fmla="*/ 0 h 40914"/>
                <a:gd name="csX1" fmla="*/ 105184 w 105552"/>
                <a:gd name="csY1" fmla="*/ 14522 h 40914"/>
                <a:gd name="csX2" fmla="*/ 105529 w 105552"/>
                <a:gd name="csY2" fmla="*/ 24549 h 40914"/>
                <a:gd name="csX3" fmla="*/ 60005 w 105552"/>
                <a:gd name="csY3" fmla="*/ 40915 h 40914"/>
                <a:gd name="csX4" fmla="*/ 17592 w 105552"/>
                <a:gd name="csY4" fmla="*/ 22820 h 40914"/>
                <a:gd name="csX5" fmla="*/ 17592 w 105552"/>
                <a:gd name="csY5" fmla="*/ 461 h 40914"/>
                <a:gd name="csX6" fmla="*/ 88011 w 105552"/>
                <a:gd name="csY6" fmla="*/ 115 h 409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552" h="40914">
                  <a:moveTo>
                    <a:pt x="88126" y="0"/>
                  </a:moveTo>
                  <a:lnTo>
                    <a:pt x="105184" y="14522"/>
                  </a:lnTo>
                  <a:cubicBezTo>
                    <a:pt x="105299" y="17518"/>
                    <a:pt x="105645" y="22129"/>
                    <a:pt x="105529" y="24549"/>
                  </a:cubicBezTo>
                  <a:cubicBezTo>
                    <a:pt x="91814" y="28237"/>
                    <a:pt x="77523" y="33654"/>
                    <a:pt x="60005" y="40915"/>
                  </a:cubicBezTo>
                  <a:lnTo>
                    <a:pt x="17592" y="22820"/>
                  </a:lnTo>
                  <a:cubicBezTo>
                    <a:pt x="-6266" y="17634"/>
                    <a:pt x="-5459" y="7607"/>
                    <a:pt x="17592" y="461"/>
                  </a:cubicBezTo>
                  <a:lnTo>
                    <a:pt x="88011" y="115"/>
                  </a:lnTo>
                  <a:close/>
                </a:path>
              </a:pathLst>
            </a:custGeom>
            <a:solidFill>
              <a:srgbClr val="941B0E"/>
            </a:solidFill>
            <a:ln w="11479" cap="flat">
              <a:noFill/>
              <a:prstDash val="solid"/>
              <a:miter/>
            </a:ln>
          </p:spPr>
          <p:txBody>
            <a:bodyPr/>
            <a:lstStyle/>
            <a:p>
              <a:endParaRPr lang="en-US"/>
            </a:p>
          </p:txBody>
        </p:sp>
        <p:sp>
          <p:nvSpPr>
            <p:cNvPr id="1757" name="Freeform: Shape 1756">
              <a:extLst>
                <a:ext uri="{FF2B5EF4-FFF2-40B4-BE49-F238E27FC236}">
                  <a16:creationId xmlns:a16="http://schemas.microsoft.com/office/drawing/2014/main" id="{713C440B-C43E-AC1B-5D2D-126106B62678}"/>
                </a:ext>
              </a:extLst>
            </p:cNvPr>
            <p:cNvSpPr/>
            <p:nvPr/>
          </p:nvSpPr>
          <p:spPr>
            <a:xfrm>
              <a:off x="10631625" y="4152838"/>
              <a:ext cx="38617" cy="70967"/>
            </a:xfrm>
            <a:custGeom>
              <a:avLst/>
              <a:gdLst>
                <a:gd name="csX0" fmla="*/ 23958 w 38617"/>
                <a:gd name="csY0" fmla="*/ 70898 h 70967"/>
                <a:gd name="csX1" fmla="*/ 26147 w 38617"/>
                <a:gd name="csY1" fmla="*/ 594 h 70967"/>
                <a:gd name="csX2" fmla="*/ 23958 w 38617"/>
                <a:gd name="csY2" fmla="*/ 70898 h 70967"/>
              </a:gdLst>
              <a:ahLst/>
              <a:cxnLst>
                <a:cxn ang="0">
                  <a:pos x="csX0" y="csY0"/>
                </a:cxn>
                <a:cxn ang="0">
                  <a:pos x="csX1" y="csY1"/>
                </a:cxn>
                <a:cxn ang="0">
                  <a:pos x="csX2" y="csY2"/>
                </a:cxn>
              </a:cxnLst>
              <a:rect l="l" t="t" r="r" b="b"/>
              <a:pathLst>
                <a:path w="38617" h="70967">
                  <a:moveTo>
                    <a:pt x="23958" y="70898"/>
                  </a:moveTo>
                  <a:cubicBezTo>
                    <a:pt x="-10733" y="73665"/>
                    <a:pt x="-5777" y="-7704"/>
                    <a:pt x="26147" y="594"/>
                  </a:cubicBezTo>
                  <a:cubicBezTo>
                    <a:pt x="43896" y="5205"/>
                    <a:pt x="42283" y="69400"/>
                    <a:pt x="23958" y="70898"/>
                  </a:cubicBezTo>
                  <a:close/>
                </a:path>
              </a:pathLst>
            </a:custGeom>
            <a:solidFill>
              <a:srgbClr val="EEB50A"/>
            </a:solidFill>
            <a:ln w="11479" cap="flat">
              <a:noFill/>
              <a:prstDash val="solid"/>
              <a:miter/>
            </a:ln>
          </p:spPr>
          <p:txBody>
            <a:bodyPr/>
            <a:lstStyle/>
            <a:p>
              <a:endParaRPr lang="en-US"/>
            </a:p>
          </p:txBody>
        </p:sp>
        <p:sp>
          <p:nvSpPr>
            <p:cNvPr id="1758" name="Freeform: Shape 1757">
              <a:extLst>
                <a:ext uri="{FF2B5EF4-FFF2-40B4-BE49-F238E27FC236}">
                  <a16:creationId xmlns:a16="http://schemas.microsoft.com/office/drawing/2014/main" id="{ADA248B9-018A-4B7F-AFB2-2DC0BB3118EB}"/>
                </a:ext>
              </a:extLst>
            </p:cNvPr>
            <p:cNvSpPr/>
            <p:nvPr/>
          </p:nvSpPr>
          <p:spPr>
            <a:xfrm>
              <a:off x="10161698" y="3998577"/>
              <a:ext cx="154844" cy="124538"/>
            </a:xfrm>
            <a:custGeom>
              <a:avLst/>
              <a:gdLst>
                <a:gd name="csX0" fmla="*/ 145361 w 154844"/>
                <a:gd name="csY0" fmla="*/ 6065 h 124538"/>
                <a:gd name="csX1" fmla="*/ 154005 w 154844"/>
                <a:gd name="csY1" fmla="*/ 14709 h 124538"/>
                <a:gd name="csX2" fmla="*/ 92460 w 154844"/>
                <a:gd name="csY2" fmla="*/ 25196 h 124538"/>
                <a:gd name="csX3" fmla="*/ 31722 w 154844"/>
                <a:gd name="csY3" fmla="*/ 109792 h 124538"/>
                <a:gd name="csX4" fmla="*/ 25844 w 154844"/>
                <a:gd name="csY4" fmla="*/ 55738 h 124538"/>
                <a:gd name="csX5" fmla="*/ 145361 w 154844"/>
                <a:gd name="csY5" fmla="*/ 6065 h 124538"/>
              </a:gdLst>
              <a:ahLst/>
              <a:cxnLst>
                <a:cxn ang="0">
                  <a:pos x="csX0" y="csY0"/>
                </a:cxn>
                <a:cxn ang="0">
                  <a:pos x="csX1" y="csY1"/>
                </a:cxn>
                <a:cxn ang="0">
                  <a:pos x="csX2" y="csY2"/>
                </a:cxn>
                <a:cxn ang="0">
                  <a:pos x="csX3" y="csY3"/>
                </a:cxn>
                <a:cxn ang="0">
                  <a:pos x="csX4" y="csY4"/>
                </a:cxn>
                <a:cxn ang="0">
                  <a:pos x="csX5" y="csY5"/>
                </a:cxn>
              </a:cxnLst>
              <a:rect l="l" t="t" r="r" b="b"/>
              <a:pathLst>
                <a:path w="154844" h="124538">
                  <a:moveTo>
                    <a:pt x="145361" y="6065"/>
                  </a:moveTo>
                  <a:cubicBezTo>
                    <a:pt x="154005" y="-1888"/>
                    <a:pt x="156310" y="3068"/>
                    <a:pt x="154005" y="14709"/>
                  </a:cubicBezTo>
                  <a:lnTo>
                    <a:pt x="92460" y="25196"/>
                  </a:lnTo>
                  <a:cubicBezTo>
                    <a:pt x="68372" y="45250"/>
                    <a:pt x="42210" y="80287"/>
                    <a:pt x="31722" y="109792"/>
                  </a:cubicBezTo>
                  <a:cubicBezTo>
                    <a:pt x="-5620" y="160964"/>
                    <a:pt x="-12996" y="63115"/>
                    <a:pt x="25844" y="55738"/>
                  </a:cubicBezTo>
                  <a:cubicBezTo>
                    <a:pt x="13282" y="-8227"/>
                    <a:pt x="105368" y="-4539"/>
                    <a:pt x="145361" y="6065"/>
                  </a:cubicBezTo>
                  <a:close/>
                </a:path>
              </a:pathLst>
            </a:custGeom>
            <a:solidFill>
              <a:srgbClr val="E36F12"/>
            </a:solidFill>
            <a:ln w="11479" cap="flat">
              <a:noFill/>
              <a:prstDash val="solid"/>
              <a:miter/>
            </a:ln>
          </p:spPr>
          <p:txBody>
            <a:bodyPr/>
            <a:lstStyle/>
            <a:p>
              <a:endParaRPr lang="en-US"/>
            </a:p>
          </p:txBody>
        </p:sp>
        <p:sp>
          <p:nvSpPr>
            <p:cNvPr id="1759" name="Freeform: Shape 1758">
              <a:extLst>
                <a:ext uri="{FF2B5EF4-FFF2-40B4-BE49-F238E27FC236}">
                  <a16:creationId xmlns:a16="http://schemas.microsoft.com/office/drawing/2014/main" id="{DA030F7E-8644-220A-ED0B-C8CE988A4772}"/>
                </a:ext>
              </a:extLst>
            </p:cNvPr>
            <p:cNvSpPr/>
            <p:nvPr/>
          </p:nvSpPr>
          <p:spPr>
            <a:xfrm>
              <a:off x="10105985" y="4178316"/>
              <a:ext cx="88933" cy="104200"/>
            </a:xfrm>
            <a:custGeom>
              <a:avLst/>
              <a:gdLst>
                <a:gd name="csX0" fmla="*/ 36148 w 88933"/>
                <a:gd name="csY0" fmla="*/ 17875 h 104200"/>
                <a:gd name="csX1" fmla="*/ 54243 w 88933"/>
                <a:gd name="csY1" fmla="*/ 32051 h 104200"/>
                <a:gd name="csX2" fmla="*/ 88127 w 88933"/>
                <a:gd name="csY2" fmla="*/ 76193 h 104200"/>
                <a:gd name="csX3" fmla="*/ 88934 w 88933"/>
                <a:gd name="csY3" fmla="*/ 93250 h 104200"/>
                <a:gd name="csX4" fmla="*/ 63002 w 88933"/>
                <a:gd name="csY4" fmla="*/ 101202 h 104200"/>
                <a:gd name="csX5" fmla="*/ 5491 w 88933"/>
                <a:gd name="csY5" fmla="*/ 32051 h 104200"/>
                <a:gd name="csX6" fmla="*/ 5837 w 88933"/>
                <a:gd name="csY6" fmla="*/ 24790 h 104200"/>
                <a:gd name="csX7" fmla="*/ 11830 w 88933"/>
                <a:gd name="csY7" fmla="*/ 17529 h 104200"/>
                <a:gd name="csX8" fmla="*/ 36148 w 88933"/>
                <a:gd name="csY8" fmla="*/ 17759 h 104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8933" h="104200">
                  <a:moveTo>
                    <a:pt x="36148" y="17875"/>
                  </a:moveTo>
                  <a:lnTo>
                    <a:pt x="54243" y="32051"/>
                  </a:lnTo>
                  <a:cubicBezTo>
                    <a:pt x="70493" y="35047"/>
                    <a:pt x="86513" y="59711"/>
                    <a:pt x="88127" y="76193"/>
                  </a:cubicBezTo>
                  <a:lnTo>
                    <a:pt x="88934" y="93250"/>
                  </a:lnTo>
                  <a:lnTo>
                    <a:pt x="63002" y="101202"/>
                  </a:lnTo>
                  <a:cubicBezTo>
                    <a:pt x="21742" y="115724"/>
                    <a:pt x="-6034" y="75040"/>
                    <a:pt x="5491" y="32051"/>
                  </a:cubicBezTo>
                  <a:cubicBezTo>
                    <a:pt x="-2000" y="30207"/>
                    <a:pt x="-1770" y="27786"/>
                    <a:pt x="5837" y="24790"/>
                  </a:cubicBezTo>
                  <a:cubicBezTo>
                    <a:pt x="1688" y="17875"/>
                    <a:pt x="3762" y="15570"/>
                    <a:pt x="11830" y="17529"/>
                  </a:cubicBezTo>
                  <a:cubicBezTo>
                    <a:pt x="23586" y="-4600"/>
                    <a:pt x="26697" y="-7135"/>
                    <a:pt x="36148" y="17759"/>
                  </a:cubicBezTo>
                  <a:close/>
                </a:path>
              </a:pathLst>
            </a:custGeom>
            <a:solidFill>
              <a:srgbClr val="C27808"/>
            </a:solidFill>
            <a:ln w="11479" cap="flat">
              <a:noFill/>
              <a:prstDash val="solid"/>
              <a:miter/>
            </a:ln>
          </p:spPr>
          <p:txBody>
            <a:bodyPr/>
            <a:lstStyle/>
            <a:p>
              <a:endParaRPr lang="en-US"/>
            </a:p>
          </p:txBody>
        </p:sp>
        <p:sp>
          <p:nvSpPr>
            <p:cNvPr id="1760" name="Freeform: Shape 1759">
              <a:extLst>
                <a:ext uri="{FF2B5EF4-FFF2-40B4-BE49-F238E27FC236}">
                  <a16:creationId xmlns:a16="http://schemas.microsoft.com/office/drawing/2014/main" id="{FF7A537D-6BD5-65D0-B8CA-B975FE49000F}"/>
                </a:ext>
              </a:extLst>
            </p:cNvPr>
            <p:cNvSpPr/>
            <p:nvPr/>
          </p:nvSpPr>
          <p:spPr>
            <a:xfrm>
              <a:off x="10132682" y="4017881"/>
              <a:ext cx="62364" cy="150418"/>
            </a:xfrm>
            <a:custGeom>
              <a:avLst/>
              <a:gdLst>
                <a:gd name="csX0" fmla="*/ 54860 w 62364"/>
                <a:gd name="csY0" fmla="*/ 36434 h 150418"/>
                <a:gd name="csX1" fmla="*/ 37342 w 62364"/>
                <a:gd name="csY1" fmla="*/ 86684 h 150418"/>
                <a:gd name="csX2" fmla="*/ 60738 w 62364"/>
                <a:gd name="csY2" fmla="*/ 90488 h 150418"/>
                <a:gd name="csX3" fmla="*/ 35383 w 62364"/>
                <a:gd name="csY3" fmla="*/ 150419 h 150418"/>
                <a:gd name="csX4" fmla="*/ 36420 w 62364"/>
                <a:gd name="csY4" fmla="*/ 133131 h 150418"/>
                <a:gd name="csX5" fmla="*/ 27776 w 62364"/>
                <a:gd name="csY5" fmla="*/ 115958 h 150418"/>
                <a:gd name="csX6" fmla="*/ 18671 w 62364"/>
                <a:gd name="csY6" fmla="*/ 111694 h 150418"/>
                <a:gd name="csX7" fmla="*/ 3342 w 62364"/>
                <a:gd name="csY7" fmla="*/ 104894 h 150418"/>
                <a:gd name="csX8" fmla="*/ 0 w 62364"/>
                <a:gd name="csY8" fmla="*/ 94291 h 150418"/>
                <a:gd name="csX9" fmla="*/ 26623 w 62364"/>
                <a:gd name="csY9" fmla="*/ 21221 h 150418"/>
                <a:gd name="csX10" fmla="*/ 26969 w 62364"/>
                <a:gd name="csY10" fmla="*/ 12577 h 150418"/>
                <a:gd name="csX11" fmla="*/ 37803 w 62364"/>
                <a:gd name="csY11" fmla="*/ 12577 h 150418"/>
                <a:gd name="csX12" fmla="*/ 55091 w 62364"/>
                <a:gd name="csY12" fmla="*/ 36434 h 1504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62364" h="150418">
                  <a:moveTo>
                    <a:pt x="54860" y="36434"/>
                  </a:moveTo>
                  <a:lnTo>
                    <a:pt x="37342" y="86684"/>
                  </a:lnTo>
                  <a:lnTo>
                    <a:pt x="60738" y="90488"/>
                  </a:lnTo>
                  <a:cubicBezTo>
                    <a:pt x="54630" y="107660"/>
                    <a:pt x="48406" y="140392"/>
                    <a:pt x="35383" y="150419"/>
                  </a:cubicBezTo>
                  <a:cubicBezTo>
                    <a:pt x="22820" y="149266"/>
                    <a:pt x="23742" y="135551"/>
                    <a:pt x="36420" y="133131"/>
                  </a:cubicBezTo>
                  <a:cubicBezTo>
                    <a:pt x="24203" y="130019"/>
                    <a:pt x="16596" y="124718"/>
                    <a:pt x="27776" y="115958"/>
                  </a:cubicBezTo>
                  <a:lnTo>
                    <a:pt x="18671" y="111694"/>
                  </a:lnTo>
                  <a:cubicBezTo>
                    <a:pt x="8413" y="129904"/>
                    <a:pt x="4725" y="125063"/>
                    <a:pt x="3342" y="104894"/>
                  </a:cubicBezTo>
                  <a:lnTo>
                    <a:pt x="0" y="94291"/>
                  </a:lnTo>
                  <a:cubicBezTo>
                    <a:pt x="14637" y="72393"/>
                    <a:pt x="23396" y="48075"/>
                    <a:pt x="26623" y="21221"/>
                  </a:cubicBezTo>
                  <a:cubicBezTo>
                    <a:pt x="19017" y="18685"/>
                    <a:pt x="19362" y="15804"/>
                    <a:pt x="26969" y="12577"/>
                  </a:cubicBezTo>
                  <a:cubicBezTo>
                    <a:pt x="25471" y="-4250"/>
                    <a:pt x="32501" y="-4135"/>
                    <a:pt x="37803" y="12577"/>
                  </a:cubicBezTo>
                  <a:cubicBezTo>
                    <a:pt x="60508" y="1858"/>
                    <a:pt x="70189" y="16957"/>
                    <a:pt x="55091" y="36434"/>
                  </a:cubicBezTo>
                  <a:close/>
                </a:path>
              </a:pathLst>
            </a:custGeom>
            <a:solidFill>
              <a:srgbClr val="D97409"/>
            </a:solidFill>
            <a:ln w="11479" cap="flat">
              <a:noFill/>
              <a:prstDash val="solid"/>
              <a:miter/>
            </a:ln>
          </p:spPr>
          <p:txBody>
            <a:bodyPr/>
            <a:lstStyle/>
            <a:p>
              <a:endParaRPr lang="en-US"/>
            </a:p>
          </p:txBody>
        </p:sp>
        <p:sp>
          <p:nvSpPr>
            <p:cNvPr id="1761" name="Freeform: Shape 1760">
              <a:extLst>
                <a:ext uri="{FF2B5EF4-FFF2-40B4-BE49-F238E27FC236}">
                  <a16:creationId xmlns:a16="http://schemas.microsoft.com/office/drawing/2014/main" id="{3255DBE6-E4CB-5982-00EC-287147FAA9CA}"/>
                </a:ext>
              </a:extLst>
            </p:cNvPr>
            <p:cNvSpPr/>
            <p:nvPr/>
          </p:nvSpPr>
          <p:spPr>
            <a:xfrm>
              <a:off x="10327329" y="3949327"/>
              <a:ext cx="80001" cy="83906"/>
            </a:xfrm>
            <a:custGeom>
              <a:avLst/>
              <a:gdLst>
                <a:gd name="csX0" fmla="*/ 67553 w 80001"/>
                <a:gd name="csY0" fmla="*/ 44481 h 83906"/>
                <a:gd name="csX1" fmla="*/ 67207 w 80001"/>
                <a:gd name="csY1" fmla="*/ 54738 h 83906"/>
                <a:gd name="csX2" fmla="*/ 17187 w 80001"/>
                <a:gd name="csY2" fmla="*/ 83897 h 83906"/>
                <a:gd name="csX3" fmla="*/ 5777 w 80001"/>
                <a:gd name="csY3" fmla="*/ 82745 h 83906"/>
                <a:gd name="csX4" fmla="*/ 7621 w 80001"/>
                <a:gd name="csY4" fmla="*/ 64996 h 83906"/>
                <a:gd name="csX5" fmla="*/ 13153 w 80001"/>
                <a:gd name="csY5" fmla="*/ 6102 h 83906"/>
                <a:gd name="csX6" fmla="*/ 67553 w 80001"/>
                <a:gd name="csY6" fmla="*/ 44596 h 839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001" h="83906">
                  <a:moveTo>
                    <a:pt x="67553" y="44481"/>
                  </a:moveTo>
                  <a:cubicBezTo>
                    <a:pt x="84380" y="43443"/>
                    <a:pt x="84034" y="50243"/>
                    <a:pt x="67207" y="54738"/>
                  </a:cubicBezTo>
                  <a:cubicBezTo>
                    <a:pt x="49458" y="74562"/>
                    <a:pt x="32862" y="84243"/>
                    <a:pt x="17187" y="83897"/>
                  </a:cubicBezTo>
                  <a:cubicBezTo>
                    <a:pt x="14075" y="83667"/>
                    <a:pt x="8543" y="83206"/>
                    <a:pt x="5777" y="82745"/>
                  </a:cubicBezTo>
                  <a:lnTo>
                    <a:pt x="7621" y="64996"/>
                  </a:lnTo>
                  <a:cubicBezTo>
                    <a:pt x="-4134" y="34800"/>
                    <a:pt x="-2290" y="15207"/>
                    <a:pt x="13153" y="6102"/>
                  </a:cubicBezTo>
                  <a:cubicBezTo>
                    <a:pt x="25601" y="-15912"/>
                    <a:pt x="60292" y="27423"/>
                    <a:pt x="67553" y="44596"/>
                  </a:cubicBezTo>
                  <a:close/>
                </a:path>
              </a:pathLst>
            </a:custGeom>
            <a:solidFill>
              <a:srgbClr val="901912"/>
            </a:solidFill>
            <a:ln w="11479" cap="flat">
              <a:noFill/>
              <a:prstDash val="solid"/>
              <a:miter/>
            </a:ln>
          </p:spPr>
          <p:txBody>
            <a:bodyPr/>
            <a:lstStyle/>
            <a:p>
              <a:endParaRPr lang="en-US"/>
            </a:p>
          </p:txBody>
        </p:sp>
        <p:sp>
          <p:nvSpPr>
            <p:cNvPr id="1762" name="Freeform: Shape 1761">
              <a:extLst>
                <a:ext uri="{FF2B5EF4-FFF2-40B4-BE49-F238E27FC236}">
                  <a16:creationId xmlns:a16="http://schemas.microsoft.com/office/drawing/2014/main" id="{E435035B-23A2-90A8-D85C-CBD7BF3CE52D}"/>
                </a:ext>
              </a:extLst>
            </p:cNvPr>
            <p:cNvSpPr/>
            <p:nvPr/>
          </p:nvSpPr>
          <p:spPr>
            <a:xfrm>
              <a:off x="10108887" y="4111884"/>
              <a:ext cx="52108" cy="84191"/>
            </a:xfrm>
            <a:custGeom>
              <a:avLst/>
              <a:gdLst>
                <a:gd name="csX0" fmla="*/ 27022 w 52108"/>
                <a:gd name="csY0" fmla="*/ 10776 h 84191"/>
                <a:gd name="csX1" fmla="*/ 51571 w 52108"/>
                <a:gd name="csY1" fmla="*/ 21840 h 84191"/>
                <a:gd name="csX2" fmla="*/ 42927 w 52108"/>
                <a:gd name="csY2" fmla="*/ 39012 h 84191"/>
                <a:gd name="csX3" fmla="*/ 42351 w 52108"/>
                <a:gd name="csY3" fmla="*/ 65175 h 84191"/>
                <a:gd name="csX4" fmla="*/ 33246 w 52108"/>
                <a:gd name="csY4" fmla="*/ 84191 h 84191"/>
                <a:gd name="csX5" fmla="*/ 8928 w 52108"/>
                <a:gd name="csY5" fmla="*/ 83961 h 84191"/>
                <a:gd name="csX6" fmla="*/ 7545 w 52108"/>
                <a:gd name="csY6" fmla="*/ 59873 h 84191"/>
                <a:gd name="csX7" fmla="*/ 629 w 52108"/>
                <a:gd name="csY7" fmla="*/ 19765 h 84191"/>
                <a:gd name="csX8" fmla="*/ 27022 w 52108"/>
                <a:gd name="csY8" fmla="*/ 10660 h 841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108" h="84191">
                  <a:moveTo>
                    <a:pt x="27022" y="10776"/>
                  </a:moveTo>
                  <a:cubicBezTo>
                    <a:pt x="33822" y="11698"/>
                    <a:pt x="48344" y="15616"/>
                    <a:pt x="51571" y="21840"/>
                  </a:cubicBezTo>
                  <a:lnTo>
                    <a:pt x="42927" y="39012"/>
                  </a:lnTo>
                  <a:cubicBezTo>
                    <a:pt x="57334" y="38667"/>
                    <a:pt x="52954" y="57222"/>
                    <a:pt x="42351" y="65175"/>
                  </a:cubicBezTo>
                  <a:lnTo>
                    <a:pt x="33246" y="84191"/>
                  </a:lnTo>
                  <a:lnTo>
                    <a:pt x="8928" y="83961"/>
                  </a:lnTo>
                  <a:cubicBezTo>
                    <a:pt x="3626" y="80964"/>
                    <a:pt x="3165" y="72897"/>
                    <a:pt x="7545" y="59873"/>
                  </a:cubicBezTo>
                  <a:cubicBezTo>
                    <a:pt x="2012" y="44199"/>
                    <a:pt x="-293" y="30829"/>
                    <a:pt x="629" y="19765"/>
                  </a:cubicBezTo>
                  <a:cubicBezTo>
                    <a:pt x="-2828" y="-7434"/>
                    <a:pt x="8236" y="-2594"/>
                    <a:pt x="27022" y="10660"/>
                  </a:cubicBezTo>
                  <a:close/>
                </a:path>
              </a:pathLst>
            </a:custGeom>
            <a:solidFill>
              <a:srgbClr val="D39308"/>
            </a:solidFill>
            <a:ln w="11479" cap="flat">
              <a:noFill/>
              <a:prstDash val="solid"/>
              <a:miter/>
            </a:ln>
          </p:spPr>
          <p:txBody>
            <a:bodyPr/>
            <a:lstStyle/>
            <a:p>
              <a:endParaRPr lang="en-US"/>
            </a:p>
          </p:txBody>
        </p:sp>
        <p:sp>
          <p:nvSpPr>
            <p:cNvPr id="1763" name="Freeform: Shape 1762">
              <a:extLst>
                <a:ext uri="{FF2B5EF4-FFF2-40B4-BE49-F238E27FC236}">
                  <a16:creationId xmlns:a16="http://schemas.microsoft.com/office/drawing/2014/main" id="{317C3930-BBF6-D572-3C25-8D779E6D6D2F}"/>
                </a:ext>
              </a:extLst>
            </p:cNvPr>
            <p:cNvSpPr/>
            <p:nvPr/>
          </p:nvSpPr>
          <p:spPr>
            <a:xfrm>
              <a:off x="10160124" y="4195499"/>
              <a:ext cx="41545" cy="59009"/>
            </a:xfrm>
            <a:custGeom>
              <a:avLst/>
              <a:gdLst>
                <a:gd name="csX0" fmla="*/ 33988 w 41545"/>
                <a:gd name="csY0" fmla="*/ 59009 h 59009"/>
                <a:gd name="csX1" fmla="*/ 104 w 41545"/>
                <a:gd name="csY1" fmla="*/ 14868 h 59009"/>
                <a:gd name="csX2" fmla="*/ 5636 w 41545"/>
                <a:gd name="csY2" fmla="*/ 0 h 59009"/>
                <a:gd name="csX3" fmla="*/ 33988 w 41545"/>
                <a:gd name="csY3" fmla="*/ 59009 h 59009"/>
              </a:gdLst>
              <a:ahLst/>
              <a:cxnLst>
                <a:cxn ang="0">
                  <a:pos x="csX0" y="csY0"/>
                </a:cxn>
                <a:cxn ang="0">
                  <a:pos x="csX1" y="csY1"/>
                </a:cxn>
                <a:cxn ang="0">
                  <a:pos x="csX2" y="csY2"/>
                </a:cxn>
                <a:cxn ang="0">
                  <a:pos x="csX3" y="csY3"/>
                </a:cxn>
              </a:cxnLst>
              <a:rect l="l" t="t" r="r" b="b"/>
              <a:pathLst>
                <a:path w="41545" h="59009">
                  <a:moveTo>
                    <a:pt x="33988" y="59009"/>
                  </a:moveTo>
                  <a:cubicBezTo>
                    <a:pt x="13473" y="52325"/>
                    <a:pt x="-1394" y="35959"/>
                    <a:pt x="104" y="14868"/>
                  </a:cubicBezTo>
                  <a:lnTo>
                    <a:pt x="5636" y="0"/>
                  </a:lnTo>
                  <a:cubicBezTo>
                    <a:pt x="29609" y="11295"/>
                    <a:pt x="54388" y="42759"/>
                    <a:pt x="33988" y="59009"/>
                  </a:cubicBezTo>
                  <a:close/>
                </a:path>
              </a:pathLst>
            </a:custGeom>
            <a:solidFill>
              <a:srgbClr val="E86C1D"/>
            </a:solidFill>
            <a:ln w="11479" cap="flat">
              <a:noFill/>
              <a:prstDash val="solid"/>
              <a:miter/>
            </a:ln>
          </p:spPr>
          <p:txBody>
            <a:bodyPr/>
            <a:lstStyle/>
            <a:p>
              <a:endParaRPr lang="en-US"/>
            </a:p>
          </p:txBody>
        </p:sp>
        <p:sp>
          <p:nvSpPr>
            <p:cNvPr id="1764" name="Freeform: Shape 1763">
              <a:extLst>
                <a:ext uri="{FF2B5EF4-FFF2-40B4-BE49-F238E27FC236}">
                  <a16:creationId xmlns:a16="http://schemas.microsoft.com/office/drawing/2014/main" id="{E81E6F62-ABF5-D063-326A-E9BB23DE0B58}"/>
                </a:ext>
              </a:extLst>
            </p:cNvPr>
            <p:cNvSpPr/>
            <p:nvPr/>
          </p:nvSpPr>
          <p:spPr>
            <a:xfrm>
              <a:off x="10308800" y="3935394"/>
              <a:ext cx="43525" cy="78812"/>
            </a:xfrm>
            <a:custGeom>
              <a:avLst/>
              <a:gdLst>
                <a:gd name="csX0" fmla="*/ 31682 w 43525"/>
                <a:gd name="csY0" fmla="*/ 9892 h 78812"/>
                <a:gd name="csX1" fmla="*/ 31682 w 43525"/>
                <a:gd name="csY1" fmla="*/ 19919 h 78812"/>
                <a:gd name="csX2" fmla="*/ 26150 w 43525"/>
                <a:gd name="csY2" fmla="*/ 78813 h 78812"/>
                <a:gd name="csX3" fmla="*/ 15662 w 43525"/>
                <a:gd name="csY3" fmla="*/ 77776 h 78812"/>
                <a:gd name="csX4" fmla="*/ 7479 w 43525"/>
                <a:gd name="csY4" fmla="*/ 43315 h 78812"/>
                <a:gd name="csX5" fmla="*/ 31913 w 43525"/>
                <a:gd name="csY5" fmla="*/ 9892 h 78812"/>
              </a:gdLst>
              <a:ahLst/>
              <a:cxnLst>
                <a:cxn ang="0">
                  <a:pos x="csX0" y="csY0"/>
                </a:cxn>
                <a:cxn ang="0">
                  <a:pos x="csX1" y="csY1"/>
                </a:cxn>
                <a:cxn ang="0">
                  <a:pos x="csX2" y="csY2"/>
                </a:cxn>
                <a:cxn ang="0">
                  <a:pos x="csX3" y="csY3"/>
                </a:cxn>
                <a:cxn ang="0">
                  <a:pos x="csX4" y="csY4"/>
                </a:cxn>
                <a:cxn ang="0">
                  <a:pos x="csX5" y="csY5"/>
                </a:cxn>
              </a:cxnLst>
              <a:rect l="l" t="t" r="r" b="b"/>
              <a:pathLst>
                <a:path w="43525" h="78812">
                  <a:moveTo>
                    <a:pt x="31682" y="9892"/>
                  </a:moveTo>
                  <a:cubicBezTo>
                    <a:pt x="47241" y="9316"/>
                    <a:pt x="47702" y="16000"/>
                    <a:pt x="31682" y="19919"/>
                  </a:cubicBezTo>
                  <a:cubicBezTo>
                    <a:pt x="18313" y="59105"/>
                    <a:pt x="50699" y="63945"/>
                    <a:pt x="26150" y="78813"/>
                  </a:cubicBezTo>
                  <a:cubicBezTo>
                    <a:pt x="23038" y="78582"/>
                    <a:pt x="18428" y="78237"/>
                    <a:pt x="15662" y="77776"/>
                  </a:cubicBezTo>
                  <a:cubicBezTo>
                    <a:pt x="2984" y="72820"/>
                    <a:pt x="795" y="53342"/>
                    <a:pt x="7479" y="43315"/>
                  </a:cubicBezTo>
                  <a:cubicBezTo>
                    <a:pt x="-13958" y="29024"/>
                    <a:pt x="15893" y="-20996"/>
                    <a:pt x="31913" y="9892"/>
                  </a:cubicBezTo>
                  <a:close/>
                </a:path>
              </a:pathLst>
            </a:custGeom>
            <a:solidFill>
              <a:srgbClr val="621E0B"/>
            </a:solidFill>
            <a:ln w="11479" cap="flat">
              <a:noFill/>
              <a:prstDash val="solid"/>
              <a:miter/>
            </a:ln>
          </p:spPr>
          <p:txBody>
            <a:bodyPr/>
            <a:lstStyle/>
            <a:p>
              <a:endParaRPr lang="en-US"/>
            </a:p>
          </p:txBody>
        </p:sp>
        <p:sp>
          <p:nvSpPr>
            <p:cNvPr id="1765" name="Freeform: Shape 1764">
              <a:extLst>
                <a:ext uri="{FF2B5EF4-FFF2-40B4-BE49-F238E27FC236}">
                  <a16:creationId xmlns:a16="http://schemas.microsoft.com/office/drawing/2014/main" id="{FF332A5C-DF32-C443-3A69-76120CD51D7A}"/>
                </a:ext>
              </a:extLst>
            </p:cNvPr>
            <p:cNvSpPr/>
            <p:nvPr/>
          </p:nvSpPr>
          <p:spPr>
            <a:xfrm>
              <a:off x="10151123" y="4141436"/>
              <a:ext cx="17864" cy="35623"/>
            </a:xfrm>
            <a:custGeom>
              <a:avLst/>
              <a:gdLst>
                <a:gd name="csX0" fmla="*/ 17864 w 17864"/>
                <a:gd name="csY0" fmla="*/ 9576 h 35623"/>
                <a:gd name="csX1" fmla="*/ 16827 w 17864"/>
                <a:gd name="csY1" fmla="*/ 26864 h 35623"/>
                <a:gd name="csX2" fmla="*/ 0 w 17864"/>
                <a:gd name="csY2" fmla="*/ 35623 h 35623"/>
                <a:gd name="csX3" fmla="*/ 576 w 17864"/>
                <a:gd name="csY3" fmla="*/ 9461 h 35623"/>
                <a:gd name="csX4" fmla="*/ 17864 w 17864"/>
                <a:gd name="csY4" fmla="*/ 9461 h 35623"/>
              </a:gdLst>
              <a:ahLst/>
              <a:cxnLst>
                <a:cxn ang="0">
                  <a:pos x="csX0" y="csY0"/>
                </a:cxn>
                <a:cxn ang="0">
                  <a:pos x="csX1" y="csY1"/>
                </a:cxn>
                <a:cxn ang="0">
                  <a:pos x="csX2" y="csY2"/>
                </a:cxn>
                <a:cxn ang="0">
                  <a:pos x="csX3" y="csY3"/>
                </a:cxn>
                <a:cxn ang="0">
                  <a:pos x="csX4" y="csY4"/>
                </a:cxn>
              </a:cxnLst>
              <a:rect l="l" t="t" r="r" b="b"/>
              <a:pathLst>
                <a:path w="17864" h="35623">
                  <a:moveTo>
                    <a:pt x="17864" y="9576"/>
                  </a:moveTo>
                  <a:lnTo>
                    <a:pt x="16827" y="26864"/>
                  </a:lnTo>
                  <a:cubicBezTo>
                    <a:pt x="13024" y="29745"/>
                    <a:pt x="4610" y="33433"/>
                    <a:pt x="0" y="35623"/>
                  </a:cubicBezTo>
                  <a:lnTo>
                    <a:pt x="576" y="9461"/>
                  </a:lnTo>
                  <a:cubicBezTo>
                    <a:pt x="807" y="-5407"/>
                    <a:pt x="8874" y="-681"/>
                    <a:pt x="17864" y="9461"/>
                  </a:cubicBezTo>
                  <a:close/>
                </a:path>
              </a:pathLst>
            </a:custGeom>
            <a:solidFill>
              <a:srgbClr val="93B233"/>
            </a:solidFill>
            <a:ln w="11479" cap="flat">
              <a:noFill/>
              <a:prstDash val="solid"/>
              <a:miter/>
            </a:ln>
          </p:spPr>
          <p:txBody>
            <a:bodyPr/>
            <a:lstStyle/>
            <a:p>
              <a:endParaRPr lang="en-US"/>
            </a:p>
          </p:txBody>
        </p:sp>
        <p:sp>
          <p:nvSpPr>
            <p:cNvPr id="1766" name="Freeform: Shape 1765">
              <a:extLst>
                <a:ext uri="{FF2B5EF4-FFF2-40B4-BE49-F238E27FC236}">
                  <a16:creationId xmlns:a16="http://schemas.microsoft.com/office/drawing/2014/main" id="{400FEE2D-73AD-EEA1-03DF-A9652F187D4A}"/>
                </a:ext>
              </a:extLst>
            </p:cNvPr>
            <p:cNvSpPr/>
            <p:nvPr/>
          </p:nvSpPr>
          <p:spPr>
            <a:xfrm>
              <a:off x="10293315" y="3973249"/>
              <a:ext cx="31031" cy="40035"/>
            </a:xfrm>
            <a:custGeom>
              <a:avLst/>
              <a:gdLst>
                <a:gd name="csX0" fmla="*/ 31032 w 31031"/>
                <a:gd name="csY0" fmla="*/ 40036 h 40035"/>
                <a:gd name="csX1" fmla="*/ 22388 w 31031"/>
                <a:gd name="csY1" fmla="*/ 40036 h 40035"/>
                <a:gd name="csX2" fmla="*/ 13744 w 31031"/>
                <a:gd name="csY2" fmla="*/ 31392 h 40035"/>
                <a:gd name="csX3" fmla="*/ 13744 w 31031"/>
                <a:gd name="csY3" fmla="*/ 5575 h 40035"/>
                <a:gd name="csX4" fmla="*/ 22849 w 31031"/>
                <a:gd name="csY4" fmla="*/ 5575 h 40035"/>
                <a:gd name="csX5" fmla="*/ 31032 w 31031"/>
                <a:gd name="csY5" fmla="*/ 40036 h 40035"/>
              </a:gdLst>
              <a:ahLst/>
              <a:cxnLst>
                <a:cxn ang="0">
                  <a:pos x="csX0" y="csY0"/>
                </a:cxn>
                <a:cxn ang="0">
                  <a:pos x="csX1" y="csY1"/>
                </a:cxn>
                <a:cxn ang="0">
                  <a:pos x="csX2" y="csY2"/>
                </a:cxn>
                <a:cxn ang="0">
                  <a:pos x="csX3" y="csY3"/>
                </a:cxn>
                <a:cxn ang="0">
                  <a:pos x="csX4" y="csY4"/>
                </a:cxn>
                <a:cxn ang="0">
                  <a:pos x="csX5" y="csY5"/>
                </a:cxn>
              </a:cxnLst>
              <a:rect l="l" t="t" r="r" b="b"/>
              <a:pathLst>
                <a:path w="31031" h="40035">
                  <a:moveTo>
                    <a:pt x="31032" y="40036"/>
                  </a:moveTo>
                  <a:cubicBezTo>
                    <a:pt x="28842" y="39690"/>
                    <a:pt x="24923" y="39921"/>
                    <a:pt x="22388" y="40036"/>
                  </a:cubicBezTo>
                  <a:lnTo>
                    <a:pt x="13744" y="31392"/>
                  </a:lnTo>
                  <a:cubicBezTo>
                    <a:pt x="-4581" y="35195"/>
                    <a:pt x="-4581" y="26667"/>
                    <a:pt x="13744" y="5575"/>
                  </a:cubicBezTo>
                  <a:cubicBezTo>
                    <a:pt x="16279" y="-1916"/>
                    <a:pt x="19391" y="-1801"/>
                    <a:pt x="22849" y="5575"/>
                  </a:cubicBezTo>
                  <a:lnTo>
                    <a:pt x="31032" y="40036"/>
                  </a:lnTo>
                  <a:close/>
                </a:path>
              </a:pathLst>
            </a:custGeom>
            <a:solidFill>
              <a:srgbClr val="BD6D09"/>
            </a:solidFill>
            <a:ln w="11479" cap="flat">
              <a:noFill/>
              <a:prstDash val="solid"/>
              <a:miter/>
            </a:ln>
          </p:spPr>
          <p:txBody>
            <a:bodyPr/>
            <a:lstStyle/>
            <a:p>
              <a:endParaRPr lang="en-US"/>
            </a:p>
          </p:txBody>
        </p:sp>
        <p:sp>
          <p:nvSpPr>
            <p:cNvPr id="1767" name="Freeform: Shape 1766">
              <a:extLst>
                <a:ext uri="{FF2B5EF4-FFF2-40B4-BE49-F238E27FC236}">
                  <a16:creationId xmlns:a16="http://schemas.microsoft.com/office/drawing/2014/main" id="{F8489F2A-584A-085A-4439-E3E1FC0B33FE}"/>
                </a:ext>
              </a:extLst>
            </p:cNvPr>
            <p:cNvSpPr/>
            <p:nvPr/>
          </p:nvSpPr>
          <p:spPr>
            <a:xfrm>
              <a:off x="10271677" y="4231116"/>
              <a:ext cx="47872" cy="49094"/>
            </a:xfrm>
            <a:custGeom>
              <a:avLst/>
              <a:gdLst>
                <a:gd name="csX0" fmla="*/ 17634 w 47872"/>
                <a:gd name="csY0" fmla="*/ 4031 h 49094"/>
                <a:gd name="csX1" fmla="*/ 45410 w 47872"/>
                <a:gd name="csY1" fmla="*/ 31345 h 49094"/>
                <a:gd name="csX2" fmla="*/ 43911 w 47872"/>
                <a:gd name="csY2" fmla="*/ 49094 h 49094"/>
                <a:gd name="csX3" fmla="*/ 35267 w 47872"/>
                <a:gd name="csY3" fmla="*/ 49094 h 49094"/>
                <a:gd name="csX4" fmla="*/ 26623 w 47872"/>
                <a:gd name="csY4" fmla="*/ 31922 h 49094"/>
                <a:gd name="csX5" fmla="*/ 0 w 47872"/>
                <a:gd name="csY5" fmla="*/ 7027 h 49094"/>
                <a:gd name="csX6" fmla="*/ 17518 w 47872"/>
                <a:gd name="csY6" fmla="*/ 4031 h 490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7872" h="49094">
                  <a:moveTo>
                    <a:pt x="17634" y="4031"/>
                  </a:moveTo>
                  <a:cubicBezTo>
                    <a:pt x="28467" y="-10261"/>
                    <a:pt x="56243" y="16939"/>
                    <a:pt x="45410" y="31345"/>
                  </a:cubicBezTo>
                  <a:lnTo>
                    <a:pt x="43911" y="49094"/>
                  </a:lnTo>
                  <a:lnTo>
                    <a:pt x="35267" y="49094"/>
                  </a:lnTo>
                  <a:cubicBezTo>
                    <a:pt x="33193" y="44484"/>
                    <a:pt x="29966" y="35379"/>
                    <a:pt x="26623" y="31922"/>
                  </a:cubicBezTo>
                  <a:cubicBezTo>
                    <a:pt x="19823" y="24661"/>
                    <a:pt x="8413" y="14403"/>
                    <a:pt x="0" y="7027"/>
                  </a:cubicBezTo>
                  <a:lnTo>
                    <a:pt x="17518" y="4031"/>
                  </a:lnTo>
                  <a:close/>
                </a:path>
              </a:pathLst>
            </a:custGeom>
            <a:solidFill>
              <a:srgbClr val="BB8506"/>
            </a:solidFill>
            <a:ln w="11479" cap="flat">
              <a:noFill/>
              <a:prstDash val="solid"/>
              <a:miter/>
            </a:ln>
          </p:spPr>
          <p:txBody>
            <a:bodyPr/>
            <a:lstStyle/>
            <a:p>
              <a:endParaRPr lang="en-US"/>
            </a:p>
          </p:txBody>
        </p:sp>
        <p:sp>
          <p:nvSpPr>
            <p:cNvPr id="1768" name="Freeform: Shape 1767">
              <a:extLst>
                <a:ext uri="{FF2B5EF4-FFF2-40B4-BE49-F238E27FC236}">
                  <a16:creationId xmlns:a16="http://schemas.microsoft.com/office/drawing/2014/main" id="{CC6CF326-76B6-BABB-DE7B-6038CB0212C9}"/>
                </a:ext>
              </a:extLst>
            </p:cNvPr>
            <p:cNvSpPr/>
            <p:nvPr/>
          </p:nvSpPr>
          <p:spPr>
            <a:xfrm>
              <a:off x="10263381" y="4117626"/>
              <a:ext cx="60389" cy="122728"/>
            </a:xfrm>
            <a:custGeom>
              <a:avLst/>
              <a:gdLst>
                <a:gd name="csX0" fmla="*/ 44485 w 60389"/>
                <a:gd name="csY0" fmla="*/ 14370 h 122728"/>
                <a:gd name="csX1" fmla="*/ 60389 w 60389"/>
                <a:gd name="csY1" fmla="*/ 117636 h 122728"/>
                <a:gd name="csX2" fmla="*/ 35149 w 60389"/>
                <a:gd name="csY2" fmla="*/ 110605 h 122728"/>
                <a:gd name="csX3" fmla="*/ 28580 w 60389"/>
                <a:gd name="csY3" fmla="*/ 95853 h 122728"/>
                <a:gd name="csX4" fmla="*/ 24315 w 60389"/>
                <a:gd name="csY4" fmla="*/ 101731 h 122728"/>
                <a:gd name="csX5" fmla="*/ 2187 w 60389"/>
                <a:gd name="csY5" fmla="*/ 12180 h 122728"/>
                <a:gd name="csX6" fmla="*/ 29271 w 60389"/>
                <a:gd name="csY6" fmla="*/ 885 h 122728"/>
                <a:gd name="csX7" fmla="*/ 44600 w 60389"/>
                <a:gd name="csY7" fmla="*/ 14600 h 122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389" h="122728">
                  <a:moveTo>
                    <a:pt x="44485" y="14370"/>
                  </a:moveTo>
                  <a:cubicBezTo>
                    <a:pt x="34803" y="103114"/>
                    <a:pt x="28464" y="46179"/>
                    <a:pt x="60389" y="117636"/>
                  </a:cubicBezTo>
                  <a:cubicBezTo>
                    <a:pt x="51861" y="128585"/>
                    <a:pt x="42410" y="119826"/>
                    <a:pt x="35149" y="110605"/>
                  </a:cubicBezTo>
                  <a:cubicBezTo>
                    <a:pt x="15902" y="86057"/>
                    <a:pt x="21319" y="68308"/>
                    <a:pt x="28580" y="95853"/>
                  </a:cubicBezTo>
                  <a:cubicBezTo>
                    <a:pt x="28925" y="97351"/>
                    <a:pt x="26966" y="99426"/>
                    <a:pt x="24315" y="101731"/>
                  </a:cubicBezTo>
                  <a:cubicBezTo>
                    <a:pt x="-8762" y="104497"/>
                    <a:pt x="1150" y="37305"/>
                    <a:pt x="2187" y="12180"/>
                  </a:cubicBezTo>
                  <a:cubicBezTo>
                    <a:pt x="2417" y="6417"/>
                    <a:pt x="25007" y="-2918"/>
                    <a:pt x="29271" y="885"/>
                  </a:cubicBezTo>
                  <a:lnTo>
                    <a:pt x="44600" y="14600"/>
                  </a:lnTo>
                  <a:close/>
                </a:path>
              </a:pathLst>
            </a:custGeom>
            <a:solidFill>
              <a:srgbClr val="F3AB16"/>
            </a:solidFill>
            <a:ln w="11479" cap="flat">
              <a:noFill/>
              <a:prstDash val="solid"/>
              <a:miter/>
            </a:ln>
          </p:spPr>
          <p:txBody>
            <a:bodyPr/>
            <a:lstStyle/>
            <a:p>
              <a:endParaRPr lang="en-US"/>
            </a:p>
          </p:txBody>
        </p:sp>
        <p:sp>
          <p:nvSpPr>
            <p:cNvPr id="1769" name="Freeform: Shape 1768">
              <a:extLst>
                <a:ext uri="{FF2B5EF4-FFF2-40B4-BE49-F238E27FC236}">
                  <a16:creationId xmlns:a16="http://schemas.microsoft.com/office/drawing/2014/main" id="{AE2E2BE0-270D-B4CE-916C-7CECDE17A874}"/>
                </a:ext>
              </a:extLst>
            </p:cNvPr>
            <p:cNvSpPr/>
            <p:nvPr/>
          </p:nvSpPr>
          <p:spPr>
            <a:xfrm>
              <a:off x="10282280" y="4198842"/>
              <a:ext cx="56357" cy="65578"/>
            </a:xfrm>
            <a:custGeom>
              <a:avLst/>
              <a:gdLst>
                <a:gd name="csX0" fmla="*/ 41491 w 56357"/>
                <a:gd name="csY0" fmla="*/ 36420 h 65578"/>
                <a:gd name="csX1" fmla="*/ 54745 w 56357"/>
                <a:gd name="csY1" fmla="*/ 47599 h 65578"/>
                <a:gd name="csX2" fmla="*/ 50826 w 56357"/>
                <a:gd name="csY2" fmla="*/ 65579 h 65578"/>
                <a:gd name="csX3" fmla="*/ 34921 w 56357"/>
                <a:gd name="csY3" fmla="*/ 63619 h 65578"/>
                <a:gd name="csX4" fmla="*/ 7146 w 56357"/>
                <a:gd name="csY4" fmla="*/ 36305 h 65578"/>
                <a:gd name="csX5" fmla="*/ 5417 w 56357"/>
                <a:gd name="csY5" fmla="*/ 20400 h 65578"/>
                <a:gd name="csX6" fmla="*/ 0 w 56357"/>
                <a:gd name="csY6" fmla="*/ 0 h 65578"/>
                <a:gd name="csX7" fmla="*/ 41491 w 56357"/>
                <a:gd name="csY7" fmla="*/ 36420 h 655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6357" h="65578">
                  <a:moveTo>
                    <a:pt x="41491" y="36420"/>
                  </a:moveTo>
                  <a:lnTo>
                    <a:pt x="54745" y="47599"/>
                  </a:lnTo>
                  <a:cubicBezTo>
                    <a:pt x="58779" y="51057"/>
                    <a:pt x="54399" y="63965"/>
                    <a:pt x="50826" y="65579"/>
                  </a:cubicBezTo>
                  <a:lnTo>
                    <a:pt x="34921" y="63619"/>
                  </a:lnTo>
                  <a:lnTo>
                    <a:pt x="7146" y="36305"/>
                  </a:lnTo>
                  <a:lnTo>
                    <a:pt x="5417" y="20400"/>
                  </a:lnTo>
                  <a:lnTo>
                    <a:pt x="0" y="0"/>
                  </a:lnTo>
                  <a:lnTo>
                    <a:pt x="41491" y="36420"/>
                  </a:lnTo>
                  <a:close/>
                </a:path>
              </a:pathLst>
            </a:custGeom>
            <a:solidFill>
              <a:srgbClr val="F1BA0F"/>
            </a:solidFill>
            <a:ln w="11479" cap="flat">
              <a:noFill/>
              <a:prstDash val="solid"/>
              <a:miter/>
            </a:ln>
          </p:spPr>
          <p:txBody>
            <a:bodyPr/>
            <a:lstStyle/>
            <a:p>
              <a:endParaRPr lang="en-US"/>
            </a:p>
          </p:txBody>
        </p:sp>
        <p:sp>
          <p:nvSpPr>
            <p:cNvPr id="1770" name="Freeform: Shape 1769">
              <a:extLst>
                <a:ext uri="{FF2B5EF4-FFF2-40B4-BE49-F238E27FC236}">
                  <a16:creationId xmlns:a16="http://schemas.microsoft.com/office/drawing/2014/main" id="{A598FAD6-E0C0-E568-015B-BF7331752D4C}"/>
                </a:ext>
              </a:extLst>
            </p:cNvPr>
            <p:cNvSpPr/>
            <p:nvPr/>
          </p:nvSpPr>
          <p:spPr>
            <a:xfrm>
              <a:off x="10089808" y="4210482"/>
              <a:ext cx="79178" cy="80100"/>
            </a:xfrm>
            <a:custGeom>
              <a:avLst/>
              <a:gdLst>
                <a:gd name="csX0" fmla="*/ 79178 w 79178"/>
                <a:gd name="csY0" fmla="*/ 69036 h 80100"/>
                <a:gd name="csX1" fmla="*/ 77680 w 79178"/>
                <a:gd name="csY1" fmla="*/ 80100 h 80100"/>
                <a:gd name="csX2" fmla="*/ 0 w 79178"/>
                <a:gd name="csY2" fmla="*/ 53938 h 80100"/>
                <a:gd name="csX3" fmla="*/ 17173 w 79178"/>
                <a:gd name="csY3" fmla="*/ 10834 h 80100"/>
                <a:gd name="csX4" fmla="*/ 21552 w 79178"/>
                <a:gd name="csY4" fmla="*/ 0 h 80100"/>
                <a:gd name="csX5" fmla="*/ 47369 w 79178"/>
                <a:gd name="csY5" fmla="*/ 57511 h 80100"/>
                <a:gd name="csX6" fmla="*/ 79063 w 79178"/>
                <a:gd name="csY6" fmla="*/ 69152 h 801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178" h="80100">
                  <a:moveTo>
                    <a:pt x="79178" y="69036"/>
                  </a:moveTo>
                  <a:lnTo>
                    <a:pt x="77680" y="80100"/>
                  </a:lnTo>
                  <a:cubicBezTo>
                    <a:pt x="50596" y="80100"/>
                    <a:pt x="25471" y="67423"/>
                    <a:pt x="0" y="53938"/>
                  </a:cubicBezTo>
                  <a:lnTo>
                    <a:pt x="17173" y="10834"/>
                  </a:lnTo>
                  <a:cubicBezTo>
                    <a:pt x="2305" y="4956"/>
                    <a:pt x="5186" y="0"/>
                    <a:pt x="21552" y="0"/>
                  </a:cubicBezTo>
                  <a:lnTo>
                    <a:pt x="47369" y="57511"/>
                  </a:lnTo>
                  <a:cubicBezTo>
                    <a:pt x="50596" y="64772"/>
                    <a:pt x="71457" y="71457"/>
                    <a:pt x="79063" y="69152"/>
                  </a:cubicBezTo>
                  <a:close/>
                </a:path>
              </a:pathLst>
            </a:custGeom>
            <a:solidFill>
              <a:srgbClr val="957104"/>
            </a:solidFill>
            <a:ln w="11479" cap="flat">
              <a:noFill/>
              <a:prstDash val="solid"/>
              <a:miter/>
            </a:ln>
          </p:spPr>
          <p:txBody>
            <a:bodyPr/>
            <a:lstStyle/>
            <a:p>
              <a:endParaRPr lang="en-US"/>
            </a:p>
          </p:txBody>
        </p:sp>
        <p:sp>
          <p:nvSpPr>
            <p:cNvPr id="1771" name="Freeform: Shape 1770">
              <a:extLst>
                <a:ext uri="{FF2B5EF4-FFF2-40B4-BE49-F238E27FC236}">
                  <a16:creationId xmlns:a16="http://schemas.microsoft.com/office/drawing/2014/main" id="{DA25DB7F-09CF-B879-2946-43F0568A81CF}"/>
                </a:ext>
              </a:extLst>
            </p:cNvPr>
            <p:cNvSpPr/>
            <p:nvPr/>
          </p:nvSpPr>
          <p:spPr>
            <a:xfrm>
              <a:off x="10375404" y="4113180"/>
              <a:ext cx="71319" cy="91753"/>
            </a:xfrm>
            <a:custGeom>
              <a:avLst/>
              <a:gdLst>
                <a:gd name="csX0" fmla="*/ 0 w 71319"/>
                <a:gd name="csY0" fmla="*/ 82319 h 91753"/>
                <a:gd name="csX1" fmla="*/ 9335 w 71319"/>
                <a:gd name="csY1" fmla="*/ 80936 h 91753"/>
                <a:gd name="csX2" fmla="*/ 16135 w 71319"/>
                <a:gd name="csY2" fmla="*/ 17663 h 91753"/>
                <a:gd name="csX3" fmla="*/ 27661 w 71319"/>
                <a:gd name="csY3" fmla="*/ 12591 h 91753"/>
                <a:gd name="csX4" fmla="*/ 36996 w 71319"/>
                <a:gd name="csY4" fmla="*/ 4178 h 91753"/>
                <a:gd name="csX5" fmla="*/ 69497 w 71319"/>
                <a:gd name="csY5" fmla="*/ 27920 h 91753"/>
                <a:gd name="csX6" fmla="*/ 30427 w 71319"/>
                <a:gd name="csY6" fmla="*/ 90502 h 91753"/>
                <a:gd name="csX7" fmla="*/ 115 w 71319"/>
                <a:gd name="csY7" fmla="*/ 82319 h 917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1319" h="91753">
                  <a:moveTo>
                    <a:pt x="0" y="82319"/>
                  </a:moveTo>
                  <a:cubicBezTo>
                    <a:pt x="2420" y="82319"/>
                    <a:pt x="7030" y="81397"/>
                    <a:pt x="9335" y="80936"/>
                  </a:cubicBezTo>
                  <a:cubicBezTo>
                    <a:pt x="21552" y="58116"/>
                    <a:pt x="23857" y="37025"/>
                    <a:pt x="16135" y="17663"/>
                  </a:cubicBezTo>
                  <a:lnTo>
                    <a:pt x="27661" y="12591"/>
                  </a:lnTo>
                  <a:cubicBezTo>
                    <a:pt x="26623" y="-663"/>
                    <a:pt x="29735" y="-3429"/>
                    <a:pt x="36996" y="4178"/>
                  </a:cubicBezTo>
                  <a:cubicBezTo>
                    <a:pt x="49674" y="10056"/>
                    <a:pt x="65002" y="17893"/>
                    <a:pt x="69497" y="27920"/>
                  </a:cubicBezTo>
                  <a:cubicBezTo>
                    <a:pt x="78372" y="47628"/>
                    <a:pt x="53131" y="76096"/>
                    <a:pt x="30427" y="90502"/>
                  </a:cubicBezTo>
                  <a:cubicBezTo>
                    <a:pt x="23512" y="94882"/>
                    <a:pt x="3227" y="86699"/>
                    <a:pt x="115" y="82319"/>
                  </a:cubicBezTo>
                  <a:close/>
                </a:path>
              </a:pathLst>
            </a:custGeom>
            <a:solidFill>
              <a:srgbClr val="D91D1A"/>
            </a:solidFill>
            <a:ln w="11479" cap="flat">
              <a:noFill/>
              <a:prstDash val="solid"/>
              <a:miter/>
            </a:ln>
          </p:spPr>
          <p:txBody>
            <a:bodyPr/>
            <a:lstStyle/>
            <a:p>
              <a:endParaRPr lang="en-US"/>
            </a:p>
          </p:txBody>
        </p:sp>
        <p:sp>
          <p:nvSpPr>
            <p:cNvPr id="1772" name="Freeform: Shape 1771">
              <a:extLst>
                <a:ext uri="{FF2B5EF4-FFF2-40B4-BE49-F238E27FC236}">
                  <a16:creationId xmlns:a16="http://schemas.microsoft.com/office/drawing/2014/main" id="{A39288B9-9BEF-09DC-2742-DA84B52D8686}"/>
                </a:ext>
              </a:extLst>
            </p:cNvPr>
            <p:cNvSpPr/>
            <p:nvPr/>
          </p:nvSpPr>
          <p:spPr>
            <a:xfrm>
              <a:off x="10462767" y="4073442"/>
              <a:ext cx="68227" cy="59475"/>
            </a:xfrm>
            <a:custGeom>
              <a:avLst/>
              <a:gdLst>
                <a:gd name="csX0" fmla="*/ 51401 w 68227"/>
                <a:gd name="csY0" fmla="*/ 16255 h 59475"/>
                <a:gd name="csX1" fmla="*/ 68228 w 68227"/>
                <a:gd name="csY1" fmla="*/ 36079 h 59475"/>
                <a:gd name="csX2" fmla="*/ 68228 w 68227"/>
                <a:gd name="csY2" fmla="*/ 58438 h 59475"/>
                <a:gd name="csX3" fmla="*/ 23049 w 68227"/>
                <a:gd name="csY3" fmla="*/ 59360 h 59475"/>
                <a:gd name="csX4" fmla="*/ 229 w 68227"/>
                <a:gd name="csY4" fmla="*/ 41150 h 59475"/>
                <a:gd name="csX5" fmla="*/ 28005 w 68227"/>
                <a:gd name="csY5" fmla="*/ 1388 h 59475"/>
                <a:gd name="csX6" fmla="*/ 51286 w 68227"/>
                <a:gd name="csY6" fmla="*/ 16255 h 594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8227" h="59475">
                  <a:moveTo>
                    <a:pt x="51401" y="16255"/>
                  </a:moveTo>
                  <a:lnTo>
                    <a:pt x="68228" y="36079"/>
                  </a:lnTo>
                  <a:lnTo>
                    <a:pt x="68228" y="58438"/>
                  </a:lnTo>
                  <a:cubicBezTo>
                    <a:pt x="55319" y="59245"/>
                    <a:pt x="35496" y="59706"/>
                    <a:pt x="23049" y="59360"/>
                  </a:cubicBezTo>
                  <a:cubicBezTo>
                    <a:pt x="15557" y="59129"/>
                    <a:pt x="3110" y="48065"/>
                    <a:pt x="229" y="41150"/>
                  </a:cubicBezTo>
                  <a:cubicBezTo>
                    <a:pt x="-1385" y="22248"/>
                    <a:pt x="5300" y="-6680"/>
                    <a:pt x="28005" y="1388"/>
                  </a:cubicBezTo>
                  <a:lnTo>
                    <a:pt x="51286" y="16255"/>
                  </a:lnTo>
                  <a:close/>
                </a:path>
              </a:pathLst>
            </a:custGeom>
            <a:solidFill>
              <a:srgbClr val="5F1B0D"/>
            </a:solidFill>
            <a:ln w="11479" cap="flat">
              <a:noFill/>
              <a:prstDash val="solid"/>
              <a:miter/>
            </a:ln>
          </p:spPr>
          <p:txBody>
            <a:bodyPr/>
            <a:lstStyle/>
            <a:p>
              <a:endParaRPr lang="en-US"/>
            </a:p>
          </p:txBody>
        </p:sp>
        <p:sp>
          <p:nvSpPr>
            <p:cNvPr id="1773" name="Freeform: Shape 1772">
              <a:extLst>
                <a:ext uri="{FF2B5EF4-FFF2-40B4-BE49-F238E27FC236}">
                  <a16:creationId xmlns:a16="http://schemas.microsoft.com/office/drawing/2014/main" id="{BAE9A22E-3869-6268-B4C2-CB24430695EC}"/>
                </a:ext>
              </a:extLst>
            </p:cNvPr>
            <p:cNvSpPr/>
            <p:nvPr/>
          </p:nvSpPr>
          <p:spPr>
            <a:xfrm>
              <a:off x="10353217" y="4029410"/>
              <a:ext cx="120205" cy="74375"/>
            </a:xfrm>
            <a:custGeom>
              <a:avLst/>
              <a:gdLst>
                <a:gd name="csX0" fmla="*/ 30486 w 120205"/>
                <a:gd name="csY0" fmla="*/ 7733 h 74375"/>
                <a:gd name="csX1" fmla="*/ 68519 w 120205"/>
                <a:gd name="csY1" fmla="*/ 17645 h 74375"/>
                <a:gd name="csX2" fmla="*/ 100790 w 120205"/>
                <a:gd name="csY2" fmla="*/ 33895 h 74375"/>
                <a:gd name="csX3" fmla="*/ 99752 w 120205"/>
                <a:gd name="csY3" fmla="*/ 60403 h 74375"/>
                <a:gd name="csX4" fmla="*/ 78431 w 120205"/>
                <a:gd name="csY4" fmla="*/ 37468 h 74375"/>
                <a:gd name="csX5" fmla="*/ 59299 w 120205"/>
                <a:gd name="csY5" fmla="*/ 55793 h 74375"/>
                <a:gd name="csX6" fmla="*/ 39590 w 120205"/>
                <a:gd name="csY6" fmla="*/ 58444 h 74375"/>
                <a:gd name="csX7" fmla="*/ 14004 w 120205"/>
                <a:gd name="csY7" fmla="*/ 45075 h 74375"/>
                <a:gd name="csX8" fmla="*/ 13313 w 120205"/>
                <a:gd name="csY8" fmla="*/ 16146 h 74375"/>
                <a:gd name="csX9" fmla="*/ 15618 w 120205"/>
                <a:gd name="csY9" fmla="*/ 7963 h 74375"/>
                <a:gd name="csX10" fmla="*/ 30486 w 120205"/>
                <a:gd name="csY10" fmla="*/ 7848 h 74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0205" h="74375">
                  <a:moveTo>
                    <a:pt x="30486" y="7733"/>
                  </a:moveTo>
                  <a:cubicBezTo>
                    <a:pt x="48465" y="-4714"/>
                    <a:pt x="60451" y="-2640"/>
                    <a:pt x="68519" y="17645"/>
                  </a:cubicBezTo>
                  <a:cubicBezTo>
                    <a:pt x="81427" y="15224"/>
                    <a:pt x="98254" y="20180"/>
                    <a:pt x="100790" y="33895"/>
                  </a:cubicBezTo>
                  <a:cubicBezTo>
                    <a:pt x="127528" y="39197"/>
                    <a:pt x="126145" y="58905"/>
                    <a:pt x="99752" y="60403"/>
                  </a:cubicBezTo>
                  <a:lnTo>
                    <a:pt x="78431" y="37468"/>
                  </a:lnTo>
                  <a:cubicBezTo>
                    <a:pt x="73936" y="32627"/>
                    <a:pt x="59875" y="52797"/>
                    <a:pt x="59299" y="55793"/>
                  </a:cubicBezTo>
                  <a:cubicBezTo>
                    <a:pt x="57800" y="80227"/>
                    <a:pt x="49963" y="79996"/>
                    <a:pt x="39590" y="58444"/>
                  </a:cubicBezTo>
                  <a:lnTo>
                    <a:pt x="14004" y="45075"/>
                  </a:lnTo>
                  <a:cubicBezTo>
                    <a:pt x="-5243" y="44268"/>
                    <a:pt x="-3860" y="20411"/>
                    <a:pt x="13313" y="16146"/>
                  </a:cubicBezTo>
                  <a:cubicBezTo>
                    <a:pt x="6052" y="12228"/>
                    <a:pt x="7089" y="9577"/>
                    <a:pt x="15618" y="7963"/>
                  </a:cubicBezTo>
                  <a:cubicBezTo>
                    <a:pt x="24377" y="-565"/>
                    <a:pt x="29333" y="-681"/>
                    <a:pt x="30486" y="7848"/>
                  </a:cubicBezTo>
                  <a:close/>
                </a:path>
              </a:pathLst>
            </a:custGeom>
            <a:solidFill>
              <a:srgbClr val="D53212"/>
            </a:solidFill>
            <a:ln w="11479" cap="flat">
              <a:noFill/>
              <a:prstDash val="solid"/>
              <a:miter/>
            </a:ln>
          </p:spPr>
          <p:txBody>
            <a:bodyPr/>
            <a:lstStyle/>
            <a:p>
              <a:endParaRPr lang="en-US"/>
            </a:p>
          </p:txBody>
        </p:sp>
        <p:sp>
          <p:nvSpPr>
            <p:cNvPr id="1774" name="Freeform: Shape 1773">
              <a:extLst>
                <a:ext uri="{FF2B5EF4-FFF2-40B4-BE49-F238E27FC236}">
                  <a16:creationId xmlns:a16="http://schemas.microsoft.com/office/drawing/2014/main" id="{76B0A629-FEE7-F2F5-8E5A-A63E1BA72EE9}"/>
                </a:ext>
              </a:extLst>
            </p:cNvPr>
            <p:cNvSpPr/>
            <p:nvPr/>
          </p:nvSpPr>
          <p:spPr>
            <a:xfrm>
              <a:off x="10452854" y="4055325"/>
              <a:ext cx="38033" cy="59267"/>
            </a:xfrm>
            <a:custGeom>
              <a:avLst/>
              <a:gdLst>
                <a:gd name="csX0" fmla="*/ 26739 w 38033"/>
                <a:gd name="csY0" fmla="*/ 9593 h 59267"/>
                <a:gd name="csX1" fmla="*/ 38033 w 38033"/>
                <a:gd name="csY1" fmla="*/ 19505 h 59267"/>
                <a:gd name="csX2" fmla="*/ 28583 w 38033"/>
                <a:gd name="csY2" fmla="*/ 37715 h 59267"/>
                <a:gd name="csX3" fmla="*/ 10142 w 38033"/>
                <a:gd name="csY3" fmla="*/ 59267 h 59267"/>
                <a:gd name="csX4" fmla="*/ 0 w 38033"/>
                <a:gd name="csY4" fmla="*/ 34488 h 59267"/>
                <a:gd name="csX5" fmla="*/ 1037 w 38033"/>
                <a:gd name="csY5" fmla="*/ 7980 h 59267"/>
                <a:gd name="csX6" fmla="*/ 26739 w 38033"/>
                <a:gd name="csY6" fmla="*/ 9593 h 592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033" h="59267">
                  <a:moveTo>
                    <a:pt x="26739" y="9593"/>
                  </a:moveTo>
                  <a:cubicBezTo>
                    <a:pt x="29735" y="12359"/>
                    <a:pt x="34921" y="17430"/>
                    <a:pt x="38033" y="19505"/>
                  </a:cubicBezTo>
                  <a:lnTo>
                    <a:pt x="28583" y="37715"/>
                  </a:lnTo>
                  <a:cubicBezTo>
                    <a:pt x="25240" y="44169"/>
                    <a:pt x="16135" y="54426"/>
                    <a:pt x="10142" y="59267"/>
                  </a:cubicBezTo>
                  <a:lnTo>
                    <a:pt x="0" y="34488"/>
                  </a:lnTo>
                  <a:cubicBezTo>
                    <a:pt x="4264" y="27227"/>
                    <a:pt x="4495" y="15817"/>
                    <a:pt x="1037" y="7980"/>
                  </a:cubicBezTo>
                  <a:cubicBezTo>
                    <a:pt x="0" y="-5620"/>
                    <a:pt x="20169" y="373"/>
                    <a:pt x="26739" y="9593"/>
                  </a:cubicBezTo>
                  <a:close/>
                </a:path>
              </a:pathLst>
            </a:custGeom>
            <a:solidFill>
              <a:srgbClr val="AE270E"/>
            </a:solidFill>
            <a:ln w="11479" cap="flat">
              <a:noFill/>
              <a:prstDash val="solid"/>
              <a:miter/>
            </a:ln>
          </p:spPr>
          <p:txBody>
            <a:bodyPr/>
            <a:lstStyle/>
            <a:p>
              <a:endParaRPr lang="en-US"/>
            </a:p>
          </p:txBody>
        </p:sp>
        <p:sp>
          <p:nvSpPr>
            <p:cNvPr id="1775" name="Freeform: Shape 1774">
              <a:extLst>
                <a:ext uri="{FF2B5EF4-FFF2-40B4-BE49-F238E27FC236}">
                  <a16:creationId xmlns:a16="http://schemas.microsoft.com/office/drawing/2014/main" id="{8BCC5B45-BFD6-88CB-9E70-80CCA3862715}"/>
                </a:ext>
              </a:extLst>
            </p:cNvPr>
            <p:cNvSpPr/>
            <p:nvPr/>
          </p:nvSpPr>
          <p:spPr>
            <a:xfrm>
              <a:off x="10390377" y="4085203"/>
              <a:ext cx="22138" cy="40887"/>
            </a:xfrm>
            <a:custGeom>
              <a:avLst/>
              <a:gdLst>
                <a:gd name="csX0" fmla="*/ 22023 w 22138"/>
                <a:gd name="csY0" fmla="*/ 32155 h 40887"/>
                <a:gd name="csX1" fmla="*/ 12688 w 22138"/>
                <a:gd name="csY1" fmla="*/ 40569 h 40887"/>
                <a:gd name="csX2" fmla="*/ 2661 w 22138"/>
                <a:gd name="csY2" fmla="*/ 13254 h 40887"/>
                <a:gd name="csX3" fmla="*/ 2430 w 22138"/>
                <a:gd name="csY3" fmla="*/ 2651 h 40887"/>
                <a:gd name="csX4" fmla="*/ 22138 w 22138"/>
                <a:gd name="csY4" fmla="*/ 0 h 40887"/>
                <a:gd name="csX5" fmla="*/ 22138 w 22138"/>
                <a:gd name="csY5" fmla="*/ 32040 h 40887"/>
              </a:gdLst>
              <a:ahLst/>
              <a:cxnLst>
                <a:cxn ang="0">
                  <a:pos x="csX0" y="csY0"/>
                </a:cxn>
                <a:cxn ang="0">
                  <a:pos x="csX1" y="csY1"/>
                </a:cxn>
                <a:cxn ang="0">
                  <a:pos x="csX2" y="csY2"/>
                </a:cxn>
                <a:cxn ang="0">
                  <a:pos x="csX3" y="csY3"/>
                </a:cxn>
                <a:cxn ang="0">
                  <a:pos x="csX4" y="csY4"/>
                </a:cxn>
                <a:cxn ang="0">
                  <a:pos x="csX5" y="csY5"/>
                </a:cxn>
              </a:cxnLst>
              <a:rect l="l" t="t" r="r" b="b"/>
              <a:pathLst>
                <a:path w="22138" h="40887">
                  <a:moveTo>
                    <a:pt x="22023" y="32155"/>
                  </a:moveTo>
                  <a:cubicBezTo>
                    <a:pt x="22023" y="35498"/>
                    <a:pt x="14071" y="40569"/>
                    <a:pt x="12688" y="40569"/>
                  </a:cubicBezTo>
                  <a:cubicBezTo>
                    <a:pt x="356" y="42759"/>
                    <a:pt x="-2987" y="33654"/>
                    <a:pt x="2661" y="13254"/>
                  </a:cubicBezTo>
                  <a:lnTo>
                    <a:pt x="2430" y="2651"/>
                  </a:lnTo>
                  <a:lnTo>
                    <a:pt x="22138" y="0"/>
                  </a:lnTo>
                  <a:lnTo>
                    <a:pt x="22138" y="32040"/>
                  </a:lnTo>
                  <a:close/>
                </a:path>
              </a:pathLst>
            </a:custGeom>
            <a:solidFill>
              <a:srgbClr val="BE3C15"/>
            </a:solidFill>
            <a:ln w="11479" cap="flat">
              <a:noFill/>
              <a:prstDash val="solid"/>
              <a:miter/>
            </a:ln>
          </p:spPr>
          <p:txBody>
            <a:bodyPr/>
            <a:lstStyle/>
            <a:p>
              <a:endParaRPr lang="en-US"/>
            </a:p>
          </p:txBody>
        </p:sp>
        <p:sp>
          <p:nvSpPr>
            <p:cNvPr id="1776" name="Freeform: Shape 1775">
              <a:extLst>
                <a:ext uri="{FF2B5EF4-FFF2-40B4-BE49-F238E27FC236}">
                  <a16:creationId xmlns:a16="http://schemas.microsoft.com/office/drawing/2014/main" id="{C7FDF5F9-2979-3D07-3815-A4EE01FEB7DC}"/>
                </a:ext>
              </a:extLst>
            </p:cNvPr>
            <p:cNvSpPr/>
            <p:nvPr/>
          </p:nvSpPr>
          <p:spPr>
            <a:xfrm>
              <a:off x="10336063" y="4031057"/>
              <a:ext cx="31158" cy="61697"/>
            </a:xfrm>
            <a:custGeom>
              <a:avLst/>
              <a:gdLst>
                <a:gd name="csX0" fmla="*/ 30467 w 31158"/>
                <a:gd name="csY0" fmla="*/ 14384 h 61697"/>
                <a:gd name="csX1" fmla="*/ 31158 w 31158"/>
                <a:gd name="csY1" fmla="*/ 43312 h 61697"/>
                <a:gd name="csX2" fmla="*/ 17443 w 31158"/>
                <a:gd name="csY2" fmla="*/ 59102 h 61697"/>
                <a:gd name="csX3" fmla="*/ 40 w 31158"/>
                <a:gd name="csY3" fmla="*/ 58411 h 61697"/>
                <a:gd name="csX4" fmla="*/ 8799 w 31158"/>
                <a:gd name="csY4" fmla="*/ 16343 h 61697"/>
                <a:gd name="csX5" fmla="*/ 8799 w 31158"/>
                <a:gd name="csY5" fmla="*/ 9082 h 61697"/>
                <a:gd name="csX6" fmla="*/ 30697 w 31158"/>
                <a:gd name="csY6" fmla="*/ 14269 h 616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158" h="61697">
                  <a:moveTo>
                    <a:pt x="30467" y="14384"/>
                  </a:moveTo>
                  <a:lnTo>
                    <a:pt x="31158" y="43312"/>
                  </a:lnTo>
                  <a:lnTo>
                    <a:pt x="17443" y="59102"/>
                  </a:lnTo>
                  <a:cubicBezTo>
                    <a:pt x="14446" y="62560"/>
                    <a:pt x="-882" y="62790"/>
                    <a:pt x="40" y="58411"/>
                  </a:cubicBezTo>
                  <a:lnTo>
                    <a:pt x="8799" y="16343"/>
                  </a:lnTo>
                  <a:cubicBezTo>
                    <a:pt x="9145" y="14499"/>
                    <a:pt x="8799" y="11618"/>
                    <a:pt x="8799" y="9082"/>
                  </a:cubicBezTo>
                  <a:cubicBezTo>
                    <a:pt x="18135" y="-3250"/>
                    <a:pt x="32080" y="-4402"/>
                    <a:pt x="30697" y="14269"/>
                  </a:cubicBezTo>
                  <a:close/>
                </a:path>
              </a:pathLst>
            </a:custGeom>
            <a:solidFill>
              <a:srgbClr val="AE270E"/>
            </a:solidFill>
            <a:ln w="11479" cap="flat">
              <a:noFill/>
              <a:prstDash val="solid"/>
              <a:miter/>
            </a:ln>
          </p:spPr>
          <p:txBody>
            <a:bodyPr/>
            <a:lstStyle/>
            <a:p>
              <a:endParaRPr lang="en-US"/>
            </a:p>
          </p:txBody>
        </p:sp>
        <p:sp>
          <p:nvSpPr>
            <p:cNvPr id="1777" name="Freeform: Shape 1776">
              <a:extLst>
                <a:ext uri="{FF2B5EF4-FFF2-40B4-BE49-F238E27FC236}">
                  <a16:creationId xmlns:a16="http://schemas.microsoft.com/office/drawing/2014/main" id="{B5D2C09D-E36D-9516-0E4D-356BEAC30C3B}"/>
                </a:ext>
              </a:extLst>
            </p:cNvPr>
            <p:cNvSpPr/>
            <p:nvPr/>
          </p:nvSpPr>
          <p:spPr>
            <a:xfrm>
              <a:off x="10344516" y="4004065"/>
              <a:ext cx="54174" cy="41490"/>
            </a:xfrm>
            <a:custGeom>
              <a:avLst/>
              <a:gdLst>
                <a:gd name="csX0" fmla="*/ 50020 w 54174"/>
                <a:gd name="csY0" fmla="*/ 0 h 41490"/>
                <a:gd name="csX1" fmla="*/ 24434 w 54174"/>
                <a:gd name="csY1" fmla="*/ 33308 h 41490"/>
                <a:gd name="csX2" fmla="*/ 22128 w 54174"/>
                <a:gd name="csY2" fmla="*/ 41491 h 41490"/>
                <a:gd name="csX3" fmla="*/ 231 w 54174"/>
                <a:gd name="csY3" fmla="*/ 36305 h 41490"/>
                <a:gd name="csX4" fmla="*/ 0 w 54174"/>
                <a:gd name="csY4" fmla="*/ 29274 h 41490"/>
                <a:gd name="csX5" fmla="*/ 50020 w 54174"/>
                <a:gd name="csY5" fmla="*/ 115 h 41490"/>
              </a:gdLst>
              <a:ahLst/>
              <a:cxnLst>
                <a:cxn ang="0">
                  <a:pos x="csX0" y="csY0"/>
                </a:cxn>
                <a:cxn ang="0">
                  <a:pos x="csX1" y="csY1"/>
                </a:cxn>
                <a:cxn ang="0">
                  <a:pos x="csX2" y="csY2"/>
                </a:cxn>
                <a:cxn ang="0">
                  <a:pos x="csX3" y="csY3"/>
                </a:cxn>
                <a:cxn ang="0">
                  <a:pos x="csX4" y="csY4"/>
                </a:cxn>
                <a:cxn ang="0">
                  <a:pos x="csX5" y="csY5"/>
                </a:cxn>
              </a:cxnLst>
              <a:rect l="l" t="t" r="r" b="b"/>
              <a:pathLst>
                <a:path w="54174" h="41490">
                  <a:moveTo>
                    <a:pt x="50020" y="0"/>
                  </a:moveTo>
                  <a:cubicBezTo>
                    <a:pt x="64772" y="7146"/>
                    <a:pt x="36420" y="26739"/>
                    <a:pt x="24434" y="33308"/>
                  </a:cubicBezTo>
                  <a:cubicBezTo>
                    <a:pt x="23166" y="34922"/>
                    <a:pt x="22474" y="39301"/>
                    <a:pt x="22128" y="41491"/>
                  </a:cubicBezTo>
                  <a:lnTo>
                    <a:pt x="231" y="36305"/>
                  </a:lnTo>
                  <a:lnTo>
                    <a:pt x="0" y="29274"/>
                  </a:lnTo>
                  <a:cubicBezTo>
                    <a:pt x="14176" y="16481"/>
                    <a:pt x="32155" y="5647"/>
                    <a:pt x="50020" y="115"/>
                  </a:cubicBezTo>
                  <a:close/>
                </a:path>
              </a:pathLst>
            </a:custGeom>
            <a:solidFill>
              <a:srgbClr val="59230D"/>
            </a:solidFill>
            <a:ln w="11479" cap="flat">
              <a:noFill/>
              <a:prstDash val="solid"/>
              <a:miter/>
            </a:ln>
          </p:spPr>
          <p:txBody>
            <a:bodyPr/>
            <a:lstStyle/>
            <a:p>
              <a:endParaRPr lang="en-US"/>
            </a:p>
          </p:txBody>
        </p:sp>
        <p:sp>
          <p:nvSpPr>
            <p:cNvPr id="1778" name="Freeform: Shape 1777">
              <a:extLst>
                <a:ext uri="{FF2B5EF4-FFF2-40B4-BE49-F238E27FC236}">
                  <a16:creationId xmlns:a16="http://schemas.microsoft.com/office/drawing/2014/main" id="{053B0B4B-5555-28C2-6F00-26382158215C}"/>
                </a:ext>
              </a:extLst>
            </p:cNvPr>
            <p:cNvSpPr/>
            <p:nvPr/>
          </p:nvSpPr>
          <p:spPr>
            <a:xfrm>
              <a:off x="10374482" y="4098457"/>
              <a:ext cx="28582" cy="95659"/>
            </a:xfrm>
            <a:custGeom>
              <a:avLst/>
              <a:gdLst>
                <a:gd name="csX0" fmla="*/ 28583 w 28582"/>
                <a:gd name="csY0" fmla="*/ 27315 h 95659"/>
                <a:gd name="csX1" fmla="*/ 28237 w 28582"/>
                <a:gd name="csY1" fmla="*/ 70534 h 95659"/>
                <a:gd name="csX2" fmla="*/ 10257 w 28582"/>
                <a:gd name="csY2" fmla="*/ 95660 h 95659"/>
                <a:gd name="csX3" fmla="*/ 10257 w 28582"/>
                <a:gd name="csY3" fmla="*/ 87016 h 95659"/>
                <a:gd name="csX4" fmla="*/ 10257 w 28582"/>
                <a:gd name="csY4" fmla="*/ 69843 h 95659"/>
                <a:gd name="csX5" fmla="*/ 0 w 28582"/>
                <a:gd name="csY5" fmla="*/ 36189 h 95659"/>
                <a:gd name="csX6" fmla="*/ 18440 w 28582"/>
                <a:gd name="csY6" fmla="*/ 0 h 95659"/>
                <a:gd name="csX7" fmla="*/ 28467 w 28582"/>
                <a:gd name="csY7" fmla="*/ 27315 h 956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582" h="95659">
                  <a:moveTo>
                    <a:pt x="28583" y="27315"/>
                  </a:moveTo>
                  <a:lnTo>
                    <a:pt x="28237" y="70534"/>
                  </a:lnTo>
                  <a:cubicBezTo>
                    <a:pt x="28237" y="78948"/>
                    <a:pt x="17518" y="93931"/>
                    <a:pt x="10257" y="95660"/>
                  </a:cubicBezTo>
                  <a:lnTo>
                    <a:pt x="10257" y="87016"/>
                  </a:lnTo>
                  <a:cubicBezTo>
                    <a:pt x="10257" y="82636"/>
                    <a:pt x="8990" y="73877"/>
                    <a:pt x="10257" y="69843"/>
                  </a:cubicBezTo>
                  <a:cubicBezTo>
                    <a:pt x="10718" y="56704"/>
                    <a:pt x="8759" y="46792"/>
                    <a:pt x="0" y="36189"/>
                  </a:cubicBezTo>
                  <a:lnTo>
                    <a:pt x="18440" y="0"/>
                  </a:lnTo>
                  <a:cubicBezTo>
                    <a:pt x="22589" y="6685"/>
                    <a:pt x="28467" y="19708"/>
                    <a:pt x="28467" y="27315"/>
                  </a:cubicBezTo>
                  <a:close/>
                </a:path>
              </a:pathLst>
            </a:custGeom>
            <a:solidFill>
              <a:srgbClr val="8C200C"/>
            </a:solidFill>
            <a:ln w="11479" cap="flat">
              <a:noFill/>
              <a:prstDash val="solid"/>
              <a:miter/>
            </a:ln>
          </p:spPr>
          <p:txBody>
            <a:bodyPr/>
            <a:lstStyle/>
            <a:p>
              <a:endParaRPr lang="en-US"/>
            </a:p>
          </p:txBody>
        </p:sp>
        <p:sp>
          <p:nvSpPr>
            <p:cNvPr id="1779" name="Freeform: Shape 1778">
              <a:extLst>
                <a:ext uri="{FF2B5EF4-FFF2-40B4-BE49-F238E27FC236}">
                  <a16:creationId xmlns:a16="http://schemas.microsoft.com/office/drawing/2014/main" id="{68BE7469-4F23-F499-58FE-41D7BC794EA8}"/>
                </a:ext>
              </a:extLst>
            </p:cNvPr>
            <p:cNvSpPr/>
            <p:nvPr/>
          </p:nvSpPr>
          <p:spPr>
            <a:xfrm>
              <a:off x="10374482" y="4134646"/>
              <a:ext cx="20284" cy="33653"/>
            </a:xfrm>
            <a:custGeom>
              <a:avLst/>
              <a:gdLst>
                <a:gd name="csX0" fmla="*/ 10257 w 20284"/>
                <a:gd name="csY0" fmla="*/ 33654 h 33653"/>
                <a:gd name="csX1" fmla="*/ 0 w 20284"/>
                <a:gd name="csY1" fmla="*/ 0 h 33653"/>
                <a:gd name="csX2" fmla="*/ 20284 w 20284"/>
                <a:gd name="csY2" fmla="*/ 2305 h 33653"/>
                <a:gd name="csX3" fmla="*/ 10257 w 20284"/>
                <a:gd name="csY3" fmla="*/ 33654 h 33653"/>
              </a:gdLst>
              <a:ahLst/>
              <a:cxnLst>
                <a:cxn ang="0">
                  <a:pos x="csX0" y="csY0"/>
                </a:cxn>
                <a:cxn ang="0">
                  <a:pos x="csX1" y="csY1"/>
                </a:cxn>
                <a:cxn ang="0">
                  <a:pos x="csX2" y="csY2"/>
                </a:cxn>
                <a:cxn ang="0">
                  <a:pos x="csX3" y="csY3"/>
                </a:cxn>
              </a:cxnLst>
              <a:rect l="l" t="t" r="r" b="b"/>
              <a:pathLst>
                <a:path w="20284" h="33653">
                  <a:moveTo>
                    <a:pt x="10257" y="33654"/>
                  </a:moveTo>
                  <a:cubicBezTo>
                    <a:pt x="6454" y="25586"/>
                    <a:pt x="2075" y="10373"/>
                    <a:pt x="0" y="0"/>
                  </a:cubicBezTo>
                  <a:lnTo>
                    <a:pt x="20284" y="2305"/>
                  </a:lnTo>
                  <a:lnTo>
                    <a:pt x="10257" y="33654"/>
                  </a:lnTo>
                  <a:close/>
                </a:path>
              </a:pathLst>
            </a:custGeom>
            <a:solidFill>
              <a:srgbClr val="6D1C1D"/>
            </a:solidFill>
            <a:ln w="11479" cap="flat">
              <a:noFill/>
              <a:prstDash val="solid"/>
              <a:miter/>
            </a:ln>
          </p:spPr>
          <p:txBody>
            <a:bodyPr/>
            <a:lstStyle/>
            <a:p>
              <a:endParaRPr lang="en-US"/>
            </a:p>
          </p:txBody>
        </p:sp>
        <p:sp>
          <p:nvSpPr>
            <p:cNvPr id="1780" name="Freeform: Shape 1779">
              <a:extLst>
                <a:ext uri="{FF2B5EF4-FFF2-40B4-BE49-F238E27FC236}">
                  <a16:creationId xmlns:a16="http://schemas.microsoft.com/office/drawing/2014/main" id="{7D740041-01D6-CAD9-6660-4CB4F9EA9735}"/>
                </a:ext>
              </a:extLst>
            </p:cNvPr>
            <p:cNvSpPr/>
            <p:nvPr/>
          </p:nvSpPr>
          <p:spPr>
            <a:xfrm>
              <a:off x="10581360" y="4157812"/>
              <a:ext cx="25750" cy="25151"/>
            </a:xfrm>
            <a:custGeom>
              <a:avLst/>
              <a:gdLst>
                <a:gd name="csX0" fmla="*/ 0 w 25750"/>
                <a:gd name="csY0" fmla="*/ 8759 h 25151"/>
                <a:gd name="csX1" fmla="*/ 7837 w 25750"/>
                <a:gd name="csY1" fmla="*/ 0 h 25151"/>
                <a:gd name="csX2" fmla="*/ 21206 w 25750"/>
                <a:gd name="csY2" fmla="*/ 4610 h 25151"/>
                <a:gd name="csX3" fmla="*/ 25125 w 25750"/>
                <a:gd name="csY3" fmla="*/ 19708 h 25151"/>
                <a:gd name="csX4" fmla="*/ 9796 w 25750"/>
                <a:gd name="csY4" fmla="*/ 23511 h 25151"/>
                <a:gd name="csX5" fmla="*/ 0 w 25750"/>
                <a:gd name="csY5" fmla="*/ 8644 h 25151"/>
              </a:gdLst>
              <a:ahLst/>
              <a:cxnLst>
                <a:cxn ang="0">
                  <a:pos x="csX0" y="csY0"/>
                </a:cxn>
                <a:cxn ang="0">
                  <a:pos x="csX1" y="csY1"/>
                </a:cxn>
                <a:cxn ang="0">
                  <a:pos x="csX2" y="csY2"/>
                </a:cxn>
                <a:cxn ang="0">
                  <a:pos x="csX3" y="csY3"/>
                </a:cxn>
                <a:cxn ang="0">
                  <a:pos x="csX4" y="csY4"/>
                </a:cxn>
                <a:cxn ang="0">
                  <a:pos x="csX5" y="csY5"/>
                </a:cxn>
              </a:cxnLst>
              <a:rect l="l" t="t" r="r" b="b"/>
              <a:pathLst>
                <a:path w="25750" h="25151">
                  <a:moveTo>
                    <a:pt x="0" y="8759"/>
                  </a:moveTo>
                  <a:lnTo>
                    <a:pt x="7837" y="0"/>
                  </a:lnTo>
                  <a:lnTo>
                    <a:pt x="21206" y="4610"/>
                  </a:lnTo>
                  <a:cubicBezTo>
                    <a:pt x="25471" y="6108"/>
                    <a:pt x="26623" y="15559"/>
                    <a:pt x="25125" y="19708"/>
                  </a:cubicBezTo>
                  <a:cubicBezTo>
                    <a:pt x="23627" y="23857"/>
                    <a:pt x="12217" y="27315"/>
                    <a:pt x="9796" y="23511"/>
                  </a:cubicBezTo>
                  <a:lnTo>
                    <a:pt x="0" y="8644"/>
                  </a:lnTo>
                  <a:close/>
                </a:path>
              </a:pathLst>
            </a:custGeom>
            <a:solidFill>
              <a:srgbClr val="78130A"/>
            </a:solidFill>
            <a:ln w="11479" cap="flat">
              <a:noFill/>
              <a:prstDash val="solid"/>
              <a:miter/>
            </a:ln>
          </p:spPr>
          <p:txBody>
            <a:bodyPr/>
            <a:lstStyle/>
            <a:p>
              <a:endParaRPr lang="en-US"/>
            </a:p>
          </p:txBody>
        </p:sp>
        <p:sp>
          <p:nvSpPr>
            <p:cNvPr id="1781" name="Freeform: Shape 1780">
              <a:extLst>
                <a:ext uri="{FF2B5EF4-FFF2-40B4-BE49-F238E27FC236}">
                  <a16:creationId xmlns:a16="http://schemas.microsoft.com/office/drawing/2014/main" id="{A6FF9CC8-28CA-FA56-F332-2420B22ECFC5}"/>
                </a:ext>
              </a:extLst>
            </p:cNvPr>
            <p:cNvSpPr/>
            <p:nvPr/>
          </p:nvSpPr>
          <p:spPr>
            <a:xfrm>
              <a:off x="10507094" y="3315622"/>
              <a:ext cx="106215" cy="75357"/>
            </a:xfrm>
            <a:custGeom>
              <a:avLst/>
              <a:gdLst>
                <a:gd name="csX0" fmla="*/ 41535 w 106215"/>
                <a:gd name="csY0" fmla="*/ 39 h 75357"/>
                <a:gd name="csX1" fmla="*/ 58822 w 106215"/>
                <a:gd name="csY1" fmla="*/ 8683 h 75357"/>
                <a:gd name="csX2" fmla="*/ 93283 w 106215"/>
                <a:gd name="csY2" fmla="*/ 68960 h 75357"/>
                <a:gd name="csX3" fmla="*/ 82104 w 106215"/>
                <a:gd name="csY3" fmla="*/ 69652 h 75357"/>
                <a:gd name="csX4" fmla="*/ 81527 w 106215"/>
                <a:gd name="csY4" fmla="*/ 62506 h 75357"/>
                <a:gd name="csX5" fmla="*/ 49487 w 106215"/>
                <a:gd name="csY5" fmla="*/ 46717 h 75357"/>
                <a:gd name="csX6" fmla="*/ 34504 w 106215"/>
                <a:gd name="csY6" fmla="*/ 52134 h 75357"/>
                <a:gd name="csX7" fmla="*/ 22172 w 106215"/>
                <a:gd name="csY7" fmla="*/ 40954 h 75357"/>
                <a:gd name="csX8" fmla="*/ 7420 w 106215"/>
                <a:gd name="csY8" fmla="*/ 10527 h 75357"/>
                <a:gd name="csX9" fmla="*/ 41650 w 106215"/>
                <a:gd name="csY9" fmla="*/ 39 h 75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6215" h="75357">
                  <a:moveTo>
                    <a:pt x="41535" y="39"/>
                  </a:moveTo>
                  <a:cubicBezTo>
                    <a:pt x="46606" y="-537"/>
                    <a:pt x="54904" y="5341"/>
                    <a:pt x="58822" y="8683"/>
                  </a:cubicBezTo>
                  <a:cubicBezTo>
                    <a:pt x="85676" y="12141"/>
                    <a:pt x="127628" y="49252"/>
                    <a:pt x="93283" y="68960"/>
                  </a:cubicBezTo>
                  <a:cubicBezTo>
                    <a:pt x="91554" y="77604"/>
                    <a:pt x="86253" y="77143"/>
                    <a:pt x="82104" y="69652"/>
                  </a:cubicBezTo>
                  <a:cubicBezTo>
                    <a:pt x="74382" y="68730"/>
                    <a:pt x="74382" y="66310"/>
                    <a:pt x="81527" y="62506"/>
                  </a:cubicBezTo>
                  <a:cubicBezTo>
                    <a:pt x="71155" y="49137"/>
                    <a:pt x="66890" y="47062"/>
                    <a:pt x="49487" y="46717"/>
                  </a:cubicBezTo>
                  <a:cubicBezTo>
                    <a:pt x="56172" y="67001"/>
                    <a:pt x="47182" y="69537"/>
                    <a:pt x="34504" y="52134"/>
                  </a:cubicBezTo>
                  <a:cubicBezTo>
                    <a:pt x="22864" y="58472"/>
                    <a:pt x="12030" y="53517"/>
                    <a:pt x="22172" y="40954"/>
                  </a:cubicBezTo>
                  <a:cubicBezTo>
                    <a:pt x="2003" y="41069"/>
                    <a:pt x="-7793" y="24358"/>
                    <a:pt x="7420" y="10527"/>
                  </a:cubicBezTo>
                  <a:cubicBezTo>
                    <a:pt x="16410" y="6263"/>
                    <a:pt x="32199" y="961"/>
                    <a:pt x="41650" y="39"/>
                  </a:cubicBezTo>
                  <a:close/>
                </a:path>
              </a:pathLst>
            </a:custGeom>
            <a:solidFill>
              <a:srgbClr val="0A7CAA"/>
            </a:solidFill>
            <a:ln w="11479" cap="flat">
              <a:noFill/>
              <a:prstDash val="solid"/>
              <a:miter/>
            </a:ln>
          </p:spPr>
          <p:txBody>
            <a:bodyPr/>
            <a:lstStyle/>
            <a:p>
              <a:endParaRPr lang="en-US"/>
            </a:p>
          </p:txBody>
        </p:sp>
        <p:sp>
          <p:nvSpPr>
            <p:cNvPr id="1782" name="Freeform: Shape 1781">
              <a:extLst>
                <a:ext uri="{FF2B5EF4-FFF2-40B4-BE49-F238E27FC236}">
                  <a16:creationId xmlns:a16="http://schemas.microsoft.com/office/drawing/2014/main" id="{93A0BFA1-46C4-3484-02E6-603F5DCB7078}"/>
                </a:ext>
              </a:extLst>
            </p:cNvPr>
            <p:cNvSpPr/>
            <p:nvPr/>
          </p:nvSpPr>
          <p:spPr>
            <a:xfrm>
              <a:off x="10489565" y="3326150"/>
              <a:ext cx="40500" cy="41421"/>
            </a:xfrm>
            <a:custGeom>
              <a:avLst/>
              <a:gdLst>
                <a:gd name="csX0" fmla="*/ 24949 w 40500"/>
                <a:gd name="csY0" fmla="*/ 0 h 41421"/>
                <a:gd name="csX1" fmla="*/ 39701 w 40500"/>
                <a:gd name="csY1" fmla="*/ 30427 h 41421"/>
                <a:gd name="csX2" fmla="*/ 16075 w 40500"/>
                <a:gd name="csY2" fmla="*/ 32616 h 41421"/>
                <a:gd name="csX3" fmla="*/ 7431 w 40500"/>
                <a:gd name="csY3" fmla="*/ 32616 h 41421"/>
                <a:gd name="csX4" fmla="*/ 7431 w 40500"/>
                <a:gd name="csY4" fmla="*/ 23973 h 41421"/>
                <a:gd name="csX5" fmla="*/ 2475 w 40500"/>
                <a:gd name="csY5" fmla="*/ 15905 h 41421"/>
                <a:gd name="csX6" fmla="*/ 25064 w 40500"/>
                <a:gd name="csY6" fmla="*/ 0 h 414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500" h="41421">
                  <a:moveTo>
                    <a:pt x="24949" y="0"/>
                  </a:moveTo>
                  <a:cubicBezTo>
                    <a:pt x="30135" y="8990"/>
                    <a:pt x="35437" y="20169"/>
                    <a:pt x="39701" y="30427"/>
                  </a:cubicBezTo>
                  <a:cubicBezTo>
                    <a:pt x="44773" y="45410"/>
                    <a:pt x="24373" y="44026"/>
                    <a:pt x="16075" y="32616"/>
                  </a:cubicBezTo>
                  <a:cubicBezTo>
                    <a:pt x="13654" y="40108"/>
                    <a:pt x="10773" y="39993"/>
                    <a:pt x="7431" y="32616"/>
                  </a:cubicBezTo>
                  <a:lnTo>
                    <a:pt x="7431" y="23973"/>
                  </a:lnTo>
                  <a:cubicBezTo>
                    <a:pt x="-406" y="25586"/>
                    <a:pt x="-2020" y="22935"/>
                    <a:pt x="2475" y="15905"/>
                  </a:cubicBezTo>
                  <a:cubicBezTo>
                    <a:pt x="8468" y="9796"/>
                    <a:pt x="17227" y="3688"/>
                    <a:pt x="25064" y="0"/>
                  </a:cubicBezTo>
                  <a:close/>
                </a:path>
              </a:pathLst>
            </a:custGeom>
            <a:solidFill>
              <a:srgbClr val="09A1C5"/>
            </a:solidFill>
            <a:ln w="11479" cap="flat">
              <a:noFill/>
              <a:prstDash val="solid"/>
              <a:miter/>
            </a:ln>
          </p:spPr>
          <p:txBody>
            <a:bodyPr/>
            <a:lstStyle/>
            <a:p>
              <a:endParaRPr lang="en-US"/>
            </a:p>
          </p:txBody>
        </p:sp>
        <p:sp>
          <p:nvSpPr>
            <p:cNvPr id="1783" name="Freeform: Shape 1782">
              <a:extLst>
                <a:ext uri="{FF2B5EF4-FFF2-40B4-BE49-F238E27FC236}">
                  <a16:creationId xmlns:a16="http://schemas.microsoft.com/office/drawing/2014/main" id="{9586F1BB-85B8-4EA8-8748-B63DCBAD73D5}"/>
                </a:ext>
              </a:extLst>
            </p:cNvPr>
            <p:cNvSpPr/>
            <p:nvPr/>
          </p:nvSpPr>
          <p:spPr>
            <a:xfrm>
              <a:off x="10453776" y="3341594"/>
              <a:ext cx="43104" cy="17172"/>
            </a:xfrm>
            <a:custGeom>
              <a:avLst/>
              <a:gdLst>
                <a:gd name="csX0" fmla="*/ 43104 w 43104"/>
                <a:gd name="csY0" fmla="*/ 8529 h 17172"/>
                <a:gd name="csX1" fmla="*/ 0 w 43104"/>
                <a:gd name="csY1" fmla="*/ 17173 h 17172"/>
                <a:gd name="csX2" fmla="*/ 25932 w 43104"/>
                <a:gd name="csY2" fmla="*/ 0 h 17172"/>
                <a:gd name="csX3" fmla="*/ 38149 w 43104"/>
                <a:gd name="csY3" fmla="*/ 576 h 17172"/>
                <a:gd name="csX4" fmla="*/ 43104 w 43104"/>
                <a:gd name="csY4" fmla="*/ 8644 h 17172"/>
              </a:gdLst>
              <a:ahLst/>
              <a:cxnLst>
                <a:cxn ang="0">
                  <a:pos x="csX0" y="csY0"/>
                </a:cxn>
                <a:cxn ang="0">
                  <a:pos x="csX1" y="csY1"/>
                </a:cxn>
                <a:cxn ang="0">
                  <a:pos x="csX2" y="csY2"/>
                </a:cxn>
                <a:cxn ang="0">
                  <a:pos x="csX3" y="csY3"/>
                </a:cxn>
                <a:cxn ang="0">
                  <a:pos x="csX4" y="csY4"/>
                </a:cxn>
              </a:cxnLst>
              <a:rect l="l" t="t" r="r" b="b"/>
              <a:pathLst>
                <a:path w="43104" h="17172">
                  <a:moveTo>
                    <a:pt x="43104" y="8529"/>
                  </a:moveTo>
                  <a:cubicBezTo>
                    <a:pt x="30888" y="12563"/>
                    <a:pt x="12678" y="16481"/>
                    <a:pt x="0" y="17173"/>
                  </a:cubicBezTo>
                  <a:lnTo>
                    <a:pt x="25932" y="0"/>
                  </a:lnTo>
                  <a:lnTo>
                    <a:pt x="38149" y="576"/>
                  </a:lnTo>
                  <a:lnTo>
                    <a:pt x="43104" y="8644"/>
                  </a:lnTo>
                  <a:close/>
                </a:path>
              </a:pathLst>
            </a:custGeom>
            <a:solidFill>
              <a:srgbClr val="55B69B"/>
            </a:solidFill>
            <a:ln w="11479" cap="flat">
              <a:noFill/>
              <a:prstDash val="solid"/>
              <a:miter/>
            </a:ln>
          </p:spPr>
          <p:txBody>
            <a:bodyPr/>
            <a:lstStyle/>
            <a:p>
              <a:endParaRPr lang="en-US"/>
            </a:p>
          </p:txBody>
        </p:sp>
        <p:sp>
          <p:nvSpPr>
            <p:cNvPr id="1784" name="Freeform: Shape 1783">
              <a:extLst>
                <a:ext uri="{FF2B5EF4-FFF2-40B4-BE49-F238E27FC236}">
                  <a16:creationId xmlns:a16="http://schemas.microsoft.com/office/drawing/2014/main" id="{FAAAAFA0-B140-49AB-583C-D210FE738A9C}"/>
                </a:ext>
              </a:extLst>
            </p:cNvPr>
            <p:cNvSpPr/>
            <p:nvPr/>
          </p:nvSpPr>
          <p:spPr>
            <a:xfrm>
              <a:off x="9853218" y="3430958"/>
              <a:ext cx="73263" cy="155622"/>
            </a:xfrm>
            <a:custGeom>
              <a:avLst/>
              <a:gdLst>
                <a:gd name="csX0" fmla="*/ 48153 w 73263"/>
                <a:gd name="csY0" fmla="*/ 12979 h 155622"/>
                <a:gd name="csX1" fmla="*/ 63596 w 73263"/>
                <a:gd name="csY1" fmla="*/ 16437 h 155622"/>
                <a:gd name="csX2" fmla="*/ 49997 w 73263"/>
                <a:gd name="csY2" fmla="*/ 58619 h 155622"/>
                <a:gd name="csX3" fmla="*/ 65095 w 73263"/>
                <a:gd name="csY3" fmla="*/ 68301 h 155622"/>
                <a:gd name="csX4" fmla="*/ 57719 w 73263"/>
                <a:gd name="csY4" fmla="*/ 109330 h 155622"/>
                <a:gd name="csX5" fmla="*/ 64057 w 73263"/>
                <a:gd name="csY5" fmla="*/ 133188 h 155622"/>
                <a:gd name="csX6" fmla="*/ 5163 w 73263"/>
                <a:gd name="csY6" fmla="*/ 151628 h 155622"/>
                <a:gd name="csX7" fmla="*/ 5163 w 73263"/>
                <a:gd name="csY7" fmla="*/ 125812 h 155622"/>
                <a:gd name="csX8" fmla="*/ 5970 w 73263"/>
                <a:gd name="csY8" fmla="*/ 99995 h 155622"/>
                <a:gd name="csX9" fmla="*/ 22567 w 73263"/>
                <a:gd name="csY9" fmla="*/ 22084 h 155622"/>
                <a:gd name="csX10" fmla="*/ 47922 w 73263"/>
                <a:gd name="csY10" fmla="*/ 12979 h 155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3263" h="155622">
                  <a:moveTo>
                    <a:pt x="48153" y="12979"/>
                  </a:moveTo>
                  <a:cubicBezTo>
                    <a:pt x="52302" y="-6268"/>
                    <a:pt x="63135" y="-3271"/>
                    <a:pt x="63596" y="16437"/>
                  </a:cubicBezTo>
                  <a:cubicBezTo>
                    <a:pt x="81115" y="23698"/>
                    <a:pt x="71318" y="61616"/>
                    <a:pt x="49997" y="58619"/>
                  </a:cubicBezTo>
                  <a:lnTo>
                    <a:pt x="65095" y="68301"/>
                  </a:lnTo>
                  <a:cubicBezTo>
                    <a:pt x="58410" y="80863"/>
                    <a:pt x="55990" y="94578"/>
                    <a:pt x="57719" y="109330"/>
                  </a:cubicBezTo>
                  <a:cubicBezTo>
                    <a:pt x="76274" y="105988"/>
                    <a:pt x="78003" y="122930"/>
                    <a:pt x="64057" y="133188"/>
                  </a:cubicBezTo>
                  <a:cubicBezTo>
                    <a:pt x="54607" y="149899"/>
                    <a:pt x="22221" y="162347"/>
                    <a:pt x="5163" y="151628"/>
                  </a:cubicBezTo>
                  <a:cubicBezTo>
                    <a:pt x="-2558" y="146327"/>
                    <a:pt x="-830" y="133418"/>
                    <a:pt x="5163" y="125812"/>
                  </a:cubicBezTo>
                  <a:lnTo>
                    <a:pt x="5970" y="99995"/>
                  </a:lnTo>
                  <a:lnTo>
                    <a:pt x="22567" y="22084"/>
                  </a:lnTo>
                  <a:lnTo>
                    <a:pt x="47922" y="12979"/>
                  </a:lnTo>
                  <a:close/>
                </a:path>
              </a:pathLst>
            </a:custGeom>
            <a:solidFill>
              <a:srgbClr val="139D69"/>
            </a:solidFill>
            <a:ln w="11479" cap="flat">
              <a:noFill/>
              <a:prstDash val="solid"/>
              <a:miter/>
            </a:ln>
          </p:spPr>
          <p:txBody>
            <a:bodyPr/>
            <a:lstStyle/>
            <a:p>
              <a:endParaRPr lang="en-US"/>
            </a:p>
          </p:txBody>
        </p:sp>
        <p:sp>
          <p:nvSpPr>
            <p:cNvPr id="1785" name="Freeform: Shape 1784">
              <a:extLst>
                <a:ext uri="{FF2B5EF4-FFF2-40B4-BE49-F238E27FC236}">
                  <a16:creationId xmlns:a16="http://schemas.microsoft.com/office/drawing/2014/main" id="{66F4A3B4-2719-4517-E8EF-E71447C71A46}"/>
                </a:ext>
              </a:extLst>
            </p:cNvPr>
            <p:cNvSpPr/>
            <p:nvPr/>
          </p:nvSpPr>
          <p:spPr>
            <a:xfrm>
              <a:off x="9837834" y="3556847"/>
              <a:ext cx="41204" cy="97397"/>
            </a:xfrm>
            <a:custGeom>
              <a:avLst/>
              <a:gdLst>
                <a:gd name="csX0" fmla="*/ 20547 w 41204"/>
                <a:gd name="csY0" fmla="*/ 25855 h 97397"/>
                <a:gd name="csX1" fmla="*/ 29191 w 41204"/>
                <a:gd name="csY1" fmla="*/ 68959 h 97397"/>
                <a:gd name="csX2" fmla="*/ 29191 w 41204"/>
                <a:gd name="csY2" fmla="*/ 77603 h 97397"/>
                <a:gd name="csX3" fmla="*/ 3259 w 41204"/>
                <a:gd name="csY3" fmla="*/ 86247 h 97397"/>
                <a:gd name="csX4" fmla="*/ 11903 w 41204"/>
                <a:gd name="csY4" fmla="*/ 60431 h 97397"/>
                <a:gd name="csX5" fmla="*/ 11903 w 41204"/>
                <a:gd name="csY5" fmla="*/ 17326 h 97397"/>
                <a:gd name="csX6" fmla="*/ 11903 w 41204"/>
                <a:gd name="csY6" fmla="*/ 154 h 97397"/>
                <a:gd name="csX7" fmla="*/ 20662 w 41204"/>
                <a:gd name="csY7" fmla="*/ 154 h 97397"/>
                <a:gd name="csX8" fmla="*/ 20662 w 41204"/>
                <a:gd name="csY8" fmla="*/ 25970 h 973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1204" h="97397">
                  <a:moveTo>
                    <a:pt x="20547" y="25855"/>
                  </a:moveTo>
                  <a:cubicBezTo>
                    <a:pt x="45211" y="28275"/>
                    <a:pt x="47401" y="52939"/>
                    <a:pt x="29191" y="68959"/>
                  </a:cubicBezTo>
                  <a:cubicBezTo>
                    <a:pt x="36683" y="71380"/>
                    <a:pt x="36567" y="74261"/>
                    <a:pt x="29191" y="77603"/>
                  </a:cubicBezTo>
                  <a:cubicBezTo>
                    <a:pt x="21123" y="100769"/>
                    <a:pt x="12479" y="103535"/>
                    <a:pt x="3259" y="86247"/>
                  </a:cubicBezTo>
                  <a:lnTo>
                    <a:pt x="11903" y="60431"/>
                  </a:lnTo>
                  <a:cubicBezTo>
                    <a:pt x="1300" y="49943"/>
                    <a:pt x="-8496" y="20208"/>
                    <a:pt x="11903" y="17326"/>
                  </a:cubicBezTo>
                  <a:lnTo>
                    <a:pt x="11903" y="154"/>
                  </a:lnTo>
                  <a:cubicBezTo>
                    <a:pt x="13978" y="-192"/>
                    <a:pt x="17781" y="154"/>
                    <a:pt x="20662" y="154"/>
                  </a:cubicBezTo>
                  <a:cubicBezTo>
                    <a:pt x="20432" y="7876"/>
                    <a:pt x="20432" y="18248"/>
                    <a:pt x="20662" y="25970"/>
                  </a:cubicBezTo>
                  <a:close/>
                </a:path>
              </a:pathLst>
            </a:custGeom>
            <a:solidFill>
              <a:srgbClr val="5D9023"/>
            </a:solidFill>
            <a:ln w="11479" cap="flat">
              <a:noFill/>
              <a:prstDash val="solid"/>
              <a:miter/>
            </a:ln>
          </p:spPr>
          <p:txBody>
            <a:bodyPr/>
            <a:lstStyle/>
            <a:p>
              <a:endParaRPr lang="en-US"/>
            </a:p>
          </p:txBody>
        </p:sp>
        <p:sp>
          <p:nvSpPr>
            <p:cNvPr id="1786" name="Freeform: Shape 1785">
              <a:extLst>
                <a:ext uri="{FF2B5EF4-FFF2-40B4-BE49-F238E27FC236}">
                  <a16:creationId xmlns:a16="http://schemas.microsoft.com/office/drawing/2014/main" id="{BCE46D4E-4B03-986F-0D49-01918892554A}"/>
                </a:ext>
              </a:extLst>
            </p:cNvPr>
            <p:cNvSpPr/>
            <p:nvPr/>
          </p:nvSpPr>
          <p:spPr>
            <a:xfrm>
              <a:off x="9798104" y="3574058"/>
              <a:ext cx="51748" cy="43104"/>
            </a:xfrm>
            <a:custGeom>
              <a:avLst/>
              <a:gdLst>
                <a:gd name="csX0" fmla="*/ 51748 w 51748"/>
                <a:gd name="csY0" fmla="*/ 0 h 43104"/>
                <a:gd name="csX1" fmla="*/ 51748 w 51748"/>
                <a:gd name="csY1" fmla="*/ 43104 h 43104"/>
                <a:gd name="csX2" fmla="*/ 34922 w 51748"/>
                <a:gd name="csY2" fmla="*/ 35498 h 43104"/>
                <a:gd name="csX3" fmla="*/ 24203 w 51748"/>
                <a:gd name="csY3" fmla="*/ 9451 h 43104"/>
                <a:gd name="csX4" fmla="*/ 0 w 51748"/>
                <a:gd name="csY4" fmla="*/ 0 h 43104"/>
                <a:gd name="csX5" fmla="*/ 51748 w 51748"/>
                <a:gd name="csY5" fmla="*/ 0 h 43104"/>
              </a:gdLst>
              <a:ahLst/>
              <a:cxnLst>
                <a:cxn ang="0">
                  <a:pos x="csX0" y="csY0"/>
                </a:cxn>
                <a:cxn ang="0">
                  <a:pos x="csX1" y="csY1"/>
                </a:cxn>
                <a:cxn ang="0">
                  <a:pos x="csX2" y="csY2"/>
                </a:cxn>
                <a:cxn ang="0">
                  <a:pos x="csX3" y="csY3"/>
                </a:cxn>
                <a:cxn ang="0">
                  <a:pos x="csX4" y="csY4"/>
                </a:cxn>
                <a:cxn ang="0">
                  <a:pos x="csX5" y="csY5"/>
                </a:cxn>
              </a:cxnLst>
              <a:rect l="l" t="t" r="r" b="b"/>
              <a:pathLst>
                <a:path w="51748" h="43104">
                  <a:moveTo>
                    <a:pt x="51748" y="0"/>
                  </a:moveTo>
                  <a:lnTo>
                    <a:pt x="51748" y="43104"/>
                  </a:lnTo>
                  <a:lnTo>
                    <a:pt x="34922" y="35498"/>
                  </a:lnTo>
                  <a:cubicBezTo>
                    <a:pt x="35037" y="26739"/>
                    <a:pt x="31003" y="12102"/>
                    <a:pt x="24203" y="9451"/>
                  </a:cubicBezTo>
                  <a:lnTo>
                    <a:pt x="0" y="0"/>
                  </a:lnTo>
                  <a:lnTo>
                    <a:pt x="51748" y="0"/>
                  </a:lnTo>
                  <a:close/>
                </a:path>
              </a:pathLst>
            </a:custGeom>
            <a:solidFill>
              <a:srgbClr val="C2A40B"/>
            </a:solidFill>
            <a:ln w="11479" cap="flat">
              <a:noFill/>
              <a:prstDash val="solid"/>
              <a:miter/>
            </a:ln>
          </p:spPr>
          <p:txBody>
            <a:bodyPr/>
            <a:lstStyle/>
            <a:p>
              <a:endParaRPr lang="en-US"/>
            </a:p>
          </p:txBody>
        </p:sp>
        <p:sp>
          <p:nvSpPr>
            <p:cNvPr id="1787" name="Freeform: Shape 1786">
              <a:extLst>
                <a:ext uri="{FF2B5EF4-FFF2-40B4-BE49-F238E27FC236}">
                  <a16:creationId xmlns:a16="http://schemas.microsoft.com/office/drawing/2014/main" id="{CF37310F-8301-94A2-FE4B-2F0460831C3D}"/>
                </a:ext>
              </a:extLst>
            </p:cNvPr>
            <p:cNvSpPr/>
            <p:nvPr/>
          </p:nvSpPr>
          <p:spPr>
            <a:xfrm>
              <a:off x="9901486" y="3403850"/>
              <a:ext cx="99607" cy="135749"/>
            </a:xfrm>
            <a:custGeom>
              <a:avLst/>
              <a:gdLst>
                <a:gd name="csX0" fmla="*/ 52555 w 99607"/>
                <a:gd name="csY0" fmla="*/ 5858 h 135749"/>
                <a:gd name="csX1" fmla="*/ 70419 w 99607"/>
                <a:gd name="csY1" fmla="*/ 42277 h 135749"/>
                <a:gd name="csX2" fmla="*/ 82290 w 99607"/>
                <a:gd name="csY2" fmla="*/ 42508 h 135749"/>
                <a:gd name="csX3" fmla="*/ 84595 w 99607"/>
                <a:gd name="csY3" fmla="*/ 75931 h 135749"/>
                <a:gd name="csX4" fmla="*/ 80101 w 99607"/>
                <a:gd name="csY4" fmla="*/ 92758 h 135749"/>
                <a:gd name="csX5" fmla="*/ 92433 w 99607"/>
                <a:gd name="csY5" fmla="*/ 124452 h 135749"/>
                <a:gd name="csX6" fmla="*/ 84134 w 99607"/>
                <a:gd name="csY6" fmla="*/ 125720 h 135749"/>
                <a:gd name="csX7" fmla="*/ 54053 w 99607"/>
                <a:gd name="csY7" fmla="*/ 102900 h 135749"/>
                <a:gd name="csX8" fmla="*/ 51979 w 99607"/>
                <a:gd name="csY8" fmla="*/ 83884 h 135749"/>
                <a:gd name="csX9" fmla="*/ 51979 w 99607"/>
                <a:gd name="csY9" fmla="*/ 41010 h 135749"/>
                <a:gd name="csX10" fmla="*/ 25471 w 99607"/>
                <a:gd name="csY10" fmla="*/ 40779 h 135749"/>
                <a:gd name="csX11" fmla="*/ 15444 w 99607"/>
                <a:gd name="csY11" fmla="*/ 43660 h 135749"/>
                <a:gd name="csX12" fmla="*/ 0 w 99607"/>
                <a:gd name="csY12" fmla="*/ 40203 h 135749"/>
                <a:gd name="csX13" fmla="*/ 6685 w 99607"/>
                <a:gd name="csY13" fmla="*/ 14617 h 135749"/>
                <a:gd name="csX14" fmla="*/ 38033 w 99607"/>
                <a:gd name="csY14" fmla="*/ 5051 h 135749"/>
                <a:gd name="csX15" fmla="*/ 52670 w 99607"/>
                <a:gd name="csY15" fmla="*/ 5858 h 1357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607" h="135749">
                  <a:moveTo>
                    <a:pt x="52555" y="5858"/>
                  </a:moveTo>
                  <a:cubicBezTo>
                    <a:pt x="70535" y="1824"/>
                    <a:pt x="76412" y="13925"/>
                    <a:pt x="70419" y="42277"/>
                  </a:cubicBezTo>
                  <a:lnTo>
                    <a:pt x="82290" y="42508"/>
                  </a:lnTo>
                  <a:cubicBezTo>
                    <a:pt x="80331" y="54033"/>
                    <a:pt x="81138" y="65097"/>
                    <a:pt x="84595" y="75931"/>
                  </a:cubicBezTo>
                  <a:cubicBezTo>
                    <a:pt x="89897" y="77314"/>
                    <a:pt x="88283" y="82962"/>
                    <a:pt x="80101" y="92758"/>
                  </a:cubicBezTo>
                  <a:cubicBezTo>
                    <a:pt x="99809" y="89416"/>
                    <a:pt x="105802" y="112927"/>
                    <a:pt x="92433" y="124452"/>
                  </a:cubicBezTo>
                  <a:cubicBezTo>
                    <a:pt x="91165" y="132290"/>
                    <a:pt x="88399" y="132520"/>
                    <a:pt x="84134" y="125720"/>
                  </a:cubicBezTo>
                  <a:cubicBezTo>
                    <a:pt x="72148" y="144506"/>
                    <a:pt x="62121" y="136900"/>
                    <a:pt x="54053" y="102900"/>
                  </a:cubicBezTo>
                  <a:cubicBezTo>
                    <a:pt x="38494" y="104744"/>
                    <a:pt x="41837" y="92873"/>
                    <a:pt x="51979" y="83884"/>
                  </a:cubicBezTo>
                  <a:cubicBezTo>
                    <a:pt x="51748" y="70860"/>
                    <a:pt x="51633" y="56569"/>
                    <a:pt x="51979" y="41010"/>
                  </a:cubicBezTo>
                  <a:cubicBezTo>
                    <a:pt x="44026" y="51382"/>
                    <a:pt x="35037" y="49654"/>
                    <a:pt x="25471" y="40779"/>
                  </a:cubicBezTo>
                  <a:cubicBezTo>
                    <a:pt x="31579" y="56453"/>
                    <a:pt x="24895" y="58298"/>
                    <a:pt x="15444" y="43660"/>
                  </a:cubicBezTo>
                  <a:lnTo>
                    <a:pt x="0" y="40203"/>
                  </a:lnTo>
                  <a:lnTo>
                    <a:pt x="6685" y="14617"/>
                  </a:lnTo>
                  <a:lnTo>
                    <a:pt x="38033" y="5051"/>
                  </a:lnTo>
                  <a:cubicBezTo>
                    <a:pt x="46677" y="-1980"/>
                    <a:pt x="51518" y="-1634"/>
                    <a:pt x="52670" y="5858"/>
                  </a:cubicBezTo>
                  <a:close/>
                </a:path>
              </a:pathLst>
            </a:custGeom>
            <a:solidFill>
              <a:srgbClr val="0B9667"/>
            </a:solidFill>
            <a:ln w="11479" cap="flat">
              <a:noFill/>
              <a:prstDash val="solid"/>
              <a:miter/>
            </a:ln>
          </p:spPr>
          <p:txBody>
            <a:bodyPr/>
            <a:lstStyle/>
            <a:p>
              <a:endParaRPr lang="en-US"/>
            </a:p>
          </p:txBody>
        </p:sp>
        <p:sp>
          <p:nvSpPr>
            <p:cNvPr id="1788" name="Freeform: Shape 1787">
              <a:extLst>
                <a:ext uri="{FF2B5EF4-FFF2-40B4-BE49-F238E27FC236}">
                  <a16:creationId xmlns:a16="http://schemas.microsoft.com/office/drawing/2014/main" id="{06E9116C-D1DA-1E0A-720F-F7CB834864A5}"/>
                </a:ext>
              </a:extLst>
            </p:cNvPr>
            <p:cNvSpPr/>
            <p:nvPr/>
          </p:nvSpPr>
          <p:spPr>
            <a:xfrm>
              <a:off x="10031606" y="3326495"/>
              <a:ext cx="79511" cy="52057"/>
            </a:xfrm>
            <a:custGeom>
              <a:avLst/>
              <a:gdLst>
                <a:gd name="csX0" fmla="*/ 73646 w 79511"/>
                <a:gd name="csY0" fmla="*/ 7261 h 52057"/>
                <a:gd name="csX1" fmla="*/ 74223 w 79511"/>
                <a:gd name="csY1" fmla="*/ 16135 h 52057"/>
                <a:gd name="csX2" fmla="*/ 26278 w 79511"/>
                <a:gd name="csY2" fmla="*/ 40454 h 52057"/>
                <a:gd name="csX3" fmla="*/ 0 w 79511"/>
                <a:gd name="csY3" fmla="*/ 31579 h 52057"/>
                <a:gd name="csX4" fmla="*/ 67192 w 79511"/>
                <a:gd name="csY4" fmla="*/ 0 h 52057"/>
                <a:gd name="csX5" fmla="*/ 73646 w 79511"/>
                <a:gd name="csY5" fmla="*/ 7261 h 52057"/>
              </a:gdLst>
              <a:ahLst/>
              <a:cxnLst>
                <a:cxn ang="0">
                  <a:pos x="csX0" y="csY0"/>
                </a:cxn>
                <a:cxn ang="0">
                  <a:pos x="csX1" y="csY1"/>
                </a:cxn>
                <a:cxn ang="0">
                  <a:pos x="csX2" y="csY2"/>
                </a:cxn>
                <a:cxn ang="0">
                  <a:pos x="csX3" y="csY3"/>
                </a:cxn>
                <a:cxn ang="0">
                  <a:pos x="csX4" y="csY4"/>
                </a:cxn>
                <a:cxn ang="0">
                  <a:pos x="csX5" y="csY5"/>
                </a:cxn>
              </a:cxnLst>
              <a:rect l="l" t="t" r="r" b="b"/>
              <a:pathLst>
                <a:path w="79511" h="52057">
                  <a:moveTo>
                    <a:pt x="73646" y="7261"/>
                  </a:moveTo>
                  <a:cubicBezTo>
                    <a:pt x="81368" y="9335"/>
                    <a:pt x="81368" y="12217"/>
                    <a:pt x="74223" y="16135"/>
                  </a:cubicBezTo>
                  <a:cubicBezTo>
                    <a:pt x="70880" y="40338"/>
                    <a:pt x="47369" y="51979"/>
                    <a:pt x="26278" y="40454"/>
                  </a:cubicBezTo>
                  <a:cubicBezTo>
                    <a:pt x="24664" y="58433"/>
                    <a:pt x="15905" y="55552"/>
                    <a:pt x="0" y="31579"/>
                  </a:cubicBezTo>
                  <a:cubicBezTo>
                    <a:pt x="16596" y="15329"/>
                    <a:pt x="42528" y="7261"/>
                    <a:pt x="67192" y="0"/>
                  </a:cubicBezTo>
                  <a:lnTo>
                    <a:pt x="73646" y="7261"/>
                  </a:lnTo>
                  <a:close/>
                </a:path>
              </a:pathLst>
            </a:custGeom>
            <a:solidFill>
              <a:srgbClr val="C3B213"/>
            </a:solidFill>
            <a:ln w="11479" cap="flat">
              <a:noFill/>
              <a:prstDash val="solid"/>
              <a:miter/>
            </a:ln>
          </p:spPr>
          <p:txBody>
            <a:bodyPr/>
            <a:lstStyle/>
            <a:p>
              <a:endParaRPr lang="en-US"/>
            </a:p>
          </p:txBody>
        </p:sp>
        <p:sp>
          <p:nvSpPr>
            <p:cNvPr id="1789" name="Freeform: Shape 1788">
              <a:extLst>
                <a:ext uri="{FF2B5EF4-FFF2-40B4-BE49-F238E27FC236}">
                  <a16:creationId xmlns:a16="http://schemas.microsoft.com/office/drawing/2014/main" id="{CAE14F63-CBC7-08AC-E3C0-C71A2DDBF896}"/>
                </a:ext>
              </a:extLst>
            </p:cNvPr>
            <p:cNvSpPr/>
            <p:nvPr/>
          </p:nvSpPr>
          <p:spPr>
            <a:xfrm>
              <a:off x="9939519" y="3367756"/>
              <a:ext cx="85234" cy="61180"/>
            </a:xfrm>
            <a:custGeom>
              <a:avLst/>
              <a:gdLst>
                <a:gd name="csX0" fmla="*/ 72955 w 85234"/>
                <a:gd name="csY0" fmla="*/ 0 h 61180"/>
                <a:gd name="csX1" fmla="*/ 64311 w 85234"/>
                <a:gd name="csY1" fmla="*/ 51864 h 61180"/>
                <a:gd name="csX2" fmla="*/ 46447 w 85234"/>
                <a:gd name="csY2" fmla="*/ 34115 h 61180"/>
                <a:gd name="csX3" fmla="*/ 14637 w 85234"/>
                <a:gd name="csY3" fmla="*/ 41837 h 61180"/>
                <a:gd name="csX4" fmla="*/ 0 w 85234"/>
                <a:gd name="csY4" fmla="*/ 41030 h 61180"/>
                <a:gd name="csX5" fmla="*/ 73070 w 85234"/>
                <a:gd name="csY5" fmla="*/ 0 h 61180"/>
              </a:gdLst>
              <a:ahLst/>
              <a:cxnLst>
                <a:cxn ang="0">
                  <a:pos x="csX0" y="csY0"/>
                </a:cxn>
                <a:cxn ang="0">
                  <a:pos x="csX1" y="csY1"/>
                </a:cxn>
                <a:cxn ang="0">
                  <a:pos x="csX2" y="csY2"/>
                </a:cxn>
                <a:cxn ang="0">
                  <a:pos x="csX3" y="csY3"/>
                </a:cxn>
                <a:cxn ang="0">
                  <a:pos x="csX4" y="csY4"/>
                </a:cxn>
                <a:cxn ang="0">
                  <a:pos x="csX5" y="csY5"/>
                </a:cxn>
              </a:cxnLst>
              <a:rect l="l" t="t" r="r" b="b"/>
              <a:pathLst>
                <a:path w="85234" h="61180">
                  <a:moveTo>
                    <a:pt x="72955" y="0"/>
                  </a:moveTo>
                  <a:cubicBezTo>
                    <a:pt x="94968" y="10373"/>
                    <a:pt x="84480" y="42874"/>
                    <a:pt x="64311" y="51864"/>
                  </a:cubicBezTo>
                  <a:cubicBezTo>
                    <a:pt x="51864" y="68690"/>
                    <a:pt x="45986" y="62697"/>
                    <a:pt x="46447" y="34115"/>
                  </a:cubicBezTo>
                  <a:cubicBezTo>
                    <a:pt x="36535" y="54630"/>
                    <a:pt x="28237" y="65002"/>
                    <a:pt x="14637" y="41837"/>
                  </a:cubicBezTo>
                  <a:lnTo>
                    <a:pt x="0" y="41030"/>
                  </a:lnTo>
                  <a:cubicBezTo>
                    <a:pt x="18210" y="19017"/>
                    <a:pt x="45179" y="2766"/>
                    <a:pt x="73070" y="0"/>
                  </a:cubicBezTo>
                  <a:close/>
                </a:path>
              </a:pathLst>
            </a:custGeom>
            <a:solidFill>
              <a:srgbClr val="109053"/>
            </a:solidFill>
            <a:ln w="11479" cap="flat">
              <a:noFill/>
              <a:prstDash val="solid"/>
              <a:miter/>
            </a:ln>
          </p:spPr>
          <p:txBody>
            <a:bodyPr/>
            <a:lstStyle/>
            <a:p>
              <a:endParaRPr lang="en-US"/>
            </a:p>
          </p:txBody>
        </p:sp>
        <p:sp>
          <p:nvSpPr>
            <p:cNvPr id="1790" name="Freeform: Shape 1789">
              <a:extLst>
                <a:ext uri="{FF2B5EF4-FFF2-40B4-BE49-F238E27FC236}">
                  <a16:creationId xmlns:a16="http://schemas.microsoft.com/office/drawing/2014/main" id="{F0171DD8-3316-A88C-D28C-30E453735B89}"/>
                </a:ext>
              </a:extLst>
            </p:cNvPr>
            <p:cNvSpPr/>
            <p:nvPr/>
          </p:nvSpPr>
          <p:spPr>
            <a:xfrm>
              <a:off x="10012359" y="3358190"/>
              <a:ext cx="73919" cy="63584"/>
            </a:xfrm>
            <a:custGeom>
              <a:avLst/>
              <a:gdLst>
                <a:gd name="csX0" fmla="*/ 19247 w 73919"/>
                <a:gd name="csY0" fmla="*/ 0 h 63584"/>
                <a:gd name="csX1" fmla="*/ 45525 w 73919"/>
                <a:gd name="csY1" fmla="*/ 8874 h 63584"/>
                <a:gd name="csX2" fmla="*/ 69843 w 73919"/>
                <a:gd name="csY2" fmla="*/ 26047 h 63584"/>
                <a:gd name="csX3" fmla="*/ 35267 w 73919"/>
                <a:gd name="csY3" fmla="*/ 50596 h 63584"/>
                <a:gd name="csX4" fmla="*/ 19132 w 73919"/>
                <a:gd name="csY4" fmla="*/ 53592 h 63584"/>
                <a:gd name="csX5" fmla="*/ 0 w 73919"/>
                <a:gd name="csY5" fmla="*/ 9566 h 63584"/>
                <a:gd name="csX6" fmla="*/ 19132 w 73919"/>
                <a:gd name="csY6" fmla="*/ 0 h 635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3919" h="63584">
                  <a:moveTo>
                    <a:pt x="19247" y="0"/>
                  </a:moveTo>
                  <a:lnTo>
                    <a:pt x="45525" y="8874"/>
                  </a:lnTo>
                  <a:cubicBezTo>
                    <a:pt x="64541" y="4841"/>
                    <a:pt x="73531" y="3919"/>
                    <a:pt x="69843" y="26047"/>
                  </a:cubicBezTo>
                  <a:cubicBezTo>
                    <a:pt x="85287" y="46101"/>
                    <a:pt x="53131" y="67653"/>
                    <a:pt x="35267" y="50596"/>
                  </a:cubicBezTo>
                  <a:cubicBezTo>
                    <a:pt x="29389" y="65002"/>
                    <a:pt x="24779" y="69382"/>
                    <a:pt x="19132" y="53592"/>
                  </a:cubicBezTo>
                  <a:cubicBezTo>
                    <a:pt x="10718" y="42528"/>
                    <a:pt x="4380" y="27891"/>
                    <a:pt x="0" y="9566"/>
                  </a:cubicBezTo>
                  <a:lnTo>
                    <a:pt x="19132" y="0"/>
                  </a:lnTo>
                  <a:close/>
                </a:path>
              </a:pathLst>
            </a:custGeom>
            <a:solidFill>
              <a:srgbClr val="3C922D"/>
            </a:solidFill>
            <a:ln w="11479" cap="flat">
              <a:noFill/>
              <a:prstDash val="solid"/>
              <a:miter/>
            </a:ln>
          </p:spPr>
          <p:txBody>
            <a:bodyPr/>
            <a:lstStyle/>
            <a:p>
              <a:endParaRPr lang="en-US"/>
            </a:p>
          </p:txBody>
        </p:sp>
        <p:sp>
          <p:nvSpPr>
            <p:cNvPr id="1791" name="Freeform: Shape 1790">
              <a:extLst>
                <a:ext uri="{FF2B5EF4-FFF2-40B4-BE49-F238E27FC236}">
                  <a16:creationId xmlns:a16="http://schemas.microsoft.com/office/drawing/2014/main" id="{93199AAC-185F-CC7A-CED2-E80DD934066B}"/>
                </a:ext>
              </a:extLst>
            </p:cNvPr>
            <p:cNvSpPr/>
            <p:nvPr/>
          </p:nvSpPr>
          <p:spPr>
            <a:xfrm>
              <a:off x="11057122" y="3935836"/>
              <a:ext cx="99002" cy="103400"/>
            </a:xfrm>
            <a:custGeom>
              <a:avLst/>
              <a:gdLst>
                <a:gd name="csX0" fmla="*/ 71457 w 99002"/>
                <a:gd name="csY0" fmla="*/ 44142 h 103400"/>
                <a:gd name="csX1" fmla="*/ 99002 w 99002"/>
                <a:gd name="csY1" fmla="*/ 85863 h 103400"/>
                <a:gd name="csX2" fmla="*/ 86786 w 99002"/>
                <a:gd name="csY2" fmla="*/ 103266 h 103400"/>
                <a:gd name="csX3" fmla="*/ 72840 w 99002"/>
                <a:gd name="csY3" fmla="*/ 79985 h 103400"/>
                <a:gd name="csX4" fmla="*/ 34922 w 99002"/>
                <a:gd name="csY4" fmla="*/ 42989 h 103400"/>
                <a:gd name="csX5" fmla="*/ 17634 w 99002"/>
                <a:gd name="csY5" fmla="*/ 25817 h 103400"/>
                <a:gd name="csX6" fmla="*/ 17634 w 99002"/>
                <a:gd name="csY6" fmla="*/ 0 h 103400"/>
                <a:gd name="csX7" fmla="*/ 28122 w 99002"/>
                <a:gd name="csY7" fmla="*/ 1498 h 103400"/>
                <a:gd name="csX8" fmla="*/ 71226 w 99002"/>
                <a:gd name="csY8" fmla="*/ 44257 h 103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9002" h="103400">
                  <a:moveTo>
                    <a:pt x="71457" y="44142"/>
                  </a:moveTo>
                  <a:lnTo>
                    <a:pt x="99002" y="85863"/>
                  </a:lnTo>
                  <a:lnTo>
                    <a:pt x="86786" y="103266"/>
                  </a:lnTo>
                  <a:cubicBezTo>
                    <a:pt x="76874" y="104534"/>
                    <a:pt x="72264" y="96812"/>
                    <a:pt x="72840" y="79985"/>
                  </a:cubicBezTo>
                  <a:lnTo>
                    <a:pt x="34922" y="42989"/>
                  </a:lnTo>
                  <a:cubicBezTo>
                    <a:pt x="25241" y="53708"/>
                    <a:pt x="9566" y="36765"/>
                    <a:pt x="17634" y="25817"/>
                  </a:cubicBezTo>
                  <a:cubicBezTo>
                    <a:pt x="-5647" y="17634"/>
                    <a:pt x="-6108" y="7376"/>
                    <a:pt x="17634" y="0"/>
                  </a:cubicBezTo>
                  <a:cubicBezTo>
                    <a:pt x="20285" y="0"/>
                    <a:pt x="25702" y="576"/>
                    <a:pt x="28122" y="1498"/>
                  </a:cubicBezTo>
                  <a:cubicBezTo>
                    <a:pt x="29505" y="13139"/>
                    <a:pt x="55667" y="45409"/>
                    <a:pt x="71226" y="44257"/>
                  </a:cubicBezTo>
                  <a:close/>
                </a:path>
              </a:pathLst>
            </a:custGeom>
            <a:solidFill>
              <a:srgbClr val="76B852"/>
            </a:solidFill>
            <a:ln w="11479" cap="flat">
              <a:noFill/>
              <a:prstDash val="solid"/>
              <a:miter/>
            </a:ln>
          </p:spPr>
          <p:txBody>
            <a:bodyPr/>
            <a:lstStyle/>
            <a:p>
              <a:endParaRPr lang="en-US"/>
            </a:p>
          </p:txBody>
        </p:sp>
        <p:sp>
          <p:nvSpPr>
            <p:cNvPr id="1792" name="Freeform: Shape 1791">
              <a:extLst>
                <a:ext uri="{FF2B5EF4-FFF2-40B4-BE49-F238E27FC236}">
                  <a16:creationId xmlns:a16="http://schemas.microsoft.com/office/drawing/2014/main" id="{B6BCF301-D6EC-4DE4-BC8D-FCA6920189D6}"/>
                </a:ext>
              </a:extLst>
            </p:cNvPr>
            <p:cNvSpPr/>
            <p:nvPr/>
          </p:nvSpPr>
          <p:spPr>
            <a:xfrm>
              <a:off x="11092105" y="3978825"/>
              <a:ext cx="51932" cy="60277"/>
            </a:xfrm>
            <a:custGeom>
              <a:avLst/>
              <a:gdLst>
                <a:gd name="csX0" fmla="*/ 51917 w 51932"/>
                <a:gd name="csY0" fmla="*/ 60277 h 60277"/>
                <a:gd name="csX1" fmla="*/ 25986 w 51932"/>
                <a:gd name="csY1" fmla="*/ 60277 h 60277"/>
                <a:gd name="csX2" fmla="*/ 34630 w 51932"/>
                <a:gd name="csY2" fmla="*/ 43105 h 60277"/>
                <a:gd name="csX3" fmla="*/ 169 w 51932"/>
                <a:gd name="csY3" fmla="*/ 0 h 60277"/>
                <a:gd name="csX4" fmla="*/ 51917 w 51932"/>
                <a:gd name="csY4" fmla="*/ 60277 h 60277"/>
              </a:gdLst>
              <a:ahLst/>
              <a:cxnLst>
                <a:cxn ang="0">
                  <a:pos x="csX0" y="csY0"/>
                </a:cxn>
                <a:cxn ang="0">
                  <a:pos x="csX1" y="csY1"/>
                </a:cxn>
                <a:cxn ang="0">
                  <a:pos x="csX2" y="csY2"/>
                </a:cxn>
                <a:cxn ang="0">
                  <a:pos x="csX3" y="csY3"/>
                </a:cxn>
                <a:cxn ang="0">
                  <a:pos x="csX4" y="csY4"/>
                </a:cxn>
              </a:cxnLst>
              <a:rect l="l" t="t" r="r" b="b"/>
              <a:pathLst>
                <a:path w="51932" h="60277">
                  <a:moveTo>
                    <a:pt x="51917" y="60277"/>
                  </a:moveTo>
                  <a:lnTo>
                    <a:pt x="25986" y="60277"/>
                  </a:lnTo>
                  <a:lnTo>
                    <a:pt x="34630" y="43105"/>
                  </a:lnTo>
                  <a:cubicBezTo>
                    <a:pt x="9966" y="30427"/>
                    <a:pt x="-1560" y="16020"/>
                    <a:pt x="169" y="0"/>
                  </a:cubicBezTo>
                  <a:cubicBezTo>
                    <a:pt x="21030" y="4380"/>
                    <a:pt x="52724" y="33308"/>
                    <a:pt x="51917" y="60277"/>
                  </a:cubicBezTo>
                  <a:close/>
                </a:path>
              </a:pathLst>
            </a:custGeom>
            <a:solidFill>
              <a:srgbClr val="9AC34C"/>
            </a:solidFill>
            <a:ln w="11479" cap="flat">
              <a:noFill/>
              <a:prstDash val="solid"/>
              <a:miter/>
            </a:ln>
          </p:spPr>
          <p:txBody>
            <a:bodyPr/>
            <a:lstStyle/>
            <a:p>
              <a:endParaRPr lang="en-US"/>
            </a:p>
          </p:txBody>
        </p:sp>
        <p:sp>
          <p:nvSpPr>
            <p:cNvPr id="1793" name="Freeform: Shape 1792">
              <a:extLst>
                <a:ext uri="{FF2B5EF4-FFF2-40B4-BE49-F238E27FC236}">
                  <a16:creationId xmlns:a16="http://schemas.microsoft.com/office/drawing/2014/main" id="{AB7077AC-B58F-C50A-6FFF-24AB168F1150}"/>
                </a:ext>
              </a:extLst>
            </p:cNvPr>
            <p:cNvSpPr/>
            <p:nvPr/>
          </p:nvSpPr>
          <p:spPr>
            <a:xfrm>
              <a:off x="11012220" y="3965617"/>
              <a:ext cx="82453" cy="39715"/>
            </a:xfrm>
            <a:custGeom>
              <a:avLst/>
              <a:gdLst>
                <a:gd name="csX0" fmla="*/ 19547 w 82453"/>
                <a:gd name="csY0" fmla="*/ 4563 h 39715"/>
                <a:gd name="csX1" fmla="*/ 71295 w 82453"/>
                <a:gd name="csY1" fmla="*/ 30380 h 39715"/>
                <a:gd name="csX2" fmla="*/ 77519 w 82453"/>
                <a:gd name="csY2" fmla="*/ 39715 h 39715"/>
                <a:gd name="csX3" fmla="*/ 38218 w 82453"/>
                <a:gd name="csY3" fmla="*/ 38217 h 39715"/>
                <a:gd name="csX4" fmla="*/ 28883 w 82453"/>
                <a:gd name="csY4" fmla="*/ 38448 h 39715"/>
                <a:gd name="csX5" fmla="*/ 2490 w 82453"/>
                <a:gd name="csY5" fmla="*/ 13207 h 39715"/>
                <a:gd name="csX6" fmla="*/ 19547 w 82453"/>
                <a:gd name="csY6" fmla="*/ 4563 h 397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453" h="39715">
                  <a:moveTo>
                    <a:pt x="19547" y="4563"/>
                  </a:moveTo>
                  <a:cubicBezTo>
                    <a:pt x="38218" y="6523"/>
                    <a:pt x="55391" y="15051"/>
                    <a:pt x="71295" y="30380"/>
                  </a:cubicBezTo>
                  <a:cubicBezTo>
                    <a:pt x="83051" y="23926"/>
                    <a:pt x="86163" y="29112"/>
                    <a:pt x="77519" y="39715"/>
                  </a:cubicBezTo>
                  <a:lnTo>
                    <a:pt x="38218" y="38217"/>
                  </a:lnTo>
                  <a:cubicBezTo>
                    <a:pt x="35913" y="38217"/>
                    <a:pt x="31072" y="39024"/>
                    <a:pt x="28883" y="38448"/>
                  </a:cubicBezTo>
                  <a:cubicBezTo>
                    <a:pt x="12056" y="32109"/>
                    <a:pt x="3297" y="23580"/>
                    <a:pt x="2490" y="13207"/>
                  </a:cubicBezTo>
                  <a:cubicBezTo>
                    <a:pt x="-5463" y="-1775"/>
                    <a:pt x="7100" y="-3043"/>
                    <a:pt x="19547" y="4563"/>
                  </a:cubicBezTo>
                  <a:close/>
                </a:path>
              </a:pathLst>
            </a:custGeom>
            <a:solidFill>
              <a:srgbClr val="ECD70C"/>
            </a:solidFill>
            <a:ln w="11479" cap="flat">
              <a:noFill/>
              <a:prstDash val="solid"/>
              <a:miter/>
            </a:ln>
          </p:spPr>
          <p:txBody>
            <a:bodyPr/>
            <a:lstStyle/>
            <a:p>
              <a:endParaRPr lang="en-US"/>
            </a:p>
          </p:txBody>
        </p:sp>
        <p:sp>
          <p:nvSpPr>
            <p:cNvPr id="1794" name="Freeform: Shape 1793">
              <a:extLst>
                <a:ext uri="{FF2B5EF4-FFF2-40B4-BE49-F238E27FC236}">
                  <a16:creationId xmlns:a16="http://schemas.microsoft.com/office/drawing/2014/main" id="{343D65D2-3565-A99C-E2A1-33DBE250516C}"/>
                </a:ext>
              </a:extLst>
            </p:cNvPr>
            <p:cNvSpPr/>
            <p:nvPr/>
          </p:nvSpPr>
          <p:spPr>
            <a:xfrm>
              <a:off x="10953520" y="3957300"/>
              <a:ext cx="87697" cy="46765"/>
            </a:xfrm>
            <a:custGeom>
              <a:avLst/>
              <a:gdLst>
                <a:gd name="csX0" fmla="*/ 61305 w 87697"/>
                <a:gd name="csY0" fmla="*/ 21525 h 46765"/>
                <a:gd name="csX1" fmla="*/ 87697 w 87697"/>
                <a:gd name="csY1" fmla="*/ 46766 h 46765"/>
                <a:gd name="csX2" fmla="*/ 9326 w 87697"/>
                <a:gd name="csY2" fmla="*/ 21525 h 46765"/>
                <a:gd name="csX3" fmla="*/ 9441 w 87697"/>
                <a:gd name="csY3" fmla="*/ 3546 h 46765"/>
                <a:gd name="csX4" fmla="*/ 61305 w 87697"/>
                <a:gd name="csY4" fmla="*/ 21525 h 46765"/>
              </a:gdLst>
              <a:ahLst/>
              <a:cxnLst>
                <a:cxn ang="0">
                  <a:pos x="csX0" y="csY0"/>
                </a:cxn>
                <a:cxn ang="0">
                  <a:pos x="csX1" y="csY1"/>
                </a:cxn>
                <a:cxn ang="0">
                  <a:pos x="csX2" y="csY2"/>
                </a:cxn>
                <a:cxn ang="0">
                  <a:pos x="csX3" y="csY3"/>
                </a:cxn>
                <a:cxn ang="0">
                  <a:pos x="csX4" y="csY4"/>
                </a:cxn>
              </a:cxnLst>
              <a:rect l="l" t="t" r="r" b="b"/>
              <a:pathLst>
                <a:path w="87697" h="46765">
                  <a:moveTo>
                    <a:pt x="61305" y="21525"/>
                  </a:moveTo>
                  <a:cubicBezTo>
                    <a:pt x="69949" y="24522"/>
                    <a:pt x="81935" y="39966"/>
                    <a:pt x="87697" y="46766"/>
                  </a:cubicBezTo>
                  <a:cubicBezTo>
                    <a:pt x="67643" y="41810"/>
                    <a:pt x="28342" y="29247"/>
                    <a:pt x="9326" y="21525"/>
                  </a:cubicBezTo>
                  <a:cubicBezTo>
                    <a:pt x="-471" y="12651"/>
                    <a:pt x="-5542" y="6542"/>
                    <a:pt x="9441" y="3546"/>
                  </a:cubicBezTo>
                  <a:cubicBezTo>
                    <a:pt x="21197" y="-6020"/>
                    <a:pt x="60267" y="5044"/>
                    <a:pt x="61305" y="21525"/>
                  </a:cubicBezTo>
                  <a:close/>
                </a:path>
              </a:pathLst>
            </a:custGeom>
            <a:solidFill>
              <a:srgbClr val="D3A208"/>
            </a:solidFill>
            <a:ln w="11479" cap="flat">
              <a:noFill/>
              <a:prstDash val="solid"/>
              <a:miter/>
            </a:ln>
          </p:spPr>
          <p:txBody>
            <a:bodyPr/>
            <a:lstStyle/>
            <a:p>
              <a:endParaRPr lang="en-US"/>
            </a:p>
          </p:txBody>
        </p:sp>
        <p:sp>
          <p:nvSpPr>
            <p:cNvPr id="1795" name="Freeform: Shape 1794">
              <a:extLst>
                <a:ext uri="{FF2B5EF4-FFF2-40B4-BE49-F238E27FC236}">
                  <a16:creationId xmlns:a16="http://schemas.microsoft.com/office/drawing/2014/main" id="{20A115EF-2404-A65F-6C5B-75CC549C98CB}"/>
                </a:ext>
              </a:extLst>
            </p:cNvPr>
            <p:cNvSpPr/>
            <p:nvPr/>
          </p:nvSpPr>
          <p:spPr>
            <a:xfrm>
              <a:off x="10997412" y="3946914"/>
              <a:ext cx="129322" cy="74900"/>
            </a:xfrm>
            <a:custGeom>
              <a:avLst/>
              <a:gdLst>
                <a:gd name="csX0" fmla="*/ 77575 w 129322"/>
                <a:gd name="csY0" fmla="*/ 14623 h 74900"/>
                <a:gd name="csX1" fmla="*/ 94863 w 129322"/>
                <a:gd name="csY1" fmla="*/ 31796 h 74900"/>
                <a:gd name="csX2" fmla="*/ 129323 w 129322"/>
                <a:gd name="csY2" fmla="*/ 74900 h 74900"/>
                <a:gd name="csX3" fmla="*/ 92442 w 129322"/>
                <a:gd name="csY3" fmla="*/ 58419 h 74900"/>
                <a:gd name="csX4" fmla="*/ 86219 w 129322"/>
                <a:gd name="csY4" fmla="*/ 49083 h 74900"/>
                <a:gd name="csX5" fmla="*/ 34470 w 129322"/>
                <a:gd name="csY5" fmla="*/ 14623 h 74900"/>
                <a:gd name="csX6" fmla="*/ 10 w 129322"/>
                <a:gd name="csY6" fmla="*/ 5979 h 74900"/>
                <a:gd name="csX7" fmla="*/ 71582 w 129322"/>
                <a:gd name="csY7" fmla="*/ 332 h 74900"/>
                <a:gd name="csX8" fmla="*/ 77575 w 129322"/>
                <a:gd name="csY8" fmla="*/ 14623 h 7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9322" h="74900">
                  <a:moveTo>
                    <a:pt x="77575" y="14623"/>
                  </a:moveTo>
                  <a:cubicBezTo>
                    <a:pt x="81263" y="19233"/>
                    <a:pt x="88754" y="30528"/>
                    <a:pt x="94863" y="31796"/>
                  </a:cubicBezTo>
                  <a:lnTo>
                    <a:pt x="129323" y="74900"/>
                  </a:lnTo>
                  <a:lnTo>
                    <a:pt x="92442" y="58419"/>
                  </a:lnTo>
                  <a:lnTo>
                    <a:pt x="86219" y="49083"/>
                  </a:lnTo>
                  <a:cubicBezTo>
                    <a:pt x="68354" y="37328"/>
                    <a:pt x="51067" y="25802"/>
                    <a:pt x="34470" y="14623"/>
                  </a:cubicBezTo>
                  <a:cubicBezTo>
                    <a:pt x="24559" y="26609"/>
                    <a:pt x="-567" y="22691"/>
                    <a:pt x="10" y="5979"/>
                  </a:cubicBezTo>
                  <a:cubicBezTo>
                    <a:pt x="21792" y="1023"/>
                    <a:pt x="45650" y="-821"/>
                    <a:pt x="71582" y="332"/>
                  </a:cubicBezTo>
                  <a:lnTo>
                    <a:pt x="77575" y="14623"/>
                  </a:lnTo>
                  <a:close/>
                </a:path>
              </a:pathLst>
            </a:custGeom>
            <a:solidFill>
              <a:srgbClr val="B4CC3D"/>
            </a:solidFill>
            <a:ln w="11479" cap="flat">
              <a:noFill/>
              <a:prstDash val="solid"/>
              <a:miter/>
            </a:ln>
          </p:spPr>
          <p:txBody>
            <a:bodyPr/>
            <a:lstStyle/>
            <a:p>
              <a:endParaRPr lang="en-US"/>
            </a:p>
          </p:txBody>
        </p:sp>
        <p:sp>
          <p:nvSpPr>
            <p:cNvPr id="1796" name="Freeform: Shape 1795">
              <a:extLst>
                <a:ext uri="{FF2B5EF4-FFF2-40B4-BE49-F238E27FC236}">
                  <a16:creationId xmlns:a16="http://schemas.microsoft.com/office/drawing/2014/main" id="{8DF49305-1B68-9843-6B7A-0204E0CC9370}"/>
                </a:ext>
              </a:extLst>
            </p:cNvPr>
            <p:cNvSpPr/>
            <p:nvPr/>
          </p:nvSpPr>
          <p:spPr>
            <a:xfrm>
              <a:off x="10377881" y="3366719"/>
              <a:ext cx="127088" cy="60439"/>
            </a:xfrm>
            <a:custGeom>
              <a:avLst/>
              <a:gdLst>
                <a:gd name="csX0" fmla="*/ 118999 w 127088"/>
                <a:gd name="csY0" fmla="*/ 692 h 60439"/>
                <a:gd name="csX1" fmla="*/ 110240 w 127088"/>
                <a:gd name="csY1" fmla="*/ 60047 h 60439"/>
                <a:gd name="csX2" fmla="*/ 33252 w 127088"/>
                <a:gd name="csY2" fmla="*/ 44718 h 60439"/>
                <a:gd name="csX3" fmla="*/ 59 w 127088"/>
                <a:gd name="csY3" fmla="*/ 25471 h 60439"/>
                <a:gd name="csX4" fmla="*/ 13659 w 127088"/>
                <a:gd name="csY4" fmla="*/ 13369 h 60439"/>
                <a:gd name="csX5" fmla="*/ 6282 w 127088"/>
                <a:gd name="csY5" fmla="*/ 0 h 60439"/>
                <a:gd name="csX6" fmla="*/ 119115 w 127088"/>
                <a:gd name="csY6" fmla="*/ 576 h 604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7088" h="60439">
                  <a:moveTo>
                    <a:pt x="118999" y="692"/>
                  </a:moveTo>
                  <a:cubicBezTo>
                    <a:pt x="128220" y="11064"/>
                    <a:pt x="134213" y="65579"/>
                    <a:pt x="110240" y="60047"/>
                  </a:cubicBezTo>
                  <a:cubicBezTo>
                    <a:pt x="83732" y="57742"/>
                    <a:pt x="58031" y="52670"/>
                    <a:pt x="33252" y="44718"/>
                  </a:cubicBezTo>
                  <a:cubicBezTo>
                    <a:pt x="26106" y="58318"/>
                    <a:pt x="-1439" y="38610"/>
                    <a:pt x="59" y="25471"/>
                  </a:cubicBezTo>
                  <a:lnTo>
                    <a:pt x="13659" y="13369"/>
                  </a:lnTo>
                  <a:cubicBezTo>
                    <a:pt x="16194" y="11064"/>
                    <a:pt x="6513" y="576"/>
                    <a:pt x="6282" y="0"/>
                  </a:cubicBezTo>
                  <a:cubicBezTo>
                    <a:pt x="33597" y="7722"/>
                    <a:pt x="88342" y="7146"/>
                    <a:pt x="119115" y="576"/>
                  </a:cubicBezTo>
                  <a:close/>
                </a:path>
              </a:pathLst>
            </a:custGeom>
            <a:solidFill>
              <a:srgbClr val="60B356"/>
            </a:solidFill>
            <a:ln w="11479" cap="flat">
              <a:noFill/>
              <a:prstDash val="solid"/>
              <a:miter/>
            </a:ln>
          </p:spPr>
          <p:txBody>
            <a:bodyPr/>
            <a:lstStyle/>
            <a:p>
              <a:endParaRPr lang="en-US"/>
            </a:p>
          </p:txBody>
        </p:sp>
        <p:sp>
          <p:nvSpPr>
            <p:cNvPr id="1797" name="Freeform: Shape 1796">
              <a:extLst>
                <a:ext uri="{FF2B5EF4-FFF2-40B4-BE49-F238E27FC236}">
                  <a16:creationId xmlns:a16="http://schemas.microsoft.com/office/drawing/2014/main" id="{1C0B56F3-81D9-EDF4-51F4-CBBEDFF3A06C}"/>
                </a:ext>
              </a:extLst>
            </p:cNvPr>
            <p:cNvSpPr/>
            <p:nvPr/>
          </p:nvSpPr>
          <p:spPr>
            <a:xfrm>
              <a:off x="10425916" y="3358766"/>
              <a:ext cx="105122" cy="116141"/>
            </a:xfrm>
            <a:custGeom>
              <a:avLst/>
              <a:gdLst>
                <a:gd name="csX0" fmla="*/ 88251 w 105122"/>
                <a:gd name="csY0" fmla="*/ 17173 h 116141"/>
                <a:gd name="csX1" fmla="*/ 89750 w 105122"/>
                <a:gd name="csY1" fmla="*/ 51518 h 116141"/>
                <a:gd name="csX2" fmla="*/ 90326 w 105122"/>
                <a:gd name="csY2" fmla="*/ 67307 h 116141"/>
                <a:gd name="csX3" fmla="*/ 5270 w 105122"/>
                <a:gd name="csY3" fmla="*/ 103266 h 116141"/>
                <a:gd name="csX4" fmla="*/ 6537 w 105122"/>
                <a:gd name="csY4" fmla="*/ 98541 h 116141"/>
                <a:gd name="csX5" fmla="*/ 45032 w 105122"/>
                <a:gd name="csY5" fmla="*/ 77104 h 116141"/>
                <a:gd name="csX6" fmla="*/ 62089 w 105122"/>
                <a:gd name="csY6" fmla="*/ 67999 h 116141"/>
                <a:gd name="csX7" fmla="*/ 70848 w 105122"/>
                <a:gd name="csY7" fmla="*/ 8644 h 116141"/>
                <a:gd name="csX8" fmla="*/ 70848 w 105122"/>
                <a:gd name="csY8" fmla="*/ 0 h 116141"/>
                <a:gd name="csX9" fmla="*/ 79492 w 105122"/>
                <a:gd name="csY9" fmla="*/ 0 h 116141"/>
                <a:gd name="csX10" fmla="*/ 88136 w 105122"/>
                <a:gd name="csY10" fmla="*/ 17173 h 1161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5122" h="116141">
                  <a:moveTo>
                    <a:pt x="88251" y="17173"/>
                  </a:moveTo>
                  <a:cubicBezTo>
                    <a:pt x="94129" y="24664"/>
                    <a:pt x="94590" y="36074"/>
                    <a:pt x="89750" y="51518"/>
                  </a:cubicBezTo>
                  <a:cubicBezTo>
                    <a:pt x="110149" y="50826"/>
                    <a:pt x="110149" y="61199"/>
                    <a:pt x="90326" y="67307"/>
                  </a:cubicBezTo>
                  <a:cubicBezTo>
                    <a:pt x="98394" y="98887"/>
                    <a:pt x="20714" y="136344"/>
                    <a:pt x="5270" y="103266"/>
                  </a:cubicBezTo>
                  <a:cubicBezTo>
                    <a:pt x="-2337" y="101768"/>
                    <a:pt x="-1530" y="100270"/>
                    <a:pt x="6537" y="98541"/>
                  </a:cubicBezTo>
                  <a:cubicBezTo>
                    <a:pt x="-5334" y="84019"/>
                    <a:pt x="7575" y="76873"/>
                    <a:pt x="45032" y="77104"/>
                  </a:cubicBezTo>
                  <a:cubicBezTo>
                    <a:pt x="34774" y="59355"/>
                    <a:pt x="49181" y="53477"/>
                    <a:pt x="62089" y="67999"/>
                  </a:cubicBezTo>
                  <a:cubicBezTo>
                    <a:pt x="68659" y="51633"/>
                    <a:pt x="70848" y="28698"/>
                    <a:pt x="70848" y="8644"/>
                  </a:cubicBezTo>
                  <a:lnTo>
                    <a:pt x="70848" y="0"/>
                  </a:lnTo>
                  <a:lnTo>
                    <a:pt x="79492" y="0"/>
                  </a:lnTo>
                  <a:cubicBezTo>
                    <a:pt x="95397" y="1729"/>
                    <a:pt x="102428" y="6569"/>
                    <a:pt x="88136" y="17173"/>
                  </a:cubicBezTo>
                  <a:close/>
                </a:path>
              </a:pathLst>
            </a:custGeom>
            <a:solidFill>
              <a:srgbClr val="289741"/>
            </a:solidFill>
            <a:ln w="11479" cap="flat">
              <a:noFill/>
              <a:prstDash val="solid"/>
              <a:miter/>
            </a:ln>
          </p:spPr>
          <p:txBody>
            <a:bodyPr/>
            <a:lstStyle/>
            <a:p>
              <a:endParaRPr lang="en-US"/>
            </a:p>
          </p:txBody>
        </p:sp>
        <p:sp>
          <p:nvSpPr>
            <p:cNvPr id="1798" name="Freeform: Shape 1797">
              <a:extLst>
                <a:ext uri="{FF2B5EF4-FFF2-40B4-BE49-F238E27FC236}">
                  <a16:creationId xmlns:a16="http://schemas.microsoft.com/office/drawing/2014/main" id="{408010C9-6CF5-4D89-71DE-D76B0FF2CC23}"/>
                </a:ext>
              </a:extLst>
            </p:cNvPr>
            <p:cNvSpPr/>
            <p:nvPr/>
          </p:nvSpPr>
          <p:spPr>
            <a:xfrm>
              <a:off x="10330794" y="3376198"/>
              <a:ext cx="140154" cy="84700"/>
            </a:xfrm>
            <a:custGeom>
              <a:avLst/>
              <a:gdLst>
                <a:gd name="csX0" fmla="*/ 28475 w 140154"/>
                <a:gd name="csY0" fmla="*/ 8615 h 84700"/>
                <a:gd name="csX1" fmla="*/ 47031 w 140154"/>
                <a:gd name="csY1" fmla="*/ 15991 h 84700"/>
                <a:gd name="csX2" fmla="*/ 80224 w 140154"/>
                <a:gd name="csY2" fmla="*/ 35238 h 84700"/>
                <a:gd name="csX3" fmla="*/ 140155 w 140154"/>
                <a:gd name="csY3" fmla="*/ 59672 h 84700"/>
                <a:gd name="csX4" fmla="*/ 101660 w 140154"/>
                <a:gd name="csY4" fmla="*/ 81109 h 84700"/>
                <a:gd name="csX5" fmla="*/ 90827 w 140154"/>
                <a:gd name="csY5" fmla="*/ 80187 h 84700"/>
                <a:gd name="csX6" fmla="*/ 74000 w 140154"/>
                <a:gd name="csY6" fmla="*/ 79726 h 84700"/>
                <a:gd name="csX7" fmla="*/ 13723 w 140154"/>
                <a:gd name="csY7" fmla="*/ 36967 h 84700"/>
                <a:gd name="csX8" fmla="*/ 10150 w 140154"/>
                <a:gd name="csY8" fmla="*/ 25327 h 84700"/>
                <a:gd name="csX9" fmla="*/ 14184 w 140154"/>
                <a:gd name="csY9" fmla="*/ 10920 h 84700"/>
                <a:gd name="csX10" fmla="*/ 28475 w 140154"/>
                <a:gd name="csY10" fmla="*/ 8615 h 84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0154" h="84700">
                  <a:moveTo>
                    <a:pt x="28475" y="8615"/>
                  </a:moveTo>
                  <a:lnTo>
                    <a:pt x="47031" y="15991"/>
                  </a:lnTo>
                  <a:lnTo>
                    <a:pt x="80224" y="35238"/>
                  </a:lnTo>
                  <a:cubicBezTo>
                    <a:pt x="109267" y="37659"/>
                    <a:pt x="129206" y="45842"/>
                    <a:pt x="140155" y="59672"/>
                  </a:cubicBezTo>
                  <a:lnTo>
                    <a:pt x="101660" y="81109"/>
                  </a:lnTo>
                  <a:cubicBezTo>
                    <a:pt x="98664" y="86526"/>
                    <a:pt x="94054" y="85489"/>
                    <a:pt x="90827" y="80187"/>
                  </a:cubicBezTo>
                  <a:lnTo>
                    <a:pt x="74000" y="79726"/>
                  </a:lnTo>
                  <a:cubicBezTo>
                    <a:pt x="57288" y="46648"/>
                    <a:pt x="37234" y="32357"/>
                    <a:pt x="13723" y="36967"/>
                  </a:cubicBezTo>
                  <a:lnTo>
                    <a:pt x="10150" y="25327"/>
                  </a:lnTo>
                  <a:cubicBezTo>
                    <a:pt x="-4948" y="17835"/>
                    <a:pt x="-2874" y="11151"/>
                    <a:pt x="14184" y="10920"/>
                  </a:cubicBezTo>
                  <a:cubicBezTo>
                    <a:pt x="7499" y="-4408"/>
                    <a:pt x="18448" y="-2103"/>
                    <a:pt x="28475" y="8615"/>
                  </a:cubicBezTo>
                  <a:close/>
                </a:path>
              </a:pathLst>
            </a:custGeom>
            <a:solidFill>
              <a:srgbClr val="936D08"/>
            </a:solidFill>
            <a:ln w="11479" cap="flat">
              <a:noFill/>
              <a:prstDash val="solid"/>
              <a:miter/>
            </a:ln>
          </p:spPr>
          <p:txBody>
            <a:bodyPr/>
            <a:lstStyle/>
            <a:p>
              <a:endParaRPr lang="en-US"/>
            </a:p>
          </p:txBody>
        </p:sp>
        <p:sp>
          <p:nvSpPr>
            <p:cNvPr id="1799" name="Freeform: Shape 1798">
              <a:extLst>
                <a:ext uri="{FF2B5EF4-FFF2-40B4-BE49-F238E27FC236}">
                  <a16:creationId xmlns:a16="http://schemas.microsoft.com/office/drawing/2014/main" id="{F87A8878-BD03-4E3D-0539-5FF136359F81}"/>
                </a:ext>
              </a:extLst>
            </p:cNvPr>
            <p:cNvSpPr/>
            <p:nvPr/>
          </p:nvSpPr>
          <p:spPr>
            <a:xfrm>
              <a:off x="10284384" y="3330760"/>
              <a:ext cx="75230" cy="60769"/>
            </a:xfrm>
            <a:custGeom>
              <a:avLst/>
              <a:gdLst>
                <a:gd name="csX0" fmla="*/ 46878 w 75230"/>
                <a:gd name="csY0" fmla="*/ 26739 h 60769"/>
                <a:gd name="csX1" fmla="*/ 75230 w 75230"/>
                <a:gd name="csY1" fmla="*/ 45179 h 60769"/>
                <a:gd name="csX2" fmla="*/ 75000 w 75230"/>
                <a:gd name="csY2" fmla="*/ 53938 h 60769"/>
                <a:gd name="csX3" fmla="*/ 60708 w 75230"/>
                <a:gd name="csY3" fmla="*/ 56243 h 60769"/>
                <a:gd name="csX4" fmla="*/ 20946 w 75230"/>
                <a:gd name="csY4" fmla="*/ 31118 h 60769"/>
                <a:gd name="csX5" fmla="*/ 12763 w 75230"/>
                <a:gd name="csY5" fmla="*/ 21206 h 60769"/>
                <a:gd name="csX6" fmla="*/ 4004 w 75230"/>
                <a:gd name="csY6" fmla="*/ 1844 h 60769"/>
                <a:gd name="csX7" fmla="*/ 10689 w 75230"/>
                <a:gd name="csY7" fmla="*/ 0 h 60769"/>
                <a:gd name="csX8" fmla="*/ 46878 w 75230"/>
                <a:gd name="csY8" fmla="*/ 26854 h 607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230" h="60769">
                  <a:moveTo>
                    <a:pt x="46878" y="26739"/>
                  </a:moveTo>
                  <a:cubicBezTo>
                    <a:pt x="55983" y="33538"/>
                    <a:pt x="65549" y="40338"/>
                    <a:pt x="75230" y="45179"/>
                  </a:cubicBezTo>
                  <a:lnTo>
                    <a:pt x="75000" y="53938"/>
                  </a:lnTo>
                  <a:lnTo>
                    <a:pt x="60708" y="56243"/>
                  </a:lnTo>
                  <a:cubicBezTo>
                    <a:pt x="46532" y="66962"/>
                    <a:pt x="33278" y="58664"/>
                    <a:pt x="20946" y="31118"/>
                  </a:cubicBezTo>
                  <a:cubicBezTo>
                    <a:pt x="7346" y="40108"/>
                    <a:pt x="3773" y="34691"/>
                    <a:pt x="12763" y="21206"/>
                  </a:cubicBezTo>
                  <a:cubicBezTo>
                    <a:pt x="1123" y="26278"/>
                    <a:pt x="-4294" y="10142"/>
                    <a:pt x="4004" y="1844"/>
                  </a:cubicBezTo>
                  <a:lnTo>
                    <a:pt x="10689" y="0"/>
                  </a:lnTo>
                  <a:lnTo>
                    <a:pt x="46878" y="26854"/>
                  </a:lnTo>
                  <a:close/>
                </a:path>
              </a:pathLst>
            </a:custGeom>
            <a:solidFill>
              <a:srgbClr val="516613"/>
            </a:solidFill>
            <a:ln w="11479" cap="flat">
              <a:noFill/>
              <a:prstDash val="solid"/>
              <a:miter/>
            </a:ln>
          </p:spPr>
          <p:txBody>
            <a:bodyPr/>
            <a:lstStyle/>
            <a:p>
              <a:endParaRPr lang="en-US"/>
            </a:p>
          </p:txBody>
        </p:sp>
        <p:sp>
          <p:nvSpPr>
            <p:cNvPr id="1800" name="Freeform: Shape 1799">
              <a:extLst>
                <a:ext uri="{FF2B5EF4-FFF2-40B4-BE49-F238E27FC236}">
                  <a16:creationId xmlns:a16="http://schemas.microsoft.com/office/drawing/2014/main" id="{C66D0BB7-7DBC-21C4-2F5B-B856F68C6132}"/>
                </a:ext>
              </a:extLst>
            </p:cNvPr>
            <p:cNvSpPr/>
            <p:nvPr/>
          </p:nvSpPr>
          <p:spPr>
            <a:xfrm>
              <a:off x="10076285" y="3411200"/>
              <a:ext cx="176043" cy="89620"/>
            </a:xfrm>
            <a:custGeom>
              <a:avLst/>
              <a:gdLst>
                <a:gd name="csX0" fmla="*/ 170382 w 176043"/>
                <a:gd name="csY0" fmla="*/ 7497 h 89620"/>
                <a:gd name="csX1" fmla="*/ 170382 w 176043"/>
                <a:gd name="csY1" fmla="*/ 16487 h 89620"/>
                <a:gd name="csX2" fmla="*/ 152057 w 176043"/>
                <a:gd name="csY2" fmla="*/ 24785 h 89620"/>
                <a:gd name="csX3" fmla="*/ 148484 w 176043"/>
                <a:gd name="csY3" fmla="*/ 36310 h 89620"/>
                <a:gd name="csX4" fmla="*/ 49597 w 176043"/>
                <a:gd name="csY4" fmla="*/ 68120 h 89620"/>
                <a:gd name="csX5" fmla="*/ 39225 w 176043"/>
                <a:gd name="csY5" fmla="*/ 78377 h 89620"/>
                <a:gd name="csX6" fmla="*/ 23666 w 176043"/>
                <a:gd name="csY6" fmla="*/ 76533 h 89620"/>
                <a:gd name="csX7" fmla="*/ 7300 w 176043"/>
                <a:gd name="csY7" fmla="*/ 77110 h 89620"/>
                <a:gd name="csX8" fmla="*/ 8222 w 176043"/>
                <a:gd name="csY8" fmla="*/ 67889 h 89620"/>
                <a:gd name="csX9" fmla="*/ 39 w 176043"/>
                <a:gd name="csY9" fmla="*/ 60052 h 89620"/>
                <a:gd name="csX10" fmla="*/ 136037 w 176043"/>
                <a:gd name="csY10" fmla="*/ 121 h 89620"/>
                <a:gd name="csX11" fmla="*/ 170267 w 176043"/>
                <a:gd name="csY11" fmla="*/ 7382 h 8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76043" h="89620">
                  <a:moveTo>
                    <a:pt x="170382" y="7497"/>
                  </a:moveTo>
                  <a:cubicBezTo>
                    <a:pt x="177989" y="10033"/>
                    <a:pt x="177874" y="13029"/>
                    <a:pt x="170382" y="16487"/>
                  </a:cubicBezTo>
                  <a:cubicBezTo>
                    <a:pt x="175338" y="26168"/>
                    <a:pt x="160470" y="30317"/>
                    <a:pt x="152057" y="24785"/>
                  </a:cubicBezTo>
                  <a:lnTo>
                    <a:pt x="148484" y="36310"/>
                  </a:lnTo>
                  <a:cubicBezTo>
                    <a:pt x="116444" y="49334"/>
                    <a:pt x="83482" y="59937"/>
                    <a:pt x="49597" y="68120"/>
                  </a:cubicBezTo>
                  <a:cubicBezTo>
                    <a:pt x="57550" y="80913"/>
                    <a:pt x="52940" y="85408"/>
                    <a:pt x="39225" y="78377"/>
                  </a:cubicBezTo>
                  <a:cubicBezTo>
                    <a:pt x="33116" y="94052"/>
                    <a:pt x="25740" y="93245"/>
                    <a:pt x="23666" y="76533"/>
                  </a:cubicBezTo>
                  <a:cubicBezTo>
                    <a:pt x="13408" y="86099"/>
                    <a:pt x="7991" y="86330"/>
                    <a:pt x="7300" y="77110"/>
                  </a:cubicBezTo>
                  <a:cubicBezTo>
                    <a:pt x="39" y="73652"/>
                    <a:pt x="500" y="70655"/>
                    <a:pt x="8222" y="67889"/>
                  </a:cubicBezTo>
                  <a:cubicBezTo>
                    <a:pt x="3266" y="64662"/>
                    <a:pt x="-422" y="61781"/>
                    <a:pt x="39" y="60052"/>
                  </a:cubicBezTo>
                  <a:cubicBezTo>
                    <a:pt x="7185" y="35503"/>
                    <a:pt x="106993" y="-2415"/>
                    <a:pt x="136037" y="121"/>
                  </a:cubicBezTo>
                  <a:cubicBezTo>
                    <a:pt x="144335" y="2887"/>
                    <a:pt x="161853" y="10148"/>
                    <a:pt x="170267" y="7382"/>
                  </a:cubicBezTo>
                  <a:close/>
                </a:path>
              </a:pathLst>
            </a:custGeom>
            <a:solidFill>
              <a:srgbClr val="53B055"/>
            </a:solidFill>
            <a:ln w="11479" cap="flat">
              <a:noFill/>
              <a:prstDash val="solid"/>
              <a:miter/>
            </a:ln>
          </p:spPr>
          <p:txBody>
            <a:bodyPr/>
            <a:lstStyle/>
            <a:p>
              <a:endParaRPr lang="en-US"/>
            </a:p>
          </p:txBody>
        </p:sp>
        <p:sp>
          <p:nvSpPr>
            <p:cNvPr id="1801" name="Freeform: Shape 1800">
              <a:extLst>
                <a:ext uri="{FF2B5EF4-FFF2-40B4-BE49-F238E27FC236}">
                  <a16:creationId xmlns:a16="http://schemas.microsoft.com/office/drawing/2014/main" id="{91F45B1E-C9A8-8081-62EC-C5DF2F6821E4}"/>
                </a:ext>
              </a:extLst>
            </p:cNvPr>
            <p:cNvSpPr/>
            <p:nvPr/>
          </p:nvSpPr>
          <p:spPr>
            <a:xfrm>
              <a:off x="10062320" y="3395884"/>
              <a:ext cx="150923" cy="89680"/>
            </a:xfrm>
            <a:custGeom>
              <a:avLst/>
              <a:gdLst>
                <a:gd name="csX0" fmla="*/ 141358 w 150923"/>
                <a:gd name="csY0" fmla="*/ 7600 h 89680"/>
                <a:gd name="csX1" fmla="*/ 150924 w 150923"/>
                <a:gd name="csY1" fmla="*/ 6909 h 89680"/>
                <a:gd name="csX2" fmla="*/ 150117 w 150923"/>
                <a:gd name="csY2" fmla="*/ 15553 h 89680"/>
                <a:gd name="csX3" fmla="*/ 22187 w 150923"/>
                <a:gd name="csY3" fmla="*/ 83206 h 89680"/>
                <a:gd name="csX4" fmla="*/ 2825 w 150923"/>
                <a:gd name="csY4" fmla="*/ 72603 h 89680"/>
                <a:gd name="csX5" fmla="*/ 750 w 150923"/>
                <a:gd name="csY5" fmla="*/ 60156 h 89680"/>
                <a:gd name="csX6" fmla="*/ 123955 w 150923"/>
                <a:gd name="csY6" fmla="*/ 5987 h 89680"/>
                <a:gd name="csX7" fmla="*/ 141358 w 150923"/>
                <a:gd name="csY7" fmla="*/ 7716 h 896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50923" h="89680">
                  <a:moveTo>
                    <a:pt x="141358" y="7600"/>
                  </a:moveTo>
                  <a:cubicBezTo>
                    <a:pt x="143433" y="685"/>
                    <a:pt x="146660" y="685"/>
                    <a:pt x="150924" y="6909"/>
                  </a:cubicBezTo>
                  <a:lnTo>
                    <a:pt x="150117" y="15553"/>
                  </a:lnTo>
                  <a:cubicBezTo>
                    <a:pt x="121996" y="42522"/>
                    <a:pt x="32214" y="46902"/>
                    <a:pt x="22187" y="83206"/>
                  </a:cubicBezTo>
                  <a:cubicBezTo>
                    <a:pt x="10892" y="95653"/>
                    <a:pt x="-2016" y="89084"/>
                    <a:pt x="2825" y="72603"/>
                  </a:cubicBezTo>
                  <a:cubicBezTo>
                    <a:pt x="519" y="66725"/>
                    <a:pt x="-979" y="61769"/>
                    <a:pt x="750" y="60156"/>
                  </a:cubicBezTo>
                  <a:cubicBezTo>
                    <a:pt x="28295" y="33187"/>
                    <a:pt x="84078" y="3912"/>
                    <a:pt x="123955" y="5987"/>
                  </a:cubicBezTo>
                  <a:cubicBezTo>
                    <a:pt x="125684" y="-3579"/>
                    <a:pt x="137209" y="-698"/>
                    <a:pt x="141358" y="7716"/>
                  </a:cubicBezTo>
                  <a:close/>
                </a:path>
              </a:pathLst>
            </a:custGeom>
            <a:solidFill>
              <a:srgbClr val="52B59A"/>
            </a:solidFill>
            <a:ln w="11479" cap="flat">
              <a:noFill/>
              <a:prstDash val="solid"/>
              <a:miter/>
            </a:ln>
          </p:spPr>
          <p:txBody>
            <a:bodyPr/>
            <a:lstStyle/>
            <a:p>
              <a:endParaRPr lang="en-US"/>
            </a:p>
          </p:txBody>
        </p:sp>
        <p:sp>
          <p:nvSpPr>
            <p:cNvPr id="1802" name="Freeform: Shape 1801">
              <a:extLst>
                <a:ext uri="{FF2B5EF4-FFF2-40B4-BE49-F238E27FC236}">
                  <a16:creationId xmlns:a16="http://schemas.microsoft.com/office/drawing/2014/main" id="{F2F346DC-2A7C-6603-8572-D0247054913F}"/>
                </a:ext>
              </a:extLst>
            </p:cNvPr>
            <p:cNvSpPr/>
            <p:nvPr/>
          </p:nvSpPr>
          <p:spPr>
            <a:xfrm>
              <a:off x="10260343" y="3374467"/>
              <a:ext cx="50605" cy="78815"/>
            </a:xfrm>
            <a:custGeom>
              <a:avLst/>
              <a:gdLst>
                <a:gd name="csX0" fmla="*/ 40377 w 50605"/>
                <a:gd name="csY0" fmla="*/ 50685 h 78815"/>
                <a:gd name="csX1" fmla="*/ 37842 w 50605"/>
                <a:gd name="csY1" fmla="*/ 62786 h 78815"/>
                <a:gd name="csX2" fmla="*/ 13523 w 50605"/>
                <a:gd name="csY2" fmla="*/ 70508 h 78815"/>
                <a:gd name="csX3" fmla="*/ 3612 w 50605"/>
                <a:gd name="csY3" fmla="*/ 61749 h 78815"/>
                <a:gd name="csX4" fmla="*/ 13984 w 50605"/>
                <a:gd name="csY4" fmla="*/ 35241 h 78815"/>
                <a:gd name="csX5" fmla="*/ 13754 w 50605"/>
                <a:gd name="csY5" fmla="*/ 27404 h 78815"/>
                <a:gd name="csX6" fmla="*/ 23435 w 50605"/>
                <a:gd name="csY6" fmla="*/ 665 h 78815"/>
                <a:gd name="csX7" fmla="*/ 40377 w 50605"/>
                <a:gd name="csY7" fmla="*/ 50569 h 788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605" h="78815">
                  <a:moveTo>
                    <a:pt x="40377" y="50685"/>
                  </a:moveTo>
                  <a:cubicBezTo>
                    <a:pt x="55706" y="55064"/>
                    <a:pt x="52940" y="59098"/>
                    <a:pt x="37842" y="62786"/>
                  </a:cubicBezTo>
                  <a:cubicBezTo>
                    <a:pt x="46255" y="81918"/>
                    <a:pt x="24703" y="83186"/>
                    <a:pt x="13523" y="70508"/>
                  </a:cubicBezTo>
                  <a:cubicBezTo>
                    <a:pt x="3957" y="71430"/>
                    <a:pt x="615" y="68549"/>
                    <a:pt x="3612" y="61749"/>
                  </a:cubicBezTo>
                  <a:cubicBezTo>
                    <a:pt x="-3534" y="52875"/>
                    <a:pt x="-76" y="44000"/>
                    <a:pt x="13984" y="35241"/>
                  </a:cubicBezTo>
                  <a:lnTo>
                    <a:pt x="13754" y="27404"/>
                  </a:lnTo>
                  <a:lnTo>
                    <a:pt x="23435" y="665"/>
                  </a:lnTo>
                  <a:cubicBezTo>
                    <a:pt x="42452" y="-5789"/>
                    <a:pt x="50058" y="36509"/>
                    <a:pt x="40377" y="50569"/>
                  </a:cubicBezTo>
                  <a:close/>
                </a:path>
              </a:pathLst>
            </a:custGeom>
            <a:solidFill>
              <a:srgbClr val="674A09"/>
            </a:solidFill>
            <a:ln w="11479" cap="flat">
              <a:noFill/>
              <a:prstDash val="solid"/>
              <a:miter/>
            </a:ln>
          </p:spPr>
          <p:txBody>
            <a:bodyPr/>
            <a:lstStyle/>
            <a:p>
              <a:endParaRPr lang="en-US"/>
            </a:p>
          </p:txBody>
        </p:sp>
        <p:sp>
          <p:nvSpPr>
            <p:cNvPr id="1803" name="Freeform: Shape 1802">
              <a:extLst>
                <a:ext uri="{FF2B5EF4-FFF2-40B4-BE49-F238E27FC236}">
                  <a16:creationId xmlns:a16="http://schemas.microsoft.com/office/drawing/2014/main" id="{0EEAEBC6-3379-200A-C5BB-F36DAD208995}"/>
                </a:ext>
              </a:extLst>
            </p:cNvPr>
            <p:cNvSpPr/>
            <p:nvPr/>
          </p:nvSpPr>
          <p:spPr>
            <a:xfrm>
              <a:off x="10192440" y="3370767"/>
              <a:ext cx="57786" cy="32788"/>
            </a:xfrm>
            <a:custGeom>
              <a:avLst/>
              <a:gdLst>
                <a:gd name="csX0" fmla="*/ 20803 w 57786"/>
                <a:gd name="csY0" fmla="*/ 32025 h 32788"/>
                <a:gd name="csX1" fmla="*/ 11237 w 57786"/>
                <a:gd name="csY1" fmla="*/ 32717 h 32788"/>
                <a:gd name="csX2" fmla="*/ 11237 w 57786"/>
                <a:gd name="csY2" fmla="*/ 22459 h 32788"/>
                <a:gd name="csX3" fmla="*/ 28525 w 57786"/>
                <a:gd name="csY3" fmla="*/ 13815 h 32788"/>
                <a:gd name="csX4" fmla="*/ 38437 w 57786"/>
                <a:gd name="csY4" fmla="*/ 6209 h 32788"/>
                <a:gd name="csX5" fmla="*/ 54572 w 57786"/>
                <a:gd name="csY5" fmla="*/ 9551 h 32788"/>
                <a:gd name="csX6" fmla="*/ 55840 w 57786"/>
                <a:gd name="csY6" fmla="*/ 24188 h 32788"/>
                <a:gd name="csX7" fmla="*/ 20918 w 57786"/>
                <a:gd name="csY7" fmla="*/ 32025 h 327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7786" h="32788">
                  <a:moveTo>
                    <a:pt x="20803" y="32025"/>
                  </a:moveTo>
                  <a:cubicBezTo>
                    <a:pt x="18383" y="32602"/>
                    <a:pt x="13542" y="32947"/>
                    <a:pt x="11237" y="32717"/>
                  </a:cubicBezTo>
                  <a:cubicBezTo>
                    <a:pt x="-3630" y="29720"/>
                    <a:pt x="-3861" y="26147"/>
                    <a:pt x="11237" y="22459"/>
                  </a:cubicBezTo>
                  <a:cubicBezTo>
                    <a:pt x="10085" y="11395"/>
                    <a:pt x="18729" y="9205"/>
                    <a:pt x="28525" y="13815"/>
                  </a:cubicBezTo>
                  <a:cubicBezTo>
                    <a:pt x="19996" y="-591"/>
                    <a:pt x="25413" y="-4740"/>
                    <a:pt x="38437" y="6209"/>
                  </a:cubicBezTo>
                  <a:lnTo>
                    <a:pt x="54572" y="9551"/>
                  </a:lnTo>
                  <a:cubicBezTo>
                    <a:pt x="58030" y="10243"/>
                    <a:pt x="59067" y="23381"/>
                    <a:pt x="55840" y="24188"/>
                  </a:cubicBezTo>
                  <a:lnTo>
                    <a:pt x="20918" y="32025"/>
                  </a:lnTo>
                  <a:close/>
                </a:path>
              </a:pathLst>
            </a:custGeom>
            <a:solidFill>
              <a:srgbClr val="297C2A"/>
            </a:solidFill>
            <a:ln w="11479" cap="flat">
              <a:noFill/>
              <a:prstDash val="solid"/>
              <a:miter/>
            </a:ln>
          </p:spPr>
          <p:txBody>
            <a:bodyPr/>
            <a:lstStyle/>
            <a:p>
              <a:endParaRPr lang="en-US"/>
            </a:p>
          </p:txBody>
        </p:sp>
        <p:sp>
          <p:nvSpPr>
            <p:cNvPr id="1804" name="Freeform: Shape 1803">
              <a:extLst>
                <a:ext uri="{FF2B5EF4-FFF2-40B4-BE49-F238E27FC236}">
                  <a16:creationId xmlns:a16="http://schemas.microsoft.com/office/drawing/2014/main" id="{AFB2C87E-3E6D-808E-B866-1023929ADA18}"/>
                </a:ext>
              </a:extLst>
            </p:cNvPr>
            <p:cNvSpPr/>
            <p:nvPr/>
          </p:nvSpPr>
          <p:spPr>
            <a:xfrm>
              <a:off x="10115217" y="3315777"/>
              <a:ext cx="50816" cy="59337"/>
            </a:xfrm>
            <a:custGeom>
              <a:avLst/>
              <a:gdLst>
                <a:gd name="csX0" fmla="*/ 27953 w 50816"/>
                <a:gd name="csY0" fmla="*/ 8529 h 59337"/>
                <a:gd name="csX1" fmla="*/ 29682 w 50816"/>
                <a:gd name="csY1" fmla="*/ 27200 h 59337"/>
                <a:gd name="csX2" fmla="*/ 45241 w 50816"/>
                <a:gd name="csY2" fmla="*/ 34345 h 59337"/>
                <a:gd name="csX3" fmla="*/ 45241 w 50816"/>
                <a:gd name="csY3" fmla="*/ 42989 h 59337"/>
                <a:gd name="csX4" fmla="*/ 45241 w 50816"/>
                <a:gd name="csY4" fmla="*/ 51633 h 59337"/>
                <a:gd name="csX5" fmla="*/ 10781 w 50816"/>
                <a:gd name="csY5" fmla="*/ 25817 h 59337"/>
                <a:gd name="csX6" fmla="*/ 10781 w 50816"/>
                <a:gd name="csY6" fmla="*/ 8644 h 59337"/>
                <a:gd name="csX7" fmla="*/ 28069 w 50816"/>
                <a:gd name="csY7" fmla="*/ 0 h 59337"/>
                <a:gd name="csX8" fmla="*/ 28069 w 50816"/>
                <a:gd name="csY8" fmla="*/ 8644 h 59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816" h="59337">
                  <a:moveTo>
                    <a:pt x="27953" y="8529"/>
                  </a:moveTo>
                  <a:lnTo>
                    <a:pt x="29682" y="27200"/>
                  </a:lnTo>
                  <a:cubicBezTo>
                    <a:pt x="30143" y="31810"/>
                    <a:pt x="41323" y="33308"/>
                    <a:pt x="45241" y="34345"/>
                  </a:cubicBezTo>
                  <a:cubicBezTo>
                    <a:pt x="52733" y="36766"/>
                    <a:pt x="52617" y="39647"/>
                    <a:pt x="45241" y="42989"/>
                  </a:cubicBezTo>
                  <a:cubicBezTo>
                    <a:pt x="52733" y="45410"/>
                    <a:pt x="52617" y="48291"/>
                    <a:pt x="45241" y="51633"/>
                  </a:cubicBezTo>
                  <a:cubicBezTo>
                    <a:pt x="26455" y="69497"/>
                    <a:pt x="-3395" y="54399"/>
                    <a:pt x="10781" y="25817"/>
                  </a:cubicBezTo>
                  <a:cubicBezTo>
                    <a:pt x="-5700" y="25125"/>
                    <a:pt x="-1321" y="17864"/>
                    <a:pt x="10781" y="8644"/>
                  </a:cubicBezTo>
                  <a:lnTo>
                    <a:pt x="28069" y="0"/>
                  </a:lnTo>
                  <a:lnTo>
                    <a:pt x="28069" y="8644"/>
                  </a:lnTo>
                  <a:close/>
                </a:path>
              </a:pathLst>
            </a:custGeom>
            <a:solidFill>
              <a:srgbClr val="556212"/>
            </a:solidFill>
            <a:ln w="11479" cap="flat">
              <a:noFill/>
              <a:prstDash val="solid"/>
              <a:miter/>
            </a:ln>
          </p:spPr>
          <p:txBody>
            <a:bodyPr/>
            <a:lstStyle/>
            <a:p>
              <a:endParaRPr lang="en-US"/>
            </a:p>
          </p:txBody>
        </p:sp>
        <p:sp>
          <p:nvSpPr>
            <p:cNvPr id="1805" name="Freeform: Shape 1804">
              <a:extLst>
                <a:ext uri="{FF2B5EF4-FFF2-40B4-BE49-F238E27FC236}">
                  <a16:creationId xmlns:a16="http://schemas.microsoft.com/office/drawing/2014/main" id="{7ED855DE-C395-1108-9817-D0C7BB1A7879}"/>
                </a:ext>
              </a:extLst>
            </p:cNvPr>
            <p:cNvSpPr/>
            <p:nvPr/>
          </p:nvSpPr>
          <p:spPr>
            <a:xfrm>
              <a:off x="10160458" y="3348963"/>
              <a:ext cx="70304" cy="38731"/>
            </a:xfrm>
            <a:custGeom>
              <a:avLst/>
              <a:gdLst>
                <a:gd name="csX0" fmla="*/ 70304 w 70304"/>
                <a:gd name="csY0" fmla="*/ 28013 h 38731"/>
                <a:gd name="csX1" fmla="*/ 60392 w 70304"/>
                <a:gd name="csY1" fmla="*/ 35620 h 38731"/>
                <a:gd name="csX2" fmla="*/ 51748 w 70304"/>
                <a:gd name="csY2" fmla="*/ 26976 h 38731"/>
                <a:gd name="csX3" fmla="*/ 0 w 70304"/>
                <a:gd name="csY3" fmla="*/ 9803 h 38731"/>
                <a:gd name="csX4" fmla="*/ 0 w 70304"/>
                <a:gd name="csY4" fmla="*/ 1159 h 38731"/>
                <a:gd name="csX5" fmla="*/ 70304 w 70304"/>
                <a:gd name="csY5" fmla="*/ 28013 h 38731"/>
              </a:gdLst>
              <a:ahLst/>
              <a:cxnLst>
                <a:cxn ang="0">
                  <a:pos x="csX0" y="csY0"/>
                </a:cxn>
                <a:cxn ang="0">
                  <a:pos x="csX1" y="csY1"/>
                </a:cxn>
                <a:cxn ang="0">
                  <a:pos x="csX2" y="csY2"/>
                </a:cxn>
                <a:cxn ang="0">
                  <a:pos x="csX3" y="csY3"/>
                </a:cxn>
                <a:cxn ang="0">
                  <a:pos x="csX4" y="csY4"/>
                </a:cxn>
                <a:cxn ang="0">
                  <a:pos x="csX5" y="csY5"/>
                </a:cxn>
              </a:cxnLst>
              <a:rect l="l" t="t" r="r" b="b"/>
              <a:pathLst>
                <a:path w="70304" h="38731">
                  <a:moveTo>
                    <a:pt x="70304" y="28013"/>
                  </a:moveTo>
                  <a:lnTo>
                    <a:pt x="60392" y="35620"/>
                  </a:lnTo>
                  <a:cubicBezTo>
                    <a:pt x="49559" y="41843"/>
                    <a:pt x="45640" y="38616"/>
                    <a:pt x="51748" y="26976"/>
                  </a:cubicBezTo>
                  <a:cubicBezTo>
                    <a:pt x="32386" y="22250"/>
                    <a:pt x="15098" y="16603"/>
                    <a:pt x="0" y="9803"/>
                  </a:cubicBezTo>
                  <a:lnTo>
                    <a:pt x="0" y="1159"/>
                  </a:lnTo>
                  <a:cubicBezTo>
                    <a:pt x="28352" y="-2298"/>
                    <a:pt x="59125" y="698"/>
                    <a:pt x="70304" y="28013"/>
                  </a:cubicBezTo>
                  <a:close/>
                </a:path>
              </a:pathLst>
            </a:custGeom>
            <a:solidFill>
              <a:srgbClr val="369636"/>
            </a:solidFill>
            <a:ln w="11479" cap="flat">
              <a:noFill/>
              <a:prstDash val="solid"/>
              <a:miter/>
            </a:ln>
          </p:spPr>
          <p:txBody>
            <a:bodyPr/>
            <a:lstStyle/>
            <a:p>
              <a:endParaRPr lang="en-US"/>
            </a:p>
          </p:txBody>
        </p:sp>
        <p:sp>
          <p:nvSpPr>
            <p:cNvPr id="1806" name="Freeform: Shape 1805">
              <a:extLst>
                <a:ext uri="{FF2B5EF4-FFF2-40B4-BE49-F238E27FC236}">
                  <a16:creationId xmlns:a16="http://schemas.microsoft.com/office/drawing/2014/main" id="{CCDF7583-99FA-2857-7834-683F477D3124}"/>
                </a:ext>
              </a:extLst>
            </p:cNvPr>
            <p:cNvSpPr/>
            <p:nvPr/>
          </p:nvSpPr>
          <p:spPr>
            <a:xfrm>
              <a:off x="10246652" y="3409593"/>
              <a:ext cx="28876" cy="27007"/>
            </a:xfrm>
            <a:custGeom>
              <a:avLst/>
              <a:gdLst>
                <a:gd name="csX0" fmla="*/ 27676 w 28876"/>
                <a:gd name="csY0" fmla="*/ 115 h 27007"/>
                <a:gd name="csX1" fmla="*/ 17303 w 28876"/>
                <a:gd name="csY1" fmla="*/ 26623 h 27007"/>
                <a:gd name="csX2" fmla="*/ 15 w 28876"/>
                <a:gd name="csY2" fmla="*/ 17979 h 27007"/>
                <a:gd name="csX3" fmla="*/ 15 w 28876"/>
                <a:gd name="csY3" fmla="*/ 8990 h 27007"/>
                <a:gd name="csX4" fmla="*/ 27676 w 28876"/>
                <a:gd name="csY4" fmla="*/ 0 h 27007"/>
              </a:gdLst>
              <a:ahLst/>
              <a:cxnLst>
                <a:cxn ang="0">
                  <a:pos x="csX0" y="csY0"/>
                </a:cxn>
                <a:cxn ang="0">
                  <a:pos x="csX1" y="csY1"/>
                </a:cxn>
                <a:cxn ang="0">
                  <a:pos x="csX2" y="csY2"/>
                </a:cxn>
                <a:cxn ang="0">
                  <a:pos x="csX3" y="csY3"/>
                </a:cxn>
                <a:cxn ang="0">
                  <a:pos x="csX4" y="csY4"/>
                </a:cxn>
              </a:cxnLst>
              <a:rect l="l" t="t" r="r" b="b"/>
              <a:pathLst>
                <a:path w="28876" h="27007">
                  <a:moveTo>
                    <a:pt x="27676" y="115"/>
                  </a:moveTo>
                  <a:cubicBezTo>
                    <a:pt x="31709" y="5878"/>
                    <a:pt x="24909" y="24088"/>
                    <a:pt x="17303" y="26623"/>
                  </a:cubicBezTo>
                  <a:cubicBezTo>
                    <a:pt x="5317" y="28122"/>
                    <a:pt x="-331" y="25240"/>
                    <a:pt x="15" y="17979"/>
                  </a:cubicBezTo>
                  <a:lnTo>
                    <a:pt x="15" y="8990"/>
                  </a:lnTo>
                  <a:cubicBezTo>
                    <a:pt x="15" y="8990"/>
                    <a:pt x="27676" y="0"/>
                    <a:pt x="27676" y="0"/>
                  </a:cubicBezTo>
                  <a:close/>
                </a:path>
              </a:pathLst>
            </a:custGeom>
            <a:solidFill>
              <a:srgbClr val="6E8A16"/>
            </a:solidFill>
            <a:ln w="11479" cap="flat">
              <a:noFill/>
              <a:prstDash val="solid"/>
              <a:miter/>
            </a:ln>
          </p:spPr>
          <p:txBody>
            <a:bodyPr/>
            <a:lstStyle/>
            <a:p>
              <a:endParaRPr lang="en-US"/>
            </a:p>
          </p:txBody>
        </p:sp>
        <p:sp>
          <p:nvSpPr>
            <p:cNvPr id="1807" name="Freeform: Shape 1806">
              <a:extLst>
                <a:ext uri="{FF2B5EF4-FFF2-40B4-BE49-F238E27FC236}">
                  <a16:creationId xmlns:a16="http://schemas.microsoft.com/office/drawing/2014/main" id="{67A39EDC-1CC0-59C3-0EC7-D0075EAC9C26}"/>
                </a:ext>
              </a:extLst>
            </p:cNvPr>
            <p:cNvSpPr/>
            <p:nvPr/>
          </p:nvSpPr>
          <p:spPr>
            <a:xfrm>
              <a:off x="10283731" y="3346737"/>
              <a:ext cx="46752" cy="82421"/>
            </a:xfrm>
            <a:custGeom>
              <a:avLst/>
              <a:gdLst>
                <a:gd name="csX0" fmla="*/ 21600 w 46752"/>
                <a:gd name="csY0" fmla="*/ 15257 h 82421"/>
                <a:gd name="csX1" fmla="*/ 31857 w 46752"/>
                <a:gd name="csY1" fmla="*/ 54097 h 82421"/>
                <a:gd name="csX2" fmla="*/ 16990 w 46752"/>
                <a:gd name="csY2" fmla="*/ 78300 h 82421"/>
                <a:gd name="csX3" fmla="*/ 48 w 46752"/>
                <a:gd name="csY3" fmla="*/ 28395 h 82421"/>
                <a:gd name="csX4" fmla="*/ 509 w 46752"/>
                <a:gd name="csY4" fmla="*/ 19060 h 82421"/>
                <a:gd name="csX5" fmla="*/ 13417 w 46752"/>
                <a:gd name="csY5" fmla="*/ 5230 h 82421"/>
                <a:gd name="csX6" fmla="*/ 21600 w 46752"/>
                <a:gd name="csY6" fmla="*/ 15141 h 824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752" h="82421">
                  <a:moveTo>
                    <a:pt x="21600" y="15257"/>
                  </a:moveTo>
                  <a:cubicBezTo>
                    <a:pt x="43037" y="34043"/>
                    <a:pt x="46379" y="46951"/>
                    <a:pt x="31857" y="54097"/>
                  </a:cubicBezTo>
                  <a:cubicBezTo>
                    <a:pt x="61132" y="64239"/>
                    <a:pt x="42461" y="93052"/>
                    <a:pt x="16990" y="78300"/>
                  </a:cubicBezTo>
                  <a:lnTo>
                    <a:pt x="48" y="28395"/>
                  </a:lnTo>
                  <a:cubicBezTo>
                    <a:pt x="854" y="26321"/>
                    <a:pt x="393" y="22287"/>
                    <a:pt x="509" y="19060"/>
                  </a:cubicBezTo>
                  <a:cubicBezTo>
                    <a:pt x="-1566" y="-303"/>
                    <a:pt x="2698" y="-4913"/>
                    <a:pt x="13417" y="5230"/>
                  </a:cubicBezTo>
                  <a:lnTo>
                    <a:pt x="21600" y="15141"/>
                  </a:lnTo>
                  <a:close/>
                </a:path>
              </a:pathLst>
            </a:custGeom>
            <a:solidFill>
              <a:srgbClr val="C4650C"/>
            </a:solidFill>
            <a:ln w="11479" cap="flat">
              <a:noFill/>
              <a:prstDash val="solid"/>
              <a:miter/>
            </a:ln>
          </p:spPr>
          <p:txBody>
            <a:bodyPr/>
            <a:lstStyle/>
            <a:p>
              <a:endParaRPr lang="en-US"/>
            </a:p>
          </p:txBody>
        </p:sp>
        <p:sp>
          <p:nvSpPr>
            <p:cNvPr id="1808" name="Freeform: Shape 1807">
              <a:extLst>
                <a:ext uri="{FF2B5EF4-FFF2-40B4-BE49-F238E27FC236}">
                  <a16:creationId xmlns:a16="http://schemas.microsoft.com/office/drawing/2014/main" id="{D98233E8-3933-73EA-125A-C17453759036}"/>
                </a:ext>
              </a:extLst>
            </p:cNvPr>
            <p:cNvSpPr/>
            <p:nvPr/>
          </p:nvSpPr>
          <p:spPr>
            <a:xfrm>
              <a:off x="10275711" y="3332604"/>
              <a:ext cx="21321" cy="33307"/>
            </a:xfrm>
            <a:custGeom>
              <a:avLst/>
              <a:gdLst>
                <a:gd name="csX0" fmla="*/ 21322 w 21321"/>
                <a:gd name="csY0" fmla="*/ 19478 h 33307"/>
                <a:gd name="csX1" fmla="*/ 8413 w 21321"/>
                <a:gd name="csY1" fmla="*/ 33308 h 33307"/>
                <a:gd name="csX2" fmla="*/ 0 w 21321"/>
                <a:gd name="csY2" fmla="*/ 8068 h 33307"/>
                <a:gd name="csX3" fmla="*/ 12563 w 21321"/>
                <a:gd name="csY3" fmla="*/ 0 h 33307"/>
                <a:gd name="csX4" fmla="*/ 21322 w 21321"/>
                <a:gd name="csY4" fmla="*/ 19478 h 33307"/>
              </a:gdLst>
              <a:ahLst/>
              <a:cxnLst>
                <a:cxn ang="0">
                  <a:pos x="csX0" y="csY0"/>
                </a:cxn>
                <a:cxn ang="0">
                  <a:pos x="csX1" y="csY1"/>
                </a:cxn>
                <a:cxn ang="0">
                  <a:pos x="csX2" y="csY2"/>
                </a:cxn>
                <a:cxn ang="0">
                  <a:pos x="csX3" y="csY3"/>
                </a:cxn>
                <a:cxn ang="0">
                  <a:pos x="csX4" y="csY4"/>
                </a:cxn>
              </a:cxnLst>
              <a:rect l="l" t="t" r="r" b="b"/>
              <a:pathLst>
                <a:path w="21321" h="33307">
                  <a:moveTo>
                    <a:pt x="21322" y="19478"/>
                  </a:moveTo>
                  <a:lnTo>
                    <a:pt x="8413" y="33308"/>
                  </a:lnTo>
                  <a:lnTo>
                    <a:pt x="0" y="8068"/>
                  </a:lnTo>
                  <a:lnTo>
                    <a:pt x="12563" y="0"/>
                  </a:lnTo>
                  <a:lnTo>
                    <a:pt x="21322" y="19478"/>
                  </a:lnTo>
                  <a:close/>
                </a:path>
              </a:pathLst>
            </a:custGeom>
            <a:solidFill>
              <a:srgbClr val="C6B809"/>
            </a:solidFill>
            <a:ln w="11479" cap="flat">
              <a:noFill/>
              <a:prstDash val="solid"/>
              <a:miter/>
            </a:ln>
          </p:spPr>
          <p:txBody>
            <a:bodyPr/>
            <a:lstStyle/>
            <a:p>
              <a:endParaRPr lang="en-US"/>
            </a:p>
          </p:txBody>
        </p:sp>
        <p:sp>
          <p:nvSpPr>
            <p:cNvPr id="1809" name="Freeform: Shape 1808">
              <a:extLst>
                <a:ext uri="{FF2B5EF4-FFF2-40B4-BE49-F238E27FC236}">
                  <a16:creationId xmlns:a16="http://schemas.microsoft.com/office/drawing/2014/main" id="{0ED7EA48-DDF2-2C9A-5FAE-0445C592A19A}"/>
                </a:ext>
              </a:extLst>
            </p:cNvPr>
            <p:cNvSpPr/>
            <p:nvPr/>
          </p:nvSpPr>
          <p:spPr>
            <a:xfrm>
              <a:off x="11057699" y="3902182"/>
              <a:ext cx="51633" cy="29732"/>
            </a:xfrm>
            <a:custGeom>
              <a:avLst/>
              <a:gdLst>
                <a:gd name="csX0" fmla="*/ 31464 w 51633"/>
                <a:gd name="csY0" fmla="*/ 9681 h 29732"/>
                <a:gd name="csX1" fmla="*/ 51633 w 51633"/>
                <a:gd name="csY1" fmla="*/ 25010 h 29732"/>
                <a:gd name="csX2" fmla="*/ 8644 w 51633"/>
                <a:gd name="csY2" fmla="*/ 24088 h 29732"/>
                <a:gd name="csX3" fmla="*/ 230 w 51633"/>
                <a:gd name="csY3" fmla="*/ 27084 h 29732"/>
                <a:gd name="csX4" fmla="*/ 0 w 51633"/>
                <a:gd name="csY4" fmla="*/ 16251 h 29732"/>
                <a:gd name="csX5" fmla="*/ 1268 w 51633"/>
                <a:gd name="csY5" fmla="*/ 0 h 29732"/>
                <a:gd name="csX6" fmla="*/ 31464 w 51633"/>
                <a:gd name="csY6" fmla="*/ 9681 h 297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633" h="29732">
                  <a:moveTo>
                    <a:pt x="31464" y="9681"/>
                  </a:moveTo>
                  <a:cubicBezTo>
                    <a:pt x="37572" y="11640"/>
                    <a:pt x="46447" y="21437"/>
                    <a:pt x="51633" y="25010"/>
                  </a:cubicBezTo>
                  <a:lnTo>
                    <a:pt x="8644" y="24088"/>
                  </a:lnTo>
                  <a:cubicBezTo>
                    <a:pt x="8183" y="30542"/>
                    <a:pt x="5302" y="31349"/>
                    <a:pt x="230" y="27084"/>
                  </a:cubicBezTo>
                  <a:lnTo>
                    <a:pt x="0" y="16251"/>
                  </a:lnTo>
                  <a:lnTo>
                    <a:pt x="1268" y="0"/>
                  </a:lnTo>
                  <a:lnTo>
                    <a:pt x="31464" y="9681"/>
                  </a:lnTo>
                  <a:close/>
                </a:path>
              </a:pathLst>
            </a:custGeom>
            <a:solidFill>
              <a:srgbClr val="59781A"/>
            </a:solidFill>
            <a:ln w="11479" cap="flat">
              <a:noFill/>
              <a:prstDash val="solid"/>
              <a:miter/>
            </a:ln>
          </p:spPr>
          <p:txBody>
            <a:bodyPr/>
            <a:lstStyle/>
            <a:p>
              <a:endParaRPr lang="en-US"/>
            </a:p>
          </p:txBody>
        </p:sp>
        <p:sp>
          <p:nvSpPr>
            <p:cNvPr id="1810" name="Freeform: Shape 1809">
              <a:extLst>
                <a:ext uri="{FF2B5EF4-FFF2-40B4-BE49-F238E27FC236}">
                  <a16:creationId xmlns:a16="http://schemas.microsoft.com/office/drawing/2014/main" id="{B631EECA-18E4-0A77-14EE-D470046B2C9E}"/>
                </a:ext>
              </a:extLst>
            </p:cNvPr>
            <p:cNvSpPr/>
            <p:nvPr/>
          </p:nvSpPr>
          <p:spPr>
            <a:xfrm>
              <a:off x="10612633" y="3343668"/>
              <a:ext cx="82596" cy="108383"/>
            </a:xfrm>
            <a:custGeom>
              <a:avLst/>
              <a:gdLst>
                <a:gd name="csX0" fmla="*/ 82597 w 82596"/>
                <a:gd name="csY0" fmla="*/ 0 h 108383"/>
                <a:gd name="csX1" fmla="*/ 58509 w 82596"/>
                <a:gd name="csY1" fmla="*/ 23396 h 108383"/>
                <a:gd name="csX2" fmla="*/ 43757 w 82596"/>
                <a:gd name="csY2" fmla="*/ 32616 h 108383"/>
                <a:gd name="csX3" fmla="*/ 50096 w 82596"/>
                <a:gd name="csY3" fmla="*/ 50365 h 108383"/>
                <a:gd name="csX4" fmla="*/ 49289 w 82596"/>
                <a:gd name="csY4" fmla="*/ 66270 h 108383"/>
                <a:gd name="csX5" fmla="*/ 50441 w 82596"/>
                <a:gd name="csY5" fmla="*/ 101076 h 108383"/>
                <a:gd name="csX6" fmla="*/ 31425 w 82596"/>
                <a:gd name="csY6" fmla="*/ 100154 h 108383"/>
                <a:gd name="csX7" fmla="*/ 23242 w 82596"/>
                <a:gd name="csY7" fmla="*/ 82406 h 108383"/>
                <a:gd name="csX8" fmla="*/ 8374 w 82596"/>
                <a:gd name="csY8" fmla="*/ 24664 h 108383"/>
                <a:gd name="csX9" fmla="*/ 8028 w 82596"/>
                <a:gd name="csY9" fmla="*/ 17173 h 108383"/>
                <a:gd name="csX10" fmla="*/ 54590 w 82596"/>
                <a:gd name="csY10" fmla="*/ 5993 h 108383"/>
                <a:gd name="csX11" fmla="*/ 82597 w 82596"/>
                <a:gd name="csY11" fmla="*/ 0 h 108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2596" h="108383">
                  <a:moveTo>
                    <a:pt x="82597" y="0"/>
                  </a:moveTo>
                  <a:lnTo>
                    <a:pt x="58509" y="23396"/>
                  </a:lnTo>
                  <a:lnTo>
                    <a:pt x="43757" y="32616"/>
                  </a:lnTo>
                  <a:cubicBezTo>
                    <a:pt x="39147" y="35498"/>
                    <a:pt x="47330" y="46908"/>
                    <a:pt x="50096" y="50365"/>
                  </a:cubicBezTo>
                  <a:lnTo>
                    <a:pt x="49289" y="66270"/>
                  </a:lnTo>
                  <a:cubicBezTo>
                    <a:pt x="66116" y="78602"/>
                    <a:pt x="69458" y="88399"/>
                    <a:pt x="50441" y="101076"/>
                  </a:cubicBezTo>
                  <a:cubicBezTo>
                    <a:pt x="48021" y="111795"/>
                    <a:pt x="35459" y="110066"/>
                    <a:pt x="31425" y="100154"/>
                  </a:cubicBezTo>
                  <a:cubicBezTo>
                    <a:pt x="17940" y="108453"/>
                    <a:pt x="10910" y="90588"/>
                    <a:pt x="23242" y="82406"/>
                  </a:cubicBezTo>
                  <a:cubicBezTo>
                    <a:pt x="-10758" y="85056"/>
                    <a:pt x="307" y="46677"/>
                    <a:pt x="8374" y="24664"/>
                  </a:cubicBezTo>
                  <a:cubicBezTo>
                    <a:pt x="768" y="23396"/>
                    <a:pt x="768" y="20861"/>
                    <a:pt x="8028" y="17173"/>
                  </a:cubicBezTo>
                  <a:lnTo>
                    <a:pt x="54590" y="5993"/>
                  </a:lnTo>
                  <a:cubicBezTo>
                    <a:pt x="64733" y="3573"/>
                    <a:pt x="75221" y="1268"/>
                    <a:pt x="82597" y="0"/>
                  </a:cubicBezTo>
                  <a:close/>
                </a:path>
              </a:pathLst>
            </a:custGeom>
            <a:solidFill>
              <a:srgbClr val="BC6009"/>
            </a:solidFill>
            <a:ln w="11479" cap="flat">
              <a:noFill/>
              <a:prstDash val="solid"/>
              <a:miter/>
            </a:ln>
          </p:spPr>
          <p:txBody>
            <a:bodyPr/>
            <a:lstStyle/>
            <a:p>
              <a:endParaRPr lang="en-US"/>
            </a:p>
          </p:txBody>
        </p:sp>
        <p:sp>
          <p:nvSpPr>
            <p:cNvPr id="1811" name="Freeform: Shape 1810">
              <a:extLst>
                <a:ext uri="{FF2B5EF4-FFF2-40B4-BE49-F238E27FC236}">
                  <a16:creationId xmlns:a16="http://schemas.microsoft.com/office/drawing/2014/main" id="{D45A0984-D646-42DC-7CC1-8D3903E62709}"/>
                </a:ext>
              </a:extLst>
            </p:cNvPr>
            <p:cNvSpPr/>
            <p:nvPr/>
          </p:nvSpPr>
          <p:spPr>
            <a:xfrm>
              <a:off x="10565916" y="3324306"/>
              <a:ext cx="56032" cy="75793"/>
            </a:xfrm>
            <a:custGeom>
              <a:avLst/>
              <a:gdLst>
                <a:gd name="csX0" fmla="*/ 25932 w 56032"/>
                <a:gd name="csY0" fmla="*/ 0 h 75793"/>
                <a:gd name="csX1" fmla="*/ 43565 w 56032"/>
                <a:gd name="csY1" fmla="*/ 15098 h 75793"/>
                <a:gd name="csX2" fmla="*/ 54860 w 56032"/>
                <a:gd name="csY2" fmla="*/ 36650 h 75793"/>
                <a:gd name="csX3" fmla="*/ 55206 w 56032"/>
                <a:gd name="csY3" fmla="*/ 44142 h 75793"/>
                <a:gd name="csX4" fmla="*/ 34921 w 56032"/>
                <a:gd name="csY4" fmla="*/ 69843 h 75793"/>
                <a:gd name="csX5" fmla="*/ 34576 w 56032"/>
                <a:gd name="csY5" fmla="*/ 60277 h 75793"/>
                <a:gd name="csX6" fmla="*/ 38264 w 56032"/>
                <a:gd name="csY6" fmla="*/ 32271 h 75793"/>
                <a:gd name="csX7" fmla="*/ 0 w 56032"/>
                <a:gd name="csY7" fmla="*/ 0 h 75793"/>
                <a:gd name="csX8" fmla="*/ 25932 w 56032"/>
                <a:gd name="csY8" fmla="*/ 0 h 75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6032" h="75793">
                  <a:moveTo>
                    <a:pt x="25932" y="0"/>
                  </a:moveTo>
                  <a:lnTo>
                    <a:pt x="43565" y="15098"/>
                  </a:lnTo>
                  <a:lnTo>
                    <a:pt x="54860" y="36650"/>
                  </a:lnTo>
                  <a:lnTo>
                    <a:pt x="55206" y="44142"/>
                  </a:lnTo>
                  <a:cubicBezTo>
                    <a:pt x="58548" y="74338"/>
                    <a:pt x="51748" y="82982"/>
                    <a:pt x="34921" y="69843"/>
                  </a:cubicBezTo>
                  <a:cubicBezTo>
                    <a:pt x="27315" y="67307"/>
                    <a:pt x="27315" y="64196"/>
                    <a:pt x="34576" y="60277"/>
                  </a:cubicBezTo>
                  <a:cubicBezTo>
                    <a:pt x="40223" y="59125"/>
                    <a:pt x="44026" y="37111"/>
                    <a:pt x="38264" y="32271"/>
                  </a:cubicBezTo>
                  <a:lnTo>
                    <a:pt x="0" y="0"/>
                  </a:lnTo>
                  <a:lnTo>
                    <a:pt x="25932" y="0"/>
                  </a:lnTo>
                  <a:close/>
                </a:path>
              </a:pathLst>
            </a:custGeom>
            <a:solidFill>
              <a:srgbClr val="1B6E7D"/>
            </a:solidFill>
            <a:ln w="11479" cap="flat">
              <a:noFill/>
              <a:prstDash val="solid"/>
              <a:miter/>
            </a:ln>
          </p:spPr>
          <p:txBody>
            <a:bodyPr/>
            <a:lstStyle/>
            <a:p>
              <a:endParaRPr lang="en-US"/>
            </a:p>
          </p:txBody>
        </p:sp>
        <p:sp>
          <p:nvSpPr>
            <p:cNvPr id="1812" name="Freeform: Shape 1811">
              <a:extLst>
                <a:ext uri="{FF2B5EF4-FFF2-40B4-BE49-F238E27FC236}">
                  <a16:creationId xmlns:a16="http://schemas.microsoft.com/office/drawing/2014/main" id="{19BC0A01-2D67-6C75-07AE-B313425F728D}"/>
                </a:ext>
              </a:extLst>
            </p:cNvPr>
            <p:cNvSpPr/>
            <p:nvPr/>
          </p:nvSpPr>
          <p:spPr>
            <a:xfrm>
              <a:off x="10931912" y="3732184"/>
              <a:ext cx="68035" cy="144549"/>
            </a:xfrm>
            <a:custGeom>
              <a:avLst/>
              <a:gdLst>
                <a:gd name="csX0" fmla="*/ 65625 w 68035"/>
                <a:gd name="csY0" fmla="*/ 22820 h 144549"/>
                <a:gd name="csX1" fmla="*/ 66432 w 68035"/>
                <a:gd name="csY1" fmla="*/ 90819 h 144549"/>
                <a:gd name="csX2" fmla="*/ 37964 w 68035"/>
                <a:gd name="csY2" fmla="*/ 126547 h 144549"/>
                <a:gd name="csX3" fmla="*/ 23327 w 68035"/>
                <a:gd name="csY3" fmla="*/ 133808 h 144549"/>
                <a:gd name="csX4" fmla="*/ 13761 w 68035"/>
                <a:gd name="csY4" fmla="*/ 118710 h 144549"/>
                <a:gd name="csX5" fmla="*/ 46 w 68035"/>
                <a:gd name="csY5" fmla="*/ 461 h 144549"/>
                <a:gd name="csX6" fmla="*/ 6616 w 68035"/>
                <a:gd name="csY6" fmla="*/ 0 h 144549"/>
                <a:gd name="csX7" fmla="*/ 29090 w 68035"/>
                <a:gd name="csY7" fmla="*/ 20284 h 144549"/>
                <a:gd name="csX8" fmla="*/ 65625 w 68035"/>
                <a:gd name="csY8" fmla="*/ 22820 h 1445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035" h="144549">
                  <a:moveTo>
                    <a:pt x="65625" y="22820"/>
                  </a:moveTo>
                  <a:lnTo>
                    <a:pt x="66432" y="90819"/>
                  </a:lnTo>
                  <a:cubicBezTo>
                    <a:pt x="71272" y="115137"/>
                    <a:pt x="66086" y="137035"/>
                    <a:pt x="37964" y="126547"/>
                  </a:cubicBezTo>
                  <a:cubicBezTo>
                    <a:pt x="47069" y="147754"/>
                    <a:pt x="39117" y="150289"/>
                    <a:pt x="23327" y="133808"/>
                  </a:cubicBezTo>
                  <a:cubicBezTo>
                    <a:pt x="9036" y="143835"/>
                    <a:pt x="-645" y="131849"/>
                    <a:pt x="13761" y="118710"/>
                  </a:cubicBezTo>
                  <a:cubicBezTo>
                    <a:pt x="2466" y="81599"/>
                    <a:pt x="-415" y="37342"/>
                    <a:pt x="46" y="461"/>
                  </a:cubicBezTo>
                  <a:lnTo>
                    <a:pt x="6616" y="0"/>
                  </a:lnTo>
                  <a:lnTo>
                    <a:pt x="29090" y="20284"/>
                  </a:lnTo>
                  <a:cubicBezTo>
                    <a:pt x="36812" y="27200"/>
                    <a:pt x="55713" y="29274"/>
                    <a:pt x="65625" y="22820"/>
                  </a:cubicBezTo>
                  <a:close/>
                </a:path>
              </a:pathLst>
            </a:custGeom>
            <a:solidFill>
              <a:srgbClr val="53B055"/>
            </a:solidFill>
            <a:ln w="11479" cap="flat">
              <a:noFill/>
              <a:prstDash val="solid"/>
              <a:miter/>
            </a:ln>
          </p:spPr>
          <p:txBody>
            <a:bodyPr/>
            <a:lstStyle/>
            <a:p>
              <a:endParaRPr lang="en-US"/>
            </a:p>
          </p:txBody>
        </p:sp>
        <p:sp>
          <p:nvSpPr>
            <p:cNvPr id="1813" name="Freeform: Shape 1812">
              <a:extLst>
                <a:ext uri="{FF2B5EF4-FFF2-40B4-BE49-F238E27FC236}">
                  <a16:creationId xmlns:a16="http://schemas.microsoft.com/office/drawing/2014/main" id="{0250857B-4937-A542-A28E-80B91522D0B7}"/>
                </a:ext>
              </a:extLst>
            </p:cNvPr>
            <p:cNvSpPr/>
            <p:nvPr/>
          </p:nvSpPr>
          <p:spPr>
            <a:xfrm>
              <a:off x="10969441" y="3823003"/>
              <a:ext cx="80881" cy="112923"/>
            </a:xfrm>
            <a:custGeom>
              <a:avLst/>
              <a:gdLst>
                <a:gd name="csX0" fmla="*/ 80766 w 80881"/>
                <a:gd name="csY0" fmla="*/ 107070 h 112923"/>
                <a:gd name="csX1" fmla="*/ 3317 w 80881"/>
                <a:gd name="csY1" fmla="*/ 95083 h 112923"/>
                <a:gd name="csX2" fmla="*/ 550 w 80881"/>
                <a:gd name="csY2" fmla="*/ 35728 h 112923"/>
                <a:gd name="csX3" fmla="*/ 29018 w 80881"/>
                <a:gd name="csY3" fmla="*/ 0 h 112923"/>
                <a:gd name="csX4" fmla="*/ 59099 w 80881"/>
                <a:gd name="csY4" fmla="*/ 71457 h 112923"/>
                <a:gd name="csX5" fmla="*/ 80882 w 80881"/>
                <a:gd name="csY5" fmla="*/ 106954 h 112923"/>
              </a:gdLst>
              <a:ahLst/>
              <a:cxnLst>
                <a:cxn ang="0">
                  <a:pos x="csX0" y="csY0"/>
                </a:cxn>
                <a:cxn ang="0">
                  <a:pos x="csX1" y="csY1"/>
                </a:cxn>
                <a:cxn ang="0">
                  <a:pos x="csX2" y="csY2"/>
                </a:cxn>
                <a:cxn ang="0">
                  <a:pos x="csX3" y="csY3"/>
                </a:cxn>
                <a:cxn ang="0">
                  <a:pos x="csX4" y="csY4"/>
                </a:cxn>
                <a:cxn ang="0">
                  <a:pos x="csX5" y="csY5"/>
                </a:cxn>
              </a:cxnLst>
              <a:rect l="l" t="t" r="r" b="b"/>
              <a:pathLst>
                <a:path w="80881" h="112923">
                  <a:moveTo>
                    <a:pt x="80766" y="107070"/>
                  </a:moveTo>
                  <a:cubicBezTo>
                    <a:pt x="63709" y="117673"/>
                    <a:pt x="12191" y="113985"/>
                    <a:pt x="3317" y="95083"/>
                  </a:cubicBezTo>
                  <a:cubicBezTo>
                    <a:pt x="205" y="77911"/>
                    <a:pt x="-717" y="58087"/>
                    <a:pt x="550" y="35728"/>
                  </a:cubicBezTo>
                  <a:lnTo>
                    <a:pt x="29018" y="0"/>
                  </a:lnTo>
                  <a:lnTo>
                    <a:pt x="59099" y="71457"/>
                  </a:lnTo>
                  <a:cubicBezTo>
                    <a:pt x="66014" y="87938"/>
                    <a:pt x="68088" y="102921"/>
                    <a:pt x="80882" y="106954"/>
                  </a:cubicBezTo>
                  <a:close/>
                </a:path>
              </a:pathLst>
            </a:custGeom>
            <a:solidFill>
              <a:srgbClr val="51AF54"/>
            </a:solidFill>
            <a:ln w="11479" cap="flat">
              <a:noFill/>
              <a:prstDash val="solid"/>
              <a:miter/>
            </a:ln>
          </p:spPr>
          <p:txBody>
            <a:bodyPr/>
            <a:lstStyle/>
            <a:p>
              <a:endParaRPr lang="en-US"/>
            </a:p>
          </p:txBody>
        </p:sp>
        <p:sp>
          <p:nvSpPr>
            <p:cNvPr id="1814" name="Freeform: Shape 1813">
              <a:extLst>
                <a:ext uri="{FF2B5EF4-FFF2-40B4-BE49-F238E27FC236}">
                  <a16:creationId xmlns:a16="http://schemas.microsoft.com/office/drawing/2014/main" id="{ECFFE08D-1677-1DC6-5BB8-C5E50171988B}"/>
                </a:ext>
              </a:extLst>
            </p:cNvPr>
            <p:cNvSpPr/>
            <p:nvPr/>
          </p:nvSpPr>
          <p:spPr>
            <a:xfrm>
              <a:off x="10949003" y="3905955"/>
              <a:ext cx="117684" cy="44920"/>
            </a:xfrm>
            <a:custGeom>
              <a:avLst/>
              <a:gdLst>
                <a:gd name="csX0" fmla="*/ 101205 w 117684"/>
                <a:gd name="csY0" fmla="*/ 24118 h 44920"/>
                <a:gd name="csX1" fmla="*/ 108927 w 117684"/>
                <a:gd name="csY1" fmla="*/ 23426 h 44920"/>
                <a:gd name="csX2" fmla="*/ 117340 w 117684"/>
                <a:gd name="csY2" fmla="*/ 20430 h 44920"/>
                <a:gd name="csX3" fmla="*/ 117340 w 117684"/>
                <a:gd name="csY3" fmla="*/ 29881 h 44920"/>
                <a:gd name="csX4" fmla="*/ 116188 w 117684"/>
                <a:gd name="csY4" fmla="*/ 42674 h 44920"/>
                <a:gd name="csX5" fmla="*/ 11999 w 117684"/>
                <a:gd name="csY5" fmla="*/ 28728 h 44920"/>
                <a:gd name="csX6" fmla="*/ 13843 w 117684"/>
                <a:gd name="csY6" fmla="*/ 12593 h 44920"/>
                <a:gd name="csX7" fmla="*/ 23755 w 117684"/>
                <a:gd name="csY7" fmla="*/ 12132 h 44920"/>
                <a:gd name="csX8" fmla="*/ 61097 w 117684"/>
                <a:gd name="csY8" fmla="*/ 18932 h 44920"/>
                <a:gd name="csX9" fmla="*/ 101205 w 117684"/>
                <a:gd name="csY9" fmla="*/ 24118 h 449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7684" h="44920">
                  <a:moveTo>
                    <a:pt x="101205" y="24118"/>
                  </a:moveTo>
                  <a:cubicBezTo>
                    <a:pt x="103740" y="24118"/>
                    <a:pt x="107083" y="24118"/>
                    <a:pt x="108927" y="23426"/>
                  </a:cubicBezTo>
                  <a:lnTo>
                    <a:pt x="117340" y="20430"/>
                  </a:lnTo>
                  <a:lnTo>
                    <a:pt x="117340" y="29881"/>
                  </a:lnTo>
                  <a:cubicBezTo>
                    <a:pt x="117916" y="36680"/>
                    <a:pt x="117916" y="42097"/>
                    <a:pt x="116188" y="42674"/>
                  </a:cubicBezTo>
                  <a:cubicBezTo>
                    <a:pt x="99822" y="48667"/>
                    <a:pt x="25714" y="42213"/>
                    <a:pt x="11999" y="28728"/>
                  </a:cubicBezTo>
                  <a:cubicBezTo>
                    <a:pt x="-5289" y="27575"/>
                    <a:pt x="-3214" y="14206"/>
                    <a:pt x="13843" y="12593"/>
                  </a:cubicBezTo>
                  <a:cubicBezTo>
                    <a:pt x="11538" y="-4004"/>
                    <a:pt x="18223" y="-4234"/>
                    <a:pt x="23755" y="12132"/>
                  </a:cubicBezTo>
                  <a:lnTo>
                    <a:pt x="61097" y="18932"/>
                  </a:lnTo>
                  <a:cubicBezTo>
                    <a:pt x="75964" y="21582"/>
                    <a:pt x="90141" y="23887"/>
                    <a:pt x="101205" y="24118"/>
                  </a:cubicBezTo>
                  <a:close/>
                </a:path>
              </a:pathLst>
            </a:custGeom>
            <a:solidFill>
              <a:srgbClr val="73B54A"/>
            </a:solidFill>
            <a:ln w="11479" cap="flat">
              <a:noFill/>
              <a:prstDash val="solid"/>
              <a:miter/>
            </a:ln>
          </p:spPr>
          <p:txBody>
            <a:bodyPr/>
            <a:lstStyle/>
            <a:p>
              <a:endParaRPr lang="en-US"/>
            </a:p>
          </p:txBody>
        </p:sp>
        <p:sp>
          <p:nvSpPr>
            <p:cNvPr id="1815" name="Freeform: Shape 1814">
              <a:extLst>
                <a:ext uri="{FF2B5EF4-FFF2-40B4-BE49-F238E27FC236}">
                  <a16:creationId xmlns:a16="http://schemas.microsoft.com/office/drawing/2014/main" id="{845BD70C-6BED-69AF-0A69-F4D70242F875}"/>
                </a:ext>
              </a:extLst>
            </p:cNvPr>
            <p:cNvSpPr/>
            <p:nvPr/>
          </p:nvSpPr>
          <p:spPr>
            <a:xfrm>
              <a:off x="10089109" y="3324190"/>
              <a:ext cx="44519" cy="51138"/>
            </a:xfrm>
            <a:custGeom>
              <a:avLst/>
              <a:gdLst>
                <a:gd name="csX0" fmla="*/ 36773 w 44519"/>
                <a:gd name="csY0" fmla="*/ 17288 h 51138"/>
                <a:gd name="csX1" fmla="*/ 18102 w 44519"/>
                <a:gd name="csY1" fmla="*/ 50250 h 51138"/>
                <a:gd name="csX2" fmla="*/ 16719 w 44519"/>
                <a:gd name="csY2" fmla="*/ 18440 h 51138"/>
                <a:gd name="csX3" fmla="*/ 16143 w 44519"/>
                <a:gd name="csY3" fmla="*/ 9566 h 51138"/>
                <a:gd name="csX4" fmla="*/ 36773 w 44519"/>
                <a:gd name="csY4" fmla="*/ 0 h 51138"/>
                <a:gd name="csX5" fmla="*/ 36773 w 44519"/>
                <a:gd name="csY5" fmla="*/ 17173 h 51138"/>
              </a:gdLst>
              <a:ahLst/>
              <a:cxnLst>
                <a:cxn ang="0">
                  <a:pos x="csX0" y="csY0"/>
                </a:cxn>
                <a:cxn ang="0">
                  <a:pos x="csX1" y="csY1"/>
                </a:cxn>
                <a:cxn ang="0">
                  <a:pos x="csX2" y="csY2"/>
                </a:cxn>
                <a:cxn ang="0">
                  <a:pos x="csX3" y="csY3"/>
                </a:cxn>
                <a:cxn ang="0">
                  <a:pos x="csX4" y="csY4"/>
                </a:cxn>
                <a:cxn ang="0">
                  <a:pos x="csX5" y="csY5"/>
                </a:cxn>
              </a:cxnLst>
              <a:rect l="l" t="t" r="r" b="b"/>
              <a:pathLst>
                <a:path w="44519" h="51138">
                  <a:moveTo>
                    <a:pt x="36773" y="17288"/>
                  </a:moveTo>
                  <a:cubicBezTo>
                    <a:pt x="51756" y="37918"/>
                    <a:pt x="44725" y="55321"/>
                    <a:pt x="18102" y="50250"/>
                  </a:cubicBezTo>
                  <a:cubicBezTo>
                    <a:pt x="-10250" y="51057"/>
                    <a:pt x="-1030" y="33769"/>
                    <a:pt x="16719" y="18440"/>
                  </a:cubicBezTo>
                  <a:lnTo>
                    <a:pt x="16143" y="9566"/>
                  </a:lnTo>
                  <a:lnTo>
                    <a:pt x="36773" y="0"/>
                  </a:lnTo>
                  <a:lnTo>
                    <a:pt x="36773" y="17173"/>
                  </a:lnTo>
                  <a:close/>
                </a:path>
              </a:pathLst>
            </a:custGeom>
            <a:solidFill>
              <a:srgbClr val="904B05"/>
            </a:solidFill>
            <a:ln w="11479" cap="flat">
              <a:noFill/>
              <a:prstDash val="solid"/>
              <a:miter/>
            </a:ln>
          </p:spPr>
          <p:txBody>
            <a:bodyPr/>
            <a:lstStyle/>
            <a:p>
              <a:endParaRPr lang="en-US"/>
            </a:p>
          </p:txBody>
        </p:sp>
        <p:sp>
          <p:nvSpPr>
            <p:cNvPr id="1816" name="Freeform: Shape 1815">
              <a:extLst>
                <a:ext uri="{FF2B5EF4-FFF2-40B4-BE49-F238E27FC236}">
                  <a16:creationId xmlns:a16="http://schemas.microsoft.com/office/drawing/2014/main" id="{81C77CCD-45B9-F836-ED2E-404F21A841A4}"/>
                </a:ext>
              </a:extLst>
            </p:cNvPr>
            <p:cNvSpPr/>
            <p:nvPr/>
          </p:nvSpPr>
          <p:spPr>
            <a:xfrm>
              <a:off x="10950858" y="3934568"/>
              <a:ext cx="124128" cy="26969"/>
            </a:xfrm>
            <a:custGeom>
              <a:avLst/>
              <a:gdLst>
                <a:gd name="csX0" fmla="*/ 115485 w 124128"/>
                <a:gd name="csY0" fmla="*/ 1153 h 26969"/>
                <a:gd name="csX1" fmla="*/ 124128 w 124128"/>
                <a:gd name="csY1" fmla="*/ 1153 h 26969"/>
                <a:gd name="csX2" fmla="*/ 124128 w 124128"/>
                <a:gd name="csY2" fmla="*/ 26969 h 26969"/>
                <a:gd name="csX3" fmla="*/ 46448 w 124128"/>
                <a:gd name="csY3" fmla="*/ 18325 h 26969"/>
                <a:gd name="csX4" fmla="*/ 12679 w 124128"/>
                <a:gd name="csY4" fmla="*/ 11064 h 26969"/>
                <a:gd name="csX5" fmla="*/ 10144 w 124128"/>
                <a:gd name="csY5" fmla="*/ 0 h 26969"/>
                <a:gd name="csX6" fmla="*/ 115485 w 124128"/>
                <a:gd name="csY6" fmla="*/ 1037 h 269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4128" h="26969">
                  <a:moveTo>
                    <a:pt x="115485" y="1153"/>
                  </a:moveTo>
                  <a:lnTo>
                    <a:pt x="124128" y="1153"/>
                  </a:lnTo>
                  <a:lnTo>
                    <a:pt x="124128" y="26969"/>
                  </a:lnTo>
                  <a:cubicBezTo>
                    <a:pt x="102691" y="19247"/>
                    <a:pt x="71228" y="17518"/>
                    <a:pt x="46448" y="18325"/>
                  </a:cubicBezTo>
                  <a:cubicBezTo>
                    <a:pt x="44950" y="33078"/>
                    <a:pt x="16367" y="23742"/>
                    <a:pt x="12679" y="11064"/>
                  </a:cubicBezTo>
                  <a:cubicBezTo>
                    <a:pt x="-3110" y="15329"/>
                    <a:pt x="-4378" y="8874"/>
                    <a:pt x="10144" y="0"/>
                  </a:cubicBezTo>
                  <a:cubicBezTo>
                    <a:pt x="45411" y="8529"/>
                    <a:pt x="83329" y="15329"/>
                    <a:pt x="115485" y="1037"/>
                  </a:cubicBezTo>
                  <a:close/>
                </a:path>
              </a:pathLst>
            </a:custGeom>
            <a:solidFill>
              <a:srgbClr val="8ABD42"/>
            </a:solidFill>
            <a:ln w="11479" cap="flat">
              <a:noFill/>
              <a:prstDash val="solid"/>
              <a:miter/>
            </a:ln>
          </p:spPr>
          <p:txBody>
            <a:bodyPr/>
            <a:lstStyle/>
            <a:p>
              <a:endParaRPr lang="en-US"/>
            </a:p>
          </p:txBody>
        </p:sp>
        <p:sp>
          <p:nvSpPr>
            <p:cNvPr id="1817" name="Freeform: Shape 1816">
              <a:extLst>
                <a:ext uri="{FF2B5EF4-FFF2-40B4-BE49-F238E27FC236}">
                  <a16:creationId xmlns:a16="http://schemas.microsoft.com/office/drawing/2014/main" id="{C340D82B-2F72-48B2-2BF3-51195C3413C6}"/>
                </a:ext>
              </a:extLst>
            </p:cNvPr>
            <p:cNvSpPr/>
            <p:nvPr/>
          </p:nvSpPr>
          <p:spPr>
            <a:xfrm>
              <a:off x="10658068" y="3410169"/>
              <a:ext cx="75425" cy="85660"/>
            </a:xfrm>
            <a:custGeom>
              <a:avLst/>
              <a:gdLst>
                <a:gd name="csX0" fmla="*/ 75425 w 75425"/>
                <a:gd name="csY0" fmla="*/ 23857 h 85660"/>
                <a:gd name="csX1" fmla="*/ 64015 w 75425"/>
                <a:gd name="csY1" fmla="*/ 84941 h 85660"/>
                <a:gd name="csX2" fmla="*/ 31168 w 75425"/>
                <a:gd name="csY2" fmla="*/ 60047 h 85660"/>
                <a:gd name="csX3" fmla="*/ 19873 w 75425"/>
                <a:gd name="csY3" fmla="*/ 51979 h 85660"/>
                <a:gd name="csX4" fmla="*/ 5006 w 75425"/>
                <a:gd name="csY4" fmla="*/ 34806 h 85660"/>
                <a:gd name="csX5" fmla="*/ 3853 w 75425"/>
                <a:gd name="csY5" fmla="*/ 0 h 85660"/>
                <a:gd name="csX6" fmla="*/ 45459 w 75425"/>
                <a:gd name="csY6" fmla="*/ 13369 h 85660"/>
                <a:gd name="csX7" fmla="*/ 75310 w 75425"/>
                <a:gd name="csY7" fmla="*/ 23973 h 856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5425" h="85660">
                  <a:moveTo>
                    <a:pt x="75425" y="23857"/>
                  </a:moveTo>
                  <a:cubicBezTo>
                    <a:pt x="74388" y="39532"/>
                    <a:pt x="69432" y="68690"/>
                    <a:pt x="64015" y="84941"/>
                  </a:cubicBezTo>
                  <a:cubicBezTo>
                    <a:pt x="55256" y="88283"/>
                    <a:pt x="44307" y="79985"/>
                    <a:pt x="31168" y="60047"/>
                  </a:cubicBezTo>
                  <a:cubicBezTo>
                    <a:pt x="23792" y="59240"/>
                    <a:pt x="19989" y="56474"/>
                    <a:pt x="19873" y="51979"/>
                  </a:cubicBezTo>
                  <a:cubicBezTo>
                    <a:pt x="7657" y="47715"/>
                    <a:pt x="2701" y="41952"/>
                    <a:pt x="5006" y="34806"/>
                  </a:cubicBezTo>
                  <a:cubicBezTo>
                    <a:pt x="-65" y="22935"/>
                    <a:pt x="-2601" y="8068"/>
                    <a:pt x="3853" y="0"/>
                  </a:cubicBezTo>
                  <a:lnTo>
                    <a:pt x="45459" y="13369"/>
                  </a:lnTo>
                  <a:cubicBezTo>
                    <a:pt x="57100" y="17057"/>
                    <a:pt x="67703" y="20284"/>
                    <a:pt x="75310" y="23973"/>
                  </a:cubicBezTo>
                  <a:close/>
                </a:path>
              </a:pathLst>
            </a:custGeom>
            <a:solidFill>
              <a:srgbClr val="D9441A"/>
            </a:solidFill>
            <a:ln w="11479" cap="flat">
              <a:noFill/>
              <a:prstDash val="solid"/>
              <a:miter/>
            </a:ln>
          </p:spPr>
          <p:txBody>
            <a:bodyPr/>
            <a:lstStyle/>
            <a:p>
              <a:endParaRPr lang="en-US"/>
            </a:p>
          </p:txBody>
        </p:sp>
        <p:sp>
          <p:nvSpPr>
            <p:cNvPr id="1818" name="Freeform: Shape 1817">
              <a:extLst>
                <a:ext uri="{FF2B5EF4-FFF2-40B4-BE49-F238E27FC236}">
                  <a16:creationId xmlns:a16="http://schemas.microsoft.com/office/drawing/2014/main" id="{BD21605A-24B3-24F1-6AE7-506C8DC59849}"/>
                </a:ext>
              </a:extLst>
            </p:cNvPr>
            <p:cNvSpPr/>
            <p:nvPr/>
          </p:nvSpPr>
          <p:spPr>
            <a:xfrm>
              <a:off x="10612666" y="3485559"/>
              <a:ext cx="154575" cy="137874"/>
            </a:xfrm>
            <a:custGeom>
              <a:avLst/>
              <a:gdLst>
                <a:gd name="csX0" fmla="*/ 91323 w 154575"/>
                <a:gd name="csY0" fmla="*/ 28222 h 137874"/>
                <a:gd name="csX1" fmla="*/ 102617 w 154575"/>
                <a:gd name="csY1" fmla="*/ 36635 h 137874"/>
                <a:gd name="csX2" fmla="*/ 126590 w 154575"/>
                <a:gd name="csY2" fmla="*/ 54154 h 137874"/>
                <a:gd name="csX3" fmla="*/ 131892 w 154575"/>
                <a:gd name="csY3" fmla="*/ 60723 h 137874"/>
                <a:gd name="csX4" fmla="*/ 153789 w 154575"/>
                <a:gd name="csY4" fmla="*/ 119617 h 137874"/>
                <a:gd name="csX5" fmla="*/ 100082 w 154575"/>
                <a:gd name="csY5" fmla="*/ 131257 h 137874"/>
                <a:gd name="csX6" fmla="*/ 81641 w 154575"/>
                <a:gd name="csY6" fmla="*/ 128952 h 137874"/>
                <a:gd name="csX7" fmla="*/ 58130 w 154575"/>
                <a:gd name="csY7" fmla="*/ 88153 h 137874"/>
                <a:gd name="csX8" fmla="*/ 56977 w 154575"/>
                <a:gd name="csY8" fmla="*/ 71326 h 137874"/>
                <a:gd name="csX9" fmla="*/ 47872 w 154575"/>
                <a:gd name="csY9" fmla="*/ 72018 h 137874"/>
                <a:gd name="csX10" fmla="*/ 20788 w 154575"/>
                <a:gd name="csY10" fmla="*/ 43550 h 137874"/>
                <a:gd name="csX11" fmla="*/ 14910 w 154575"/>
                <a:gd name="csY11" fmla="*/ 12547 h 137874"/>
                <a:gd name="csX12" fmla="*/ 25052 w 154575"/>
                <a:gd name="csY12" fmla="*/ 9090 h 137874"/>
                <a:gd name="csX13" fmla="*/ 91553 w 154575"/>
                <a:gd name="csY13" fmla="*/ 28222 h 137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4575" h="137874">
                  <a:moveTo>
                    <a:pt x="91323" y="28222"/>
                  </a:moveTo>
                  <a:cubicBezTo>
                    <a:pt x="95241" y="25801"/>
                    <a:pt x="98929" y="28567"/>
                    <a:pt x="102617" y="36635"/>
                  </a:cubicBezTo>
                  <a:cubicBezTo>
                    <a:pt x="109994" y="28222"/>
                    <a:pt x="117946" y="34100"/>
                    <a:pt x="126590" y="54154"/>
                  </a:cubicBezTo>
                  <a:cubicBezTo>
                    <a:pt x="128203" y="55306"/>
                    <a:pt x="130509" y="58994"/>
                    <a:pt x="131892" y="60723"/>
                  </a:cubicBezTo>
                  <a:cubicBezTo>
                    <a:pt x="140766" y="67869"/>
                    <a:pt x="158515" y="109359"/>
                    <a:pt x="153789" y="119617"/>
                  </a:cubicBezTo>
                  <a:cubicBezTo>
                    <a:pt x="143301" y="142091"/>
                    <a:pt x="119214" y="141054"/>
                    <a:pt x="100082" y="131257"/>
                  </a:cubicBezTo>
                  <a:cubicBezTo>
                    <a:pt x="97431" y="138864"/>
                    <a:pt x="85214" y="136790"/>
                    <a:pt x="81641" y="128952"/>
                  </a:cubicBezTo>
                  <a:cubicBezTo>
                    <a:pt x="56747" y="126302"/>
                    <a:pt x="39228" y="109820"/>
                    <a:pt x="58130" y="88153"/>
                  </a:cubicBezTo>
                  <a:cubicBezTo>
                    <a:pt x="73113" y="63719"/>
                    <a:pt x="72652" y="58187"/>
                    <a:pt x="56977" y="71326"/>
                  </a:cubicBezTo>
                  <a:lnTo>
                    <a:pt x="47872" y="72018"/>
                  </a:lnTo>
                  <a:cubicBezTo>
                    <a:pt x="44184" y="60608"/>
                    <a:pt x="35195" y="51157"/>
                    <a:pt x="20788" y="43550"/>
                  </a:cubicBezTo>
                  <a:cubicBezTo>
                    <a:pt x="-4683" y="47238"/>
                    <a:pt x="-6873" y="23381"/>
                    <a:pt x="14910" y="12547"/>
                  </a:cubicBezTo>
                  <a:cubicBezTo>
                    <a:pt x="8341" y="-2435"/>
                    <a:pt x="14910" y="-4510"/>
                    <a:pt x="25052" y="9090"/>
                  </a:cubicBezTo>
                  <a:cubicBezTo>
                    <a:pt x="46835" y="-10388"/>
                    <a:pt x="73113" y="10012"/>
                    <a:pt x="91553" y="28222"/>
                  </a:cubicBezTo>
                  <a:close/>
                </a:path>
              </a:pathLst>
            </a:custGeom>
            <a:solidFill>
              <a:srgbClr val="46AC52"/>
            </a:solidFill>
            <a:ln w="11479" cap="flat">
              <a:noFill/>
              <a:prstDash val="solid"/>
              <a:miter/>
            </a:ln>
          </p:spPr>
          <p:txBody>
            <a:bodyPr/>
            <a:lstStyle/>
            <a:p>
              <a:endParaRPr lang="en-US"/>
            </a:p>
          </p:txBody>
        </p:sp>
        <p:sp>
          <p:nvSpPr>
            <p:cNvPr id="1819" name="Freeform: Shape 1818">
              <a:extLst>
                <a:ext uri="{FF2B5EF4-FFF2-40B4-BE49-F238E27FC236}">
                  <a16:creationId xmlns:a16="http://schemas.microsoft.com/office/drawing/2014/main" id="{63F0F37B-889D-92A8-0E93-FBE176E2FAF0}"/>
                </a:ext>
              </a:extLst>
            </p:cNvPr>
            <p:cNvSpPr/>
            <p:nvPr/>
          </p:nvSpPr>
          <p:spPr>
            <a:xfrm>
              <a:off x="10707057" y="3545821"/>
              <a:ext cx="90338" cy="111545"/>
            </a:xfrm>
            <a:custGeom>
              <a:avLst/>
              <a:gdLst>
                <a:gd name="csX0" fmla="*/ 73805 w 90338"/>
                <a:gd name="csY0" fmla="*/ 44718 h 111545"/>
                <a:gd name="csX1" fmla="*/ 84639 w 90338"/>
                <a:gd name="csY1" fmla="*/ 71111 h 111545"/>
                <a:gd name="csX2" fmla="*/ 41880 w 90338"/>
                <a:gd name="csY2" fmla="*/ 98541 h 111545"/>
                <a:gd name="csX3" fmla="*/ 25053 w 90338"/>
                <a:gd name="csY3" fmla="*/ 102805 h 111545"/>
                <a:gd name="csX4" fmla="*/ 14104 w 90338"/>
                <a:gd name="csY4" fmla="*/ 78948 h 111545"/>
                <a:gd name="csX5" fmla="*/ 5575 w 90338"/>
                <a:gd name="csY5" fmla="*/ 79985 h 111545"/>
                <a:gd name="csX6" fmla="*/ 5575 w 90338"/>
                <a:gd name="csY6" fmla="*/ 71111 h 111545"/>
                <a:gd name="csX7" fmla="*/ 43955 w 90338"/>
                <a:gd name="csY7" fmla="*/ 52440 h 111545"/>
                <a:gd name="csX8" fmla="*/ 37500 w 90338"/>
                <a:gd name="csY8" fmla="*/ 576 h 111545"/>
                <a:gd name="csX9" fmla="*/ 49717 w 90338"/>
                <a:gd name="csY9" fmla="*/ 0 h 111545"/>
                <a:gd name="csX10" fmla="*/ 73805 w 90338"/>
                <a:gd name="csY10" fmla="*/ 44718 h 1115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0338" h="111545">
                  <a:moveTo>
                    <a:pt x="73805" y="44718"/>
                  </a:moveTo>
                  <a:cubicBezTo>
                    <a:pt x="91323" y="37918"/>
                    <a:pt x="94896" y="60392"/>
                    <a:pt x="84639" y="71111"/>
                  </a:cubicBezTo>
                  <a:cubicBezTo>
                    <a:pt x="79337" y="83558"/>
                    <a:pt x="65046" y="92663"/>
                    <a:pt x="41880" y="98541"/>
                  </a:cubicBezTo>
                  <a:cubicBezTo>
                    <a:pt x="45914" y="112256"/>
                    <a:pt x="30816" y="117327"/>
                    <a:pt x="25053" y="102805"/>
                  </a:cubicBezTo>
                  <a:cubicBezTo>
                    <a:pt x="13989" y="98195"/>
                    <a:pt x="10301" y="90243"/>
                    <a:pt x="14104" y="78948"/>
                  </a:cubicBezTo>
                  <a:lnTo>
                    <a:pt x="5575" y="79985"/>
                  </a:lnTo>
                  <a:cubicBezTo>
                    <a:pt x="-1916" y="77450"/>
                    <a:pt x="-1801" y="74453"/>
                    <a:pt x="5575" y="71111"/>
                  </a:cubicBezTo>
                  <a:cubicBezTo>
                    <a:pt x="16755" y="71457"/>
                    <a:pt x="38999" y="62467"/>
                    <a:pt x="43955" y="52440"/>
                  </a:cubicBezTo>
                  <a:cubicBezTo>
                    <a:pt x="49602" y="40915"/>
                    <a:pt x="42110" y="14407"/>
                    <a:pt x="37500" y="576"/>
                  </a:cubicBezTo>
                  <a:lnTo>
                    <a:pt x="49717" y="0"/>
                  </a:lnTo>
                  <a:cubicBezTo>
                    <a:pt x="49602" y="16366"/>
                    <a:pt x="60551" y="36305"/>
                    <a:pt x="73805" y="44718"/>
                  </a:cubicBezTo>
                  <a:close/>
                </a:path>
              </a:pathLst>
            </a:custGeom>
            <a:solidFill>
              <a:srgbClr val="1E7D2B"/>
            </a:solidFill>
            <a:ln w="11479" cap="flat">
              <a:noFill/>
              <a:prstDash val="solid"/>
              <a:miter/>
            </a:ln>
          </p:spPr>
          <p:txBody>
            <a:bodyPr/>
            <a:lstStyle/>
            <a:p>
              <a:endParaRPr lang="en-US"/>
            </a:p>
          </p:txBody>
        </p:sp>
        <p:sp>
          <p:nvSpPr>
            <p:cNvPr id="1820" name="Freeform: Shape 1819">
              <a:extLst>
                <a:ext uri="{FF2B5EF4-FFF2-40B4-BE49-F238E27FC236}">
                  <a16:creationId xmlns:a16="http://schemas.microsoft.com/office/drawing/2014/main" id="{2DE4AF4E-C02F-F147-0111-BD73D487627F}"/>
                </a:ext>
              </a:extLst>
            </p:cNvPr>
            <p:cNvSpPr/>
            <p:nvPr/>
          </p:nvSpPr>
          <p:spPr>
            <a:xfrm>
              <a:off x="10689352" y="3470331"/>
              <a:ext cx="49904" cy="69382"/>
            </a:xfrm>
            <a:custGeom>
              <a:avLst/>
              <a:gdLst>
                <a:gd name="csX0" fmla="*/ 32847 w 49904"/>
                <a:gd name="csY0" fmla="*/ 24779 h 69382"/>
                <a:gd name="csX1" fmla="*/ 49904 w 49904"/>
                <a:gd name="csY1" fmla="*/ 69382 h 69382"/>
                <a:gd name="csX2" fmla="*/ 25932 w 49904"/>
                <a:gd name="csY2" fmla="*/ 51864 h 69382"/>
                <a:gd name="csX3" fmla="*/ 0 w 49904"/>
                <a:gd name="csY3" fmla="*/ 0 h 69382"/>
                <a:gd name="csX4" fmla="*/ 32847 w 49904"/>
                <a:gd name="csY4" fmla="*/ 24895 h 69382"/>
              </a:gdLst>
              <a:ahLst/>
              <a:cxnLst>
                <a:cxn ang="0">
                  <a:pos x="csX0" y="csY0"/>
                </a:cxn>
                <a:cxn ang="0">
                  <a:pos x="csX1" y="csY1"/>
                </a:cxn>
                <a:cxn ang="0">
                  <a:pos x="csX2" y="csY2"/>
                </a:cxn>
                <a:cxn ang="0">
                  <a:pos x="csX3" y="csY3"/>
                </a:cxn>
                <a:cxn ang="0">
                  <a:pos x="csX4" y="csY4"/>
                </a:cxn>
              </a:cxnLst>
              <a:rect l="l" t="t" r="r" b="b"/>
              <a:pathLst>
                <a:path w="49904" h="69382">
                  <a:moveTo>
                    <a:pt x="32847" y="24779"/>
                  </a:moveTo>
                  <a:cubicBezTo>
                    <a:pt x="40569" y="34345"/>
                    <a:pt x="47484" y="57281"/>
                    <a:pt x="49904" y="69382"/>
                  </a:cubicBezTo>
                  <a:lnTo>
                    <a:pt x="25932" y="51864"/>
                  </a:lnTo>
                  <a:cubicBezTo>
                    <a:pt x="10142" y="34461"/>
                    <a:pt x="1498" y="17173"/>
                    <a:pt x="0" y="0"/>
                  </a:cubicBezTo>
                  <a:cubicBezTo>
                    <a:pt x="8759" y="6339"/>
                    <a:pt x="26393" y="16827"/>
                    <a:pt x="32847" y="24895"/>
                  </a:cubicBezTo>
                  <a:close/>
                </a:path>
              </a:pathLst>
            </a:custGeom>
            <a:solidFill>
              <a:srgbClr val="1E985E"/>
            </a:solidFill>
            <a:ln w="11479" cap="flat">
              <a:noFill/>
              <a:prstDash val="solid"/>
              <a:miter/>
            </a:ln>
          </p:spPr>
          <p:txBody>
            <a:bodyPr/>
            <a:lstStyle/>
            <a:p>
              <a:endParaRPr lang="en-US"/>
            </a:p>
          </p:txBody>
        </p:sp>
        <p:sp>
          <p:nvSpPr>
            <p:cNvPr id="1821" name="Freeform: Shape 1820">
              <a:extLst>
                <a:ext uri="{FF2B5EF4-FFF2-40B4-BE49-F238E27FC236}">
                  <a16:creationId xmlns:a16="http://schemas.microsoft.com/office/drawing/2014/main" id="{F7B59A6A-1A40-7E99-3307-9308951A077B}"/>
                </a:ext>
              </a:extLst>
            </p:cNvPr>
            <p:cNvSpPr/>
            <p:nvPr/>
          </p:nvSpPr>
          <p:spPr>
            <a:xfrm>
              <a:off x="9883967" y="4091173"/>
              <a:ext cx="109417" cy="95337"/>
            </a:xfrm>
            <a:custGeom>
              <a:avLst/>
              <a:gdLst>
                <a:gd name="csX0" fmla="*/ 89090 w 109417"/>
                <a:gd name="csY0" fmla="*/ 25840 h 95337"/>
                <a:gd name="csX1" fmla="*/ 93931 w 109417"/>
                <a:gd name="csY1" fmla="*/ 40477 h 95337"/>
                <a:gd name="csX2" fmla="*/ 103842 w 109417"/>
                <a:gd name="csY2" fmla="*/ 85656 h 95337"/>
                <a:gd name="csX3" fmla="*/ 103842 w 109417"/>
                <a:gd name="csY3" fmla="*/ 94300 h 95337"/>
                <a:gd name="csX4" fmla="*/ 89666 w 109417"/>
                <a:gd name="csY4" fmla="*/ 95337 h 95337"/>
                <a:gd name="csX5" fmla="*/ 68460 w 109417"/>
                <a:gd name="csY5" fmla="*/ 83812 h 95337"/>
                <a:gd name="csX6" fmla="*/ 8874 w 109417"/>
                <a:gd name="csY6" fmla="*/ 34023 h 95337"/>
                <a:gd name="csX7" fmla="*/ 0 w 109417"/>
                <a:gd name="csY7" fmla="*/ 25609 h 95337"/>
                <a:gd name="csX8" fmla="*/ 32386 w 109417"/>
                <a:gd name="csY8" fmla="*/ 26416 h 95337"/>
                <a:gd name="csX9" fmla="*/ 44603 w 109417"/>
                <a:gd name="csY9" fmla="*/ 26416 h 95337"/>
                <a:gd name="csX10" fmla="*/ 70650 w 109417"/>
                <a:gd name="csY10" fmla="*/ 7515 h 95337"/>
                <a:gd name="csX11" fmla="*/ 88975 w 109417"/>
                <a:gd name="csY11" fmla="*/ 25725 h 95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9417" h="95337">
                  <a:moveTo>
                    <a:pt x="89090" y="25840"/>
                  </a:moveTo>
                  <a:cubicBezTo>
                    <a:pt x="111219" y="19731"/>
                    <a:pt x="112602" y="27453"/>
                    <a:pt x="93931" y="40477"/>
                  </a:cubicBezTo>
                  <a:cubicBezTo>
                    <a:pt x="77795" y="60992"/>
                    <a:pt x="79409" y="71595"/>
                    <a:pt x="103842" y="85656"/>
                  </a:cubicBezTo>
                  <a:cubicBezTo>
                    <a:pt x="111334" y="88076"/>
                    <a:pt x="111219" y="90957"/>
                    <a:pt x="103842" y="94300"/>
                  </a:cubicBezTo>
                  <a:lnTo>
                    <a:pt x="89666" y="95337"/>
                  </a:lnTo>
                  <a:lnTo>
                    <a:pt x="68460" y="83812"/>
                  </a:lnTo>
                  <a:cubicBezTo>
                    <a:pt x="53477" y="62951"/>
                    <a:pt x="33654" y="46240"/>
                    <a:pt x="8874" y="34023"/>
                  </a:cubicBezTo>
                  <a:cubicBezTo>
                    <a:pt x="6800" y="31948"/>
                    <a:pt x="2536" y="27338"/>
                    <a:pt x="0" y="25609"/>
                  </a:cubicBezTo>
                  <a:lnTo>
                    <a:pt x="32386" y="26416"/>
                  </a:lnTo>
                  <a:cubicBezTo>
                    <a:pt x="32847" y="9820"/>
                    <a:pt x="39416" y="10050"/>
                    <a:pt x="44603" y="26416"/>
                  </a:cubicBezTo>
                  <a:cubicBezTo>
                    <a:pt x="50596" y="15698"/>
                    <a:pt x="59240" y="9359"/>
                    <a:pt x="70650" y="7515"/>
                  </a:cubicBezTo>
                  <a:cubicBezTo>
                    <a:pt x="88514" y="-9543"/>
                    <a:pt x="101537" y="4979"/>
                    <a:pt x="88975" y="25725"/>
                  </a:cubicBezTo>
                  <a:close/>
                </a:path>
              </a:pathLst>
            </a:custGeom>
            <a:solidFill>
              <a:srgbClr val="86610B"/>
            </a:solidFill>
            <a:ln w="11479" cap="flat">
              <a:noFill/>
              <a:prstDash val="solid"/>
              <a:miter/>
            </a:ln>
          </p:spPr>
          <p:txBody>
            <a:bodyPr/>
            <a:lstStyle/>
            <a:p>
              <a:endParaRPr lang="en-US"/>
            </a:p>
          </p:txBody>
        </p:sp>
        <p:sp>
          <p:nvSpPr>
            <p:cNvPr id="1822" name="Freeform: Shape 1821">
              <a:extLst>
                <a:ext uri="{FF2B5EF4-FFF2-40B4-BE49-F238E27FC236}">
                  <a16:creationId xmlns:a16="http://schemas.microsoft.com/office/drawing/2014/main" id="{E7D9513F-122B-F771-7626-F734534BE5E4}"/>
                </a:ext>
              </a:extLst>
            </p:cNvPr>
            <p:cNvSpPr/>
            <p:nvPr/>
          </p:nvSpPr>
          <p:spPr>
            <a:xfrm>
              <a:off x="9892957" y="4125195"/>
              <a:ext cx="59470" cy="49789"/>
            </a:xfrm>
            <a:custGeom>
              <a:avLst/>
              <a:gdLst>
                <a:gd name="csX0" fmla="*/ 59470 w 59470"/>
                <a:gd name="csY0" fmla="*/ 49789 h 49789"/>
                <a:gd name="csX1" fmla="*/ 0 w 59470"/>
                <a:gd name="csY1" fmla="*/ 9566 h 49789"/>
                <a:gd name="csX2" fmla="*/ 0 w 59470"/>
                <a:gd name="csY2" fmla="*/ 0 h 49789"/>
                <a:gd name="csX3" fmla="*/ 57050 w 59470"/>
                <a:gd name="csY3" fmla="*/ 14637 h 49789"/>
                <a:gd name="csX4" fmla="*/ 59470 w 59470"/>
                <a:gd name="csY4" fmla="*/ 49789 h 49789"/>
              </a:gdLst>
              <a:ahLst/>
              <a:cxnLst>
                <a:cxn ang="0">
                  <a:pos x="csX0" y="csY0"/>
                </a:cxn>
                <a:cxn ang="0">
                  <a:pos x="csX1" y="csY1"/>
                </a:cxn>
                <a:cxn ang="0">
                  <a:pos x="csX2" y="csY2"/>
                </a:cxn>
                <a:cxn ang="0">
                  <a:pos x="csX3" y="csY3"/>
                </a:cxn>
                <a:cxn ang="0">
                  <a:pos x="csX4" y="csY4"/>
                </a:cxn>
              </a:cxnLst>
              <a:rect l="l" t="t" r="r" b="b"/>
              <a:pathLst>
                <a:path w="59470" h="49789">
                  <a:moveTo>
                    <a:pt x="59470" y="49789"/>
                  </a:moveTo>
                  <a:lnTo>
                    <a:pt x="0" y="9566"/>
                  </a:lnTo>
                  <a:lnTo>
                    <a:pt x="0" y="0"/>
                  </a:lnTo>
                  <a:lnTo>
                    <a:pt x="57050" y="14637"/>
                  </a:lnTo>
                  <a:lnTo>
                    <a:pt x="59470" y="49789"/>
                  </a:lnTo>
                  <a:close/>
                </a:path>
              </a:pathLst>
            </a:custGeom>
            <a:solidFill>
              <a:srgbClr val="DB6212"/>
            </a:solidFill>
            <a:ln w="11479" cap="flat">
              <a:noFill/>
              <a:prstDash val="solid"/>
              <a:miter/>
            </a:ln>
          </p:spPr>
          <p:txBody>
            <a:bodyPr/>
            <a:lstStyle/>
            <a:p>
              <a:endParaRPr lang="en-US"/>
            </a:p>
          </p:txBody>
        </p:sp>
        <p:sp>
          <p:nvSpPr>
            <p:cNvPr id="1823" name="Freeform: Shape 1822">
              <a:extLst>
                <a:ext uri="{FF2B5EF4-FFF2-40B4-BE49-F238E27FC236}">
                  <a16:creationId xmlns:a16="http://schemas.microsoft.com/office/drawing/2014/main" id="{EF68402B-BDA6-CA7D-AEB6-46DC39549205}"/>
                </a:ext>
              </a:extLst>
            </p:cNvPr>
            <p:cNvSpPr/>
            <p:nvPr/>
          </p:nvSpPr>
          <p:spPr>
            <a:xfrm>
              <a:off x="9838915" y="3634329"/>
              <a:ext cx="38528" cy="86906"/>
            </a:xfrm>
            <a:custGeom>
              <a:avLst/>
              <a:gdLst>
                <a:gd name="csX0" fmla="*/ 13012 w 38528"/>
                <a:gd name="csY0" fmla="*/ 86792 h 86906"/>
                <a:gd name="csX1" fmla="*/ 10938 w 38528"/>
                <a:gd name="csY1" fmla="*/ 60283 h 86906"/>
                <a:gd name="csX2" fmla="*/ 2294 w 38528"/>
                <a:gd name="csY2" fmla="*/ 43111 h 86906"/>
                <a:gd name="csX3" fmla="*/ 2294 w 38528"/>
                <a:gd name="csY3" fmla="*/ 8650 h 86906"/>
                <a:gd name="csX4" fmla="*/ 28225 w 38528"/>
                <a:gd name="csY4" fmla="*/ 6 h 86906"/>
                <a:gd name="csX5" fmla="*/ 26497 w 38528"/>
                <a:gd name="csY5" fmla="*/ 41152 h 86906"/>
                <a:gd name="csX6" fmla="*/ 13012 w 38528"/>
                <a:gd name="csY6" fmla="*/ 86907 h 869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528" h="86906">
                  <a:moveTo>
                    <a:pt x="13012" y="86792"/>
                  </a:moveTo>
                  <a:lnTo>
                    <a:pt x="10938" y="60283"/>
                  </a:lnTo>
                  <a:cubicBezTo>
                    <a:pt x="-242" y="64548"/>
                    <a:pt x="-2317" y="52792"/>
                    <a:pt x="2294" y="43111"/>
                  </a:cubicBezTo>
                  <a:lnTo>
                    <a:pt x="2294" y="8650"/>
                  </a:lnTo>
                  <a:lnTo>
                    <a:pt x="28225" y="6"/>
                  </a:lnTo>
                  <a:cubicBezTo>
                    <a:pt x="42517" y="-339"/>
                    <a:pt x="41940" y="13376"/>
                    <a:pt x="26497" y="41152"/>
                  </a:cubicBezTo>
                  <a:cubicBezTo>
                    <a:pt x="26036" y="63510"/>
                    <a:pt x="21541" y="78839"/>
                    <a:pt x="13012" y="86907"/>
                  </a:cubicBezTo>
                  <a:close/>
                </a:path>
              </a:pathLst>
            </a:custGeom>
            <a:solidFill>
              <a:srgbClr val="BEA408"/>
            </a:solidFill>
            <a:ln w="11479" cap="flat">
              <a:noFill/>
              <a:prstDash val="solid"/>
              <a:miter/>
            </a:ln>
          </p:spPr>
          <p:txBody>
            <a:bodyPr/>
            <a:lstStyle/>
            <a:p>
              <a:endParaRPr lang="en-US"/>
            </a:p>
          </p:txBody>
        </p:sp>
        <p:sp>
          <p:nvSpPr>
            <p:cNvPr id="1824" name="Freeform: Shape 1823">
              <a:extLst>
                <a:ext uri="{FF2B5EF4-FFF2-40B4-BE49-F238E27FC236}">
                  <a16:creationId xmlns:a16="http://schemas.microsoft.com/office/drawing/2014/main" id="{A48EFA5D-DD01-0F74-C097-29978104A4A2}"/>
                </a:ext>
              </a:extLst>
            </p:cNvPr>
            <p:cNvSpPr/>
            <p:nvPr/>
          </p:nvSpPr>
          <p:spPr>
            <a:xfrm>
              <a:off x="9832565" y="3677439"/>
              <a:ext cx="17287" cy="43565"/>
            </a:xfrm>
            <a:custGeom>
              <a:avLst/>
              <a:gdLst>
                <a:gd name="csX0" fmla="*/ 17288 w 17287"/>
                <a:gd name="csY0" fmla="*/ 17173 h 43565"/>
                <a:gd name="csX1" fmla="*/ 2190 w 17287"/>
                <a:gd name="csY1" fmla="*/ 43565 h 43565"/>
                <a:gd name="csX2" fmla="*/ 0 w 17287"/>
                <a:gd name="csY2" fmla="*/ 0 h 43565"/>
                <a:gd name="csX3" fmla="*/ 8644 w 17287"/>
                <a:gd name="csY3" fmla="*/ 0 h 43565"/>
                <a:gd name="csX4" fmla="*/ 17288 w 17287"/>
                <a:gd name="csY4" fmla="*/ 17173 h 43565"/>
              </a:gdLst>
              <a:ahLst/>
              <a:cxnLst>
                <a:cxn ang="0">
                  <a:pos x="csX0" y="csY0"/>
                </a:cxn>
                <a:cxn ang="0">
                  <a:pos x="csX1" y="csY1"/>
                </a:cxn>
                <a:cxn ang="0">
                  <a:pos x="csX2" y="csY2"/>
                </a:cxn>
                <a:cxn ang="0">
                  <a:pos x="csX3" y="csY3"/>
                </a:cxn>
                <a:cxn ang="0">
                  <a:pos x="csX4" y="csY4"/>
                </a:cxn>
              </a:cxnLst>
              <a:rect l="l" t="t" r="r" b="b"/>
              <a:pathLst>
                <a:path w="17287" h="43565">
                  <a:moveTo>
                    <a:pt x="17288" y="17173"/>
                  </a:moveTo>
                  <a:lnTo>
                    <a:pt x="2190" y="43565"/>
                  </a:lnTo>
                  <a:lnTo>
                    <a:pt x="0" y="0"/>
                  </a:lnTo>
                  <a:lnTo>
                    <a:pt x="8644" y="0"/>
                  </a:lnTo>
                  <a:cubicBezTo>
                    <a:pt x="11180" y="4149"/>
                    <a:pt x="16942" y="12332"/>
                    <a:pt x="17288" y="17173"/>
                  </a:cubicBezTo>
                  <a:close/>
                </a:path>
              </a:pathLst>
            </a:custGeom>
            <a:solidFill>
              <a:srgbClr val="8B7305"/>
            </a:solidFill>
            <a:ln w="11479" cap="flat">
              <a:noFill/>
              <a:prstDash val="solid"/>
              <a:miter/>
            </a:ln>
          </p:spPr>
          <p:txBody>
            <a:bodyPr/>
            <a:lstStyle/>
            <a:p>
              <a:endParaRPr lang="en-US"/>
            </a:p>
          </p:txBody>
        </p:sp>
        <p:sp>
          <p:nvSpPr>
            <p:cNvPr id="1825" name="Freeform: Shape 1824">
              <a:extLst>
                <a:ext uri="{FF2B5EF4-FFF2-40B4-BE49-F238E27FC236}">
                  <a16:creationId xmlns:a16="http://schemas.microsoft.com/office/drawing/2014/main" id="{95616A5E-5B85-C8A7-0F87-A63A641632C2}"/>
                </a:ext>
              </a:extLst>
            </p:cNvPr>
            <p:cNvSpPr/>
            <p:nvPr/>
          </p:nvSpPr>
          <p:spPr>
            <a:xfrm>
              <a:off x="9832333" y="3786211"/>
              <a:ext cx="51675" cy="98221"/>
            </a:xfrm>
            <a:custGeom>
              <a:avLst/>
              <a:gdLst>
                <a:gd name="csX0" fmla="*/ 23974 w 51675"/>
                <a:gd name="csY0" fmla="*/ 2447 h 98221"/>
                <a:gd name="csX1" fmla="*/ 25472 w 51675"/>
                <a:gd name="csY1" fmla="*/ 11898 h 98221"/>
                <a:gd name="csX2" fmla="*/ 39878 w 51675"/>
                <a:gd name="csY2" fmla="*/ 76670 h 98221"/>
                <a:gd name="csX3" fmla="*/ 42068 w 51675"/>
                <a:gd name="csY3" fmla="*/ 90731 h 98221"/>
                <a:gd name="csX4" fmla="*/ 3228 w 51675"/>
                <a:gd name="csY4" fmla="*/ 98222 h 98221"/>
                <a:gd name="csX5" fmla="*/ 1 w 51675"/>
                <a:gd name="csY5" fmla="*/ 15471 h 98221"/>
                <a:gd name="csX6" fmla="*/ 12794 w 51675"/>
                <a:gd name="csY6" fmla="*/ 27 h 98221"/>
                <a:gd name="csX7" fmla="*/ 24089 w 51675"/>
                <a:gd name="csY7" fmla="*/ 2332 h 98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675" h="98221">
                  <a:moveTo>
                    <a:pt x="23974" y="2447"/>
                  </a:moveTo>
                  <a:cubicBezTo>
                    <a:pt x="31811" y="4061"/>
                    <a:pt x="32272" y="7172"/>
                    <a:pt x="25472" y="11898"/>
                  </a:cubicBezTo>
                  <a:cubicBezTo>
                    <a:pt x="29967" y="33335"/>
                    <a:pt x="34692" y="54887"/>
                    <a:pt x="39878" y="76670"/>
                  </a:cubicBezTo>
                  <a:cubicBezTo>
                    <a:pt x="54861" y="70446"/>
                    <a:pt x="55553" y="84046"/>
                    <a:pt x="42068" y="90731"/>
                  </a:cubicBezTo>
                  <a:lnTo>
                    <a:pt x="3228" y="98222"/>
                  </a:lnTo>
                  <a:lnTo>
                    <a:pt x="1" y="15471"/>
                  </a:lnTo>
                  <a:cubicBezTo>
                    <a:pt x="-114" y="12244"/>
                    <a:pt x="9567" y="-665"/>
                    <a:pt x="12794" y="27"/>
                  </a:cubicBezTo>
                  <a:lnTo>
                    <a:pt x="24089" y="2332"/>
                  </a:lnTo>
                  <a:close/>
                </a:path>
              </a:pathLst>
            </a:custGeom>
            <a:solidFill>
              <a:srgbClr val="41AC50"/>
            </a:solidFill>
            <a:ln w="11479" cap="flat">
              <a:noFill/>
              <a:prstDash val="solid"/>
              <a:miter/>
            </a:ln>
          </p:spPr>
          <p:txBody>
            <a:bodyPr/>
            <a:lstStyle/>
            <a:p>
              <a:endParaRPr lang="en-US"/>
            </a:p>
          </p:txBody>
        </p:sp>
        <p:sp>
          <p:nvSpPr>
            <p:cNvPr id="1826" name="Freeform: Shape 1825">
              <a:extLst>
                <a:ext uri="{FF2B5EF4-FFF2-40B4-BE49-F238E27FC236}">
                  <a16:creationId xmlns:a16="http://schemas.microsoft.com/office/drawing/2014/main" id="{BF2ECC86-855E-BBD3-3A07-62C44D2B1A57}"/>
                </a:ext>
              </a:extLst>
            </p:cNvPr>
            <p:cNvSpPr/>
            <p:nvPr/>
          </p:nvSpPr>
          <p:spPr>
            <a:xfrm>
              <a:off x="9856307" y="3732797"/>
              <a:ext cx="37102" cy="179065"/>
            </a:xfrm>
            <a:custGeom>
              <a:avLst/>
              <a:gdLst>
                <a:gd name="csX0" fmla="*/ 36650 w 37102"/>
                <a:gd name="csY0" fmla="*/ 134002 h 179065"/>
                <a:gd name="csX1" fmla="*/ 23627 w 37102"/>
                <a:gd name="csY1" fmla="*/ 179066 h 179065"/>
                <a:gd name="csX2" fmla="*/ 18095 w 37102"/>
                <a:gd name="csY2" fmla="*/ 144259 h 179065"/>
                <a:gd name="csX3" fmla="*/ 15905 w 37102"/>
                <a:gd name="csY3" fmla="*/ 130199 h 179065"/>
                <a:gd name="csX4" fmla="*/ 17057 w 37102"/>
                <a:gd name="csY4" fmla="*/ 124090 h 179065"/>
                <a:gd name="csX5" fmla="*/ 19362 w 37102"/>
                <a:gd name="csY5" fmla="*/ 82253 h 179065"/>
                <a:gd name="csX6" fmla="*/ 1498 w 37102"/>
                <a:gd name="csY6" fmla="*/ 65311 h 179065"/>
                <a:gd name="csX7" fmla="*/ 0 w 37102"/>
                <a:gd name="csY7" fmla="*/ 55861 h 179065"/>
                <a:gd name="csX8" fmla="*/ 7722 w 37102"/>
                <a:gd name="csY8" fmla="*/ 15522 h 179065"/>
                <a:gd name="csX9" fmla="*/ 19362 w 37102"/>
                <a:gd name="csY9" fmla="*/ 4804 h 179065"/>
                <a:gd name="csX10" fmla="*/ 36650 w 37102"/>
                <a:gd name="csY10" fmla="*/ 134002 h 1790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7102" h="179065">
                  <a:moveTo>
                    <a:pt x="36650" y="134002"/>
                  </a:moveTo>
                  <a:cubicBezTo>
                    <a:pt x="34691" y="146334"/>
                    <a:pt x="29044" y="163622"/>
                    <a:pt x="23627" y="179066"/>
                  </a:cubicBezTo>
                  <a:lnTo>
                    <a:pt x="18095" y="144259"/>
                  </a:lnTo>
                  <a:lnTo>
                    <a:pt x="15905" y="130199"/>
                  </a:lnTo>
                  <a:lnTo>
                    <a:pt x="17057" y="124090"/>
                  </a:lnTo>
                  <a:cubicBezTo>
                    <a:pt x="23051" y="109223"/>
                    <a:pt x="25010" y="97697"/>
                    <a:pt x="19362" y="82253"/>
                  </a:cubicBezTo>
                  <a:cubicBezTo>
                    <a:pt x="6800" y="99887"/>
                    <a:pt x="2881" y="81908"/>
                    <a:pt x="1498" y="65311"/>
                  </a:cubicBezTo>
                  <a:lnTo>
                    <a:pt x="0" y="55861"/>
                  </a:lnTo>
                  <a:lnTo>
                    <a:pt x="7722" y="15522"/>
                  </a:lnTo>
                  <a:cubicBezTo>
                    <a:pt x="-1614" y="3421"/>
                    <a:pt x="6108" y="-6145"/>
                    <a:pt x="19362" y="4804"/>
                  </a:cubicBezTo>
                  <a:cubicBezTo>
                    <a:pt x="33077" y="49061"/>
                    <a:pt x="38840" y="92050"/>
                    <a:pt x="36650" y="134002"/>
                  </a:cubicBezTo>
                  <a:close/>
                </a:path>
              </a:pathLst>
            </a:custGeom>
            <a:solidFill>
              <a:srgbClr val="358028"/>
            </a:solidFill>
            <a:ln w="11479" cap="flat">
              <a:noFill/>
              <a:prstDash val="solid"/>
              <a:miter/>
            </a:ln>
          </p:spPr>
          <p:txBody>
            <a:bodyPr/>
            <a:lstStyle/>
            <a:p>
              <a:endParaRPr lang="en-US"/>
            </a:p>
          </p:txBody>
        </p:sp>
        <p:sp>
          <p:nvSpPr>
            <p:cNvPr id="1827" name="Freeform: Shape 1826">
              <a:extLst>
                <a:ext uri="{FF2B5EF4-FFF2-40B4-BE49-F238E27FC236}">
                  <a16:creationId xmlns:a16="http://schemas.microsoft.com/office/drawing/2014/main" id="{D8181853-B7D5-FD40-1A0B-E25727437C2A}"/>
                </a:ext>
              </a:extLst>
            </p:cNvPr>
            <p:cNvSpPr/>
            <p:nvPr/>
          </p:nvSpPr>
          <p:spPr>
            <a:xfrm>
              <a:off x="9851812" y="3623404"/>
              <a:ext cx="45313" cy="124915"/>
            </a:xfrm>
            <a:custGeom>
              <a:avLst/>
              <a:gdLst>
                <a:gd name="csX0" fmla="*/ 41145 w 45313"/>
                <a:gd name="csY0" fmla="*/ 28104 h 124915"/>
                <a:gd name="csX1" fmla="*/ 32501 w 45313"/>
                <a:gd name="csY1" fmla="*/ 28104 h 124915"/>
                <a:gd name="csX2" fmla="*/ 23857 w 45313"/>
                <a:gd name="csY2" fmla="*/ 105553 h 124915"/>
                <a:gd name="csX3" fmla="*/ 23857 w 45313"/>
                <a:gd name="csY3" fmla="*/ 114197 h 124915"/>
                <a:gd name="csX4" fmla="*/ 12217 w 45313"/>
                <a:gd name="csY4" fmla="*/ 124916 h 124915"/>
                <a:gd name="csX5" fmla="*/ 4956 w 45313"/>
                <a:gd name="csY5" fmla="*/ 122611 h 124915"/>
                <a:gd name="csX6" fmla="*/ 0 w 45313"/>
                <a:gd name="csY6" fmla="*/ 97601 h 124915"/>
                <a:gd name="csX7" fmla="*/ 15213 w 45313"/>
                <a:gd name="csY7" fmla="*/ 10816 h 124915"/>
                <a:gd name="csX8" fmla="*/ 41145 w 45313"/>
                <a:gd name="csY8" fmla="*/ 27988 h 124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313" h="124915">
                  <a:moveTo>
                    <a:pt x="41145" y="28104"/>
                  </a:moveTo>
                  <a:cubicBezTo>
                    <a:pt x="38725" y="35595"/>
                    <a:pt x="35844" y="35480"/>
                    <a:pt x="32501" y="28104"/>
                  </a:cubicBezTo>
                  <a:cubicBezTo>
                    <a:pt x="25010" y="53344"/>
                    <a:pt x="22128" y="79160"/>
                    <a:pt x="23857" y="105553"/>
                  </a:cubicBezTo>
                  <a:cubicBezTo>
                    <a:pt x="29620" y="107858"/>
                    <a:pt x="29389" y="110740"/>
                    <a:pt x="23857" y="114197"/>
                  </a:cubicBezTo>
                  <a:lnTo>
                    <a:pt x="12217" y="124916"/>
                  </a:lnTo>
                  <a:lnTo>
                    <a:pt x="4956" y="122611"/>
                  </a:lnTo>
                  <a:cubicBezTo>
                    <a:pt x="3342" y="115811"/>
                    <a:pt x="576" y="104055"/>
                    <a:pt x="0" y="97601"/>
                  </a:cubicBezTo>
                  <a:lnTo>
                    <a:pt x="15213" y="10816"/>
                  </a:lnTo>
                  <a:cubicBezTo>
                    <a:pt x="38379" y="-8316"/>
                    <a:pt x="52901" y="-1747"/>
                    <a:pt x="41145" y="27988"/>
                  </a:cubicBezTo>
                  <a:close/>
                </a:path>
              </a:pathLst>
            </a:custGeom>
            <a:solidFill>
              <a:srgbClr val="D2C909"/>
            </a:solidFill>
            <a:ln w="11479" cap="flat">
              <a:noFill/>
              <a:prstDash val="solid"/>
              <a:miter/>
            </a:ln>
          </p:spPr>
          <p:txBody>
            <a:bodyPr/>
            <a:lstStyle/>
            <a:p>
              <a:endParaRPr lang="en-US"/>
            </a:p>
          </p:txBody>
        </p:sp>
        <p:sp>
          <p:nvSpPr>
            <p:cNvPr id="1828" name="Freeform: Shape 1827">
              <a:extLst>
                <a:ext uri="{FF2B5EF4-FFF2-40B4-BE49-F238E27FC236}">
                  <a16:creationId xmlns:a16="http://schemas.microsoft.com/office/drawing/2014/main" id="{6782AE6A-3122-53C9-8D49-A721E5FA5DCE}"/>
                </a:ext>
              </a:extLst>
            </p:cNvPr>
            <p:cNvSpPr/>
            <p:nvPr/>
          </p:nvSpPr>
          <p:spPr>
            <a:xfrm>
              <a:off x="9875360" y="3878223"/>
              <a:ext cx="69000" cy="239250"/>
            </a:xfrm>
            <a:custGeom>
              <a:avLst/>
              <a:gdLst>
                <a:gd name="csX0" fmla="*/ 60701 w 69000"/>
                <a:gd name="csY0" fmla="*/ 169408 h 239250"/>
                <a:gd name="csX1" fmla="*/ 60010 w 69000"/>
                <a:gd name="csY1" fmla="*/ 195224 h 239250"/>
                <a:gd name="csX2" fmla="*/ 53325 w 69000"/>
                <a:gd name="csY2" fmla="*/ 239251 h 239250"/>
                <a:gd name="csX3" fmla="*/ 41108 w 69000"/>
                <a:gd name="csY3" fmla="*/ 239251 h 239250"/>
                <a:gd name="csX4" fmla="*/ 35691 w 69000"/>
                <a:gd name="csY4" fmla="*/ 221271 h 239250"/>
                <a:gd name="csX5" fmla="*/ 18058 w 69000"/>
                <a:gd name="csY5" fmla="*/ 182431 h 239250"/>
                <a:gd name="csX6" fmla="*/ 9529 w 69000"/>
                <a:gd name="csY6" fmla="*/ 57267 h 239250"/>
                <a:gd name="csX7" fmla="*/ 26356 w 69000"/>
                <a:gd name="csY7" fmla="*/ 17390 h 239250"/>
                <a:gd name="csX8" fmla="*/ 34654 w 69000"/>
                <a:gd name="csY8" fmla="*/ 5749 h 239250"/>
                <a:gd name="csX9" fmla="*/ 44105 w 69000"/>
                <a:gd name="csY9" fmla="*/ 5403 h 239250"/>
                <a:gd name="csX10" fmla="*/ 54362 w 69000"/>
                <a:gd name="csY10" fmla="*/ 12318 h 239250"/>
                <a:gd name="csX11" fmla="*/ 60586 w 69000"/>
                <a:gd name="csY11" fmla="*/ 169408 h 239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9000" h="239250">
                  <a:moveTo>
                    <a:pt x="60701" y="169408"/>
                  </a:moveTo>
                  <a:cubicBezTo>
                    <a:pt x="71765" y="170791"/>
                    <a:pt x="71996" y="192804"/>
                    <a:pt x="60010" y="195224"/>
                  </a:cubicBezTo>
                  <a:cubicBezTo>
                    <a:pt x="71880" y="210207"/>
                    <a:pt x="71535" y="233027"/>
                    <a:pt x="53325" y="239251"/>
                  </a:cubicBezTo>
                  <a:lnTo>
                    <a:pt x="41108" y="239251"/>
                  </a:lnTo>
                  <a:lnTo>
                    <a:pt x="35691" y="221271"/>
                  </a:lnTo>
                  <a:cubicBezTo>
                    <a:pt x="22207" y="214356"/>
                    <a:pt x="16329" y="201333"/>
                    <a:pt x="18058" y="182431"/>
                  </a:cubicBezTo>
                  <a:cubicBezTo>
                    <a:pt x="2038" y="143360"/>
                    <a:pt x="-8681" y="97490"/>
                    <a:pt x="9529" y="57267"/>
                  </a:cubicBezTo>
                  <a:lnTo>
                    <a:pt x="26356" y="17390"/>
                  </a:lnTo>
                  <a:cubicBezTo>
                    <a:pt x="26817" y="9322"/>
                    <a:pt x="29583" y="5518"/>
                    <a:pt x="34654" y="5749"/>
                  </a:cubicBezTo>
                  <a:cubicBezTo>
                    <a:pt x="37074" y="-1858"/>
                    <a:pt x="40186" y="-1858"/>
                    <a:pt x="44105" y="5403"/>
                  </a:cubicBezTo>
                  <a:lnTo>
                    <a:pt x="54362" y="12318"/>
                  </a:lnTo>
                  <a:cubicBezTo>
                    <a:pt x="15292" y="83199"/>
                    <a:pt x="17366" y="135639"/>
                    <a:pt x="60586" y="169408"/>
                  </a:cubicBezTo>
                  <a:close/>
                </a:path>
              </a:pathLst>
            </a:custGeom>
            <a:solidFill>
              <a:srgbClr val="64B34B"/>
            </a:solidFill>
            <a:ln w="11479" cap="flat">
              <a:noFill/>
              <a:prstDash val="solid"/>
              <a:miter/>
            </a:ln>
          </p:spPr>
          <p:txBody>
            <a:bodyPr/>
            <a:lstStyle/>
            <a:p>
              <a:endParaRPr lang="en-US"/>
            </a:p>
          </p:txBody>
        </p:sp>
        <p:sp>
          <p:nvSpPr>
            <p:cNvPr id="1829" name="Freeform: Shape 1828">
              <a:extLst>
                <a:ext uri="{FF2B5EF4-FFF2-40B4-BE49-F238E27FC236}">
                  <a16:creationId xmlns:a16="http://schemas.microsoft.com/office/drawing/2014/main" id="{EBF656A1-DE60-5CC4-F7A1-B360BD1DA6BB}"/>
                </a:ext>
              </a:extLst>
            </p:cNvPr>
            <p:cNvSpPr/>
            <p:nvPr/>
          </p:nvSpPr>
          <p:spPr>
            <a:xfrm>
              <a:off x="9866734" y="3935490"/>
              <a:ext cx="45344" cy="164119"/>
            </a:xfrm>
            <a:custGeom>
              <a:avLst/>
              <a:gdLst>
                <a:gd name="csX0" fmla="*/ 44318 w 45344"/>
                <a:gd name="csY0" fmla="*/ 164120 h 164119"/>
                <a:gd name="csX1" fmla="*/ 9973 w 45344"/>
                <a:gd name="csY1" fmla="*/ 151327 h 164119"/>
                <a:gd name="csX2" fmla="*/ 61 w 45344"/>
                <a:gd name="csY2" fmla="*/ 40799 h 164119"/>
                <a:gd name="csX3" fmla="*/ 18156 w 45344"/>
                <a:gd name="csY3" fmla="*/ 0 h 164119"/>
                <a:gd name="csX4" fmla="*/ 44203 w 45344"/>
                <a:gd name="csY4" fmla="*/ 164004 h 164119"/>
              </a:gdLst>
              <a:ahLst/>
              <a:cxnLst>
                <a:cxn ang="0">
                  <a:pos x="csX0" y="csY0"/>
                </a:cxn>
                <a:cxn ang="0">
                  <a:pos x="csX1" y="csY1"/>
                </a:cxn>
                <a:cxn ang="0">
                  <a:pos x="csX2" y="csY2"/>
                </a:cxn>
                <a:cxn ang="0">
                  <a:pos x="csX3" y="csY3"/>
                </a:cxn>
                <a:cxn ang="0">
                  <a:pos x="csX4" y="csY4"/>
                </a:cxn>
              </a:cxnLst>
              <a:rect l="l" t="t" r="r" b="b"/>
              <a:pathLst>
                <a:path w="45344" h="164119">
                  <a:moveTo>
                    <a:pt x="44318" y="164120"/>
                  </a:moveTo>
                  <a:lnTo>
                    <a:pt x="9973" y="151327"/>
                  </a:lnTo>
                  <a:lnTo>
                    <a:pt x="61" y="40799"/>
                  </a:lnTo>
                  <a:cubicBezTo>
                    <a:pt x="-976" y="29159"/>
                    <a:pt x="11471" y="8644"/>
                    <a:pt x="18156" y="0"/>
                  </a:cubicBezTo>
                  <a:cubicBezTo>
                    <a:pt x="6976" y="130812"/>
                    <a:pt x="53077" y="69843"/>
                    <a:pt x="44203" y="164004"/>
                  </a:cubicBezTo>
                  <a:close/>
                </a:path>
              </a:pathLst>
            </a:custGeom>
            <a:solidFill>
              <a:srgbClr val="37AA4D"/>
            </a:solidFill>
            <a:ln w="11479" cap="flat">
              <a:noFill/>
              <a:prstDash val="solid"/>
              <a:miter/>
            </a:ln>
          </p:spPr>
          <p:txBody>
            <a:bodyPr/>
            <a:lstStyle/>
            <a:p>
              <a:endParaRPr lang="en-US"/>
            </a:p>
          </p:txBody>
        </p:sp>
        <p:sp>
          <p:nvSpPr>
            <p:cNvPr id="1830" name="Freeform: Shape 1829">
              <a:extLst>
                <a:ext uri="{FF2B5EF4-FFF2-40B4-BE49-F238E27FC236}">
                  <a16:creationId xmlns:a16="http://schemas.microsoft.com/office/drawing/2014/main" id="{1AE65626-3884-0CF7-A2B3-F16530A7BBBC}"/>
                </a:ext>
              </a:extLst>
            </p:cNvPr>
            <p:cNvSpPr/>
            <p:nvPr/>
          </p:nvSpPr>
          <p:spPr>
            <a:xfrm>
              <a:off x="9879588" y="3749429"/>
              <a:ext cx="55422" cy="146298"/>
            </a:xfrm>
            <a:custGeom>
              <a:avLst/>
              <a:gdLst>
                <a:gd name="csX0" fmla="*/ 30657 w 55422"/>
                <a:gd name="csY0" fmla="*/ 134658 h 146298"/>
                <a:gd name="csX1" fmla="*/ 22359 w 55422"/>
                <a:gd name="csY1" fmla="*/ 146299 h 146298"/>
                <a:gd name="csX2" fmla="*/ 22013 w 55422"/>
                <a:gd name="csY2" fmla="*/ 117486 h 146298"/>
                <a:gd name="csX3" fmla="*/ 0 w 55422"/>
                <a:gd name="csY3" fmla="*/ 12606 h 146298"/>
                <a:gd name="csX4" fmla="*/ 4725 w 55422"/>
                <a:gd name="csY4" fmla="*/ 5575 h 146298"/>
                <a:gd name="csX5" fmla="*/ 13369 w 55422"/>
                <a:gd name="csY5" fmla="*/ 5575 h 146298"/>
                <a:gd name="csX6" fmla="*/ 30657 w 55422"/>
                <a:gd name="csY6" fmla="*/ 134773 h 1462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422" h="146298">
                  <a:moveTo>
                    <a:pt x="30657" y="134658"/>
                  </a:moveTo>
                  <a:lnTo>
                    <a:pt x="22359" y="146299"/>
                  </a:lnTo>
                  <a:lnTo>
                    <a:pt x="22013" y="117486"/>
                  </a:lnTo>
                  <a:cubicBezTo>
                    <a:pt x="16827" y="82679"/>
                    <a:pt x="9566" y="47758"/>
                    <a:pt x="0" y="12606"/>
                  </a:cubicBezTo>
                  <a:lnTo>
                    <a:pt x="4725" y="5575"/>
                  </a:lnTo>
                  <a:cubicBezTo>
                    <a:pt x="7146" y="-1916"/>
                    <a:pt x="10027" y="-1801"/>
                    <a:pt x="13369" y="5575"/>
                  </a:cubicBezTo>
                  <a:cubicBezTo>
                    <a:pt x="74914" y="31623"/>
                    <a:pt x="58203" y="87981"/>
                    <a:pt x="30657" y="134773"/>
                  </a:cubicBezTo>
                  <a:close/>
                </a:path>
              </a:pathLst>
            </a:custGeom>
            <a:solidFill>
              <a:srgbClr val="32A749"/>
            </a:solidFill>
            <a:ln w="11479" cap="flat">
              <a:noFill/>
              <a:prstDash val="solid"/>
              <a:miter/>
            </a:ln>
          </p:spPr>
          <p:txBody>
            <a:bodyPr/>
            <a:lstStyle/>
            <a:p>
              <a:endParaRPr lang="en-US"/>
            </a:p>
          </p:txBody>
        </p:sp>
        <p:sp>
          <p:nvSpPr>
            <p:cNvPr id="1831" name="Freeform: Shape 1830">
              <a:extLst>
                <a:ext uri="{FF2B5EF4-FFF2-40B4-BE49-F238E27FC236}">
                  <a16:creationId xmlns:a16="http://schemas.microsoft.com/office/drawing/2014/main" id="{AE1E94C0-8550-0B7C-839A-D88E588F3BEF}"/>
                </a:ext>
              </a:extLst>
            </p:cNvPr>
            <p:cNvSpPr/>
            <p:nvPr/>
          </p:nvSpPr>
          <p:spPr>
            <a:xfrm>
              <a:off x="9873223" y="3717457"/>
              <a:ext cx="28377" cy="149342"/>
            </a:xfrm>
            <a:custGeom>
              <a:avLst/>
              <a:gdLst>
                <a:gd name="csX0" fmla="*/ 11090 w 28377"/>
                <a:gd name="csY0" fmla="*/ 37433 h 149342"/>
                <a:gd name="csX1" fmla="*/ 28378 w 28377"/>
                <a:gd name="csY1" fmla="*/ 149343 h 149342"/>
                <a:gd name="csX2" fmla="*/ 19734 w 28377"/>
                <a:gd name="csY2" fmla="*/ 149343 h 149342"/>
                <a:gd name="csX3" fmla="*/ 2446 w 28377"/>
                <a:gd name="csY3" fmla="*/ 20145 h 149342"/>
                <a:gd name="csX4" fmla="*/ 2446 w 28377"/>
                <a:gd name="csY4" fmla="*/ 11501 h 149342"/>
                <a:gd name="csX5" fmla="*/ 11090 w 28377"/>
                <a:gd name="csY5" fmla="*/ 2857 h 149342"/>
                <a:gd name="csX6" fmla="*/ 11090 w 28377"/>
                <a:gd name="csY6" fmla="*/ 37317 h 1493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377" h="149342">
                  <a:moveTo>
                    <a:pt x="11090" y="37433"/>
                  </a:moveTo>
                  <a:cubicBezTo>
                    <a:pt x="11090" y="106930"/>
                    <a:pt x="27110" y="39161"/>
                    <a:pt x="28378" y="149343"/>
                  </a:cubicBezTo>
                  <a:lnTo>
                    <a:pt x="19734" y="149343"/>
                  </a:lnTo>
                  <a:cubicBezTo>
                    <a:pt x="31490" y="73507"/>
                    <a:pt x="-4584" y="107391"/>
                    <a:pt x="2446" y="20145"/>
                  </a:cubicBezTo>
                  <a:cubicBezTo>
                    <a:pt x="2677" y="17955"/>
                    <a:pt x="2446" y="13460"/>
                    <a:pt x="2446" y="11501"/>
                  </a:cubicBezTo>
                  <a:cubicBezTo>
                    <a:pt x="-2395" y="321"/>
                    <a:pt x="-320" y="-3021"/>
                    <a:pt x="11090" y="2857"/>
                  </a:cubicBezTo>
                  <a:cubicBezTo>
                    <a:pt x="22269" y="4009"/>
                    <a:pt x="18236" y="28789"/>
                    <a:pt x="11090" y="37317"/>
                  </a:cubicBezTo>
                  <a:close/>
                </a:path>
              </a:pathLst>
            </a:custGeom>
            <a:solidFill>
              <a:srgbClr val="2F882D"/>
            </a:solidFill>
            <a:ln w="11479" cap="flat">
              <a:noFill/>
              <a:prstDash val="solid"/>
              <a:miter/>
            </a:ln>
          </p:spPr>
          <p:txBody>
            <a:bodyPr/>
            <a:lstStyle/>
            <a:p>
              <a:endParaRPr lang="en-US"/>
            </a:p>
          </p:txBody>
        </p:sp>
        <p:sp>
          <p:nvSpPr>
            <p:cNvPr id="1832" name="Freeform: Shape 1831">
              <a:extLst>
                <a:ext uri="{FF2B5EF4-FFF2-40B4-BE49-F238E27FC236}">
                  <a16:creationId xmlns:a16="http://schemas.microsoft.com/office/drawing/2014/main" id="{ED6F38F3-3189-1C53-7661-903C184A6728}"/>
                </a:ext>
              </a:extLst>
            </p:cNvPr>
            <p:cNvSpPr/>
            <p:nvPr/>
          </p:nvSpPr>
          <p:spPr>
            <a:xfrm>
              <a:off x="10505449" y="3882772"/>
              <a:ext cx="172954" cy="86125"/>
            </a:xfrm>
            <a:custGeom>
              <a:avLst/>
              <a:gdLst>
                <a:gd name="csX0" fmla="*/ 26353 w 172954"/>
                <a:gd name="csY0" fmla="*/ 27708 h 86125"/>
                <a:gd name="csX1" fmla="*/ 172954 w 172954"/>
                <a:gd name="csY1" fmla="*/ 69545 h 86125"/>
                <a:gd name="csX2" fmla="*/ 85593 w 172954"/>
                <a:gd name="csY2" fmla="*/ 79111 h 86125"/>
                <a:gd name="csX3" fmla="*/ 33614 w 172954"/>
                <a:gd name="csY3" fmla="*/ 69660 h 86125"/>
                <a:gd name="csX4" fmla="*/ 11140 w 172954"/>
                <a:gd name="csY4" fmla="*/ 44305 h 86125"/>
                <a:gd name="csX5" fmla="*/ 9987 w 172954"/>
                <a:gd name="csY5" fmla="*/ 26902 h 86125"/>
                <a:gd name="csX6" fmla="*/ 12753 w 172954"/>
                <a:gd name="csY6" fmla="*/ 6387 h 86125"/>
                <a:gd name="csX7" fmla="*/ 26468 w 172954"/>
                <a:gd name="csY7" fmla="*/ 27708 h 861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2954" h="86125">
                  <a:moveTo>
                    <a:pt x="26353" y="27708"/>
                  </a:moveTo>
                  <a:cubicBezTo>
                    <a:pt x="83633" y="105619"/>
                    <a:pt x="148866" y="37735"/>
                    <a:pt x="172954" y="69545"/>
                  </a:cubicBezTo>
                  <a:lnTo>
                    <a:pt x="85593" y="79111"/>
                  </a:lnTo>
                  <a:cubicBezTo>
                    <a:pt x="76718" y="90982"/>
                    <a:pt x="59315" y="87755"/>
                    <a:pt x="33614" y="69660"/>
                  </a:cubicBezTo>
                  <a:cubicBezTo>
                    <a:pt x="23817" y="79918"/>
                    <a:pt x="6529" y="56291"/>
                    <a:pt x="11140" y="44305"/>
                  </a:cubicBezTo>
                  <a:cubicBezTo>
                    <a:pt x="-2921" y="39579"/>
                    <a:pt x="-4074" y="32203"/>
                    <a:pt x="9987" y="26902"/>
                  </a:cubicBezTo>
                  <a:cubicBezTo>
                    <a:pt x="6068" y="16068"/>
                    <a:pt x="6990" y="9268"/>
                    <a:pt x="12753" y="6387"/>
                  </a:cubicBezTo>
                  <a:cubicBezTo>
                    <a:pt x="25546" y="-6752"/>
                    <a:pt x="30156" y="394"/>
                    <a:pt x="26468" y="27708"/>
                  </a:cubicBezTo>
                  <a:close/>
                </a:path>
              </a:pathLst>
            </a:custGeom>
            <a:solidFill>
              <a:srgbClr val="D87A0C"/>
            </a:solidFill>
            <a:ln w="11479" cap="flat">
              <a:noFill/>
              <a:prstDash val="solid"/>
              <a:miter/>
            </a:ln>
          </p:spPr>
          <p:txBody>
            <a:bodyPr/>
            <a:lstStyle/>
            <a:p>
              <a:endParaRPr lang="en-US"/>
            </a:p>
          </p:txBody>
        </p:sp>
        <p:sp>
          <p:nvSpPr>
            <p:cNvPr id="1833" name="Freeform: Shape 1832">
              <a:extLst>
                <a:ext uri="{FF2B5EF4-FFF2-40B4-BE49-F238E27FC236}">
                  <a16:creationId xmlns:a16="http://schemas.microsoft.com/office/drawing/2014/main" id="{2E557E28-1348-DCC9-C065-F82158950AD3}"/>
                </a:ext>
              </a:extLst>
            </p:cNvPr>
            <p:cNvSpPr/>
            <p:nvPr/>
          </p:nvSpPr>
          <p:spPr>
            <a:xfrm>
              <a:off x="10513098" y="3851564"/>
              <a:ext cx="87313" cy="58915"/>
            </a:xfrm>
            <a:custGeom>
              <a:avLst/>
              <a:gdLst>
                <a:gd name="csX0" fmla="*/ 77598 w 87313"/>
                <a:gd name="csY0" fmla="*/ 41282 h 58915"/>
                <a:gd name="csX1" fmla="*/ 54663 w 87313"/>
                <a:gd name="csY1" fmla="*/ 48658 h 58915"/>
                <a:gd name="csX2" fmla="*/ 30460 w 87313"/>
                <a:gd name="csY2" fmla="*/ 31486 h 58915"/>
                <a:gd name="csX3" fmla="*/ 18819 w 87313"/>
                <a:gd name="csY3" fmla="*/ 58916 h 58915"/>
                <a:gd name="csX4" fmla="*/ 5104 w 87313"/>
                <a:gd name="csY4" fmla="*/ 37594 h 58915"/>
                <a:gd name="csX5" fmla="*/ 6257 w 87313"/>
                <a:gd name="csY5" fmla="*/ 29411 h 58915"/>
                <a:gd name="csX6" fmla="*/ 43829 w 87313"/>
                <a:gd name="csY6" fmla="*/ 15120 h 58915"/>
                <a:gd name="csX7" fmla="*/ 77713 w 87313"/>
                <a:gd name="csY7" fmla="*/ 41167 h 58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7313" h="58915">
                  <a:moveTo>
                    <a:pt x="77598" y="41282"/>
                  </a:moveTo>
                  <a:cubicBezTo>
                    <a:pt x="87625" y="56611"/>
                    <a:pt x="62385" y="61221"/>
                    <a:pt x="54663" y="48658"/>
                  </a:cubicBezTo>
                  <a:cubicBezTo>
                    <a:pt x="52819" y="40936"/>
                    <a:pt x="38988" y="32638"/>
                    <a:pt x="30460" y="31486"/>
                  </a:cubicBezTo>
                  <a:cubicBezTo>
                    <a:pt x="22507" y="30448"/>
                    <a:pt x="18704" y="50733"/>
                    <a:pt x="18819" y="58916"/>
                  </a:cubicBezTo>
                  <a:lnTo>
                    <a:pt x="5104" y="37594"/>
                  </a:lnTo>
                  <a:cubicBezTo>
                    <a:pt x="-2157" y="34713"/>
                    <a:pt x="-1581" y="32062"/>
                    <a:pt x="6257" y="29411"/>
                  </a:cubicBezTo>
                  <a:cubicBezTo>
                    <a:pt x="3491" y="11662"/>
                    <a:pt x="34032" y="-2283"/>
                    <a:pt x="43829" y="15120"/>
                  </a:cubicBezTo>
                  <a:cubicBezTo>
                    <a:pt x="68839" y="-16920"/>
                    <a:pt x="104682" y="6822"/>
                    <a:pt x="77713" y="41167"/>
                  </a:cubicBezTo>
                  <a:close/>
                </a:path>
              </a:pathLst>
            </a:custGeom>
            <a:solidFill>
              <a:srgbClr val="D4BF07"/>
            </a:solidFill>
            <a:ln w="11479" cap="flat">
              <a:noFill/>
              <a:prstDash val="solid"/>
              <a:miter/>
            </a:ln>
          </p:spPr>
          <p:txBody>
            <a:bodyPr/>
            <a:lstStyle/>
            <a:p>
              <a:endParaRPr lang="en-US"/>
            </a:p>
          </p:txBody>
        </p:sp>
        <p:sp>
          <p:nvSpPr>
            <p:cNvPr id="1834" name="Freeform: Shape 1833">
              <a:extLst>
                <a:ext uri="{FF2B5EF4-FFF2-40B4-BE49-F238E27FC236}">
                  <a16:creationId xmlns:a16="http://schemas.microsoft.com/office/drawing/2014/main" id="{2C879124-FE79-478A-8C05-06F4709D267D}"/>
                </a:ext>
              </a:extLst>
            </p:cNvPr>
            <p:cNvSpPr/>
            <p:nvPr/>
          </p:nvSpPr>
          <p:spPr>
            <a:xfrm>
              <a:off x="10567760" y="3891087"/>
              <a:ext cx="59931" cy="26071"/>
            </a:xfrm>
            <a:custGeom>
              <a:avLst/>
              <a:gdLst>
                <a:gd name="csX0" fmla="*/ 22935 w 59931"/>
                <a:gd name="csY0" fmla="*/ 1759 h 26071"/>
                <a:gd name="csX1" fmla="*/ 59931 w 59931"/>
                <a:gd name="csY1" fmla="*/ 10634 h 26071"/>
                <a:gd name="csX2" fmla="*/ 3919 w 59931"/>
                <a:gd name="csY2" fmla="*/ 25847 h 26071"/>
                <a:gd name="csX3" fmla="*/ 0 w 59931"/>
                <a:gd name="csY3" fmla="*/ 9251 h 26071"/>
                <a:gd name="csX4" fmla="*/ 22935 w 59931"/>
                <a:gd name="csY4" fmla="*/ 1874 h 26071"/>
              </a:gdLst>
              <a:ahLst/>
              <a:cxnLst>
                <a:cxn ang="0">
                  <a:pos x="csX0" y="csY0"/>
                </a:cxn>
                <a:cxn ang="0">
                  <a:pos x="csX1" y="csY1"/>
                </a:cxn>
                <a:cxn ang="0">
                  <a:pos x="csX2" y="csY2"/>
                </a:cxn>
                <a:cxn ang="0">
                  <a:pos x="csX3" y="csY3"/>
                </a:cxn>
                <a:cxn ang="0">
                  <a:pos x="csX4" y="csY4"/>
                </a:cxn>
              </a:cxnLst>
              <a:rect l="l" t="t" r="r" b="b"/>
              <a:pathLst>
                <a:path w="59931" h="26071">
                  <a:moveTo>
                    <a:pt x="22935" y="1759"/>
                  </a:moveTo>
                  <a:cubicBezTo>
                    <a:pt x="42067" y="-2275"/>
                    <a:pt x="54399" y="607"/>
                    <a:pt x="59931" y="10634"/>
                  </a:cubicBezTo>
                  <a:cubicBezTo>
                    <a:pt x="47715" y="21237"/>
                    <a:pt x="20054" y="27345"/>
                    <a:pt x="3919" y="25847"/>
                  </a:cubicBezTo>
                  <a:lnTo>
                    <a:pt x="0" y="9251"/>
                  </a:lnTo>
                  <a:lnTo>
                    <a:pt x="22935" y="1874"/>
                  </a:lnTo>
                  <a:close/>
                </a:path>
              </a:pathLst>
            </a:custGeom>
            <a:solidFill>
              <a:srgbClr val="C0CD15"/>
            </a:solidFill>
            <a:ln w="11479" cap="flat">
              <a:noFill/>
              <a:prstDash val="solid"/>
              <a:miter/>
            </a:ln>
          </p:spPr>
          <p:txBody>
            <a:bodyPr/>
            <a:lstStyle/>
            <a:p>
              <a:endParaRPr lang="en-US"/>
            </a:p>
          </p:txBody>
        </p:sp>
        <p:sp>
          <p:nvSpPr>
            <p:cNvPr id="1835" name="Freeform: Shape 1834">
              <a:extLst>
                <a:ext uri="{FF2B5EF4-FFF2-40B4-BE49-F238E27FC236}">
                  <a16:creationId xmlns:a16="http://schemas.microsoft.com/office/drawing/2014/main" id="{720E1D20-E9A7-2808-5478-6906CC24836A}"/>
                </a:ext>
              </a:extLst>
            </p:cNvPr>
            <p:cNvSpPr/>
            <p:nvPr/>
          </p:nvSpPr>
          <p:spPr>
            <a:xfrm>
              <a:off x="10590580" y="3877023"/>
              <a:ext cx="45409" cy="24787"/>
            </a:xfrm>
            <a:custGeom>
              <a:avLst/>
              <a:gdLst>
                <a:gd name="csX0" fmla="*/ 35728 w 45409"/>
                <a:gd name="csY0" fmla="*/ 7064 h 24787"/>
                <a:gd name="csX1" fmla="*/ 45410 w 45409"/>
                <a:gd name="csY1" fmla="*/ 24121 h 24787"/>
                <a:gd name="csX2" fmla="*/ 36996 w 45409"/>
                <a:gd name="csY2" fmla="*/ 24697 h 24787"/>
                <a:gd name="csX3" fmla="*/ 0 w 45409"/>
                <a:gd name="csY3" fmla="*/ 15823 h 24787"/>
                <a:gd name="csX4" fmla="*/ 18440 w 45409"/>
                <a:gd name="csY4" fmla="*/ 7064 h 24787"/>
                <a:gd name="csX5" fmla="*/ 35728 w 45409"/>
                <a:gd name="csY5" fmla="*/ 7064 h 24787"/>
              </a:gdLst>
              <a:ahLst/>
              <a:cxnLst>
                <a:cxn ang="0">
                  <a:pos x="csX0" y="csY0"/>
                </a:cxn>
                <a:cxn ang="0">
                  <a:pos x="csX1" y="csY1"/>
                </a:cxn>
                <a:cxn ang="0">
                  <a:pos x="csX2" y="csY2"/>
                </a:cxn>
                <a:cxn ang="0">
                  <a:pos x="csX3" y="csY3"/>
                </a:cxn>
                <a:cxn ang="0">
                  <a:pos x="csX4" y="csY4"/>
                </a:cxn>
                <a:cxn ang="0">
                  <a:pos x="csX5" y="csY5"/>
                </a:cxn>
              </a:cxnLst>
              <a:rect l="l" t="t" r="r" b="b"/>
              <a:pathLst>
                <a:path w="45409" h="24787">
                  <a:moveTo>
                    <a:pt x="35728" y="7064"/>
                  </a:moveTo>
                  <a:lnTo>
                    <a:pt x="45410" y="24121"/>
                  </a:lnTo>
                  <a:lnTo>
                    <a:pt x="36996" y="24697"/>
                  </a:lnTo>
                  <a:cubicBezTo>
                    <a:pt x="25817" y="25389"/>
                    <a:pt x="6339" y="22047"/>
                    <a:pt x="0" y="15823"/>
                  </a:cubicBezTo>
                  <a:cubicBezTo>
                    <a:pt x="4264" y="1416"/>
                    <a:pt x="7376" y="-6651"/>
                    <a:pt x="18440" y="7064"/>
                  </a:cubicBezTo>
                  <a:cubicBezTo>
                    <a:pt x="21783" y="-773"/>
                    <a:pt x="33078" y="-2502"/>
                    <a:pt x="35728" y="7064"/>
                  </a:cubicBezTo>
                  <a:close/>
                </a:path>
              </a:pathLst>
            </a:custGeom>
            <a:solidFill>
              <a:srgbClr val="81A622"/>
            </a:solidFill>
            <a:ln w="11479" cap="flat">
              <a:noFill/>
              <a:prstDash val="solid"/>
              <a:miter/>
            </a:ln>
          </p:spPr>
          <p:txBody>
            <a:bodyPr/>
            <a:lstStyle/>
            <a:p>
              <a:endParaRPr lang="en-US"/>
            </a:p>
          </p:txBody>
        </p:sp>
        <p:sp>
          <p:nvSpPr>
            <p:cNvPr id="1836" name="Freeform: Shape 1835">
              <a:extLst>
                <a:ext uri="{FF2B5EF4-FFF2-40B4-BE49-F238E27FC236}">
                  <a16:creationId xmlns:a16="http://schemas.microsoft.com/office/drawing/2014/main" id="{3A720DD8-BA2C-A518-2C2E-D2405150A36B}"/>
                </a:ext>
              </a:extLst>
            </p:cNvPr>
            <p:cNvSpPr/>
            <p:nvPr/>
          </p:nvSpPr>
          <p:spPr>
            <a:xfrm>
              <a:off x="10603445" y="3738057"/>
              <a:ext cx="168023" cy="146030"/>
            </a:xfrm>
            <a:custGeom>
              <a:avLst/>
              <a:gdLst>
                <a:gd name="csX0" fmla="*/ 160936 w 168023"/>
                <a:gd name="csY0" fmla="*/ 25476 h 146030"/>
                <a:gd name="csX1" fmla="*/ 165431 w 168023"/>
                <a:gd name="csY1" fmla="*/ 42188 h 146030"/>
                <a:gd name="csX2" fmla="*/ 48680 w 168023"/>
                <a:gd name="csY2" fmla="*/ 128396 h 146030"/>
                <a:gd name="csX3" fmla="*/ 40497 w 168023"/>
                <a:gd name="csY3" fmla="*/ 139922 h 146030"/>
                <a:gd name="csX4" fmla="*/ 22863 w 168023"/>
                <a:gd name="csY4" fmla="*/ 146030 h 146030"/>
                <a:gd name="csX5" fmla="*/ 5575 w 168023"/>
                <a:gd name="csY5" fmla="*/ 146030 h 146030"/>
                <a:gd name="csX6" fmla="*/ 5575 w 168023"/>
                <a:gd name="csY6" fmla="*/ 137386 h 146030"/>
                <a:gd name="csX7" fmla="*/ 63202 w 168023"/>
                <a:gd name="csY7" fmla="*/ 85407 h 146030"/>
                <a:gd name="csX8" fmla="*/ 82564 w 168023"/>
                <a:gd name="csY8" fmla="*/ 69502 h 146030"/>
                <a:gd name="csX9" fmla="*/ 126591 w 168023"/>
                <a:gd name="csY9" fmla="*/ 34235 h 146030"/>
                <a:gd name="csX10" fmla="*/ 134197 w 168023"/>
                <a:gd name="csY10" fmla="*/ 25937 h 146030"/>
                <a:gd name="csX11" fmla="*/ 160936 w 168023"/>
                <a:gd name="csY11" fmla="*/ 8188 h 146030"/>
                <a:gd name="csX12" fmla="*/ 160936 w 168023"/>
                <a:gd name="csY12" fmla="*/ 25361 h 1460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68023" h="146030">
                  <a:moveTo>
                    <a:pt x="160936" y="25476"/>
                  </a:moveTo>
                  <a:cubicBezTo>
                    <a:pt x="165085" y="30547"/>
                    <a:pt x="168543" y="37232"/>
                    <a:pt x="165431" y="42188"/>
                  </a:cubicBezTo>
                  <a:cubicBezTo>
                    <a:pt x="151255" y="64662"/>
                    <a:pt x="74957" y="116986"/>
                    <a:pt x="48680" y="128396"/>
                  </a:cubicBezTo>
                  <a:lnTo>
                    <a:pt x="40497" y="139922"/>
                  </a:lnTo>
                  <a:cubicBezTo>
                    <a:pt x="36002" y="141996"/>
                    <a:pt x="27589" y="146030"/>
                    <a:pt x="22863" y="146030"/>
                  </a:cubicBezTo>
                  <a:lnTo>
                    <a:pt x="5575" y="146030"/>
                  </a:lnTo>
                  <a:cubicBezTo>
                    <a:pt x="-1916" y="143610"/>
                    <a:pt x="-1801" y="140728"/>
                    <a:pt x="5575" y="137386"/>
                  </a:cubicBezTo>
                  <a:cubicBezTo>
                    <a:pt x="20558" y="110071"/>
                    <a:pt x="39690" y="92783"/>
                    <a:pt x="63202" y="85407"/>
                  </a:cubicBezTo>
                  <a:cubicBezTo>
                    <a:pt x="50293" y="68465"/>
                    <a:pt x="65852" y="62587"/>
                    <a:pt x="82564" y="69502"/>
                  </a:cubicBezTo>
                  <a:cubicBezTo>
                    <a:pt x="77147" y="51408"/>
                    <a:pt x="91900" y="39652"/>
                    <a:pt x="126591" y="34235"/>
                  </a:cubicBezTo>
                  <a:cubicBezTo>
                    <a:pt x="113567" y="23632"/>
                    <a:pt x="118177" y="18791"/>
                    <a:pt x="134197" y="25937"/>
                  </a:cubicBezTo>
                  <a:cubicBezTo>
                    <a:pt x="130163" y="697"/>
                    <a:pt x="139729" y="-7947"/>
                    <a:pt x="160936" y="8188"/>
                  </a:cubicBezTo>
                  <a:cubicBezTo>
                    <a:pt x="170387" y="9456"/>
                    <a:pt x="170387" y="15218"/>
                    <a:pt x="160936" y="25361"/>
                  </a:cubicBezTo>
                  <a:close/>
                </a:path>
              </a:pathLst>
            </a:custGeom>
            <a:solidFill>
              <a:srgbClr val="516414"/>
            </a:solidFill>
            <a:ln w="11479" cap="flat">
              <a:noFill/>
              <a:prstDash val="solid"/>
              <a:miter/>
            </a:ln>
          </p:spPr>
          <p:txBody>
            <a:bodyPr/>
            <a:lstStyle/>
            <a:p>
              <a:endParaRPr lang="en-US"/>
            </a:p>
          </p:txBody>
        </p:sp>
        <p:sp>
          <p:nvSpPr>
            <p:cNvPr id="1837" name="Freeform: Shape 1836">
              <a:extLst>
                <a:ext uri="{FF2B5EF4-FFF2-40B4-BE49-F238E27FC236}">
                  <a16:creationId xmlns:a16="http://schemas.microsoft.com/office/drawing/2014/main" id="{A9DB9412-A717-84E1-0E17-3C56303BB4AB}"/>
                </a:ext>
              </a:extLst>
            </p:cNvPr>
            <p:cNvSpPr/>
            <p:nvPr/>
          </p:nvSpPr>
          <p:spPr>
            <a:xfrm>
              <a:off x="10536858" y="3952432"/>
              <a:ext cx="113275" cy="54253"/>
            </a:xfrm>
            <a:custGeom>
              <a:avLst/>
              <a:gdLst>
                <a:gd name="csX0" fmla="*/ 54183 w 113275"/>
                <a:gd name="csY0" fmla="*/ 9566 h 54253"/>
                <a:gd name="csX1" fmla="*/ 97057 w 113275"/>
                <a:gd name="csY1" fmla="*/ 18671 h 54253"/>
                <a:gd name="csX2" fmla="*/ 96942 w 113275"/>
                <a:gd name="csY2" fmla="*/ 41376 h 54253"/>
                <a:gd name="csX3" fmla="*/ 64210 w 113275"/>
                <a:gd name="csY3" fmla="*/ 48867 h 54253"/>
                <a:gd name="csX4" fmla="*/ 55451 w 113275"/>
                <a:gd name="csY4" fmla="*/ 35728 h 54253"/>
                <a:gd name="csX5" fmla="*/ 20414 w 113275"/>
                <a:gd name="csY5" fmla="*/ 17749 h 54253"/>
                <a:gd name="csX6" fmla="*/ 2204 w 113275"/>
                <a:gd name="csY6" fmla="*/ 0 h 54253"/>
                <a:gd name="csX7" fmla="*/ 54183 w 113275"/>
                <a:gd name="csY7" fmla="*/ 9451 h 542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3275" h="54253">
                  <a:moveTo>
                    <a:pt x="54183" y="9566"/>
                  </a:moveTo>
                  <a:lnTo>
                    <a:pt x="97057" y="18671"/>
                  </a:lnTo>
                  <a:cubicBezTo>
                    <a:pt x="116881" y="29274"/>
                    <a:pt x="120453" y="33884"/>
                    <a:pt x="96942" y="41376"/>
                  </a:cubicBezTo>
                  <a:cubicBezTo>
                    <a:pt x="93599" y="53477"/>
                    <a:pt x="71932" y="59240"/>
                    <a:pt x="64210" y="48867"/>
                  </a:cubicBezTo>
                  <a:cubicBezTo>
                    <a:pt x="44502" y="57972"/>
                    <a:pt x="43810" y="53247"/>
                    <a:pt x="55451" y="35728"/>
                  </a:cubicBezTo>
                  <a:cubicBezTo>
                    <a:pt x="41390" y="31810"/>
                    <a:pt x="29634" y="25817"/>
                    <a:pt x="20414" y="17749"/>
                  </a:cubicBezTo>
                  <a:cubicBezTo>
                    <a:pt x="4740" y="24549"/>
                    <a:pt x="-4480" y="16366"/>
                    <a:pt x="2204" y="0"/>
                  </a:cubicBezTo>
                  <a:lnTo>
                    <a:pt x="54183" y="9451"/>
                  </a:lnTo>
                  <a:close/>
                </a:path>
              </a:pathLst>
            </a:custGeom>
            <a:solidFill>
              <a:srgbClr val="A71A0F"/>
            </a:solidFill>
            <a:ln w="11479" cap="flat">
              <a:noFill/>
              <a:prstDash val="solid"/>
              <a:miter/>
            </a:ln>
          </p:spPr>
          <p:txBody>
            <a:bodyPr/>
            <a:lstStyle/>
            <a:p>
              <a:endParaRPr lang="en-US"/>
            </a:p>
          </p:txBody>
        </p:sp>
        <p:sp>
          <p:nvSpPr>
            <p:cNvPr id="1838" name="Freeform: Shape 1837">
              <a:extLst>
                <a:ext uri="{FF2B5EF4-FFF2-40B4-BE49-F238E27FC236}">
                  <a16:creationId xmlns:a16="http://schemas.microsoft.com/office/drawing/2014/main" id="{BDE1C7A7-FDB4-88B6-E0F1-0781A4F07272}"/>
                </a:ext>
              </a:extLst>
            </p:cNvPr>
            <p:cNvSpPr/>
            <p:nvPr/>
          </p:nvSpPr>
          <p:spPr>
            <a:xfrm>
              <a:off x="10582992" y="3983164"/>
              <a:ext cx="103708" cy="45653"/>
            </a:xfrm>
            <a:custGeom>
              <a:avLst/>
              <a:gdLst>
                <a:gd name="csX0" fmla="*/ 103709 w 103708"/>
                <a:gd name="csY0" fmla="*/ 12833 h 45653"/>
                <a:gd name="csX1" fmla="*/ 103709 w 103708"/>
                <a:gd name="csY1" fmla="*/ 21477 h 45653"/>
                <a:gd name="csX2" fmla="*/ 34673 w 103708"/>
                <a:gd name="csY2" fmla="*/ 30121 h 45653"/>
                <a:gd name="csX3" fmla="*/ 17385 w 103708"/>
                <a:gd name="csY3" fmla="*/ 38765 h 45653"/>
                <a:gd name="csX4" fmla="*/ 18076 w 103708"/>
                <a:gd name="csY4" fmla="*/ 18135 h 45653"/>
                <a:gd name="csX5" fmla="*/ 50808 w 103708"/>
                <a:gd name="csY5" fmla="*/ 10643 h 45653"/>
                <a:gd name="csX6" fmla="*/ 93221 w 103708"/>
                <a:gd name="csY6" fmla="*/ 3728 h 45653"/>
                <a:gd name="csX7" fmla="*/ 103709 w 103708"/>
                <a:gd name="csY7" fmla="*/ 12948 h 45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3708" h="45653">
                  <a:moveTo>
                    <a:pt x="103709" y="12833"/>
                  </a:moveTo>
                  <a:lnTo>
                    <a:pt x="103709" y="21477"/>
                  </a:lnTo>
                  <a:cubicBezTo>
                    <a:pt x="82848" y="28738"/>
                    <a:pt x="57377" y="33694"/>
                    <a:pt x="34673" y="30121"/>
                  </a:cubicBezTo>
                  <a:cubicBezTo>
                    <a:pt x="42856" y="45680"/>
                    <a:pt x="29371" y="51327"/>
                    <a:pt x="17385" y="38765"/>
                  </a:cubicBezTo>
                  <a:cubicBezTo>
                    <a:pt x="-6703" y="36575"/>
                    <a:pt x="-5089" y="24128"/>
                    <a:pt x="18076" y="18135"/>
                  </a:cubicBezTo>
                  <a:cubicBezTo>
                    <a:pt x="26720" y="15368"/>
                    <a:pt x="42395" y="11104"/>
                    <a:pt x="50808" y="10643"/>
                  </a:cubicBezTo>
                  <a:cubicBezTo>
                    <a:pt x="56225" y="-652"/>
                    <a:pt x="70286" y="-2957"/>
                    <a:pt x="93221" y="3728"/>
                  </a:cubicBezTo>
                  <a:cubicBezTo>
                    <a:pt x="96333" y="5342"/>
                    <a:pt x="101058" y="10297"/>
                    <a:pt x="103709" y="12948"/>
                  </a:cubicBezTo>
                  <a:close/>
                </a:path>
              </a:pathLst>
            </a:custGeom>
            <a:solidFill>
              <a:srgbClr val="624507"/>
            </a:solidFill>
            <a:ln w="11479" cap="flat">
              <a:noFill/>
              <a:prstDash val="solid"/>
              <a:miter/>
            </a:ln>
          </p:spPr>
          <p:txBody>
            <a:bodyPr/>
            <a:lstStyle/>
            <a:p>
              <a:endParaRPr lang="en-US"/>
            </a:p>
          </p:txBody>
        </p:sp>
        <p:sp>
          <p:nvSpPr>
            <p:cNvPr id="1839" name="Freeform: Shape 1838">
              <a:extLst>
                <a:ext uri="{FF2B5EF4-FFF2-40B4-BE49-F238E27FC236}">
                  <a16:creationId xmlns:a16="http://schemas.microsoft.com/office/drawing/2014/main" id="{C3AA9426-998A-DA20-478F-1F7E49B8FA34}"/>
                </a:ext>
              </a:extLst>
            </p:cNvPr>
            <p:cNvSpPr/>
            <p:nvPr/>
          </p:nvSpPr>
          <p:spPr>
            <a:xfrm>
              <a:off x="10633800" y="3971103"/>
              <a:ext cx="42412" cy="22704"/>
            </a:xfrm>
            <a:custGeom>
              <a:avLst/>
              <a:gdLst>
                <a:gd name="csX0" fmla="*/ 42413 w 42412"/>
                <a:gd name="csY0" fmla="*/ 15790 h 22704"/>
                <a:gd name="csX1" fmla="*/ 0 w 42412"/>
                <a:gd name="csY1" fmla="*/ 22705 h 22704"/>
                <a:gd name="csX2" fmla="*/ 0 w 42412"/>
                <a:gd name="csY2" fmla="*/ 0 h 22704"/>
                <a:gd name="csX3" fmla="*/ 42413 w 42412"/>
                <a:gd name="csY3" fmla="*/ 15790 h 22704"/>
              </a:gdLst>
              <a:ahLst/>
              <a:cxnLst>
                <a:cxn ang="0">
                  <a:pos x="csX0" y="csY0"/>
                </a:cxn>
                <a:cxn ang="0">
                  <a:pos x="csX1" y="csY1"/>
                </a:cxn>
                <a:cxn ang="0">
                  <a:pos x="csX2" y="csY2"/>
                </a:cxn>
                <a:cxn ang="0">
                  <a:pos x="csX3" y="csY3"/>
                </a:cxn>
              </a:cxnLst>
              <a:rect l="l" t="t" r="r" b="b"/>
              <a:pathLst>
                <a:path w="42412" h="22704">
                  <a:moveTo>
                    <a:pt x="42413" y="15790"/>
                  </a:moveTo>
                  <a:cubicBezTo>
                    <a:pt x="31118" y="20745"/>
                    <a:pt x="13139" y="22128"/>
                    <a:pt x="0" y="22705"/>
                  </a:cubicBezTo>
                  <a:lnTo>
                    <a:pt x="0" y="0"/>
                  </a:lnTo>
                  <a:cubicBezTo>
                    <a:pt x="11295" y="2420"/>
                    <a:pt x="31694" y="10373"/>
                    <a:pt x="42413" y="15790"/>
                  </a:cubicBezTo>
                  <a:close/>
                </a:path>
              </a:pathLst>
            </a:custGeom>
            <a:solidFill>
              <a:srgbClr val="562109"/>
            </a:solidFill>
            <a:ln w="11479" cap="flat">
              <a:noFill/>
              <a:prstDash val="solid"/>
              <a:miter/>
            </a:ln>
          </p:spPr>
          <p:txBody>
            <a:bodyPr/>
            <a:lstStyle/>
            <a:p>
              <a:endParaRPr lang="en-US"/>
            </a:p>
          </p:txBody>
        </p:sp>
        <p:sp>
          <p:nvSpPr>
            <p:cNvPr id="1840" name="Freeform: Shape 1839">
              <a:extLst>
                <a:ext uri="{FF2B5EF4-FFF2-40B4-BE49-F238E27FC236}">
                  <a16:creationId xmlns:a16="http://schemas.microsoft.com/office/drawing/2014/main" id="{C2BB3EFD-BB2D-5F27-182B-5513AABD8F16}"/>
                </a:ext>
              </a:extLst>
            </p:cNvPr>
            <p:cNvSpPr/>
            <p:nvPr/>
          </p:nvSpPr>
          <p:spPr>
            <a:xfrm>
              <a:off x="10652125" y="3643094"/>
              <a:ext cx="181292" cy="250674"/>
            </a:xfrm>
            <a:custGeom>
              <a:avLst/>
              <a:gdLst>
                <a:gd name="csX0" fmla="*/ 181292 w 181292"/>
                <a:gd name="csY0" fmla="*/ 103151 h 250674"/>
                <a:gd name="csX1" fmla="*/ 80907 w 181292"/>
                <a:gd name="csY1" fmla="*/ 189706 h 250674"/>
                <a:gd name="csX2" fmla="*/ 72263 w 181292"/>
                <a:gd name="csY2" fmla="*/ 212641 h 250674"/>
                <a:gd name="csX3" fmla="*/ 86439 w 181292"/>
                <a:gd name="csY3" fmla="*/ 242030 h 250674"/>
                <a:gd name="csX4" fmla="*/ 68114 w 181292"/>
                <a:gd name="csY4" fmla="*/ 250674 h 250674"/>
                <a:gd name="csX5" fmla="*/ 41145 w 181292"/>
                <a:gd name="csY5" fmla="*/ 220132 h 250674"/>
                <a:gd name="csX6" fmla="*/ 0 w 181292"/>
                <a:gd name="csY6" fmla="*/ 223359 h 250674"/>
                <a:gd name="csX7" fmla="*/ 42759 w 181292"/>
                <a:gd name="csY7" fmla="*/ 178757 h 250674"/>
                <a:gd name="csX8" fmla="*/ 112256 w 181292"/>
                <a:gd name="csY8" fmla="*/ 120439 h 250674"/>
                <a:gd name="csX9" fmla="*/ 127585 w 181292"/>
                <a:gd name="csY9" fmla="*/ 76873 h 250674"/>
                <a:gd name="csX10" fmla="*/ 137496 w 181292"/>
                <a:gd name="csY10" fmla="*/ 14752 h 250674"/>
                <a:gd name="csX11" fmla="*/ 152825 w 181292"/>
                <a:gd name="csY11" fmla="*/ 1614 h 250674"/>
                <a:gd name="csX12" fmla="*/ 163889 w 181292"/>
                <a:gd name="csY12" fmla="*/ 0 h 250674"/>
                <a:gd name="csX13" fmla="*/ 181177 w 181292"/>
                <a:gd name="csY13" fmla="*/ 103382 h 2506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81292" h="250674">
                  <a:moveTo>
                    <a:pt x="181292" y="103151"/>
                  </a:moveTo>
                  <a:cubicBezTo>
                    <a:pt x="155476" y="137842"/>
                    <a:pt x="122052" y="166655"/>
                    <a:pt x="80907" y="189706"/>
                  </a:cubicBezTo>
                  <a:cubicBezTo>
                    <a:pt x="99232" y="202960"/>
                    <a:pt x="92778" y="209644"/>
                    <a:pt x="72263" y="212641"/>
                  </a:cubicBezTo>
                  <a:cubicBezTo>
                    <a:pt x="72609" y="227047"/>
                    <a:pt x="77334" y="236844"/>
                    <a:pt x="86439" y="242030"/>
                  </a:cubicBezTo>
                  <a:lnTo>
                    <a:pt x="68114" y="250674"/>
                  </a:lnTo>
                  <a:lnTo>
                    <a:pt x="41145" y="220132"/>
                  </a:lnTo>
                  <a:cubicBezTo>
                    <a:pt x="34460" y="212526"/>
                    <a:pt x="8529" y="221285"/>
                    <a:pt x="0" y="223359"/>
                  </a:cubicBezTo>
                  <a:cubicBezTo>
                    <a:pt x="9566" y="206763"/>
                    <a:pt x="25010" y="193624"/>
                    <a:pt x="42759" y="178757"/>
                  </a:cubicBezTo>
                  <a:lnTo>
                    <a:pt x="112256" y="120439"/>
                  </a:lnTo>
                  <a:cubicBezTo>
                    <a:pt x="122398" y="106724"/>
                    <a:pt x="127585" y="92202"/>
                    <a:pt x="127585" y="76873"/>
                  </a:cubicBezTo>
                  <a:cubicBezTo>
                    <a:pt x="137035" y="54745"/>
                    <a:pt x="140378" y="34000"/>
                    <a:pt x="137496" y="14752"/>
                  </a:cubicBezTo>
                  <a:lnTo>
                    <a:pt x="152825" y="1614"/>
                  </a:lnTo>
                  <a:cubicBezTo>
                    <a:pt x="155591" y="1844"/>
                    <a:pt x="161008" y="576"/>
                    <a:pt x="163889" y="0"/>
                  </a:cubicBezTo>
                  <a:cubicBezTo>
                    <a:pt x="169075" y="27084"/>
                    <a:pt x="180024" y="77219"/>
                    <a:pt x="181177" y="103382"/>
                  </a:cubicBezTo>
                  <a:close/>
                </a:path>
              </a:pathLst>
            </a:custGeom>
            <a:solidFill>
              <a:srgbClr val="34A344"/>
            </a:solidFill>
            <a:ln w="11479" cap="flat">
              <a:noFill/>
              <a:prstDash val="solid"/>
              <a:miter/>
            </a:ln>
          </p:spPr>
          <p:txBody>
            <a:bodyPr/>
            <a:lstStyle/>
            <a:p>
              <a:endParaRPr lang="en-US"/>
            </a:p>
          </p:txBody>
        </p:sp>
        <p:sp>
          <p:nvSpPr>
            <p:cNvPr id="1841" name="Freeform: Shape 1840">
              <a:extLst>
                <a:ext uri="{FF2B5EF4-FFF2-40B4-BE49-F238E27FC236}">
                  <a16:creationId xmlns:a16="http://schemas.microsoft.com/office/drawing/2014/main" id="{2BE351DE-F69C-42D3-56F5-FFBAA6CD3842}"/>
                </a:ext>
              </a:extLst>
            </p:cNvPr>
            <p:cNvSpPr/>
            <p:nvPr/>
          </p:nvSpPr>
          <p:spPr>
            <a:xfrm>
              <a:off x="10720355" y="3850856"/>
              <a:ext cx="161857" cy="50703"/>
            </a:xfrm>
            <a:custGeom>
              <a:avLst/>
              <a:gdLst>
                <a:gd name="csX0" fmla="*/ 54975 w 161857"/>
                <a:gd name="csY0" fmla="*/ 30465 h 50703"/>
                <a:gd name="csX1" fmla="*/ 105110 w 161857"/>
                <a:gd name="csY1" fmla="*/ 26546 h 50703"/>
                <a:gd name="csX2" fmla="*/ 130581 w 161857"/>
                <a:gd name="csY2" fmla="*/ 16289 h 50703"/>
                <a:gd name="csX3" fmla="*/ 156282 w 161857"/>
                <a:gd name="csY3" fmla="*/ 24241 h 50703"/>
                <a:gd name="csX4" fmla="*/ 156282 w 161857"/>
                <a:gd name="csY4" fmla="*/ 33231 h 50703"/>
                <a:gd name="csX5" fmla="*/ 147062 w 161857"/>
                <a:gd name="csY5" fmla="*/ 32424 h 50703"/>
                <a:gd name="csX6" fmla="*/ 52670 w 161857"/>
                <a:gd name="csY6" fmla="*/ 48675 h 50703"/>
                <a:gd name="csX7" fmla="*/ 0 w 161857"/>
                <a:gd name="csY7" fmla="*/ 43027 h 50703"/>
                <a:gd name="csX8" fmla="*/ 4149 w 161857"/>
                <a:gd name="csY8" fmla="*/ 4994 h 50703"/>
                <a:gd name="csX9" fmla="*/ 11871 w 161857"/>
                <a:gd name="csY9" fmla="*/ 6377 h 50703"/>
                <a:gd name="csX10" fmla="*/ 55091 w 161857"/>
                <a:gd name="csY10" fmla="*/ 30695 h 507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61857" h="50703">
                  <a:moveTo>
                    <a:pt x="54975" y="30465"/>
                  </a:moveTo>
                  <a:cubicBezTo>
                    <a:pt x="75606" y="18594"/>
                    <a:pt x="92317" y="17211"/>
                    <a:pt x="105110" y="26546"/>
                  </a:cubicBezTo>
                  <a:cubicBezTo>
                    <a:pt x="99232" y="499"/>
                    <a:pt x="112832" y="1537"/>
                    <a:pt x="130581" y="16289"/>
                  </a:cubicBezTo>
                  <a:cubicBezTo>
                    <a:pt x="133923" y="-1575"/>
                    <a:pt x="156513" y="6492"/>
                    <a:pt x="156282" y="24241"/>
                  </a:cubicBezTo>
                  <a:cubicBezTo>
                    <a:pt x="163774" y="26892"/>
                    <a:pt x="163659" y="29889"/>
                    <a:pt x="156282" y="33231"/>
                  </a:cubicBezTo>
                  <a:cubicBezTo>
                    <a:pt x="153171" y="36458"/>
                    <a:pt x="150059" y="35997"/>
                    <a:pt x="147062" y="32424"/>
                  </a:cubicBezTo>
                  <a:lnTo>
                    <a:pt x="52670" y="48675"/>
                  </a:lnTo>
                  <a:cubicBezTo>
                    <a:pt x="35152" y="51671"/>
                    <a:pt x="8298" y="52478"/>
                    <a:pt x="0" y="43027"/>
                  </a:cubicBezTo>
                  <a:lnTo>
                    <a:pt x="4149" y="4994"/>
                  </a:lnTo>
                  <a:cubicBezTo>
                    <a:pt x="7146" y="-2152"/>
                    <a:pt x="9681" y="-1575"/>
                    <a:pt x="11871" y="6377"/>
                  </a:cubicBezTo>
                  <a:cubicBezTo>
                    <a:pt x="29159" y="12370"/>
                    <a:pt x="43565" y="20438"/>
                    <a:pt x="55091" y="30695"/>
                  </a:cubicBezTo>
                  <a:close/>
                </a:path>
              </a:pathLst>
            </a:custGeom>
            <a:solidFill>
              <a:srgbClr val="476816"/>
            </a:solidFill>
            <a:ln w="11479" cap="flat">
              <a:noFill/>
              <a:prstDash val="solid"/>
              <a:miter/>
            </a:ln>
          </p:spPr>
          <p:txBody>
            <a:bodyPr/>
            <a:lstStyle/>
            <a:p>
              <a:endParaRPr lang="en-US"/>
            </a:p>
          </p:txBody>
        </p:sp>
        <p:sp>
          <p:nvSpPr>
            <p:cNvPr id="1842" name="Freeform: Shape 1841">
              <a:extLst>
                <a:ext uri="{FF2B5EF4-FFF2-40B4-BE49-F238E27FC236}">
                  <a16:creationId xmlns:a16="http://schemas.microsoft.com/office/drawing/2014/main" id="{D3432E31-575D-0B91-8FF7-56A0CE1EF768}"/>
                </a:ext>
              </a:extLst>
            </p:cNvPr>
            <p:cNvSpPr/>
            <p:nvPr/>
          </p:nvSpPr>
          <p:spPr>
            <a:xfrm>
              <a:off x="10867302" y="3876961"/>
              <a:ext cx="35843" cy="42047"/>
            </a:xfrm>
            <a:custGeom>
              <a:avLst/>
              <a:gdLst>
                <a:gd name="csX0" fmla="*/ 26508 w 35843"/>
                <a:gd name="csY0" fmla="*/ 15770 h 42047"/>
                <a:gd name="csX1" fmla="*/ 35152 w 35843"/>
                <a:gd name="csY1" fmla="*/ 24414 h 42047"/>
                <a:gd name="csX2" fmla="*/ 35844 w 35843"/>
                <a:gd name="csY2" fmla="*/ 42048 h 42047"/>
                <a:gd name="csX3" fmla="*/ 0 w 35843"/>
                <a:gd name="csY3" fmla="*/ 6319 h 42047"/>
                <a:gd name="csX4" fmla="*/ 9220 w 35843"/>
                <a:gd name="csY4" fmla="*/ 7126 h 42047"/>
                <a:gd name="csX5" fmla="*/ 26508 w 35843"/>
                <a:gd name="csY5" fmla="*/ 15770 h 42047"/>
              </a:gdLst>
              <a:ahLst/>
              <a:cxnLst>
                <a:cxn ang="0">
                  <a:pos x="csX0" y="csY0"/>
                </a:cxn>
                <a:cxn ang="0">
                  <a:pos x="csX1" y="csY1"/>
                </a:cxn>
                <a:cxn ang="0">
                  <a:pos x="csX2" y="csY2"/>
                </a:cxn>
                <a:cxn ang="0">
                  <a:pos x="csX3" y="csY3"/>
                </a:cxn>
                <a:cxn ang="0">
                  <a:pos x="csX4" y="csY4"/>
                </a:cxn>
                <a:cxn ang="0">
                  <a:pos x="csX5" y="csY5"/>
                </a:cxn>
              </a:cxnLst>
              <a:rect l="l" t="t" r="r" b="b"/>
              <a:pathLst>
                <a:path w="35843" h="42047">
                  <a:moveTo>
                    <a:pt x="26508" y="15770"/>
                  </a:moveTo>
                  <a:cubicBezTo>
                    <a:pt x="33423" y="16231"/>
                    <a:pt x="36305" y="19112"/>
                    <a:pt x="35152" y="24414"/>
                  </a:cubicBezTo>
                  <a:lnTo>
                    <a:pt x="35844" y="42048"/>
                  </a:lnTo>
                  <a:cubicBezTo>
                    <a:pt x="22589" y="32021"/>
                    <a:pt x="9912" y="19573"/>
                    <a:pt x="0" y="6319"/>
                  </a:cubicBezTo>
                  <a:cubicBezTo>
                    <a:pt x="2420" y="5858"/>
                    <a:pt x="7030" y="6550"/>
                    <a:pt x="9220" y="7126"/>
                  </a:cubicBezTo>
                  <a:cubicBezTo>
                    <a:pt x="13369" y="-7165"/>
                    <a:pt x="25701" y="2285"/>
                    <a:pt x="26508" y="15770"/>
                  </a:cubicBezTo>
                  <a:close/>
                </a:path>
              </a:pathLst>
            </a:custGeom>
            <a:solidFill>
              <a:srgbClr val="30621C"/>
            </a:solidFill>
            <a:ln w="11479" cap="flat">
              <a:noFill/>
              <a:prstDash val="solid"/>
              <a:miter/>
            </a:ln>
          </p:spPr>
          <p:txBody>
            <a:bodyPr/>
            <a:lstStyle/>
            <a:p>
              <a:endParaRPr lang="en-US"/>
            </a:p>
          </p:txBody>
        </p:sp>
        <p:sp>
          <p:nvSpPr>
            <p:cNvPr id="1843" name="Freeform: Shape 1842">
              <a:extLst>
                <a:ext uri="{FF2B5EF4-FFF2-40B4-BE49-F238E27FC236}">
                  <a16:creationId xmlns:a16="http://schemas.microsoft.com/office/drawing/2014/main" id="{1B3761DC-F710-EE69-4593-7DE43177C1E1}"/>
                </a:ext>
              </a:extLst>
            </p:cNvPr>
            <p:cNvSpPr/>
            <p:nvPr/>
          </p:nvSpPr>
          <p:spPr>
            <a:xfrm>
              <a:off x="10924205" y="3863068"/>
              <a:ext cx="50483" cy="91963"/>
            </a:xfrm>
            <a:custGeom>
              <a:avLst/>
              <a:gdLst>
                <a:gd name="csX0" fmla="*/ 31150 w 50483"/>
                <a:gd name="csY0" fmla="*/ 12836 h 91963"/>
                <a:gd name="csX1" fmla="*/ 38526 w 50483"/>
                <a:gd name="csY1" fmla="*/ 55480 h 91963"/>
                <a:gd name="csX2" fmla="*/ 36682 w 50483"/>
                <a:gd name="csY2" fmla="*/ 71615 h 91963"/>
                <a:gd name="csX3" fmla="*/ 15130 w 50483"/>
                <a:gd name="csY3" fmla="*/ 80029 h 91963"/>
                <a:gd name="csX4" fmla="*/ 12825 w 50483"/>
                <a:gd name="csY4" fmla="*/ 63778 h 91963"/>
                <a:gd name="csX5" fmla="*/ 12825 w 50483"/>
                <a:gd name="csY5" fmla="*/ 30009 h 91963"/>
                <a:gd name="csX6" fmla="*/ 11326 w 50483"/>
                <a:gd name="csY6" fmla="*/ 19636 h 91963"/>
                <a:gd name="csX7" fmla="*/ 12133 w 50483"/>
                <a:gd name="csY7" fmla="*/ 12836 h 91963"/>
                <a:gd name="csX8" fmla="*/ 31034 w 50483"/>
                <a:gd name="csY8" fmla="*/ 12952 h 919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83" h="91963">
                  <a:moveTo>
                    <a:pt x="31150" y="12836"/>
                  </a:moveTo>
                  <a:cubicBezTo>
                    <a:pt x="59386" y="8918"/>
                    <a:pt x="52010" y="39805"/>
                    <a:pt x="38526" y="55480"/>
                  </a:cubicBezTo>
                  <a:cubicBezTo>
                    <a:pt x="39217" y="59514"/>
                    <a:pt x="37143" y="67581"/>
                    <a:pt x="36682" y="71615"/>
                  </a:cubicBezTo>
                  <a:cubicBezTo>
                    <a:pt x="35529" y="94205"/>
                    <a:pt x="29651" y="99391"/>
                    <a:pt x="15130" y="80029"/>
                  </a:cubicBezTo>
                  <a:lnTo>
                    <a:pt x="12825" y="63778"/>
                  </a:lnTo>
                  <a:cubicBezTo>
                    <a:pt x="14323" y="52944"/>
                    <a:pt x="14323" y="40612"/>
                    <a:pt x="12825" y="30009"/>
                  </a:cubicBezTo>
                  <a:cubicBezTo>
                    <a:pt x="-3541" y="33928"/>
                    <a:pt x="-4463" y="27128"/>
                    <a:pt x="11326" y="19636"/>
                  </a:cubicBezTo>
                  <a:cubicBezTo>
                    <a:pt x="3604" y="17331"/>
                    <a:pt x="4065" y="15141"/>
                    <a:pt x="12133" y="12836"/>
                  </a:cubicBezTo>
                  <a:cubicBezTo>
                    <a:pt x="15245" y="-5374"/>
                    <a:pt x="23197" y="-3184"/>
                    <a:pt x="31034" y="12952"/>
                  </a:cubicBezTo>
                  <a:close/>
                </a:path>
              </a:pathLst>
            </a:custGeom>
            <a:solidFill>
              <a:srgbClr val="5E470A"/>
            </a:solidFill>
            <a:ln w="11479" cap="flat">
              <a:noFill/>
              <a:prstDash val="solid"/>
              <a:miter/>
            </a:ln>
          </p:spPr>
          <p:txBody>
            <a:bodyPr/>
            <a:lstStyle/>
            <a:p>
              <a:endParaRPr lang="en-US"/>
            </a:p>
          </p:txBody>
        </p:sp>
        <p:sp>
          <p:nvSpPr>
            <p:cNvPr id="1844" name="Freeform: Shape 1843">
              <a:extLst>
                <a:ext uri="{FF2B5EF4-FFF2-40B4-BE49-F238E27FC236}">
                  <a16:creationId xmlns:a16="http://schemas.microsoft.com/office/drawing/2014/main" id="{4DFCD27F-D66A-90D2-3F3D-0D8712EBABE8}"/>
                </a:ext>
              </a:extLst>
            </p:cNvPr>
            <p:cNvSpPr/>
            <p:nvPr/>
          </p:nvSpPr>
          <p:spPr>
            <a:xfrm>
              <a:off x="10893694" y="3874745"/>
              <a:ext cx="43450" cy="26630"/>
            </a:xfrm>
            <a:custGeom>
              <a:avLst/>
              <a:gdLst>
                <a:gd name="csX0" fmla="*/ 41952 w 43450"/>
                <a:gd name="csY0" fmla="*/ 7844 h 26630"/>
                <a:gd name="csX1" fmla="*/ 43450 w 43450"/>
                <a:gd name="csY1" fmla="*/ 18217 h 26630"/>
                <a:gd name="csX2" fmla="*/ 8644 w 43450"/>
                <a:gd name="csY2" fmla="*/ 26630 h 26630"/>
                <a:gd name="csX3" fmla="*/ 0 w 43450"/>
                <a:gd name="csY3" fmla="*/ 17987 h 26630"/>
                <a:gd name="csX4" fmla="*/ 8644 w 43450"/>
                <a:gd name="csY4" fmla="*/ 17987 h 26630"/>
                <a:gd name="csX5" fmla="*/ 41952 w 43450"/>
                <a:gd name="csY5" fmla="*/ 7960 h 26630"/>
              </a:gdLst>
              <a:ahLst/>
              <a:cxnLst>
                <a:cxn ang="0">
                  <a:pos x="csX0" y="csY0"/>
                </a:cxn>
                <a:cxn ang="0">
                  <a:pos x="csX1" y="csY1"/>
                </a:cxn>
                <a:cxn ang="0">
                  <a:pos x="csX2" y="csY2"/>
                </a:cxn>
                <a:cxn ang="0">
                  <a:pos x="csX3" y="csY3"/>
                </a:cxn>
                <a:cxn ang="0">
                  <a:pos x="csX4" y="csY4"/>
                </a:cxn>
                <a:cxn ang="0">
                  <a:pos x="csX5" y="csY5"/>
                </a:cxn>
              </a:cxnLst>
              <a:rect l="l" t="t" r="r" b="b"/>
              <a:pathLst>
                <a:path w="43450" h="26630">
                  <a:moveTo>
                    <a:pt x="41952" y="7844"/>
                  </a:moveTo>
                  <a:lnTo>
                    <a:pt x="43450" y="18217"/>
                  </a:lnTo>
                  <a:lnTo>
                    <a:pt x="8644" y="26630"/>
                  </a:lnTo>
                  <a:lnTo>
                    <a:pt x="0" y="17987"/>
                  </a:lnTo>
                  <a:cubicBezTo>
                    <a:pt x="2420" y="10726"/>
                    <a:pt x="5302" y="10841"/>
                    <a:pt x="8644" y="17987"/>
                  </a:cubicBezTo>
                  <a:cubicBezTo>
                    <a:pt x="807" y="-8522"/>
                    <a:pt x="22359" y="-108"/>
                    <a:pt x="41952" y="7960"/>
                  </a:cubicBezTo>
                  <a:close/>
                </a:path>
              </a:pathLst>
            </a:custGeom>
            <a:solidFill>
              <a:srgbClr val="601E0C"/>
            </a:solidFill>
            <a:ln w="11479" cap="flat">
              <a:noFill/>
              <a:prstDash val="solid"/>
              <a:miter/>
            </a:ln>
          </p:spPr>
          <p:txBody>
            <a:bodyPr/>
            <a:lstStyle/>
            <a:p>
              <a:endParaRPr lang="en-US"/>
            </a:p>
          </p:txBody>
        </p:sp>
        <p:sp>
          <p:nvSpPr>
            <p:cNvPr id="1845" name="Freeform: Shape 1844">
              <a:extLst>
                <a:ext uri="{FF2B5EF4-FFF2-40B4-BE49-F238E27FC236}">
                  <a16:creationId xmlns:a16="http://schemas.microsoft.com/office/drawing/2014/main" id="{4BE1907D-6492-514A-B78F-8EA27CB7492C}"/>
                </a:ext>
              </a:extLst>
            </p:cNvPr>
            <p:cNvSpPr/>
            <p:nvPr/>
          </p:nvSpPr>
          <p:spPr>
            <a:xfrm>
              <a:off x="10939450" y="3934683"/>
              <a:ext cx="39664" cy="44141"/>
            </a:xfrm>
            <a:custGeom>
              <a:avLst/>
              <a:gdLst>
                <a:gd name="csX0" fmla="*/ 24088 w 39664"/>
                <a:gd name="csY0" fmla="*/ 11064 h 44141"/>
                <a:gd name="csX1" fmla="*/ 23512 w 39664"/>
                <a:gd name="csY1" fmla="*/ 26162 h 44141"/>
                <a:gd name="csX2" fmla="*/ 23512 w 39664"/>
                <a:gd name="csY2" fmla="*/ 44142 h 44141"/>
                <a:gd name="csX3" fmla="*/ 4264 w 39664"/>
                <a:gd name="csY3" fmla="*/ 33654 h 44141"/>
                <a:gd name="csX4" fmla="*/ 0 w 39664"/>
                <a:gd name="csY4" fmla="*/ 8413 h 44141"/>
                <a:gd name="csX5" fmla="*/ 21552 w 39664"/>
                <a:gd name="csY5" fmla="*/ 0 h 44141"/>
                <a:gd name="csX6" fmla="*/ 24088 w 39664"/>
                <a:gd name="csY6" fmla="*/ 11064 h 441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664" h="44141">
                  <a:moveTo>
                    <a:pt x="24088" y="11064"/>
                  </a:moveTo>
                  <a:cubicBezTo>
                    <a:pt x="45294" y="16020"/>
                    <a:pt x="44603" y="20400"/>
                    <a:pt x="23512" y="26162"/>
                  </a:cubicBezTo>
                  <a:lnTo>
                    <a:pt x="23512" y="44142"/>
                  </a:lnTo>
                  <a:cubicBezTo>
                    <a:pt x="18325" y="42067"/>
                    <a:pt x="9220" y="36535"/>
                    <a:pt x="4264" y="33654"/>
                  </a:cubicBezTo>
                  <a:lnTo>
                    <a:pt x="0" y="8413"/>
                  </a:lnTo>
                  <a:lnTo>
                    <a:pt x="21552" y="0"/>
                  </a:lnTo>
                  <a:cubicBezTo>
                    <a:pt x="22128" y="2651"/>
                    <a:pt x="24203" y="8298"/>
                    <a:pt x="24088" y="11064"/>
                  </a:cubicBezTo>
                  <a:close/>
                </a:path>
              </a:pathLst>
            </a:custGeom>
            <a:solidFill>
              <a:srgbClr val="907A05"/>
            </a:solidFill>
            <a:ln w="11479" cap="flat">
              <a:noFill/>
              <a:prstDash val="solid"/>
              <a:miter/>
            </a:ln>
          </p:spPr>
          <p:txBody>
            <a:bodyPr/>
            <a:lstStyle/>
            <a:p>
              <a:endParaRPr lang="en-US"/>
            </a:p>
          </p:txBody>
        </p:sp>
        <p:sp>
          <p:nvSpPr>
            <p:cNvPr id="1846" name="Freeform: Shape 1845">
              <a:extLst>
                <a:ext uri="{FF2B5EF4-FFF2-40B4-BE49-F238E27FC236}">
                  <a16:creationId xmlns:a16="http://schemas.microsoft.com/office/drawing/2014/main" id="{4D7B0DF3-2BD2-067D-E26D-CBA59AFE3EF1}"/>
                </a:ext>
              </a:extLst>
            </p:cNvPr>
            <p:cNvSpPr/>
            <p:nvPr/>
          </p:nvSpPr>
          <p:spPr>
            <a:xfrm>
              <a:off x="10586273" y="4012802"/>
              <a:ext cx="57439" cy="26184"/>
            </a:xfrm>
            <a:custGeom>
              <a:avLst/>
              <a:gdLst>
                <a:gd name="csX0" fmla="*/ 57324 w 57439"/>
                <a:gd name="csY0" fmla="*/ 9012 h 26184"/>
                <a:gd name="csX1" fmla="*/ 40036 w 57439"/>
                <a:gd name="csY1" fmla="*/ 26185 h 26184"/>
                <a:gd name="csX2" fmla="*/ 5575 w 57439"/>
                <a:gd name="csY2" fmla="*/ 26185 h 26184"/>
                <a:gd name="csX3" fmla="*/ 5575 w 57439"/>
                <a:gd name="csY3" fmla="*/ 17541 h 26184"/>
                <a:gd name="csX4" fmla="*/ 14219 w 57439"/>
                <a:gd name="csY4" fmla="*/ 8897 h 26184"/>
                <a:gd name="csX5" fmla="*/ 31507 w 57439"/>
                <a:gd name="csY5" fmla="*/ 253 h 26184"/>
                <a:gd name="csX6" fmla="*/ 57439 w 57439"/>
                <a:gd name="csY6" fmla="*/ 8897 h 261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439" h="26184">
                  <a:moveTo>
                    <a:pt x="57324" y="9012"/>
                  </a:moveTo>
                  <a:lnTo>
                    <a:pt x="40036" y="26185"/>
                  </a:lnTo>
                  <a:lnTo>
                    <a:pt x="5575" y="26185"/>
                  </a:lnTo>
                  <a:cubicBezTo>
                    <a:pt x="-1916" y="23765"/>
                    <a:pt x="-1801" y="20883"/>
                    <a:pt x="5575" y="17541"/>
                  </a:cubicBezTo>
                  <a:cubicBezTo>
                    <a:pt x="-72" y="13161"/>
                    <a:pt x="2694" y="10280"/>
                    <a:pt x="14219" y="8897"/>
                  </a:cubicBezTo>
                  <a:cubicBezTo>
                    <a:pt x="18253" y="6362"/>
                    <a:pt x="26782" y="1636"/>
                    <a:pt x="31507" y="253"/>
                  </a:cubicBezTo>
                  <a:cubicBezTo>
                    <a:pt x="44877" y="-899"/>
                    <a:pt x="53521" y="1867"/>
                    <a:pt x="57439" y="8897"/>
                  </a:cubicBezTo>
                  <a:close/>
                </a:path>
              </a:pathLst>
            </a:custGeom>
            <a:solidFill>
              <a:srgbClr val="A6C21B"/>
            </a:solidFill>
            <a:ln w="11479" cap="flat">
              <a:noFill/>
              <a:prstDash val="solid"/>
              <a:miter/>
            </a:ln>
          </p:spPr>
          <p:txBody>
            <a:bodyPr/>
            <a:lstStyle/>
            <a:p>
              <a:endParaRPr lang="en-US"/>
            </a:p>
          </p:txBody>
        </p:sp>
        <p:sp>
          <p:nvSpPr>
            <p:cNvPr id="1847" name="Freeform: Shape 1846">
              <a:extLst>
                <a:ext uri="{FF2B5EF4-FFF2-40B4-BE49-F238E27FC236}">
                  <a16:creationId xmlns:a16="http://schemas.microsoft.com/office/drawing/2014/main" id="{D80560FA-1A18-6D1C-E928-4E40592DC1E9}"/>
                </a:ext>
              </a:extLst>
            </p:cNvPr>
            <p:cNvSpPr/>
            <p:nvPr/>
          </p:nvSpPr>
          <p:spPr>
            <a:xfrm>
              <a:off x="10617665" y="4004641"/>
              <a:ext cx="69036" cy="17287"/>
            </a:xfrm>
            <a:custGeom>
              <a:avLst/>
              <a:gdLst>
                <a:gd name="csX0" fmla="*/ 69036 w 69036"/>
                <a:gd name="csY0" fmla="*/ 0 h 17287"/>
                <a:gd name="csX1" fmla="*/ 69036 w 69036"/>
                <a:gd name="csY1" fmla="*/ 8644 h 17287"/>
                <a:gd name="csX2" fmla="*/ 25932 w 69036"/>
                <a:gd name="csY2" fmla="*/ 17288 h 17287"/>
                <a:gd name="csX3" fmla="*/ 0 w 69036"/>
                <a:gd name="csY3" fmla="*/ 8644 h 17287"/>
                <a:gd name="csX4" fmla="*/ 69036 w 69036"/>
                <a:gd name="csY4" fmla="*/ 0 h 17287"/>
              </a:gdLst>
              <a:ahLst/>
              <a:cxnLst>
                <a:cxn ang="0">
                  <a:pos x="csX0" y="csY0"/>
                </a:cxn>
                <a:cxn ang="0">
                  <a:pos x="csX1" y="csY1"/>
                </a:cxn>
                <a:cxn ang="0">
                  <a:pos x="csX2" y="csY2"/>
                </a:cxn>
                <a:cxn ang="0">
                  <a:pos x="csX3" y="csY3"/>
                </a:cxn>
                <a:cxn ang="0">
                  <a:pos x="csX4" y="csY4"/>
                </a:cxn>
              </a:cxnLst>
              <a:rect l="l" t="t" r="r" b="b"/>
              <a:pathLst>
                <a:path w="69036" h="17287">
                  <a:moveTo>
                    <a:pt x="69036" y="0"/>
                  </a:moveTo>
                  <a:lnTo>
                    <a:pt x="69036" y="8644"/>
                  </a:lnTo>
                  <a:cubicBezTo>
                    <a:pt x="56013" y="8644"/>
                    <a:pt x="34000" y="9220"/>
                    <a:pt x="25932" y="17288"/>
                  </a:cubicBezTo>
                  <a:cubicBezTo>
                    <a:pt x="18671" y="17288"/>
                    <a:pt x="4610" y="12332"/>
                    <a:pt x="0" y="8644"/>
                  </a:cubicBezTo>
                  <a:cubicBezTo>
                    <a:pt x="16827" y="3919"/>
                    <a:pt x="50250" y="230"/>
                    <a:pt x="69036" y="0"/>
                  </a:cubicBezTo>
                  <a:close/>
                </a:path>
              </a:pathLst>
            </a:custGeom>
            <a:solidFill>
              <a:srgbClr val="7C890E"/>
            </a:solidFill>
            <a:ln w="11479" cap="flat">
              <a:noFill/>
              <a:prstDash val="solid"/>
              <a:miter/>
            </a:ln>
          </p:spPr>
          <p:txBody>
            <a:bodyPr/>
            <a:lstStyle/>
            <a:p>
              <a:endParaRPr lang="en-US"/>
            </a:p>
          </p:txBody>
        </p:sp>
        <p:sp>
          <p:nvSpPr>
            <p:cNvPr id="1848" name="Freeform: Shape 1847">
              <a:extLst>
                <a:ext uri="{FF2B5EF4-FFF2-40B4-BE49-F238E27FC236}">
                  <a16:creationId xmlns:a16="http://schemas.microsoft.com/office/drawing/2014/main" id="{0F9492E2-438B-E114-7A3C-6179B6BBBC6A}"/>
                </a:ext>
              </a:extLst>
            </p:cNvPr>
            <p:cNvSpPr/>
            <p:nvPr/>
          </p:nvSpPr>
          <p:spPr>
            <a:xfrm>
              <a:off x="10368835" y="3960347"/>
              <a:ext cx="165597" cy="84128"/>
            </a:xfrm>
            <a:custGeom>
              <a:avLst/>
              <a:gdLst>
                <a:gd name="csX0" fmla="*/ 160316 w 165597"/>
                <a:gd name="csY0" fmla="*/ 68958 h 84128"/>
                <a:gd name="csX1" fmla="*/ 159625 w 165597"/>
                <a:gd name="csY1" fmla="*/ 77141 h 84128"/>
                <a:gd name="csX2" fmla="*/ 145794 w 165597"/>
                <a:gd name="csY2" fmla="*/ 77717 h 84128"/>
                <a:gd name="csX3" fmla="*/ 137266 w 165597"/>
                <a:gd name="csY3" fmla="*/ 70341 h 84128"/>
                <a:gd name="csX4" fmla="*/ 92893 w 165597"/>
                <a:gd name="csY4" fmla="*/ 53053 h 84128"/>
                <a:gd name="csX5" fmla="*/ 60277 w 165597"/>
                <a:gd name="csY5" fmla="*/ 52823 h 84128"/>
                <a:gd name="csX6" fmla="*/ 42528 w 165597"/>
                <a:gd name="csY6" fmla="*/ 71955 h 84128"/>
                <a:gd name="csX7" fmla="*/ 14868 w 165597"/>
                <a:gd name="csY7" fmla="*/ 76795 h 84128"/>
                <a:gd name="csX8" fmla="*/ 0 w 165597"/>
                <a:gd name="csY8" fmla="*/ 76910 h 84128"/>
                <a:gd name="csX9" fmla="*/ 25586 w 165597"/>
                <a:gd name="csY9" fmla="*/ 43602 h 84128"/>
                <a:gd name="csX10" fmla="*/ 25932 w 165597"/>
                <a:gd name="csY10" fmla="*/ 33345 h 84128"/>
                <a:gd name="csX11" fmla="*/ 41030 w 165597"/>
                <a:gd name="csY11" fmla="*/ 25047 h 84128"/>
                <a:gd name="csX12" fmla="*/ 85172 w 165597"/>
                <a:gd name="csY12" fmla="*/ 11793 h 84128"/>
                <a:gd name="csX13" fmla="*/ 160201 w 165597"/>
                <a:gd name="csY13" fmla="*/ 68843 h 841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65597" h="84128">
                  <a:moveTo>
                    <a:pt x="160316" y="68958"/>
                  </a:moveTo>
                  <a:cubicBezTo>
                    <a:pt x="167692" y="71494"/>
                    <a:pt x="167231" y="74144"/>
                    <a:pt x="159625" y="77141"/>
                  </a:cubicBezTo>
                  <a:cubicBezTo>
                    <a:pt x="157665" y="86822"/>
                    <a:pt x="151672" y="85900"/>
                    <a:pt x="145794" y="77717"/>
                  </a:cubicBezTo>
                  <a:lnTo>
                    <a:pt x="137266" y="70341"/>
                  </a:lnTo>
                  <a:cubicBezTo>
                    <a:pt x="124127" y="61121"/>
                    <a:pt x="109375" y="55358"/>
                    <a:pt x="92893" y="53053"/>
                  </a:cubicBezTo>
                  <a:lnTo>
                    <a:pt x="60277" y="52823"/>
                  </a:lnTo>
                  <a:cubicBezTo>
                    <a:pt x="46101" y="55128"/>
                    <a:pt x="40223" y="61582"/>
                    <a:pt x="42528" y="71955"/>
                  </a:cubicBezTo>
                  <a:lnTo>
                    <a:pt x="14868" y="76795"/>
                  </a:lnTo>
                  <a:cubicBezTo>
                    <a:pt x="11295" y="75873"/>
                    <a:pt x="4034" y="76795"/>
                    <a:pt x="0" y="76910"/>
                  </a:cubicBezTo>
                  <a:lnTo>
                    <a:pt x="25586" y="43602"/>
                  </a:lnTo>
                  <a:lnTo>
                    <a:pt x="25932" y="33345"/>
                  </a:lnTo>
                  <a:cubicBezTo>
                    <a:pt x="17403" y="17671"/>
                    <a:pt x="25932" y="19054"/>
                    <a:pt x="41030" y="25047"/>
                  </a:cubicBezTo>
                  <a:cubicBezTo>
                    <a:pt x="37342" y="-770"/>
                    <a:pt x="71802" y="-9068"/>
                    <a:pt x="85172" y="11793"/>
                  </a:cubicBezTo>
                  <a:cubicBezTo>
                    <a:pt x="114446" y="18593"/>
                    <a:pt x="164696" y="38877"/>
                    <a:pt x="160201" y="68843"/>
                  </a:cubicBezTo>
                  <a:close/>
                </a:path>
              </a:pathLst>
            </a:custGeom>
            <a:solidFill>
              <a:srgbClr val="83700B"/>
            </a:solidFill>
            <a:ln w="11479" cap="flat">
              <a:noFill/>
              <a:prstDash val="solid"/>
              <a:miter/>
            </a:ln>
          </p:spPr>
          <p:txBody>
            <a:bodyPr/>
            <a:lstStyle/>
            <a:p>
              <a:endParaRPr lang="en-US"/>
            </a:p>
          </p:txBody>
        </p:sp>
        <p:sp>
          <p:nvSpPr>
            <p:cNvPr id="1849" name="Freeform: Shape 1848">
              <a:extLst>
                <a:ext uri="{FF2B5EF4-FFF2-40B4-BE49-F238E27FC236}">
                  <a16:creationId xmlns:a16="http://schemas.microsoft.com/office/drawing/2014/main" id="{A252D79C-C112-B680-C473-53F3B8CD1D1F}"/>
                </a:ext>
              </a:extLst>
            </p:cNvPr>
            <p:cNvSpPr/>
            <p:nvPr/>
          </p:nvSpPr>
          <p:spPr>
            <a:xfrm>
              <a:off x="10383702" y="4013170"/>
              <a:ext cx="56777" cy="37773"/>
            </a:xfrm>
            <a:custGeom>
              <a:avLst/>
              <a:gdLst>
                <a:gd name="csX0" fmla="*/ 45410 w 56777"/>
                <a:gd name="csY0" fmla="*/ 0 h 37773"/>
                <a:gd name="csX1" fmla="*/ 26739 w 56777"/>
                <a:gd name="csY1" fmla="*/ 13485 h 37773"/>
                <a:gd name="csX2" fmla="*/ 53477 w 56777"/>
                <a:gd name="csY2" fmla="*/ 26162 h 37773"/>
                <a:gd name="csX3" fmla="*/ 38033 w 56777"/>
                <a:gd name="csY3" fmla="*/ 33999 h 37773"/>
                <a:gd name="csX4" fmla="*/ 0 w 56777"/>
                <a:gd name="csY4" fmla="*/ 24088 h 37773"/>
                <a:gd name="csX5" fmla="*/ 45410 w 56777"/>
                <a:gd name="csY5" fmla="*/ 115 h 37773"/>
              </a:gdLst>
              <a:ahLst/>
              <a:cxnLst>
                <a:cxn ang="0">
                  <a:pos x="csX0" y="csY0"/>
                </a:cxn>
                <a:cxn ang="0">
                  <a:pos x="csX1" y="csY1"/>
                </a:cxn>
                <a:cxn ang="0">
                  <a:pos x="csX2" y="csY2"/>
                </a:cxn>
                <a:cxn ang="0">
                  <a:pos x="csX3" y="csY3"/>
                </a:cxn>
                <a:cxn ang="0">
                  <a:pos x="csX4" y="csY4"/>
                </a:cxn>
                <a:cxn ang="0">
                  <a:pos x="csX5" y="csY5"/>
                </a:cxn>
              </a:cxnLst>
              <a:rect l="l" t="t" r="r" b="b"/>
              <a:pathLst>
                <a:path w="56777" h="37773">
                  <a:moveTo>
                    <a:pt x="45410" y="0"/>
                  </a:moveTo>
                  <a:lnTo>
                    <a:pt x="26739" y="13485"/>
                  </a:lnTo>
                  <a:lnTo>
                    <a:pt x="53477" y="26162"/>
                  </a:lnTo>
                  <a:cubicBezTo>
                    <a:pt x="62121" y="41491"/>
                    <a:pt x="52670" y="38840"/>
                    <a:pt x="38033" y="33999"/>
                  </a:cubicBezTo>
                  <a:lnTo>
                    <a:pt x="0" y="24088"/>
                  </a:lnTo>
                  <a:cubicBezTo>
                    <a:pt x="9335" y="8644"/>
                    <a:pt x="27315" y="0"/>
                    <a:pt x="45410" y="115"/>
                  </a:cubicBezTo>
                  <a:close/>
                </a:path>
              </a:pathLst>
            </a:custGeom>
            <a:solidFill>
              <a:srgbClr val="D4A00C"/>
            </a:solidFill>
            <a:ln w="11479" cap="flat">
              <a:noFill/>
              <a:prstDash val="solid"/>
              <a:miter/>
            </a:ln>
          </p:spPr>
          <p:txBody>
            <a:bodyPr/>
            <a:lstStyle/>
            <a:p>
              <a:endParaRPr lang="en-US"/>
            </a:p>
          </p:txBody>
        </p:sp>
        <p:sp>
          <p:nvSpPr>
            <p:cNvPr id="1850" name="Freeform: Shape 1849">
              <a:extLst>
                <a:ext uri="{FF2B5EF4-FFF2-40B4-BE49-F238E27FC236}">
                  <a16:creationId xmlns:a16="http://schemas.microsoft.com/office/drawing/2014/main" id="{F744B82F-94CE-7796-C42D-1141DCF639E1}"/>
                </a:ext>
              </a:extLst>
            </p:cNvPr>
            <p:cNvSpPr/>
            <p:nvPr/>
          </p:nvSpPr>
          <p:spPr>
            <a:xfrm>
              <a:off x="10421735" y="4039217"/>
              <a:ext cx="57972" cy="25701"/>
            </a:xfrm>
            <a:custGeom>
              <a:avLst/>
              <a:gdLst>
                <a:gd name="csX0" fmla="*/ 57742 w 57972"/>
                <a:gd name="csY0" fmla="*/ 15559 h 25701"/>
                <a:gd name="csX1" fmla="*/ 57972 w 57972"/>
                <a:gd name="csY1" fmla="*/ 25701 h 25701"/>
                <a:gd name="csX2" fmla="*/ 32271 w 57972"/>
                <a:gd name="csY2" fmla="*/ 24088 h 25701"/>
                <a:gd name="csX3" fmla="*/ 0 w 57972"/>
                <a:gd name="csY3" fmla="*/ 7837 h 25701"/>
                <a:gd name="csX4" fmla="*/ 15444 w 57972"/>
                <a:gd name="csY4" fmla="*/ 0 h 25701"/>
                <a:gd name="csX5" fmla="*/ 57742 w 57972"/>
                <a:gd name="csY5" fmla="*/ 15559 h 25701"/>
              </a:gdLst>
              <a:ahLst/>
              <a:cxnLst>
                <a:cxn ang="0">
                  <a:pos x="csX0" y="csY0"/>
                </a:cxn>
                <a:cxn ang="0">
                  <a:pos x="csX1" y="csY1"/>
                </a:cxn>
                <a:cxn ang="0">
                  <a:pos x="csX2" y="csY2"/>
                </a:cxn>
                <a:cxn ang="0">
                  <a:pos x="csX3" y="csY3"/>
                </a:cxn>
                <a:cxn ang="0">
                  <a:pos x="csX4" y="csY4"/>
                </a:cxn>
                <a:cxn ang="0">
                  <a:pos x="csX5" y="csY5"/>
                </a:cxn>
              </a:cxnLst>
              <a:rect l="l" t="t" r="r" b="b"/>
              <a:pathLst>
                <a:path w="57972" h="25701">
                  <a:moveTo>
                    <a:pt x="57742" y="15559"/>
                  </a:moveTo>
                  <a:lnTo>
                    <a:pt x="57972" y="25701"/>
                  </a:lnTo>
                  <a:lnTo>
                    <a:pt x="32271" y="24088"/>
                  </a:lnTo>
                  <a:cubicBezTo>
                    <a:pt x="23051" y="23512"/>
                    <a:pt x="7261" y="14176"/>
                    <a:pt x="0" y="7837"/>
                  </a:cubicBezTo>
                  <a:lnTo>
                    <a:pt x="15444" y="0"/>
                  </a:lnTo>
                  <a:lnTo>
                    <a:pt x="57742" y="15559"/>
                  </a:lnTo>
                  <a:close/>
                </a:path>
              </a:pathLst>
            </a:custGeom>
            <a:solidFill>
              <a:srgbClr val="BE3C15"/>
            </a:solidFill>
            <a:ln w="11479" cap="flat">
              <a:noFill/>
              <a:prstDash val="solid"/>
              <a:miter/>
            </a:ln>
          </p:spPr>
          <p:txBody>
            <a:bodyPr/>
            <a:lstStyle/>
            <a:p>
              <a:endParaRPr lang="en-US"/>
            </a:p>
          </p:txBody>
        </p:sp>
        <p:sp>
          <p:nvSpPr>
            <p:cNvPr id="1851" name="Freeform: Shape 1850">
              <a:extLst>
                <a:ext uri="{FF2B5EF4-FFF2-40B4-BE49-F238E27FC236}">
                  <a16:creationId xmlns:a16="http://schemas.microsoft.com/office/drawing/2014/main" id="{E47DAFC5-93F3-8019-46F4-7799C29719D2}"/>
                </a:ext>
              </a:extLst>
            </p:cNvPr>
            <p:cNvSpPr/>
            <p:nvPr/>
          </p:nvSpPr>
          <p:spPr>
            <a:xfrm>
              <a:off x="10514168" y="4033018"/>
              <a:ext cx="86324" cy="19951"/>
            </a:xfrm>
            <a:custGeom>
              <a:avLst/>
              <a:gdLst>
                <a:gd name="csX0" fmla="*/ 14291 w 86324"/>
                <a:gd name="csY0" fmla="*/ 4470 h 19951"/>
                <a:gd name="csX1" fmla="*/ 77680 w 86324"/>
                <a:gd name="csY1" fmla="*/ 6083 h 19951"/>
                <a:gd name="csX2" fmla="*/ 86324 w 86324"/>
                <a:gd name="csY2" fmla="*/ 6083 h 19951"/>
                <a:gd name="csX3" fmla="*/ 0 w 86324"/>
                <a:gd name="csY3" fmla="*/ 14727 h 19951"/>
                <a:gd name="csX4" fmla="*/ 461 w 86324"/>
                <a:gd name="csY4" fmla="*/ 5046 h 19951"/>
                <a:gd name="csX5" fmla="*/ 14291 w 86324"/>
                <a:gd name="csY5" fmla="*/ 4470 h 19951"/>
              </a:gdLst>
              <a:ahLst/>
              <a:cxnLst>
                <a:cxn ang="0">
                  <a:pos x="csX0" y="csY0"/>
                </a:cxn>
                <a:cxn ang="0">
                  <a:pos x="csX1" y="csY1"/>
                </a:cxn>
                <a:cxn ang="0">
                  <a:pos x="csX2" y="csY2"/>
                </a:cxn>
                <a:cxn ang="0">
                  <a:pos x="csX3" y="csY3"/>
                </a:cxn>
                <a:cxn ang="0">
                  <a:pos x="csX4" y="csY4"/>
                </a:cxn>
                <a:cxn ang="0">
                  <a:pos x="csX5" y="csY5"/>
                </a:cxn>
              </a:cxnLst>
              <a:rect l="l" t="t" r="r" b="b"/>
              <a:pathLst>
                <a:path w="86324" h="19951">
                  <a:moveTo>
                    <a:pt x="14291" y="4470"/>
                  </a:moveTo>
                  <a:cubicBezTo>
                    <a:pt x="28237" y="-2215"/>
                    <a:pt x="60508" y="-1177"/>
                    <a:pt x="77680" y="6083"/>
                  </a:cubicBezTo>
                  <a:lnTo>
                    <a:pt x="86324" y="6083"/>
                  </a:lnTo>
                  <a:cubicBezTo>
                    <a:pt x="62006" y="23487"/>
                    <a:pt x="29620" y="22219"/>
                    <a:pt x="0" y="14727"/>
                  </a:cubicBezTo>
                  <a:lnTo>
                    <a:pt x="461" y="5046"/>
                  </a:lnTo>
                  <a:cubicBezTo>
                    <a:pt x="4034" y="4816"/>
                    <a:pt x="10834" y="4470"/>
                    <a:pt x="14291" y="4470"/>
                  </a:cubicBezTo>
                  <a:close/>
                </a:path>
              </a:pathLst>
            </a:custGeom>
            <a:solidFill>
              <a:srgbClr val="BABF0A"/>
            </a:solidFill>
            <a:ln w="11479" cap="flat">
              <a:noFill/>
              <a:prstDash val="solid"/>
              <a:miter/>
            </a:ln>
          </p:spPr>
          <p:txBody>
            <a:bodyPr/>
            <a:lstStyle/>
            <a:p>
              <a:endParaRPr lang="en-US"/>
            </a:p>
          </p:txBody>
        </p:sp>
        <p:sp>
          <p:nvSpPr>
            <p:cNvPr id="1852" name="Freeform: Shape 1851">
              <a:extLst>
                <a:ext uri="{FF2B5EF4-FFF2-40B4-BE49-F238E27FC236}">
                  <a16:creationId xmlns:a16="http://schemas.microsoft.com/office/drawing/2014/main" id="{F9015C67-B6A6-D04A-E6FB-E636C53E867A}"/>
                </a:ext>
              </a:extLst>
            </p:cNvPr>
            <p:cNvSpPr/>
            <p:nvPr/>
          </p:nvSpPr>
          <p:spPr>
            <a:xfrm>
              <a:off x="10461613" y="4013400"/>
              <a:ext cx="44372" cy="17287"/>
            </a:xfrm>
            <a:custGeom>
              <a:avLst/>
              <a:gdLst>
                <a:gd name="csX0" fmla="*/ 44372 w 44372"/>
                <a:gd name="csY0" fmla="*/ 17288 h 17287"/>
                <a:gd name="csX1" fmla="*/ 0 w 44372"/>
                <a:gd name="csY1" fmla="*/ 0 h 17287"/>
                <a:gd name="csX2" fmla="*/ 44372 w 44372"/>
                <a:gd name="csY2" fmla="*/ 17288 h 17287"/>
              </a:gdLst>
              <a:ahLst/>
              <a:cxnLst>
                <a:cxn ang="0">
                  <a:pos x="csX0" y="csY0"/>
                </a:cxn>
                <a:cxn ang="0">
                  <a:pos x="csX1" y="csY1"/>
                </a:cxn>
                <a:cxn ang="0">
                  <a:pos x="csX2" y="csY2"/>
                </a:cxn>
              </a:cxnLst>
              <a:rect l="l" t="t" r="r" b="b"/>
              <a:pathLst>
                <a:path w="44372" h="17287">
                  <a:moveTo>
                    <a:pt x="44372" y="17288"/>
                  </a:moveTo>
                  <a:cubicBezTo>
                    <a:pt x="29505" y="12447"/>
                    <a:pt x="12678" y="5993"/>
                    <a:pt x="0" y="0"/>
                  </a:cubicBezTo>
                  <a:cubicBezTo>
                    <a:pt x="18095" y="0"/>
                    <a:pt x="36535" y="2420"/>
                    <a:pt x="44372" y="17288"/>
                  </a:cubicBezTo>
                  <a:close/>
                </a:path>
              </a:pathLst>
            </a:custGeom>
            <a:solidFill>
              <a:srgbClr val="D4A00C"/>
            </a:solidFill>
            <a:ln w="11479" cap="flat">
              <a:noFill/>
              <a:prstDash val="solid"/>
              <a:miter/>
            </a:ln>
          </p:spPr>
          <p:txBody>
            <a:bodyPr/>
            <a:lstStyle/>
            <a:p>
              <a:endParaRPr lang="en-US"/>
            </a:p>
          </p:txBody>
        </p:sp>
        <p:sp>
          <p:nvSpPr>
            <p:cNvPr id="1853" name="Freeform: Shape 1852">
              <a:extLst>
                <a:ext uri="{FF2B5EF4-FFF2-40B4-BE49-F238E27FC236}">
                  <a16:creationId xmlns:a16="http://schemas.microsoft.com/office/drawing/2014/main" id="{6608BDE7-1E69-779C-5F7A-033DCBACC7A2}"/>
                </a:ext>
              </a:extLst>
            </p:cNvPr>
            <p:cNvSpPr/>
            <p:nvPr/>
          </p:nvSpPr>
          <p:spPr>
            <a:xfrm>
              <a:off x="10724389" y="3805606"/>
              <a:ext cx="80440" cy="64866"/>
            </a:xfrm>
            <a:custGeom>
              <a:avLst/>
              <a:gdLst>
                <a:gd name="csX0" fmla="*/ 67423 w 80440"/>
                <a:gd name="csY0" fmla="*/ 9906 h 64866"/>
                <a:gd name="csX1" fmla="*/ 65924 w 80440"/>
                <a:gd name="csY1" fmla="*/ 26157 h 64866"/>
                <a:gd name="csX2" fmla="*/ 54745 w 80440"/>
                <a:gd name="csY2" fmla="*/ 37221 h 64866"/>
                <a:gd name="csX3" fmla="*/ 7722 w 80440"/>
                <a:gd name="csY3" fmla="*/ 51397 h 64866"/>
                <a:gd name="csX4" fmla="*/ 0 w 80440"/>
                <a:gd name="csY4" fmla="*/ 50014 h 64866"/>
                <a:gd name="csX5" fmla="*/ 8644 w 80440"/>
                <a:gd name="csY5" fmla="*/ 27079 h 64866"/>
                <a:gd name="csX6" fmla="*/ 66385 w 80440"/>
                <a:gd name="csY6" fmla="*/ 1262 h 64866"/>
                <a:gd name="csX7" fmla="*/ 67423 w 80440"/>
                <a:gd name="csY7" fmla="*/ 9906 h 648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0440" h="64866">
                  <a:moveTo>
                    <a:pt x="67423" y="9906"/>
                  </a:moveTo>
                  <a:cubicBezTo>
                    <a:pt x="85748" y="10713"/>
                    <a:pt x="84250" y="23737"/>
                    <a:pt x="65924" y="26157"/>
                  </a:cubicBezTo>
                  <a:cubicBezTo>
                    <a:pt x="67077" y="45980"/>
                    <a:pt x="63389" y="49668"/>
                    <a:pt x="54745" y="37221"/>
                  </a:cubicBezTo>
                  <a:cubicBezTo>
                    <a:pt x="59470" y="66034"/>
                    <a:pt x="19708" y="74909"/>
                    <a:pt x="7722" y="51397"/>
                  </a:cubicBezTo>
                  <a:lnTo>
                    <a:pt x="0" y="50014"/>
                  </a:lnTo>
                  <a:cubicBezTo>
                    <a:pt x="692" y="43906"/>
                    <a:pt x="6108" y="33187"/>
                    <a:pt x="8644" y="27079"/>
                  </a:cubicBezTo>
                  <a:cubicBezTo>
                    <a:pt x="28698" y="5066"/>
                    <a:pt x="47945" y="-3463"/>
                    <a:pt x="66385" y="1262"/>
                  </a:cubicBezTo>
                  <a:cubicBezTo>
                    <a:pt x="66846" y="4144"/>
                    <a:pt x="67653" y="7601"/>
                    <a:pt x="67423" y="9906"/>
                  </a:cubicBezTo>
                  <a:close/>
                </a:path>
              </a:pathLst>
            </a:custGeom>
            <a:solidFill>
              <a:srgbClr val="BAAE08"/>
            </a:solidFill>
            <a:ln w="11479" cap="flat">
              <a:noFill/>
              <a:prstDash val="solid"/>
              <a:miter/>
            </a:ln>
          </p:spPr>
          <p:txBody>
            <a:bodyPr/>
            <a:lstStyle/>
            <a:p>
              <a:endParaRPr lang="en-US"/>
            </a:p>
          </p:txBody>
        </p:sp>
        <p:sp>
          <p:nvSpPr>
            <p:cNvPr id="1854" name="Freeform: Shape 1853">
              <a:extLst>
                <a:ext uri="{FF2B5EF4-FFF2-40B4-BE49-F238E27FC236}">
                  <a16:creationId xmlns:a16="http://schemas.microsoft.com/office/drawing/2014/main" id="{BB739E75-0710-876C-C158-28870CEC5639}"/>
                </a:ext>
              </a:extLst>
            </p:cNvPr>
            <p:cNvSpPr/>
            <p:nvPr/>
          </p:nvSpPr>
          <p:spPr>
            <a:xfrm>
              <a:off x="10733032" y="3746245"/>
              <a:ext cx="100416" cy="86554"/>
            </a:xfrm>
            <a:custGeom>
              <a:avLst/>
              <a:gdLst>
                <a:gd name="csX0" fmla="*/ 57742 w 100416"/>
                <a:gd name="csY0" fmla="*/ 60738 h 86554"/>
                <a:gd name="csX1" fmla="*/ 0 w 100416"/>
                <a:gd name="csY1" fmla="*/ 86555 h 86554"/>
                <a:gd name="csX2" fmla="*/ 60969 w 100416"/>
                <a:gd name="csY2" fmla="*/ 37342 h 86554"/>
                <a:gd name="csX3" fmla="*/ 100385 w 100416"/>
                <a:gd name="csY3" fmla="*/ 0 h 86554"/>
                <a:gd name="csX4" fmla="*/ 57742 w 100416"/>
                <a:gd name="csY4" fmla="*/ 60738 h 86554"/>
              </a:gdLst>
              <a:ahLst/>
              <a:cxnLst>
                <a:cxn ang="0">
                  <a:pos x="csX0" y="csY0"/>
                </a:cxn>
                <a:cxn ang="0">
                  <a:pos x="csX1" y="csY1"/>
                </a:cxn>
                <a:cxn ang="0">
                  <a:pos x="csX2" y="csY2"/>
                </a:cxn>
                <a:cxn ang="0">
                  <a:pos x="csX3" y="csY3"/>
                </a:cxn>
                <a:cxn ang="0">
                  <a:pos x="csX4" y="csY4"/>
                </a:cxn>
              </a:cxnLst>
              <a:rect l="l" t="t" r="r" b="b"/>
              <a:pathLst>
                <a:path w="100416" h="86554">
                  <a:moveTo>
                    <a:pt x="57742" y="60738"/>
                  </a:moveTo>
                  <a:lnTo>
                    <a:pt x="0" y="86555"/>
                  </a:lnTo>
                  <a:cubicBezTo>
                    <a:pt x="10257" y="62006"/>
                    <a:pt x="35613" y="52901"/>
                    <a:pt x="60969" y="37342"/>
                  </a:cubicBezTo>
                  <a:lnTo>
                    <a:pt x="100385" y="0"/>
                  </a:lnTo>
                  <a:cubicBezTo>
                    <a:pt x="101653" y="28352"/>
                    <a:pt x="64887" y="33193"/>
                    <a:pt x="57742" y="60738"/>
                  </a:cubicBezTo>
                  <a:close/>
                </a:path>
              </a:pathLst>
            </a:custGeom>
            <a:solidFill>
              <a:srgbClr val="3AA241"/>
            </a:solidFill>
            <a:ln w="11479" cap="flat">
              <a:noFill/>
              <a:prstDash val="solid"/>
              <a:miter/>
            </a:ln>
          </p:spPr>
          <p:txBody>
            <a:bodyPr/>
            <a:lstStyle/>
            <a:p>
              <a:endParaRPr lang="en-US"/>
            </a:p>
          </p:txBody>
        </p:sp>
        <p:sp>
          <p:nvSpPr>
            <p:cNvPr id="1855" name="Freeform: Shape 1854">
              <a:extLst>
                <a:ext uri="{FF2B5EF4-FFF2-40B4-BE49-F238E27FC236}">
                  <a16:creationId xmlns:a16="http://schemas.microsoft.com/office/drawing/2014/main" id="{9A2BAA01-C1DD-71E6-87FD-7540686D44CB}"/>
                </a:ext>
              </a:extLst>
            </p:cNvPr>
            <p:cNvSpPr/>
            <p:nvPr/>
          </p:nvSpPr>
          <p:spPr>
            <a:xfrm>
              <a:off x="10831919" y="3660382"/>
              <a:ext cx="53444" cy="90792"/>
            </a:xfrm>
            <a:custGeom>
              <a:avLst/>
              <a:gdLst>
                <a:gd name="csX0" fmla="*/ 34921 w 53444"/>
                <a:gd name="csY0" fmla="*/ 34922 h 90792"/>
                <a:gd name="csX1" fmla="*/ 44603 w 53444"/>
                <a:gd name="csY1" fmla="*/ 60047 h 90792"/>
                <a:gd name="csX2" fmla="*/ 42413 w 53444"/>
                <a:gd name="csY2" fmla="*/ 84480 h 90792"/>
                <a:gd name="csX3" fmla="*/ 13369 w 53444"/>
                <a:gd name="csY3" fmla="*/ 61545 h 90792"/>
                <a:gd name="csX4" fmla="*/ 0 w 53444"/>
                <a:gd name="csY4" fmla="*/ 0 h 90792"/>
                <a:gd name="csX5" fmla="*/ 34921 w 53444"/>
                <a:gd name="csY5" fmla="*/ 34922 h 90792"/>
              </a:gdLst>
              <a:ahLst/>
              <a:cxnLst>
                <a:cxn ang="0">
                  <a:pos x="csX0" y="csY0"/>
                </a:cxn>
                <a:cxn ang="0">
                  <a:pos x="csX1" y="csY1"/>
                </a:cxn>
                <a:cxn ang="0">
                  <a:pos x="csX2" y="csY2"/>
                </a:cxn>
                <a:cxn ang="0">
                  <a:pos x="csX3" y="csY3"/>
                </a:cxn>
                <a:cxn ang="0">
                  <a:pos x="csX4" y="csY4"/>
                </a:cxn>
                <a:cxn ang="0">
                  <a:pos x="csX5" y="csY5"/>
                </a:cxn>
              </a:cxnLst>
              <a:rect l="l" t="t" r="r" b="b"/>
              <a:pathLst>
                <a:path w="53444" h="90792">
                  <a:moveTo>
                    <a:pt x="34921" y="34922"/>
                  </a:moveTo>
                  <a:cubicBezTo>
                    <a:pt x="45179" y="41721"/>
                    <a:pt x="48176" y="47945"/>
                    <a:pt x="44603" y="60047"/>
                  </a:cubicBezTo>
                  <a:cubicBezTo>
                    <a:pt x="57281" y="65118"/>
                    <a:pt x="56128" y="80907"/>
                    <a:pt x="42413" y="84480"/>
                  </a:cubicBezTo>
                  <a:cubicBezTo>
                    <a:pt x="26969" y="97734"/>
                    <a:pt x="17288" y="90127"/>
                    <a:pt x="13369" y="61545"/>
                  </a:cubicBezTo>
                  <a:lnTo>
                    <a:pt x="0" y="0"/>
                  </a:lnTo>
                  <a:lnTo>
                    <a:pt x="34921" y="34922"/>
                  </a:lnTo>
                  <a:close/>
                </a:path>
              </a:pathLst>
            </a:custGeom>
            <a:solidFill>
              <a:srgbClr val="713F05"/>
            </a:solidFill>
            <a:ln w="11479" cap="flat">
              <a:noFill/>
              <a:prstDash val="solid"/>
              <a:miter/>
            </a:ln>
          </p:spPr>
          <p:txBody>
            <a:bodyPr/>
            <a:lstStyle/>
            <a:p>
              <a:endParaRPr lang="en-US"/>
            </a:p>
          </p:txBody>
        </p:sp>
        <p:sp>
          <p:nvSpPr>
            <p:cNvPr id="1856" name="Freeform: Shape 1855">
              <a:extLst>
                <a:ext uri="{FF2B5EF4-FFF2-40B4-BE49-F238E27FC236}">
                  <a16:creationId xmlns:a16="http://schemas.microsoft.com/office/drawing/2014/main" id="{9CAE9A72-C997-CFC5-F115-6D46F4B4CE35}"/>
                </a:ext>
              </a:extLst>
            </p:cNvPr>
            <p:cNvSpPr/>
            <p:nvPr/>
          </p:nvSpPr>
          <p:spPr>
            <a:xfrm>
              <a:off x="10840715" y="3722042"/>
              <a:ext cx="44434" cy="77472"/>
            </a:xfrm>
            <a:custGeom>
              <a:avLst/>
              <a:gdLst>
                <a:gd name="csX0" fmla="*/ 33617 w 44434"/>
                <a:gd name="csY0" fmla="*/ 22820 h 77472"/>
                <a:gd name="csX1" fmla="*/ 35000 w 44434"/>
                <a:gd name="csY1" fmla="*/ 52209 h 77472"/>
                <a:gd name="csX2" fmla="*/ 27509 w 44434"/>
                <a:gd name="csY2" fmla="*/ 67423 h 77472"/>
                <a:gd name="csX3" fmla="*/ 2499 w 44434"/>
                <a:gd name="csY3" fmla="*/ 49443 h 77472"/>
                <a:gd name="csX4" fmla="*/ 4689 w 44434"/>
                <a:gd name="csY4" fmla="*/ 0 h 77472"/>
                <a:gd name="csX5" fmla="*/ 33733 w 44434"/>
                <a:gd name="csY5" fmla="*/ 22935 h 77472"/>
              </a:gdLst>
              <a:ahLst/>
              <a:cxnLst>
                <a:cxn ang="0">
                  <a:pos x="csX0" y="csY0"/>
                </a:cxn>
                <a:cxn ang="0">
                  <a:pos x="csX1" y="csY1"/>
                </a:cxn>
                <a:cxn ang="0">
                  <a:pos x="csX2" y="csY2"/>
                </a:cxn>
                <a:cxn ang="0">
                  <a:pos x="csX3" y="csY3"/>
                </a:cxn>
                <a:cxn ang="0">
                  <a:pos x="csX4" y="csY4"/>
                </a:cxn>
                <a:cxn ang="0">
                  <a:pos x="csX5" y="csY5"/>
                </a:cxn>
              </a:cxnLst>
              <a:rect l="l" t="t" r="r" b="b"/>
              <a:pathLst>
                <a:path w="44434" h="77472">
                  <a:moveTo>
                    <a:pt x="33617" y="22820"/>
                  </a:moveTo>
                  <a:cubicBezTo>
                    <a:pt x="47563" y="41145"/>
                    <a:pt x="48024" y="50942"/>
                    <a:pt x="35000" y="52209"/>
                  </a:cubicBezTo>
                  <a:cubicBezTo>
                    <a:pt x="36844" y="64080"/>
                    <a:pt x="34309" y="69152"/>
                    <a:pt x="27509" y="67423"/>
                  </a:cubicBezTo>
                  <a:cubicBezTo>
                    <a:pt x="14485" y="89436"/>
                    <a:pt x="-7413" y="71572"/>
                    <a:pt x="2499" y="49443"/>
                  </a:cubicBezTo>
                  <a:lnTo>
                    <a:pt x="4689" y="0"/>
                  </a:lnTo>
                  <a:cubicBezTo>
                    <a:pt x="14024" y="6915"/>
                    <a:pt x="24858" y="15213"/>
                    <a:pt x="33733" y="22935"/>
                  </a:cubicBezTo>
                  <a:close/>
                </a:path>
              </a:pathLst>
            </a:custGeom>
            <a:solidFill>
              <a:srgbClr val="E1381A"/>
            </a:solidFill>
            <a:ln w="11479" cap="flat">
              <a:noFill/>
              <a:prstDash val="solid"/>
              <a:miter/>
            </a:ln>
          </p:spPr>
          <p:txBody>
            <a:bodyPr/>
            <a:lstStyle/>
            <a:p>
              <a:endParaRPr lang="en-US"/>
            </a:p>
          </p:txBody>
        </p:sp>
        <p:sp>
          <p:nvSpPr>
            <p:cNvPr id="1857" name="Freeform: Shape 1856">
              <a:extLst>
                <a:ext uri="{FF2B5EF4-FFF2-40B4-BE49-F238E27FC236}">
                  <a16:creationId xmlns:a16="http://schemas.microsoft.com/office/drawing/2014/main" id="{95B6DEEF-ABB6-0EFF-A543-352AFB1F0930}"/>
                </a:ext>
              </a:extLst>
            </p:cNvPr>
            <p:cNvSpPr/>
            <p:nvPr/>
          </p:nvSpPr>
          <p:spPr>
            <a:xfrm>
              <a:off x="10824424" y="3771601"/>
              <a:ext cx="50379" cy="57053"/>
            </a:xfrm>
            <a:custGeom>
              <a:avLst/>
              <a:gdLst>
                <a:gd name="csX0" fmla="*/ 43684 w 50379"/>
                <a:gd name="csY0" fmla="*/ 17864 h 57053"/>
                <a:gd name="csX1" fmla="*/ 16139 w 50379"/>
                <a:gd name="csY1" fmla="*/ 43911 h 57053"/>
                <a:gd name="csX2" fmla="*/ 1156 w 50379"/>
                <a:gd name="csY2" fmla="*/ 36535 h 57053"/>
                <a:gd name="csX3" fmla="*/ 18674 w 50379"/>
                <a:gd name="csY3" fmla="*/ 0 h 57053"/>
                <a:gd name="csX4" fmla="*/ 43684 w 50379"/>
                <a:gd name="csY4" fmla="*/ 17979 h 57053"/>
              </a:gdLst>
              <a:ahLst/>
              <a:cxnLst>
                <a:cxn ang="0">
                  <a:pos x="csX0" y="csY0"/>
                </a:cxn>
                <a:cxn ang="0">
                  <a:pos x="csX1" y="csY1"/>
                </a:cxn>
                <a:cxn ang="0">
                  <a:pos x="csX2" y="csY2"/>
                </a:cxn>
                <a:cxn ang="0">
                  <a:pos x="csX3" y="csY3"/>
                </a:cxn>
                <a:cxn ang="0">
                  <a:pos x="csX4" y="csY4"/>
                </a:cxn>
              </a:cxnLst>
              <a:rect l="l" t="t" r="r" b="b"/>
              <a:pathLst>
                <a:path w="50379" h="57053">
                  <a:moveTo>
                    <a:pt x="43684" y="17864"/>
                  </a:moveTo>
                  <a:cubicBezTo>
                    <a:pt x="63392" y="33769"/>
                    <a:pt x="35155" y="79294"/>
                    <a:pt x="16139" y="43911"/>
                  </a:cubicBezTo>
                  <a:cubicBezTo>
                    <a:pt x="4498" y="62467"/>
                    <a:pt x="-2993" y="57857"/>
                    <a:pt x="1156" y="36535"/>
                  </a:cubicBezTo>
                  <a:cubicBezTo>
                    <a:pt x="2539" y="23281"/>
                    <a:pt x="9108" y="9451"/>
                    <a:pt x="18674" y="0"/>
                  </a:cubicBezTo>
                  <a:lnTo>
                    <a:pt x="43684" y="17979"/>
                  </a:lnTo>
                  <a:close/>
                </a:path>
              </a:pathLst>
            </a:custGeom>
            <a:solidFill>
              <a:srgbClr val="DE1C1C"/>
            </a:solidFill>
            <a:ln w="11479" cap="flat">
              <a:noFill/>
              <a:prstDash val="solid"/>
              <a:miter/>
            </a:ln>
          </p:spPr>
          <p:txBody>
            <a:bodyPr/>
            <a:lstStyle/>
            <a:p>
              <a:endParaRPr lang="en-US"/>
            </a:p>
          </p:txBody>
        </p:sp>
        <p:sp>
          <p:nvSpPr>
            <p:cNvPr id="1858" name="Freeform: Shape 1857">
              <a:extLst>
                <a:ext uri="{FF2B5EF4-FFF2-40B4-BE49-F238E27FC236}">
                  <a16:creationId xmlns:a16="http://schemas.microsoft.com/office/drawing/2014/main" id="{8C788F83-2CA2-21A2-51BB-0428A240ADF6}"/>
                </a:ext>
              </a:extLst>
            </p:cNvPr>
            <p:cNvSpPr/>
            <p:nvPr/>
          </p:nvSpPr>
          <p:spPr>
            <a:xfrm>
              <a:off x="10802962" y="3808123"/>
              <a:ext cx="56976" cy="53192"/>
            </a:xfrm>
            <a:custGeom>
              <a:avLst/>
              <a:gdLst>
                <a:gd name="csX0" fmla="*/ 37601 w 56976"/>
                <a:gd name="csY0" fmla="*/ 7389 h 53192"/>
                <a:gd name="csX1" fmla="*/ 40828 w 56976"/>
                <a:gd name="csY1" fmla="*/ 33321 h 53192"/>
                <a:gd name="csX2" fmla="*/ 40021 w 56976"/>
                <a:gd name="csY2" fmla="*/ 47151 h 53192"/>
                <a:gd name="csX3" fmla="*/ 14551 w 56976"/>
                <a:gd name="csY3" fmla="*/ 32514 h 53192"/>
                <a:gd name="csX4" fmla="*/ 15012 w 56976"/>
                <a:gd name="csY4" fmla="*/ 359 h 53192"/>
                <a:gd name="csX5" fmla="*/ 22503 w 56976"/>
                <a:gd name="csY5" fmla="*/ 13 h 53192"/>
                <a:gd name="csX6" fmla="*/ 37486 w 56976"/>
                <a:gd name="csY6" fmla="*/ 7389 h 531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976" h="53192">
                  <a:moveTo>
                    <a:pt x="37601" y="7389"/>
                  </a:moveTo>
                  <a:cubicBezTo>
                    <a:pt x="62150" y="4853"/>
                    <a:pt x="63533" y="24562"/>
                    <a:pt x="40828" y="33321"/>
                  </a:cubicBezTo>
                  <a:cubicBezTo>
                    <a:pt x="57194" y="37700"/>
                    <a:pt x="56848" y="44616"/>
                    <a:pt x="40021" y="47151"/>
                  </a:cubicBezTo>
                  <a:cubicBezTo>
                    <a:pt x="31954" y="62480"/>
                    <a:pt x="12591" y="45307"/>
                    <a:pt x="14551" y="32514"/>
                  </a:cubicBezTo>
                  <a:cubicBezTo>
                    <a:pt x="-6771" y="35050"/>
                    <a:pt x="-2968" y="6236"/>
                    <a:pt x="15012" y="359"/>
                  </a:cubicBezTo>
                  <a:cubicBezTo>
                    <a:pt x="16740" y="-102"/>
                    <a:pt x="20659" y="13"/>
                    <a:pt x="22503" y="13"/>
                  </a:cubicBezTo>
                  <a:lnTo>
                    <a:pt x="37486" y="7389"/>
                  </a:lnTo>
                  <a:close/>
                </a:path>
              </a:pathLst>
            </a:custGeom>
            <a:solidFill>
              <a:srgbClr val="8D4F34"/>
            </a:solidFill>
            <a:ln w="11479" cap="flat">
              <a:noFill/>
              <a:prstDash val="solid"/>
              <a:miter/>
            </a:ln>
          </p:spPr>
          <p:txBody>
            <a:bodyPr/>
            <a:lstStyle/>
            <a:p>
              <a:endParaRPr lang="en-US"/>
            </a:p>
          </p:txBody>
        </p:sp>
        <p:sp>
          <p:nvSpPr>
            <p:cNvPr id="1859" name="Freeform: Shape 1858">
              <a:extLst>
                <a:ext uri="{FF2B5EF4-FFF2-40B4-BE49-F238E27FC236}">
                  <a16:creationId xmlns:a16="http://schemas.microsoft.com/office/drawing/2014/main" id="{91B7BB7D-A82A-626B-A271-4C5002851EB9}"/>
                </a:ext>
              </a:extLst>
            </p:cNvPr>
            <p:cNvSpPr/>
            <p:nvPr/>
          </p:nvSpPr>
          <p:spPr>
            <a:xfrm>
              <a:off x="10874308" y="3694612"/>
              <a:ext cx="19881" cy="71319"/>
            </a:xfrm>
            <a:custGeom>
              <a:avLst/>
              <a:gdLst>
                <a:gd name="csX0" fmla="*/ 19501 w 19881"/>
                <a:gd name="csY0" fmla="*/ 68921 h 71319"/>
                <a:gd name="csX1" fmla="*/ 24 w 19881"/>
                <a:gd name="csY1" fmla="*/ 50250 h 71319"/>
                <a:gd name="csX2" fmla="*/ 2214 w 19881"/>
                <a:gd name="csY2" fmla="*/ 25817 h 71319"/>
                <a:gd name="csX3" fmla="*/ 10858 w 19881"/>
                <a:gd name="csY3" fmla="*/ 8644 h 71319"/>
                <a:gd name="csX4" fmla="*/ 9936 w 19881"/>
                <a:gd name="csY4" fmla="*/ 0 h 71319"/>
                <a:gd name="csX5" fmla="*/ 19501 w 19881"/>
                <a:gd name="csY5" fmla="*/ 68921 h 71319"/>
              </a:gdLst>
              <a:ahLst/>
              <a:cxnLst>
                <a:cxn ang="0">
                  <a:pos x="csX0" y="csY0"/>
                </a:cxn>
                <a:cxn ang="0">
                  <a:pos x="csX1" y="csY1"/>
                </a:cxn>
                <a:cxn ang="0">
                  <a:pos x="csX2" y="csY2"/>
                </a:cxn>
                <a:cxn ang="0">
                  <a:pos x="csX3" y="csY3"/>
                </a:cxn>
                <a:cxn ang="0">
                  <a:pos x="csX4" y="csY4"/>
                </a:cxn>
                <a:cxn ang="0">
                  <a:pos x="csX5" y="csY5"/>
                </a:cxn>
              </a:cxnLst>
              <a:rect l="l" t="t" r="r" b="b"/>
              <a:pathLst>
                <a:path w="19881" h="71319">
                  <a:moveTo>
                    <a:pt x="19501" y="68921"/>
                  </a:moveTo>
                  <a:cubicBezTo>
                    <a:pt x="10281" y="75260"/>
                    <a:pt x="3712" y="69036"/>
                    <a:pt x="24" y="50250"/>
                  </a:cubicBezTo>
                  <a:cubicBezTo>
                    <a:pt x="-207" y="44142"/>
                    <a:pt x="1292" y="31925"/>
                    <a:pt x="2214" y="25817"/>
                  </a:cubicBezTo>
                  <a:cubicBezTo>
                    <a:pt x="-783" y="10949"/>
                    <a:pt x="2098" y="5186"/>
                    <a:pt x="10858" y="8644"/>
                  </a:cubicBezTo>
                  <a:lnTo>
                    <a:pt x="9936" y="0"/>
                  </a:lnTo>
                  <a:cubicBezTo>
                    <a:pt x="20078" y="18671"/>
                    <a:pt x="20539" y="44833"/>
                    <a:pt x="19501" y="68921"/>
                  </a:cubicBezTo>
                  <a:close/>
                </a:path>
              </a:pathLst>
            </a:custGeom>
            <a:solidFill>
              <a:srgbClr val="40420E"/>
            </a:solidFill>
            <a:ln w="11479" cap="flat">
              <a:noFill/>
              <a:prstDash val="solid"/>
              <a:miter/>
            </a:ln>
          </p:spPr>
          <p:txBody>
            <a:bodyPr/>
            <a:lstStyle/>
            <a:p>
              <a:endParaRPr lang="en-US"/>
            </a:p>
          </p:txBody>
        </p:sp>
        <p:sp>
          <p:nvSpPr>
            <p:cNvPr id="1860" name="Freeform: Shape 1859">
              <a:extLst>
                <a:ext uri="{FF2B5EF4-FFF2-40B4-BE49-F238E27FC236}">
                  <a16:creationId xmlns:a16="http://schemas.microsoft.com/office/drawing/2014/main" id="{492E3225-FA2D-0116-50CE-38AA69F15199}"/>
                </a:ext>
              </a:extLst>
            </p:cNvPr>
            <p:cNvSpPr/>
            <p:nvPr/>
          </p:nvSpPr>
          <p:spPr>
            <a:xfrm>
              <a:off x="10786060" y="3808482"/>
              <a:ext cx="32262" cy="45939"/>
            </a:xfrm>
            <a:custGeom>
              <a:avLst/>
              <a:gdLst>
                <a:gd name="csX0" fmla="*/ 31568 w 32262"/>
                <a:gd name="csY0" fmla="*/ 32155 h 45939"/>
                <a:gd name="csX1" fmla="*/ 4253 w 32262"/>
                <a:gd name="csY1" fmla="*/ 23396 h 45939"/>
                <a:gd name="csX2" fmla="*/ 5751 w 32262"/>
                <a:gd name="csY2" fmla="*/ 7146 h 45939"/>
                <a:gd name="csX3" fmla="*/ 31913 w 32262"/>
                <a:gd name="csY3" fmla="*/ 0 h 45939"/>
                <a:gd name="csX4" fmla="*/ 31452 w 32262"/>
                <a:gd name="csY4" fmla="*/ 32155 h 45939"/>
              </a:gdLst>
              <a:ahLst/>
              <a:cxnLst>
                <a:cxn ang="0">
                  <a:pos x="csX0" y="csY0"/>
                </a:cxn>
                <a:cxn ang="0">
                  <a:pos x="csX1" y="csY1"/>
                </a:cxn>
                <a:cxn ang="0">
                  <a:pos x="csX2" y="csY2"/>
                </a:cxn>
                <a:cxn ang="0">
                  <a:pos x="csX3" y="csY3"/>
                </a:cxn>
                <a:cxn ang="0">
                  <a:pos x="csX4" y="csY4"/>
                </a:cxn>
              </a:cxnLst>
              <a:rect l="l" t="t" r="r" b="b"/>
              <a:pathLst>
                <a:path w="32262" h="45939">
                  <a:moveTo>
                    <a:pt x="31568" y="32155"/>
                  </a:moveTo>
                  <a:cubicBezTo>
                    <a:pt x="38944" y="52209"/>
                    <a:pt x="-15225" y="51287"/>
                    <a:pt x="4253" y="23396"/>
                  </a:cubicBezTo>
                  <a:lnTo>
                    <a:pt x="5751" y="7146"/>
                  </a:lnTo>
                  <a:lnTo>
                    <a:pt x="31913" y="0"/>
                  </a:lnTo>
                  <a:lnTo>
                    <a:pt x="31452" y="32155"/>
                  </a:lnTo>
                  <a:close/>
                </a:path>
              </a:pathLst>
            </a:custGeom>
            <a:solidFill>
              <a:srgbClr val="634703"/>
            </a:solidFill>
            <a:ln w="11479" cap="flat">
              <a:noFill/>
              <a:prstDash val="solid"/>
              <a:miter/>
            </a:ln>
          </p:spPr>
          <p:txBody>
            <a:bodyPr/>
            <a:lstStyle/>
            <a:p>
              <a:endParaRPr lang="en-US"/>
            </a:p>
          </p:txBody>
        </p:sp>
        <p:sp>
          <p:nvSpPr>
            <p:cNvPr id="1861" name="Freeform: Shape 1860">
              <a:extLst>
                <a:ext uri="{FF2B5EF4-FFF2-40B4-BE49-F238E27FC236}">
                  <a16:creationId xmlns:a16="http://schemas.microsoft.com/office/drawing/2014/main" id="{B48417D2-FE1E-4B03-8FE9-F66E2E13E3F2}"/>
                </a:ext>
              </a:extLst>
            </p:cNvPr>
            <p:cNvSpPr/>
            <p:nvPr/>
          </p:nvSpPr>
          <p:spPr>
            <a:xfrm>
              <a:off x="10866841" y="3695304"/>
              <a:ext cx="18325" cy="25125"/>
            </a:xfrm>
            <a:custGeom>
              <a:avLst/>
              <a:gdLst>
                <a:gd name="csX0" fmla="*/ 18325 w 18325"/>
                <a:gd name="csY0" fmla="*/ 7952 h 25125"/>
                <a:gd name="csX1" fmla="*/ 9681 w 18325"/>
                <a:gd name="csY1" fmla="*/ 25125 h 25125"/>
                <a:gd name="csX2" fmla="*/ 0 w 18325"/>
                <a:gd name="csY2" fmla="*/ 0 h 25125"/>
                <a:gd name="csX3" fmla="*/ 18325 w 18325"/>
                <a:gd name="csY3" fmla="*/ 7952 h 25125"/>
              </a:gdLst>
              <a:ahLst/>
              <a:cxnLst>
                <a:cxn ang="0">
                  <a:pos x="csX0" y="csY0"/>
                </a:cxn>
                <a:cxn ang="0">
                  <a:pos x="csX1" y="csY1"/>
                </a:cxn>
                <a:cxn ang="0">
                  <a:pos x="csX2" y="csY2"/>
                </a:cxn>
                <a:cxn ang="0">
                  <a:pos x="csX3" y="csY3"/>
                </a:cxn>
              </a:cxnLst>
              <a:rect l="l" t="t" r="r" b="b"/>
              <a:pathLst>
                <a:path w="18325" h="25125">
                  <a:moveTo>
                    <a:pt x="18325" y="7952"/>
                  </a:moveTo>
                  <a:lnTo>
                    <a:pt x="9681" y="25125"/>
                  </a:lnTo>
                  <a:lnTo>
                    <a:pt x="0" y="0"/>
                  </a:lnTo>
                  <a:lnTo>
                    <a:pt x="18325" y="7952"/>
                  </a:lnTo>
                  <a:close/>
                </a:path>
              </a:pathLst>
            </a:custGeom>
            <a:solidFill>
              <a:srgbClr val="706706"/>
            </a:solidFill>
            <a:ln w="11479" cap="flat">
              <a:noFill/>
              <a:prstDash val="solid"/>
              <a:miter/>
            </a:ln>
          </p:spPr>
          <p:txBody>
            <a:bodyPr/>
            <a:lstStyle/>
            <a:p>
              <a:endParaRPr lang="en-US"/>
            </a:p>
          </p:txBody>
        </p:sp>
        <p:sp>
          <p:nvSpPr>
            <p:cNvPr id="1862" name="Freeform: Shape 1861">
              <a:extLst>
                <a:ext uri="{FF2B5EF4-FFF2-40B4-BE49-F238E27FC236}">
                  <a16:creationId xmlns:a16="http://schemas.microsoft.com/office/drawing/2014/main" id="{0D3D03C4-AFD5-0C97-340B-CDDE16982E90}"/>
                </a:ext>
              </a:extLst>
            </p:cNvPr>
            <p:cNvSpPr/>
            <p:nvPr/>
          </p:nvSpPr>
          <p:spPr>
            <a:xfrm>
              <a:off x="10890353" y="3720544"/>
              <a:ext cx="63931" cy="130744"/>
            </a:xfrm>
            <a:custGeom>
              <a:avLst/>
              <a:gdLst>
                <a:gd name="csX0" fmla="*/ 41606 w 63931"/>
                <a:gd name="csY0" fmla="*/ 12102 h 130744"/>
                <a:gd name="csX1" fmla="*/ 63734 w 63931"/>
                <a:gd name="csY1" fmla="*/ 65809 h 130744"/>
                <a:gd name="csX2" fmla="*/ 55321 w 63931"/>
                <a:gd name="csY2" fmla="*/ 130351 h 130744"/>
                <a:gd name="csX3" fmla="*/ 13830 w 63931"/>
                <a:gd name="csY3" fmla="*/ 68229 h 130744"/>
                <a:gd name="csX4" fmla="*/ 11986 w 63931"/>
                <a:gd name="csY4" fmla="*/ 51633 h 130744"/>
                <a:gd name="csX5" fmla="*/ 20630 w 63931"/>
                <a:gd name="csY5" fmla="*/ 51633 h 130744"/>
                <a:gd name="csX6" fmla="*/ 29389 w 63931"/>
                <a:gd name="csY6" fmla="*/ 25817 h 130744"/>
                <a:gd name="csX7" fmla="*/ 37802 w 63931"/>
                <a:gd name="csY7" fmla="*/ 0 h 130744"/>
                <a:gd name="csX8" fmla="*/ 41490 w 63931"/>
                <a:gd name="csY8" fmla="*/ 12217 h 1307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3931" h="130744">
                  <a:moveTo>
                    <a:pt x="41606" y="12102"/>
                  </a:moveTo>
                  <a:cubicBezTo>
                    <a:pt x="52670" y="24088"/>
                    <a:pt x="65693" y="50596"/>
                    <a:pt x="63734" y="65809"/>
                  </a:cubicBezTo>
                  <a:lnTo>
                    <a:pt x="55321" y="130351"/>
                  </a:lnTo>
                  <a:cubicBezTo>
                    <a:pt x="28236" y="133923"/>
                    <a:pt x="14406" y="113178"/>
                    <a:pt x="13830" y="68229"/>
                  </a:cubicBezTo>
                  <a:cubicBezTo>
                    <a:pt x="-3573" y="70419"/>
                    <a:pt x="-4956" y="56474"/>
                    <a:pt x="11986" y="51633"/>
                  </a:cubicBezTo>
                  <a:lnTo>
                    <a:pt x="20630" y="51633"/>
                  </a:lnTo>
                  <a:cubicBezTo>
                    <a:pt x="22474" y="46792"/>
                    <a:pt x="25701" y="37342"/>
                    <a:pt x="29389" y="25817"/>
                  </a:cubicBezTo>
                  <a:lnTo>
                    <a:pt x="37802" y="0"/>
                  </a:lnTo>
                  <a:cubicBezTo>
                    <a:pt x="37918" y="3227"/>
                    <a:pt x="40338" y="8990"/>
                    <a:pt x="41490" y="12217"/>
                  </a:cubicBezTo>
                  <a:close/>
                </a:path>
              </a:pathLst>
            </a:custGeom>
            <a:solidFill>
              <a:srgbClr val="4DAC4E"/>
            </a:solidFill>
            <a:ln w="11479" cap="flat">
              <a:noFill/>
              <a:prstDash val="solid"/>
              <a:miter/>
            </a:ln>
          </p:spPr>
          <p:txBody>
            <a:bodyPr/>
            <a:lstStyle/>
            <a:p>
              <a:endParaRPr lang="en-US"/>
            </a:p>
          </p:txBody>
        </p:sp>
        <p:sp>
          <p:nvSpPr>
            <p:cNvPr id="1863" name="Freeform: Shape 1862">
              <a:extLst>
                <a:ext uri="{FF2B5EF4-FFF2-40B4-BE49-F238E27FC236}">
                  <a16:creationId xmlns:a16="http://schemas.microsoft.com/office/drawing/2014/main" id="{19C649DF-1CAF-91DF-CE44-08CDDECA84A0}"/>
                </a:ext>
              </a:extLst>
            </p:cNvPr>
            <p:cNvSpPr/>
            <p:nvPr/>
          </p:nvSpPr>
          <p:spPr>
            <a:xfrm>
              <a:off x="10872608" y="3744977"/>
              <a:ext cx="42142" cy="90513"/>
            </a:xfrm>
            <a:custGeom>
              <a:avLst/>
              <a:gdLst>
                <a:gd name="csX0" fmla="*/ 21202 w 42142"/>
                <a:gd name="csY0" fmla="*/ 18556 h 90513"/>
                <a:gd name="csX1" fmla="*/ 29846 w 42142"/>
                <a:gd name="csY1" fmla="*/ 27200 h 90513"/>
                <a:gd name="csX2" fmla="*/ 31690 w 42142"/>
                <a:gd name="csY2" fmla="*/ 43796 h 90513"/>
                <a:gd name="csX3" fmla="*/ 20165 w 42142"/>
                <a:gd name="csY3" fmla="*/ 88975 h 90513"/>
                <a:gd name="csX4" fmla="*/ 12558 w 42142"/>
                <a:gd name="csY4" fmla="*/ 61660 h 90513"/>
                <a:gd name="csX5" fmla="*/ 3108 w 42142"/>
                <a:gd name="csY5" fmla="*/ 29389 h 90513"/>
                <a:gd name="csX6" fmla="*/ 1725 w 42142"/>
                <a:gd name="csY6" fmla="*/ 0 h 90513"/>
                <a:gd name="csX7" fmla="*/ 21202 w 42142"/>
                <a:gd name="csY7" fmla="*/ 18671 h 905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2142" h="90513">
                  <a:moveTo>
                    <a:pt x="21202" y="18556"/>
                  </a:moveTo>
                  <a:lnTo>
                    <a:pt x="29846" y="27200"/>
                  </a:lnTo>
                  <a:lnTo>
                    <a:pt x="31690" y="43796"/>
                  </a:lnTo>
                  <a:cubicBezTo>
                    <a:pt x="48748" y="80562"/>
                    <a:pt x="44944" y="95660"/>
                    <a:pt x="20165" y="88975"/>
                  </a:cubicBezTo>
                  <a:cubicBezTo>
                    <a:pt x="11060" y="88975"/>
                    <a:pt x="8524" y="79755"/>
                    <a:pt x="12558" y="61660"/>
                  </a:cubicBezTo>
                  <a:cubicBezTo>
                    <a:pt x="-4" y="67077"/>
                    <a:pt x="-3116" y="56243"/>
                    <a:pt x="3108" y="29389"/>
                  </a:cubicBezTo>
                  <a:lnTo>
                    <a:pt x="1725" y="0"/>
                  </a:lnTo>
                  <a:cubicBezTo>
                    <a:pt x="7602" y="5071"/>
                    <a:pt x="15324" y="12908"/>
                    <a:pt x="21202" y="18671"/>
                  </a:cubicBezTo>
                  <a:close/>
                </a:path>
              </a:pathLst>
            </a:custGeom>
            <a:solidFill>
              <a:srgbClr val="775E0E"/>
            </a:solidFill>
            <a:ln w="11479" cap="flat">
              <a:noFill/>
              <a:prstDash val="solid"/>
              <a:miter/>
            </a:ln>
          </p:spPr>
          <p:txBody>
            <a:bodyPr/>
            <a:lstStyle/>
            <a:p>
              <a:endParaRPr lang="en-US"/>
            </a:p>
          </p:txBody>
        </p:sp>
        <p:sp>
          <p:nvSpPr>
            <p:cNvPr id="1864" name="Freeform: Shape 1863">
              <a:extLst>
                <a:ext uri="{FF2B5EF4-FFF2-40B4-BE49-F238E27FC236}">
                  <a16:creationId xmlns:a16="http://schemas.microsoft.com/office/drawing/2014/main" id="{FD9AB2FD-C8B3-2807-A965-533E8EEBA777}"/>
                </a:ext>
              </a:extLst>
            </p:cNvPr>
            <p:cNvSpPr/>
            <p:nvPr/>
          </p:nvSpPr>
          <p:spPr>
            <a:xfrm>
              <a:off x="10780747" y="3573943"/>
              <a:ext cx="25778" cy="48609"/>
            </a:xfrm>
            <a:custGeom>
              <a:avLst/>
              <a:gdLst>
                <a:gd name="csX0" fmla="*/ 18325 w 25778"/>
                <a:gd name="csY0" fmla="*/ 43104 h 48609"/>
                <a:gd name="csX1" fmla="*/ 10834 w 25778"/>
                <a:gd name="csY1" fmla="*/ 42874 h 48609"/>
                <a:gd name="csX2" fmla="*/ 0 w 25778"/>
                <a:gd name="csY2" fmla="*/ 16481 h 48609"/>
                <a:gd name="csX3" fmla="*/ 17403 w 25778"/>
                <a:gd name="csY3" fmla="*/ 0 h 48609"/>
                <a:gd name="csX4" fmla="*/ 18325 w 25778"/>
                <a:gd name="csY4" fmla="*/ 42989 h 48609"/>
              </a:gdLst>
              <a:ahLst/>
              <a:cxnLst>
                <a:cxn ang="0">
                  <a:pos x="csX0" y="csY0"/>
                </a:cxn>
                <a:cxn ang="0">
                  <a:pos x="csX1" y="csY1"/>
                </a:cxn>
                <a:cxn ang="0">
                  <a:pos x="csX2" y="csY2"/>
                </a:cxn>
                <a:cxn ang="0">
                  <a:pos x="csX3" y="csY3"/>
                </a:cxn>
                <a:cxn ang="0">
                  <a:pos x="csX4" y="csY4"/>
                </a:cxn>
              </a:cxnLst>
              <a:rect l="l" t="t" r="r" b="b"/>
              <a:pathLst>
                <a:path w="25778" h="48609">
                  <a:moveTo>
                    <a:pt x="18325" y="43104"/>
                  </a:moveTo>
                  <a:cubicBezTo>
                    <a:pt x="16481" y="50596"/>
                    <a:pt x="14061" y="50365"/>
                    <a:pt x="10834" y="42874"/>
                  </a:cubicBezTo>
                  <a:lnTo>
                    <a:pt x="0" y="16481"/>
                  </a:lnTo>
                  <a:lnTo>
                    <a:pt x="17403" y="0"/>
                  </a:lnTo>
                  <a:cubicBezTo>
                    <a:pt x="28352" y="11180"/>
                    <a:pt x="28467" y="31003"/>
                    <a:pt x="18325" y="42989"/>
                  </a:cubicBezTo>
                  <a:close/>
                </a:path>
              </a:pathLst>
            </a:custGeom>
            <a:solidFill>
              <a:srgbClr val="75380A"/>
            </a:solidFill>
            <a:ln w="11479" cap="flat">
              <a:noFill/>
              <a:prstDash val="solid"/>
              <a:miter/>
            </a:ln>
          </p:spPr>
          <p:txBody>
            <a:bodyPr/>
            <a:lstStyle/>
            <a:p>
              <a:endParaRPr lang="en-US"/>
            </a:p>
          </p:txBody>
        </p:sp>
        <p:sp>
          <p:nvSpPr>
            <p:cNvPr id="1865" name="Freeform: Shape 1864">
              <a:extLst>
                <a:ext uri="{FF2B5EF4-FFF2-40B4-BE49-F238E27FC236}">
                  <a16:creationId xmlns:a16="http://schemas.microsoft.com/office/drawing/2014/main" id="{86AEC95E-CE2A-C4C3-E87F-D5867F9BEDE8}"/>
                </a:ext>
              </a:extLst>
            </p:cNvPr>
            <p:cNvSpPr/>
            <p:nvPr/>
          </p:nvSpPr>
          <p:spPr>
            <a:xfrm>
              <a:off x="10748937" y="3616810"/>
              <a:ext cx="56144" cy="45378"/>
            </a:xfrm>
            <a:custGeom>
              <a:avLst/>
              <a:gdLst>
                <a:gd name="csX0" fmla="*/ 42759 w 56144"/>
                <a:gd name="csY0" fmla="*/ 7 h 45378"/>
                <a:gd name="csX1" fmla="*/ 50250 w 56144"/>
                <a:gd name="csY1" fmla="*/ 237 h 45378"/>
                <a:gd name="csX2" fmla="*/ 56128 w 56144"/>
                <a:gd name="csY2" fmla="*/ 27782 h 45378"/>
                <a:gd name="csX3" fmla="*/ 24664 w 56144"/>
                <a:gd name="csY3" fmla="*/ 25708 h 45378"/>
                <a:gd name="csX4" fmla="*/ 0 w 56144"/>
                <a:gd name="csY4" fmla="*/ 27437 h 45378"/>
                <a:gd name="csX5" fmla="*/ 42759 w 56144"/>
                <a:gd name="csY5" fmla="*/ 7 h 45378"/>
              </a:gdLst>
              <a:ahLst/>
              <a:cxnLst>
                <a:cxn ang="0">
                  <a:pos x="csX0" y="csY0"/>
                </a:cxn>
                <a:cxn ang="0">
                  <a:pos x="csX1" y="csY1"/>
                </a:cxn>
                <a:cxn ang="0">
                  <a:pos x="csX2" y="csY2"/>
                </a:cxn>
                <a:cxn ang="0">
                  <a:pos x="csX3" y="csY3"/>
                </a:cxn>
                <a:cxn ang="0">
                  <a:pos x="csX4" y="csY4"/>
                </a:cxn>
                <a:cxn ang="0">
                  <a:pos x="csX5" y="csY5"/>
                </a:cxn>
              </a:cxnLst>
              <a:rect l="l" t="t" r="r" b="b"/>
              <a:pathLst>
                <a:path w="56144" h="45378">
                  <a:moveTo>
                    <a:pt x="42759" y="7"/>
                  </a:moveTo>
                  <a:lnTo>
                    <a:pt x="50250" y="237"/>
                  </a:lnTo>
                  <a:cubicBezTo>
                    <a:pt x="52094" y="7959"/>
                    <a:pt x="54975" y="20291"/>
                    <a:pt x="56128" y="27782"/>
                  </a:cubicBezTo>
                  <a:cubicBezTo>
                    <a:pt x="56935" y="53023"/>
                    <a:pt x="28467" y="50026"/>
                    <a:pt x="24664" y="25708"/>
                  </a:cubicBezTo>
                  <a:cubicBezTo>
                    <a:pt x="12793" y="35043"/>
                    <a:pt x="4495" y="35620"/>
                    <a:pt x="0" y="27437"/>
                  </a:cubicBezTo>
                  <a:cubicBezTo>
                    <a:pt x="5647" y="13030"/>
                    <a:pt x="27661" y="-339"/>
                    <a:pt x="42759" y="7"/>
                  </a:cubicBezTo>
                  <a:close/>
                </a:path>
              </a:pathLst>
            </a:custGeom>
            <a:solidFill>
              <a:srgbClr val="1C9C4F"/>
            </a:solidFill>
            <a:ln w="11479" cap="flat">
              <a:noFill/>
              <a:prstDash val="solid"/>
              <a:miter/>
            </a:ln>
          </p:spPr>
          <p:txBody>
            <a:bodyPr/>
            <a:lstStyle/>
            <a:p>
              <a:endParaRPr lang="en-US"/>
            </a:p>
          </p:txBody>
        </p:sp>
        <p:sp>
          <p:nvSpPr>
            <p:cNvPr id="1866" name="Freeform: Shape 1865">
              <a:extLst>
                <a:ext uri="{FF2B5EF4-FFF2-40B4-BE49-F238E27FC236}">
                  <a16:creationId xmlns:a16="http://schemas.microsoft.com/office/drawing/2014/main" id="{5554D3EF-B77A-1DCC-0327-8437FB6452F1}"/>
                </a:ext>
              </a:extLst>
            </p:cNvPr>
            <p:cNvSpPr/>
            <p:nvPr/>
          </p:nvSpPr>
          <p:spPr>
            <a:xfrm>
              <a:off x="10003519" y="4124676"/>
              <a:ext cx="98387" cy="88869"/>
            </a:xfrm>
            <a:custGeom>
              <a:avLst/>
              <a:gdLst>
                <a:gd name="csX0" fmla="*/ 28202 w 98387"/>
                <a:gd name="csY0" fmla="*/ 17923 h 88869"/>
                <a:gd name="csX1" fmla="*/ 77300 w 98387"/>
                <a:gd name="csY1" fmla="*/ 70594 h 88869"/>
                <a:gd name="csX2" fmla="*/ 78914 w 98387"/>
                <a:gd name="csY2" fmla="*/ 86959 h 88869"/>
                <a:gd name="csX3" fmla="*/ 44684 w 98387"/>
                <a:gd name="csY3" fmla="*/ 87536 h 88869"/>
                <a:gd name="csX4" fmla="*/ 18637 w 98387"/>
                <a:gd name="csY4" fmla="*/ 70709 h 88869"/>
                <a:gd name="csX5" fmla="*/ 10108 w 98387"/>
                <a:gd name="csY5" fmla="*/ 43624 h 88869"/>
                <a:gd name="csX6" fmla="*/ 28087 w 98387"/>
                <a:gd name="csY6" fmla="*/ 17923 h 888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8387" h="88869">
                  <a:moveTo>
                    <a:pt x="28202" y="17923"/>
                  </a:moveTo>
                  <a:cubicBezTo>
                    <a:pt x="50216" y="21150"/>
                    <a:pt x="66582" y="38784"/>
                    <a:pt x="77300" y="70594"/>
                  </a:cubicBezTo>
                  <a:cubicBezTo>
                    <a:pt x="102079" y="76356"/>
                    <a:pt x="107957" y="94797"/>
                    <a:pt x="78914" y="86959"/>
                  </a:cubicBezTo>
                  <a:lnTo>
                    <a:pt x="44684" y="87536"/>
                  </a:lnTo>
                  <a:lnTo>
                    <a:pt x="18637" y="70709"/>
                  </a:lnTo>
                  <a:cubicBezTo>
                    <a:pt x="-2916" y="59875"/>
                    <a:pt x="-5797" y="50885"/>
                    <a:pt x="10108" y="43624"/>
                  </a:cubicBezTo>
                  <a:cubicBezTo>
                    <a:pt x="-2685" y="19998"/>
                    <a:pt x="11721" y="-25181"/>
                    <a:pt x="28087" y="17923"/>
                  </a:cubicBezTo>
                  <a:close/>
                </a:path>
              </a:pathLst>
            </a:custGeom>
            <a:solidFill>
              <a:srgbClr val="2C7D27"/>
            </a:solidFill>
            <a:ln w="11479" cap="flat">
              <a:noFill/>
              <a:prstDash val="solid"/>
              <a:miter/>
            </a:ln>
          </p:spPr>
          <p:txBody>
            <a:bodyPr/>
            <a:lstStyle/>
            <a:p>
              <a:endParaRPr lang="en-US"/>
            </a:p>
          </p:txBody>
        </p:sp>
        <p:sp>
          <p:nvSpPr>
            <p:cNvPr id="1867" name="Freeform: Shape 1866">
              <a:extLst>
                <a:ext uri="{FF2B5EF4-FFF2-40B4-BE49-F238E27FC236}">
                  <a16:creationId xmlns:a16="http://schemas.microsoft.com/office/drawing/2014/main" id="{7F4616D2-D879-F396-7566-B76A4709CFA8}"/>
                </a:ext>
              </a:extLst>
            </p:cNvPr>
            <p:cNvSpPr/>
            <p:nvPr/>
          </p:nvSpPr>
          <p:spPr>
            <a:xfrm>
              <a:off x="10065490" y="4225004"/>
              <a:ext cx="25409" cy="39519"/>
            </a:xfrm>
            <a:custGeom>
              <a:avLst/>
              <a:gdLst>
                <a:gd name="csX0" fmla="*/ 0 w 25409"/>
                <a:gd name="csY0" fmla="*/ 38494 h 39519"/>
                <a:gd name="csX1" fmla="*/ 4956 w 25409"/>
                <a:gd name="csY1" fmla="*/ 0 h 39519"/>
                <a:gd name="csX2" fmla="*/ 24779 w 25409"/>
                <a:gd name="csY2" fmla="*/ 22589 h 39519"/>
                <a:gd name="csX3" fmla="*/ 0 w 25409"/>
                <a:gd name="csY3" fmla="*/ 38379 h 39519"/>
              </a:gdLst>
              <a:ahLst/>
              <a:cxnLst>
                <a:cxn ang="0">
                  <a:pos x="csX0" y="csY0"/>
                </a:cxn>
                <a:cxn ang="0">
                  <a:pos x="csX1" y="csY1"/>
                </a:cxn>
                <a:cxn ang="0">
                  <a:pos x="csX2" y="csY2"/>
                </a:cxn>
                <a:cxn ang="0">
                  <a:pos x="csX3" y="csY3"/>
                </a:cxn>
              </a:cxnLst>
              <a:rect l="l" t="t" r="r" b="b"/>
              <a:pathLst>
                <a:path w="25409" h="39519">
                  <a:moveTo>
                    <a:pt x="0" y="38494"/>
                  </a:moveTo>
                  <a:lnTo>
                    <a:pt x="4956" y="0"/>
                  </a:lnTo>
                  <a:lnTo>
                    <a:pt x="24779" y="22589"/>
                  </a:lnTo>
                  <a:cubicBezTo>
                    <a:pt x="29966" y="28467"/>
                    <a:pt x="1498" y="43796"/>
                    <a:pt x="0" y="38379"/>
                  </a:cubicBezTo>
                  <a:close/>
                </a:path>
              </a:pathLst>
            </a:custGeom>
            <a:solidFill>
              <a:srgbClr val="AF470A"/>
            </a:solidFill>
            <a:ln w="11479" cap="flat">
              <a:noFill/>
              <a:prstDash val="solid"/>
              <a:miter/>
            </a:ln>
          </p:spPr>
          <p:txBody>
            <a:bodyPr/>
            <a:lstStyle/>
            <a:p>
              <a:endParaRPr lang="en-US"/>
            </a:p>
          </p:txBody>
        </p:sp>
        <p:sp>
          <p:nvSpPr>
            <p:cNvPr id="1868" name="Freeform: Shape 1867">
              <a:extLst>
                <a:ext uri="{FF2B5EF4-FFF2-40B4-BE49-F238E27FC236}">
                  <a16:creationId xmlns:a16="http://schemas.microsoft.com/office/drawing/2014/main" id="{9892119A-DFD4-E090-5C9C-35C54DFD43F9}"/>
                </a:ext>
              </a:extLst>
            </p:cNvPr>
            <p:cNvSpPr/>
            <p:nvPr/>
          </p:nvSpPr>
          <p:spPr>
            <a:xfrm>
              <a:off x="10080615" y="4185796"/>
              <a:ext cx="33371" cy="35520"/>
            </a:xfrm>
            <a:custGeom>
              <a:avLst/>
              <a:gdLst>
                <a:gd name="csX0" fmla="*/ 31207 w 33371"/>
                <a:gd name="csY0" fmla="*/ 17426 h 35520"/>
                <a:gd name="csX1" fmla="*/ 30861 w 33371"/>
                <a:gd name="csY1" fmla="*/ 24687 h 35520"/>
                <a:gd name="csX2" fmla="*/ 26481 w 33371"/>
                <a:gd name="csY2" fmla="*/ 35520 h 35520"/>
                <a:gd name="csX3" fmla="*/ 1933 w 33371"/>
                <a:gd name="csY3" fmla="*/ 25724 h 35520"/>
                <a:gd name="csX4" fmla="*/ 10692 w 33371"/>
                <a:gd name="csY4" fmla="*/ 21344 h 35520"/>
                <a:gd name="csX5" fmla="*/ 319 w 33371"/>
                <a:gd name="csY5" fmla="*/ 9358 h 35520"/>
                <a:gd name="csX6" fmla="*/ 7465 w 33371"/>
                <a:gd name="csY6" fmla="*/ 6592 h 35520"/>
                <a:gd name="csX7" fmla="*/ 31322 w 33371"/>
                <a:gd name="csY7" fmla="*/ 17426 h 355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371" h="35520">
                  <a:moveTo>
                    <a:pt x="31207" y="17426"/>
                  </a:moveTo>
                  <a:lnTo>
                    <a:pt x="30861" y="24687"/>
                  </a:lnTo>
                  <a:lnTo>
                    <a:pt x="26481" y="35520"/>
                  </a:lnTo>
                  <a:lnTo>
                    <a:pt x="1933" y="25724"/>
                  </a:lnTo>
                  <a:cubicBezTo>
                    <a:pt x="2624" y="25493"/>
                    <a:pt x="12075" y="22843"/>
                    <a:pt x="10692" y="21344"/>
                  </a:cubicBezTo>
                  <a:cubicBezTo>
                    <a:pt x="8617" y="19155"/>
                    <a:pt x="3200" y="10395"/>
                    <a:pt x="319" y="9358"/>
                  </a:cubicBezTo>
                  <a:cubicBezTo>
                    <a:pt x="-949" y="1751"/>
                    <a:pt x="1587" y="945"/>
                    <a:pt x="7465" y="6592"/>
                  </a:cubicBezTo>
                  <a:cubicBezTo>
                    <a:pt x="29593" y="-4933"/>
                    <a:pt x="37546" y="-1360"/>
                    <a:pt x="31322" y="17426"/>
                  </a:cubicBezTo>
                  <a:close/>
                </a:path>
              </a:pathLst>
            </a:custGeom>
            <a:solidFill>
              <a:srgbClr val="806B09"/>
            </a:solidFill>
            <a:ln w="11479" cap="flat">
              <a:noFill/>
              <a:prstDash val="solid"/>
              <a:miter/>
            </a:ln>
          </p:spPr>
          <p:txBody>
            <a:bodyPr/>
            <a:lstStyle/>
            <a:p>
              <a:endParaRPr lang="en-US"/>
            </a:p>
          </p:txBody>
        </p:sp>
        <p:sp>
          <p:nvSpPr>
            <p:cNvPr id="1869" name="Freeform: Shape 1868">
              <a:extLst>
                <a:ext uri="{FF2B5EF4-FFF2-40B4-BE49-F238E27FC236}">
                  <a16:creationId xmlns:a16="http://schemas.microsoft.com/office/drawing/2014/main" id="{7F59CF0D-3D48-BA1C-B578-B1F4C4F1262D}"/>
                </a:ext>
              </a:extLst>
            </p:cNvPr>
            <p:cNvSpPr/>
            <p:nvPr/>
          </p:nvSpPr>
          <p:spPr>
            <a:xfrm>
              <a:off x="9983403" y="4158232"/>
              <a:ext cx="38982" cy="37152"/>
            </a:xfrm>
            <a:custGeom>
              <a:avLst/>
              <a:gdLst>
                <a:gd name="csX0" fmla="*/ 38868 w 38982"/>
                <a:gd name="csY0" fmla="*/ 37152 h 37152"/>
                <a:gd name="csX1" fmla="*/ 4522 w 38982"/>
                <a:gd name="csY1" fmla="*/ 27241 h 37152"/>
                <a:gd name="csX2" fmla="*/ 4522 w 38982"/>
                <a:gd name="csY2" fmla="*/ 18597 h 37152"/>
                <a:gd name="csX3" fmla="*/ 21004 w 38982"/>
                <a:gd name="csY3" fmla="*/ 9953 h 37152"/>
                <a:gd name="csX4" fmla="*/ 30454 w 38982"/>
                <a:gd name="csY4" fmla="*/ 9953 h 37152"/>
                <a:gd name="csX5" fmla="*/ 38983 w 38982"/>
                <a:gd name="csY5" fmla="*/ 37037 h 37152"/>
              </a:gdLst>
              <a:ahLst/>
              <a:cxnLst>
                <a:cxn ang="0">
                  <a:pos x="csX0" y="csY0"/>
                </a:cxn>
                <a:cxn ang="0">
                  <a:pos x="csX1" y="csY1"/>
                </a:cxn>
                <a:cxn ang="0">
                  <a:pos x="csX2" y="csY2"/>
                </a:cxn>
                <a:cxn ang="0">
                  <a:pos x="csX3" y="csY3"/>
                </a:cxn>
                <a:cxn ang="0">
                  <a:pos x="csX4" y="csY4"/>
                </a:cxn>
                <a:cxn ang="0">
                  <a:pos x="csX5" y="csY5"/>
                </a:cxn>
              </a:cxnLst>
              <a:rect l="l" t="t" r="r" b="b"/>
              <a:pathLst>
                <a:path w="38982" h="37152">
                  <a:moveTo>
                    <a:pt x="38868" y="37152"/>
                  </a:moveTo>
                  <a:lnTo>
                    <a:pt x="4522" y="27241"/>
                  </a:lnTo>
                  <a:lnTo>
                    <a:pt x="4522" y="18597"/>
                  </a:lnTo>
                  <a:cubicBezTo>
                    <a:pt x="-7003" y="-1111"/>
                    <a:pt x="5329" y="-6989"/>
                    <a:pt x="21004" y="9953"/>
                  </a:cubicBezTo>
                  <a:cubicBezTo>
                    <a:pt x="23770" y="2462"/>
                    <a:pt x="26881" y="2577"/>
                    <a:pt x="30454" y="9953"/>
                  </a:cubicBezTo>
                  <a:lnTo>
                    <a:pt x="38983" y="37037"/>
                  </a:lnTo>
                  <a:close/>
                </a:path>
              </a:pathLst>
            </a:custGeom>
            <a:solidFill>
              <a:srgbClr val="573710"/>
            </a:solidFill>
            <a:ln w="11479" cap="flat">
              <a:noFill/>
              <a:prstDash val="solid"/>
              <a:miter/>
            </a:ln>
          </p:spPr>
          <p:txBody>
            <a:bodyPr/>
            <a:lstStyle/>
            <a:p>
              <a:endParaRPr lang="en-US"/>
            </a:p>
          </p:txBody>
        </p:sp>
        <p:sp>
          <p:nvSpPr>
            <p:cNvPr id="1870" name="Freeform: Shape 1869">
              <a:extLst>
                <a:ext uri="{FF2B5EF4-FFF2-40B4-BE49-F238E27FC236}">
                  <a16:creationId xmlns:a16="http://schemas.microsoft.com/office/drawing/2014/main" id="{AE110691-38DF-035C-484B-13A3F2EF96AB}"/>
                </a:ext>
              </a:extLst>
            </p:cNvPr>
            <p:cNvSpPr/>
            <p:nvPr/>
          </p:nvSpPr>
          <p:spPr>
            <a:xfrm>
              <a:off x="10163538" y="3973134"/>
              <a:ext cx="143636" cy="81181"/>
            </a:xfrm>
            <a:custGeom>
              <a:avLst/>
              <a:gdLst>
                <a:gd name="csX0" fmla="*/ 143521 w 143636"/>
                <a:gd name="csY0" fmla="*/ 31507 h 81181"/>
                <a:gd name="csX1" fmla="*/ 24004 w 143636"/>
                <a:gd name="csY1" fmla="*/ 81181 h 81181"/>
                <a:gd name="csX2" fmla="*/ 6716 w 143636"/>
                <a:gd name="csY2" fmla="*/ 57324 h 81181"/>
                <a:gd name="csX3" fmla="*/ 5564 w 143636"/>
                <a:gd name="csY3" fmla="*/ 31392 h 81181"/>
                <a:gd name="csX4" fmla="*/ 23774 w 143636"/>
                <a:gd name="csY4" fmla="*/ 15487 h 81181"/>
                <a:gd name="csX5" fmla="*/ 114708 w 143636"/>
                <a:gd name="csY5" fmla="*/ 8226 h 81181"/>
                <a:gd name="csX6" fmla="*/ 134992 w 143636"/>
                <a:gd name="csY6" fmla="*/ 5575 h 81181"/>
                <a:gd name="csX7" fmla="*/ 143636 w 143636"/>
                <a:gd name="csY7" fmla="*/ 5575 h 81181"/>
                <a:gd name="csX8" fmla="*/ 143636 w 143636"/>
                <a:gd name="csY8" fmla="*/ 31392 h 811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3636" h="81181">
                  <a:moveTo>
                    <a:pt x="143521" y="31507"/>
                  </a:moveTo>
                  <a:cubicBezTo>
                    <a:pt x="91196" y="52829"/>
                    <a:pt x="95345" y="-3299"/>
                    <a:pt x="24004" y="81181"/>
                  </a:cubicBezTo>
                  <a:lnTo>
                    <a:pt x="6716" y="57324"/>
                  </a:lnTo>
                  <a:cubicBezTo>
                    <a:pt x="-2273" y="56517"/>
                    <a:pt x="-1812" y="37270"/>
                    <a:pt x="5564" y="31392"/>
                  </a:cubicBezTo>
                  <a:cubicBezTo>
                    <a:pt x="8906" y="11684"/>
                    <a:pt x="15014" y="6267"/>
                    <a:pt x="23774" y="15487"/>
                  </a:cubicBezTo>
                  <a:cubicBezTo>
                    <a:pt x="47055" y="-1916"/>
                    <a:pt x="77366" y="-4336"/>
                    <a:pt x="114708" y="8226"/>
                  </a:cubicBezTo>
                  <a:lnTo>
                    <a:pt x="134992" y="5575"/>
                  </a:lnTo>
                  <a:cubicBezTo>
                    <a:pt x="137413" y="-1916"/>
                    <a:pt x="140294" y="-1801"/>
                    <a:pt x="143636" y="5575"/>
                  </a:cubicBezTo>
                  <a:lnTo>
                    <a:pt x="143636" y="31392"/>
                  </a:lnTo>
                  <a:close/>
                </a:path>
              </a:pathLst>
            </a:custGeom>
            <a:solidFill>
              <a:srgbClr val="E7980A"/>
            </a:solidFill>
            <a:ln w="11479" cap="flat">
              <a:noFill/>
              <a:prstDash val="solid"/>
              <a:miter/>
            </a:ln>
          </p:spPr>
          <p:txBody>
            <a:bodyPr/>
            <a:lstStyle/>
            <a:p>
              <a:endParaRPr lang="en-US"/>
            </a:p>
          </p:txBody>
        </p:sp>
        <p:sp>
          <p:nvSpPr>
            <p:cNvPr id="1871" name="Freeform: Shape 1870">
              <a:extLst>
                <a:ext uri="{FF2B5EF4-FFF2-40B4-BE49-F238E27FC236}">
                  <a16:creationId xmlns:a16="http://schemas.microsoft.com/office/drawing/2014/main" id="{90FE0F7D-AF12-C352-DA04-5707C7623576}"/>
                </a:ext>
              </a:extLst>
            </p:cNvPr>
            <p:cNvSpPr/>
            <p:nvPr/>
          </p:nvSpPr>
          <p:spPr>
            <a:xfrm>
              <a:off x="10070420" y="4095446"/>
              <a:ext cx="54748" cy="107775"/>
            </a:xfrm>
            <a:custGeom>
              <a:avLst/>
              <a:gdLst>
                <a:gd name="csX0" fmla="*/ 39096 w 54748"/>
                <a:gd name="csY0" fmla="*/ 36319 h 107775"/>
                <a:gd name="csX1" fmla="*/ 47279 w 54748"/>
                <a:gd name="csY1" fmla="*/ 100515 h 107775"/>
                <a:gd name="csX2" fmla="*/ 41286 w 54748"/>
                <a:gd name="csY2" fmla="*/ 107776 h 107775"/>
                <a:gd name="csX3" fmla="*/ 17429 w 54748"/>
                <a:gd name="csY3" fmla="*/ 96942 h 107775"/>
                <a:gd name="csX4" fmla="*/ 18005 w 54748"/>
                <a:gd name="csY4" fmla="*/ 89335 h 107775"/>
                <a:gd name="csX5" fmla="*/ 7171 w 54748"/>
                <a:gd name="csY5" fmla="*/ 39316 h 107775"/>
                <a:gd name="csX6" fmla="*/ 13395 w 54748"/>
                <a:gd name="csY6" fmla="*/ 29174 h 107775"/>
                <a:gd name="csX7" fmla="*/ 21462 w 54748"/>
                <a:gd name="csY7" fmla="*/ 12462 h 107775"/>
                <a:gd name="csX8" fmla="*/ 31835 w 54748"/>
                <a:gd name="csY8" fmla="*/ 12693 h 107775"/>
                <a:gd name="csX9" fmla="*/ 38981 w 54748"/>
                <a:gd name="csY9" fmla="*/ 36435 h 107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4748" h="107775">
                  <a:moveTo>
                    <a:pt x="39096" y="36319"/>
                  </a:moveTo>
                  <a:cubicBezTo>
                    <a:pt x="52811" y="47499"/>
                    <a:pt x="61916" y="82766"/>
                    <a:pt x="47279" y="100515"/>
                  </a:cubicBezTo>
                  <a:lnTo>
                    <a:pt x="41286" y="107776"/>
                  </a:lnTo>
                  <a:lnTo>
                    <a:pt x="17429" y="96942"/>
                  </a:lnTo>
                  <a:cubicBezTo>
                    <a:pt x="9937" y="94637"/>
                    <a:pt x="10398" y="92101"/>
                    <a:pt x="18005" y="89335"/>
                  </a:cubicBezTo>
                  <a:cubicBezTo>
                    <a:pt x="22845" y="72739"/>
                    <a:pt x="19273" y="56143"/>
                    <a:pt x="7171" y="39316"/>
                  </a:cubicBezTo>
                  <a:lnTo>
                    <a:pt x="13395" y="29174"/>
                  </a:lnTo>
                  <a:cubicBezTo>
                    <a:pt x="-8849" y="19492"/>
                    <a:pt x="-1473" y="8313"/>
                    <a:pt x="21462" y="12462"/>
                  </a:cubicBezTo>
                  <a:cubicBezTo>
                    <a:pt x="20195" y="-4250"/>
                    <a:pt x="27110" y="-4134"/>
                    <a:pt x="31835" y="12693"/>
                  </a:cubicBezTo>
                  <a:cubicBezTo>
                    <a:pt x="53042" y="16381"/>
                    <a:pt x="54309" y="20991"/>
                    <a:pt x="38981" y="36435"/>
                  </a:cubicBezTo>
                  <a:close/>
                </a:path>
              </a:pathLst>
            </a:custGeom>
            <a:solidFill>
              <a:srgbClr val="D1A608"/>
            </a:solidFill>
            <a:ln w="11479" cap="flat">
              <a:noFill/>
              <a:prstDash val="solid"/>
              <a:miter/>
            </a:ln>
          </p:spPr>
          <p:txBody>
            <a:bodyPr/>
            <a:lstStyle/>
            <a:p>
              <a:endParaRPr lang="en-US"/>
            </a:p>
          </p:txBody>
        </p:sp>
        <p:sp>
          <p:nvSpPr>
            <p:cNvPr id="1872" name="Freeform: Shape 1871">
              <a:extLst>
                <a:ext uri="{FF2B5EF4-FFF2-40B4-BE49-F238E27FC236}">
                  <a16:creationId xmlns:a16="http://schemas.microsoft.com/office/drawing/2014/main" id="{1EBFB175-C313-FBF0-2F33-3EBD1521E3B6}"/>
                </a:ext>
              </a:extLst>
            </p:cNvPr>
            <p:cNvSpPr/>
            <p:nvPr/>
          </p:nvSpPr>
          <p:spPr>
            <a:xfrm>
              <a:off x="10093846" y="4000973"/>
              <a:ext cx="65595" cy="130907"/>
            </a:xfrm>
            <a:custGeom>
              <a:avLst/>
              <a:gdLst>
                <a:gd name="csX0" fmla="*/ 33419 w 65595"/>
                <a:gd name="csY0" fmla="*/ 30177 h 130907"/>
                <a:gd name="csX1" fmla="*/ 32036 w 65595"/>
                <a:gd name="csY1" fmla="*/ 72590 h 130907"/>
                <a:gd name="csX2" fmla="*/ 57968 w 65595"/>
                <a:gd name="csY2" fmla="*/ 55417 h 130907"/>
                <a:gd name="csX3" fmla="*/ 65344 w 65595"/>
                <a:gd name="csY3" fmla="*/ 38245 h 130907"/>
                <a:gd name="csX4" fmla="*/ 42063 w 65595"/>
                <a:gd name="csY4" fmla="*/ 121803 h 130907"/>
                <a:gd name="csX5" fmla="*/ 15671 w 65595"/>
                <a:gd name="csY5" fmla="*/ 130908 h 130907"/>
                <a:gd name="csX6" fmla="*/ 8525 w 65595"/>
                <a:gd name="csY6" fmla="*/ 107165 h 130907"/>
                <a:gd name="csX7" fmla="*/ 21779 w 65595"/>
                <a:gd name="csY7" fmla="*/ 4360 h 130907"/>
                <a:gd name="csX8" fmla="*/ 33419 w 65595"/>
                <a:gd name="csY8" fmla="*/ 30062 h 1309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5595" h="130907">
                  <a:moveTo>
                    <a:pt x="33419" y="30177"/>
                  </a:moveTo>
                  <a:cubicBezTo>
                    <a:pt x="60504" y="31099"/>
                    <a:pt x="45175" y="57607"/>
                    <a:pt x="32036" y="72590"/>
                  </a:cubicBezTo>
                  <a:cubicBezTo>
                    <a:pt x="41948" y="75125"/>
                    <a:pt x="50592" y="69363"/>
                    <a:pt x="57968" y="55417"/>
                  </a:cubicBezTo>
                  <a:cubicBezTo>
                    <a:pt x="38606" y="48041"/>
                    <a:pt x="44829" y="35248"/>
                    <a:pt x="65344" y="38245"/>
                  </a:cubicBezTo>
                  <a:cubicBezTo>
                    <a:pt x="67304" y="60373"/>
                    <a:pt x="57622" y="101633"/>
                    <a:pt x="42063" y="121803"/>
                  </a:cubicBezTo>
                  <a:lnTo>
                    <a:pt x="15671" y="130908"/>
                  </a:lnTo>
                  <a:cubicBezTo>
                    <a:pt x="10599" y="126758"/>
                    <a:pt x="6796" y="113504"/>
                    <a:pt x="8525" y="107165"/>
                  </a:cubicBezTo>
                  <a:cubicBezTo>
                    <a:pt x="-6227" y="76854"/>
                    <a:pt x="-1848" y="42624"/>
                    <a:pt x="21779" y="4360"/>
                  </a:cubicBezTo>
                  <a:cubicBezTo>
                    <a:pt x="42870" y="-9124"/>
                    <a:pt x="38030" y="11275"/>
                    <a:pt x="33419" y="30062"/>
                  </a:cubicBezTo>
                  <a:close/>
                </a:path>
              </a:pathLst>
            </a:custGeom>
            <a:solidFill>
              <a:srgbClr val="A76E05"/>
            </a:solidFill>
            <a:ln w="11479" cap="flat">
              <a:noFill/>
              <a:prstDash val="solid"/>
              <a:miter/>
            </a:ln>
          </p:spPr>
          <p:txBody>
            <a:bodyPr/>
            <a:lstStyle/>
            <a:p>
              <a:endParaRPr lang="en-US"/>
            </a:p>
          </p:txBody>
        </p:sp>
        <p:sp>
          <p:nvSpPr>
            <p:cNvPr id="1873" name="Freeform: Shape 1872">
              <a:extLst>
                <a:ext uri="{FF2B5EF4-FFF2-40B4-BE49-F238E27FC236}">
                  <a16:creationId xmlns:a16="http://schemas.microsoft.com/office/drawing/2014/main" id="{D0F3E772-D577-78E7-29D1-B9B7522A26C6}"/>
                </a:ext>
              </a:extLst>
            </p:cNvPr>
            <p:cNvSpPr/>
            <p:nvPr/>
          </p:nvSpPr>
          <p:spPr>
            <a:xfrm>
              <a:off x="10125733" y="3974740"/>
              <a:ext cx="39202" cy="102025"/>
            </a:xfrm>
            <a:custGeom>
              <a:avLst/>
              <a:gdLst>
                <a:gd name="csX0" fmla="*/ 32420 w 39202"/>
                <a:gd name="csY0" fmla="*/ 13535 h 102025"/>
                <a:gd name="csX1" fmla="*/ 33688 w 39202"/>
                <a:gd name="csY1" fmla="*/ 55718 h 102025"/>
                <a:gd name="csX2" fmla="*/ 33342 w 39202"/>
                <a:gd name="csY2" fmla="*/ 64361 h 102025"/>
                <a:gd name="csX3" fmla="*/ 25966 w 39202"/>
                <a:gd name="csY3" fmla="*/ 81534 h 102025"/>
                <a:gd name="csX4" fmla="*/ 34 w 39202"/>
                <a:gd name="csY4" fmla="*/ 98707 h 102025"/>
                <a:gd name="csX5" fmla="*/ 1417 w 39202"/>
                <a:gd name="csY5" fmla="*/ 56294 h 102025"/>
                <a:gd name="csX6" fmla="*/ 18820 w 39202"/>
                <a:gd name="csY6" fmla="*/ 11345 h 102025"/>
                <a:gd name="csX7" fmla="*/ 32305 w 39202"/>
                <a:gd name="csY7" fmla="*/ 13535 h 1020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9202" h="102025">
                  <a:moveTo>
                    <a:pt x="32420" y="13535"/>
                  </a:moveTo>
                  <a:cubicBezTo>
                    <a:pt x="41179" y="18376"/>
                    <a:pt x="41295" y="46958"/>
                    <a:pt x="33688" y="55718"/>
                  </a:cubicBezTo>
                  <a:cubicBezTo>
                    <a:pt x="33688" y="57792"/>
                    <a:pt x="33227" y="62287"/>
                    <a:pt x="33342" y="64361"/>
                  </a:cubicBezTo>
                  <a:cubicBezTo>
                    <a:pt x="31037" y="68395"/>
                    <a:pt x="27003" y="76809"/>
                    <a:pt x="25966" y="81534"/>
                  </a:cubicBezTo>
                  <a:cubicBezTo>
                    <a:pt x="16976" y="100666"/>
                    <a:pt x="8332" y="106429"/>
                    <a:pt x="34" y="98707"/>
                  </a:cubicBezTo>
                  <a:lnTo>
                    <a:pt x="1417" y="56294"/>
                  </a:lnTo>
                  <a:cubicBezTo>
                    <a:pt x="-2962" y="28057"/>
                    <a:pt x="2800" y="13074"/>
                    <a:pt x="18820" y="11345"/>
                  </a:cubicBezTo>
                  <a:cubicBezTo>
                    <a:pt x="23200" y="-4790"/>
                    <a:pt x="29885" y="-3407"/>
                    <a:pt x="32305" y="13535"/>
                  </a:cubicBezTo>
                  <a:close/>
                </a:path>
              </a:pathLst>
            </a:custGeom>
            <a:solidFill>
              <a:srgbClr val="914D06"/>
            </a:solidFill>
            <a:ln w="11479" cap="flat">
              <a:noFill/>
              <a:prstDash val="solid"/>
              <a:miter/>
            </a:ln>
          </p:spPr>
          <p:txBody>
            <a:bodyPr/>
            <a:lstStyle/>
            <a:p>
              <a:endParaRPr lang="en-US"/>
            </a:p>
          </p:txBody>
        </p:sp>
        <p:sp>
          <p:nvSpPr>
            <p:cNvPr id="1874" name="Freeform: Shape 1873">
              <a:extLst>
                <a:ext uri="{FF2B5EF4-FFF2-40B4-BE49-F238E27FC236}">
                  <a16:creationId xmlns:a16="http://schemas.microsoft.com/office/drawing/2014/main" id="{B2713F07-6A0C-F072-4BC8-FFCC931F8B74}"/>
                </a:ext>
              </a:extLst>
            </p:cNvPr>
            <p:cNvSpPr/>
            <p:nvPr/>
          </p:nvSpPr>
          <p:spPr>
            <a:xfrm>
              <a:off x="10153594" y="3973910"/>
              <a:ext cx="24353" cy="56663"/>
            </a:xfrm>
            <a:custGeom>
              <a:avLst/>
              <a:gdLst>
                <a:gd name="csX0" fmla="*/ 15393 w 24353"/>
                <a:gd name="csY0" fmla="*/ 30732 h 56663"/>
                <a:gd name="csX1" fmla="*/ 16545 w 24353"/>
                <a:gd name="csY1" fmla="*/ 56664 h 56663"/>
                <a:gd name="csX2" fmla="*/ 5711 w 24353"/>
                <a:gd name="csY2" fmla="*/ 56664 h 56663"/>
                <a:gd name="csX3" fmla="*/ 4444 w 24353"/>
                <a:gd name="csY3" fmla="*/ 14366 h 56663"/>
                <a:gd name="csX4" fmla="*/ 15277 w 24353"/>
                <a:gd name="csY4" fmla="*/ 4915 h 56663"/>
                <a:gd name="csX5" fmla="*/ 15277 w 24353"/>
                <a:gd name="csY5" fmla="*/ 30732 h 56663"/>
              </a:gdLst>
              <a:ahLst/>
              <a:cxnLst>
                <a:cxn ang="0">
                  <a:pos x="csX0" y="csY0"/>
                </a:cxn>
                <a:cxn ang="0">
                  <a:pos x="csX1" y="csY1"/>
                </a:cxn>
                <a:cxn ang="0">
                  <a:pos x="csX2" y="csY2"/>
                </a:cxn>
                <a:cxn ang="0">
                  <a:pos x="csX3" y="csY3"/>
                </a:cxn>
                <a:cxn ang="0">
                  <a:pos x="csX4" y="csY4"/>
                </a:cxn>
                <a:cxn ang="0">
                  <a:pos x="csX5" y="csY5"/>
                </a:cxn>
              </a:cxnLst>
              <a:rect l="l" t="t" r="r" b="b"/>
              <a:pathLst>
                <a:path w="24353" h="56663">
                  <a:moveTo>
                    <a:pt x="15393" y="30732"/>
                  </a:moveTo>
                  <a:lnTo>
                    <a:pt x="16545" y="56664"/>
                  </a:lnTo>
                  <a:lnTo>
                    <a:pt x="5711" y="56664"/>
                  </a:lnTo>
                  <a:cubicBezTo>
                    <a:pt x="5711" y="56664"/>
                    <a:pt x="4444" y="14366"/>
                    <a:pt x="4444" y="14366"/>
                  </a:cubicBezTo>
                  <a:cubicBezTo>
                    <a:pt x="-5699" y="4454"/>
                    <a:pt x="3060" y="-6610"/>
                    <a:pt x="15277" y="4915"/>
                  </a:cubicBezTo>
                  <a:cubicBezTo>
                    <a:pt x="27379" y="6529"/>
                    <a:pt x="27379" y="15057"/>
                    <a:pt x="15277" y="30732"/>
                  </a:cubicBezTo>
                  <a:close/>
                </a:path>
              </a:pathLst>
            </a:custGeom>
            <a:solidFill>
              <a:srgbClr val="A76E05"/>
            </a:solidFill>
            <a:ln w="11479" cap="flat">
              <a:noFill/>
              <a:prstDash val="solid"/>
              <a:miter/>
            </a:ln>
          </p:spPr>
          <p:txBody>
            <a:bodyPr/>
            <a:lstStyle/>
            <a:p>
              <a:endParaRPr lang="en-US"/>
            </a:p>
          </p:txBody>
        </p:sp>
        <p:sp>
          <p:nvSpPr>
            <p:cNvPr id="1875" name="Freeform: Shape 1874">
              <a:extLst>
                <a:ext uri="{FF2B5EF4-FFF2-40B4-BE49-F238E27FC236}">
                  <a16:creationId xmlns:a16="http://schemas.microsoft.com/office/drawing/2014/main" id="{A3A014E2-939A-AB4F-C512-D65008FF5F2B}"/>
                </a:ext>
              </a:extLst>
            </p:cNvPr>
            <p:cNvSpPr/>
            <p:nvPr/>
          </p:nvSpPr>
          <p:spPr>
            <a:xfrm>
              <a:off x="10143363" y="4131263"/>
              <a:ext cx="25624" cy="19748"/>
            </a:xfrm>
            <a:custGeom>
              <a:avLst/>
              <a:gdLst>
                <a:gd name="csX0" fmla="*/ 16980 w 25624"/>
                <a:gd name="csY0" fmla="*/ 2576 h 19748"/>
                <a:gd name="csX1" fmla="*/ 25624 w 25624"/>
                <a:gd name="csY1" fmla="*/ 19749 h 19748"/>
                <a:gd name="csX2" fmla="*/ 8336 w 25624"/>
                <a:gd name="csY2" fmla="*/ 19749 h 19748"/>
                <a:gd name="csX3" fmla="*/ 614 w 25624"/>
                <a:gd name="csY3" fmla="*/ 12718 h 19748"/>
                <a:gd name="csX4" fmla="*/ 5455 w 25624"/>
                <a:gd name="csY4" fmla="*/ 40 h 19748"/>
                <a:gd name="csX5" fmla="*/ 16865 w 25624"/>
                <a:gd name="csY5" fmla="*/ 2576 h 19748"/>
              </a:gdLst>
              <a:ahLst/>
              <a:cxnLst>
                <a:cxn ang="0">
                  <a:pos x="csX0" y="csY0"/>
                </a:cxn>
                <a:cxn ang="0">
                  <a:pos x="csX1" y="csY1"/>
                </a:cxn>
                <a:cxn ang="0">
                  <a:pos x="csX2" y="csY2"/>
                </a:cxn>
                <a:cxn ang="0">
                  <a:pos x="csX3" y="csY3"/>
                </a:cxn>
                <a:cxn ang="0">
                  <a:pos x="csX4" y="csY4"/>
                </a:cxn>
                <a:cxn ang="0">
                  <a:pos x="csX5" y="csY5"/>
                </a:cxn>
              </a:cxnLst>
              <a:rect l="l" t="t" r="r" b="b"/>
              <a:pathLst>
                <a:path w="25624" h="19748">
                  <a:moveTo>
                    <a:pt x="16980" y="2576"/>
                  </a:moveTo>
                  <a:lnTo>
                    <a:pt x="25624" y="19749"/>
                  </a:lnTo>
                  <a:lnTo>
                    <a:pt x="8336" y="19749"/>
                  </a:lnTo>
                  <a:lnTo>
                    <a:pt x="614" y="12718"/>
                  </a:lnTo>
                  <a:cubicBezTo>
                    <a:pt x="-1575" y="10759"/>
                    <a:pt x="2574" y="-766"/>
                    <a:pt x="5455" y="40"/>
                  </a:cubicBezTo>
                  <a:cubicBezTo>
                    <a:pt x="8336" y="847"/>
                    <a:pt x="13292" y="1769"/>
                    <a:pt x="16865" y="2576"/>
                  </a:cubicBezTo>
                  <a:close/>
                </a:path>
              </a:pathLst>
            </a:custGeom>
            <a:solidFill>
              <a:srgbClr val="7E9F25"/>
            </a:solidFill>
            <a:ln w="11479" cap="flat">
              <a:noFill/>
              <a:prstDash val="solid"/>
              <a:miter/>
            </a:ln>
          </p:spPr>
          <p:txBody>
            <a:bodyPr/>
            <a:lstStyle/>
            <a:p>
              <a:endParaRPr lang="en-US"/>
            </a:p>
          </p:txBody>
        </p:sp>
        <p:sp>
          <p:nvSpPr>
            <p:cNvPr id="1876" name="Freeform: Shape 1875">
              <a:extLst>
                <a:ext uri="{FF2B5EF4-FFF2-40B4-BE49-F238E27FC236}">
                  <a16:creationId xmlns:a16="http://schemas.microsoft.com/office/drawing/2014/main" id="{9D15F408-9915-023C-C09C-47189195D525}"/>
                </a:ext>
              </a:extLst>
            </p:cNvPr>
            <p:cNvSpPr/>
            <p:nvPr/>
          </p:nvSpPr>
          <p:spPr>
            <a:xfrm>
              <a:off x="10326652" y="3927196"/>
              <a:ext cx="83367" cy="66611"/>
            </a:xfrm>
            <a:custGeom>
              <a:avLst/>
              <a:gdLst>
                <a:gd name="csX0" fmla="*/ 83328 w 83367"/>
                <a:gd name="csY0" fmla="*/ 58313 h 66611"/>
                <a:gd name="csX1" fmla="*/ 68230 w 83367"/>
                <a:gd name="csY1" fmla="*/ 66611 h 66611"/>
                <a:gd name="csX2" fmla="*/ 13831 w 83367"/>
                <a:gd name="csY2" fmla="*/ 28117 h 66611"/>
                <a:gd name="csX3" fmla="*/ 13831 w 83367"/>
                <a:gd name="csY3" fmla="*/ 18090 h 66611"/>
                <a:gd name="csX4" fmla="*/ 15098 w 83367"/>
                <a:gd name="csY4" fmla="*/ 111 h 66611"/>
                <a:gd name="csX5" fmla="*/ 83328 w 83367"/>
                <a:gd name="csY5" fmla="*/ 58313 h 66611"/>
              </a:gdLst>
              <a:ahLst/>
              <a:cxnLst>
                <a:cxn ang="0">
                  <a:pos x="csX0" y="csY0"/>
                </a:cxn>
                <a:cxn ang="0">
                  <a:pos x="csX1" y="csY1"/>
                </a:cxn>
                <a:cxn ang="0">
                  <a:pos x="csX2" y="csY2"/>
                </a:cxn>
                <a:cxn ang="0">
                  <a:pos x="csX3" y="csY3"/>
                </a:cxn>
                <a:cxn ang="0">
                  <a:pos x="csX4" y="csY4"/>
                </a:cxn>
                <a:cxn ang="0">
                  <a:pos x="csX5" y="csY5"/>
                </a:cxn>
              </a:cxnLst>
              <a:rect l="l" t="t" r="r" b="b"/>
              <a:pathLst>
                <a:path w="83367" h="66611">
                  <a:moveTo>
                    <a:pt x="83328" y="58313"/>
                  </a:moveTo>
                  <a:lnTo>
                    <a:pt x="68230" y="66611"/>
                  </a:lnTo>
                  <a:cubicBezTo>
                    <a:pt x="38264" y="60503"/>
                    <a:pt x="51864" y="25121"/>
                    <a:pt x="13831" y="28117"/>
                  </a:cubicBezTo>
                  <a:lnTo>
                    <a:pt x="13831" y="18090"/>
                  </a:lnTo>
                  <a:cubicBezTo>
                    <a:pt x="-5878" y="19588"/>
                    <a:pt x="-3688" y="3107"/>
                    <a:pt x="15098" y="111"/>
                  </a:cubicBezTo>
                  <a:cubicBezTo>
                    <a:pt x="43796" y="-2079"/>
                    <a:pt x="84826" y="28578"/>
                    <a:pt x="83328" y="58313"/>
                  </a:cubicBezTo>
                  <a:close/>
                </a:path>
              </a:pathLst>
            </a:custGeom>
            <a:solidFill>
              <a:srgbClr val="D01918"/>
            </a:solidFill>
            <a:ln w="11479" cap="flat">
              <a:noFill/>
              <a:prstDash val="solid"/>
              <a:miter/>
            </a:ln>
          </p:spPr>
          <p:txBody>
            <a:bodyPr/>
            <a:lstStyle/>
            <a:p>
              <a:endParaRPr lang="en-US"/>
            </a:p>
          </p:txBody>
        </p:sp>
        <p:sp>
          <p:nvSpPr>
            <p:cNvPr id="1877" name="Freeform: Shape 1876">
              <a:extLst>
                <a:ext uri="{FF2B5EF4-FFF2-40B4-BE49-F238E27FC236}">
                  <a16:creationId xmlns:a16="http://schemas.microsoft.com/office/drawing/2014/main" id="{1946606D-C47F-6E30-D3F5-3E1BB959D33C}"/>
                </a:ext>
              </a:extLst>
            </p:cNvPr>
            <p:cNvSpPr/>
            <p:nvPr/>
          </p:nvSpPr>
          <p:spPr>
            <a:xfrm>
              <a:off x="10291174" y="3873363"/>
              <a:ext cx="56565" cy="105576"/>
            </a:xfrm>
            <a:custGeom>
              <a:avLst/>
              <a:gdLst>
                <a:gd name="csX0" fmla="*/ 51383 w 56565"/>
                <a:gd name="csY0" fmla="*/ 45530 h 105576"/>
                <a:gd name="csX1" fmla="*/ 50577 w 56565"/>
                <a:gd name="csY1" fmla="*/ 54059 h 105576"/>
                <a:gd name="csX2" fmla="*/ 49424 w 56565"/>
                <a:gd name="csY2" fmla="*/ 72038 h 105576"/>
                <a:gd name="csX3" fmla="*/ 30638 w 56565"/>
                <a:gd name="csY3" fmla="*/ 79875 h 105576"/>
                <a:gd name="csX4" fmla="*/ 24991 w 56565"/>
                <a:gd name="csY4" fmla="*/ 105577 h 105576"/>
                <a:gd name="csX5" fmla="*/ 7357 w 56565"/>
                <a:gd name="csY5" fmla="*/ 105577 h 105576"/>
                <a:gd name="csX6" fmla="*/ 7703 w 56565"/>
                <a:gd name="csY6" fmla="*/ 96933 h 105576"/>
                <a:gd name="csX7" fmla="*/ 8625 w 56565"/>
                <a:gd name="csY7" fmla="*/ 72614 h 105576"/>
                <a:gd name="csX8" fmla="*/ 903 w 56565"/>
                <a:gd name="csY8" fmla="*/ 23171 h 105576"/>
                <a:gd name="csX9" fmla="*/ 51499 w 56565"/>
                <a:gd name="csY9" fmla="*/ 45530 h 105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6565" h="105576">
                  <a:moveTo>
                    <a:pt x="51383" y="45530"/>
                  </a:moveTo>
                  <a:cubicBezTo>
                    <a:pt x="58644" y="48642"/>
                    <a:pt x="58183" y="51523"/>
                    <a:pt x="50577" y="54059"/>
                  </a:cubicBezTo>
                  <a:lnTo>
                    <a:pt x="49424" y="72038"/>
                  </a:lnTo>
                  <a:cubicBezTo>
                    <a:pt x="42048" y="73076"/>
                    <a:pt x="33058" y="74574"/>
                    <a:pt x="30638" y="79875"/>
                  </a:cubicBezTo>
                  <a:cubicBezTo>
                    <a:pt x="28102" y="85408"/>
                    <a:pt x="23607" y="99929"/>
                    <a:pt x="24991" y="105577"/>
                  </a:cubicBezTo>
                  <a:lnTo>
                    <a:pt x="7357" y="105577"/>
                  </a:lnTo>
                  <a:cubicBezTo>
                    <a:pt x="-135" y="102926"/>
                    <a:pt x="96" y="100045"/>
                    <a:pt x="7703" y="96933"/>
                  </a:cubicBezTo>
                  <a:cubicBezTo>
                    <a:pt x="-711" y="94397"/>
                    <a:pt x="-4629" y="73767"/>
                    <a:pt x="8625" y="72614"/>
                  </a:cubicBezTo>
                  <a:cubicBezTo>
                    <a:pt x="13811" y="62472"/>
                    <a:pt x="11160" y="45991"/>
                    <a:pt x="903" y="23171"/>
                  </a:cubicBezTo>
                  <a:cubicBezTo>
                    <a:pt x="9201" y="-27540"/>
                    <a:pt x="70400" y="16602"/>
                    <a:pt x="51499" y="45530"/>
                  </a:cubicBezTo>
                  <a:close/>
                </a:path>
              </a:pathLst>
            </a:custGeom>
            <a:solidFill>
              <a:srgbClr val="962F0A"/>
            </a:solidFill>
            <a:ln w="11479" cap="flat">
              <a:noFill/>
              <a:prstDash val="solid"/>
              <a:miter/>
            </a:ln>
          </p:spPr>
          <p:txBody>
            <a:bodyPr/>
            <a:lstStyle/>
            <a:p>
              <a:endParaRPr lang="en-US"/>
            </a:p>
          </p:txBody>
        </p:sp>
        <p:sp>
          <p:nvSpPr>
            <p:cNvPr id="1878" name="Freeform: Shape 1877">
              <a:extLst>
                <a:ext uri="{FF2B5EF4-FFF2-40B4-BE49-F238E27FC236}">
                  <a16:creationId xmlns:a16="http://schemas.microsoft.com/office/drawing/2014/main" id="{35F0854A-0B69-925E-7603-7BEC6D78F651}"/>
                </a:ext>
              </a:extLst>
            </p:cNvPr>
            <p:cNvSpPr/>
            <p:nvPr/>
          </p:nvSpPr>
          <p:spPr>
            <a:xfrm>
              <a:off x="10535688" y="3361700"/>
              <a:ext cx="53508" cy="39900"/>
            </a:xfrm>
            <a:custGeom>
              <a:avLst/>
              <a:gdLst>
                <a:gd name="csX0" fmla="*/ 52933 w 53508"/>
                <a:gd name="csY0" fmla="*/ 16429 h 39900"/>
                <a:gd name="csX1" fmla="*/ 53509 w 53508"/>
                <a:gd name="csY1" fmla="*/ 23574 h 39900"/>
                <a:gd name="csX2" fmla="*/ 5449 w 53508"/>
                <a:gd name="csY2" fmla="*/ 14124 h 39900"/>
                <a:gd name="csX3" fmla="*/ 5794 w 53508"/>
                <a:gd name="csY3" fmla="*/ 6056 h 39900"/>
                <a:gd name="csX4" fmla="*/ 20777 w 53508"/>
                <a:gd name="csY4" fmla="*/ 639 h 39900"/>
                <a:gd name="csX5" fmla="*/ 52817 w 53508"/>
                <a:gd name="csY5" fmla="*/ 16429 h 39900"/>
              </a:gdLst>
              <a:ahLst/>
              <a:cxnLst>
                <a:cxn ang="0">
                  <a:pos x="csX0" y="csY0"/>
                </a:cxn>
                <a:cxn ang="0">
                  <a:pos x="csX1" y="csY1"/>
                </a:cxn>
                <a:cxn ang="0">
                  <a:pos x="csX2" y="csY2"/>
                </a:cxn>
                <a:cxn ang="0">
                  <a:pos x="csX3" y="csY3"/>
                </a:cxn>
                <a:cxn ang="0">
                  <a:pos x="csX4" y="csY4"/>
                </a:cxn>
                <a:cxn ang="0">
                  <a:pos x="csX5" y="csY5"/>
                </a:cxn>
              </a:cxnLst>
              <a:rect l="l" t="t" r="r" b="b"/>
              <a:pathLst>
                <a:path w="53508" h="39900">
                  <a:moveTo>
                    <a:pt x="52933" y="16429"/>
                  </a:moveTo>
                  <a:lnTo>
                    <a:pt x="53509" y="23574"/>
                  </a:lnTo>
                  <a:cubicBezTo>
                    <a:pt x="46940" y="42937"/>
                    <a:pt x="-16219" y="50889"/>
                    <a:pt x="5449" y="14124"/>
                  </a:cubicBezTo>
                  <a:cubicBezTo>
                    <a:pt x="-2043" y="11934"/>
                    <a:pt x="-1697" y="9283"/>
                    <a:pt x="5794" y="6056"/>
                  </a:cubicBezTo>
                  <a:lnTo>
                    <a:pt x="20777" y="639"/>
                  </a:lnTo>
                  <a:cubicBezTo>
                    <a:pt x="34147" y="-1896"/>
                    <a:pt x="48207" y="3060"/>
                    <a:pt x="52817" y="16429"/>
                  </a:cubicBezTo>
                  <a:close/>
                </a:path>
              </a:pathLst>
            </a:custGeom>
            <a:solidFill>
              <a:srgbClr val="168BC5"/>
            </a:solidFill>
            <a:ln w="11479" cap="flat">
              <a:noFill/>
              <a:prstDash val="solid"/>
              <a:miter/>
            </a:ln>
          </p:spPr>
          <p:txBody>
            <a:bodyPr/>
            <a:lstStyle/>
            <a:p>
              <a:endParaRPr lang="en-US"/>
            </a:p>
          </p:txBody>
        </p:sp>
        <p:sp>
          <p:nvSpPr>
            <p:cNvPr id="1879" name="Freeform: Shape 1878">
              <a:extLst>
                <a:ext uri="{FF2B5EF4-FFF2-40B4-BE49-F238E27FC236}">
                  <a16:creationId xmlns:a16="http://schemas.microsoft.com/office/drawing/2014/main" id="{6BE68400-EA2B-2813-E596-063B30289E9A}"/>
                </a:ext>
              </a:extLst>
            </p:cNvPr>
            <p:cNvSpPr/>
            <p:nvPr/>
          </p:nvSpPr>
          <p:spPr>
            <a:xfrm>
              <a:off x="10516658" y="3367303"/>
              <a:ext cx="84064" cy="51711"/>
            </a:xfrm>
            <a:custGeom>
              <a:avLst/>
              <a:gdLst>
                <a:gd name="csX0" fmla="*/ 72539 w 84064"/>
                <a:gd name="csY0" fmla="*/ 17972 h 51711"/>
                <a:gd name="csX1" fmla="*/ 83719 w 84064"/>
                <a:gd name="csY1" fmla="*/ 17280 h 51711"/>
                <a:gd name="csX2" fmla="*/ 84065 w 84064"/>
                <a:gd name="csY2" fmla="*/ 26846 h 51711"/>
                <a:gd name="csX3" fmla="*/ 31855 w 84064"/>
                <a:gd name="csY3" fmla="*/ 43903 h 51711"/>
                <a:gd name="csX4" fmla="*/ 6961 w 84064"/>
                <a:gd name="csY4" fmla="*/ 37449 h 51711"/>
                <a:gd name="csX5" fmla="*/ 14683 w 84064"/>
                <a:gd name="csY5" fmla="*/ 8636 h 51711"/>
                <a:gd name="csX6" fmla="*/ 24479 w 84064"/>
                <a:gd name="csY6" fmla="*/ 8406 h 51711"/>
                <a:gd name="csX7" fmla="*/ 43611 w 84064"/>
                <a:gd name="csY7" fmla="*/ 27768 h 51711"/>
                <a:gd name="csX8" fmla="*/ 72539 w 84064"/>
                <a:gd name="csY8" fmla="*/ 17856 h 517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064" h="51711">
                  <a:moveTo>
                    <a:pt x="72539" y="17972"/>
                  </a:moveTo>
                  <a:lnTo>
                    <a:pt x="83719" y="17280"/>
                  </a:lnTo>
                  <a:lnTo>
                    <a:pt x="84065" y="26846"/>
                  </a:lnTo>
                  <a:cubicBezTo>
                    <a:pt x="60668" y="52663"/>
                    <a:pt x="43265" y="58425"/>
                    <a:pt x="31855" y="43903"/>
                  </a:cubicBezTo>
                  <a:cubicBezTo>
                    <a:pt x="23096" y="54276"/>
                    <a:pt x="5232" y="53239"/>
                    <a:pt x="6961" y="37449"/>
                  </a:cubicBezTo>
                  <a:cubicBezTo>
                    <a:pt x="-6409" y="31110"/>
                    <a:pt x="1313" y="10019"/>
                    <a:pt x="14683" y="8636"/>
                  </a:cubicBezTo>
                  <a:cubicBezTo>
                    <a:pt x="12839" y="-3581"/>
                    <a:pt x="17564" y="-2082"/>
                    <a:pt x="24479" y="8406"/>
                  </a:cubicBezTo>
                  <a:cubicBezTo>
                    <a:pt x="24594" y="16012"/>
                    <a:pt x="36465" y="30304"/>
                    <a:pt x="43611" y="27768"/>
                  </a:cubicBezTo>
                  <a:lnTo>
                    <a:pt x="72539" y="17856"/>
                  </a:lnTo>
                  <a:close/>
                </a:path>
              </a:pathLst>
            </a:custGeom>
            <a:solidFill>
              <a:srgbClr val="079DAA"/>
            </a:solidFill>
            <a:ln w="11479" cap="flat">
              <a:noFill/>
              <a:prstDash val="solid"/>
              <a:miter/>
            </a:ln>
          </p:spPr>
          <p:txBody>
            <a:bodyPr/>
            <a:lstStyle/>
            <a:p>
              <a:endParaRPr lang="en-US"/>
            </a:p>
          </p:txBody>
        </p:sp>
        <p:sp>
          <p:nvSpPr>
            <p:cNvPr id="1880" name="Freeform: Shape 1879">
              <a:extLst>
                <a:ext uri="{FF2B5EF4-FFF2-40B4-BE49-F238E27FC236}">
                  <a16:creationId xmlns:a16="http://schemas.microsoft.com/office/drawing/2014/main" id="{8AFB4A7C-B782-E289-302F-2232C6886AFE}"/>
                </a:ext>
              </a:extLst>
            </p:cNvPr>
            <p:cNvSpPr/>
            <p:nvPr/>
          </p:nvSpPr>
          <p:spPr>
            <a:xfrm>
              <a:off x="10505409" y="3356576"/>
              <a:ext cx="36074" cy="33007"/>
            </a:xfrm>
            <a:custGeom>
              <a:avLst/>
              <a:gdLst>
                <a:gd name="csX0" fmla="*/ 23742 w 36074"/>
                <a:gd name="csY0" fmla="*/ 0 h 33007"/>
                <a:gd name="csX1" fmla="*/ 36074 w 36074"/>
                <a:gd name="csY1" fmla="*/ 11180 h 33007"/>
                <a:gd name="csX2" fmla="*/ 35728 w 36074"/>
                <a:gd name="csY2" fmla="*/ 19247 h 33007"/>
                <a:gd name="csX3" fmla="*/ 25932 w 36074"/>
                <a:gd name="csY3" fmla="*/ 19478 h 33007"/>
                <a:gd name="csX4" fmla="*/ 8644 w 36074"/>
                <a:gd name="csY4" fmla="*/ 19478 h 33007"/>
                <a:gd name="csX5" fmla="*/ 0 w 36074"/>
                <a:gd name="csY5" fmla="*/ 2305 h 33007"/>
                <a:gd name="csX6" fmla="*/ 23627 w 36074"/>
                <a:gd name="csY6" fmla="*/ 115 h 330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074" h="33007">
                  <a:moveTo>
                    <a:pt x="23742" y="0"/>
                  </a:moveTo>
                  <a:lnTo>
                    <a:pt x="36074" y="11180"/>
                  </a:lnTo>
                  <a:lnTo>
                    <a:pt x="35728" y="19247"/>
                  </a:lnTo>
                  <a:lnTo>
                    <a:pt x="25932" y="19478"/>
                  </a:lnTo>
                  <a:cubicBezTo>
                    <a:pt x="19478" y="37111"/>
                    <a:pt x="13830" y="37918"/>
                    <a:pt x="8644" y="19478"/>
                  </a:cubicBezTo>
                  <a:lnTo>
                    <a:pt x="0" y="2305"/>
                  </a:lnTo>
                  <a:lnTo>
                    <a:pt x="23627" y="115"/>
                  </a:lnTo>
                  <a:close/>
                </a:path>
              </a:pathLst>
            </a:custGeom>
            <a:solidFill>
              <a:srgbClr val="058C8A"/>
            </a:solidFill>
            <a:ln w="11479" cap="flat">
              <a:noFill/>
              <a:prstDash val="solid"/>
              <a:miter/>
            </a:ln>
          </p:spPr>
          <p:txBody>
            <a:bodyPr/>
            <a:lstStyle/>
            <a:p>
              <a:endParaRPr lang="en-US"/>
            </a:p>
          </p:txBody>
        </p:sp>
        <p:sp>
          <p:nvSpPr>
            <p:cNvPr id="1881" name="Freeform: Shape 1880">
              <a:extLst>
                <a:ext uri="{FF2B5EF4-FFF2-40B4-BE49-F238E27FC236}">
                  <a16:creationId xmlns:a16="http://schemas.microsoft.com/office/drawing/2014/main" id="{F2B5FB08-8E05-5443-81B9-98457D5F6745}"/>
                </a:ext>
              </a:extLst>
            </p:cNvPr>
            <p:cNvSpPr/>
            <p:nvPr/>
          </p:nvSpPr>
          <p:spPr>
            <a:xfrm>
              <a:off x="10556581" y="3356163"/>
              <a:ext cx="32436" cy="21965"/>
            </a:xfrm>
            <a:custGeom>
              <a:avLst/>
              <a:gdLst>
                <a:gd name="csX0" fmla="*/ 32040 w 32436"/>
                <a:gd name="csY0" fmla="*/ 21965 h 21965"/>
                <a:gd name="csX1" fmla="*/ 0 w 32436"/>
                <a:gd name="csY1" fmla="*/ 6176 h 21965"/>
                <a:gd name="csX2" fmla="*/ 24779 w 32436"/>
                <a:gd name="csY2" fmla="*/ 759 h 21965"/>
                <a:gd name="csX3" fmla="*/ 32155 w 32436"/>
                <a:gd name="csY3" fmla="*/ 21965 h 21965"/>
              </a:gdLst>
              <a:ahLst/>
              <a:cxnLst>
                <a:cxn ang="0">
                  <a:pos x="csX0" y="csY0"/>
                </a:cxn>
                <a:cxn ang="0">
                  <a:pos x="csX1" y="csY1"/>
                </a:cxn>
                <a:cxn ang="0">
                  <a:pos x="csX2" y="csY2"/>
                </a:cxn>
                <a:cxn ang="0">
                  <a:pos x="csX3" y="csY3"/>
                </a:cxn>
              </a:cxnLst>
              <a:rect l="l" t="t" r="r" b="b"/>
              <a:pathLst>
                <a:path w="32436" h="21965">
                  <a:moveTo>
                    <a:pt x="32040" y="21965"/>
                  </a:moveTo>
                  <a:cubicBezTo>
                    <a:pt x="20745" y="19084"/>
                    <a:pt x="7491" y="13091"/>
                    <a:pt x="0" y="6176"/>
                  </a:cubicBezTo>
                  <a:cubicBezTo>
                    <a:pt x="3458" y="644"/>
                    <a:pt x="16712" y="-1200"/>
                    <a:pt x="24779" y="759"/>
                  </a:cubicBezTo>
                  <a:cubicBezTo>
                    <a:pt x="30311" y="2142"/>
                    <a:pt x="33423" y="16779"/>
                    <a:pt x="32155" y="21965"/>
                  </a:cubicBezTo>
                  <a:close/>
                </a:path>
              </a:pathLst>
            </a:custGeom>
            <a:solidFill>
              <a:srgbClr val="1572B5"/>
            </a:solidFill>
            <a:ln w="11479" cap="flat">
              <a:noFill/>
              <a:prstDash val="solid"/>
              <a:miter/>
            </a:ln>
          </p:spPr>
          <p:txBody>
            <a:bodyPr/>
            <a:lstStyle/>
            <a:p>
              <a:endParaRPr lang="en-US"/>
            </a:p>
          </p:txBody>
        </p:sp>
        <p:sp>
          <p:nvSpPr>
            <p:cNvPr id="1882" name="Freeform: Shape 1881">
              <a:extLst>
                <a:ext uri="{FF2B5EF4-FFF2-40B4-BE49-F238E27FC236}">
                  <a16:creationId xmlns:a16="http://schemas.microsoft.com/office/drawing/2014/main" id="{3C9F6B46-0FAF-A711-7B9D-34C480BED34D}"/>
                </a:ext>
              </a:extLst>
            </p:cNvPr>
            <p:cNvSpPr/>
            <p:nvPr/>
          </p:nvSpPr>
          <p:spPr>
            <a:xfrm>
              <a:off x="9858381" y="3561301"/>
              <a:ext cx="73546" cy="83101"/>
            </a:xfrm>
            <a:custGeom>
              <a:avLst/>
              <a:gdLst>
                <a:gd name="csX0" fmla="*/ 58894 w 73546"/>
                <a:gd name="csY0" fmla="*/ 2960 h 83101"/>
                <a:gd name="csX1" fmla="*/ 60853 w 73546"/>
                <a:gd name="csY1" fmla="*/ 30736 h 83101"/>
                <a:gd name="csX2" fmla="*/ 60392 w 73546"/>
                <a:gd name="csY2" fmla="*/ 54017 h 83101"/>
                <a:gd name="csX3" fmla="*/ 51748 w 73546"/>
                <a:gd name="csY3" fmla="*/ 73034 h 83101"/>
                <a:gd name="csX4" fmla="*/ 43104 w 73546"/>
                <a:gd name="csY4" fmla="*/ 81678 h 83101"/>
                <a:gd name="csX5" fmla="*/ 8644 w 73546"/>
                <a:gd name="csY5" fmla="*/ 64505 h 83101"/>
                <a:gd name="csX6" fmla="*/ 0 w 73546"/>
                <a:gd name="csY6" fmla="*/ 21401 h 83101"/>
                <a:gd name="csX7" fmla="*/ 58894 w 73546"/>
                <a:gd name="csY7" fmla="*/ 2960 h 831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546" h="83101">
                  <a:moveTo>
                    <a:pt x="58894" y="2960"/>
                  </a:moveTo>
                  <a:cubicBezTo>
                    <a:pt x="71687" y="3998"/>
                    <a:pt x="67423" y="21516"/>
                    <a:pt x="60853" y="30736"/>
                  </a:cubicBezTo>
                  <a:cubicBezTo>
                    <a:pt x="77911" y="31428"/>
                    <a:pt x="77795" y="39150"/>
                    <a:pt x="60392" y="54017"/>
                  </a:cubicBezTo>
                  <a:cubicBezTo>
                    <a:pt x="79639" y="69115"/>
                    <a:pt x="75721" y="77644"/>
                    <a:pt x="51748" y="73034"/>
                  </a:cubicBezTo>
                  <a:cubicBezTo>
                    <a:pt x="53823" y="81678"/>
                    <a:pt x="51403" y="85366"/>
                    <a:pt x="43104" y="81678"/>
                  </a:cubicBezTo>
                  <a:cubicBezTo>
                    <a:pt x="32616" y="72688"/>
                    <a:pt x="22013" y="66695"/>
                    <a:pt x="8644" y="64505"/>
                  </a:cubicBezTo>
                  <a:cubicBezTo>
                    <a:pt x="4380" y="51828"/>
                    <a:pt x="346" y="34540"/>
                    <a:pt x="0" y="21401"/>
                  </a:cubicBezTo>
                  <a:cubicBezTo>
                    <a:pt x="16827" y="6994"/>
                    <a:pt x="39762" y="-6029"/>
                    <a:pt x="58894" y="2960"/>
                  </a:cubicBezTo>
                  <a:close/>
                </a:path>
              </a:pathLst>
            </a:custGeom>
            <a:solidFill>
              <a:srgbClr val="44AB56"/>
            </a:solidFill>
            <a:ln w="11479" cap="flat">
              <a:noFill/>
              <a:prstDash val="solid"/>
              <a:miter/>
            </a:ln>
          </p:spPr>
          <p:txBody>
            <a:bodyPr/>
            <a:lstStyle/>
            <a:p>
              <a:endParaRPr lang="en-US"/>
            </a:p>
          </p:txBody>
        </p:sp>
        <p:sp>
          <p:nvSpPr>
            <p:cNvPr id="1883" name="Freeform: Shape 1882">
              <a:extLst>
                <a:ext uri="{FF2B5EF4-FFF2-40B4-BE49-F238E27FC236}">
                  <a16:creationId xmlns:a16="http://schemas.microsoft.com/office/drawing/2014/main" id="{B6ADACE2-477C-6F96-B042-8FBB2876AC7E}"/>
                </a:ext>
              </a:extLst>
            </p:cNvPr>
            <p:cNvSpPr/>
            <p:nvPr/>
          </p:nvSpPr>
          <p:spPr>
            <a:xfrm>
              <a:off x="9908087" y="3482274"/>
              <a:ext cx="47451" cy="116333"/>
            </a:xfrm>
            <a:custGeom>
              <a:avLst/>
              <a:gdLst>
                <a:gd name="csX0" fmla="*/ 47452 w 47451"/>
                <a:gd name="csY0" fmla="*/ 24477 h 116333"/>
                <a:gd name="csX1" fmla="*/ 21981 w 47451"/>
                <a:gd name="csY1" fmla="*/ 116333 h 116333"/>
                <a:gd name="csX2" fmla="*/ 11147 w 47451"/>
                <a:gd name="csY2" fmla="*/ 109764 h 116333"/>
                <a:gd name="csX3" fmla="*/ 9188 w 47451"/>
                <a:gd name="csY3" fmla="*/ 81988 h 116333"/>
                <a:gd name="csX4" fmla="*/ 2849 w 47451"/>
                <a:gd name="csY4" fmla="*/ 58131 h 116333"/>
                <a:gd name="csX5" fmla="*/ 36618 w 47451"/>
                <a:gd name="csY5" fmla="*/ 5691 h 116333"/>
                <a:gd name="csX6" fmla="*/ 45377 w 47451"/>
                <a:gd name="csY6" fmla="*/ 5460 h 116333"/>
                <a:gd name="csX7" fmla="*/ 47452 w 47451"/>
                <a:gd name="csY7" fmla="*/ 24477 h 116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451" h="116333">
                  <a:moveTo>
                    <a:pt x="47452" y="24477"/>
                  </a:moveTo>
                  <a:cubicBezTo>
                    <a:pt x="42265" y="56632"/>
                    <a:pt x="33737" y="87289"/>
                    <a:pt x="21981" y="116333"/>
                  </a:cubicBezTo>
                  <a:lnTo>
                    <a:pt x="11147" y="109764"/>
                  </a:lnTo>
                  <a:lnTo>
                    <a:pt x="9188" y="81988"/>
                  </a:lnTo>
                  <a:cubicBezTo>
                    <a:pt x="8727" y="75879"/>
                    <a:pt x="4808" y="64585"/>
                    <a:pt x="2849" y="58131"/>
                  </a:cubicBezTo>
                  <a:cubicBezTo>
                    <a:pt x="-7524" y="28972"/>
                    <a:pt x="11954" y="17907"/>
                    <a:pt x="36618" y="5691"/>
                  </a:cubicBezTo>
                  <a:cubicBezTo>
                    <a:pt x="38923" y="-1916"/>
                    <a:pt x="41920" y="-1801"/>
                    <a:pt x="45377" y="5460"/>
                  </a:cubicBezTo>
                  <a:lnTo>
                    <a:pt x="47452" y="24477"/>
                  </a:lnTo>
                  <a:close/>
                </a:path>
              </a:pathLst>
            </a:custGeom>
            <a:solidFill>
              <a:srgbClr val="0C7743"/>
            </a:solidFill>
            <a:ln w="11479" cap="flat">
              <a:noFill/>
              <a:prstDash val="solid"/>
              <a:miter/>
            </a:ln>
          </p:spPr>
          <p:txBody>
            <a:bodyPr/>
            <a:lstStyle/>
            <a:p>
              <a:endParaRPr lang="en-US"/>
            </a:p>
          </p:txBody>
        </p:sp>
        <p:sp>
          <p:nvSpPr>
            <p:cNvPr id="1884" name="Freeform: Shape 1883">
              <a:extLst>
                <a:ext uri="{FF2B5EF4-FFF2-40B4-BE49-F238E27FC236}">
                  <a16:creationId xmlns:a16="http://schemas.microsoft.com/office/drawing/2014/main" id="{11A33148-BDF4-6EE3-690F-C3EC77DCB357}"/>
                </a:ext>
              </a:extLst>
            </p:cNvPr>
            <p:cNvSpPr/>
            <p:nvPr/>
          </p:nvSpPr>
          <p:spPr>
            <a:xfrm>
              <a:off x="9903214" y="3444507"/>
              <a:ext cx="41048" cy="65807"/>
            </a:xfrm>
            <a:custGeom>
              <a:avLst/>
              <a:gdLst>
                <a:gd name="csX0" fmla="*/ 0 w 41048"/>
                <a:gd name="csY0" fmla="*/ 45071 h 65807"/>
                <a:gd name="csX1" fmla="*/ 13600 w 41048"/>
                <a:gd name="csY1" fmla="*/ 2888 h 65807"/>
                <a:gd name="csX2" fmla="*/ 23627 w 41048"/>
                <a:gd name="csY2" fmla="*/ 7 h 65807"/>
                <a:gd name="csX3" fmla="*/ 0 w 41048"/>
                <a:gd name="csY3" fmla="*/ 44956 h 65807"/>
              </a:gdLst>
              <a:ahLst/>
              <a:cxnLst>
                <a:cxn ang="0">
                  <a:pos x="csX0" y="csY0"/>
                </a:cxn>
                <a:cxn ang="0">
                  <a:pos x="csX1" y="csY1"/>
                </a:cxn>
                <a:cxn ang="0">
                  <a:pos x="csX2" y="csY2"/>
                </a:cxn>
                <a:cxn ang="0">
                  <a:pos x="csX3" y="csY3"/>
                </a:cxn>
              </a:cxnLst>
              <a:rect l="l" t="t" r="r" b="b"/>
              <a:pathLst>
                <a:path w="41048" h="65807">
                  <a:moveTo>
                    <a:pt x="0" y="45071"/>
                  </a:moveTo>
                  <a:lnTo>
                    <a:pt x="13600" y="2888"/>
                  </a:lnTo>
                  <a:lnTo>
                    <a:pt x="23627" y="7"/>
                  </a:lnTo>
                  <a:cubicBezTo>
                    <a:pt x="69613" y="-1030"/>
                    <a:pt x="11295" y="110995"/>
                    <a:pt x="0" y="44956"/>
                  </a:cubicBezTo>
                  <a:close/>
                </a:path>
              </a:pathLst>
            </a:custGeom>
            <a:solidFill>
              <a:srgbClr val="48AE56"/>
            </a:solidFill>
            <a:ln w="11479" cap="flat">
              <a:noFill/>
              <a:prstDash val="solid"/>
              <a:miter/>
            </a:ln>
          </p:spPr>
          <p:txBody>
            <a:bodyPr/>
            <a:lstStyle/>
            <a:p>
              <a:endParaRPr lang="en-US"/>
            </a:p>
          </p:txBody>
        </p:sp>
        <p:sp>
          <p:nvSpPr>
            <p:cNvPr id="1885" name="Freeform: Shape 1884">
              <a:extLst>
                <a:ext uri="{FF2B5EF4-FFF2-40B4-BE49-F238E27FC236}">
                  <a16:creationId xmlns:a16="http://schemas.microsoft.com/office/drawing/2014/main" id="{57F346E1-DB43-BD01-7F0A-85C6F5BA6BF3}"/>
                </a:ext>
              </a:extLst>
            </p:cNvPr>
            <p:cNvSpPr/>
            <p:nvPr/>
          </p:nvSpPr>
          <p:spPr>
            <a:xfrm>
              <a:off x="9893883" y="3435618"/>
              <a:ext cx="60591" cy="104786"/>
            </a:xfrm>
            <a:custGeom>
              <a:avLst/>
              <a:gdLst>
                <a:gd name="csX0" fmla="*/ 59467 w 60591"/>
                <a:gd name="csY0" fmla="*/ 9242 h 104786"/>
                <a:gd name="csX1" fmla="*/ 50823 w 60591"/>
                <a:gd name="csY1" fmla="*/ 52347 h 104786"/>
                <a:gd name="csX2" fmla="*/ 17054 w 60591"/>
                <a:gd name="csY2" fmla="*/ 104786 h 104786"/>
                <a:gd name="csX3" fmla="*/ 227 w 60591"/>
                <a:gd name="csY3" fmla="*/ 83465 h 104786"/>
                <a:gd name="csX4" fmla="*/ 9332 w 60591"/>
                <a:gd name="csY4" fmla="*/ 54075 h 104786"/>
                <a:gd name="csX5" fmla="*/ 30423 w 60591"/>
                <a:gd name="csY5" fmla="*/ 61682 h 104786"/>
                <a:gd name="csX6" fmla="*/ 44484 w 60591"/>
                <a:gd name="csY6" fmla="*/ 34482 h 104786"/>
                <a:gd name="csX7" fmla="*/ 32959 w 60591"/>
                <a:gd name="csY7" fmla="*/ 9127 h 104786"/>
                <a:gd name="csX8" fmla="*/ 47019 w 60591"/>
                <a:gd name="csY8" fmla="*/ 368 h 104786"/>
                <a:gd name="csX9" fmla="*/ 59467 w 60591"/>
                <a:gd name="csY9" fmla="*/ 9357 h 1047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0591" h="104786">
                  <a:moveTo>
                    <a:pt x="59467" y="9242"/>
                  </a:moveTo>
                  <a:cubicBezTo>
                    <a:pt x="61656" y="23533"/>
                    <a:pt x="61541" y="42896"/>
                    <a:pt x="50823" y="52347"/>
                  </a:cubicBezTo>
                  <a:cubicBezTo>
                    <a:pt x="40680" y="70441"/>
                    <a:pt x="29270" y="88421"/>
                    <a:pt x="17054" y="104786"/>
                  </a:cubicBezTo>
                  <a:cubicBezTo>
                    <a:pt x="10830" y="100983"/>
                    <a:pt x="-1848" y="90380"/>
                    <a:pt x="227" y="83465"/>
                  </a:cubicBezTo>
                  <a:lnTo>
                    <a:pt x="9332" y="54075"/>
                  </a:lnTo>
                  <a:lnTo>
                    <a:pt x="30423" y="61682"/>
                  </a:lnTo>
                  <a:cubicBezTo>
                    <a:pt x="36070" y="63756"/>
                    <a:pt x="44599" y="41282"/>
                    <a:pt x="44484" y="34482"/>
                  </a:cubicBezTo>
                  <a:cubicBezTo>
                    <a:pt x="44369" y="27682"/>
                    <a:pt x="35955" y="9818"/>
                    <a:pt x="32959" y="9127"/>
                  </a:cubicBezTo>
                  <a:lnTo>
                    <a:pt x="47019" y="368"/>
                  </a:lnTo>
                  <a:cubicBezTo>
                    <a:pt x="50592" y="-1822"/>
                    <a:pt x="56585" y="6361"/>
                    <a:pt x="59467" y="9357"/>
                  </a:cubicBezTo>
                  <a:close/>
                </a:path>
              </a:pathLst>
            </a:custGeom>
            <a:solidFill>
              <a:srgbClr val="2BA64C"/>
            </a:solidFill>
            <a:ln w="11479" cap="flat">
              <a:noFill/>
              <a:prstDash val="solid"/>
              <a:miter/>
            </a:ln>
          </p:spPr>
          <p:txBody>
            <a:bodyPr/>
            <a:lstStyle/>
            <a:p>
              <a:endParaRPr lang="en-US"/>
            </a:p>
          </p:txBody>
        </p:sp>
        <p:sp>
          <p:nvSpPr>
            <p:cNvPr id="1886" name="Freeform: Shape 1885">
              <a:extLst>
                <a:ext uri="{FF2B5EF4-FFF2-40B4-BE49-F238E27FC236}">
                  <a16:creationId xmlns:a16="http://schemas.microsoft.com/office/drawing/2014/main" id="{60D5DF93-F495-AB1F-ED99-339C92C9046C}"/>
                </a:ext>
              </a:extLst>
            </p:cNvPr>
            <p:cNvSpPr/>
            <p:nvPr/>
          </p:nvSpPr>
          <p:spPr>
            <a:xfrm>
              <a:off x="9867025" y="3609786"/>
              <a:ext cx="38665" cy="44355"/>
            </a:xfrm>
            <a:custGeom>
              <a:avLst/>
              <a:gdLst>
                <a:gd name="csX0" fmla="*/ 34576 w 38665"/>
                <a:gd name="csY0" fmla="*/ 33193 h 44355"/>
                <a:gd name="csX1" fmla="*/ 25932 w 38665"/>
                <a:gd name="csY1" fmla="*/ 41837 h 44355"/>
                <a:gd name="csX2" fmla="*/ 20976 w 38665"/>
                <a:gd name="csY2" fmla="*/ 24895 h 44355"/>
                <a:gd name="csX3" fmla="*/ 0 w 38665"/>
                <a:gd name="csY3" fmla="*/ 24549 h 44355"/>
                <a:gd name="csX4" fmla="*/ 0 w 38665"/>
                <a:gd name="csY4" fmla="*/ 15905 h 44355"/>
                <a:gd name="csX5" fmla="*/ 33884 w 38665"/>
                <a:gd name="csY5" fmla="*/ 0 h 44355"/>
                <a:gd name="csX6" fmla="*/ 34461 w 38665"/>
                <a:gd name="csY6" fmla="*/ 33193 h 443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665" h="44355">
                  <a:moveTo>
                    <a:pt x="34576" y="33193"/>
                  </a:moveTo>
                  <a:cubicBezTo>
                    <a:pt x="42643" y="43220"/>
                    <a:pt x="38264" y="47484"/>
                    <a:pt x="25932" y="41837"/>
                  </a:cubicBezTo>
                  <a:cubicBezTo>
                    <a:pt x="25701" y="37111"/>
                    <a:pt x="25701" y="25701"/>
                    <a:pt x="20976" y="24895"/>
                  </a:cubicBezTo>
                  <a:cubicBezTo>
                    <a:pt x="16020" y="24088"/>
                    <a:pt x="4495" y="23051"/>
                    <a:pt x="0" y="24549"/>
                  </a:cubicBezTo>
                  <a:lnTo>
                    <a:pt x="0" y="15905"/>
                  </a:lnTo>
                  <a:lnTo>
                    <a:pt x="33884" y="0"/>
                  </a:lnTo>
                  <a:lnTo>
                    <a:pt x="34461" y="33193"/>
                  </a:lnTo>
                  <a:close/>
                </a:path>
              </a:pathLst>
            </a:custGeom>
            <a:solidFill>
              <a:srgbClr val="B3C429"/>
            </a:solidFill>
            <a:ln w="11479" cap="flat">
              <a:noFill/>
              <a:prstDash val="solid"/>
              <a:miter/>
            </a:ln>
          </p:spPr>
          <p:txBody>
            <a:bodyPr/>
            <a:lstStyle/>
            <a:p>
              <a:endParaRPr lang="en-US"/>
            </a:p>
          </p:txBody>
        </p:sp>
        <p:sp>
          <p:nvSpPr>
            <p:cNvPr id="1887" name="Freeform: Shape 1886">
              <a:extLst>
                <a:ext uri="{FF2B5EF4-FFF2-40B4-BE49-F238E27FC236}">
                  <a16:creationId xmlns:a16="http://schemas.microsoft.com/office/drawing/2014/main" id="{86703805-9FE4-2595-CCD0-F758EBB33971}"/>
                </a:ext>
              </a:extLst>
            </p:cNvPr>
            <p:cNvSpPr/>
            <p:nvPr/>
          </p:nvSpPr>
          <p:spPr>
            <a:xfrm>
              <a:off x="9915327" y="3527855"/>
              <a:ext cx="96675" cy="294552"/>
            </a:xfrm>
            <a:custGeom>
              <a:avLst/>
              <a:gdLst>
                <a:gd name="csX0" fmla="*/ 89425 w 96675"/>
                <a:gd name="csY0" fmla="*/ 70522 h 294552"/>
                <a:gd name="csX1" fmla="*/ 72483 w 96675"/>
                <a:gd name="csY1" fmla="*/ 123653 h 294552"/>
                <a:gd name="csX2" fmla="*/ 74673 w 96675"/>
                <a:gd name="csY2" fmla="*/ 140365 h 294552"/>
                <a:gd name="csX3" fmla="*/ 63839 w 96675"/>
                <a:gd name="csY3" fmla="*/ 140941 h 294552"/>
                <a:gd name="csX4" fmla="*/ 55195 w 96675"/>
                <a:gd name="csY4" fmla="*/ 270139 h 294552"/>
                <a:gd name="csX5" fmla="*/ 57269 w 96675"/>
                <a:gd name="csY5" fmla="*/ 278552 h 294552"/>
                <a:gd name="csX6" fmla="*/ 18084 w 96675"/>
                <a:gd name="csY6" fmla="*/ 228879 h 294552"/>
                <a:gd name="csX7" fmla="*/ 29033 w 96675"/>
                <a:gd name="csY7" fmla="*/ 91382 h 294552"/>
                <a:gd name="csX8" fmla="*/ 72483 w 96675"/>
                <a:gd name="csY8" fmla="*/ 20387 h 294552"/>
                <a:gd name="csX9" fmla="*/ 70293 w 96675"/>
                <a:gd name="csY9" fmla="*/ 1716 h 294552"/>
                <a:gd name="csX10" fmla="*/ 78591 w 96675"/>
                <a:gd name="csY10" fmla="*/ 448 h 294552"/>
                <a:gd name="csX11" fmla="*/ 96455 w 96675"/>
                <a:gd name="csY11" fmla="*/ 62339 h 294552"/>
                <a:gd name="csX12" fmla="*/ 89310 w 96675"/>
                <a:gd name="csY12" fmla="*/ 70637 h 2945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6675" h="294552">
                  <a:moveTo>
                    <a:pt x="89425" y="70522"/>
                  </a:moveTo>
                  <a:cubicBezTo>
                    <a:pt x="88157" y="88616"/>
                    <a:pt x="82510" y="106365"/>
                    <a:pt x="72483" y="123653"/>
                  </a:cubicBezTo>
                  <a:cubicBezTo>
                    <a:pt x="89540" y="121002"/>
                    <a:pt x="91269" y="135294"/>
                    <a:pt x="74673" y="140365"/>
                  </a:cubicBezTo>
                  <a:cubicBezTo>
                    <a:pt x="77093" y="157076"/>
                    <a:pt x="70062" y="157307"/>
                    <a:pt x="63839" y="140941"/>
                  </a:cubicBezTo>
                  <a:cubicBezTo>
                    <a:pt x="35141" y="180703"/>
                    <a:pt x="32951" y="226343"/>
                    <a:pt x="55195" y="270139"/>
                  </a:cubicBezTo>
                  <a:lnTo>
                    <a:pt x="57269" y="278552"/>
                  </a:lnTo>
                  <a:cubicBezTo>
                    <a:pt x="32375" y="327074"/>
                    <a:pt x="-5428" y="251929"/>
                    <a:pt x="18084" y="228879"/>
                  </a:cubicBezTo>
                  <a:cubicBezTo>
                    <a:pt x="-19950" y="200642"/>
                    <a:pt x="11053" y="129070"/>
                    <a:pt x="29033" y="91382"/>
                  </a:cubicBezTo>
                  <a:cubicBezTo>
                    <a:pt x="58307" y="70176"/>
                    <a:pt x="65798" y="53579"/>
                    <a:pt x="72483" y="20387"/>
                  </a:cubicBezTo>
                  <a:cubicBezTo>
                    <a:pt x="51737" y="19465"/>
                    <a:pt x="50700" y="9438"/>
                    <a:pt x="70293" y="1716"/>
                  </a:cubicBezTo>
                  <a:lnTo>
                    <a:pt x="78591" y="448"/>
                  </a:lnTo>
                  <a:cubicBezTo>
                    <a:pt x="94611" y="-5545"/>
                    <a:pt x="97608" y="50352"/>
                    <a:pt x="96455" y="62339"/>
                  </a:cubicBezTo>
                  <a:cubicBezTo>
                    <a:pt x="96110" y="65335"/>
                    <a:pt x="93113" y="67986"/>
                    <a:pt x="89310" y="70637"/>
                  </a:cubicBezTo>
                  <a:close/>
                </a:path>
              </a:pathLst>
            </a:custGeom>
            <a:solidFill>
              <a:srgbClr val="3BA849"/>
            </a:solidFill>
            <a:ln w="11479" cap="flat">
              <a:noFill/>
              <a:prstDash val="solid"/>
              <a:miter/>
            </a:ln>
          </p:spPr>
          <p:txBody>
            <a:bodyPr/>
            <a:lstStyle/>
            <a:p>
              <a:endParaRPr lang="en-US"/>
            </a:p>
          </p:txBody>
        </p:sp>
        <p:sp>
          <p:nvSpPr>
            <p:cNvPr id="1888" name="Freeform: Shape 1887">
              <a:extLst>
                <a:ext uri="{FF2B5EF4-FFF2-40B4-BE49-F238E27FC236}">
                  <a16:creationId xmlns:a16="http://schemas.microsoft.com/office/drawing/2014/main" id="{59227C25-AAC6-9D7A-2DDF-61C76883346E}"/>
                </a:ext>
              </a:extLst>
            </p:cNvPr>
            <p:cNvSpPr/>
            <p:nvPr/>
          </p:nvSpPr>
          <p:spPr>
            <a:xfrm>
              <a:off x="9981258" y="3367756"/>
              <a:ext cx="67059" cy="132367"/>
            </a:xfrm>
            <a:custGeom>
              <a:avLst/>
              <a:gdLst>
                <a:gd name="csX0" fmla="*/ 50348 w 67059"/>
                <a:gd name="csY0" fmla="*/ 44026 h 132367"/>
                <a:gd name="csX1" fmla="*/ 33175 w 67059"/>
                <a:gd name="csY1" fmla="*/ 93931 h 132367"/>
                <a:gd name="csX2" fmla="*/ 328 w 67059"/>
                <a:gd name="csY2" fmla="*/ 128622 h 132367"/>
                <a:gd name="csX3" fmla="*/ 4823 w 67059"/>
                <a:gd name="csY3" fmla="*/ 111795 h 132367"/>
                <a:gd name="csX4" fmla="*/ 22342 w 67059"/>
                <a:gd name="csY4" fmla="*/ 51864 h 132367"/>
                <a:gd name="csX5" fmla="*/ 30985 w 67059"/>
                <a:gd name="csY5" fmla="*/ 0 h 132367"/>
                <a:gd name="csX6" fmla="*/ 67059 w 67059"/>
                <a:gd name="csY6" fmla="*/ 4725 h 132367"/>
                <a:gd name="csX7" fmla="*/ 50117 w 67059"/>
                <a:gd name="csY7" fmla="*/ 44026 h 132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059" h="132367">
                  <a:moveTo>
                    <a:pt x="50348" y="44026"/>
                  </a:moveTo>
                  <a:cubicBezTo>
                    <a:pt x="58992" y="57742"/>
                    <a:pt x="50809" y="91741"/>
                    <a:pt x="33175" y="93931"/>
                  </a:cubicBezTo>
                  <a:cubicBezTo>
                    <a:pt x="25684" y="127585"/>
                    <a:pt x="14735" y="139110"/>
                    <a:pt x="328" y="128622"/>
                  </a:cubicBezTo>
                  <a:cubicBezTo>
                    <a:pt x="213" y="124242"/>
                    <a:pt x="3555" y="116175"/>
                    <a:pt x="4823" y="111795"/>
                  </a:cubicBezTo>
                  <a:cubicBezTo>
                    <a:pt x="-6817" y="97158"/>
                    <a:pt x="4016" y="54975"/>
                    <a:pt x="22342" y="51864"/>
                  </a:cubicBezTo>
                  <a:cubicBezTo>
                    <a:pt x="24070" y="35383"/>
                    <a:pt x="25108" y="14061"/>
                    <a:pt x="30985" y="0"/>
                  </a:cubicBezTo>
                  <a:lnTo>
                    <a:pt x="67059" y="4725"/>
                  </a:lnTo>
                  <a:lnTo>
                    <a:pt x="50117" y="44026"/>
                  </a:lnTo>
                  <a:close/>
                </a:path>
              </a:pathLst>
            </a:custGeom>
            <a:solidFill>
              <a:srgbClr val="349C3C"/>
            </a:solidFill>
            <a:ln w="11479" cap="flat">
              <a:noFill/>
              <a:prstDash val="solid"/>
              <a:miter/>
            </a:ln>
          </p:spPr>
          <p:txBody>
            <a:bodyPr/>
            <a:lstStyle/>
            <a:p>
              <a:endParaRPr lang="en-US"/>
            </a:p>
          </p:txBody>
        </p:sp>
        <p:sp>
          <p:nvSpPr>
            <p:cNvPr id="1889" name="Freeform: Shape 1888">
              <a:extLst>
                <a:ext uri="{FF2B5EF4-FFF2-40B4-BE49-F238E27FC236}">
                  <a16:creationId xmlns:a16="http://schemas.microsoft.com/office/drawing/2014/main" id="{4164CD4F-058D-B494-208F-87672B274E3C}"/>
                </a:ext>
              </a:extLst>
            </p:cNvPr>
            <p:cNvSpPr/>
            <p:nvPr/>
          </p:nvSpPr>
          <p:spPr>
            <a:xfrm>
              <a:off x="9981701" y="3461917"/>
              <a:ext cx="44801" cy="142928"/>
            </a:xfrm>
            <a:custGeom>
              <a:avLst/>
              <a:gdLst>
                <a:gd name="csX0" fmla="*/ 40684 w 44801"/>
                <a:gd name="csY0" fmla="*/ 86324 h 142928"/>
                <a:gd name="csX1" fmla="*/ 40684 w 44801"/>
                <a:gd name="csY1" fmla="*/ 129429 h 142928"/>
                <a:gd name="csX2" fmla="*/ 32040 w 44801"/>
                <a:gd name="csY2" fmla="*/ 138073 h 142928"/>
                <a:gd name="csX3" fmla="*/ 23051 w 44801"/>
                <a:gd name="csY3" fmla="*/ 136574 h 142928"/>
                <a:gd name="csX4" fmla="*/ 12332 w 44801"/>
                <a:gd name="csY4" fmla="*/ 66385 h 142928"/>
                <a:gd name="csX5" fmla="*/ 0 w 44801"/>
                <a:gd name="csY5" fmla="*/ 34691 h 142928"/>
                <a:gd name="csX6" fmla="*/ 32847 w 44801"/>
                <a:gd name="csY6" fmla="*/ 0 h 142928"/>
                <a:gd name="csX7" fmla="*/ 41952 w 44801"/>
                <a:gd name="csY7" fmla="*/ 6915 h 142928"/>
                <a:gd name="csX8" fmla="*/ 40799 w 44801"/>
                <a:gd name="csY8" fmla="*/ 86439 h 142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801" h="142928">
                  <a:moveTo>
                    <a:pt x="40684" y="86324"/>
                  </a:moveTo>
                  <a:cubicBezTo>
                    <a:pt x="42413" y="98541"/>
                    <a:pt x="42413" y="112948"/>
                    <a:pt x="40684" y="129429"/>
                  </a:cubicBezTo>
                  <a:cubicBezTo>
                    <a:pt x="48752" y="139686"/>
                    <a:pt x="44487" y="143950"/>
                    <a:pt x="32040" y="138073"/>
                  </a:cubicBezTo>
                  <a:cubicBezTo>
                    <a:pt x="28237" y="145103"/>
                    <a:pt x="25240" y="144411"/>
                    <a:pt x="23051" y="136574"/>
                  </a:cubicBezTo>
                  <a:cubicBezTo>
                    <a:pt x="20745" y="117097"/>
                    <a:pt x="17634" y="83558"/>
                    <a:pt x="12332" y="66385"/>
                  </a:cubicBezTo>
                  <a:cubicBezTo>
                    <a:pt x="9796" y="58318"/>
                    <a:pt x="231" y="43220"/>
                    <a:pt x="0" y="34691"/>
                  </a:cubicBezTo>
                  <a:cubicBezTo>
                    <a:pt x="11295" y="25356"/>
                    <a:pt x="22129" y="12678"/>
                    <a:pt x="32847" y="0"/>
                  </a:cubicBezTo>
                  <a:lnTo>
                    <a:pt x="41952" y="6915"/>
                  </a:lnTo>
                  <a:cubicBezTo>
                    <a:pt x="37572" y="33538"/>
                    <a:pt x="37227" y="60047"/>
                    <a:pt x="40799" y="86439"/>
                  </a:cubicBezTo>
                  <a:close/>
                </a:path>
              </a:pathLst>
            </a:custGeom>
            <a:solidFill>
              <a:srgbClr val="319339"/>
            </a:solidFill>
            <a:ln w="11479" cap="flat">
              <a:noFill/>
              <a:prstDash val="solid"/>
              <a:miter/>
            </a:ln>
          </p:spPr>
          <p:txBody>
            <a:bodyPr/>
            <a:lstStyle/>
            <a:p>
              <a:endParaRPr lang="en-US"/>
            </a:p>
          </p:txBody>
        </p:sp>
        <p:sp>
          <p:nvSpPr>
            <p:cNvPr id="1890" name="Freeform: Shape 1889">
              <a:extLst>
                <a:ext uri="{FF2B5EF4-FFF2-40B4-BE49-F238E27FC236}">
                  <a16:creationId xmlns:a16="http://schemas.microsoft.com/office/drawing/2014/main" id="{6033453B-6E93-DD9B-1C96-EAB0147E24DC}"/>
                </a:ext>
              </a:extLst>
            </p:cNvPr>
            <p:cNvSpPr/>
            <p:nvPr/>
          </p:nvSpPr>
          <p:spPr>
            <a:xfrm>
              <a:off x="9944964" y="3506520"/>
              <a:ext cx="42845" cy="63490"/>
            </a:xfrm>
            <a:custGeom>
              <a:avLst/>
              <a:gdLst>
                <a:gd name="csX0" fmla="*/ 40656 w 42845"/>
                <a:gd name="csY0" fmla="*/ 22935 h 63490"/>
                <a:gd name="csX1" fmla="*/ 42846 w 42845"/>
                <a:gd name="csY1" fmla="*/ 41606 h 63490"/>
                <a:gd name="csX2" fmla="*/ 32127 w 42845"/>
                <a:gd name="csY2" fmla="*/ 43565 h 63490"/>
                <a:gd name="csX3" fmla="*/ 11151 w 42845"/>
                <a:gd name="csY3" fmla="*/ 57396 h 63490"/>
                <a:gd name="csX4" fmla="*/ 10575 w 42845"/>
                <a:gd name="csY4" fmla="*/ 0 h 63490"/>
                <a:gd name="csX5" fmla="*/ 40656 w 42845"/>
                <a:gd name="csY5" fmla="*/ 22820 h 63490"/>
              </a:gdLst>
              <a:ahLst/>
              <a:cxnLst>
                <a:cxn ang="0">
                  <a:pos x="csX0" y="csY0"/>
                </a:cxn>
                <a:cxn ang="0">
                  <a:pos x="csX1" y="csY1"/>
                </a:cxn>
                <a:cxn ang="0">
                  <a:pos x="csX2" y="csY2"/>
                </a:cxn>
                <a:cxn ang="0">
                  <a:pos x="csX3" y="csY3"/>
                </a:cxn>
                <a:cxn ang="0">
                  <a:pos x="csX4" y="csY4"/>
                </a:cxn>
                <a:cxn ang="0">
                  <a:pos x="csX5" y="csY5"/>
                </a:cxn>
              </a:cxnLst>
              <a:rect l="l" t="t" r="r" b="b"/>
              <a:pathLst>
                <a:path w="42845" h="63490">
                  <a:moveTo>
                    <a:pt x="40656" y="22935"/>
                  </a:moveTo>
                  <a:lnTo>
                    <a:pt x="42846" y="41606"/>
                  </a:lnTo>
                  <a:cubicBezTo>
                    <a:pt x="42385" y="56819"/>
                    <a:pt x="38581" y="57626"/>
                    <a:pt x="32127" y="43565"/>
                  </a:cubicBezTo>
                  <a:cubicBezTo>
                    <a:pt x="26364" y="64196"/>
                    <a:pt x="19449" y="68806"/>
                    <a:pt x="11151" y="57396"/>
                  </a:cubicBezTo>
                  <a:cubicBezTo>
                    <a:pt x="-8211" y="60162"/>
                    <a:pt x="1700" y="13369"/>
                    <a:pt x="10575" y="0"/>
                  </a:cubicBezTo>
                  <a:lnTo>
                    <a:pt x="40656" y="22820"/>
                  </a:lnTo>
                  <a:close/>
                </a:path>
              </a:pathLst>
            </a:custGeom>
            <a:solidFill>
              <a:srgbClr val="0DAAAE"/>
            </a:solidFill>
            <a:ln w="11479" cap="flat">
              <a:noFill/>
              <a:prstDash val="solid"/>
              <a:miter/>
            </a:ln>
          </p:spPr>
          <p:txBody>
            <a:bodyPr/>
            <a:lstStyle/>
            <a:p>
              <a:endParaRPr lang="en-US"/>
            </a:p>
          </p:txBody>
        </p:sp>
        <p:sp>
          <p:nvSpPr>
            <p:cNvPr id="1891" name="Freeform: Shape 1890">
              <a:extLst>
                <a:ext uri="{FF2B5EF4-FFF2-40B4-BE49-F238E27FC236}">
                  <a16:creationId xmlns:a16="http://schemas.microsoft.com/office/drawing/2014/main" id="{38EAF75A-55D1-C244-4C36-C90ACD18F03C}"/>
                </a:ext>
              </a:extLst>
            </p:cNvPr>
            <p:cNvSpPr/>
            <p:nvPr/>
          </p:nvSpPr>
          <p:spPr>
            <a:xfrm>
              <a:off x="9968346" y="3401871"/>
              <a:ext cx="35483" cy="77680"/>
            </a:xfrm>
            <a:custGeom>
              <a:avLst/>
              <a:gdLst>
                <a:gd name="csX0" fmla="*/ 35368 w 35483"/>
                <a:gd name="csY0" fmla="*/ 17749 h 77680"/>
                <a:gd name="csX1" fmla="*/ 17850 w 35483"/>
                <a:gd name="csY1" fmla="*/ 77680 h 77680"/>
                <a:gd name="csX2" fmla="*/ 3328 w 35483"/>
                <a:gd name="csY2" fmla="*/ 65348 h 77680"/>
                <a:gd name="csX3" fmla="*/ 3674 w 35483"/>
                <a:gd name="csY3" fmla="*/ 44142 h 77680"/>
                <a:gd name="csX4" fmla="*/ 17620 w 35483"/>
                <a:gd name="csY4" fmla="*/ 0 h 77680"/>
                <a:gd name="csX5" fmla="*/ 35484 w 35483"/>
                <a:gd name="csY5" fmla="*/ 17749 h 77680"/>
              </a:gdLst>
              <a:ahLst/>
              <a:cxnLst>
                <a:cxn ang="0">
                  <a:pos x="csX0" y="csY0"/>
                </a:cxn>
                <a:cxn ang="0">
                  <a:pos x="csX1" y="csY1"/>
                </a:cxn>
                <a:cxn ang="0">
                  <a:pos x="csX2" y="csY2"/>
                </a:cxn>
                <a:cxn ang="0">
                  <a:pos x="csX3" y="csY3"/>
                </a:cxn>
                <a:cxn ang="0">
                  <a:pos x="csX4" y="csY4"/>
                </a:cxn>
                <a:cxn ang="0">
                  <a:pos x="csX5" y="csY5"/>
                </a:cxn>
              </a:cxnLst>
              <a:rect l="l" t="t" r="r" b="b"/>
              <a:pathLst>
                <a:path w="35483" h="77680">
                  <a:moveTo>
                    <a:pt x="35368" y="17749"/>
                  </a:moveTo>
                  <a:lnTo>
                    <a:pt x="17850" y="77680"/>
                  </a:lnTo>
                  <a:cubicBezTo>
                    <a:pt x="11050" y="76067"/>
                    <a:pt x="3443" y="71111"/>
                    <a:pt x="3328" y="65348"/>
                  </a:cubicBezTo>
                  <a:cubicBezTo>
                    <a:pt x="3328" y="60162"/>
                    <a:pt x="5633" y="48060"/>
                    <a:pt x="3674" y="44142"/>
                  </a:cubicBezTo>
                  <a:cubicBezTo>
                    <a:pt x="-4163" y="21091"/>
                    <a:pt x="562" y="6339"/>
                    <a:pt x="17620" y="0"/>
                  </a:cubicBezTo>
                  <a:lnTo>
                    <a:pt x="35484" y="17749"/>
                  </a:lnTo>
                  <a:close/>
                </a:path>
              </a:pathLst>
            </a:custGeom>
            <a:solidFill>
              <a:srgbClr val="1FA97C"/>
            </a:solidFill>
            <a:ln w="11479" cap="flat">
              <a:noFill/>
              <a:prstDash val="solid"/>
              <a:miter/>
            </a:ln>
          </p:spPr>
          <p:txBody>
            <a:bodyPr/>
            <a:lstStyle/>
            <a:p>
              <a:endParaRPr lang="en-US"/>
            </a:p>
          </p:txBody>
        </p:sp>
        <p:sp>
          <p:nvSpPr>
            <p:cNvPr id="1892" name="Freeform: Shape 1891">
              <a:extLst>
                <a:ext uri="{FF2B5EF4-FFF2-40B4-BE49-F238E27FC236}">
                  <a16:creationId xmlns:a16="http://schemas.microsoft.com/office/drawing/2014/main" id="{5B1E1D63-4509-9ABC-C23D-52529B3179D1}"/>
                </a:ext>
              </a:extLst>
            </p:cNvPr>
            <p:cNvSpPr/>
            <p:nvPr/>
          </p:nvSpPr>
          <p:spPr>
            <a:xfrm>
              <a:off x="9954041" y="3401986"/>
              <a:ext cx="31809" cy="44141"/>
            </a:xfrm>
            <a:custGeom>
              <a:avLst/>
              <a:gdLst>
                <a:gd name="csX0" fmla="*/ 31810 w 31809"/>
                <a:gd name="csY0" fmla="*/ 0 h 44141"/>
                <a:gd name="csX1" fmla="*/ 17864 w 31809"/>
                <a:gd name="csY1" fmla="*/ 44142 h 44141"/>
                <a:gd name="csX2" fmla="*/ 0 w 31809"/>
                <a:gd name="csY2" fmla="*/ 7722 h 44141"/>
                <a:gd name="csX3" fmla="*/ 31810 w 31809"/>
                <a:gd name="csY3" fmla="*/ 0 h 44141"/>
              </a:gdLst>
              <a:ahLst/>
              <a:cxnLst>
                <a:cxn ang="0">
                  <a:pos x="csX0" y="csY0"/>
                </a:cxn>
                <a:cxn ang="0">
                  <a:pos x="csX1" y="csY1"/>
                </a:cxn>
                <a:cxn ang="0">
                  <a:pos x="csX2" y="csY2"/>
                </a:cxn>
                <a:cxn ang="0">
                  <a:pos x="csX3" y="csY3"/>
                </a:cxn>
              </a:cxnLst>
              <a:rect l="l" t="t" r="r" b="b"/>
              <a:pathLst>
                <a:path w="31809" h="44141">
                  <a:moveTo>
                    <a:pt x="31810" y="0"/>
                  </a:moveTo>
                  <a:cubicBezTo>
                    <a:pt x="29620" y="15444"/>
                    <a:pt x="25125" y="32616"/>
                    <a:pt x="17864" y="44142"/>
                  </a:cubicBezTo>
                  <a:lnTo>
                    <a:pt x="0" y="7722"/>
                  </a:lnTo>
                  <a:lnTo>
                    <a:pt x="31810" y="0"/>
                  </a:lnTo>
                  <a:close/>
                </a:path>
              </a:pathLst>
            </a:custGeom>
            <a:solidFill>
              <a:srgbClr val="07A495"/>
            </a:solidFill>
            <a:ln w="11479" cap="flat">
              <a:noFill/>
              <a:prstDash val="solid"/>
              <a:miter/>
            </a:ln>
          </p:spPr>
          <p:txBody>
            <a:bodyPr/>
            <a:lstStyle/>
            <a:p>
              <a:endParaRPr lang="en-US"/>
            </a:p>
          </p:txBody>
        </p:sp>
        <p:sp>
          <p:nvSpPr>
            <p:cNvPr id="1893" name="Freeform: Shape 1892">
              <a:extLst>
                <a:ext uri="{FF2B5EF4-FFF2-40B4-BE49-F238E27FC236}">
                  <a16:creationId xmlns:a16="http://schemas.microsoft.com/office/drawing/2014/main" id="{267BB552-3DB4-BC4E-FC8B-BD464DEC337A}"/>
                </a:ext>
              </a:extLst>
            </p:cNvPr>
            <p:cNvSpPr/>
            <p:nvPr/>
          </p:nvSpPr>
          <p:spPr>
            <a:xfrm>
              <a:off x="9944705" y="3444860"/>
              <a:ext cx="13842" cy="43104"/>
            </a:xfrm>
            <a:custGeom>
              <a:avLst/>
              <a:gdLst>
                <a:gd name="csX0" fmla="*/ 8759 w 13842"/>
                <a:gd name="csY0" fmla="*/ 42874 h 43104"/>
                <a:gd name="csX1" fmla="*/ 0 w 13842"/>
                <a:gd name="csY1" fmla="*/ 43104 h 43104"/>
                <a:gd name="csX2" fmla="*/ 8644 w 13842"/>
                <a:gd name="csY2" fmla="*/ 0 h 43104"/>
                <a:gd name="csX3" fmla="*/ 8644 w 13842"/>
                <a:gd name="csY3" fmla="*/ 42874 h 43104"/>
              </a:gdLst>
              <a:ahLst/>
              <a:cxnLst>
                <a:cxn ang="0">
                  <a:pos x="csX0" y="csY0"/>
                </a:cxn>
                <a:cxn ang="0">
                  <a:pos x="csX1" y="csY1"/>
                </a:cxn>
                <a:cxn ang="0">
                  <a:pos x="csX2" y="csY2"/>
                </a:cxn>
                <a:cxn ang="0">
                  <a:pos x="csX3" y="csY3"/>
                </a:cxn>
              </a:cxnLst>
              <a:rect l="l" t="t" r="r" b="b"/>
              <a:pathLst>
                <a:path w="13842" h="43104">
                  <a:moveTo>
                    <a:pt x="8759" y="42874"/>
                  </a:moveTo>
                  <a:lnTo>
                    <a:pt x="0" y="43104"/>
                  </a:lnTo>
                  <a:lnTo>
                    <a:pt x="8644" y="0"/>
                  </a:lnTo>
                  <a:cubicBezTo>
                    <a:pt x="16942" y="8990"/>
                    <a:pt x="14061" y="27891"/>
                    <a:pt x="8644" y="42874"/>
                  </a:cubicBezTo>
                  <a:close/>
                </a:path>
              </a:pathLst>
            </a:custGeom>
            <a:solidFill>
              <a:srgbClr val="137D37"/>
            </a:solidFill>
            <a:ln w="11479" cap="flat">
              <a:noFill/>
              <a:prstDash val="solid"/>
              <a:miter/>
            </a:ln>
          </p:spPr>
          <p:txBody>
            <a:bodyPr/>
            <a:lstStyle/>
            <a:p>
              <a:endParaRPr lang="en-US"/>
            </a:p>
          </p:txBody>
        </p:sp>
        <p:sp>
          <p:nvSpPr>
            <p:cNvPr id="1894" name="Freeform: Shape 1893">
              <a:extLst>
                <a:ext uri="{FF2B5EF4-FFF2-40B4-BE49-F238E27FC236}">
                  <a16:creationId xmlns:a16="http://schemas.microsoft.com/office/drawing/2014/main" id="{1219EE15-B280-91CB-1C31-D7D3330C759F}"/>
                </a:ext>
              </a:extLst>
            </p:cNvPr>
            <p:cNvSpPr/>
            <p:nvPr/>
          </p:nvSpPr>
          <p:spPr>
            <a:xfrm>
              <a:off x="10057883" y="3342746"/>
              <a:ext cx="49328" cy="41490"/>
            </a:xfrm>
            <a:custGeom>
              <a:avLst/>
              <a:gdLst>
                <a:gd name="csX0" fmla="*/ 49328 w 49328"/>
                <a:gd name="csY0" fmla="*/ 31810 h 41490"/>
                <a:gd name="csX1" fmla="*/ 24318 w 49328"/>
                <a:gd name="csY1" fmla="*/ 41491 h 41490"/>
                <a:gd name="csX2" fmla="*/ 0 w 49328"/>
                <a:gd name="csY2" fmla="*/ 24318 h 41490"/>
                <a:gd name="csX3" fmla="*/ 47945 w 49328"/>
                <a:gd name="csY3" fmla="*/ 0 h 41490"/>
                <a:gd name="csX4" fmla="*/ 49328 w 49328"/>
                <a:gd name="csY4" fmla="*/ 31810 h 41490"/>
              </a:gdLst>
              <a:ahLst/>
              <a:cxnLst>
                <a:cxn ang="0">
                  <a:pos x="csX0" y="csY0"/>
                </a:cxn>
                <a:cxn ang="0">
                  <a:pos x="csX1" y="csY1"/>
                </a:cxn>
                <a:cxn ang="0">
                  <a:pos x="csX2" y="csY2"/>
                </a:cxn>
                <a:cxn ang="0">
                  <a:pos x="csX3" y="csY3"/>
                </a:cxn>
                <a:cxn ang="0">
                  <a:pos x="csX4" y="csY4"/>
                </a:cxn>
              </a:cxnLst>
              <a:rect l="l" t="t" r="r" b="b"/>
              <a:pathLst>
                <a:path w="49328" h="41490">
                  <a:moveTo>
                    <a:pt x="49328" y="31810"/>
                  </a:moveTo>
                  <a:cubicBezTo>
                    <a:pt x="45179" y="38033"/>
                    <a:pt x="36881" y="41260"/>
                    <a:pt x="24318" y="41491"/>
                  </a:cubicBezTo>
                  <a:cubicBezTo>
                    <a:pt x="16712" y="41030"/>
                    <a:pt x="4956" y="30081"/>
                    <a:pt x="0" y="24318"/>
                  </a:cubicBezTo>
                  <a:cubicBezTo>
                    <a:pt x="16135" y="17634"/>
                    <a:pt x="32386" y="9220"/>
                    <a:pt x="47945" y="0"/>
                  </a:cubicBezTo>
                  <a:lnTo>
                    <a:pt x="49328" y="31810"/>
                  </a:lnTo>
                  <a:close/>
                </a:path>
              </a:pathLst>
            </a:custGeom>
            <a:solidFill>
              <a:srgbClr val="A8630C"/>
            </a:solidFill>
            <a:ln w="11479" cap="flat">
              <a:noFill/>
              <a:prstDash val="solid"/>
              <a:miter/>
            </a:ln>
          </p:spPr>
          <p:txBody>
            <a:bodyPr/>
            <a:lstStyle/>
            <a:p>
              <a:endParaRPr lang="en-US"/>
            </a:p>
          </p:txBody>
        </p:sp>
        <p:sp>
          <p:nvSpPr>
            <p:cNvPr id="1895" name="Freeform: Shape 1894">
              <a:extLst>
                <a:ext uri="{FF2B5EF4-FFF2-40B4-BE49-F238E27FC236}">
                  <a16:creationId xmlns:a16="http://schemas.microsoft.com/office/drawing/2014/main" id="{AD9AC02C-3EEA-83F0-92BB-5BE6868D3211}"/>
                </a:ext>
              </a:extLst>
            </p:cNvPr>
            <p:cNvSpPr/>
            <p:nvPr/>
          </p:nvSpPr>
          <p:spPr>
            <a:xfrm>
              <a:off x="10031166" y="3371093"/>
              <a:ext cx="172281" cy="110986"/>
            </a:xfrm>
            <a:custGeom>
              <a:avLst/>
              <a:gdLst>
                <a:gd name="csX0" fmla="*/ 137821 w 172281"/>
                <a:gd name="csY0" fmla="*/ 13490 h 110986"/>
                <a:gd name="csX1" fmla="*/ 172282 w 172281"/>
                <a:gd name="csY1" fmla="*/ 22134 h 110986"/>
                <a:gd name="csX2" fmla="*/ 172282 w 172281"/>
                <a:gd name="csY2" fmla="*/ 32392 h 110986"/>
                <a:gd name="csX3" fmla="*/ 154994 w 172281"/>
                <a:gd name="csY3" fmla="*/ 30663 h 110986"/>
                <a:gd name="csX4" fmla="*/ 23491 w 172281"/>
                <a:gd name="csY4" fmla="*/ 96126 h 110986"/>
                <a:gd name="csX5" fmla="*/ 22338 w 172281"/>
                <a:gd name="csY5" fmla="*/ 105116 h 110986"/>
                <a:gd name="csX6" fmla="*/ 15884 w 172281"/>
                <a:gd name="csY6" fmla="*/ 106038 h 110986"/>
                <a:gd name="csX7" fmla="*/ 8393 w 172281"/>
                <a:gd name="csY7" fmla="*/ 81720 h 110986"/>
                <a:gd name="csX8" fmla="*/ 16345 w 172281"/>
                <a:gd name="csY8" fmla="*/ 37463 h 110986"/>
                <a:gd name="csX9" fmla="*/ 50921 w 172281"/>
                <a:gd name="csY9" fmla="*/ 12914 h 110986"/>
                <a:gd name="csX10" fmla="*/ 129523 w 172281"/>
                <a:gd name="csY10" fmla="*/ 4961 h 110986"/>
                <a:gd name="csX11" fmla="*/ 137821 w 172281"/>
                <a:gd name="csY11" fmla="*/ 13375 h 1109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72281" h="110986">
                  <a:moveTo>
                    <a:pt x="137821" y="13490"/>
                  </a:moveTo>
                  <a:cubicBezTo>
                    <a:pt x="146926" y="6921"/>
                    <a:pt x="171360" y="8880"/>
                    <a:pt x="172282" y="22134"/>
                  </a:cubicBezTo>
                  <a:lnTo>
                    <a:pt x="172282" y="32392"/>
                  </a:lnTo>
                  <a:cubicBezTo>
                    <a:pt x="172282" y="32392"/>
                    <a:pt x="154994" y="30663"/>
                    <a:pt x="154994" y="30663"/>
                  </a:cubicBezTo>
                  <a:cubicBezTo>
                    <a:pt x="100595" y="28358"/>
                    <a:pt x="58988" y="64662"/>
                    <a:pt x="23491" y="96126"/>
                  </a:cubicBezTo>
                  <a:cubicBezTo>
                    <a:pt x="30636" y="99699"/>
                    <a:pt x="30175" y="102696"/>
                    <a:pt x="22338" y="105116"/>
                  </a:cubicBezTo>
                  <a:cubicBezTo>
                    <a:pt x="22684" y="112723"/>
                    <a:pt x="20379" y="112838"/>
                    <a:pt x="15884" y="106038"/>
                  </a:cubicBezTo>
                  <a:cubicBezTo>
                    <a:pt x="4935" y="109265"/>
                    <a:pt x="6549" y="91977"/>
                    <a:pt x="8393" y="81720"/>
                  </a:cubicBezTo>
                  <a:cubicBezTo>
                    <a:pt x="-8434" y="77801"/>
                    <a:pt x="3091" y="45185"/>
                    <a:pt x="16345" y="37463"/>
                  </a:cubicBezTo>
                  <a:lnTo>
                    <a:pt x="50921" y="12914"/>
                  </a:lnTo>
                  <a:cubicBezTo>
                    <a:pt x="78812" y="-1032"/>
                    <a:pt x="104974" y="-3682"/>
                    <a:pt x="129523" y="4961"/>
                  </a:cubicBezTo>
                  <a:lnTo>
                    <a:pt x="137821" y="13375"/>
                  </a:lnTo>
                  <a:close/>
                </a:path>
              </a:pathLst>
            </a:custGeom>
            <a:solidFill>
              <a:srgbClr val="109571"/>
            </a:solidFill>
            <a:ln w="11479" cap="flat">
              <a:noFill/>
              <a:prstDash val="solid"/>
              <a:miter/>
            </a:ln>
          </p:spPr>
          <p:txBody>
            <a:bodyPr/>
            <a:lstStyle/>
            <a:p>
              <a:endParaRPr lang="en-US"/>
            </a:p>
          </p:txBody>
        </p:sp>
        <p:sp>
          <p:nvSpPr>
            <p:cNvPr id="1896" name="Freeform: Shape 1895">
              <a:extLst>
                <a:ext uri="{FF2B5EF4-FFF2-40B4-BE49-F238E27FC236}">
                  <a16:creationId xmlns:a16="http://schemas.microsoft.com/office/drawing/2014/main" id="{72A4EA38-34F1-9597-B356-EC450D80B2C0}"/>
                </a:ext>
              </a:extLst>
            </p:cNvPr>
            <p:cNvSpPr/>
            <p:nvPr/>
          </p:nvSpPr>
          <p:spPr>
            <a:xfrm>
              <a:off x="10010934" y="3408786"/>
              <a:ext cx="36806" cy="144915"/>
            </a:xfrm>
            <a:custGeom>
              <a:avLst/>
              <a:gdLst>
                <a:gd name="csX0" fmla="*/ 36692 w 36806"/>
                <a:gd name="csY0" fmla="*/ 0 h 144915"/>
                <a:gd name="csX1" fmla="*/ 28739 w 36806"/>
                <a:gd name="csY1" fmla="*/ 44257 h 144915"/>
                <a:gd name="csX2" fmla="*/ 28739 w 36806"/>
                <a:gd name="csY2" fmla="*/ 87707 h 144915"/>
                <a:gd name="csX3" fmla="*/ 20095 w 36806"/>
                <a:gd name="csY3" fmla="*/ 139340 h 144915"/>
                <a:gd name="csX4" fmla="*/ 11451 w 36806"/>
                <a:gd name="csY4" fmla="*/ 139340 h 144915"/>
                <a:gd name="csX5" fmla="*/ 3499 w 36806"/>
                <a:gd name="csY5" fmla="*/ 52901 h 144915"/>
                <a:gd name="csX6" fmla="*/ 20672 w 36806"/>
                <a:gd name="csY6" fmla="*/ 2997 h 144915"/>
                <a:gd name="csX7" fmla="*/ 36807 w 36806"/>
                <a:gd name="csY7" fmla="*/ 0 h 144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806" h="144915">
                  <a:moveTo>
                    <a:pt x="36692" y="0"/>
                  </a:moveTo>
                  <a:lnTo>
                    <a:pt x="28739" y="44257"/>
                  </a:lnTo>
                  <a:cubicBezTo>
                    <a:pt x="29776" y="59355"/>
                    <a:pt x="29776" y="73877"/>
                    <a:pt x="28739" y="87707"/>
                  </a:cubicBezTo>
                  <a:cubicBezTo>
                    <a:pt x="22055" y="102575"/>
                    <a:pt x="19173" y="119747"/>
                    <a:pt x="20095" y="139340"/>
                  </a:cubicBezTo>
                  <a:cubicBezTo>
                    <a:pt x="17675" y="146832"/>
                    <a:pt x="14794" y="146716"/>
                    <a:pt x="11451" y="139340"/>
                  </a:cubicBezTo>
                  <a:cubicBezTo>
                    <a:pt x="272" y="114561"/>
                    <a:pt x="-3416" y="79870"/>
                    <a:pt x="3499" y="52901"/>
                  </a:cubicBezTo>
                  <a:cubicBezTo>
                    <a:pt x="7648" y="36650"/>
                    <a:pt x="14102" y="18095"/>
                    <a:pt x="20672" y="2997"/>
                  </a:cubicBezTo>
                  <a:lnTo>
                    <a:pt x="36807" y="0"/>
                  </a:lnTo>
                  <a:close/>
                </a:path>
              </a:pathLst>
            </a:custGeom>
            <a:solidFill>
              <a:srgbClr val="4C5E1F"/>
            </a:solidFill>
            <a:ln w="11479" cap="flat">
              <a:noFill/>
              <a:prstDash val="solid"/>
              <a:miter/>
            </a:ln>
          </p:spPr>
          <p:txBody>
            <a:bodyPr/>
            <a:lstStyle/>
            <a:p>
              <a:endParaRPr lang="en-US"/>
            </a:p>
          </p:txBody>
        </p:sp>
        <p:sp>
          <p:nvSpPr>
            <p:cNvPr id="1897" name="Freeform: Shape 1896">
              <a:extLst>
                <a:ext uri="{FF2B5EF4-FFF2-40B4-BE49-F238E27FC236}">
                  <a16:creationId xmlns:a16="http://schemas.microsoft.com/office/drawing/2014/main" id="{174548F7-4C7B-A94D-7F7A-29B03D6AF233}"/>
                </a:ext>
              </a:extLst>
            </p:cNvPr>
            <p:cNvSpPr/>
            <p:nvPr/>
          </p:nvSpPr>
          <p:spPr>
            <a:xfrm>
              <a:off x="10962846" y="3945862"/>
              <a:ext cx="74496" cy="33077"/>
            </a:xfrm>
            <a:custGeom>
              <a:avLst/>
              <a:gdLst>
                <a:gd name="csX0" fmla="*/ 34460 w 74496"/>
                <a:gd name="csY0" fmla="*/ 7146 h 33077"/>
                <a:gd name="csX1" fmla="*/ 68921 w 74496"/>
                <a:gd name="csY1" fmla="*/ 15790 h 33077"/>
                <a:gd name="csX2" fmla="*/ 68921 w 74496"/>
                <a:gd name="csY2" fmla="*/ 24434 h 33077"/>
                <a:gd name="csX3" fmla="*/ 51864 w 74496"/>
                <a:gd name="csY3" fmla="*/ 33078 h 33077"/>
                <a:gd name="csX4" fmla="*/ 0 w 74496"/>
                <a:gd name="csY4" fmla="*/ 15098 h 33077"/>
                <a:gd name="csX5" fmla="*/ 576 w 74496"/>
                <a:gd name="csY5" fmla="*/ 0 h 33077"/>
                <a:gd name="csX6" fmla="*/ 34345 w 74496"/>
                <a:gd name="csY6" fmla="*/ 7261 h 330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4496" h="33077">
                  <a:moveTo>
                    <a:pt x="34460" y="7146"/>
                  </a:moveTo>
                  <a:cubicBezTo>
                    <a:pt x="44833" y="11064"/>
                    <a:pt x="57165" y="13946"/>
                    <a:pt x="68921" y="15790"/>
                  </a:cubicBezTo>
                  <a:cubicBezTo>
                    <a:pt x="76412" y="18210"/>
                    <a:pt x="76297" y="21091"/>
                    <a:pt x="68921" y="24434"/>
                  </a:cubicBezTo>
                  <a:lnTo>
                    <a:pt x="51864" y="33078"/>
                  </a:lnTo>
                  <a:lnTo>
                    <a:pt x="0" y="15098"/>
                  </a:lnTo>
                  <a:lnTo>
                    <a:pt x="576" y="0"/>
                  </a:lnTo>
                  <a:lnTo>
                    <a:pt x="34345" y="7261"/>
                  </a:lnTo>
                  <a:close/>
                </a:path>
              </a:pathLst>
            </a:custGeom>
            <a:solidFill>
              <a:srgbClr val="CAC60C"/>
            </a:solidFill>
            <a:ln w="11479" cap="flat">
              <a:noFill/>
              <a:prstDash val="solid"/>
              <a:miter/>
            </a:ln>
          </p:spPr>
          <p:txBody>
            <a:bodyPr/>
            <a:lstStyle/>
            <a:p>
              <a:endParaRPr lang="en-US"/>
            </a:p>
          </p:txBody>
        </p:sp>
        <p:sp>
          <p:nvSpPr>
            <p:cNvPr id="1898" name="Freeform: Shape 1897">
              <a:extLst>
                <a:ext uri="{FF2B5EF4-FFF2-40B4-BE49-F238E27FC236}">
                  <a16:creationId xmlns:a16="http://schemas.microsoft.com/office/drawing/2014/main" id="{1948F3BF-13D4-2124-F858-25D1042BC307}"/>
                </a:ext>
              </a:extLst>
            </p:cNvPr>
            <p:cNvSpPr/>
            <p:nvPr/>
          </p:nvSpPr>
          <p:spPr>
            <a:xfrm>
              <a:off x="11031882" y="3961537"/>
              <a:ext cx="51748" cy="34460"/>
            </a:xfrm>
            <a:custGeom>
              <a:avLst/>
              <a:gdLst>
                <a:gd name="csX0" fmla="*/ 51748 w 51748"/>
                <a:gd name="csY0" fmla="*/ 34461 h 34460"/>
                <a:gd name="csX1" fmla="*/ 0 w 51748"/>
                <a:gd name="csY1" fmla="*/ 8644 h 34460"/>
                <a:gd name="csX2" fmla="*/ 0 w 51748"/>
                <a:gd name="csY2" fmla="*/ 0 h 34460"/>
                <a:gd name="csX3" fmla="*/ 51748 w 51748"/>
                <a:gd name="csY3" fmla="*/ 34461 h 34460"/>
              </a:gdLst>
              <a:ahLst/>
              <a:cxnLst>
                <a:cxn ang="0">
                  <a:pos x="csX0" y="csY0"/>
                </a:cxn>
                <a:cxn ang="0">
                  <a:pos x="csX1" y="csY1"/>
                </a:cxn>
                <a:cxn ang="0">
                  <a:pos x="csX2" y="csY2"/>
                </a:cxn>
                <a:cxn ang="0">
                  <a:pos x="csX3" y="csY3"/>
                </a:cxn>
              </a:cxnLst>
              <a:rect l="l" t="t" r="r" b="b"/>
              <a:pathLst>
                <a:path w="51748" h="34460">
                  <a:moveTo>
                    <a:pt x="51748" y="34461"/>
                  </a:moveTo>
                  <a:cubicBezTo>
                    <a:pt x="34921" y="28467"/>
                    <a:pt x="15790" y="18440"/>
                    <a:pt x="0" y="8644"/>
                  </a:cubicBezTo>
                  <a:lnTo>
                    <a:pt x="0" y="0"/>
                  </a:lnTo>
                  <a:cubicBezTo>
                    <a:pt x="21668" y="3227"/>
                    <a:pt x="39877" y="16596"/>
                    <a:pt x="51748" y="34461"/>
                  </a:cubicBezTo>
                  <a:close/>
                </a:path>
              </a:pathLst>
            </a:custGeom>
            <a:solidFill>
              <a:srgbClr val="DADA2A"/>
            </a:solidFill>
            <a:ln w="11479" cap="flat">
              <a:noFill/>
              <a:prstDash val="solid"/>
              <a:miter/>
            </a:ln>
          </p:spPr>
          <p:txBody>
            <a:bodyPr/>
            <a:lstStyle/>
            <a:p>
              <a:endParaRPr lang="en-US"/>
            </a:p>
          </p:txBody>
        </p:sp>
        <p:sp>
          <p:nvSpPr>
            <p:cNvPr id="1899" name="Freeform: Shape 1898">
              <a:extLst>
                <a:ext uri="{FF2B5EF4-FFF2-40B4-BE49-F238E27FC236}">
                  <a16:creationId xmlns:a16="http://schemas.microsoft.com/office/drawing/2014/main" id="{0B98C5CC-EC5E-6568-33B8-C735FD8DFEFD}"/>
                </a:ext>
              </a:extLst>
            </p:cNvPr>
            <p:cNvSpPr/>
            <p:nvPr/>
          </p:nvSpPr>
          <p:spPr>
            <a:xfrm>
              <a:off x="10411132" y="3405674"/>
              <a:ext cx="76988" cy="30214"/>
            </a:xfrm>
            <a:custGeom>
              <a:avLst/>
              <a:gdLst>
                <a:gd name="csX0" fmla="*/ 76989 w 76988"/>
                <a:gd name="csY0" fmla="*/ 21091 h 30214"/>
                <a:gd name="csX1" fmla="*/ 59931 w 76988"/>
                <a:gd name="csY1" fmla="*/ 30196 h 30214"/>
                <a:gd name="csX2" fmla="*/ 0 w 76988"/>
                <a:gd name="csY2" fmla="*/ 5763 h 30214"/>
                <a:gd name="csX3" fmla="*/ 70304 w 76988"/>
                <a:gd name="csY3" fmla="*/ 0 h 30214"/>
                <a:gd name="csX4" fmla="*/ 76989 w 76988"/>
                <a:gd name="csY4" fmla="*/ 21091 h 30214"/>
              </a:gdLst>
              <a:ahLst/>
              <a:cxnLst>
                <a:cxn ang="0">
                  <a:pos x="csX0" y="csY0"/>
                </a:cxn>
                <a:cxn ang="0">
                  <a:pos x="csX1" y="csY1"/>
                </a:cxn>
                <a:cxn ang="0">
                  <a:pos x="csX2" y="csY2"/>
                </a:cxn>
                <a:cxn ang="0">
                  <a:pos x="csX3" y="csY3"/>
                </a:cxn>
                <a:cxn ang="0">
                  <a:pos x="csX4" y="csY4"/>
                </a:cxn>
              </a:cxnLst>
              <a:rect l="l" t="t" r="r" b="b"/>
              <a:pathLst>
                <a:path w="76988" h="30214">
                  <a:moveTo>
                    <a:pt x="76989" y="21091"/>
                  </a:moveTo>
                  <a:lnTo>
                    <a:pt x="59931" y="30196"/>
                  </a:lnTo>
                  <a:cubicBezTo>
                    <a:pt x="37457" y="30657"/>
                    <a:pt x="14291" y="22590"/>
                    <a:pt x="0" y="5763"/>
                  </a:cubicBezTo>
                  <a:lnTo>
                    <a:pt x="70304" y="0"/>
                  </a:lnTo>
                  <a:lnTo>
                    <a:pt x="76989" y="21091"/>
                  </a:lnTo>
                  <a:close/>
                </a:path>
              </a:pathLst>
            </a:custGeom>
            <a:solidFill>
              <a:srgbClr val="DAD513"/>
            </a:solidFill>
            <a:ln w="11479" cap="flat">
              <a:noFill/>
              <a:prstDash val="solid"/>
              <a:miter/>
            </a:ln>
          </p:spPr>
          <p:txBody>
            <a:bodyPr/>
            <a:lstStyle/>
            <a:p>
              <a:endParaRPr lang="en-US"/>
            </a:p>
          </p:txBody>
        </p:sp>
        <p:sp>
          <p:nvSpPr>
            <p:cNvPr id="1900" name="Freeform: Shape 1899">
              <a:extLst>
                <a:ext uri="{FF2B5EF4-FFF2-40B4-BE49-F238E27FC236}">
                  <a16:creationId xmlns:a16="http://schemas.microsoft.com/office/drawing/2014/main" id="{CA20A0C7-F321-8AE8-5D3F-40E7711D5B8A}"/>
                </a:ext>
              </a:extLst>
            </p:cNvPr>
            <p:cNvSpPr/>
            <p:nvPr/>
          </p:nvSpPr>
          <p:spPr>
            <a:xfrm>
              <a:off x="10394608" y="3415207"/>
              <a:ext cx="153879" cy="147307"/>
            </a:xfrm>
            <a:custGeom>
              <a:avLst/>
              <a:gdLst>
                <a:gd name="csX0" fmla="*/ 145607 w 153879"/>
                <a:gd name="csY0" fmla="*/ 10982 h 147307"/>
                <a:gd name="csX1" fmla="*/ 136618 w 153879"/>
                <a:gd name="csY1" fmla="*/ 42331 h 147307"/>
                <a:gd name="csX2" fmla="*/ 137309 w 153879"/>
                <a:gd name="csY2" fmla="*/ 46480 h 147307"/>
                <a:gd name="csX3" fmla="*/ 76225 w 153879"/>
                <a:gd name="csY3" fmla="*/ 81401 h 147307"/>
                <a:gd name="csX4" fmla="*/ 102272 w 153879"/>
                <a:gd name="csY4" fmla="*/ 107218 h 147307"/>
                <a:gd name="csX5" fmla="*/ 102272 w 153879"/>
                <a:gd name="csY5" fmla="*/ 115977 h 147307"/>
                <a:gd name="csX6" fmla="*/ 64585 w 153879"/>
                <a:gd name="csY6" fmla="*/ 129923 h 147307"/>
                <a:gd name="csX7" fmla="*/ 51216 w 153879"/>
                <a:gd name="csY7" fmla="*/ 139028 h 147307"/>
                <a:gd name="csX8" fmla="*/ 24131 w 153879"/>
                <a:gd name="csY8" fmla="*/ 142024 h 147307"/>
                <a:gd name="csX9" fmla="*/ 15602 w 153879"/>
                <a:gd name="csY9" fmla="*/ 133611 h 147307"/>
                <a:gd name="csX10" fmla="*/ 36578 w 153879"/>
                <a:gd name="csY10" fmla="*/ 46941 h 147307"/>
                <a:gd name="csX11" fmla="*/ 121635 w 153879"/>
                <a:gd name="csY11" fmla="*/ 10982 h 147307"/>
                <a:gd name="csX12" fmla="*/ 145607 w 153879"/>
                <a:gd name="csY12" fmla="*/ 10982 h 1473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3879" h="147307">
                  <a:moveTo>
                    <a:pt x="145607" y="10982"/>
                  </a:moveTo>
                  <a:cubicBezTo>
                    <a:pt x="167736" y="12711"/>
                    <a:pt x="138692" y="42792"/>
                    <a:pt x="136618" y="42331"/>
                  </a:cubicBezTo>
                  <a:cubicBezTo>
                    <a:pt x="134313" y="41754"/>
                    <a:pt x="136041" y="20087"/>
                    <a:pt x="137309" y="46480"/>
                  </a:cubicBezTo>
                  <a:cubicBezTo>
                    <a:pt x="142265" y="70107"/>
                    <a:pt x="95933" y="93388"/>
                    <a:pt x="76225" y="81401"/>
                  </a:cubicBezTo>
                  <a:cubicBezTo>
                    <a:pt x="61588" y="87971"/>
                    <a:pt x="70232" y="96615"/>
                    <a:pt x="102272" y="107218"/>
                  </a:cubicBezTo>
                  <a:cubicBezTo>
                    <a:pt x="109764" y="109753"/>
                    <a:pt x="109649" y="112635"/>
                    <a:pt x="102272" y="115977"/>
                  </a:cubicBezTo>
                  <a:cubicBezTo>
                    <a:pt x="100774" y="129346"/>
                    <a:pt x="88212" y="133956"/>
                    <a:pt x="64585" y="129923"/>
                  </a:cubicBezTo>
                  <a:lnTo>
                    <a:pt x="51216" y="139028"/>
                  </a:lnTo>
                  <a:cubicBezTo>
                    <a:pt x="49256" y="148363"/>
                    <a:pt x="33467" y="146173"/>
                    <a:pt x="24131" y="142024"/>
                  </a:cubicBezTo>
                  <a:cubicBezTo>
                    <a:pt x="13758" y="151936"/>
                    <a:pt x="9955" y="147211"/>
                    <a:pt x="15602" y="133611"/>
                  </a:cubicBezTo>
                  <a:cubicBezTo>
                    <a:pt x="-10099" y="101455"/>
                    <a:pt x="-4682" y="56737"/>
                    <a:pt x="36578" y="46941"/>
                  </a:cubicBezTo>
                  <a:cubicBezTo>
                    <a:pt x="67466" y="46249"/>
                    <a:pt x="95933" y="29999"/>
                    <a:pt x="121635" y="10982"/>
                  </a:cubicBezTo>
                  <a:cubicBezTo>
                    <a:pt x="119676" y="-4231"/>
                    <a:pt x="142380" y="-3079"/>
                    <a:pt x="145607" y="10982"/>
                  </a:cubicBezTo>
                  <a:close/>
                </a:path>
              </a:pathLst>
            </a:custGeom>
            <a:solidFill>
              <a:srgbClr val="40AA55"/>
            </a:solidFill>
            <a:ln w="11479" cap="flat">
              <a:noFill/>
              <a:prstDash val="solid"/>
              <a:miter/>
            </a:ln>
          </p:spPr>
          <p:txBody>
            <a:bodyPr/>
            <a:lstStyle/>
            <a:p>
              <a:endParaRPr lang="en-US"/>
            </a:p>
          </p:txBody>
        </p:sp>
        <p:sp>
          <p:nvSpPr>
            <p:cNvPr id="1901" name="Freeform: Shape 1900">
              <a:extLst>
                <a:ext uri="{FF2B5EF4-FFF2-40B4-BE49-F238E27FC236}">
                  <a16:creationId xmlns:a16="http://schemas.microsoft.com/office/drawing/2014/main" id="{1AEABB01-D15F-D61E-6B34-A856996542E7}"/>
                </a:ext>
              </a:extLst>
            </p:cNvPr>
            <p:cNvSpPr/>
            <p:nvPr/>
          </p:nvSpPr>
          <p:spPr>
            <a:xfrm>
              <a:off x="10375837" y="3449999"/>
              <a:ext cx="56617" cy="99013"/>
            </a:xfrm>
            <a:custGeom>
              <a:avLst/>
              <a:gdLst>
                <a:gd name="csX0" fmla="*/ 56617 w 56617"/>
                <a:gd name="csY0" fmla="*/ 7308 h 99013"/>
                <a:gd name="csX1" fmla="*/ 55350 w 56617"/>
                <a:gd name="csY1" fmla="*/ 12033 h 99013"/>
                <a:gd name="csX2" fmla="*/ 34373 w 56617"/>
                <a:gd name="csY2" fmla="*/ 98703 h 99013"/>
                <a:gd name="csX3" fmla="*/ 9825 w 56617"/>
                <a:gd name="csY3" fmla="*/ 45456 h 99013"/>
                <a:gd name="csX4" fmla="*/ 26882 w 56617"/>
                <a:gd name="csY4" fmla="*/ 21830 h 99013"/>
                <a:gd name="csX5" fmla="*/ 45668 w 56617"/>
                <a:gd name="csY5" fmla="*/ 6501 h 99013"/>
                <a:gd name="csX6" fmla="*/ 56502 w 56617"/>
                <a:gd name="csY6" fmla="*/ 7423 h 9901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6617" h="99013">
                  <a:moveTo>
                    <a:pt x="56617" y="7308"/>
                  </a:moveTo>
                  <a:lnTo>
                    <a:pt x="55350" y="12033"/>
                  </a:lnTo>
                  <a:cubicBezTo>
                    <a:pt x="22964" y="27823"/>
                    <a:pt x="21120" y="67354"/>
                    <a:pt x="34373" y="98703"/>
                  </a:cubicBezTo>
                  <a:cubicBezTo>
                    <a:pt x="10401" y="102852"/>
                    <a:pt x="-11843" y="64358"/>
                    <a:pt x="9825" y="45456"/>
                  </a:cubicBezTo>
                  <a:cubicBezTo>
                    <a:pt x="-10114" y="30012"/>
                    <a:pt x="2679" y="12955"/>
                    <a:pt x="26882" y="21830"/>
                  </a:cubicBezTo>
                  <a:cubicBezTo>
                    <a:pt x="9940" y="3850"/>
                    <a:pt x="26306" y="-8021"/>
                    <a:pt x="45668" y="6501"/>
                  </a:cubicBezTo>
                  <a:lnTo>
                    <a:pt x="56502" y="7423"/>
                  </a:lnTo>
                  <a:close/>
                </a:path>
              </a:pathLst>
            </a:custGeom>
            <a:solidFill>
              <a:srgbClr val="337A2C"/>
            </a:solidFill>
            <a:ln w="11479" cap="flat">
              <a:noFill/>
              <a:prstDash val="solid"/>
              <a:miter/>
            </a:ln>
          </p:spPr>
          <p:txBody>
            <a:bodyPr/>
            <a:lstStyle/>
            <a:p>
              <a:endParaRPr lang="en-US"/>
            </a:p>
          </p:txBody>
        </p:sp>
        <p:sp>
          <p:nvSpPr>
            <p:cNvPr id="1902" name="Freeform: Shape 1901">
              <a:extLst>
                <a:ext uri="{FF2B5EF4-FFF2-40B4-BE49-F238E27FC236}">
                  <a16:creationId xmlns:a16="http://schemas.microsoft.com/office/drawing/2014/main" id="{2F9573C3-AE0F-4039-2186-395CB08CFBD9}"/>
                </a:ext>
              </a:extLst>
            </p:cNvPr>
            <p:cNvSpPr/>
            <p:nvPr/>
          </p:nvSpPr>
          <p:spPr>
            <a:xfrm>
              <a:off x="10512226" y="3399246"/>
              <a:ext cx="46955" cy="28370"/>
            </a:xfrm>
            <a:custGeom>
              <a:avLst/>
              <a:gdLst>
                <a:gd name="csX0" fmla="*/ 36288 w 46955"/>
                <a:gd name="csY0" fmla="*/ 11960 h 28370"/>
                <a:gd name="csX1" fmla="*/ 27990 w 46955"/>
                <a:gd name="csY1" fmla="*/ 26827 h 28370"/>
                <a:gd name="csX2" fmla="*/ 4017 w 46955"/>
                <a:gd name="csY2" fmla="*/ 26827 h 28370"/>
                <a:gd name="csX3" fmla="*/ 3441 w 46955"/>
                <a:gd name="csY3" fmla="*/ 10923 h 28370"/>
                <a:gd name="csX4" fmla="*/ 11508 w 46955"/>
                <a:gd name="csY4" fmla="*/ 5390 h 28370"/>
                <a:gd name="csX5" fmla="*/ 36403 w 46955"/>
                <a:gd name="csY5" fmla="*/ 11845 h 28370"/>
              </a:gdLst>
              <a:ahLst/>
              <a:cxnLst>
                <a:cxn ang="0">
                  <a:pos x="csX0" y="csY0"/>
                </a:cxn>
                <a:cxn ang="0">
                  <a:pos x="csX1" y="csY1"/>
                </a:cxn>
                <a:cxn ang="0">
                  <a:pos x="csX2" y="csY2"/>
                </a:cxn>
                <a:cxn ang="0">
                  <a:pos x="csX3" y="csY3"/>
                </a:cxn>
                <a:cxn ang="0">
                  <a:pos x="csX4" y="csY4"/>
                </a:cxn>
                <a:cxn ang="0">
                  <a:pos x="csX5" y="csY5"/>
                </a:cxn>
              </a:cxnLst>
              <a:rect l="l" t="t" r="r" b="b"/>
              <a:pathLst>
                <a:path w="46955" h="28370">
                  <a:moveTo>
                    <a:pt x="36288" y="11960"/>
                  </a:moveTo>
                  <a:cubicBezTo>
                    <a:pt x="53806" y="23831"/>
                    <a:pt x="48850" y="31898"/>
                    <a:pt x="27990" y="26827"/>
                  </a:cubicBezTo>
                  <a:lnTo>
                    <a:pt x="4017" y="26827"/>
                  </a:lnTo>
                  <a:cubicBezTo>
                    <a:pt x="4017" y="26827"/>
                    <a:pt x="3441" y="10923"/>
                    <a:pt x="3441" y="10923"/>
                  </a:cubicBezTo>
                  <a:cubicBezTo>
                    <a:pt x="-3705" y="-372"/>
                    <a:pt x="905" y="-4060"/>
                    <a:pt x="11508" y="5390"/>
                  </a:cubicBezTo>
                  <a:lnTo>
                    <a:pt x="36403" y="11845"/>
                  </a:lnTo>
                  <a:close/>
                </a:path>
              </a:pathLst>
            </a:custGeom>
            <a:solidFill>
              <a:srgbClr val="41B291"/>
            </a:solidFill>
            <a:ln w="11479" cap="flat">
              <a:noFill/>
              <a:prstDash val="solid"/>
              <a:miter/>
            </a:ln>
          </p:spPr>
          <p:txBody>
            <a:bodyPr/>
            <a:lstStyle/>
            <a:p>
              <a:endParaRPr lang="en-US"/>
            </a:p>
          </p:txBody>
        </p:sp>
        <p:sp>
          <p:nvSpPr>
            <p:cNvPr id="1903" name="Freeform: Shape 1902">
              <a:extLst>
                <a:ext uri="{FF2B5EF4-FFF2-40B4-BE49-F238E27FC236}">
                  <a16:creationId xmlns:a16="http://schemas.microsoft.com/office/drawing/2014/main" id="{7B5E35FC-E0BC-F46D-3CE6-460D4F1405BC}"/>
                </a:ext>
              </a:extLst>
            </p:cNvPr>
            <p:cNvSpPr/>
            <p:nvPr/>
          </p:nvSpPr>
          <p:spPr>
            <a:xfrm>
              <a:off x="10507293" y="3375939"/>
              <a:ext cx="24277" cy="34345"/>
            </a:xfrm>
            <a:custGeom>
              <a:avLst/>
              <a:gdLst>
                <a:gd name="csX0" fmla="*/ 24163 w 24277"/>
                <a:gd name="csY0" fmla="*/ 0 h 34345"/>
                <a:gd name="csX1" fmla="*/ 16441 w 24277"/>
                <a:gd name="csY1" fmla="*/ 28813 h 34345"/>
                <a:gd name="csX2" fmla="*/ 8373 w 24277"/>
                <a:gd name="csY2" fmla="*/ 34345 h 34345"/>
                <a:gd name="csX3" fmla="*/ 421 w 24277"/>
                <a:gd name="csY3" fmla="*/ 15674 h 34345"/>
                <a:gd name="csX4" fmla="*/ 6990 w 24277"/>
                <a:gd name="csY4" fmla="*/ 115 h 34345"/>
                <a:gd name="csX5" fmla="*/ 24278 w 24277"/>
                <a:gd name="csY5" fmla="*/ 115 h 34345"/>
              </a:gdLst>
              <a:ahLst/>
              <a:cxnLst>
                <a:cxn ang="0">
                  <a:pos x="csX0" y="csY0"/>
                </a:cxn>
                <a:cxn ang="0">
                  <a:pos x="csX1" y="csY1"/>
                </a:cxn>
                <a:cxn ang="0">
                  <a:pos x="csX2" y="csY2"/>
                </a:cxn>
                <a:cxn ang="0">
                  <a:pos x="csX3" y="csY3"/>
                </a:cxn>
                <a:cxn ang="0">
                  <a:pos x="csX4" y="csY4"/>
                </a:cxn>
                <a:cxn ang="0">
                  <a:pos x="csX5" y="csY5"/>
                </a:cxn>
              </a:cxnLst>
              <a:rect l="l" t="t" r="r" b="b"/>
              <a:pathLst>
                <a:path w="24277" h="34345">
                  <a:moveTo>
                    <a:pt x="24163" y="0"/>
                  </a:moveTo>
                  <a:lnTo>
                    <a:pt x="16441" y="28813"/>
                  </a:lnTo>
                  <a:lnTo>
                    <a:pt x="8373" y="34345"/>
                  </a:lnTo>
                  <a:cubicBezTo>
                    <a:pt x="5146" y="29850"/>
                    <a:pt x="-1769" y="20630"/>
                    <a:pt x="421" y="15674"/>
                  </a:cubicBezTo>
                  <a:lnTo>
                    <a:pt x="6990" y="115"/>
                  </a:lnTo>
                  <a:lnTo>
                    <a:pt x="24278" y="115"/>
                  </a:lnTo>
                  <a:close/>
                </a:path>
              </a:pathLst>
            </a:custGeom>
            <a:solidFill>
              <a:srgbClr val="01663D"/>
            </a:solidFill>
            <a:ln w="11479" cap="flat">
              <a:noFill/>
              <a:prstDash val="solid"/>
              <a:miter/>
            </a:ln>
          </p:spPr>
          <p:txBody>
            <a:bodyPr/>
            <a:lstStyle/>
            <a:p>
              <a:endParaRPr lang="en-US"/>
            </a:p>
          </p:txBody>
        </p:sp>
        <p:sp>
          <p:nvSpPr>
            <p:cNvPr id="1904" name="Freeform: Shape 1903">
              <a:extLst>
                <a:ext uri="{FF2B5EF4-FFF2-40B4-BE49-F238E27FC236}">
                  <a16:creationId xmlns:a16="http://schemas.microsoft.com/office/drawing/2014/main" id="{3E1A70AB-C257-6033-6889-6C7FCC7144E1}"/>
                </a:ext>
              </a:extLst>
            </p:cNvPr>
            <p:cNvSpPr/>
            <p:nvPr/>
          </p:nvSpPr>
          <p:spPr>
            <a:xfrm>
              <a:off x="10298185" y="3387064"/>
              <a:ext cx="123435" cy="94305"/>
            </a:xfrm>
            <a:custGeom>
              <a:avLst/>
              <a:gdLst>
                <a:gd name="csX0" fmla="*/ 42874 w 123435"/>
                <a:gd name="csY0" fmla="*/ 14461 h 94305"/>
                <a:gd name="csX1" fmla="*/ 123435 w 123435"/>
                <a:gd name="csY1" fmla="*/ 69321 h 94305"/>
                <a:gd name="csX2" fmla="*/ 104649 w 123435"/>
                <a:gd name="csY2" fmla="*/ 84650 h 94305"/>
                <a:gd name="csX3" fmla="*/ 93124 w 123435"/>
                <a:gd name="csY3" fmla="*/ 74738 h 94305"/>
                <a:gd name="csX4" fmla="*/ 60853 w 123435"/>
                <a:gd name="csY4" fmla="*/ 50420 h 94305"/>
                <a:gd name="csX5" fmla="*/ 42067 w 123435"/>
                <a:gd name="csY5" fmla="*/ 56067 h 94305"/>
                <a:gd name="csX6" fmla="*/ 0 w 123435"/>
                <a:gd name="csY6" fmla="*/ 50074 h 94305"/>
                <a:gd name="csX7" fmla="*/ 2535 w 123435"/>
                <a:gd name="csY7" fmla="*/ 37972 h 94305"/>
                <a:gd name="csX8" fmla="*/ 13715 w 123435"/>
                <a:gd name="csY8" fmla="*/ 30711 h 94305"/>
                <a:gd name="csX9" fmla="*/ 17403 w 123435"/>
                <a:gd name="csY9" fmla="*/ 13654 h 94305"/>
                <a:gd name="csX10" fmla="*/ 42874 w 123435"/>
                <a:gd name="csY10" fmla="*/ 14346 h 94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3435" h="94305">
                  <a:moveTo>
                    <a:pt x="42874" y="14461"/>
                  </a:moveTo>
                  <a:cubicBezTo>
                    <a:pt x="77680" y="15383"/>
                    <a:pt x="104995" y="39355"/>
                    <a:pt x="123435" y="69321"/>
                  </a:cubicBezTo>
                  <a:lnTo>
                    <a:pt x="104649" y="84650"/>
                  </a:lnTo>
                  <a:cubicBezTo>
                    <a:pt x="88860" y="101246"/>
                    <a:pt x="83789" y="95483"/>
                    <a:pt x="93124" y="74738"/>
                  </a:cubicBezTo>
                  <a:lnTo>
                    <a:pt x="60853" y="50420"/>
                  </a:lnTo>
                  <a:lnTo>
                    <a:pt x="42067" y="56067"/>
                  </a:lnTo>
                  <a:cubicBezTo>
                    <a:pt x="29505" y="75429"/>
                    <a:pt x="9105" y="69897"/>
                    <a:pt x="0" y="50074"/>
                  </a:cubicBezTo>
                  <a:lnTo>
                    <a:pt x="2535" y="37972"/>
                  </a:lnTo>
                  <a:cubicBezTo>
                    <a:pt x="6915" y="36128"/>
                    <a:pt x="12908" y="34515"/>
                    <a:pt x="13715" y="30711"/>
                  </a:cubicBezTo>
                  <a:lnTo>
                    <a:pt x="17403" y="13654"/>
                  </a:lnTo>
                  <a:cubicBezTo>
                    <a:pt x="15905" y="-7091"/>
                    <a:pt x="37457" y="-2020"/>
                    <a:pt x="42874" y="14346"/>
                  </a:cubicBezTo>
                  <a:close/>
                </a:path>
              </a:pathLst>
            </a:custGeom>
            <a:solidFill>
              <a:srgbClr val="8D4809"/>
            </a:solidFill>
            <a:ln w="11479" cap="flat">
              <a:noFill/>
              <a:prstDash val="solid"/>
              <a:miter/>
            </a:ln>
          </p:spPr>
          <p:txBody>
            <a:bodyPr/>
            <a:lstStyle/>
            <a:p>
              <a:endParaRPr lang="en-US"/>
            </a:p>
          </p:txBody>
        </p:sp>
        <p:sp>
          <p:nvSpPr>
            <p:cNvPr id="1905" name="Freeform: Shape 1904">
              <a:extLst>
                <a:ext uri="{FF2B5EF4-FFF2-40B4-BE49-F238E27FC236}">
                  <a16:creationId xmlns:a16="http://schemas.microsoft.com/office/drawing/2014/main" id="{21F41D02-580C-57C2-39E8-4B557BF8533A}"/>
                </a:ext>
              </a:extLst>
            </p:cNvPr>
            <p:cNvSpPr/>
            <p:nvPr/>
          </p:nvSpPr>
          <p:spPr>
            <a:xfrm>
              <a:off x="10305330" y="3361993"/>
              <a:ext cx="39762" cy="39531"/>
            </a:xfrm>
            <a:custGeom>
              <a:avLst/>
              <a:gdLst>
                <a:gd name="csX0" fmla="*/ 39762 w 39762"/>
                <a:gd name="csY0" fmla="*/ 25125 h 39531"/>
                <a:gd name="csX1" fmla="*/ 35728 w 39762"/>
                <a:gd name="csY1" fmla="*/ 39532 h 39531"/>
                <a:gd name="csX2" fmla="*/ 10257 w 39762"/>
                <a:gd name="csY2" fmla="*/ 38955 h 39531"/>
                <a:gd name="csX3" fmla="*/ 0 w 39762"/>
                <a:gd name="csY3" fmla="*/ 0 h 39531"/>
                <a:gd name="csX4" fmla="*/ 39762 w 39762"/>
                <a:gd name="csY4" fmla="*/ 25125 h 39531"/>
              </a:gdLst>
              <a:ahLst/>
              <a:cxnLst>
                <a:cxn ang="0">
                  <a:pos x="csX0" y="csY0"/>
                </a:cxn>
                <a:cxn ang="0">
                  <a:pos x="csX1" y="csY1"/>
                </a:cxn>
                <a:cxn ang="0">
                  <a:pos x="csX2" y="csY2"/>
                </a:cxn>
                <a:cxn ang="0">
                  <a:pos x="csX3" y="csY3"/>
                </a:cxn>
                <a:cxn ang="0">
                  <a:pos x="csX4" y="csY4"/>
                </a:cxn>
              </a:cxnLst>
              <a:rect l="l" t="t" r="r" b="b"/>
              <a:pathLst>
                <a:path w="39762" h="39531">
                  <a:moveTo>
                    <a:pt x="39762" y="25125"/>
                  </a:moveTo>
                  <a:lnTo>
                    <a:pt x="35728" y="39532"/>
                  </a:lnTo>
                  <a:lnTo>
                    <a:pt x="10257" y="38955"/>
                  </a:lnTo>
                  <a:lnTo>
                    <a:pt x="0" y="0"/>
                  </a:lnTo>
                  <a:lnTo>
                    <a:pt x="39762" y="25125"/>
                  </a:lnTo>
                  <a:close/>
                </a:path>
              </a:pathLst>
            </a:custGeom>
            <a:solidFill>
              <a:srgbClr val="6A4E06"/>
            </a:solidFill>
            <a:ln w="11479" cap="flat">
              <a:noFill/>
              <a:prstDash val="solid"/>
              <a:miter/>
            </a:ln>
          </p:spPr>
          <p:txBody>
            <a:bodyPr/>
            <a:lstStyle/>
            <a:p>
              <a:endParaRPr lang="en-US"/>
            </a:p>
          </p:txBody>
        </p:sp>
        <p:sp>
          <p:nvSpPr>
            <p:cNvPr id="1906" name="Freeform: Shape 1905">
              <a:extLst>
                <a:ext uri="{FF2B5EF4-FFF2-40B4-BE49-F238E27FC236}">
                  <a16:creationId xmlns:a16="http://schemas.microsoft.com/office/drawing/2014/main" id="{85D6EA96-ECF4-05D0-16F3-633FC309FD6E}"/>
                </a:ext>
              </a:extLst>
            </p:cNvPr>
            <p:cNvSpPr/>
            <p:nvPr/>
          </p:nvSpPr>
          <p:spPr>
            <a:xfrm>
              <a:off x="10042580" y="3475978"/>
              <a:ext cx="66129" cy="96008"/>
            </a:xfrm>
            <a:custGeom>
              <a:avLst/>
              <a:gdLst>
                <a:gd name="csX0" fmla="*/ 41004 w 66129"/>
                <a:gd name="csY0" fmla="*/ 12448 h 96008"/>
                <a:gd name="csX1" fmla="*/ 57370 w 66129"/>
                <a:gd name="csY1" fmla="*/ 11871 h 96008"/>
                <a:gd name="csX2" fmla="*/ 56448 w 66129"/>
                <a:gd name="csY2" fmla="*/ 38149 h 96008"/>
                <a:gd name="csX3" fmla="*/ 66129 w 66129"/>
                <a:gd name="csY3" fmla="*/ 82175 h 96008"/>
                <a:gd name="csX4" fmla="*/ 56333 w 66129"/>
                <a:gd name="csY4" fmla="*/ 90128 h 96008"/>
                <a:gd name="csX5" fmla="*/ 48150 w 66129"/>
                <a:gd name="csY5" fmla="*/ 90819 h 96008"/>
                <a:gd name="csX6" fmla="*/ 19798 w 66129"/>
                <a:gd name="csY6" fmla="*/ 60969 h 96008"/>
                <a:gd name="csX7" fmla="*/ 6313 w 66129"/>
                <a:gd name="csY7" fmla="*/ 64196 h 96008"/>
                <a:gd name="csX8" fmla="*/ 4584 w 66129"/>
                <a:gd name="csY8" fmla="*/ 1268 h 96008"/>
                <a:gd name="csX9" fmla="*/ 11039 w 66129"/>
                <a:gd name="csY9" fmla="*/ 346 h 96008"/>
                <a:gd name="csX10" fmla="*/ 41004 w 66129"/>
                <a:gd name="csY10" fmla="*/ 12332 h 960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6129" h="96008">
                  <a:moveTo>
                    <a:pt x="41004" y="12448"/>
                  </a:moveTo>
                  <a:lnTo>
                    <a:pt x="57370" y="11871"/>
                  </a:lnTo>
                  <a:cubicBezTo>
                    <a:pt x="64400" y="18095"/>
                    <a:pt x="64055" y="26854"/>
                    <a:pt x="56448" y="38149"/>
                  </a:cubicBezTo>
                  <a:cubicBezTo>
                    <a:pt x="56333" y="53708"/>
                    <a:pt x="59560" y="68460"/>
                    <a:pt x="66129" y="82175"/>
                  </a:cubicBezTo>
                  <a:lnTo>
                    <a:pt x="56333" y="90128"/>
                  </a:lnTo>
                  <a:cubicBezTo>
                    <a:pt x="55180" y="97850"/>
                    <a:pt x="52414" y="97850"/>
                    <a:pt x="48150" y="90819"/>
                  </a:cubicBezTo>
                  <a:cubicBezTo>
                    <a:pt x="27750" y="112141"/>
                    <a:pt x="9310" y="58433"/>
                    <a:pt x="19798" y="60969"/>
                  </a:cubicBezTo>
                  <a:cubicBezTo>
                    <a:pt x="36970" y="65233"/>
                    <a:pt x="24754" y="76413"/>
                    <a:pt x="6313" y="64196"/>
                  </a:cubicBezTo>
                  <a:cubicBezTo>
                    <a:pt x="-3022" y="58549"/>
                    <a:pt x="-602" y="15098"/>
                    <a:pt x="4584" y="1268"/>
                  </a:cubicBezTo>
                  <a:lnTo>
                    <a:pt x="11039" y="346"/>
                  </a:lnTo>
                  <a:cubicBezTo>
                    <a:pt x="21065" y="-1267"/>
                    <a:pt x="31092" y="2766"/>
                    <a:pt x="41004" y="12332"/>
                  </a:cubicBezTo>
                  <a:close/>
                </a:path>
              </a:pathLst>
            </a:custGeom>
            <a:solidFill>
              <a:srgbClr val="17A261"/>
            </a:solidFill>
            <a:ln w="11479" cap="flat">
              <a:noFill/>
              <a:prstDash val="solid"/>
              <a:miter/>
            </a:ln>
          </p:spPr>
          <p:txBody>
            <a:bodyPr/>
            <a:lstStyle/>
            <a:p>
              <a:endParaRPr lang="en-US"/>
            </a:p>
          </p:txBody>
        </p:sp>
        <p:sp>
          <p:nvSpPr>
            <p:cNvPr id="1907" name="Freeform: Shape 1906">
              <a:extLst>
                <a:ext uri="{FF2B5EF4-FFF2-40B4-BE49-F238E27FC236}">
                  <a16:creationId xmlns:a16="http://schemas.microsoft.com/office/drawing/2014/main" id="{78622A04-B668-EAB9-B6D7-37C15EFCD58C}"/>
                </a:ext>
              </a:extLst>
            </p:cNvPr>
            <p:cNvSpPr/>
            <p:nvPr/>
          </p:nvSpPr>
          <p:spPr>
            <a:xfrm>
              <a:off x="10085164" y="3487957"/>
              <a:ext cx="67319" cy="89306"/>
            </a:xfrm>
            <a:custGeom>
              <a:avLst/>
              <a:gdLst>
                <a:gd name="csX0" fmla="*/ 30345 w 67319"/>
                <a:gd name="csY0" fmla="*/ 1621 h 89306"/>
                <a:gd name="csX1" fmla="*/ 30576 w 67319"/>
                <a:gd name="csY1" fmla="*/ 19485 h 89306"/>
                <a:gd name="csX2" fmla="*/ 66189 w 67319"/>
                <a:gd name="csY2" fmla="*/ 61552 h 89306"/>
                <a:gd name="csX3" fmla="*/ 20664 w 67319"/>
                <a:gd name="csY3" fmla="*/ 79301 h 89306"/>
                <a:gd name="csX4" fmla="*/ 13749 w 67319"/>
                <a:gd name="csY4" fmla="*/ 78264 h 89306"/>
                <a:gd name="csX5" fmla="*/ 149 w 67319"/>
                <a:gd name="csY5" fmla="*/ 26170 h 89306"/>
                <a:gd name="csX6" fmla="*/ 14786 w 67319"/>
                <a:gd name="csY6" fmla="*/ 7 h 89306"/>
                <a:gd name="csX7" fmla="*/ 30345 w 67319"/>
                <a:gd name="csY7" fmla="*/ 1851 h 893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319" h="89306">
                  <a:moveTo>
                    <a:pt x="30345" y="1621"/>
                  </a:moveTo>
                  <a:cubicBezTo>
                    <a:pt x="47287" y="238"/>
                    <a:pt x="44867" y="13607"/>
                    <a:pt x="30576" y="19485"/>
                  </a:cubicBezTo>
                  <a:cubicBezTo>
                    <a:pt x="38989" y="47722"/>
                    <a:pt x="41064" y="49796"/>
                    <a:pt x="66189" y="61552"/>
                  </a:cubicBezTo>
                  <a:cubicBezTo>
                    <a:pt x="74026" y="88406"/>
                    <a:pt x="39220" y="98663"/>
                    <a:pt x="20664" y="79301"/>
                  </a:cubicBezTo>
                  <a:cubicBezTo>
                    <a:pt x="18013" y="86562"/>
                    <a:pt x="15708" y="85986"/>
                    <a:pt x="13749" y="78264"/>
                  </a:cubicBezTo>
                  <a:lnTo>
                    <a:pt x="149" y="26170"/>
                  </a:lnTo>
                  <a:cubicBezTo>
                    <a:pt x="-1580" y="19600"/>
                    <a:pt x="12251" y="2773"/>
                    <a:pt x="14786" y="7"/>
                  </a:cubicBezTo>
                  <a:cubicBezTo>
                    <a:pt x="18705" y="-108"/>
                    <a:pt x="26081" y="1160"/>
                    <a:pt x="30345" y="1851"/>
                  </a:cubicBezTo>
                  <a:close/>
                </a:path>
              </a:pathLst>
            </a:custGeom>
            <a:solidFill>
              <a:srgbClr val="2D822C"/>
            </a:solidFill>
            <a:ln w="11479" cap="flat">
              <a:noFill/>
              <a:prstDash val="solid"/>
              <a:miter/>
            </a:ln>
          </p:spPr>
          <p:txBody>
            <a:bodyPr/>
            <a:lstStyle/>
            <a:p>
              <a:endParaRPr lang="en-US"/>
            </a:p>
          </p:txBody>
        </p:sp>
        <p:sp>
          <p:nvSpPr>
            <p:cNvPr id="1908" name="Freeform: Shape 1907">
              <a:extLst>
                <a:ext uri="{FF2B5EF4-FFF2-40B4-BE49-F238E27FC236}">
                  <a16:creationId xmlns:a16="http://schemas.microsoft.com/office/drawing/2014/main" id="{14C1E13B-92F2-E20B-B547-E9E66E313D6F}"/>
                </a:ext>
              </a:extLst>
            </p:cNvPr>
            <p:cNvSpPr/>
            <p:nvPr/>
          </p:nvSpPr>
          <p:spPr>
            <a:xfrm>
              <a:off x="10125882" y="3434237"/>
              <a:ext cx="114986" cy="55586"/>
            </a:xfrm>
            <a:custGeom>
              <a:avLst/>
              <a:gdLst>
                <a:gd name="csX0" fmla="*/ 102460 w 114986"/>
                <a:gd name="csY0" fmla="*/ 1748 h 55586"/>
                <a:gd name="csX1" fmla="*/ 112141 w 114986"/>
                <a:gd name="csY1" fmla="*/ 10622 h 55586"/>
                <a:gd name="csX2" fmla="*/ 103727 w 114986"/>
                <a:gd name="csY2" fmla="*/ 21110 h 55586"/>
                <a:gd name="csX3" fmla="*/ 69036 w 114986"/>
                <a:gd name="csY3" fmla="*/ 36439 h 55586"/>
                <a:gd name="csX4" fmla="*/ 60392 w 114986"/>
                <a:gd name="csY4" fmla="*/ 36439 h 55586"/>
                <a:gd name="csX5" fmla="*/ 6915 w 114986"/>
                <a:gd name="csY5" fmla="*/ 55571 h 55586"/>
                <a:gd name="csX6" fmla="*/ 0 w 114986"/>
                <a:gd name="csY6" fmla="*/ 45083 h 55586"/>
                <a:gd name="csX7" fmla="*/ 102460 w 114986"/>
                <a:gd name="csY7" fmla="*/ 1748 h 555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4986" h="55586">
                  <a:moveTo>
                    <a:pt x="102460" y="1748"/>
                  </a:moveTo>
                  <a:cubicBezTo>
                    <a:pt x="114792" y="-1249"/>
                    <a:pt x="118019" y="-1594"/>
                    <a:pt x="112141" y="10622"/>
                  </a:cubicBezTo>
                  <a:cubicBezTo>
                    <a:pt x="115253" y="14541"/>
                    <a:pt x="112371" y="18114"/>
                    <a:pt x="103727" y="21110"/>
                  </a:cubicBezTo>
                  <a:cubicBezTo>
                    <a:pt x="108453" y="31714"/>
                    <a:pt x="79640" y="41049"/>
                    <a:pt x="69036" y="36439"/>
                  </a:cubicBezTo>
                  <a:cubicBezTo>
                    <a:pt x="66385" y="44391"/>
                    <a:pt x="63504" y="44276"/>
                    <a:pt x="60392" y="36439"/>
                  </a:cubicBezTo>
                  <a:cubicBezTo>
                    <a:pt x="52555" y="40934"/>
                    <a:pt x="9681" y="56147"/>
                    <a:pt x="6915" y="55571"/>
                  </a:cubicBezTo>
                  <a:cubicBezTo>
                    <a:pt x="4149" y="54995"/>
                    <a:pt x="1959" y="50615"/>
                    <a:pt x="0" y="45083"/>
                  </a:cubicBezTo>
                  <a:cubicBezTo>
                    <a:pt x="24318" y="31714"/>
                    <a:pt x="77219" y="13158"/>
                    <a:pt x="102460" y="1748"/>
                  </a:cubicBezTo>
                  <a:close/>
                </a:path>
              </a:pathLst>
            </a:custGeom>
            <a:solidFill>
              <a:srgbClr val="B1A211"/>
            </a:solidFill>
            <a:ln w="11479" cap="flat">
              <a:noFill/>
              <a:prstDash val="solid"/>
              <a:miter/>
            </a:ln>
          </p:spPr>
          <p:txBody>
            <a:bodyPr/>
            <a:lstStyle/>
            <a:p>
              <a:endParaRPr lang="en-US"/>
            </a:p>
          </p:txBody>
        </p:sp>
        <p:sp>
          <p:nvSpPr>
            <p:cNvPr id="1909" name="Freeform: Shape 1908">
              <a:extLst>
                <a:ext uri="{FF2B5EF4-FFF2-40B4-BE49-F238E27FC236}">
                  <a16:creationId xmlns:a16="http://schemas.microsoft.com/office/drawing/2014/main" id="{38917B41-2ECA-FEDA-2C58-75F78B4AA1B0}"/>
                </a:ext>
              </a:extLst>
            </p:cNvPr>
            <p:cNvSpPr/>
            <p:nvPr/>
          </p:nvSpPr>
          <p:spPr>
            <a:xfrm>
              <a:off x="10115369" y="3470561"/>
              <a:ext cx="75372" cy="51545"/>
            </a:xfrm>
            <a:custGeom>
              <a:avLst/>
              <a:gdLst>
                <a:gd name="csX0" fmla="*/ 70905 w 75372"/>
                <a:gd name="csY0" fmla="*/ 115 h 51545"/>
                <a:gd name="csX1" fmla="*/ 53617 w 75372"/>
                <a:gd name="csY1" fmla="*/ 17288 h 51545"/>
                <a:gd name="csX2" fmla="*/ 10398 w 75372"/>
                <a:gd name="csY2" fmla="*/ 43796 h 51545"/>
                <a:gd name="csX3" fmla="*/ 371 w 75372"/>
                <a:gd name="csY3" fmla="*/ 36766 h 51545"/>
                <a:gd name="csX4" fmla="*/ 140 w 75372"/>
                <a:gd name="csY4" fmla="*/ 18901 h 51545"/>
                <a:gd name="csX5" fmla="*/ 10513 w 75372"/>
                <a:gd name="csY5" fmla="*/ 8644 h 51545"/>
                <a:gd name="csX6" fmla="*/ 70905 w 75372"/>
                <a:gd name="csY6" fmla="*/ 0 h 515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372" h="51545">
                  <a:moveTo>
                    <a:pt x="70905" y="115"/>
                  </a:moveTo>
                  <a:cubicBezTo>
                    <a:pt x="83007" y="12678"/>
                    <a:pt x="68254" y="23051"/>
                    <a:pt x="53617" y="17288"/>
                  </a:cubicBezTo>
                  <a:cubicBezTo>
                    <a:pt x="41861" y="33538"/>
                    <a:pt x="27455" y="42298"/>
                    <a:pt x="10398" y="43796"/>
                  </a:cubicBezTo>
                  <a:cubicBezTo>
                    <a:pt x="1293" y="56935"/>
                    <a:pt x="-1012" y="52555"/>
                    <a:pt x="371" y="36766"/>
                  </a:cubicBezTo>
                  <a:lnTo>
                    <a:pt x="140" y="18901"/>
                  </a:lnTo>
                  <a:cubicBezTo>
                    <a:pt x="2330" y="16251"/>
                    <a:pt x="7286" y="10373"/>
                    <a:pt x="10513" y="8644"/>
                  </a:cubicBezTo>
                  <a:lnTo>
                    <a:pt x="70905" y="0"/>
                  </a:lnTo>
                  <a:close/>
                </a:path>
              </a:pathLst>
            </a:custGeom>
            <a:solidFill>
              <a:srgbClr val="B58E08"/>
            </a:solidFill>
            <a:ln w="11479" cap="flat">
              <a:noFill/>
              <a:prstDash val="solid"/>
              <a:miter/>
            </a:ln>
          </p:spPr>
          <p:txBody>
            <a:bodyPr/>
            <a:lstStyle/>
            <a:p>
              <a:endParaRPr lang="en-US"/>
            </a:p>
          </p:txBody>
        </p:sp>
        <p:sp>
          <p:nvSpPr>
            <p:cNvPr id="1910" name="Freeform: Shape 1909">
              <a:extLst>
                <a:ext uri="{FF2B5EF4-FFF2-40B4-BE49-F238E27FC236}">
                  <a16:creationId xmlns:a16="http://schemas.microsoft.com/office/drawing/2014/main" id="{7D08478B-B67F-665F-62E5-E65CB715DB46}"/>
                </a:ext>
              </a:extLst>
            </p:cNvPr>
            <p:cNvSpPr/>
            <p:nvPr/>
          </p:nvSpPr>
          <p:spPr>
            <a:xfrm>
              <a:off x="10228342" y="3427321"/>
              <a:ext cx="35710" cy="19180"/>
            </a:xfrm>
            <a:custGeom>
              <a:avLst/>
              <a:gdLst>
                <a:gd name="csX0" fmla="*/ 18325 w 35710"/>
                <a:gd name="csY0" fmla="*/ 366 h 19180"/>
                <a:gd name="csX1" fmla="*/ 35613 w 35710"/>
                <a:gd name="csY1" fmla="*/ 9010 h 19180"/>
                <a:gd name="csX2" fmla="*/ 9681 w 35710"/>
                <a:gd name="csY2" fmla="*/ 17654 h 19180"/>
                <a:gd name="csX3" fmla="*/ 0 w 35710"/>
                <a:gd name="csY3" fmla="*/ 8780 h 19180"/>
                <a:gd name="csX4" fmla="*/ 18325 w 35710"/>
                <a:gd name="csY4" fmla="*/ 482 h 19180"/>
              </a:gdLst>
              <a:ahLst/>
              <a:cxnLst>
                <a:cxn ang="0">
                  <a:pos x="csX0" y="csY0"/>
                </a:cxn>
                <a:cxn ang="0">
                  <a:pos x="csX1" y="csY1"/>
                </a:cxn>
                <a:cxn ang="0">
                  <a:pos x="csX2" y="csY2"/>
                </a:cxn>
                <a:cxn ang="0">
                  <a:pos x="csX3" y="csY3"/>
                </a:cxn>
                <a:cxn ang="0">
                  <a:pos x="csX4" y="csY4"/>
                </a:cxn>
              </a:cxnLst>
              <a:rect l="l" t="t" r="r" b="b"/>
              <a:pathLst>
                <a:path w="35710" h="19180">
                  <a:moveTo>
                    <a:pt x="18325" y="366"/>
                  </a:moveTo>
                  <a:cubicBezTo>
                    <a:pt x="22935" y="-1708"/>
                    <a:pt x="31694" y="5553"/>
                    <a:pt x="35613" y="9010"/>
                  </a:cubicBezTo>
                  <a:cubicBezTo>
                    <a:pt x="37227" y="18000"/>
                    <a:pt x="18325" y="21458"/>
                    <a:pt x="9681" y="17654"/>
                  </a:cubicBezTo>
                  <a:lnTo>
                    <a:pt x="0" y="8780"/>
                  </a:lnTo>
                  <a:lnTo>
                    <a:pt x="18325" y="482"/>
                  </a:lnTo>
                  <a:close/>
                </a:path>
              </a:pathLst>
            </a:custGeom>
            <a:solidFill>
              <a:srgbClr val="A3A009"/>
            </a:solidFill>
            <a:ln w="11479" cap="flat">
              <a:noFill/>
              <a:prstDash val="solid"/>
              <a:miter/>
            </a:ln>
          </p:spPr>
          <p:txBody>
            <a:bodyPr/>
            <a:lstStyle/>
            <a:p>
              <a:endParaRPr lang="en-US"/>
            </a:p>
          </p:txBody>
        </p:sp>
        <p:sp>
          <p:nvSpPr>
            <p:cNvPr id="1911" name="Freeform: Shape 1910">
              <a:extLst>
                <a:ext uri="{FF2B5EF4-FFF2-40B4-BE49-F238E27FC236}">
                  <a16:creationId xmlns:a16="http://schemas.microsoft.com/office/drawing/2014/main" id="{FB220D0E-60D9-A8BA-AA95-A0239A87FF36}"/>
                </a:ext>
              </a:extLst>
            </p:cNvPr>
            <p:cNvSpPr/>
            <p:nvPr/>
          </p:nvSpPr>
          <p:spPr>
            <a:xfrm>
              <a:off x="10053619" y="3455801"/>
              <a:ext cx="31002" cy="40222"/>
            </a:xfrm>
            <a:custGeom>
              <a:avLst/>
              <a:gdLst>
                <a:gd name="csX0" fmla="*/ 30888 w 31002"/>
                <a:gd name="csY0" fmla="*/ 23289 h 40222"/>
                <a:gd name="csX1" fmla="*/ 29966 w 31002"/>
                <a:gd name="csY1" fmla="*/ 32509 h 40222"/>
                <a:gd name="csX2" fmla="*/ 12908 w 31002"/>
                <a:gd name="csY2" fmla="*/ 40000 h 40222"/>
                <a:gd name="csX3" fmla="*/ 0 w 31002"/>
                <a:gd name="csY3" fmla="*/ 20523 h 40222"/>
                <a:gd name="csX4" fmla="*/ 1153 w 31002"/>
                <a:gd name="csY4" fmla="*/ 11533 h 40222"/>
                <a:gd name="csX5" fmla="*/ 11640 w 31002"/>
                <a:gd name="csY5" fmla="*/ 12685 h 40222"/>
                <a:gd name="csX6" fmla="*/ 31003 w 31002"/>
                <a:gd name="csY6" fmla="*/ 23289 h 402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002" h="40222">
                  <a:moveTo>
                    <a:pt x="30888" y="23289"/>
                  </a:moveTo>
                  <a:lnTo>
                    <a:pt x="29966" y="32509"/>
                  </a:lnTo>
                  <a:lnTo>
                    <a:pt x="12908" y="40000"/>
                  </a:lnTo>
                  <a:cubicBezTo>
                    <a:pt x="7261" y="42421"/>
                    <a:pt x="922" y="24326"/>
                    <a:pt x="0" y="20523"/>
                  </a:cubicBezTo>
                  <a:lnTo>
                    <a:pt x="1153" y="11533"/>
                  </a:lnTo>
                  <a:cubicBezTo>
                    <a:pt x="1959" y="-4257"/>
                    <a:pt x="8990" y="-3796"/>
                    <a:pt x="11640" y="12685"/>
                  </a:cubicBezTo>
                  <a:lnTo>
                    <a:pt x="31003" y="23289"/>
                  </a:lnTo>
                  <a:close/>
                </a:path>
              </a:pathLst>
            </a:custGeom>
            <a:solidFill>
              <a:srgbClr val="33AD7C"/>
            </a:solidFill>
            <a:ln w="11479" cap="flat">
              <a:noFill/>
              <a:prstDash val="solid"/>
              <a:miter/>
            </a:ln>
          </p:spPr>
          <p:txBody>
            <a:bodyPr/>
            <a:lstStyle/>
            <a:p>
              <a:endParaRPr lang="en-US"/>
            </a:p>
          </p:txBody>
        </p:sp>
        <p:sp>
          <p:nvSpPr>
            <p:cNvPr id="1912" name="Freeform: Shape 1911">
              <a:extLst>
                <a:ext uri="{FF2B5EF4-FFF2-40B4-BE49-F238E27FC236}">
                  <a16:creationId xmlns:a16="http://schemas.microsoft.com/office/drawing/2014/main" id="{94CAB7F1-3FD3-E418-173F-50A1D1BD4DDE}"/>
                </a:ext>
              </a:extLst>
            </p:cNvPr>
            <p:cNvSpPr/>
            <p:nvPr/>
          </p:nvSpPr>
          <p:spPr>
            <a:xfrm>
              <a:off x="10053729" y="3399681"/>
              <a:ext cx="132545" cy="68805"/>
            </a:xfrm>
            <a:custGeom>
              <a:avLst/>
              <a:gdLst>
                <a:gd name="csX0" fmla="*/ 132546 w 132545"/>
                <a:gd name="csY0" fmla="*/ 2074 h 68805"/>
                <a:gd name="csX1" fmla="*/ 11531 w 132545"/>
                <a:gd name="csY1" fmla="*/ 68805 h 68805"/>
                <a:gd name="csX2" fmla="*/ 1043 w 132545"/>
                <a:gd name="csY2" fmla="*/ 67653 h 68805"/>
                <a:gd name="csX3" fmla="*/ 6 w 132545"/>
                <a:gd name="csY3" fmla="*/ 51979 h 68805"/>
                <a:gd name="csX4" fmla="*/ 24670 w 132545"/>
                <a:gd name="csY4" fmla="*/ 40108 h 68805"/>
                <a:gd name="csX5" fmla="*/ 132431 w 132545"/>
                <a:gd name="csY5" fmla="*/ 2074 h 68805"/>
              </a:gdLst>
              <a:ahLst/>
              <a:cxnLst>
                <a:cxn ang="0">
                  <a:pos x="csX0" y="csY0"/>
                </a:cxn>
                <a:cxn ang="0">
                  <a:pos x="csX1" y="csY1"/>
                </a:cxn>
                <a:cxn ang="0">
                  <a:pos x="csX2" y="csY2"/>
                </a:cxn>
                <a:cxn ang="0">
                  <a:pos x="csX3" y="csY3"/>
                </a:cxn>
                <a:cxn ang="0">
                  <a:pos x="csX4" y="csY4"/>
                </a:cxn>
                <a:cxn ang="0">
                  <a:pos x="csX5" y="csY5"/>
                </a:cxn>
              </a:cxnLst>
              <a:rect l="l" t="t" r="r" b="b"/>
              <a:pathLst>
                <a:path w="132545" h="68805">
                  <a:moveTo>
                    <a:pt x="132546" y="2074"/>
                  </a:moveTo>
                  <a:cubicBezTo>
                    <a:pt x="87943" y="13254"/>
                    <a:pt x="42073" y="34230"/>
                    <a:pt x="11531" y="68805"/>
                  </a:cubicBezTo>
                  <a:lnTo>
                    <a:pt x="1043" y="67653"/>
                  </a:lnTo>
                  <a:lnTo>
                    <a:pt x="6" y="51979"/>
                  </a:lnTo>
                  <a:cubicBezTo>
                    <a:pt x="-340" y="47138"/>
                    <a:pt x="15449" y="43335"/>
                    <a:pt x="24670" y="40108"/>
                  </a:cubicBezTo>
                  <a:cubicBezTo>
                    <a:pt x="86445" y="18555"/>
                    <a:pt x="19483" y="-7607"/>
                    <a:pt x="132431" y="2074"/>
                  </a:cubicBezTo>
                  <a:close/>
                </a:path>
              </a:pathLst>
            </a:custGeom>
            <a:solidFill>
              <a:srgbClr val="0CA59D"/>
            </a:solidFill>
            <a:ln w="11479" cap="flat">
              <a:noFill/>
              <a:prstDash val="solid"/>
              <a:miter/>
            </a:ln>
          </p:spPr>
          <p:txBody>
            <a:bodyPr/>
            <a:lstStyle/>
            <a:p>
              <a:endParaRPr lang="en-US"/>
            </a:p>
          </p:txBody>
        </p:sp>
        <p:sp>
          <p:nvSpPr>
            <p:cNvPr id="1913" name="Freeform: Shape 1912">
              <a:extLst>
                <a:ext uri="{FF2B5EF4-FFF2-40B4-BE49-F238E27FC236}">
                  <a16:creationId xmlns:a16="http://schemas.microsoft.com/office/drawing/2014/main" id="{003870D5-A0D0-547D-D49A-E261269E843A}"/>
                </a:ext>
              </a:extLst>
            </p:cNvPr>
            <p:cNvSpPr/>
            <p:nvPr/>
          </p:nvSpPr>
          <p:spPr>
            <a:xfrm>
              <a:off x="10191049" y="3436159"/>
              <a:ext cx="167030" cy="190189"/>
            </a:xfrm>
            <a:custGeom>
              <a:avLst/>
              <a:gdLst>
                <a:gd name="csX0" fmla="*/ 149203 w 167030"/>
                <a:gd name="csY0" fmla="*/ 7087 h 190189"/>
                <a:gd name="csX1" fmla="*/ 143095 w 167030"/>
                <a:gd name="csY1" fmla="*/ 100212 h 190189"/>
                <a:gd name="csX2" fmla="*/ 159576 w 167030"/>
                <a:gd name="csY2" fmla="*/ 163831 h 190189"/>
                <a:gd name="csX3" fmla="*/ 161535 w 167030"/>
                <a:gd name="csY3" fmla="*/ 173051 h 190189"/>
                <a:gd name="csX4" fmla="*/ 160844 w 167030"/>
                <a:gd name="csY4" fmla="*/ 181004 h 190189"/>
                <a:gd name="csX5" fmla="*/ 141481 w 167030"/>
                <a:gd name="csY5" fmla="*/ 172129 h 190189"/>
                <a:gd name="csX6" fmla="*/ 125692 w 167030"/>
                <a:gd name="csY6" fmla="*/ 165675 h 190189"/>
                <a:gd name="csX7" fmla="*/ 91577 w 167030"/>
                <a:gd name="csY7" fmla="*/ 166136 h 190189"/>
                <a:gd name="csX8" fmla="*/ 83279 w 167030"/>
                <a:gd name="csY8" fmla="*/ 173627 h 190189"/>
                <a:gd name="csX9" fmla="*/ 72560 w 167030"/>
                <a:gd name="csY9" fmla="*/ 145967 h 190189"/>
                <a:gd name="csX10" fmla="*/ 72791 w 167030"/>
                <a:gd name="csY10" fmla="*/ 130638 h 190189"/>
                <a:gd name="csX11" fmla="*/ 72791 w 167030"/>
                <a:gd name="csY11" fmla="*/ 68748 h 190189"/>
                <a:gd name="csX12" fmla="*/ 73021 w 167030"/>
                <a:gd name="csY12" fmla="*/ 62178 h 190189"/>
                <a:gd name="csX13" fmla="*/ 74404 w 167030"/>
                <a:gd name="csY13" fmla="*/ 41548 h 190189"/>
                <a:gd name="csX14" fmla="*/ 12629 w 167030"/>
                <a:gd name="csY14" fmla="*/ 43392 h 190189"/>
                <a:gd name="csX15" fmla="*/ 3985 w 167030"/>
                <a:gd name="csY15" fmla="*/ 34748 h 190189"/>
                <a:gd name="csX16" fmla="*/ 38676 w 167030"/>
                <a:gd name="csY16" fmla="*/ 19419 h 190189"/>
                <a:gd name="csX17" fmla="*/ 83048 w 167030"/>
                <a:gd name="csY17" fmla="*/ 9047 h 190189"/>
                <a:gd name="csX18" fmla="*/ 107367 w 167030"/>
                <a:gd name="csY18" fmla="*/ 1325 h 190189"/>
                <a:gd name="csX19" fmla="*/ 149434 w 167030"/>
                <a:gd name="csY19" fmla="*/ 7318 h 1901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67030" h="190189">
                  <a:moveTo>
                    <a:pt x="149203" y="7087"/>
                  </a:moveTo>
                  <a:cubicBezTo>
                    <a:pt x="163264" y="34287"/>
                    <a:pt x="161305" y="65290"/>
                    <a:pt x="143095" y="100212"/>
                  </a:cubicBezTo>
                  <a:cubicBezTo>
                    <a:pt x="138024" y="122340"/>
                    <a:pt x="143441" y="143546"/>
                    <a:pt x="159576" y="163831"/>
                  </a:cubicBezTo>
                  <a:cubicBezTo>
                    <a:pt x="167528" y="164983"/>
                    <a:pt x="167990" y="167980"/>
                    <a:pt x="161535" y="173051"/>
                  </a:cubicBezTo>
                  <a:cubicBezTo>
                    <a:pt x="169142" y="175702"/>
                    <a:pt x="168796" y="178353"/>
                    <a:pt x="160844" y="181004"/>
                  </a:cubicBezTo>
                  <a:cubicBezTo>
                    <a:pt x="152546" y="198407"/>
                    <a:pt x="144363" y="188610"/>
                    <a:pt x="141481" y="172129"/>
                  </a:cubicBezTo>
                  <a:cubicBezTo>
                    <a:pt x="130187" y="192183"/>
                    <a:pt x="123387" y="188380"/>
                    <a:pt x="125692" y="165675"/>
                  </a:cubicBezTo>
                  <a:cubicBezTo>
                    <a:pt x="116241" y="169363"/>
                    <a:pt x="104831" y="169478"/>
                    <a:pt x="91577" y="166136"/>
                  </a:cubicBezTo>
                  <a:cubicBezTo>
                    <a:pt x="102180" y="179044"/>
                    <a:pt x="97224" y="183309"/>
                    <a:pt x="83279" y="173627"/>
                  </a:cubicBezTo>
                  <a:cubicBezTo>
                    <a:pt x="69218" y="176509"/>
                    <a:pt x="70947" y="158529"/>
                    <a:pt x="72560" y="145967"/>
                  </a:cubicBezTo>
                  <a:cubicBezTo>
                    <a:pt x="55618" y="143201"/>
                    <a:pt x="56079" y="135248"/>
                    <a:pt x="72791" y="130638"/>
                  </a:cubicBezTo>
                  <a:cubicBezTo>
                    <a:pt x="77977" y="110354"/>
                    <a:pt x="77401" y="89032"/>
                    <a:pt x="72791" y="68748"/>
                  </a:cubicBezTo>
                  <a:cubicBezTo>
                    <a:pt x="65069" y="68517"/>
                    <a:pt x="65530" y="66327"/>
                    <a:pt x="73021" y="62178"/>
                  </a:cubicBezTo>
                  <a:lnTo>
                    <a:pt x="74404" y="41548"/>
                  </a:lnTo>
                  <a:cubicBezTo>
                    <a:pt x="47896" y="53534"/>
                    <a:pt x="27266" y="54111"/>
                    <a:pt x="12629" y="43392"/>
                  </a:cubicBezTo>
                  <a:cubicBezTo>
                    <a:pt x="528" y="54802"/>
                    <a:pt x="-3967" y="49961"/>
                    <a:pt x="3985" y="34748"/>
                  </a:cubicBezTo>
                  <a:lnTo>
                    <a:pt x="38676" y="19419"/>
                  </a:lnTo>
                  <a:cubicBezTo>
                    <a:pt x="51354" y="11121"/>
                    <a:pt x="68642" y="3284"/>
                    <a:pt x="83048" y="9047"/>
                  </a:cubicBezTo>
                  <a:lnTo>
                    <a:pt x="107367" y="1325"/>
                  </a:lnTo>
                  <a:cubicBezTo>
                    <a:pt x="117855" y="-2017"/>
                    <a:pt x="140214" y="1325"/>
                    <a:pt x="149434" y="7318"/>
                  </a:cubicBezTo>
                  <a:close/>
                </a:path>
              </a:pathLst>
            </a:custGeom>
            <a:solidFill>
              <a:srgbClr val="2DA146"/>
            </a:solidFill>
            <a:ln w="11479" cap="flat">
              <a:noFill/>
              <a:prstDash val="solid"/>
              <a:miter/>
            </a:ln>
          </p:spPr>
          <p:txBody>
            <a:bodyPr/>
            <a:lstStyle/>
            <a:p>
              <a:endParaRPr lang="en-US"/>
            </a:p>
          </p:txBody>
        </p:sp>
        <p:sp>
          <p:nvSpPr>
            <p:cNvPr id="1914" name="Freeform: Shape 1913">
              <a:extLst>
                <a:ext uri="{FF2B5EF4-FFF2-40B4-BE49-F238E27FC236}">
                  <a16:creationId xmlns:a16="http://schemas.microsoft.com/office/drawing/2014/main" id="{879B274E-427F-FA54-7A64-EC5F7604EAFA}"/>
                </a:ext>
              </a:extLst>
            </p:cNvPr>
            <p:cNvSpPr/>
            <p:nvPr/>
          </p:nvSpPr>
          <p:spPr>
            <a:xfrm>
              <a:off x="10229610" y="3436216"/>
              <a:ext cx="44256" cy="19131"/>
            </a:xfrm>
            <a:custGeom>
              <a:avLst/>
              <a:gdLst>
                <a:gd name="csX0" fmla="*/ 44257 w 44256"/>
                <a:gd name="csY0" fmla="*/ 8759 h 19131"/>
                <a:gd name="csX1" fmla="*/ 0 w 44256"/>
                <a:gd name="csY1" fmla="*/ 19132 h 19131"/>
                <a:gd name="csX2" fmla="*/ 8413 w 44256"/>
                <a:gd name="csY2" fmla="*/ 8644 h 19131"/>
                <a:gd name="csX3" fmla="*/ 34345 w 44256"/>
                <a:gd name="csY3" fmla="*/ 0 h 19131"/>
                <a:gd name="csX4" fmla="*/ 44257 w 44256"/>
                <a:gd name="csY4" fmla="*/ 8759 h 19131"/>
              </a:gdLst>
              <a:ahLst/>
              <a:cxnLst>
                <a:cxn ang="0">
                  <a:pos x="csX0" y="csY0"/>
                </a:cxn>
                <a:cxn ang="0">
                  <a:pos x="csX1" y="csY1"/>
                </a:cxn>
                <a:cxn ang="0">
                  <a:pos x="csX2" y="csY2"/>
                </a:cxn>
                <a:cxn ang="0">
                  <a:pos x="csX3" y="csY3"/>
                </a:cxn>
                <a:cxn ang="0">
                  <a:pos x="csX4" y="csY4"/>
                </a:cxn>
              </a:cxnLst>
              <a:rect l="l" t="t" r="r" b="b"/>
              <a:pathLst>
                <a:path w="44256" h="19131">
                  <a:moveTo>
                    <a:pt x="44257" y="8759"/>
                  </a:moveTo>
                  <a:lnTo>
                    <a:pt x="0" y="19132"/>
                  </a:lnTo>
                  <a:lnTo>
                    <a:pt x="8413" y="8644"/>
                  </a:lnTo>
                  <a:lnTo>
                    <a:pt x="34345" y="0"/>
                  </a:lnTo>
                  <a:lnTo>
                    <a:pt x="44257" y="8759"/>
                  </a:lnTo>
                  <a:close/>
                </a:path>
              </a:pathLst>
            </a:custGeom>
            <a:solidFill>
              <a:srgbClr val="777F19"/>
            </a:solidFill>
            <a:ln w="11479" cap="flat">
              <a:noFill/>
              <a:prstDash val="solid"/>
              <a:miter/>
            </a:ln>
          </p:spPr>
          <p:txBody>
            <a:bodyPr/>
            <a:lstStyle/>
            <a:p>
              <a:endParaRPr lang="en-US"/>
            </a:p>
          </p:txBody>
        </p:sp>
        <p:sp>
          <p:nvSpPr>
            <p:cNvPr id="1915" name="Freeform: Shape 1914">
              <a:extLst>
                <a:ext uri="{FF2B5EF4-FFF2-40B4-BE49-F238E27FC236}">
                  <a16:creationId xmlns:a16="http://schemas.microsoft.com/office/drawing/2014/main" id="{69FFCF14-E27D-4D0A-0FC1-E14573D72457}"/>
                </a:ext>
              </a:extLst>
            </p:cNvPr>
            <p:cNvSpPr/>
            <p:nvPr/>
          </p:nvSpPr>
          <p:spPr>
            <a:xfrm>
              <a:off x="10163527" y="3366554"/>
              <a:ext cx="57323" cy="26830"/>
            </a:xfrm>
            <a:custGeom>
              <a:avLst/>
              <a:gdLst>
                <a:gd name="csX0" fmla="*/ 48680 w 57323"/>
                <a:gd name="csY0" fmla="*/ 9385 h 26830"/>
                <a:gd name="csX1" fmla="*/ 57324 w 57323"/>
                <a:gd name="csY1" fmla="*/ 18029 h 26830"/>
                <a:gd name="csX2" fmla="*/ 40036 w 57323"/>
                <a:gd name="csY2" fmla="*/ 26673 h 26830"/>
                <a:gd name="csX3" fmla="*/ 5575 w 57323"/>
                <a:gd name="csY3" fmla="*/ 18029 h 26830"/>
                <a:gd name="csX4" fmla="*/ 5575 w 57323"/>
                <a:gd name="csY4" fmla="*/ 9385 h 26830"/>
                <a:gd name="csX5" fmla="*/ 48680 w 57323"/>
                <a:gd name="csY5" fmla="*/ 9385 h 26830"/>
              </a:gdLst>
              <a:ahLst/>
              <a:cxnLst>
                <a:cxn ang="0">
                  <a:pos x="csX0" y="csY0"/>
                </a:cxn>
                <a:cxn ang="0">
                  <a:pos x="csX1" y="csY1"/>
                </a:cxn>
                <a:cxn ang="0">
                  <a:pos x="csX2" y="csY2"/>
                </a:cxn>
                <a:cxn ang="0">
                  <a:pos x="csX3" y="csY3"/>
                </a:cxn>
                <a:cxn ang="0">
                  <a:pos x="csX4" y="csY4"/>
                </a:cxn>
                <a:cxn ang="0">
                  <a:pos x="csX5" y="csY5"/>
                </a:cxn>
              </a:cxnLst>
              <a:rect l="l" t="t" r="r" b="b"/>
              <a:pathLst>
                <a:path w="57323" h="26830">
                  <a:moveTo>
                    <a:pt x="48680" y="9385"/>
                  </a:moveTo>
                  <a:lnTo>
                    <a:pt x="57324" y="18029"/>
                  </a:lnTo>
                  <a:cubicBezTo>
                    <a:pt x="54212" y="21256"/>
                    <a:pt x="45107" y="27940"/>
                    <a:pt x="40036" y="26673"/>
                  </a:cubicBezTo>
                  <a:lnTo>
                    <a:pt x="5575" y="18029"/>
                  </a:lnTo>
                  <a:cubicBezTo>
                    <a:pt x="-1916" y="15608"/>
                    <a:pt x="-1801" y="12727"/>
                    <a:pt x="5575" y="9385"/>
                  </a:cubicBezTo>
                  <a:cubicBezTo>
                    <a:pt x="7535" y="-7327"/>
                    <a:pt x="35887" y="1893"/>
                    <a:pt x="48680" y="9385"/>
                  </a:cubicBezTo>
                  <a:close/>
                </a:path>
              </a:pathLst>
            </a:custGeom>
            <a:solidFill>
              <a:srgbClr val="B27302"/>
            </a:solidFill>
            <a:ln w="11479" cap="flat">
              <a:noFill/>
              <a:prstDash val="solid"/>
              <a:miter/>
            </a:ln>
          </p:spPr>
          <p:txBody>
            <a:bodyPr/>
            <a:lstStyle/>
            <a:p>
              <a:endParaRPr lang="en-US"/>
            </a:p>
          </p:txBody>
        </p:sp>
        <p:sp>
          <p:nvSpPr>
            <p:cNvPr id="1916" name="Freeform: Shape 1915">
              <a:extLst>
                <a:ext uri="{FF2B5EF4-FFF2-40B4-BE49-F238E27FC236}">
                  <a16:creationId xmlns:a16="http://schemas.microsoft.com/office/drawing/2014/main" id="{908E8627-5F29-DA42-4B71-D3E02E70D7DE}"/>
                </a:ext>
              </a:extLst>
            </p:cNvPr>
            <p:cNvSpPr/>
            <p:nvPr/>
          </p:nvSpPr>
          <p:spPr>
            <a:xfrm>
              <a:off x="10082202" y="3341594"/>
              <a:ext cx="89824" cy="43747"/>
            </a:xfrm>
            <a:custGeom>
              <a:avLst/>
              <a:gdLst>
                <a:gd name="csX0" fmla="*/ 78141 w 89824"/>
                <a:gd name="csY0" fmla="*/ 25817 h 43747"/>
                <a:gd name="csX1" fmla="*/ 86785 w 89824"/>
                <a:gd name="csY1" fmla="*/ 34461 h 43747"/>
                <a:gd name="csX2" fmla="*/ 86785 w 89824"/>
                <a:gd name="csY2" fmla="*/ 43104 h 43747"/>
                <a:gd name="csX3" fmla="*/ 0 w 89824"/>
                <a:gd name="csY3" fmla="*/ 42643 h 43747"/>
                <a:gd name="csX4" fmla="*/ 25010 w 89824"/>
                <a:gd name="csY4" fmla="*/ 32962 h 43747"/>
                <a:gd name="csX5" fmla="*/ 43681 w 89824"/>
                <a:gd name="csY5" fmla="*/ 0 h 43747"/>
                <a:gd name="csX6" fmla="*/ 78141 w 89824"/>
                <a:gd name="csY6" fmla="*/ 25817 h 437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824" h="43747">
                  <a:moveTo>
                    <a:pt x="78141" y="25817"/>
                  </a:moveTo>
                  <a:cubicBezTo>
                    <a:pt x="88975" y="18095"/>
                    <a:pt x="93239" y="22128"/>
                    <a:pt x="86785" y="34461"/>
                  </a:cubicBezTo>
                  <a:lnTo>
                    <a:pt x="86785" y="43104"/>
                  </a:lnTo>
                  <a:cubicBezTo>
                    <a:pt x="63043" y="44026"/>
                    <a:pt x="21667" y="44026"/>
                    <a:pt x="0" y="42643"/>
                  </a:cubicBezTo>
                  <a:cubicBezTo>
                    <a:pt x="5647" y="38610"/>
                    <a:pt x="17518" y="34806"/>
                    <a:pt x="25010" y="32962"/>
                  </a:cubicBezTo>
                  <a:lnTo>
                    <a:pt x="43681" y="0"/>
                  </a:lnTo>
                  <a:cubicBezTo>
                    <a:pt x="50942" y="12563"/>
                    <a:pt x="64080" y="22474"/>
                    <a:pt x="78141" y="25817"/>
                  </a:cubicBezTo>
                  <a:close/>
                </a:path>
              </a:pathLst>
            </a:custGeom>
            <a:solidFill>
              <a:srgbClr val="6C3D07"/>
            </a:solidFill>
            <a:ln w="11479" cap="flat">
              <a:noFill/>
              <a:prstDash val="solid"/>
              <a:miter/>
            </a:ln>
          </p:spPr>
          <p:txBody>
            <a:bodyPr/>
            <a:lstStyle/>
            <a:p>
              <a:endParaRPr lang="en-US"/>
            </a:p>
          </p:txBody>
        </p:sp>
        <p:sp>
          <p:nvSpPr>
            <p:cNvPr id="1917" name="Freeform: Shape 1916">
              <a:extLst>
                <a:ext uri="{FF2B5EF4-FFF2-40B4-BE49-F238E27FC236}">
                  <a16:creationId xmlns:a16="http://schemas.microsoft.com/office/drawing/2014/main" id="{A9951199-72F5-6585-6F38-7DB03213C3DD}"/>
                </a:ext>
              </a:extLst>
            </p:cNvPr>
            <p:cNvSpPr/>
            <p:nvPr/>
          </p:nvSpPr>
          <p:spPr>
            <a:xfrm>
              <a:off x="10160458" y="3357903"/>
              <a:ext cx="51748" cy="18035"/>
            </a:xfrm>
            <a:custGeom>
              <a:avLst/>
              <a:gdLst>
                <a:gd name="csX0" fmla="*/ 51748 w 51748"/>
                <a:gd name="csY0" fmla="*/ 18036 h 18035"/>
                <a:gd name="csX1" fmla="*/ 8644 w 51748"/>
                <a:gd name="csY1" fmla="*/ 18036 h 18035"/>
                <a:gd name="csX2" fmla="*/ 0 w 51748"/>
                <a:gd name="csY2" fmla="*/ 9392 h 18035"/>
                <a:gd name="csX3" fmla="*/ 0 w 51748"/>
                <a:gd name="csY3" fmla="*/ 748 h 18035"/>
                <a:gd name="csX4" fmla="*/ 51748 w 51748"/>
                <a:gd name="csY4" fmla="*/ 17921 h 18035"/>
              </a:gdLst>
              <a:ahLst/>
              <a:cxnLst>
                <a:cxn ang="0">
                  <a:pos x="csX0" y="csY0"/>
                </a:cxn>
                <a:cxn ang="0">
                  <a:pos x="csX1" y="csY1"/>
                </a:cxn>
                <a:cxn ang="0">
                  <a:pos x="csX2" y="csY2"/>
                </a:cxn>
                <a:cxn ang="0">
                  <a:pos x="csX3" y="csY3"/>
                </a:cxn>
                <a:cxn ang="0">
                  <a:pos x="csX4" y="csY4"/>
                </a:cxn>
              </a:cxnLst>
              <a:rect l="l" t="t" r="r" b="b"/>
              <a:pathLst>
                <a:path w="51748" h="18035">
                  <a:moveTo>
                    <a:pt x="51748" y="18036"/>
                  </a:moveTo>
                  <a:lnTo>
                    <a:pt x="8644" y="18036"/>
                  </a:lnTo>
                  <a:lnTo>
                    <a:pt x="0" y="9392"/>
                  </a:lnTo>
                  <a:lnTo>
                    <a:pt x="0" y="748"/>
                  </a:lnTo>
                  <a:cubicBezTo>
                    <a:pt x="19939" y="-1672"/>
                    <a:pt x="43565" y="1209"/>
                    <a:pt x="51748" y="17921"/>
                  </a:cubicBezTo>
                  <a:close/>
                </a:path>
              </a:pathLst>
            </a:custGeom>
            <a:solidFill>
              <a:srgbClr val="9D9509"/>
            </a:solidFill>
            <a:ln w="11479" cap="flat">
              <a:noFill/>
              <a:prstDash val="solid"/>
              <a:miter/>
            </a:ln>
          </p:spPr>
          <p:txBody>
            <a:bodyPr/>
            <a:lstStyle/>
            <a:p>
              <a:endParaRPr lang="en-US"/>
            </a:p>
          </p:txBody>
        </p:sp>
        <p:sp>
          <p:nvSpPr>
            <p:cNvPr id="1918" name="Freeform: Shape 1917">
              <a:extLst>
                <a:ext uri="{FF2B5EF4-FFF2-40B4-BE49-F238E27FC236}">
                  <a16:creationId xmlns:a16="http://schemas.microsoft.com/office/drawing/2014/main" id="{E4A35502-9DC5-BDD5-5830-B022B81C104D}"/>
                </a:ext>
              </a:extLst>
            </p:cNvPr>
            <p:cNvSpPr/>
            <p:nvPr/>
          </p:nvSpPr>
          <p:spPr>
            <a:xfrm>
              <a:off x="10560433" y="3368332"/>
              <a:ext cx="75760" cy="77207"/>
            </a:xfrm>
            <a:custGeom>
              <a:avLst/>
              <a:gdLst>
                <a:gd name="csX0" fmla="*/ 75557 w 75760"/>
                <a:gd name="csY0" fmla="*/ 57857 h 77207"/>
                <a:gd name="csX1" fmla="*/ 54466 w 75760"/>
                <a:gd name="csY1" fmla="*/ 61084 h 77207"/>
                <a:gd name="csX2" fmla="*/ 47897 w 75760"/>
                <a:gd name="csY2" fmla="*/ 61891 h 77207"/>
                <a:gd name="csX3" fmla="*/ 4562 w 75760"/>
                <a:gd name="csY3" fmla="*/ 75606 h 77207"/>
                <a:gd name="csX4" fmla="*/ 40405 w 75760"/>
                <a:gd name="csY4" fmla="*/ 25701 h 77207"/>
                <a:gd name="csX5" fmla="*/ 60690 w 75760"/>
                <a:gd name="csY5" fmla="*/ 0 h 77207"/>
                <a:gd name="csX6" fmla="*/ 75557 w 75760"/>
                <a:gd name="csY6" fmla="*/ 57742 h 772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760" h="77207">
                  <a:moveTo>
                    <a:pt x="75557" y="57857"/>
                  </a:moveTo>
                  <a:cubicBezTo>
                    <a:pt x="77632" y="78026"/>
                    <a:pt x="63340" y="76989"/>
                    <a:pt x="54466" y="61084"/>
                  </a:cubicBezTo>
                  <a:cubicBezTo>
                    <a:pt x="54466" y="68691"/>
                    <a:pt x="52161" y="68806"/>
                    <a:pt x="47897" y="61891"/>
                  </a:cubicBezTo>
                  <a:cubicBezTo>
                    <a:pt x="31531" y="75375"/>
                    <a:pt x="17009" y="79985"/>
                    <a:pt x="4562" y="75606"/>
                  </a:cubicBezTo>
                  <a:cubicBezTo>
                    <a:pt x="-7540" y="59009"/>
                    <a:pt x="4446" y="42413"/>
                    <a:pt x="40405" y="25701"/>
                  </a:cubicBezTo>
                  <a:cubicBezTo>
                    <a:pt x="48358" y="20054"/>
                    <a:pt x="57347" y="10027"/>
                    <a:pt x="60690" y="0"/>
                  </a:cubicBezTo>
                  <a:lnTo>
                    <a:pt x="75557" y="57742"/>
                  </a:lnTo>
                  <a:close/>
                </a:path>
              </a:pathLst>
            </a:custGeom>
            <a:solidFill>
              <a:srgbClr val="408C27"/>
            </a:solidFill>
            <a:ln w="11479" cap="flat">
              <a:noFill/>
              <a:prstDash val="solid"/>
              <a:miter/>
            </a:ln>
          </p:spPr>
          <p:txBody>
            <a:bodyPr/>
            <a:lstStyle/>
            <a:p>
              <a:endParaRPr lang="en-US"/>
            </a:p>
          </p:txBody>
        </p:sp>
        <p:sp>
          <p:nvSpPr>
            <p:cNvPr id="1919" name="Freeform: Shape 1918">
              <a:extLst>
                <a:ext uri="{FF2B5EF4-FFF2-40B4-BE49-F238E27FC236}">
                  <a16:creationId xmlns:a16="http://schemas.microsoft.com/office/drawing/2014/main" id="{0A7D11B7-CE2C-D49F-86B0-4EEB58C256C4}"/>
                </a:ext>
              </a:extLst>
            </p:cNvPr>
            <p:cNvSpPr/>
            <p:nvPr/>
          </p:nvSpPr>
          <p:spPr>
            <a:xfrm>
              <a:off x="10604060" y="3426189"/>
              <a:ext cx="49006" cy="33973"/>
            </a:xfrm>
            <a:custGeom>
              <a:avLst/>
              <a:gdLst>
                <a:gd name="csX0" fmla="*/ 31930 w 49006"/>
                <a:gd name="csY0" fmla="*/ 0 h 33973"/>
                <a:gd name="csX1" fmla="*/ 40113 w 49006"/>
                <a:gd name="csY1" fmla="*/ 17749 h 33973"/>
                <a:gd name="csX2" fmla="*/ 30892 w 49006"/>
                <a:gd name="csY2" fmla="*/ 28583 h 33973"/>
                <a:gd name="csX3" fmla="*/ 22018 w 49006"/>
                <a:gd name="csY3" fmla="*/ 28122 h 33973"/>
                <a:gd name="csX4" fmla="*/ 10839 w 49006"/>
                <a:gd name="csY4" fmla="*/ 3227 h 33973"/>
                <a:gd name="csX5" fmla="*/ 31930 w 49006"/>
                <a:gd name="csY5" fmla="*/ 0 h 33973"/>
              </a:gdLst>
              <a:ahLst/>
              <a:cxnLst>
                <a:cxn ang="0">
                  <a:pos x="csX0" y="csY0"/>
                </a:cxn>
                <a:cxn ang="0">
                  <a:pos x="csX1" y="csY1"/>
                </a:cxn>
                <a:cxn ang="0">
                  <a:pos x="csX2" y="csY2"/>
                </a:cxn>
                <a:cxn ang="0">
                  <a:pos x="csX3" y="csY3"/>
                </a:cxn>
                <a:cxn ang="0">
                  <a:pos x="csX4" y="csY4"/>
                </a:cxn>
                <a:cxn ang="0">
                  <a:pos x="csX5" y="csY5"/>
                </a:cxn>
              </a:cxnLst>
              <a:rect l="l" t="t" r="r" b="b"/>
              <a:pathLst>
                <a:path w="49006" h="33973">
                  <a:moveTo>
                    <a:pt x="31930" y="0"/>
                  </a:moveTo>
                  <a:lnTo>
                    <a:pt x="40113" y="17749"/>
                  </a:lnTo>
                  <a:cubicBezTo>
                    <a:pt x="54519" y="23396"/>
                    <a:pt x="51407" y="27084"/>
                    <a:pt x="30892" y="28583"/>
                  </a:cubicBezTo>
                  <a:cubicBezTo>
                    <a:pt x="28011" y="35959"/>
                    <a:pt x="25015" y="35728"/>
                    <a:pt x="22018" y="28122"/>
                  </a:cubicBezTo>
                  <a:cubicBezTo>
                    <a:pt x="-917" y="37572"/>
                    <a:pt x="-8063" y="18440"/>
                    <a:pt x="10839" y="3227"/>
                  </a:cubicBezTo>
                  <a:lnTo>
                    <a:pt x="31930" y="0"/>
                  </a:lnTo>
                  <a:close/>
                </a:path>
              </a:pathLst>
            </a:custGeom>
            <a:solidFill>
              <a:srgbClr val="B19506"/>
            </a:solidFill>
            <a:ln w="11479" cap="flat">
              <a:noFill/>
              <a:prstDash val="solid"/>
              <a:miter/>
            </a:ln>
          </p:spPr>
          <p:txBody>
            <a:bodyPr/>
            <a:lstStyle/>
            <a:p>
              <a:endParaRPr lang="en-US"/>
            </a:p>
          </p:txBody>
        </p:sp>
        <p:sp>
          <p:nvSpPr>
            <p:cNvPr id="1920" name="Freeform: Shape 1919">
              <a:extLst>
                <a:ext uri="{FF2B5EF4-FFF2-40B4-BE49-F238E27FC236}">
                  <a16:creationId xmlns:a16="http://schemas.microsoft.com/office/drawing/2014/main" id="{3A22923F-BB5B-5960-F01A-59DAC4AC4F56}"/>
                </a:ext>
              </a:extLst>
            </p:cNvPr>
            <p:cNvSpPr/>
            <p:nvPr/>
          </p:nvSpPr>
          <p:spPr>
            <a:xfrm>
              <a:off x="10634953" y="3443938"/>
              <a:ext cx="43104" cy="21660"/>
            </a:xfrm>
            <a:custGeom>
              <a:avLst/>
              <a:gdLst>
                <a:gd name="csX0" fmla="*/ 28237 w 43104"/>
                <a:gd name="csY0" fmla="*/ 922 h 21660"/>
                <a:gd name="csX1" fmla="*/ 43105 w 43104"/>
                <a:gd name="csY1" fmla="*/ 18095 h 21660"/>
                <a:gd name="csX2" fmla="*/ 0 w 43104"/>
                <a:gd name="csY2" fmla="*/ 10834 h 21660"/>
                <a:gd name="csX3" fmla="*/ 9220 w 43104"/>
                <a:gd name="csY3" fmla="*/ 0 h 21660"/>
                <a:gd name="csX4" fmla="*/ 28237 w 43104"/>
                <a:gd name="csY4" fmla="*/ 922 h 21660"/>
              </a:gdLst>
              <a:ahLst/>
              <a:cxnLst>
                <a:cxn ang="0">
                  <a:pos x="csX0" y="csY0"/>
                </a:cxn>
                <a:cxn ang="0">
                  <a:pos x="csX1" y="csY1"/>
                </a:cxn>
                <a:cxn ang="0">
                  <a:pos x="csX2" y="csY2"/>
                </a:cxn>
                <a:cxn ang="0">
                  <a:pos x="csX3" y="csY3"/>
                </a:cxn>
                <a:cxn ang="0">
                  <a:pos x="csX4" y="csY4"/>
                </a:cxn>
              </a:cxnLst>
              <a:rect l="l" t="t" r="r" b="b"/>
              <a:pathLst>
                <a:path w="43104" h="21660">
                  <a:moveTo>
                    <a:pt x="28237" y="922"/>
                  </a:moveTo>
                  <a:cubicBezTo>
                    <a:pt x="34115" y="1153"/>
                    <a:pt x="40684" y="13600"/>
                    <a:pt x="43105" y="18095"/>
                  </a:cubicBezTo>
                  <a:cubicBezTo>
                    <a:pt x="32040" y="22935"/>
                    <a:pt x="2766" y="24779"/>
                    <a:pt x="0" y="10834"/>
                  </a:cubicBezTo>
                  <a:lnTo>
                    <a:pt x="9220" y="0"/>
                  </a:lnTo>
                  <a:lnTo>
                    <a:pt x="28237" y="922"/>
                  </a:lnTo>
                  <a:close/>
                </a:path>
              </a:pathLst>
            </a:custGeom>
            <a:solidFill>
              <a:srgbClr val="5D671E"/>
            </a:solidFill>
            <a:ln w="11479" cap="flat">
              <a:noFill/>
              <a:prstDash val="solid"/>
              <a:miter/>
            </a:ln>
          </p:spPr>
          <p:txBody>
            <a:bodyPr/>
            <a:lstStyle/>
            <a:p>
              <a:endParaRPr lang="en-US"/>
            </a:p>
          </p:txBody>
        </p:sp>
        <p:sp>
          <p:nvSpPr>
            <p:cNvPr id="1921" name="Freeform: Shape 1920">
              <a:extLst>
                <a:ext uri="{FF2B5EF4-FFF2-40B4-BE49-F238E27FC236}">
                  <a16:creationId xmlns:a16="http://schemas.microsoft.com/office/drawing/2014/main" id="{2E7D6C15-8556-3038-3C7D-D3DDDCA66A46}"/>
                </a:ext>
              </a:extLst>
            </p:cNvPr>
            <p:cNvSpPr/>
            <p:nvPr/>
          </p:nvSpPr>
          <p:spPr>
            <a:xfrm>
              <a:off x="10886716" y="3788773"/>
              <a:ext cx="81028" cy="91547"/>
            </a:xfrm>
            <a:custGeom>
              <a:avLst/>
              <a:gdLst>
                <a:gd name="csX0" fmla="*/ 58957 w 81028"/>
                <a:gd name="csY0" fmla="*/ 62121 h 91547"/>
                <a:gd name="csX1" fmla="*/ 68523 w 81028"/>
                <a:gd name="csY1" fmla="*/ 77219 h 91547"/>
                <a:gd name="csX2" fmla="*/ 68638 w 81028"/>
                <a:gd name="csY2" fmla="*/ 87131 h 91547"/>
                <a:gd name="csX3" fmla="*/ 49737 w 81028"/>
                <a:gd name="csY3" fmla="*/ 87016 h 91547"/>
                <a:gd name="csX4" fmla="*/ 5941 w 81028"/>
                <a:gd name="csY4" fmla="*/ 45179 h 91547"/>
                <a:gd name="csX5" fmla="*/ 17466 w 81028"/>
                <a:gd name="csY5" fmla="*/ 0 h 91547"/>
                <a:gd name="csX6" fmla="*/ 58957 w 81028"/>
                <a:gd name="csY6" fmla="*/ 62121 h 915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1028" h="91547">
                  <a:moveTo>
                    <a:pt x="58957" y="62121"/>
                  </a:moveTo>
                  <a:lnTo>
                    <a:pt x="68523" y="77219"/>
                  </a:lnTo>
                  <a:cubicBezTo>
                    <a:pt x="85120" y="75375"/>
                    <a:pt x="85235" y="82060"/>
                    <a:pt x="68638" y="87131"/>
                  </a:cubicBezTo>
                  <a:cubicBezTo>
                    <a:pt x="63567" y="87131"/>
                    <a:pt x="54462" y="87246"/>
                    <a:pt x="49737" y="87016"/>
                  </a:cubicBezTo>
                  <a:cubicBezTo>
                    <a:pt x="26687" y="104995"/>
                    <a:pt x="-15611" y="65002"/>
                    <a:pt x="5941" y="45179"/>
                  </a:cubicBezTo>
                  <a:cubicBezTo>
                    <a:pt x="12741" y="36535"/>
                    <a:pt x="18849" y="13139"/>
                    <a:pt x="17466" y="0"/>
                  </a:cubicBezTo>
                  <a:lnTo>
                    <a:pt x="58957" y="62121"/>
                  </a:lnTo>
                  <a:close/>
                </a:path>
              </a:pathLst>
            </a:custGeom>
            <a:solidFill>
              <a:srgbClr val="927C0E"/>
            </a:solidFill>
            <a:ln w="11479" cap="flat">
              <a:noFill/>
              <a:prstDash val="solid"/>
              <a:miter/>
            </a:ln>
          </p:spPr>
          <p:txBody>
            <a:bodyPr/>
            <a:lstStyle/>
            <a:p>
              <a:endParaRPr lang="en-US"/>
            </a:p>
          </p:txBody>
        </p:sp>
        <p:sp>
          <p:nvSpPr>
            <p:cNvPr id="1922" name="Freeform: Shape 1921">
              <a:extLst>
                <a:ext uri="{FF2B5EF4-FFF2-40B4-BE49-F238E27FC236}">
                  <a16:creationId xmlns:a16="http://schemas.microsoft.com/office/drawing/2014/main" id="{979D5FA5-8FDA-FB0D-D3D3-924426630FF1}"/>
                </a:ext>
              </a:extLst>
            </p:cNvPr>
            <p:cNvSpPr/>
            <p:nvPr/>
          </p:nvSpPr>
          <p:spPr>
            <a:xfrm>
              <a:off x="10955239" y="3858732"/>
              <a:ext cx="42989" cy="59816"/>
            </a:xfrm>
            <a:custGeom>
              <a:avLst/>
              <a:gdLst>
                <a:gd name="csX0" fmla="*/ 17518 w 42989"/>
                <a:gd name="csY0" fmla="*/ 59355 h 59816"/>
                <a:gd name="csX1" fmla="*/ 7607 w 42989"/>
                <a:gd name="csY1" fmla="*/ 59816 h 59816"/>
                <a:gd name="csX2" fmla="*/ 115 w 42989"/>
                <a:gd name="csY2" fmla="*/ 17173 h 59816"/>
                <a:gd name="csX3" fmla="*/ 0 w 42989"/>
                <a:gd name="csY3" fmla="*/ 7261 h 59816"/>
                <a:gd name="csX4" fmla="*/ 14637 w 42989"/>
                <a:gd name="csY4" fmla="*/ 0 h 59816"/>
                <a:gd name="csX5" fmla="*/ 42989 w 42989"/>
                <a:gd name="csY5" fmla="*/ 14752 h 59816"/>
                <a:gd name="csX6" fmla="*/ 17518 w 42989"/>
                <a:gd name="csY6" fmla="*/ 59355 h 598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989" h="59816">
                  <a:moveTo>
                    <a:pt x="17518" y="59355"/>
                  </a:moveTo>
                  <a:lnTo>
                    <a:pt x="7607" y="59816"/>
                  </a:lnTo>
                  <a:lnTo>
                    <a:pt x="115" y="17173"/>
                  </a:lnTo>
                  <a:lnTo>
                    <a:pt x="0" y="7261"/>
                  </a:lnTo>
                  <a:lnTo>
                    <a:pt x="14637" y="0"/>
                  </a:lnTo>
                  <a:lnTo>
                    <a:pt x="42989" y="14752"/>
                  </a:lnTo>
                  <a:lnTo>
                    <a:pt x="17518" y="59355"/>
                  </a:lnTo>
                  <a:close/>
                </a:path>
              </a:pathLst>
            </a:custGeom>
            <a:solidFill>
              <a:srgbClr val="3DA94E"/>
            </a:solidFill>
            <a:ln w="11479" cap="flat">
              <a:noFill/>
              <a:prstDash val="solid"/>
              <a:miter/>
            </a:ln>
          </p:spPr>
          <p:txBody>
            <a:bodyPr/>
            <a:lstStyle/>
            <a:p>
              <a:endParaRPr lang="en-US"/>
            </a:p>
          </p:txBody>
        </p:sp>
        <p:sp>
          <p:nvSpPr>
            <p:cNvPr id="1923" name="Freeform: Shape 1922">
              <a:extLst>
                <a:ext uri="{FF2B5EF4-FFF2-40B4-BE49-F238E27FC236}">
                  <a16:creationId xmlns:a16="http://schemas.microsoft.com/office/drawing/2014/main" id="{486E848A-3FEF-213B-ADEA-3A805B3B85BF}"/>
                </a:ext>
              </a:extLst>
            </p:cNvPr>
            <p:cNvSpPr/>
            <p:nvPr/>
          </p:nvSpPr>
          <p:spPr>
            <a:xfrm>
              <a:off x="10562582" y="3451673"/>
              <a:ext cx="126770" cy="119201"/>
            </a:xfrm>
            <a:custGeom>
              <a:avLst/>
              <a:gdLst>
                <a:gd name="csX0" fmla="*/ 115475 w 126770"/>
                <a:gd name="csY0" fmla="*/ 10360 h 119201"/>
                <a:gd name="csX1" fmla="*/ 126770 w 126770"/>
                <a:gd name="csY1" fmla="*/ 18427 h 119201"/>
                <a:gd name="csX2" fmla="*/ 121814 w 126770"/>
                <a:gd name="csY2" fmla="*/ 26725 h 119201"/>
                <a:gd name="csX3" fmla="*/ 64880 w 126770"/>
                <a:gd name="csY3" fmla="*/ 46203 h 119201"/>
                <a:gd name="csX4" fmla="*/ 70757 w 126770"/>
                <a:gd name="csY4" fmla="*/ 77206 h 119201"/>
                <a:gd name="csX5" fmla="*/ 46554 w 126770"/>
                <a:gd name="csY5" fmla="*/ 113626 h 119201"/>
                <a:gd name="csX6" fmla="*/ 37910 w 126770"/>
                <a:gd name="csY6" fmla="*/ 113626 h 119201"/>
                <a:gd name="csX7" fmla="*/ 30073 w 126770"/>
                <a:gd name="csY7" fmla="*/ 81009 h 119201"/>
                <a:gd name="csX8" fmla="*/ 5986 w 126770"/>
                <a:gd name="csY8" fmla="*/ 53234 h 119201"/>
                <a:gd name="csX9" fmla="*/ 5179 w 126770"/>
                <a:gd name="csY9" fmla="*/ 44129 h 119201"/>
                <a:gd name="csX10" fmla="*/ 63727 w 126770"/>
                <a:gd name="csY10" fmla="*/ 2638 h 119201"/>
                <a:gd name="csX11" fmla="*/ 72601 w 126770"/>
                <a:gd name="csY11" fmla="*/ 3099 h 119201"/>
                <a:gd name="csX12" fmla="*/ 115706 w 126770"/>
                <a:gd name="csY12" fmla="*/ 10360 h 119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6770" h="119201">
                  <a:moveTo>
                    <a:pt x="115475" y="10360"/>
                  </a:moveTo>
                  <a:lnTo>
                    <a:pt x="126770" y="18427"/>
                  </a:lnTo>
                  <a:lnTo>
                    <a:pt x="121814" y="26725"/>
                  </a:lnTo>
                  <a:cubicBezTo>
                    <a:pt x="99110" y="16122"/>
                    <a:pt x="73985" y="20041"/>
                    <a:pt x="64880" y="46203"/>
                  </a:cubicBezTo>
                  <a:lnTo>
                    <a:pt x="70757" y="77206"/>
                  </a:lnTo>
                  <a:cubicBezTo>
                    <a:pt x="64534" y="87925"/>
                    <a:pt x="56466" y="100026"/>
                    <a:pt x="46554" y="113626"/>
                  </a:cubicBezTo>
                  <a:cubicBezTo>
                    <a:pt x="44134" y="121117"/>
                    <a:pt x="41253" y="121002"/>
                    <a:pt x="37910" y="113626"/>
                  </a:cubicBezTo>
                  <a:cubicBezTo>
                    <a:pt x="13477" y="119619"/>
                    <a:pt x="7830" y="91958"/>
                    <a:pt x="30073" y="81009"/>
                  </a:cubicBezTo>
                  <a:cubicBezTo>
                    <a:pt x="18663" y="75708"/>
                    <a:pt x="10596" y="66488"/>
                    <a:pt x="5986" y="53234"/>
                  </a:cubicBezTo>
                  <a:cubicBezTo>
                    <a:pt x="-1736" y="51274"/>
                    <a:pt x="-1967" y="48278"/>
                    <a:pt x="5179" y="44129"/>
                  </a:cubicBezTo>
                  <a:cubicBezTo>
                    <a:pt x="-12685" y="25458"/>
                    <a:pt x="48398" y="-9925"/>
                    <a:pt x="63727" y="2638"/>
                  </a:cubicBezTo>
                  <a:lnTo>
                    <a:pt x="72601" y="3099"/>
                  </a:lnTo>
                  <a:lnTo>
                    <a:pt x="115706" y="10360"/>
                  </a:lnTo>
                  <a:close/>
                </a:path>
              </a:pathLst>
            </a:custGeom>
            <a:solidFill>
              <a:srgbClr val="26A652"/>
            </a:solidFill>
            <a:ln w="11479" cap="flat">
              <a:noFill/>
              <a:prstDash val="solid"/>
              <a:miter/>
            </a:ln>
          </p:spPr>
          <p:txBody>
            <a:bodyPr/>
            <a:lstStyle/>
            <a:p>
              <a:endParaRPr lang="en-US"/>
            </a:p>
          </p:txBody>
        </p:sp>
        <p:sp>
          <p:nvSpPr>
            <p:cNvPr id="1924" name="Freeform: Shape 1923">
              <a:extLst>
                <a:ext uri="{FF2B5EF4-FFF2-40B4-BE49-F238E27FC236}">
                  <a16:creationId xmlns:a16="http://schemas.microsoft.com/office/drawing/2014/main" id="{1A50E105-D4A5-F3D0-1339-2A43C49C3422}"/>
                </a:ext>
              </a:extLst>
            </p:cNvPr>
            <p:cNvSpPr/>
            <p:nvPr/>
          </p:nvSpPr>
          <p:spPr>
            <a:xfrm>
              <a:off x="10661087" y="3523655"/>
              <a:ext cx="35410" cy="50066"/>
            </a:xfrm>
            <a:custGeom>
              <a:avLst/>
              <a:gdLst>
                <a:gd name="csX0" fmla="*/ 9594 w 35410"/>
                <a:gd name="csY0" fmla="*/ 50057 h 50066"/>
                <a:gd name="csX1" fmla="*/ 8441 w 35410"/>
                <a:gd name="csY1" fmla="*/ 33230 h 50066"/>
                <a:gd name="csX2" fmla="*/ 12705 w 35410"/>
                <a:gd name="csY2" fmla="*/ 152 h 50066"/>
                <a:gd name="csX3" fmla="*/ 35410 w 35410"/>
                <a:gd name="csY3" fmla="*/ 29311 h 50066"/>
                <a:gd name="csX4" fmla="*/ 9709 w 35410"/>
                <a:gd name="csY4" fmla="*/ 50057 h 50066"/>
              </a:gdLst>
              <a:ahLst/>
              <a:cxnLst>
                <a:cxn ang="0">
                  <a:pos x="csX0" y="csY0"/>
                </a:cxn>
                <a:cxn ang="0">
                  <a:pos x="csX1" y="csY1"/>
                </a:cxn>
                <a:cxn ang="0">
                  <a:pos x="csX2" y="csY2"/>
                </a:cxn>
                <a:cxn ang="0">
                  <a:pos x="csX3" y="csY3"/>
                </a:cxn>
                <a:cxn ang="0">
                  <a:pos x="csX4" y="csY4"/>
                </a:cxn>
              </a:cxnLst>
              <a:rect l="l" t="t" r="r" b="b"/>
              <a:pathLst>
                <a:path w="35410" h="50066">
                  <a:moveTo>
                    <a:pt x="9594" y="50057"/>
                  </a:moveTo>
                  <a:cubicBezTo>
                    <a:pt x="-1356" y="48097"/>
                    <a:pt x="-4467" y="35996"/>
                    <a:pt x="8441" y="33230"/>
                  </a:cubicBezTo>
                  <a:lnTo>
                    <a:pt x="12705" y="152"/>
                  </a:lnTo>
                  <a:cubicBezTo>
                    <a:pt x="21926" y="-1922"/>
                    <a:pt x="35295" y="17671"/>
                    <a:pt x="35410" y="29311"/>
                  </a:cubicBezTo>
                  <a:cubicBezTo>
                    <a:pt x="35410" y="41643"/>
                    <a:pt x="23424" y="50402"/>
                    <a:pt x="9709" y="50057"/>
                  </a:cubicBezTo>
                  <a:close/>
                </a:path>
              </a:pathLst>
            </a:custGeom>
            <a:solidFill>
              <a:srgbClr val="3AA949"/>
            </a:solidFill>
            <a:ln w="11479" cap="flat">
              <a:noFill/>
              <a:prstDash val="solid"/>
              <a:miter/>
            </a:ln>
          </p:spPr>
          <p:txBody>
            <a:bodyPr/>
            <a:lstStyle/>
            <a:p>
              <a:endParaRPr lang="en-US"/>
            </a:p>
          </p:txBody>
        </p:sp>
        <p:sp>
          <p:nvSpPr>
            <p:cNvPr id="1925" name="Freeform: Shape 1924">
              <a:extLst>
                <a:ext uri="{FF2B5EF4-FFF2-40B4-BE49-F238E27FC236}">
                  <a16:creationId xmlns:a16="http://schemas.microsoft.com/office/drawing/2014/main" id="{7A0F5F69-1387-0FF2-4568-8726333B2E83}"/>
                </a:ext>
              </a:extLst>
            </p:cNvPr>
            <p:cNvSpPr/>
            <p:nvPr/>
          </p:nvSpPr>
          <p:spPr>
            <a:xfrm>
              <a:off x="10627334" y="3472707"/>
              <a:ext cx="77016" cy="41073"/>
            </a:xfrm>
            <a:custGeom>
              <a:avLst/>
              <a:gdLst>
                <a:gd name="csX0" fmla="*/ 76655 w 77016"/>
                <a:gd name="csY0" fmla="*/ 41074 h 41073"/>
                <a:gd name="csX1" fmla="*/ 10154 w 77016"/>
                <a:gd name="csY1" fmla="*/ 21942 h 41073"/>
                <a:gd name="csX2" fmla="*/ 934 w 77016"/>
                <a:gd name="csY2" fmla="*/ 10301 h 41073"/>
                <a:gd name="csX3" fmla="*/ 76655 w 77016"/>
                <a:gd name="csY3" fmla="*/ 41074 h 41073"/>
              </a:gdLst>
              <a:ahLst/>
              <a:cxnLst>
                <a:cxn ang="0">
                  <a:pos x="csX0" y="csY0"/>
                </a:cxn>
                <a:cxn ang="0">
                  <a:pos x="csX1" y="csY1"/>
                </a:cxn>
                <a:cxn ang="0">
                  <a:pos x="csX2" y="csY2"/>
                </a:cxn>
                <a:cxn ang="0">
                  <a:pos x="csX3" y="csY3"/>
                </a:cxn>
              </a:cxnLst>
              <a:rect l="l" t="t" r="r" b="b"/>
              <a:pathLst>
                <a:path w="77016" h="41073">
                  <a:moveTo>
                    <a:pt x="76655" y="41074"/>
                  </a:moveTo>
                  <a:cubicBezTo>
                    <a:pt x="61441" y="32430"/>
                    <a:pt x="27903" y="21942"/>
                    <a:pt x="10154" y="21942"/>
                  </a:cubicBezTo>
                  <a:cubicBezTo>
                    <a:pt x="2893" y="21366"/>
                    <a:pt x="-2178" y="16294"/>
                    <a:pt x="934" y="10301"/>
                  </a:cubicBezTo>
                  <a:cubicBezTo>
                    <a:pt x="12459" y="-11597"/>
                    <a:pt x="82648" y="2695"/>
                    <a:pt x="76655" y="41074"/>
                  </a:cubicBezTo>
                  <a:close/>
                </a:path>
              </a:pathLst>
            </a:custGeom>
            <a:solidFill>
              <a:srgbClr val="4DB279"/>
            </a:solidFill>
            <a:ln w="11479" cap="flat">
              <a:noFill/>
              <a:prstDash val="solid"/>
              <a:miter/>
            </a:ln>
          </p:spPr>
          <p:txBody>
            <a:bodyPr/>
            <a:lstStyle/>
            <a:p>
              <a:endParaRPr lang="en-US"/>
            </a:p>
          </p:txBody>
        </p:sp>
        <p:sp>
          <p:nvSpPr>
            <p:cNvPr id="1926" name="Freeform: Shape 1925">
              <a:extLst>
                <a:ext uri="{FF2B5EF4-FFF2-40B4-BE49-F238E27FC236}">
                  <a16:creationId xmlns:a16="http://schemas.microsoft.com/office/drawing/2014/main" id="{61EE0C13-B007-7CAA-5DEF-DF82823DAFF6}"/>
                </a:ext>
              </a:extLst>
            </p:cNvPr>
            <p:cNvSpPr/>
            <p:nvPr/>
          </p:nvSpPr>
          <p:spPr>
            <a:xfrm>
              <a:off x="10633602" y="3569172"/>
              <a:ext cx="60474" cy="52064"/>
            </a:xfrm>
            <a:custGeom>
              <a:avLst/>
              <a:gdLst>
                <a:gd name="csX0" fmla="*/ 60475 w 60474"/>
                <a:gd name="csY0" fmla="*/ 45339 h 52064"/>
                <a:gd name="csX1" fmla="*/ 27167 w 60474"/>
                <a:gd name="csY1" fmla="*/ 47990 h 52064"/>
                <a:gd name="csX2" fmla="*/ 1235 w 60474"/>
                <a:gd name="csY2" fmla="*/ 30241 h 52064"/>
                <a:gd name="csX3" fmla="*/ 6882 w 60474"/>
                <a:gd name="csY3" fmla="*/ 13069 h 52064"/>
                <a:gd name="csX4" fmla="*/ 27513 w 60474"/>
                <a:gd name="csY4" fmla="*/ 6384 h 52064"/>
                <a:gd name="csX5" fmla="*/ 36963 w 60474"/>
                <a:gd name="csY5" fmla="*/ 4655 h 52064"/>
                <a:gd name="csX6" fmla="*/ 60475 w 60474"/>
                <a:gd name="csY6" fmla="*/ 45455 h 520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474" h="52064">
                  <a:moveTo>
                    <a:pt x="60475" y="45339"/>
                  </a:moveTo>
                  <a:cubicBezTo>
                    <a:pt x="58746" y="56404"/>
                    <a:pt x="38462" y="51217"/>
                    <a:pt x="27167" y="47990"/>
                  </a:cubicBezTo>
                  <a:cubicBezTo>
                    <a:pt x="20828" y="57556"/>
                    <a:pt x="-6026" y="43150"/>
                    <a:pt x="1235" y="30241"/>
                  </a:cubicBezTo>
                  <a:lnTo>
                    <a:pt x="6882" y="13069"/>
                  </a:lnTo>
                  <a:cubicBezTo>
                    <a:pt x="9764" y="19869"/>
                    <a:pt x="16679" y="17564"/>
                    <a:pt x="27513" y="6384"/>
                  </a:cubicBezTo>
                  <a:cubicBezTo>
                    <a:pt x="28896" y="-1568"/>
                    <a:pt x="32008" y="-2029"/>
                    <a:pt x="36963" y="4655"/>
                  </a:cubicBezTo>
                  <a:lnTo>
                    <a:pt x="60475" y="45455"/>
                  </a:lnTo>
                  <a:close/>
                </a:path>
              </a:pathLst>
            </a:custGeom>
            <a:solidFill>
              <a:srgbClr val="AEB80F"/>
            </a:solidFill>
            <a:ln w="11479" cap="flat">
              <a:noFill/>
              <a:prstDash val="solid"/>
              <a:miter/>
            </a:ln>
          </p:spPr>
          <p:txBody>
            <a:bodyPr/>
            <a:lstStyle/>
            <a:p>
              <a:endParaRPr lang="en-US"/>
            </a:p>
          </p:txBody>
        </p:sp>
        <p:sp>
          <p:nvSpPr>
            <p:cNvPr id="1927" name="Freeform: Shape 1926">
              <a:extLst>
                <a:ext uri="{FF2B5EF4-FFF2-40B4-BE49-F238E27FC236}">
                  <a16:creationId xmlns:a16="http://schemas.microsoft.com/office/drawing/2014/main" id="{D831468D-DC77-E328-0C03-4FBF201C02F6}"/>
                </a:ext>
              </a:extLst>
            </p:cNvPr>
            <p:cNvSpPr/>
            <p:nvPr/>
          </p:nvSpPr>
          <p:spPr>
            <a:xfrm>
              <a:off x="10616653" y="3469644"/>
              <a:ext cx="98630" cy="52434"/>
            </a:xfrm>
            <a:custGeom>
              <a:avLst/>
              <a:gdLst>
                <a:gd name="csX0" fmla="*/ 72698 w 98630"/>
                <a:gd name="csY0" fmla="*/ 571 h 52434"/>
                <a:gd name="csX1" fmla="*/ 98630 w 98630"/>
                <a:gd name="csY1" fmla="*/ 52435 h 52434"/>
                <a:gd name="csX2" fmla="*/ 87336 w 98630"/>
                <a:gd name="csY2" fmla="*/ 44021 h 52434"/>
                <a:gd name="csX3" fmla="*/ 56909 w 98630"/>
                <a:gd name="csY3" fmla="*/ 8869 h 52434"/>
                <a:gd name="csX4" fmla="*/ 20835 w 98630"/>
                <a:gd name="csY4" fmla="*/ 24889 h 52434"/>
                <a:gd name="csX5" fmla="*/ 10693 w 98630"/>
                <a:gd name="csY5" fmla="*/ 28347 h 52434"/>
                <a:gd name="csX6" fmla="*/ 896 w 98630"/>
                <a:gd name="csY6" fmla="*/ 14171 h 52434"/>
                <a:gd name="csX7" fmla="*/ 72583 w 98630"/>
                <a:gd name="csY7" fmla="*/ 456 h 524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8630" h="52434">
                  <a:moveTo>
                    <a:pt x="72698" y="571"/>
                  </a:moveTo>
                  <a:cubicBezTo>
                    <a:pt x="83071" y="17513"/>
                    <a:pt x="92522" y="35147"/>
                    <a:pt x="98630" y="52435"/>
                  </a:cubicBezTo>
                  <a:cubicBezTo>
                    <a:pt x="95634" y="50245"/>
                    <a:pt x="90332" y="45865"/>
                    <a:pt x="87336" y="44021"/>
                  </a:cubicBezTo>
                  <a:cubicBezTo>
                    <a:pt x="79153" y="31113"/>
                    <a:pt x="67512" y="14862"/>
                    <a:pt x="56909" y="8869"/>
                  </a:cubicBezTo>
                  <a:cubicBezTo>
                    <a:pt x="46997" y="3222"/>
                    <a:pt x="15418" y="10713"/>
                    <a:pt x="20835" y="24889"/>
                  </a:cubicBezTo>
                  <a:lnTo>
                    <a:pt x="10693" y="28347"/>
                  </a:lnTo>
                  <a:lnTo>
                    <a:pt x="896" y="14171"/>
                  </a:lnTo>
                  <a:cubicBezTo>
                    <a:pt x="-9131" y="-351"/>
                    <a:pt x="68204" y="-812"/>
                    <a:pt x="72583" y="456"/>
                  </a:cubicBezTo>
                  <a:close/>
                </a:path>
              </a:pathLst>
            </a:custGeom>
            <a:solidFill>
              <a:srgbClr val="2EAA6E"/>
            </a:solidFill>
            <a:ln w="11479" cap="flat">
              <a:noFill/>
              <a:prstDash val="solid"/>
              <a:miter/>
            </a:ln>
          </p:spPr>
          <p:txBody>
            <a:bodyPr/>
            <a:lstStyle/>
            <a:p>
              <a:endParaRPr lang="en-US"/>
            </a:p>
          </p:txBody>
        </p:sp>
        <p:sp>
          <p:nvSpPr>
            <p:cNvPr id="1928" name="Freeform: Shape 1927">
              <a:extLst>
                <a:ext uri="{FF2B5EF4-FFF2-40B4-BE49-F238E27FC236}">
                  <a16:creationId xmlns:a16="http://schemas.microsoft.com/office/drawing/2014/main" id="{BB62E494-A5FF-D982-E39A-470D45079625}"/>
                </a:ext>
              </a:extLst>
            </p:cNvPr>
            <p:cNvSpPr/>
            <p:nvPr/>
          </p:nvSpPr>
          <p:spPr>
            <a:xfrm>
              <a:off x="10622647" y="3528688"/>
              <a:ext cx="47918" cy="50680"/>
            </a:xfrm>
            <a:custGeom>
              <a:avLst/>
              <a:gdLst>
                <a:gd name="csX0" fmla="*/ 46766 w 47918"/>
                <a:gd name="csY0" fmla="*/ 28082 h 50680"/>
                <a:gd name="csX1" fmla="*/ 47919 w 47918"/>
                <a:gd name="csY1" fmla="*/ 44909 h 50680"/>
                <a:gd name="csX2" fmla="*/ 38468 w 47918"/>
                <a:gd name="csY2" fmla="*/ 46638 h 50680"/>
                <a:gd name="csX3" fmla="*/ 29478 w 47918"/>
                <a:gd name="csY3" fmla="*/ 36611 h 50680"/>
                <a:gd name="csX4" fmla="*/ 20835 w 47918"/>
                <a:gd name="csY4" fmla="*/ 19439 h 50680"/>
                <a:gd name="csX5" fmla="*/ 12191 w 47918"/>
                <a:gd name="csY5" fmla="*/ 19439 h 50680"/>
                <a:gd name="csX6" fmla="*/ 10462 w 47918"/>
                <a:gd name="csY6" fmla="*/ 191 h 50680"/>
                <a:gd name="csX7" fmla="*/ 46651 w 47918"/>
                <a:gd name="csY7" fmla="*/ 27967 h 506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918" h="50680">
                  <a:moveTo>
                    <a:pt x="46766" y="28082"/>
                  </a:moveTo>
                  <a:lnTo>
                    <a:pt x="47919" y="44909"/>
                  </a:lnTo>
                  <a:lnTo>
                    <a:pt x="38468" y="46638"/>
                  </a:lnTo>
                  <a:cubicBezTo>
                    <a:pt x="31092" y="54360"/>
                    <a:pt x="28095" y="51018"/>
                    <a:pt x="29478" y="36611"/>
                  </a:cubicBezTo>
                  <a:cubicBezTo>
                    <a:pt x="26482" y="29120"/>
                    <a:pt x="23601" y="23472"/>
                    <a:pt x="20835" y="19439"/>
                  </a:cubicBezTo>
                  <a:cubicBezTo>
                    <a:pt x="18414" y="26238"/>
                    <a:pt x="15533" y="26123"/>
                    <a:pt x="12191" y="19439"/>
                  </a:cubicBezTo>
                  <a:cubicBezTo>
                    <a:pt x="-4175" y="22896"/>
                    <a:pt x="-3368" y="7107"/>
                    <a:pt x="10462" y="191"/>
                  </a:cubicBezTo>
                  <a:cubicBezTo>
                    <a:pt x="22333" y="-1998"/>
                    <a:pt x="45729" y="15059"/>
                    <a:pt x="46651" y="27967"/>
                  </a:cubicBezTo>
                  <a:close/>
                </a:path>
              </a:pathLst>
            </a:custGeom>
            <a:solidFill>
              <a:srgbClr val="98C23C"/>
            </a:solidFill>
            <a:ln w="11479" cap="flat">
              <a:noFill/>
              <a:prstDash val="solid"/>
              <a:miter/>
            </a:ln>
          </p:spPr>
          <p:txBody>
            <a:bodyPr/>
            <a:lstStyle/>
            <a:p>
              <a:endParaRPr lang="en-US"/>
            </a:p>
          </p:txBody>
        </p:sp>
        <p:sp>
          <p:nvSpPr>
            <p:cNvPr id="1929" name="Freeform: Shape 1928">
              <a:extLst>
                <a:ext uri="{FF2B5EF4-FFF2-40B4-BE49-F238E27FC236}">
                  <a16:creationId xmlns:a16="http://schemas.microsoft.com/office/drawing/2014/main" id="{3E5B5C40-EB56-1FA3-A676-7F0829C7BCD8}"/>
                </a:ext>
              </a:extLst>
            </p:cNvPr>
            <p:cNvSpPr/>
            <p:nvPr/>
          </p:nvSpPr>
          <p:spPr>
            <a:xfrm>
              <a:off x="10660457" y="3614396"/>
              <a:ext cx="52060" cy="15687"/>
            </a:xfrm>
            <a:custGeom>
              <a:avLst/>
              <a:gdLst>
                <a:gd name="csX0" fmla="*/ 33620 w 52060"/>
                <a:gd name="csY0" fmla="*/ 115 h 15687"/>
                <a:gd name="csX1" fmla="*/ 52060 w 52060"/>
                <a:gd name="csY1" fmla="*/ 2420 h 15687"/>
                <a:gd name="csX2" fmla="*/ 52060 w 52060"/>
                <a:gd name="csY2" fmla="*/ 11295 h 15687"/>
                <a:gd name="csX3" fmla="*/ 17485 w 52060"/>
                <a:gd name="csY3" fmla="*/ 11295 h 15687"/>
                <a:gd name="csX4" fmla="*/ 197 w 52060"/>
                <a:gd name="csY4" fmla="*/ 2651 h 15687"/>
                <a:gd name="csX5" fmla="*/ 33505 w 52060"/>
                <a:gd name="csY5" fmla="*/ 0 h 15687"/>
              </a:gdLst>
              <a:ahLst/>
              <a:cxnLst>
                <a:cxn ang="0">
                  <a:pos x="csX0" y="csY0"/>
                </a:cxn>
                <a:cxn ang="0">
                  <a:pos x="csX1" y="csY1"/>
                </a:cxn>
                <a:cxn ang="0">
                  <a:pos x="csX2" y="csY2"/>
                </a:cxn>
                <a:cxn ang="0">
                  <a:pos x="csX3" y="csY3"/>
                </a:cxn>
                <a:cxn ang="0">
                  <a:pos x="csX4" y="csY4"/>
                </a:cxn>
                <a:cxn ang="0">
                  <a:pos x="csX5" y="csY5"/>
                </a:cxn>
              </a:cxnLst>
              <a:rect l="l" t="t" r="r" b="b"/>
              <a:pathLst>
                <a:path w="52060" h="15687">
                  <a:moveTo>
                    <a:pt x="33620" y="115"/>
                  </a:moveTo>
                  <a:cubicBezTo>
                    <a:pt x="38230" y="-230"/>
                    <a:pt x="47450" y="2305"/>
                    <a:pt x="52060" y="2420"/>
                  </a:cubicBezTo>
                  <a:lnTo>
                    <a:pt x="52060" y="11295"/>
                  </a:lnTo>
                  <a:cubicBezTo>
                    <a:pt x="41112" y="14983"/>
                    <a:pt x="25898" y="18786"/>
                    <a:pt x="17485" y="11295"/>
                  </a:cubicBezTo>
                  <a:cubicBezTo>
                    <a:pt x="9878" y="20515"/>
                    <a:pt x="-1647" y="14061"/>
                    <a:pt x="197" y="2651"/>
                  </a:cubicBezTo>
                  <a:lnTo>
                    <a:pt x="33505" y="0"/>
                  </a:lnTo>
                  <a:close/>
                </a:path>
              </a:pathLst>
            </a:custGeom>
            <a:solidFill>
              <a:srgbClr val="718C17"/>
            </a:solidFill>
            <a:ln w="11479" cap="flat">
              <a:noFill/>
              <a:prstDash val="solid"/>
              <a:miter/>
            </a:ln>
          </p:spPr>
          <p:txBody>
            <a:bodyPr/>
            <a:lstStyle/>
            <a:p>
              <a:endParaRPr lang="en-US"/>
            </a:p>
          </p:txBody>
        </p:sp>
        <p:sp>
          <p:nvSpPr>
            <p:cNvPr id="1930" name="Freeform: Shape 1929">
              <a:extLst>
                <a:ext uri="{FF2B5EF4-FFF2-40B4-BE49-F238E27FC236}">
                  <a16:creationId xmlns:a16="http://schemas.microsoft.com/office/drawing/2014/main" id="{32ACD3BC-64C0-79F0-786B-2BCAD04EC872}"/>
                </a:ext>
              </a:extLst>
            </p:cNvPr>
            <p:cNvSpPr/>
            <p:nvPr/>
          </p:nvSpPr>
          <p:spPr>
            <a:xfrm>
              <a:off x="10669004" y="3637327"/>
              <a:ext cx="108483" cy="57604"/>
            </a:xfrm>
            <a:custGeom>
              <a:avLst/>
              <a:gdLst>
                <a:gd name="csX0" fmla="*/ 104597 w 108483"/>
                <a:gd name="csY0" fmla="*/ 5191 h 57604"/>
                <a:gd name="csX1" fmla="*/ 74286 w 108483"/>
                <a:gd name="csY1" fmla="*/ 33543 h 57604"/>
                <a:gd name="csX2" fmla="*/ 3290 w 108483"/>
                <a:gd name="csY2" fmla="*/ 25245 h 57604"/>
                <a:gd name="csX3" fmla="*/ 26456 w 108483"/>
                <a:gd name="csY3" fmla="*/ 14181 h 57604"/>
                <a:gd name="csX4" fmla="*/ 63222 w 108483"/>
                <a:gd name="csY4" fmla="*/ 11184 h 57604"/>
                <a:gd name="csX5" fmla="*/ 80048 w 108483"/>
                <a:gd name="csY5" fmla="*/ 6920 h 57604"/>
                <a:gd name="csX6" fmla="*/ 104712 w 108483"/>
                <a:gd name="csY6" fmla="*/ 5191 h 576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8483" h="57604">
                  <a:moveTo>
                    <a:pt x="104597" y="5191"/>
                  </a:moveTo>
                  <a:cubicBezTo>
                    <a:pt x="114855" y="21557"/>
                    <a:pt x="104828" y="31008"/>
                    <a:pt x="74286" y="33543"/>
                  </a:cubicBezTo>
                  <a:cubicBezTo>
                    <a:pt x="53540" y="71461"/>
                    <a:pt x="21731" y="61434"/>
                    <a:pt x="3290" y="25245"/>
                  </a:cubicBezTo>
                  <a:cubicBezTo>
                    <a:pt x="-5123" y="10377"/>
                    <a:pt x="2599" y="6689"/>
                    <a:pt x="26456" y="14181"/>
                  </a:cubicBezTo>
                  <a:cubicBezTo>
                    <a:pt x="28761" y="-802"/>
                    <a:pt x="59533" y="-7026"/>
                    <a:pt x="63222" y="11184"/>
                  </a:cubicBezTo>
                  <a:cubicBezTo>
                    <a:pt x="67486" y="10838"/>
                    <a:pt x="75669" y="7611"/>
                    <a:pt x="80048" y="6920"/>
                  </a:cubicBezTo>
                  <a:cubicBezTo>
                    <a:pt x="86157" y="5998"/>
                    <a:pt x="98489" y="4730"/>
                    <a:pt x="104712" y="5191"/>
                  </a:cubicBezTo>
                  <a:close/>
                </a:path>
              </a:pathLst>
            </a:custGeom>
            <a:solidFill>
              <a:srgbClr val="37A862"/>
            </a:solidFill>
            <a:ln w="11479" cap="flat">
              <a:noFill/>
              <a:prstDash val="solid"/>
              <a:miter/>
            </a:ln>
          </p:spPr>
          <p:txBody>
            <a:bodyPr/>
            <a:lstStyle/>
            <a:p>
              <a:endParaRPr lang="en-US"/>
            </a:p>
          </p:txBody>
        </p:sp>
        <p:sp>
          <p:nvSpPr>
            <p:cNvPr id="1931" name="Freeform: Shape 1930">
              <a:extLst>
                <a:ext uri="{FF2B5EF4-FFF2-40B4-BE49-F238E27FC236}">
                  <a16:creationId xmlns:a16="http://schemas.microsoft.com/office/drawing/2014/main" id="{64E71BB5-621E-2305-BAD4-A7EB2C10ADE8}"/>
                </a:ext>
              </a:extLst>
            </p:cNvPr>
            <p:cNvSpPr/>
            <p:nvPr/>
          </p:nvSpPr>
          <p:spPr>
            <a:xfrm>
              <a:off x="10674988" y="3623895"/>
              <a:ext cx="61138" cy="28644"/>
            </a:xfrm>
            <a:custGeom>
              <a:avLst/>
              <a:gdLst>
                <a:gd name="csX0" fmla="*/ 57122 w 61138"/>
                <a:gd name="csY0" fmla="*/ 24616 h 28644"/>
                <a:gd name="csX1" fmla="*/ 20357 w 61138"/>
                <a:gd name="csY1" fmla="*/ 27613 h 28644"/>
                <a:gd name="csX2" fmla="*/ 3069 w 61138"/>
                <a:gd name="csY2" fmla="*/ 18969 h 28644"/>
                <a:gd name="csX3" fmla="*/ 3069 w 61138"/>
                <a:gd name="csY3" fmla="*/ 10325 h 28644"/>
                <a:gd name="csX4" fmla="*/ 46173 w 61138"/>
                <a:gd name="csY4" fmla="*/ 644 h 28644"/>
                <a:gd name="csX5" fmla="*/ 61041 w 61138"/>
                <a:gd name="csY5" fmla="*/ 8827 h 28644"/>
                <a:gd name="csX6" fmla="*/ 57122 w 61138"/>
                <a:gd name="csY6" fmla="*/ 24501 h 286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138" h="28644">
                  <a:moveTo>
                    <a:pt x="57122" y="24616"/>
                  </a:moveTo>
                  <a:lnTo>
                    <a:pt x="20357" y="27613"/>
                  </a:lnTo>
                  <a:cubicBezTo>
                    <a:pt x="4221" y="30379"/>
                    <a:pt x="-1541" y="27613"/>
                    <a:pt x="3069" y="18969"/>
                  </a:cubicBezTo>
                  <a:cubicBezTo>
                    <a:pt x="-1080" y="16318"/>
                    <a:pt x="-965" y="13437"/>
                    <a:pt x="3069" y="10325"/>
                  </a:cubicBezTo>
                  <a:cubicBezTo>
                    <a:pt x="16553" y="5715"/>
                    <a:pt x="30960" y="2488"/>
                    <a:pt x="46173" y="644"/>
                  </a:cubicBezTo>
                  <a:cubicBezTo>
                    <a:pt x="50899" y="-1892"/>
                    <a:pt x="62309" y="3525"/>
                    <a:pt x="61041" y="8827"/>
                  </a:cubicBezTo>
                  <a:lnTo>
                    <a:pt x="57122" y="24501"/>
                  </a:lnTo>
                  <a:close/>
                </a:path>
              </a:pathLst>
            </a:custGeom>
            <a:solidFill>
              <a:srgbClr val="22601D"/>
            </a:solidFill>
            <a:ln w="11479" cap="flat">
              <a:noFill/>
              <a:prstDash val="solid"/>
              <a:miter/>
            </a:ln>
          </p:spPr>
          <p:txBody>
            <a:bodyPr/>
            <a:lstStyle/>
            <a:p>
              <a:endParaRPr lang="en-US"/>
            </a:p>
          </p:txBody>
        </p:sp>
        <p:sp>
          <p:nvSpPr>
            <p:cNvPr id="1932" name="Freeform: Shape 1931">
              <a:extLst>
                <a:ext uri="{FF2B5EF4-FFF2-40B4-BE49-F238E27FC236}">
                  <a16:creationId xmlns:a16="http://schemas.microsoft.com/office/drawing/2014/main" id="{709DE8F3-3AF4-B064-D254-9BB1888A754C}"/>
                </a:ext>
              </a:extLst>
            </p:cNvPr>
            <p:cNvSpPr/>
            <p:nvPr/>
          </p:nvSpPr>
          <p:spPr>
            <a:xfrm>
              <a:off x="10672482" y="3624654"/>
              <a:ext cx="48679" cy="9681"/>
            </a:xfrm>
            <a:custGeom>
              <a:avLst/>
              <a:gdLst>
                <a:gd name="csX0" fmla="*/ 40151 w 48679"/>
                <a:gd name="csY0" fmla="*/ 1037 h 9681"/>
                <a:gd name="csX1" fmla="*/ 48680 w 48679"/>
                <a:gd name="csY1" fmla="*/ 0 h 9681"/>
                <a:gd name="csX2" fmla="*/ 5575 w 48679"/>
                <a:gd name="csY2" fmla="*/ 9681 h 9681"/>
                <a:gd name="csX3" fmla="*/ 5575 w 48679"/>
                <a:gd name="csY3" fmla="*/ 1037 h 9681"/>
                <a:gd name="csX4" fmla="*/ 40036 w 48679"/>
                <a:gd name="csY4" fmla="*/ 1037 h 9681"/>
              </a:gdLst>
              <a:ahLst/>
              <a:cxnLst>
                <a:cxn ang="0">
                  <a:pos x="csX0" y="csY0"/>
                </a:cxn>
                <a:cxn ang="0">
                  <a:pos x="csX1" y="csY1"/>
                </a:cxn>
                <a:cxn ang="0">
                  <a:pos x="csX2" y="csY2"/>
                </a:cxn>
                <a:cxn ang="0">
                  <a:pos x="csX3" y="csY3"/>
                </a:cxn>
                <a:cxn ang="0">
                  <a:pos x="csX4" y="csY4"/>
                </a:cxn>
              </a:cxnLst>
              <a:rect l="l" t="t" r="r" b="b"/>
              <a:pathLst>
                <a:path w="48679" h="9681">
                  <a:moveTo>
                    <a:pt x="40151" y="1037"/>
                  </a:moveTo>
                  <a:cubicBezTo>
                    <a:pt x="42341" y="1037"/>
                    <a:pt x="46029" y="461"/>
                    <a:pt x="48680" y="0"/>
                  </a:cubicBezTo>
                  <a:cubicBezTo>
                    <a:pt x="37616" y="5993"/>
                    <a:pt x="19636" y="9681"/>
                    <a:pt x="5575" y="9681"/>
                  </a:cubicBezTo>
                  <a:cubicBezTo>
                    <a:pt x="-1916" y="7261"/>
                    <a:pt x="-1801" y="4380"/>
                    <a:pt x="5575" y="1037"/>
                  </a:cubicBezTo>
                  <a:lnTo>
                    <a:pt x="40036" y="1037"/>
                  </a:lnTo>
                  <a:close/>
                </a:path>
              </a:pathLst>
            </a:custGeom>
            <a:solidFill>
              <a:srgbClr val="4A6413"/>
            </a:solidFill>
            <a:ln w="11479" cap="flat">
              <a:noFill/>
              <a:prstDash val="solid"/>
              <a:miter/>
            </a:ln>
          </p:spPr>
          <p:txBody>
            <a:bodyPr/>
            <a:lstStyle/>
            <a:p>
              <a:endParaRPr lang="en-US"/>
            </a:p>
          </p:txBody>
        </p:sp>
        <p:sp>
          <p:nvSpPr>
            <p:cNvPr id="1933" name="Freeform: Shape 1932">
              <a:extLst>
                <a:ext uri="{FF2B5EF4-FFF2-40B4-BE49-F238E27FC236}">
                  <a16:creationId xmlns:a16="http://schemas.microsoft.com/office/drawing/2014/main" id="{4434DB11-43F7-B23E-253F-D62D63E92B51}"/>
                </a:ext>
              </a:extLst>
            </p:cNvPr>
            <p:cNvSpPr/>
            <p:nvPr/>
          </p:nvSpPr>
          <p:spPr>
            <a:xfrm>
              <a:off x="9940019" y="3938789"/>
              <a:ext cx="70215" cy="183152"/>
            </a:xfrm>
            <a:custGeom>
              <a:avLst/>
              <a:gdLst>
                <a:gd name="csX0" fmla="*/ 56780 w 70215"/>
                <a:gd name="csY0" fmla="*/ 101811 h 183152"/>
                <a:gd name="csX1" fmla="*/ 64963 w 70215"/>
                <a:gd name="csY1" fmla="*/ 134658 h 183152"/>
                <a:gd name="csX2" fmla="*/ 55743 w 70215"/>
                <a:gd name="csY2" fmla="*/ 151370 h 183152"/>
                <a:gd name="csX3" fmla="*/ 33038 w 70215"/>
                <a:gd name="csY3" fmla="*/ 178224 h 183152"/>
                <a:gd name="csX4" fmla="*/ 14713 w 70215"/>
                <a:gd name="csY4" fmla="*/ 160014 h 183152"/>
                <a:gd name="csX5" fmla="*/ 14598 w 70215"/>
                <a:gd name="csY5" fmla="*/ 152061 h 183152"/>
                <a:gd name="csX6" fmla="*/ 13330 w 70215"/>
                <a:gd name="csY6" fmla="*/ 14219 h 183152"/>
                <a:gd name="csX7" fmla="*/ 13330 w 70215"/>
                <a:gd name="csY7" fmla="*/ 5575 h 183152"/>
                <a:gd name="csX8" fmla="*/ 21974 w 70215"/>
                <a:gd name="csY8" fmla="*/ 5575 h 183152"/>
                <a:gd name="csX9" fmla="*/ 42720 w 70215"/>
                <a:gd name="csY9" fmla="*/ 60781 h 183152"/>
                <a:gd name="csX10" fmla="*/ 56896 w 70215"/>
                <a:gd name="csY10" fmla="*/ 101927 h 1831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0215" h="183152">
                  <a:moveTo>
                    <a:pt x="56780" y="101811"/>
                  </a:moveTo>
                  <a:cubicBezTo>
                    <a:pt x="73953" y="93744"/>
                    <a:pt x="69112" y="120136"/>
                    <a:pt x="64963" y="134658"/>
                  </a:cubicBezTo>
                  <a:cubicBezTo>
                    <a:pt x="75336" y="141458"/>
                    <a:pt x="69343" y="155519"/>
                    <a:pt x="55743" y="151370"/>
                  </a:cubicBezTo>
                  <a:cubicBezTo>
                    <a:pt x="58740" y="180875"/>
                    <a:pt x="51133" y="189864"/>
                    <a:pt x="33038" y="178224"/>
                  </a:cubicBezTo>
                  <a:lnTo>
                    <a:pt x="14713" y="160014"/>
                  </a:lnTo>
                  <a:cubicBezTo>
                    <a:pt x="7683" y="158285"/>
                    <a:pt x="7798" y="155634"/>
                    <a:pt x="14598" y="152061"/>
                  </a:cubicBezTo>
                  <a:cubicBezTo>
                    <a:pt x="-5917" y="113221"/>
                    <a:pt x="-3381" y="55365"/>
                    <a:pt x="13330" y="14219"/>
                  </a:cubicBezTo>
                  <a:cubicBezTo>
                    <a:pt x="5839" y="11799"/>
                    <a:pt x="5954" y="8918"/>
                    <a:pt x="13330" y="5575"/>
                  </a:cubicBezTo>
                  <a:cubicBezTo>
                    <a:pt x="15750" y="-1916"/>
                    <a:pt x="18632" y="-1801"/>
                    <a:pt x="21974" y="5575"/>
                  </a:cubicBezTo>
                  <a:cubicBezTo>
                    <a:pt x="37994" y="10762"/>
                    <a:pt x="44909" y="29202"/>
                    <a:pt x="42720" y="60781"/>
                  </a:cubicBezTo>
                  <a:cubicBezTo>
                    <a:pt x="39262" y="90517"/>
                    <a:pt x="43987" y="104232"/>
                    <a:pt x="56896" y="101927"/>
                  </a:cubicBezTo>
                  <a:close/>
                </a:path>
              </a:pathLst>
            </a:custGeom>
            <a:solidFill>
              <a:srgbClr val="2B9F39"/>
            </a:solidFill>
            <a:ln w="11479" cap="flat">
              <a:noFill/>
              <a:prstDash val="solid"/>
              <a:miter/>
            </a:ln>
          </p:spPr>
          <p:txBody>
            <a:bodyPr/>
            <a:lstStyle/>
            <a:p>
              <a:endParaRPr lang="en-US"/>
            </a:p>
          </p:txBody>
        </p:sp>
        <p:sp>
          <p:nvSpPr>
            <p:cNvPr id="1934" name="Freeform: Shape 1933">
              <a:extLst>
                <a:ext uri="{FF2B5EF4-FFF2-40B4-BE49-F238E27FC236}">
                  <a16:creationId xmlns:a16="http://schemas.microsoft.com/office/drawing/2014/main" id="{600B4FE3-E1A9-8338-B1A5-C650E9D47C0C}"/>
                </a:ext>
              </a:extLst>
            </p:cNvPr>
            <p:cNvSpPr/>
            <p:nvPr/>
          </p:nvSpPr>
          <p:spPr>
            <a:xfrm>
              <a:off x="9973057" y="4090159"/>
              <a:ext cx="46142" cy="73854"/>
            </a:xfrm>
            <a:custGeom>
              <a:avLst/>
              <a:gdLst>
                <a:gd name="csX0" fmla="*/ 40684 w 46142"/>
                <a:gd name="csY0" fmla="*/ 17864 h 73854"/>
                <a:gd name="csX1" fmla="*/ 29850 w 46142"/>
                <a:gd name="csY1" fmla="*/ 68229 h 73854"/>
                <a:gd name="csX2" fmla="*/ 6454 w 46142"/>
                <a:gd name="csY2" fmla="*/ 51979 h 73854"/>
                <a:gd name="csX3" fmla="*/ 4841 w 46142"/>
                <a:gd name="csY3" fmla="*/ 41491 h 73854"/>
                <a:gd name="csX4" fmla="*/ 0 w 46142"/>
                <a:gd name="csY4" fmla="*/ 26854 h 73854"/>
                <a:gd name="csX5" fmla="*/ 22705 w 46142"/>
                <a:gd name="csY5" fmla="*/ 0 h 73854"/>
                <a:gd name="csX6" fmla="*/ 40684 w 46142"/>
                <a:gd name="csY6" fmla="*/ 17749 h 738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142" h="73854">
                  <a:moveTo>
                    <a:pt x="40684" y="17864"/>
                  </a:moveTo>
                  <a:cubicBezTo>
                    <a:pt x="50596" y="27315"/>
                    <a:pt x="47023" y="44026"/>
                    <a:pt x="29850" y="68229"/>
                  </a:cubicBezTo>
                  <a:cubicBezTo>
                    <a:pt x="20054" y="82636"/>
                    <a:pt x="4495" y="66501"/>
                    <a:pt x="6454" y="51979"/>
                  </a:cubicBezTo>
                  <a:cubicBezTo>
                    <a:pt x="-1268" y="50020"/>
                    <a:pt x="-1729" y="46562"/>
                    <a:pt x="4841" y="41491"/>
                  </a:cubicBezTo>
                  <a:lnTo>
                    <a:pt x="0" y="26854"/>
                  </a:lnTo>
                  <a:lnTo>
                    <a:pt x="22705" y="0"/>
                  </a:lnTo>
                  <a:cubicBezTo>
                    <a:pt x="30427" y="1729"/>
                    <a:pt x="36420" y="7607"/>
                    <a:pt x="40684" y="17749"/>
                  </a:cubicBezTo>
                  <a:close/>
                </a:path>
              </a:pathLst>
            </a:custGeom>
            <a:solidFill>
              <a:srgbClr val="739019"/>
            </a:solidFill>
            <a:ln w="11479" cap="flat">
              <a:noFill/>
              <a:prstDash val="solid"/>
              <a:miter/>
            </a:ln>
          </p:spPr>
          <p:txBody>
            <a:bodyPr/>
            <a:lstStyle/>
            <a:p>
              <a:endParaRPr lang="en-US"/>
            </a:p>
          </p:txBody>
        </p:sp>
        <p:sp>
          <p:nvSpPr>
            <p:cNvPr id="1935" name="Freeform: Shape 1934">
              <a:extLst>
                <a:ext uri="{FF2B5EF4-FFF2-40B4-BE49-F238E27FC236}">
                  <a16:creationId xmlns:a16="http://schemas.microsoft.com/office/drawing/2014/main" id="{041566AF-FE4E-F878-77CD-E81D99E6C68C}"/>
                </a:ext>
              </a:extLst>
            </p:cNvPr>
            <p:cNvSpPr/>
            <p:nvPr/>
          </p:nvSpPr>
          <p:spPr>
            <a:xfrm>
              <a:off x="9928685" y="4068067"/>
              <a:ext cx="26456" cy="52529"/>
            </a:xfrm>
            <a:custGeom>
              <a:avLst/>
              <a:gdLst>
                <a:gd name="csX0" fmla="*/ 25932 w 26456"/>
                <a:gd name="csY0" fmla="*/ 22668 h 52529"/>
                <a:gd name="csX1" fmla="*/ 26047 w 26456"/>
                <a:gd name="csY1" fmla="*/ 30620 h 52529"/>
                <a:gd name="csX2" fmla="*/ 17057 w 26456"/>
                <a:gd name="csY2" fmla="*/ 50674 h 52529"/>
                <a:gd name="csX3" fmla="*/ 0 w 26456"/>
                <a:gd name="csY3" fmla="*/ 49407 h 52529"/>
                <a:gd name="csX4" fmla="*/ 6685 w 26456"/>
                <a:gd name="csY4" fmla="*/ 5380 h 52529"/>
                <a:gd name="csX5" fmla="*/ 25932 w 26456"/>
                <a:gd name="csY5" fmla="*/ 22668 h 52529"/>
              </a:gdLst>
              <a:ahLst/>
              <a:cxnLst>
                <a:cxn ang="0">
                  <a:pos x="csX0" y="csY0"/>
                </a:cxn>
                <a:cxn ang="0">
                  <a:pos x="csX1" y="csY1"/>
                </a:cxn>
                <a:cxn ang="0">
                  <a:pos x="csX2" y="csY2"/>
                </a:cxn>
                <a:cxn ang="0">
                  <a:pos x="csX3" y="csY3"/>
                </a:cxn>
                <a:cxn ang="0">
                  <a:pos x="csX4" y="csY4"/>
                </a:cxn>
                <a:cxn ang="0">
                  <a:pos x="csX5" y="csY5"/>
                </a:cxn>
              </a:cxnLst>
              <a:rect l="l" t="t" r="r" b="b"/>
              <a:pathLst>
                <a:path w="26456" h="52529">
                  <a:moveTo>
                    <a:pt x="25932" y="22668"/>
                  </a:moveTo>
                  <a:cubicBezTo>
                    <a:pt x="26278" y="25434"/>
                    <a:pt x="26854" y="28892"/>
                    <a:pt x="26047" y="30620"/>
                  </a:cubicBezTo>
                  <a:lnTo>
                    <a:pt x="17057" y="50674"/>
                  </a:lnTo>
                  <a:cubicBezTo>
                    <a:pt x="15098" y="55054"/>
                    <a:pt x="4725" y="50444"/>
                    <a:pt x="0" y="49407"/>
                  </a:cubicBezTo>
                  <a:lnTo>
                    <a:pt x="6685" y="5380"/>
                  </a:lnTo>
                  <a:cubicBezTo>
                    <a:pt x="12447" y="-5569"/>
                    <a:pt x="18786" y="194"/>
                    <a:pt x="25932" y="22668"/>
                  </a:cubicBezTo>
                  <a:close/>
                </a:path>
              </a:pathLst>
            </a:custGeom>
            <a:solidFill>
              <a:srgbClr val="CC9807"/>
            </a:solidFill>
            <a:ln w="11479" cap="flat">
              <a:noFill/>
              <a:prstDash val="solid"/>
              <a:miter/>
            </a:ln>
          </p:spPr>
          <p:txBody>
            <a:bodyPr/>
            <a:lstStyle/>
            <a:p>
              <a:endParaRPr lang="en-US"/>
            </a:p>
          </p:txBody>
        </p:sp>
        <p:sp>
          <p:nvSpPr>
            <p:cNvPr id="1936" name="Freeform: Shape 1935">
              <a:extLst>
                <a:ext uri="{FF2B5EF4-FFF2-40B4-BE49-F238E27FC236}">
                  <a16:creationId xmlns:a16="http://schemas.microsoft.com/office/drawing/2014/main" id="{FA807706-5177-4364-E234-3ED81407B58F}"/>
                </a:ext>
              </a:extLst>
            </p:cNvPr>
            <p:cNvSpPr/>
            <p:nvPr/>
          </p:nvSpPr>
          <p:spPr>
            <a:xfrm>
              <a:off x="9957971" y="4131620"/>
              <a:ext cx="31633" cy="46062"/>
            </a:xfrm>
            <a:custGeom>
              <a:avLst/>
              <a:gdLst>
                <a:gd name="csX0" fmla="*/ 19927 w 31633"/>
                <a:gd name="csY0" fmla="*/ 29 h 46062"/>
                <a:gd name="csX1" fmla="*/ 21541 w 31633"/>
                <a:gd name="csY1" fmla="*/ 10517 h 46062"/>
                <a:gd name="csX2" fmla="*/ 29839 w 31633"/>
                <a:gd name="csY2" fmla="*/ 45324 h 46062"/>
                <a:gd name="csX3" fmla="*/ 334 w 31633"/>
                <a:gd name="csY3" fmla="*/ 22388 h 46062"/>
                <a:gd name="csX4" fmla="*/ 19927 w 31633"/>
                <a:gd name="csY4" fmla="*/ 145 h 46062"/>
              </a:gdLst>
              <a:ahLst/>
              <a:cxnLst>
                <a:cxn ang="0">
                  <a:pos x="csX0" y="csY0"/>
                </a:cxn>
                <a:cxn ang="0">
                  <a:pos x="csX1" y="csY1"/>
                </a:cxn>
                <a:cxn ang="0">
                  <a:pos x="csX2" y="csY2"/>
                </a:cxn>
                <a:cxn ang="0">
                  <a:pos x="csX3" y="csY3"/>
                </a:cxn>
                <a:cxn ang="0">
                  <a:pos x="csX4" y="csY4"/>
                </a:cxn>
              </a:cxnLst>
              <a:rect l="l" t="t" r="r" b="b"/>
              <a:pathLst>
                <a:path w="31633" h="46062">
                  <a:moveTo>
                    <a:pt x="19927" y="29"/>
                  </a:moveTo>
                  <a:cubicBezTo>
                    <a:pt x="20734" y="2450"/>
                    <a:pt x="21195" y="7290"/>
                    <a:pt x="21541" y="10517"/>
                  </a:cubicBezTo>
                  <a:cubicBezTo>
                    <a:pt x="31107" y="21466"/>
                    <a:pt x="33873" y="33107"/>
                    <a:pt x="29839" y="45324"/>
                  </a:cubicBezTo>
                  <a:cubicBezTo>
                    <a:pt x="20965" y="49934"/>
                    <a:pt x="3562" y="31839"/>
                    <a:pt x="334" y="22388"/>
                  </a:cubicBezTo>
                  <a:cubicBezTo>
                    <a:pt x="-2316" y="14551"/>
                    <a:pt x="11399" y="-1699"/>
                    <a:pt x="19927" y="145"/>
                  </a:cubicBezTo>
                  <a:close/>
                </a:path>
              </a:pathLst>
            </a:custGeom>
            <a:solidFill>
              <a:srgbClr val="573513"/>
            </a:solidFill>
            <a:ln w="11479" cap="flat">
              <a:noFill/>
              <a:prstDash val="solid"/>
              <a:miter/>
            </a:ln>
          </p:spPr>
          <p:txBody>
            <a:bodyPr/>
            <a:lstStyle/>
            <a:p>
              <a:endParaRPr lang="en-US"/>
            </a:p>
          </p:txBody>
        </p:sp>
        <p:sp>
          <p:nvSpPr>
            <p:cNvPr id="1937" name="Freeform: Shape 1936">
              <a:extLst>
                <a:ext uri="{FF2B5EF4-FFF2-40B4-BE49-F238E27FC236}">
                  <a16:creationId xmlns:a16="http://schemas.microsoft.com/office/drawing/2014/main" id="{5E894018-0F53-3201-D303-0602A922FDC5}"/>
                </a:ext>
              </a:extLst>
            </p:cNvPr>
            <p:cNvSpPr/>
            <p:nvPr/>
          </p:nvSpPr>
          <p:spPr>
            <a:xfrm>
              <a:off x="9853965" y="3798339"/>
              <a:ext cx="25418" cy="64771"/>
            </a:xfrm>
            <a:custGeom>
              <a:avLst/>
              <a:gdLst>
                <a:gd name="csX0" fmla="*/ 21704 w 25418"/>
                <a:gd name="csY0" fmla="*/ 16827 h 64771"/>
                <a:gd name="csX1" fmla="*/ 19399 w 25418"/>
                <a:gd name="csY1" fmla="*/ 58663 h 64771"/>
                <a:gd name="csX2" fmla="*/ 18247 w 25418"/>
                <a:gd name="csY2" fmla="*/ 64772 h 64771"/>
                <a:gd name="csX3" fmla="*/ 3840 w 25418"/>
                <a:gd name="csY3" fmla="*/ 0 h 64771"/>
                <a:gd name="csX4" fmla="*/ 21704 w 25418"/>
                <a:gd name="csY4" fmla="*/ 16942 h 64771"/>
              </a:gdLst>
              <a:ahLst/>
              <a:cxnLst>
                <a:cxn ang="0">
                  <a:pos x="csX0" y="csY0"/>
                </a:cxn>
                <a:cxn ang="0">
                  <a:pos x="csX1" y="csY1"/>
                </a:cxn>
                <a:cxn ang="0">
                  <a:pos x="csX2" y="csY2"/>
                </a:cxn>
                <a:cxn ang="0">
                  <a:pos x="csX3" y="csY3"/>
                </a:cxn>
                <a:cxn ang="0">
                  <a:pos x="csX4" y="csY4"/>
                </a:cxn>
              </a:cxnLst>
              <a:rect l="l" t="t" r="r" b="b"/>
              <a:pathLst>
                <a:path w="25418" h="64771">
                  <a:moveTo>
                    <a:pt x="21704" y="16827"/>
                  </a:moveTo>
                  <a:cubicBezTo>
                    <a:pt x="27697" y="31118"/>
                    <a:pt x="26084" y="44718"/>
                    <a:pt x="19399" y="58663"/>
                  </a:cubicBezTo>
                  <a:lnTo>
                    <a:pt x="18247" y="64772"/>
                  </a:lnTo>
                  <a:cubicBezTo>
                    <a:pt x="-2614" y="51287"/>
                    <a:pt x="-2729" y="23973"/>
                    <a:pt x="3840" y="0"/>
                  </a:cubicBezTo>
                  <a:lnTo>
                    <a:pt x="21704" y="16942"/>
                  </a:lnTo>
                  <a:close/>
                </a:path>
              </a:pathLst>
            </a:custGeom>
            <a:solidFill>
              <a:srgbClr val="7EB945"/>
            </a:solidFill>
            <a:ln w="11479" cap="flat">
              <a:noFill/>
              <a:prstDash val="solid"/>
              <a:miter/>
            </a:ln>
          </p:spPr>
          <p:txBody>
            <a:bodyPr/>
            <a:lstStyle/>
            <a:p>
              <a:endParaRPr lang="en-US"/>
            </a:p>
          </p:txBody>
        </p:sp>
        <p:sp>
          <p:nvSpPr>
            <p:cNvPr id="1938" name="Freeform: Shape 1937">
              <a:extLst>
                <a:ext uri="{FF2B5EF4-FFF2-40B4-BE49-F238E27FC236}">
                  <a16:creationId xmlns:a16="http://schemas.microsoft.com/office/drawing/2014/main" id="{8460BF0C-3678-50D2-66AB-8DC3CE9690A3}"/>
                </a:ext>
              </a:extLst>
            </p:cNvPr>
            <p:cNvSpPr/>
            <p:nvPr/>
          </p:nvSpPr>
          <p:spPr>
            <a:xfrm>
              <a:off x="9873205" y="3815166"/>
              <a:ext cx="12896" cy="41836"/>
            </a:xfrm>
            <a:custGeom>
              <a:avLst/>
              <a:gdLst>
                <a:gd name="csX0" fmla="*/ 159 w 12896"/>
                <a:gd name="csY0" fmla="*/ 41837 h 41836"/>
                <a:gd name="csX1" fmla="*/ 2464 w 12896"/>
                <a:gd name="csY1" fmla="*/ 0 h 41836"/>
                <a:gd name="csX2" fmla="*/ 12722 w 12896"/>
                <a:gd name="csY2" fmla="*/ 21667 h 41836"/>
                <a:gd name="csX3" fmla="*/ 159 w 12896"/>
                <a:gd name="csY3" fmla="*/ 41721 h 41836"/>
              </a:gdLst>
              <a:ahLst/>
              <a:cxnLst>
                <a:cxn ang="0">
                  <a:pos x="csX0" y="csY0"/>
                </a:cxn>
                <a:cxn ang="0">
                  <a:pos x="csX1" y="csY1"/>
                </a:cxn>
                <a:cxn ang="0">
                  <a:pos x="csX2" y="csY2"/>
                </a:cxn>
                <a:cxn ang="0">
                  <a:pos x="csX3" y="csY3"/>
                </a:cxn>
              </a:cxnLst>
              <a:rect l="l" t="t" r="r" b="b"/>
              <a:pathLst>
                <a:path w="12896" h="41836">
                  <a:moveTo>
                    <a:pt x="159" y="41837"/>
                  </a:moveTo>
                  <a:cubicBezTo>
                    <a:pt x="-187" y="27776"/>
                    <a:pt x="-187" y="10718"/>
                    <a:pt x="2464" y="0"/>
                  </a:cubicBezTo>
                  <a:cubicBezTo>
                    <a:pt x="6959" y="4264"/>
                    <a:pt x="14105" y="15674"/>
                    <a:pt x="12722" y="21667"/>
                  </a:cubicBezTo>
                  <a:cubicBezTo>
                    <a:pt x="11339" y="27661"/>
                    <a:pt x="4539" y="36766"/>
                    <a:pt x="159" y="41721"/>
                  </a:cubicBezTo>
                  <a:close/>
                </a:path>
              </a:pathLst>
            </a:custGeom>
            <a:solidFill>
              <a:srgbClr val="9EAB11"/>
            </a:solidFill>
            <a:ln w="11479" cap="flat">
              <a:noFill/>
              <a:prstDash val="solid"/>
              <a:miter/>
            </a:ln>
          </p:spPr>
          <p:txBody>
            <a:bodyPr/>
            <a:lstStyle/>
            <a:p>
              <a:endParaRPr lang="en-US"/>
            </a:p>
          </p:txBody>
        </p:sp>
        <p:sp>
          <p:nvSpPr>
            <p:cNvPr id="1939" name="Freeform: Shape 1938">
              <a:extLst>
                <a:ext uri="{FF2B5EF4-FFF2-40B4-BE49-F238E27FC236}">
                  <a16:creationId xmlns:a16="http://schemas.microsoft.com/office/drawing/2014/main" id="{154151DA-1FDF-A562-DFFD-9568FDDE917F}"/>
                </a:ext>
              </a:extLst>
            </p:cNvPr>
            <p:cNvSpPr/>
            <p:nvPr/>
          </p:nvSpPr>
          <p:spPr>
            <a:xfrm>
              <a:off x="9877052" y="3633266"/>
              <a:ext cx="53339" cy="69240"/>
            </a:xfrm>
            <a:custGeom>
              <a:avLst/>
              <a:gdLst>
                <a:gd name="csX0" fmla="*/ 23857 w 53339"/>
                <a:gd name="csY0" fmla="*/ 52241 h 69240"/>
                <a:gd name="csX1" fmla="*/ 7261 w 53339"/>
                <a:gd name="csY1" fmla="*/ 52702 h 69240"/>
                <a:gd name="csX2" fmla="*/ 7261 w 53339"/>
                <a:gd name="csY2" fmla="*/ 18241 h 69240"/>
                <a:gd name="csX3" fmla="*/ 15905 w 53339"/>
                <a:gd name="csY3" fmla="*/ 18241 h 69240"/>
                <a:gd name="csX4" fmla="*/ 24549 w 53339"/>
                <a:gd name="csY4" fmla="*/ 9597 h 69240"/>
                <a:gd name="csX5" fmla="*/ 33193 w 53339"/>
                <a:gd name="csY5" fmla="*/ 953 h 69240"/>
                <a:gd name="csX6" fmla="*/ 23857 w 53339"/>
                <a:gd name="csY6" fmla="*/ 52125 h 6924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339" h="69240">
                  <a:moveTo>
                    <a:pt x="23857" y="52241"/>
                  </a:moveTo>
                  <a:cubicBezTo>
                    <a:pt x="20630" y="75176"/>
                    <a:pt x="15674" y="74484"/>
                    <a:pt x="7261" y="52702"/>
                  </a:cubicBezTo>
                  <a:cubicBezTo>
                    <a:pt x="-2420" y="50742"/>
                    <a:pt x="-2420" y="39217"/>
                    <a:pt x="7261" y="18241"/>
                  </a:cubicBezTo>
                  <a:lnTo>
                    <a:pt x="15905" y="18241"/>
                  </a:lnTo>
                  <a:lnTo>
                    <a:pt x="24549" y="9597"/>
                  </a:lnTo>
                  <a:cubicBezTo>
                    <a:pt x="26854" y="7292"/>
                    <a:pt x="31233" y="3374"/>
                    <a:pt x="33193" y="953"/>
                  </a:cubicBezTo>
                  <a:cubicBezTo>
                    <a:pt x="67653" y="-8382"/>
                    <a:pt x="53477" y="53969"/>
                    <a:pt x="23857" y="52125"/>
                  </a:cubicBezTo>
                  <a:close/>
                </a:path>
              </a:pathLst>
            </a:custGeom>
            <a:solidFill>
              <a:srgbClr val="1A9A5F"/>
            </a:solidFill>
            <a:ln w="11479" cap="flat">
              <a:noFill/>
              <a:prstDash val="solid"/>
              <a:miter/>
            </a:ln>
          </p:spPr>
          <p:txBody>
            <a:bodyPr/>
            <a:lstStyle/>
            <a:p>
              <a:endParaRPr lang="en-US"/>
            </a:p>
          </p:txBody>
        </p:sp>
        <p:sp>
          <p:nvSpPr>
            <p:cNvPr id="1940" name="Freeform: Shape 1939">
              <a:extLst>
                <a:ext uri="{FF2B5EF4-FFF2-40B4-BE49-F238E27FC236}">
                  <a16:creationId xmlns:a16="http://schemas.microsoft.com/office/drawing/2014/main" id="{5E52F070-A1F8-C946-4130-05BCF0C1A2E6}"/>
                </a:ext>
              </a:extLst>
            </p:cNvPr>
            <p:cNvSpPr/>
            <p:nvPr/>
          </p:nvSpPr>
          <p:spPr>
            <a:xfrm>
              <a:off x="9866490" y="3651623"/>
              <a:ext cx="26755" cy="77449"/>
            </a:xfrm>
            <a:custGeom>
              <a:avLst/>
              <a:gdLst>
                <a:gd name="csX0" fmla="*/ 17823 w 26755"/>
                <a:gd name="csY0" fmla="*/ 34345 h 77449"/>
                <a:gd name="csX1" fmla="*/ 17823 w 26755"/>
                <a:gd name="csY1" fmla="*/ 68806 h 77449"/>
                <a:gd name="csX2" fmla="*/ 9179 w 26755"/>
                <a:gd name="csY2" fmla="*/ 77450 h 77449"/>
                <a:gd name="csX3" fmla="*/ 17823 w 26755"/>
                <a:gd name="csY3" fmla="*/ 0 h 77449"/>
                <a:gd name="csX4" fmla="*/ 17823 w 26755"/>
                <a:gd name="csY4" fmla="*/ 34460 h 77449"/>
              </a:gdLst>
              <a:ahLst/>
              <a:cxnLst>
                <a:cxn ang="0">
                  <a:pos x="csX0" y="csY0"/>
                </a:cxn>
                <a:cxn ang="0">
                  <a:pos x="csX1" y="csY1"/>
                </a:cxn>
                <a:cxn ang="0">
                  <a:pos x="csX2" y="csY2"/>
                </a:cxn>
                <a:cxn ang="0">
                  <a:pos x="csX3" y="csY3"/>
                </a:cxn>
                <a:cxn ang="0">
                  <a:pos x="csX4" y="csY4"/>
                </a:cxn>
              </a:cxnLst>
              <a:rect l="l" t="t" r="r" b="b"/>
              <a:pathLst>
                <a:path w="26755" h="77449">
                  <a:moveTo>
                    <a:pt x="17823" y="34345"/>
                  </a:moveTo>
                  <a:cubicBezTo>
                    <a:pt x="31077" y="33884"/>
                    <a:pt x="28311" y="62352"/>
                    <a:pt x="17823" y="68806"/>
                  </a:cubicBezTo>
                  <a:lnTo>
                    <a:pt x="9179" y="77450"/>
                  </a:lnTo>
                  <a:cubicBezTo>
                    <a:pt x="-7763" y="57511"/>
                    <a:pt x="881" y="19939"/>
                    <a:pt x="17823" y="0"/>
                  </a:cubicBezTo>
                  <a:lnTo>
                    <a:pt x="17823" y="34460"/>
                  </a:lnTo>
                  <a:close/>
                </a:path>
              </a:pathLst>
            </a:custGeom>
            <a:solidFill>
              <a:srgbClr val="FCD00A"/>
            </a:solidFill>
            <a:ln w="11479" cap="flat">
              <a:noFill/>
              <a:prstDash val="solid"/>
              <a:miter/>
            </a:ln>
          </p:spPr>
          <p:txBody>
            <a:bodyPr/>
            <a:lstStyle/>
            <a:p>
              <a:endParaRPr lang="en-US"/>
            </a:p>
          </p:txBody>
        </p:sp>
        <p:sp>
          <p:nvSpPr>
            <p:cNvPr id="1941" name="Freeform: Shape 1940">
              <a:extLst>
                <a:ext uri="{FF2B5EF4-FFF2-40B4-BE49-F238E27FC236}">
                  <a16:creationId xmlns:a16="http://schemas.microsoft.com/office/drawing/2014/main" id="{CA252091-3F20-66E7-C38E-58CF830D7B03}"/>
                </a:ext>
              </a:extLst>
            </p:cNvPr>
            <p:cNvSpPr/>
            <p:nvPr/>
          </p:nvSpPr>
          <p:spPr>
            <a:xfrm>
              <a:off x="9894332" y="3825146"/>
              <a:ext cx="79448" cy="222484"/>
            </a:xfrm>
            <a:custGeom>
              <a:avLst/>
              <a:gdLst>
                <a:gd name="csX0" fmla="*/ 66394 w 79448"/>
                <a:gd name="csY0" fmla="*/ 50298 h 222484"/>
                <a:gd name="csX1" fmla="*/ 66624 w 79448"/>
                <a:gd name="csY1" fmla="*/ 58250 h 222484"/>
                <a:gd name="csX2" fmla="*/ 41730 w 79448"/>
                <a:gd name="csY2" fmla="*/ 213841 h 222484"/>
                <a:gd name="csX3" fmla="*/ 41730 w 79448"/>
                <a:gd name="csY3" fmla="*/ 222485 h 222484"/>
                <a:gd name="csX4" fmla="*/ 25248 w 79448"/>
                <a:gd name="csY4" fmla="*/ 58481 h 222484"/>
                <a:gd name="csX5" fmla="*/ 68122 w 79448"/>
                <a:gd name="csY5" fmla="*/ 6502 h 222484"/>
                <a:gd name="csX6" fmla="*/ 66278 w 79448"/>
                <a:gd name="csY6" fmla="*/ 50298 h 2224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448" h="222484">
                  <a:moveTo>
                    <a:pt x="66394" y="50298"/>
                  </a:moveTo>
                  <a:cubicBezTo>
                    <a:pt x="74115" y="51220"/>
                    <a:pt x="73770" y="53986"/>
                    <a:pt x="66624" y="58250"/>
                  </a:cubicBezTo>
                  <a:cubicBezTo>
                    <a:pt x="29974" y="114493"/>
                    <a:pt x="21676" y="166357"/>
                    <a:pt x="41730" y="213841"/>
                  </a:cubicBezTo>
                  <a:cubicBezTo>
                    <a:pt x="49451" y="215339"/>
                    <a:pt x="49106" y="218221"/>
                    <a:pt x="41730" y="222485"/>
                  </a:cubicBezTo>
                  <a:cubicBezTo>
                    <a:pt x="-31225" y="207041"/>
                    <a:pt x="10611" y="125327"/>
                    <a:pt x="25248" y="58481"/>
                  </a:cubicBezTo>
                  <a:cubicBezTo>
                    <a:pt x="20062" y="31511"/>
                    <a:pt x="34008" y="-17701"/>
                    <a:pt x="68122" y="6502"/>
                  </a:cubicBezTo>
                  <a:cubicBezTo>
                    <a:pt x="83797" y="10190"/>
                    <a:pt x="83220" y="24827"/>
                    <a:pt x="66278" y="50298"/>
                  </a:cubicBezTo>
                  <a:close/>
                </a:path>
              </a:pathLst>
            </a:custGeom>
            <a:solidFill>
              <a:srgbClr val="8FBF47"/>
            </a:solidFill>
            <a:ln w="11479" cap="flat">
              <a:noFill/>
              <a:prstDash val="solid"/>
              <a:miter/>
            </a:ln>
          </p:spPr>
          <p:txBody>
            <a:bodyPr/>
            <a:lstStyle/>
            <a:p>
              <a:endParaRPr lang="en-US"/>
            </a:p>
          </p:txBody>
        </p:sp>
        <p:sp>
          <p:nvSpPr>
            <p:cNvPr id="1942" name="Freeform: Shape 1941">
              <a:extLst>
                <a:ext uri="{FF2B5EF4-FFF2-40B4-BE49-F238E27FC236}">
                  <a16:creationId xmlns:a16="http://schemas.microsoft.com/office/drawing/2014/main" id="{AFB15B53-9F2C-7EE1-90B5-248F68931F4C}"/>
                </a:ext>
              </a:extLst>
            </p:cNvPr>
            <p:cNvSpPr/>
            <p:nvPr/>
          </p:nvSpPr>
          <p:spPr>
            <a:xfrm>
              <a:off x="9892842" y="3741232"/>
              <a:ext cx="85504" cy="142854"/>
            </a:xfrm>
            <a:custGeom>
              <a:avLst/>
              <a:gdLst>
                <a:gd name="csX0" fmla="*/ 40684 w 85504"/>
                <a:gd name="csY0" fmla="*/ 15501 h 142854"/>
                <a:gd name="csX1" fmla="*/ 63504 w 85504"/>
                <a:gd name="csY1" fmla="*/ 73358 h 142854"/>
                <a:gd name="csX2" fmla="*/ 79870 w 85504"/>
                <a:gd name="csY2" fmla="*/ 65175 h 142854"/>
                <a:gd name="csX3" fmla="*/ 69613 w 85504"/>
                <a:gd name="csY3" fmla="*/ 90530 h 142854"/>
                <a:gd name="csX4" fmla="*/ 26739 w 85504"/>
                <a:gd name="csY4" fmla="*/ 142509 h 142854"/>
                <a:gd name="csX5" fmla="*/ 17288 w 85504"/>
                <a:gd name="csY5" fmla="*/ 142855 h 142854"/>
                <a:gd name="csX6" fmla="*/ 27430 w 85504"/>
                <a:gd name="csY6" fmla="*/ 66558 h 142854"/>
                <a:gd name="csX7" fmla="*/ 0 w 85504"/>
                <a:gd name="csY7" fmla="*/ 13772 h 142854"/>
                <a:gd name="csX8" fmla="*/ 40569 w 85504"/>
                <a:gd name="csY8" fmla="*/ 15616 h 1428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5504" h="142854">
                  <a:moveTo>
                    <a:pt x="40684" y="15501"/>
                  </a:moveTo>
                  <a:lnTo>
                    <a:pt x="63504" y="73358"/>
                  </a:lnTo>
                  <a:lnTo>
                    <a:pt x="79870" y="65175"/>
                  </a:lnTo>
                  <a:cubicBezTo>
                    <a:pt x="88975" y="77046"/>
                    <a:pt x="88053" y="95256"/>
                    <a:pt x="69613" y="90530"/>
                  </a:cubicBezTo>
                  <a:cubicBezTo>
                    <a:pt x="41260" y="102632"/>
                    <a:pt x="32847" y="115194"/>
                    <a:pt x="26739" y="142509"/>
                  </a:cubicBezTo>
                  <a:lnTo>
                    <a:pt x="17288" y="142855"/>
                  </a:lnTo>
                  <a:lnTo>
                    <a:pt x="27430" y="66558"/>
                  </a:lnTo>
                  <a:lnTo>
                    <a:pt x="0" y="13772"/>
                  </a:lnTo>
                  <a:cubicBezTo>
                    <a:pt x="9681" y="-6858"/>
                    <a:pt x="28813" y="-2709"/>
                    <a:pt x="40569" y="15616"/>
                  </a:cubicBezTo>
                  <a:close/>
                </a:path>
              </a:pathLst>
            </a:custGeom>
            <a:solidFill>
              <a:srgbClr val="53B054"/>
            </a:solidFill>
            <a:ln w="11479" cap="flat">
              <a:noFill/>
              <a:prstDash val="solid"/>
              <a:miter/>
            </a:ln>
          </p:spPr>
          <p:txBody>
            <a:bodyPr/>
            <a:lstStyle/>
            <a:p>
              <a:endParaRPr lang="en-US"/>
            </a:p>
          </p:txBody>
        </p:sp>
        <p:sp>
          <p:nvSpPr>
            <p:cNvPr id="1943" name="Freeform: Shape 1942">
              <a:extLst>
                <a:ext uri="{FF2B5EF4-FFF2-40B4-BE49-F238E27FC236}">
                  <a16:creationId xmlns:a16="http://schemas.microsoft.com/office/drawing/2014/main" id="{C6E744EF-2F50-22F5-D3B9-EDE15B66791D}"/>
                </a:ext>
              </a:extLst>
            </p:cNvPr>
            <p:cNvSpPr/>
            <p:nvPr/>
          </p:nvSpPr>
          <p:spPr>
            <a:xfrm>
              <a:off x="9921187" y="3952530"/>
              <a:ext cx="33430" cy="138205"/>
            </a:xfrm>
            <a:custGeom>
              <a:avLst/>
              <a:gdLst>
                <a:gd name="csX0" fmla="*/ 33430 w 33430"/>
                <a:gd name="csY0" fmla="*/ 138205 h 138205"/>
                <a:gd name="csX1" fmla="*/ 14183 w 33430"/>
                <a:gd name="csY1" fmla="*/ 120917 h 138205"/>
                <a:gd name="csX2" fmla="*/ 14875 w 33430"/>
                <a:gd name="csY2" fmla="*/ 95101 h 138205"/>
                <a:gd name="csX3" fmla="*/ 14875 w 33430"/>
                <a:gd name="csY3" fmla="*/ 86457 h 138205"/>
                <a:gd name="csX4" fmla="*/ 32163 w 33430"/>
                <a:gd name="csY4" fmla="*/ 363 h 138205"/>
                <a:gd name="csX5" fmla="*/ 24441 w 33430"/>
                <a:gd name="csY5" fmla="*/ 67325 h 138205"/>
                <a:gd name="csX6" fmla="*/ 33430 w 33430"/>
                <a:gd name="csY6" fmla="*/ 138205 h 1382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430" h="138205">
                  <a:moveTo>
                    <a:pt x="33430" y="138205"/>
                  </a:moveTo>
                  <a:lnTo>
                    <a:pt x="14183" y="120917"/>
                  </a:lnTo>
                  <a:lnTo>
                    <a:pt x="14875" y="95101"/>
                  </a:lnTo>
                  <a:cubicBezTo>
                    <a:pt x="14875" y="92911"/>
                    <a:pt x="14875" y="88762"/>
                    <a:pt x="14875" y="86457"/>
                  </a:cubicBezTo>
                  <a:cubicBezTo>
                    <a:pt x="-6677" y="61562"/>
                    <a:pt x="-7945" y="-5515"/>
                    <a:pt x="32163" y="363"/>
                  </a:cubicBezTo>
                  <a:cubicBezTo>
                    <a:pt x="32163" y="16614"/>
                    <a:pt x="22366" y="50728"/>
                    <a:pt x="24441" y="67325"/>
                  </a:cubicBezTo>
                  <a:lnTo>
                    <a:pt x="33430" y="138205"/>
                  </a:lnTo>
                  <a:close/>
                </a:path>
              </a:pathLst>
            </a:custGeom>
            <a:solidFill>
              <a:srgbClr val="507F1D"/>
            </a:solidFill>
            <a:ln w="11479" cap="flat">
              <a:noFill/>
              <a:prstDash val="solid"/>
              <a:miter/>
            </a:ln>
          </p:spPr>
          <p:txBody>
            <a:bodyPr/>
            <a:lstStyle/>
            <a:p>
              <a:endParaRPr lang="en-US"/>
            </a:p>
          </p:txBody>
        </p:sp>
        <p:sp>
          <p:nvSpPr>
            <p:cNvPr id="1944" name="Freeform: Shape 1943">
              <a:extLst>
                <a:ext uri="{FF2B5EF4-FFF2-40B4-BE49-F238E27FC236}">
                  <a16:creationId xmlns:a16="http://schemas.microsoft.com/office/drawing/2014/main" id="{84AE22E1-0766-634D-E6D9-558A4C44F0F8}"/>
                </a:ext>
              </a:extLst>
            </p:cNvPr>
            <p:cNvSpPr/>
            <p:nvPr/>
          </p:nvSpPr>
          <p:spPr>
            <a:xfrm>
              <a:off x="9884313" y="3685507"/>
              <a:ext cx="32893" cy="69382"/>
            </a:xfrm>
            <a:custGeom>
              <a:avLst/>
              <a:gdLst>
                <a:gd name="csX0" fmla="*/ 16596 w 32893"/>
                <a:gd name="csY0" fmla="*/ 0 h 69382"/>
                <a:gd name="csX1" fmla="*/ 8644 w 32893"/>
                <a:gd name="csY1" fmla="*/ 69382 h 69382"/>
                <a:gd name="csX2" fmla="*/ 0 w 32893"/>
                <a:gd name="csY2" fmla="*/ 69382 h 69382"/>
                <a:gd name="csX3" fmla="*/ 0 w 32893"/>
                <a:gd name="csY3" fmla="*/ 461 h 69382"/>
                <a:gd name="csX4" fmla="*/ 16596 w 32893"/>
                <a:gd name="csY4" fmla="*/ 0 h 69382"/>
              </a:gdLst>
              <a:ahLst/>
              <a:cxnLst>
                <a:cxn ang="0">
                  <a:pos x="csX0" y="csY0"/>
                </a:cxn>
                <a:cxn ang="0">
                  <a:pos x="csX1" y="csY1"/>
                </a:cxn>
                <a:cxn ang="0">
                  <a:pos x="csX2" y="csY2"/>
                </a:cxn>
                <a:cxn ang="0">
                  <a:pos x="csX3" y="csY3"/>
                </a:cxn>
                <a:cxn ang="0">
                  <a:pos x="csX4" y="csY4"/>
                </a:cxn>
              </a:cxnLst>
              <a:rect l="l" t="t" r="r" b="b"/>
              <a:pathLst>
                <a:path w="32893" h="69382">
                  <a:moveTo>
                    <a:pt x="16596" y="0"/>
                  </a:moveTo>
                  <a:cubicBezTo>
                    <a:pt x="42643" y="6800"/>
                    <a:pt x="35613" y="68460"/>
                    <a:pt x="8644" y="69382"/>
                  </a:cubicBezTo>
                  <a:lnTo>
                    <a:pt x="0" y="69382"/>
                  </a:lnTo>
                  <a:lnTo>
                    <a:pt x="0" y="461"/>
                  </a:lnTo>
                  <a:lnTo>
                    <a:pt x="16596" y="0"/>
                  </a:lnTo>
                  <a:close/>
                </a:path>
              </a:pathLst>
            </a:custGeom>
            <a:solidFill>
              <a:srgbClr val="0D9B60"/>
            </a:solidFill>
            <a:ln w="11479" cap="flat">
              <a:noFill/>
              <a:prstDash val="solid"/>
              <a:miter/>
            </a:ln>
          </p:spPr>
          <p:txBody>
            <a:bodyPr/>
            <a:lstStyle/>
            <a:p>
              <a:endParaRPr lang="en-US"/>
            </a:p>
          </p:txBody>
        </p:sp>
        <p:sp>
          <p:nvSpPr>
            <p:cNvPr id="1945" name="Freeform: Shape 1944">
              <a:extLst>
                <a:ext uri="{FF2B5EF4-FFF2-40B4-BE49-F238E27FC236}">
                  <a16:creationId xmlns:a16="http://schemas.microsoft.com/office/drawing/2014/main" id="{7D84CD50-4FF6-FCAF-F12D-4FB8CEE906B9}"/>
                </a:ext>
              </a:extLst>
            </p:cNvPr>
            <p:cNvSpPr/>
            <p:nvPr/>
          </p:nvSpPr>
          <p:spPr>
            <a:xfrm>
              <a:off x="10493929" y="3914744"/>
              <a:ext cx="51491" cy="59217"/>
            </a:xfrm>
            <a:custGeom>
              <a:avLst/>
              <a:gdLst>
                <a:gd name="csX0" fmla="*/ 45134 w 51491"/>
                <a:gd name="csY0" fmla="*/ 37688 h 59217"/>
                <a:gd name="csX1" fmla="*/ 36029 w 51491"/>
                <a:gd name="csY1" fmla="*/ 55436 h 59217"/>
                <a:gd name="csX2" fmla="*/ 12978 w 51491"/>
                <a:gd name="csY2" fmla="*/ 23742 h 59217"/>
                <a:gd name="csX3" fmla="*/ 11595 w 51491"/>
                <a:gd name="csY3" fmla="*/ 12447 h 59217"/>
                <a:gd name="csX4" fmla="*/ 22659 w 51491"/>
                <a:gd name="csY4" fmla="*/ 12447 h 59217"/>
                <a:gd name="csX5" fmla="*/ 45134 w 51491"/>
                <a:gd name="csY5" fmla="*/ 37803 h 59217"/>
              </a:gdLst>
              <a:ahLst/>
              <a:cxnLst>
                <a:cxn ang="0">
                  <a:pos x="csX0" y="csY0"/>
                </a:cxn>
                <a:cxn ang="0">
                  <a:pos x="csX1" y="csY1"/>
                </a:cxn>
                <a:cxn ang="0">
                  <a:pos x="csX2" y="csY2"/>
                </a:cxn>
                <a:cxn ang="0">
                  <a:pos x="csX3" y="csY3"/>
                </a:cxn>
                <a:cxn ang="0">
                  <a:pos x="csX4" y="csY4"/>
                </a:cxn>
                <a:cxn ang="0">
                  <a:pos x="csX5" y="csY5"/>
                </a:cxn>
              </a:cxnLst>
              <a:rect l="l" t="t" r="r" b="b"/>
              <a:pathLst>
                <a:path w="51491" h="59217">
                  <a:moveTo>
                    <a:pt x="45134" y="37688"/>
                  </a:moveTo>
                  <a:cubicBezTo>
                    <a:pt x="56544" y="48867"/>
                    <a:pt x="52049" y="54745"/>
                    <a:pt x="36029" y="55436"/>
                  </a:cubicBezTo>
                  <a:cubicBezTo>
                    <a:pt x="19087" y="69613"/>
                    <a:pt x="12863" y="40569"/>
                    <a:pt x="12978" y="23742"/>
                  </a:cubicBezTo>
                  <a:cubicBezTo>
                    <a:pt x="-3733" y="26508"/>
                    <a:pt x="-4425" y="19362"/>
                    <a:pt x="11595" y="12447"/>
                  </a:cubicBezTo>
                  <a:cubicBezTo>
                    <a:pt x="12287" y="-4149"/>
                    <a:pt x="18856" y="-4149"/>
                    <a:pt x="22659" y="12447"/>
                  </a:cubicBezTo>
                  <a:lnTo>
                    <a:pt x="45134" y="37803"/>
                  </a:lnTo>
                  <a:close/>
                </a:path>
              </a:pathLst>
            </a:custGeom>
            <a:solidFill>
              <a:srgbClr val="743C28"/>
            </a:solidFill>
            <a:ln w="11479" cap="flat">
              <a:noFill/>
              <a:prstDash val="solid"/>
              <a:miter/>
            </a:ln>
          </p:spPr>
          <p:txBody>
            <a:bodyPr/>
            <a:lstStyle/>
            <a:p>
              <a:endParaRPr lang="en-US"/>
            </a:p>
          </p:txBody>
        </p:sp>
        <p:sp>
          <p:nvSpPr>
            <p:cNvPr id="1946" name="Freeform: Shape 1945">
              <a:extLst>
                <a:ext uri="{FF2B5EF4-FFF2-40B4-BE49-F238E27FC236}">
                  <a16:creationId xmlns:a16="http://schemas.microsoft.com/office/drawing/2014/main" id="{43B43BCC-BBE2-E103-A25D-0F5E2A3DC7E0}"/>
                </a:ext>
              </a:extLst>
            </p:cNvPr>
            <p:cNvSpPr/>
            <p:nvPr/>
          </p:nvSpPr>
          <p:spPr>
            <a:xfrm>
              <a:off x="10482501" y="3866915"/>
              <a:ext cx="33971" cy="68637"/>
            </a:xfrm>
            <a:custGeom>
              <a:avLst/>
              <a:gdLst>
                <a:gd name="csX0" fmla="*/ 32819 w 33971"/>
                <a:gd name="csY0" fmla="*/ 42874 h 68637"/>
                <a:gd name="csX1" fmla="*/ 33972 w 33971"/>
                <a:gd name="csY1" fmla="*/ 60277 h 68637"/>
                <a:gd name="csX2" fmla="*/ 22908 w 33971"/>
                <a:gd name="csY2" fmla="*/ 60277 h 68637"/>
                <a:gd name="csX3" fmla="*/ 13342 w 33971"/>
                <a:gd name="csY3" fmla="*/ 53362 h 68637"/>
                <a:gd name="csX4" fmla="*/ 14264 w 33971"/>
                <a:gd name="csY4" fmla="*/ 43105 h 68637"/>
                <a:gd name="csX5" fmla="*/ 14264 w 33971"/>
                <a:gd name="csY5" fmla="*/ 8644 h 68637"/>
                <a:gd name="csX6" fmla="*/ 14264 w 33971"/>
                <a:gd name="csY6" fmla="*/ 0 h 68637"/>
                <a:gd name="csX7" fmla="*/ 32704 w 33971"/>
                <a:gd name="csY7" fmla="*/ 42874 h 686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971" h="68637">
                  <a:moveTo>
                    <a:pt x="32819" y="42874"/>
                  </a:moveTo>
                  <a:cubicBezTo>
                    <a:pt x="32243" y="47138"/>
                    <a:pt x="33511" y="55552"/>
                    <a:pt x="33972" y="60277"/>
                  </a:cubicBezTo>
                  <a:lnTo>
                    <a:pt x="22908" y="60277"/>
                  </a:lnTo>
                  <a:cubicBezTo>
                    <a:pt x="11728" y="74107"/>
                    <a:pt x="6196" y="70074"/>
                    <a:pt x="13342" y="53362"/>
                  </a:cubicBezTo>
                  <a:cubicBezTo>
                    <a:pt x="6427" y="49213"/>
                    <a:pt x="6657" y="45755"/>
                    <a:pt x="14264" y="43105"/>
                  </a:cubicBezTo>
                  <a:cubicBezTo>
                    <a:pt x="-9594" y="44257"/>
                    <a:pt x="779" y="21552"/>
                    <a:pt x="14264" y="8644"/>
                  </a:cubicBezTo>
                  <a:cubicBezTo>
                    <a:pt x="6772" y="6224"/>
                    <a:pt x="6888" y="3342"/>
                    <a:pt x="14264" y="0"/>
                  </a:cubicBezTo>
                  <a:cubicBezTo>
                    <a:pt x="27172" y="576"/>
                    <a:pt x="33280" y="14868"/>
                    <a:pt x="32704" y="42874"/>
                  </a:cubicBezTo>
                  <a:close/>
                </a:path>
              </a:pathLst>
            </a:custGeom>
            <a:solidFill>
              <a:srgbClr val="7E3A07"/>
            </a:solidFill>
            <a:ln w="11479" cap="flat">
              <a:noFill/>
              <a:prstDash val="solid"/>
              <a:miter/>
            </a:ln>
          </p:spPr>
          <p:txBody>
            <a:bodyPr/>
            <a:lstStyle/>
            <a:p>
              <a:endParaRPr lang="en-US"/>
            </a:p>
          </p:txBody>
        </p:sp>
        <p:sp>
          <p:nvSpPr>
            <p:cNvPr id="1947" name="Freeform: Shape 1946">
              <a:extLst>
                <a:ext uri="{FF2B5EF4-FFF2-40B4-BE49-F238E27FC236}">
                  <a16:creationId xmlns:a16="http://schemas.microsoft.com/office/drawing/2014/main" id="{3A1BA1A8-66C6-E393-89AA-86A4CF82B05A}"/>
                </a:ext>
              </a:extLst>
            </p:cNvPr>
            <p:cNvSpPr/>
            <p:nvPr/>
          </p:nvSpPr>
          <p:spPr>
            <a:xfrm>
              <a:off x="10479765" y="3836781"/>
              <a:ext cx="54668" cy="73007"/>
            </a:xfrm>
            <a:custGeom>
              <a:avLst/>
              <a:gdLst>
                <a:gd name="csX0" fmla="*/ 35210 w 54668"/>
                <a:gd name="csY0" fmla="*/ 21490 h 73007"/>
                <a:gd name="csX1" fmla="*/ 39474 w 54668"/>
                <a:gd name="csY1" fmla="*/ 44310 h 73007"/>
                <a:gd name="csX2" fmla="*/ 38321 w 54668"/>
                <a:gd name="csY2" fmla="*/ 52493 h 73007"/>
                <a:gd name="csX3" fmla="*/ 35555 w 54668"/>
                <a:gd name="csY3" fmla="*/ 73007 h 73007"/>
                <a:gd name="csX4" fmla="*/ 17115 w 54668"/>
                <a:gd name="csY4" fmla="*/ 30134 h 73007"/>
                <a:gd name="csX5" fmla="*/ 16424 w 54668"/>
                <a:gd name="csY5" fmla="*/ 12961 h 73007"/>
                <a:gd name="csX6" fmla="*/ 35210 w 54668"/>
                <a:gd name="csY6" fmla="*/ 21605 h 730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668" h="73007">
                  <a:moveTo>
                    <a:pt x="35210" y="21490"/>
                  </a:moveTo>
                  <a:cubicBezTo>
                    <a:pt x="59297" y="15381"/>
                    <a:pt x="61372" y="34744"/>
                    <a:pt x="39474" y="44310"/>
                  </a:cubicBezTo>
                  <a:lnTo>
                    <a:pt x="38321" y="52493"/>
                  </a:lnTo>
                  <a:lnTo>
                    <a:pt x="35555" y="73007"/>
                  </a:lnTo>
                  <a:lnTo>
                    <a:pt x="17115" y="30134"/>
                  </a:lnTo>
                  <a:cubicBezTo>
                    <a:pt x="-5935" y="28290"/>
                    <a:pt x="-5244" y="20337"/>
                    <a:pt x="16424" y="12961"/>
                  </a:cubicBezTo>
                  <a:cubicBezTo>
                    <a:pt x="27833" y="-8361"/>
                    <a:pt x="38667" y="-1907"/>
                    <a:pt x="35210" y="21605"/>
                  </a:cubicBezTo>
                  <a:close/>
                </a:path>
              </a:pathLst>
            </a:custGeom>
            <a:solidFill>
              <a:srgbClr val="9B7105"/>
            </a:solidFill>
            <a:ln w="11479" cap="flat">
              <a:noFill/>
              <a:prstDash val="solid"/>
              <a:miter/>
            </a:ln>
          </p:spPr>
          <p:txBody>
            <a:bodyPr/>
            <a:lstStyle/>
            <a:p>
              <a:endParaRPr lang="en-US"/>
            </a:p>
          </p:txBody>
        </p:sp>
        <p:sp>
          <p:nvSpPr>
            <p:cNvPr id="1948" name="Freeform: Shape 1947">
              <a:extLst>
                <a:ext uri="{FF2B5EF4-FFF2-40B4-BE49-F238E27FC236}">
                  <a16:creationId xmlns:a16="http://schemas.microsoft.com/office/drawing/2014/main" id="{C0FC5FFD-7FCB-805E-D297-023A658472F5}"/>
                </a:ext>
              </a:extLst>
            </p:cNvPr>
            <p:cNvSpPr/>
            <p:nvPr/>
          </p:nvSpPr>
          <p:spPr>
            <a:xfrm>
              <a:off x="10512447" y="3834376"/>
              <a:ext cx="61428" cy="46714"/>
            </a:xfrm>
            <a:custGeom>
              <a:avLst/>
              <a:gdLst>
                <a:gd name="csX0" fmla="*/ 44825 w 61428"/>
                <a:gd name="csY0" fmla="*/ 15250 h 46714"/>
                <a:gd name="csX1" fmla="*/ 44249 w 61428"/>
                <a:gd name="csY1" fmla="*/ 32423 h 46714"/>
                <a:gd name="csX2" fmla="*/ 6676 w 61428"/>
                <a:gd name="csY2" fmla="*/ 46714 h 46714"/>
                <a:gd name="csX3" fmla="*/ 2412 w 61428"/>
                <a:gd name="csY3" fmla="*/ 23894 h 46714"/>
                <a:gd name="csX4" fmla="*/ 27768 w 61428"/>
                <a:gd name="csY4" fmla="*/ 8912 h 46714"/>
                <a:gd name="csX5" fmla="*/ 44710 w 61428"/>
                <a:gd name="csY5" fmla="*/ 15250 h 46714"/>
              </a:gdLst>
              <a:ahLst/>
              <a:cxnLst>
                <a:cxn ang="0">
                  <a:pos x="csX0" y="csY0"/>
                </a:cxn>
                <a:cxn ang="0">
                  <a:pos x="csX1" y="csY1"/>
                </a:cxn>
                <a:cxn ang="0">
                  <a:pos x="csX2" y="csY2"/>
                </a:cxn>
                <a:cxn ang="0">
                  <a:pos x="csX3" y="csY3"/>
                </a:cxn>
                <a:cxn ang="0">
                  <a:pos x="csX4" y="csY4"/>
                </a:cxn>
                <a:cxn ang="0">
                  <a:pos x="csX5" y="csY5"/>
                </a:cxn>
              </a:cxnLst>
              <a:rect l="l" t="t" r="r" b="b"/>
              <a:pathLst>
                <a:path w="61428" h="46714">
                  <a:moveTo>
                    <a:pt x="44825" y="15250"/>
                  </a:moveTo>
                  <a:cubicBezTo>
                    <a:pt x="68797" y="20091"/>
                    <a:pt x="65225" y="22627"/>
                    <a:pt x="44249" y="32423"/>
                  </a:cubicBezTo>
                  <a:lnTo>
                    <a:pt x="6676" y="46714"/>
                  </a:lnTo>
                  <a:lnTo>
                    <a:pt x="2412" y="23894"/>
                  </a:lnTo>
                  <a:cubicBezTo>
                    <a:pt x="-6232" y="613"/>
                    <a:pt x="9788" y="-8146"/>
                    <a:pt x="27768" y="8912"/>
                  </a:cubicBezTo>
                  <a:cubicBezTo>
                    <a:pt x="34567" y="1535"/>
                    <a:pt x="43903" y="4993"/>
                    <a:pt x="44710" y="15250"/>
                  </a:cubicBezTo>
                  <a:close/>
                </a:path>
              </a:pathLst>
            </a:custGeom>
            <a:solidFill>
              <a:srgbClr val="96AC18"/>
            </a:solidFill>
            <a:ln w="11479" cap="flat">
              <a:noFill/>
              <a:prstDash val="solid"/>
              <a:miter/>
            </a:ln>
          </p:spPr>
          <p:txBody>
            <a:bodyPr/>
            <a:lstStyle/>
            <a:p>
              <a:endParaRPr lang="en-US"/>
            </a:p>
          </p:txBody>
        </p:sp>
        <p:sp>
          <p:nvSpPr>
            <p:cNvPr id="1949" name="Freeform: Shape 1948">
              <a:extLst>
                <a:ext uri="{FF2B5EF4-FFF2-40B4-BE49-F238E27FC236}">
                  <a16:creationId xmlns:a16="http://schemas.microsoft.com/office/drawing/2014/main" id="{93F41566-3E8E-E66E-4215-3969142D1B92}"/>
                </a:ext>
              </a:extLst>
            </p:cNvPr>
            <p:cNvSpPr/>
            <p:nvPr/>
          </p:nvSpPr>
          <p:spPr>
            <a:xfrm>
              <a:off x="10556581" y="3835407"/>
              <a:ext cx="52810" cy="57439"/>
            </a:xfrm>
            <a:custGeom>
              <a:avLst/>
              <a:gdLst>
                <a:gd name="csX0" fmla="*/ 52440 w 52810"/>
                <a:gd name="csY0" fmla="*/ 40036 h 57439"/>
                <a:gd name="csX1" fmla="*/ 52440 w 52810"/>
                <a:gd name="csY1" fmla="*/ 48680 h 57439"/>
                <a:gd name="csX2" fmla="*/ 33999 w 52810"/>
                <a:gd name="csY2" fmla="*/ 57439 h 57439"/>
                <a:gd name="csX3" fmla="*/ 30888 w 52810"/>
                <a:gd name="csY3" fmla="*/ 23440 h 57439"/>
                <a:gd name="csX4" fmla="*/ 0 w 52810"/>
                <a:gd name="csY4" fmla="*/ 31392 h 57439"/>
                <a:gd name="csX5" fmla="*/ 576 w 52810"/>
                <a:gd name="csY5" fmla="*/ 14219 h 57439"/>
                <a:gd name="csX6" fmla="*/ 35037 w 52810"/>
                <a:gd name="csY6" fmla="*/ 5575 h 57439"/>
                <a:gd name="csX7" fmla="*/ 43681 w 52810"/>
                <a:gd name="csY7" fmla="*/ 5575 h 57439"/>
                <a:gd name="csX8" fmla="*/ 52325 w 52810"/>
                <a:gd name="csY8" fmla="*/ 40036 h 57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2810" h="57439">
                  <a:moveTo>
                    <a:pt x="52440" y="40036"/>
                  </a:moveTo>
                  <a:lnTo>
                    <a:pt x="52440" y="48680"/>
                  </a:lnTo>
                  <a:cubicBezTo>
                    <a:pt x="47830" y="50870"/>
                    <a:pt x="38840" y="55826"/>
                    <a:pt x="33999" y="57439"/>
                  </a:cubicBezTo>
                  <a:cubicBezTo>
                    <a:pt x="32386" y="52022"/>
                    <a:pt x="38840" y="22287"/>
                    <a:pt x="30888" y="23440"/>
                  </a:cubicBezTo>
                  <a:cubicBezTo>
                    <a:pt x="22935" y="24592"/>
                    <a:pt x="7837" y="28395"/>
                    <a:pt x="0" y="31392"/>
                  </a:cubicBezTo>
                  <a:lnTo>
                    <a:pt x="576" y="14219"/>
                  </a:lnTo>
                  <a:cubicBezTo>
                    <a:pt x="6685" y="7189"/>
                    <a:pt x="18210" y="4308"/>
                    <a:pt x="35037" y="5575"/>
                  </a:cubicBezTo>
                  <a:cubicBezTo>
                    <a:pt x="37457" y="-1916"/>
                    <a:pt x="40338" y="-1801"/>
                    <a:pt x="43681" y="5575"/>
                  </a:cubicBezTo>
                  <a:cubicBezTo>
                    <a:pt x="51172" y="8457"/>
                    <a:pt x="54053" y="19982"/>
                    <a:pt x="52325" y="40036"/>
                  </a:cubicBezTo>
                  <a:close/>
                </a:path>
              </a:pathLst>
            </a:custGeom>
            <a:solidFill>
              <a:srgbClr val="B4A206"/>
            </a:solidFill>
            <a:ln w="11479" cap="flat">
              <a:noFill/>
              <a:prstDash val="solid"/>
              <a:miter/>
            </a:ln>
          </p:spPr>
          <p:txBody>
            <a:bodyPr/>
            <a:lstStyle/>
            <a:p>
              <a:endParaRPr lang="en-US"/>
            </a:p>
          </p:txBody>
        </p:sp>
        <p:sp>
          <p:nvSpPr>
            <p:cNvPr id="1950" name="Freeform: Shape 1949">
              <a:extLst>
                <a:ext uri="{FF2B5EF4-FFF2-40B4-BE49-F238E27FC236}">
                  <a16:creationId xmlns:a16="http://schemas.microsoft.com/office/drawing/2014/main" id="{FF946249-9EE0-86B0-64EA-3E171263FAB8}"/>
                </a:ext>
              </a:extLst>
            </p:cNvPr>
            <p:cNvSpPr/>
            <p:nvPr/>
          </p:nvSpPr>
          <p:spPr>
            <a:xfrm>
              <a:off x="10595245" y="3785051"/>
              <a:ext cx="93508" cy="90392"/>
            </a:xfrm>
            <a:custGeom>
              <a:avLst/>
              <a:gdLst>
                <a:gd name="csX0" fmla="*/ 49274 w 93508"/>
                <a:gd name="csY0" fmla="*/ 13173 h 90392"/>
                <a:gd name="csX1" fmla="*/ 72901 w 93508"/>
                <a:gd name="csY1" fmla="*/ 11444 h 90392"/>
                <a:gd name="csX2" fmla="*/ 90649 w 93508"/>
                <a:gd name="csY2" fmla="*/ 22508 h 90392"/>
                <a:gd name="csX3" fmla="*/ 71287 w 93508"/>
                <a:gd name="csY3" fmla="*/ 38413 h 90392"/>
                <a:gd name="csX4" fmla="*/ 13661 w 93508"/>
                <a:gd name="csY4" fmla="*/ 90392 h 90392"/>
                <a:gd name="csX5" fmla="*/ 5017 w 93508"/>
                <a:gd name="csY5" fmla="*/ 55932 h 90392"/>
                <a:gd name="csX6" fmla="*/ 6861 w 93508"/>
                <a:gd name="csY6" fmla="*/ 13749 h 90392"/>
                <a:gd name="csX7" fmla="*/ 14007 w 93508"/>
                <a:gd name="csY7" fmla="*/ 13058 h 90392"/>
                <a:gd name="csX8" fmla="*/ 49159 w 93508"/>
                <a:gd name="csY8" fmla="*/ 13058 h 903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3508" h="90392">
                  <a:moveTo>
                    <a:pt x="49274" y="13173"/>
                  </a:moveTo>
                  <a:cubicBezTo>
                    <a:pt x="44087" y="-3193"/>
                    <a:pt x="67714" y="-4922"/>
                    <a:pt x="72901" y="11444"/>
                  </a:cubicBezTo>
                  <a:cubicBezTo>
                    <a:pt x="91111" y="-5613"/>
                    <a:pt x="97910" y="-1118"/>
                    <a:pt x="90649" y="22508"/>
                  </a:cubicBezTo>
                  <a:lnTo>
                    <a:pt x="71287" y="38413"/>
                  </a:lnTo>
                  <a:cubicBezTo>
                    <a:pt x="48352" y="47749"/>
                    <a:pt x="29105" y="65037"/>
                    <a:pt x="13661" y="90392"/>
                  </a:cubicBezTo>
                  <a:cubicBezTo>
                    <a:pt x="10088" y="81633"/>
                    <a:pt x="4671" y="64921"/>
                    <a:pt x="5017" y="55932"/>
                  </a:cubicBezTo>
                  <a:cubicBezTo>
                    <a:pt x="-1898" y="48555"/>
                    <a:pt x="-2014" y="21702"/>
                    <a:pt x="6861" y="13749"/>
                  </a:cubicBezTo>
                  <a:cubicBezTo>
                    <a:pt x="7668" y="6027"/>
                    <a:pt x="10088" y="6027"/>
                    <a:pt x="14007" y="13058"/>
                  </a:cubicBezTo>
                  <a:cubicBezTo>
                    <a:pt x="25301" y="8909"/>
                    <a:pt x="37864" y="10292"/>
                    <a:pt x="49159" y="13058"/>
                  </a:cubicBezTo>
                  <a:close/>
                </a:path>
              </a:pathLst>
            </a:custGeom>
            <a:solidFill>
              <a:srgbClr val="CB760A"/>
            </a:solidFill>
            <a:ln w="11479" cap="flat">
              <a:noFill/>
              <a:prstDash val="solid"/>
              <a:miter/>
            </a:ln>
          </p:spPr>
          <p:txBody>
            <a:bodyPr/>
            <a:lstStyle/>
            <a:p>
              <a:endParaRPr lang="en-US"/>
            </a:p>
          </p:txBody>
        </p:sp>
        <p:sp>
          <p:nvSpPr>
            <p:cNvPr id="1951" name="Freeform: Shape 1950">
              <a:extLst>
                <a:ext uri="{FF2B5EF4-FFF2-40B4-BE49-F238E27FC236}">
                  <a16:creationId xmlns:a16="http://schemas.microsoft.com/office/drawing/2014/main" id="{84B0B818-03A6-A070-2DC9-CB8F8DD3048D}"/>
                </a:ext>
              </a:extLst>
            </p:cNvPr>
            <p:cNvSpPr/>
            <p:nvPr/>
          </p:nvSpPr>
          <p:spPr>
            <a:xfrm>
              <a:off x="10662870" y="3704203"/>
              <a:ext cx="107962" cy="81198"/>
            </a:xfrm>
            <a:custGeom>
              <a:avLst/>
              <a:gdLst>
                <a:gd name="csX0" fmla="*/ 101511 w 107962"/>
                <a:gd name="csY0" fmla="*/ 42043 h 81198"/>
                <a:gd name="csX1" fmla="*/ 74773 w 107962"/>
                <a:gd name="csY1" fmla="*/ 59791 h 81198"/>
                <a:gd name="csX2" fmla="*/ 33051 w 107962"/>
                <a:gd name="csY2" fmla="*/ 67744 h 81198"/>
                <a:gd name="csX3" fmla="*/ 15764 w 107962"/>
                <a:gd name="csY3" fmla="*/ 69127 h 81198"/>
                <a:gd name="csX4" fmla="*/ 16340 w 107962"/>
                <a:gd name="csY4" fmla="*/ 60368 h 81198"/>
                <a:gd name="csX5" fmla="*/ 16686 w 107962"/>
                <a:gd name="csY5" fmla="*/ 26253 h 81198"/>
                <a:gd name="csX6" fmla="*/ 31323 w 107962"/>
                <a:gd name="csY6" fmla="*/ 20375 h 81198"/>
                <a:gd name="csX7" fmla="*/ 53682 w 107962"/>
                <a:gd name="csY7" fmla="*/ 17955 h 81198"/>
                <a:gd name="csX8" fmla="*/ 101627 w 107962"/>
                <a:gd name="csY8" fmla="*/ 42158 h 811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7962" h="81198">
                  <a:moveTo>
                    <a:pt x="101511" y="42043"/>
                  </a:moveTo>
                  <a:lnTo>
                    <a:pt x="74773" y="59791"/>
                  </a:lnTo>
                  <a:cubicBezTo>
                    <a:pt x="58522" y="50110"/>
                    <a:pt x="44577" y="52761"/>
                    <a:pt x="33051" y="67744"/>
                  </a:cubicBezTo>
                  <a:cubicBezTo>
                    <a:pt x="29594" y="85032"/>
                    <a:pt x="21526" y="85838"/>
                    <a:pt x="15764" y="69127"/>
                  </a:cubicBezTo>
                  <a:cubicBezTo>
                    <a:pt x="8387" y="66130"/>
                    <a:pt x="8733" y="63249"/>
                    <a:pt x="16340" y="60368"/>
                  </a:cubicBezTo>
                  <a:cubicBezTo>
                    <a:pt x="-5904" y="48612"/>
                    <a:pt x="-5097" y="37893"/>
                    <a:pt x="16686" y="26253"/>
                  </a:cubicBezTo>
                  <a:cubicBezTo>
                    <a:pt x="15764" y="14382"/>
                    <a:pt x="20719" y="12423"/>
                    <a:pt x="31323" y="20375"/>
                  </a:cubicBezTo>
                  <a:lnTo>
                    <a:pt x="53682" y="17955"/>
                  </a:lnTo>
                  <a:cubicBezTo>
                    <a:pt x="102203" y="-12357"/>
                    <a:pt x="118223" y="-4289"/>
                    <a:pt x="101627" y="42158"/>
                  </a:cubicBezTo>
                  <a:close/>
                </a:path>
              </a:pathLst>
            </a:custGeom>
            <a:solidFill>
              <a:srgbClr val="98A60D"/>
            </a:solidFill>
            <a:ln w="11479" cap="flat">
              <a:noFill/>
              <a:prstDash val="solid"/>
              <a:miter/>
            </a:ln>
          </p:spPr>
          <p:txBody>
            <a:bodyPr/>
            <a:lstStyle/>
            <a:p>
              <a:endParaRPr lang="en-US"/>
            </a:p>
          </p:txBody>
        </p:sp>
        <p:sp>
          <p:nvSpPr>
            <p:cNvPr id="1952" name="Freeform: Shape 1951">
              <a:extLst>
                <a:ext uri="{FF2B5EF4-FFF2-40B4-BE49-F238E27FC236}">
                  <a16:creationId xmlns:a16="http://schemas.microsoft.com/office/drawing/2014/main" id="{3F3A23B7-D243-EE36-0D99-BA2712A8C46D}"/>
                </a:ext>
              </a:extLst>
            </p:cNvPr>
            <p:cNvSpPr/>
            <p:nvPr/>
          </p:nvSpPr>
          <p:spPr>
            <a:xfrm>
              <a:off x="10608827" y="3810448"/>
              <a:ext cx="57820" cy="64995"/>
            </a:xfrm>
            <a:custGeom>
              <a:avLst/>
              <a:gdLst>
                <a:gd name="csX0" fmla="*/ 57820 w 57820"/>
                <a:gd name="csY0" fmla="*/ 13017 h 64995"/>
                <a:gd name="csX1" fmla="*/ 194 w 57820"/>
                <a:gd name="csY1" fmla="*/ 64996 h 64995"/>
                <a:gd name="csX2" fmla="*/ 25895 w 57820"/>
                <a:gd name="csY2" fmla="*/ 14746 h 64995"/>
                <a:gd name="csX3" fmla="*/ 45373 w 57820"/>
                <a:gd name="csY3" fmla="*/ 339 h 64995"/>
                <a:gd name="csX4" fmla="*/ 57820 w 57820"/>
                <a:gd name="csY4" fmla="*/ 13017 h 64995"/>
              </a:gdLst>
              <a:ahLst/>
              <a:cxnLst>
                <a:cxn ang="0">
                  <a:pos x="csX0" y="csY0"/>
                </a:cxn>
                <a:cxn ang="0">
                  <a:pos x="csX1" y="csY1"/>
                </a:cxn>
                <a:cxn ang="0">
                  <a:pos x="csX2" y="csY2"/>
                </a:cxn>
                <a:cxn ang="0">
                  <a:pos x="csX3" y="csY3"/>
                </a:cxn>
                <a:cxn ang="0">
                  <a:pos x="csX4" y="csY4"/>
                </a:cxn>
              </a:cxnLst>
              <a:rect l="l" t="t" r="r" b="b"/>
              <a:pathLst>
                <a:path w="57820" h="64995">
                  <a:moveTo>
                    <a:pt x="57820" y="13017"/>
                  </a:moveTo>
                  <a:cubicBezTo>
                    <a:pt x="43990" y="35491"/>
                    <a:pt x="24743" y="60155"/>
                    <a:pt x="194" y="64996"/>
                  </a:cubicBezTo>
                  <a:cubicBezTo>
                    <a:pt x="-1650" y="47016"/>
                    <a:pt x="9875" y="26617"/>
                    <a:pt x="25895" y="14746"/>
                  </a:cubicBezTo>
                  <a:lnTo>
                    <a:pt x="45373" y="339"/>
                  </a:lnTo>
                  <a:cubicBezTo>
                    <a:pt x="48946" y="-2312"/>
                    <a:pt x="55861" y="11403"/>
                    <a:pt x="57820" y="13017"/>
                  </a:cubicBezTo>
                  <a:close/>
                </a:path>
              </a:pathLst>
            </a:custGeom>
            <a:solidFill>
              <a:srgbClr val="AC540A"/>
            </a:solidFill>
            <a:ln w="11479" cap="flat">
              <a:noFill/>
              <a:prstDash val="solid"/>
              <a:miter/>
            </a:ln>
          </p:spPr>
          <p:txBody>
            <a:bodyPr/>
            <a:lstStyle/>
            <a:p>
              <a:endParaRPr lang="en-US"/>
            </a:p>
          </p:txBody>
        </p:sp>
        <p:sp>
          <p:nvSpPr>
            <p:cNvPr id="1953" name="Freeform: Shape 1952">
              <a:extLst>
                <a:ext uri="{FF2B5EF4-FFF2-40B4-BE49-F238E27FC236}">
                  <a16:creationId xmlns:a16="http://schemas.microsoft.com/office/drawing/2014/main" id="{F7692903-C382-7E44-F9FB-005AA03CDF26}"/>
                </a:ext>
              </a:extLst>
            </p:cNvPr>
            <p:cNvSpPr/>
            <p:nvPr/>
          </p:nvSpPr>
          <p:spPr>
            <a:xfrm>
              <a:off x="10694565" y="3739092"/>
              <a:ext cx="43078" cy="44610"/>
            </a:xfrm>
            <a:custGeom>
              <a:avLst/>
              <a:gdLst>
                <a:gd name="csX0" fmla="*/ 43078 w 43078"/>
                <a:gd name="csY0" fmla="*/ 24902 h 44610"/>
                <a:gd name="csX1" fmla="*/ 35471 w 43078"/>
                <a:gd name="csY1" fmla="*/ 33200 h 44610"/>
                <a:gd name="csX2" fmla="*/ 1357 w 43078"/>
                <a:gd name="csY2" fmla="*/ 32855 h 44610"/>
                <a:gd name="csX3" fmla="*/ 5045 w 43078"/>
                <a:gd name="csY3" fmla="*/ 1736 h 44610"/>
                <a:gd name="csX4" fmla="*/ 34780 w 43078"/>
                <a:gd name="csY4" fmla="*/ 2774 h 44610"/>
                <a:gd name="csX5" fmla="*/ 43078 w 43078"/>
                <a:gd name="csY5" fmla="*/ 24902 h 44610"/>
              </a:gdLst>
              <a:ahLst/>
              <a:cxnLst>
                <a:cxn ang="0">
                  <a:pos x="csX0" y="csY0"/>
                </a:cxn>
                <a:cxn ang="0">
                  <a:pos x="csX1" y="csY1"/>
                </a:cxn>
                <a:cxn ang="0">
                  <a:pos x="csX2" y="csY2"/>
                </a:cxn>
                <a:cxn ang="0">
                  <a:pos x="csX3" y="csY3"/>
                </a:cxn>
                <a:cxn ang="0">
                  <a:pos x="csX4" y="csY4"/>
                </a:cxn>
                <a:cxn ang="0">
                  <a:pos x="csX5" y="csY5"/>
                </a:cxn>
              </a:cxnLst>
              <a:rect l="l" t="t" r="r" b="b"/>
              <a:pathLst>
                <a:path w="43078" h="44610">
                  <a:moveTo>
                    <a:pt x="43078" y="24902"/>
                  </a:moveTo>
                  <a:cubicBezTo>
                    <a:pt x="40773" y="26400"/>
                    <a:pt x="37431" y="31241"/>
                    <a:pt x="35471" y="33200"/>
                  </a:cubicBezTo>
                  <a:cubicBezTo>
                    <a:pt x="13112" y="48529"/>
                    <a:pt x="1702" y="48414"/>
                    <a:pt x="1357" y="32855"/>
                  </a:cubicBezTo>
                  <a:cubicBezTo>
                    <a:pt x="550" y="25594"/>
                    <a:pt x="-2677" y="4502"/>
                    <a:pt x="5045" y="1736"/>
                  </a:cubicBezTo>
                  <a:cubicBezTo>
                    <a:pt x="11153" y="-569"/>
                    <a:pt x="29363" y="-914"/>
                    <a:pt x="34780" y="2774"/>
                  </a:cubicBezTo>
                  <a:cubicBezTo>
                    <a:pt x="40197" y="6462"/>
                    <a:pt x="41580" y="17065"/>
                    <a:pt x="43078" y="24902"/>
                  </a:cubicBezTo>
                  <a:close/>
                </a:path>
              </a:pathLst>
            </a:custGeom>
            <a:solidFill>
              <a:srgbClr val="E6D20C"/>
            </a:solidFill>
            <a:ln w="11479" cap="flat">
              <a:noFill/>
              <a:prstDash val="solid"/>
              <a:miter/>
            </a:ln>
          </p:spPr>
          <p:txBody>
            <a:bodyPr/>
            <a:lstStyle/>
            <a:p>
              <a:endParaRPr lang="en-US"/>
            </a:p>
          </p:txBody>
        </p:sp>
        <p:sp>
          <p:nvSpPr>
            <p:cNvPr id="1954" name="Freeform: Shape 1953">
              <a:extLst>
                <a:ext uri="{FF2B5EF4-FFF2-40B4-BE49-F238E27FC236}">
                  <a16:creationId xmlns:a16="http://schemas.microsoft.com/office/drawing/2014/main" id="{9362F6F1-BF88-BA63-98C4-281A91B4ACCA}"/>
                </a:ext>
              </a:extLst>
            </p:cNvPr>
            <p:cNvSpPr/>
            <p:nvPr/>
          </p:nvSpPr>
          <p:spPr>
            <a:xfrm>
              <a:off x="10649026" y="3765390"/>
              <a:ext cx="80894" cy="42169"/>
            </a:xfrm>
            <a:custGeom>
              <a:avLst/>
              <a:gdLst>
                <a:gd name="csX0" fmla="*/ 29492 w 80894"/>
                <a:gd name="csY0" fmla="*/ 7939 h 42169"/>
                <a:gd name="csX1" fmla="*/ 46780 w 80894"/>
                <a:gd name="csY1" fmla="*/ 6556 h 42169"/>
                <a:gd name="csX2" fmla="*/ 80895 w 80894"/>
                <a:gd name="csY2" fmla="*/ 6902 h 42169"/>
                <a:gd name="csX3" fmla="*/ 36868 w 80894"/>
                <a:gd name="csY3" fmla="*/ 42169 h 42169"/>
                <a:gd name="csX4" fmla="*/ 19119 w 80894"/>
                <a:gd name="csY4" fmla="*/ 31105 h 42169"/>
                <a:gd name="csX5" fmla="*/ 11397 w 80894"/>
                <a:gd name="csY5" fmla="*/ 7017 h 42169"/>
                <a:gd name="csX6" fmla="*/ 29492 w 80894"/>
                <a:gd name="csY6" fmla="*/ 7939 h 421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894" h="42169">
                  <a:moveTo>
                    <a:pt x="29492" y="7939"/>
                  </a:moveTo>
                  <a:cubicBezTo>
                    <a:pt x="33756" y="8170"/>
                    <a:pt x="42055" y="7017"/>
                    <a:pt x="46780" y="6556"/>
                  </a:cubicBezTo>
                  <a:cubicBezTo>
                    <a:pt x="56461" y="9783"/>
                    <a:pt x="69485" y="9322"/>
                    <a:pt x="80895" y="6902"/>
                  </a:cubicBezTo>
                  <a:cubicBezTo>
                    <a:pt x="70637" y="16814"/>
                    <a:pt x="49546" y="33295"/>
                    <a:pt x="36868" y="42169"/>
                  </a:cubicBezTo>
                  <a:cubicBezTo>
                    <a:pt x="33180" y="38712"/>
                    <a:pt x="24421" y="30644"/>
                    <a:pt x="19119" y="31105"/>
                  </a:cubicBezTo>
                  <a:cubicBezTo>
                    <a:pt x="-1165" y="29722"/>
                    <a:pt x="-7735" y="18427"/>
                    <a:pt x="11397" y="7017"/>
                  </a:cubicBezTo>
                  <a:cubicBezTo>
                    <a:pt x="8862" y="-4508"/>
                    <a:pt x="23729" y="-128"/>
                    <a:pt x="29492" y="7939"/>
                  </a:cubicBezTo>
                  <a:close/>
                </a:path>
              </a:pathLst>
            </a:custGeom>
            <a:solidFill>
              <a:srgbClr val="A59009"/>
            </a:solidFill>
            <a:ln w="11479" cap="flat">
              <a:noFill/>
              <a:prstDash val="solid"/>
              <a:miter/>
            </a:ln>
          </p:spPr>
          <p:txBody>
            <a:bodyPr/>
            <a:lstStyle/>
            <a:p>
              <a:endParaRPr lang="en-US"/>
            </a:p>
          </p:txBody>
        </p:sp>
        <p:sp>
          <p:nvSpPr>
            <p:cNvPr id="1955" name="Freeform: Shape 1954">
              <a:extLst>
                <a:ext uri="{FF2B5EF4-FFF2-40B4-BE49-F238E27FC236}">
                  <a16:creationId xmlns:a16="http://schemas.microsoft.com/office/drawing/2014/main" id="{C8638AD4-63BC-924E-8279-0AFE1F222F78}"/>
                </a:ext>
              </a:extLst>
            </p:cNvPr>
            <p:cNvSpPr/>
            <p:nvPr/>
          </p:nvSpPr>
          <p:spPr>
            <a:xfrm>
              <a:off x="10764381" y="3719781"/>
              <a:ext cx="24185" cy="43751"/>
            </a:xfrm>
            <a:custGeom>
              <a:avLst/>
              <a:gdLst>
                <a:gd name="csX0" fmla="*/ 0 w 24185"/>
                <a:gd name="csY0" fmla="*/ 43752 h 43751"/>
                <a:gd name="csX1" fmla="*/ 0 w 24185"/>
                <a:gd name="csY1" fmla="*/ 26579 h 43751"/>
                <a:gd name="csX2" fmla="*/ 15329 w 24185"/>
                <a:gd name="csY2" fmla="*/ 186 h 43751"/>
                <a:gd name="csX3" fmla="*/ 22705 w 24185"/>
                <a:gd name="csY3" fmla="*/ 25657 h 43751"/>
                <a:gd name="csX4" fmla="*/ 0 w 24185"/>
                <a:gd name="csY4" fmla="*/ 43752 h 43751"/>
              </a:gdLst>
              <a:ahLst/>
              <a:cxnLst>
                <a:cxn ang="0">
                  <a:pos x="csX0" y="csY0"/>
                </a:cxn>
                <a:cxn ang="0">
                  <a:pos x="csX1" y="csY1"/>
                </a:cxn>
                <a:cxn ang="0">
                  <a:pos x="csX2" y="csY2"/>
                </a:cxn>
                <a:cxn ang="0">
                  <a:pos x="csX3" y="csY3"/>
                </a:cxn>
                <a:cxn ang="0">
                  <a:pos x="csX4" y="csY4"/>
                </a:cxn>
              </a:cxnLst>
              <a:rect l="l" t="t" r="r" b="b"/>
              <a:pathLst>
                <a:path w="24185" h="43751">
                  <a:moveTo>
                    <a:pt x="0" y="43752"/>
                  </a:moveTo>
                  <a:cubicBezTo>
                    <a:pt x="115" y="39142"/>
                    <a:pt x="576" y="30843"/>
                    <a:pt x="0" y="26579"/>
                  </a:cubicBezTo>
                  <a:cubicBezTo>
                    <a:pt x="346" y="7447"/>
                    <a:pt x="5417" y="-1427"/>
                    <a:pt x="15329" y="186"/>
                  </a:cubicBezTo>
                  <a:cubicBezTo>
                    <a:pt x="17057" y="6986"/>
                    <a:pt x="28122" y="21278"/>
                    <a:pt x="22705" y="25657"/>
                  </a:cubicBezTo>
                  <a:lnTo>
                    <a:pt x="0" y="43752"/>
                  </a:lnTo>
                  <a:close/>
                </a:path>
              </a:pathLst>
            </a:custGeom>
            <a:solidFill>
              <a:srgbClr val="3AA241"/>
            </a:solidFill>
            <a:ln w="11479" cap="flat">
              <a:noFill/>
              <a:prstDash val="solid"/>
              <a:miter/>
            </a:ln>
          </p:spPr>
          <p:txBody>
            <a:bodyPr/>
            <a:lstStyle/>
            <a:p>
              <a:endParaRPr lang="en-US"/>
            </a:p>
          </p:txBody>
        </p:sp>
        <p:sp>
          <p:nvSpPr>
            <p:cNvPr id="1956" name="Freeform: Shape 1955">
              <a:extLst>
                <a:ext uri="{FF2B5EF4-FFF2-40B4-BE49-F238E27FC236}">
                  <a16:creationId xmlns:a16="http://schemas.microsoft.com/office/drawing/2014/main" id="{3E24546A-B391-A30F-7664-B0F529D489A7}"/>
                </a:ext>
              </a:extLst>
            </p:cNvPr>
            <p:cNvSpPr/>
            <p:nvPr/>
          </p:nvSpPr>
          <p:spPr>
            <a:xfrm>
              <a:off x="10535094" y="3968294"/>
              <a:ext cx="65976" cy="58019"/>
            </a:xfrm>
            <a:custGeom>
              <a:avLst/>
              <a:gdLst>
                <a:gd name="csX0" fmla="*/ 22179 w 65976"/>
                <a:gd name="csY0" fmla="*/ 10530 h 58019"/>
                <a:gd name="csX1" fmla="*/ 57216 w 65976"/>
                <a:gd name="csY1" fmla="*/ 19866 h 58019"/>
                <a:gd name="csX2" fmla="*/ 65975 w 65976"/>
                <a:gd name="csY2" fmla="*/ 33005 h 58019"/>
                <a:gd name="csX3" fmla="*/ 65283 w 65976"/>
                <a:gd name="csY3" fmla="*/ 53635 h 58019"/>
                <a:gd name="csX4" fmla="*/ 28748 w 65976"/>
                <a:gd name="csY4" fmla="*/ 51330 h 58019"/>
                <a:gd name="csX5" fmla="*/ 4891 w 65976"/>
                <a:gd name="csY5" fmla="*/ 10646 h 58019"/>
                <a:gd name="csX6" fmla="*/ 22179 w 65976"/>
                <a:gd name="csY6" fmla="*/ 10646 h 580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976" h="58019">
                  <a:moveTo>
                    <a:pt x="22179" y="10530"/>
                  </a:moveTo>
                  <a:cubicBezTo>
                    <a:pt x="32552" y="9032"/>
                    <a:pt x="44192" y="12144"/>
                    <a:pt x="57216" y="19866"/>
                  </a:cubicBezTo>
                  <a:cubicBezTo>
                    <a:pt x="59866" y="22632"/>
                    <a:pt x="66090" y="28971"/>
                    <a:pt x="65975" y="33005"/>
                  </a:cubicBezTo>
                  <a:lnTo>
                    <a:pt x="65283" y="53635"/>
                  </a:lnTo>
                  <a:cubicBezTo>
                    <a:pt x="54334" y="59167"/>
                    <a:pt x="36470" y="60550"/>
                    <a:pt x="28748" y="51330"/>
                  </a:cubicBezTo>
                  <a:cubicBezTo>
                    <a:pt x="14226" y="41879"/>
                    <a:pt x="-10553" y="25168"/>
                    <a:pt x="4891" y="10646"/>
                  </a:cubicBezTo>
                  <a:cubicBezTo>
                    <a:pt x="3277" y="-6181"/>
                    <a:pt x="12843" y="-649"/>
                    <a:pt x="22179" y="10646"/>
                  </a:cubicBezTo>
                  <a:close/>
                </a:path>
              </a:pathLst>
            </a:custGeom>
            <a:solidFill>
              <a:srgbClr val="683031"/>
            </a:solidFill>
            <a:ln w="11479" cap="flat">
              <a:noFill/>
              <a:prstDash val="solid"/>
              <a:miter/>
            </a:ln>
          </p:spPr>
          <p:txBody>
            <a:bodyPr/>
            <a:lstStyle/>
            <a:p>
              <a:endParaRPr lang="en-US"/>
            </a:p>
          </p:txBody>
        </p:sp>
        <p:sp>
          <p:nvSpPr>
            <p:cNvPr id="1957" name="Freeform: Shape 1956">
              <a:extLst>
                <a:ext uri="{FF2B5EF4-FFF2-40B4-BE49-F238E27FC236}">
                  <a16:creationId xmlns:a16="http://schemas.microsoft.com/office/drawing/2014/main" id="{070B3136-F0DC-1C97-91BD-2BFC8E688A91}"/>
                </a:ext>
              </a:extLst>
            </p:cNvPr>
            <p:cNvSpPr/>
            <p:nvPr/>
          </p:nvSpPr>
          <p:spPr>
            <a:xfrm>
              <a:off x="10524333" y="3952371"/>
              <a:ext cx="37131" cy="39001"/>
            </a:xfrm>
            <a:custGeom>
              <a:avLst/>
              <a:gdLst>
                <a:gd name="csX0" fmla="*/ 32939 w 37131"/>
                <a:gd name="csY0" fmla="*/ 17809 h 39001"/>
                <a:gd name="csX1" fmla="*/ 32939 w 37131"/>
                <a:gd name="csY1" fmla="*/ 26453 h 39001"/>
                <a:gd name="csX2" fmla="*/ 15651 w 37131"/>
                <a:gd name="csY2" fmla="*/ 26453 h 39001"/>
                <a:gd name="csX3" fmla="*/ 5048 w 37131"/>
                <a:gd name="csY3" fmla="*/ 26569 h 39001"/>
                <a:gd name="csX4" fmla="*/ 5509 w 37131"/>
                <a:gd name="csY4" fmla="*/ 17809 h 39001"/>
                <a:gd name="csX5" fmla="*/ 14614 w 37131"/>
                <a:gd name="csY5" fmla="*/ 60 h 39001"/>
                <a:gd name="csX6" fmla="*/ 32824 w 37131"/>
                <a:gd name="csY6" fmla="*/ 17809 h 390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131" h="39001">
                  <a:moveTo>
                    <a:pt x="32939" y="17809"/>
                  </a:moveTo>
                  <a:cubicBezTo>
                    <a:pt x="38586" y="20345"/>
                    <a:pt x="38471" y="23226"/>
                    <a:pt x="32939" y="26453"/>
                  </a:cubicBezTo>
                  <a:lnTo>
                    <a:pt x="15651" y="26453"/>
                  </a:lnTo>
                  <a:cubicBezTo>
                    <a:pt x="17495" y="43165"/>
                    <a:pt x="10580" y="43165"/>
                    <a:pt x="5048" y="26569"/>
                  </a:cubicBezTo>
                  <a:cubicBezTo>
                    <a:pt x="-1982" y="24264"/>
                    <a:pt x="-1521" y="21267"/>
                    <a:pt x="5509" y="17809"/>
                  </a:cubicBezTo>
                  <a:cubicBezTo>
                    <a:pt x="6200" y="11586"/>
                    <a:pt x="9082" y="-977"/>
                    <a:pt x="14614" y="60"/>
                  </a:cubicBezTo>
                  <a:cubicBezTo>
                    <a:pt x="19224" y="5247"/>
                    <a:pt x="26831" y="15274"/>
                    <a:pt x="32824" y="17809"/>
                  </a:cubicBezTo>
                  <a:close/>
                </a:path>
              </a:pathLst>
            </a:custGeom>
            <a:solidFill>
              <a:srgbClr val="651B0F"/>
            </a:solidFill>
            <a:ln w="11479" cap="flat">
              <a:noFill/>
              <a:prstDash val="solid"/>
              <a:miter/>
            </a:ln>
          </p:spPr>
          <p:txBody>
            <a:bodyPr/>
            <a:lstStyle/>
            <a:p>
              <a:endParaRPr lang="en-US"/>
            </a:p>
          </p:txBody>
        </p:sp>
        <p:sp>
          <p:nvSpPr>
            <p:cNvPr id="1958" name="Freeform: Shape 1957">
              <a:extLst>
                <a:ext uri="{FF2B5EF4-FFF2-40B4-BE49-F238E27FC236}">
                  <a16:creationId xmlns:a16="http://schemas.microsoft.com/office/drawing/2014/main" id="{A62D0860-5591-7FA6-9543-DDEFDD533457}"/>
                </a:ext>
              </a:extLst>
            </p:cNvPr>
            <p:cNvSpPr/>
            <p:nvPr/>
          </p:nvSpPr>
          <p:spPr>
            <a:xfrm>
              <a:off x="10557272" y="3970181"/>
              <a:ext cx="35036" cy="17979"/>
            </a:xfrm>
            <a:custGeom>
              <a:avLst/>
              <a:gdLst>
                <a:gd name="csX0" fmla="*/ 35037 w 35036"/>
                <a:gd name="csY0" fmla="*/ 17979 h 17979"/>
                <a:gd name="csX1" fmla="*/ 0 w 35036"/>
                <a:gd name="csY1" fmla="*/ 8644 h 17979"/>
                <a:gd name="csX2" fmla="*/ 0 w 35036"/>
                <a:gd name="csY2" fmla="*/ 0 h 17979"/>
                <a:gd name="csX3" fmla="*/ 35037 w 35036"/>
                <a:gd name="csY3" fmla="*/ 17979 h 17979"/>
              </a:gdLst>
              <a:ahLst/>
              <a:cxnLst>
                <a:cxn ang="0">
                  <a:pos x="csX0" y="csY0"/>
                </a:cxn>
                <a:cxn ang="0">
                  <a:pos x="csX1" y="csY1"/>
                </a:cxn>
                <a:cxn ang="0">
                  <a:pos x="csX2" y="csY2"/>
                </a:cxn>
                <a:cxn ang="0">
                  <a:pos x="csX3" y="csY3"/>
                </a:cxn>
              </a:cxnLst>
              <a:rect l="l" t="t" r="r" b="b"/>
              <a:pathLst>
                <a:path w="35036" h="17979">
                  <a:moveTo>
                    <a:pt x="35037" y="17979"/>
                  </a:moveTo>
                  <a:lnTo>
                    <a:pt x="0" y="8644"/>
                  </a:lnTo>
                  <a:lnTo>
                    <a:pt x="0" y="0"/>
                  </a:lnTo>
                  <a:cubicBezTo>
                    <a:pt x="10834" y="4610"/>
                    <a:pt x="25701" y="11525"/>
                    <a:pt x="35037" y="17979"/>
                  </a:cubicBezTo>
                  <a:close/>
                </a:path>
              </a:pathLst>
            </a:custGeom>
            <a:solidFill>
              <a:srgbClr val="811815"/>
            </a:solidFill>
            <a:ln w="11479" cap="flat">
              <a:noFill/>
              <a:prstDash val="solid"/>
              <a:miter/>
            </a:ln>
          </p:spPr>
          <p:txBody>
            <a:bodyPr/>
            <a:lstStyle/>
            <a:p>
              <a:endParaRPr lang="en-US"/>
            </a:p>
          </p:txBody>
        </p:sp>
        <p:sp>
          <p:nvSpPr>
            <p:cNvPr id="1959" name="Freeform: Shape 1958">
              <a:extLst>
                <a:ext uri="{FF2B5EF4-FFF2-40B4-BE49-F238E27FC236}">
                  <a16:creationId xmlns:a16="http://schemas.microsoft.com/office/drawing/2014/main" id="{A7DB9182-32F5-3ECE-F406-8BD911D40B65}"/>
                </a:ext>
              </a:extLst>
            </p:cNvPr>
            <p:cNvSpPr/>
            <p:nvPr/>
          </p:nvSpPr>
          <p:spPr>
            <a:xfrm>
              <a:off x="10664305" y="3642403"/>
              <a:ext cx="146539" cy="81952"/>
            </a:xfrm>
            <a:custGeom>
              <a:avLst/>
              <a:gdLst>
                <a:gd name="csX0" fmla="*/ 140760 w 146539"/>
                <a:gd name="csY0" fmla="*/ 2190 h 81952"/>
                <a:gd name="csX1" fmla="*/ 146408 w 146539"/>
                <a:gd name="csY1" fmla="*/ 37572 h 81952"/>
                <a:gd name="csX2" fmla="*/ 115520 w 146539"/>
                <a:gd name="csY2" fmla="*/ 77450 h 81952"/>
                <a:gd name="csX3" fmla="*/ 107683 w 146539"/>
                <a:gd name="csY3" fmla="*/ 45870 h 81952"/>
                <a:gd name="csX4" fmla="*/ 74721 w 146539"/>
                <a:gd name="csY4" fmla="*/ 60277 h 81952"/>
                <a:gd name="csX5" fmla="*/ 22626 w 146539"/>
                <a:gd name="csY5" fmla="*/ 59240 h 81952"/>
                <a:gd name="csX6" fmla="*/ 8105 w 146539"/>
                <a:gd name="csY6" fmla="*/ 20054 h 81952"/>
                <a:gd name="csX7" fmla="*/ 109411 w 146539"/>
                <a:gd name="csY7" fmla="*/ 0 h 81952"/>
                <a:gd name="csX8" fmla="*/ 140875 w 146539"/>
                <a:gd name="csY8" fmla="*/ 2075 h 819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6539" h="81952">
                  <a:moveTo>
                    <a:pt x="140760" y="2190"/>
                  </a:moveTo>
                  <a:lnTo>
                    <a:pt x="146408" y="37572"/>
                  </a:lnTo>
                  <a:cubicBezTo>
                    <a:pt x="148482" y="50596"/>
                    <a:pt x="125547" y="68806"/>
                    <a:pt x="115520" y="77450"/>
                  </a:cubicBezTo>
                  <a:cubicBezTo>
                    <a:pt x="102151" y="79409"/>
                    <a:pt x="86707" y="51172"/>
                    <a:pt x="107683" y="45870"/>
                  </a:cubicBezTo>
                  <a:cubicBezTo>
                    <a:pt x="91893" y="45294"/>
                    <a:pt x="85785" y="46908"/>
                    <a:pt x="74721" y="60277"/>
                  </a:cubicBezTo>
                  <a:cubicBezTo>
                    <a:pt x="75873" y="85517"/>
                    <a:pt x="-1346" y="93009"/>
                    <a:pt x="22626" y="59240"/>
                  </a:cubicBezTo>
                  <a:cubicBezTo>
                    <a:pt x="7528" y="53477"/>
                    <a:pt x="-10912" y="30542"/>
                    <a:pt x="8105" y="20054"/>
                  </a:cubicBezTo>
                  <a:cubicBezTo>
                    <a:pt x="41989" y="47254"/>
                    <a:pt x="83249" y="31694"/>
                    <a:pt x="109411" y="0"/>
                  </a:cubicBezTo>
                  <a:lnTo>
                    <a:pt x="140875" y="2075"/>
                  </a:lnTo>
                  <a:close/>
                </a:path>
              </a:pathLst>
            </a:custGeom>
            <a:solidFill>
              <a:srgbClr val="44AC53"/>
            </a:solidFill>
            <a:ln w="11479" cap="flat">
              <a:noFill/>
              <a:prstDash val="solid"/>
              <a:miter/>
            </a:ln>
          </p:spPr>
          <p:txBody>
            <a:bodyPr/>
            <a:lstStyle/>
            <a:p>
              <a:endParaRPr lang="en-US"/>
            </a:p>
          </p:txBody>
        </p:sp>
        <p:sp>
          <p:nvSpPr>
            <p:cNvPr id="1960" name="Freeform: Shape 1959">
              <a:extLst>
                <a:ext uri="{FF2B5EF4-FFF2-40B4-BE49-F238E27FC236}">
                  <a16:creationId xmlns:a16="http://schemas.microsoft.com/office/drawing/2014/main" id="{1D4E771E-749F-B026-6B1B-B4CB46362715}"/>
                </a:ext>
              </a:extLst>
            </p:cNvPr>
            <p:cNvSpPr/>
            <p:nvPr/>
          </p:nvSpPr>
          <p:spPr>
            <a:xfrm>
              <a:off x="10731188" y="3842942"/>
              <a:ext cx="74057" cy="41145"/>
            </a:xfrm>
            <a:custGeom>
              <a:avLst/>
              <a:gdLst>
                <a:gd name="csX0" fmla="*/ 68345 w 74057"/>
                <a:gd name="csY0" fmla="*/ 16942 h 41145"/>
                <a:gd name="csX1" fmla="*/ 44142 w 74057"/>
                <a:gd name="csY1" fmla="*/ 38494 h 41145"/>
                <a:gd name="csX2" fmla="*/ 0 w 74057"/>
                <a:gd name="csY2" fmla="*/ 41145 h 41145"/>
                <a:gd name="csX3" fmla="*/ 922 w 74057"/>
                <a:gd name="csY3" fmla="*/ 14176 h 41145"/>
                <a:gd name="csX4" fmla="*/ 47945 w 74057"/>
                <a:gd name="csY4" fmla="*/ 0 h 41145"/>
                <a:gd name="csX5" fmla="*/ 68345 w 74057"/>
                <a:gd name="csY5" fmla="*/ 17057 h 41145"/>
              </a:gdLst>
              <a:ahLst/>
              <a:cxnLst>
                <a:cxn ang="0">
                  <a:pos x="csX0" y="csY0"/>
                </a:cxn>
                <a:cxn ang="0">
                  <a:pos x="csX1" y="csY1"/>
                </a:cxn>
                <a:cxn ang="0">
                  <a:pos x="csX2" y="csY2"/>
                </a:cxn>
                <a:cxn ang="0">
                  <a:pos x="csX3" y="csY3"/>
                </a:cxn>
                <a:cxn ang="0">
                  <a:pos x="csX4" y="csY4"/>
                </a:cxn>
                <a:cxn ang="0">
                  <a:pos x="csX5" y="csY5"/>
                </a:cxn>
              </a:cxnLst>
              <a:rect l="l" t="t" r="r" b="b"/>
              <a:pathLst>
                <a:path w="74057" h="41145">
                  <a:moveTo>
                    <a:pt x="68345" y="16942"/>
                  </a:moveTo>
                  <a:cubicBezTo>
                    <a:pt x="85287" y="31579"/>
                    <a:pt x="60738" y="35959"/>
                    <a:pt x="44142" y="38494"/>
                  </a:cubicBezTo>
                  <a:lnTo>
                    <a:pt x="0" y="41145"/>
                  </a:lnTo>
                  <a:lnTo>
                    <a:pt x="922" y="14176"/>
                  </a:lnTo>
                  <a:cubicBezTo>
                    <a:pt x="15674" y="15674"/>
                    <a:pt x="37111" y="10603"/>
                    <a:pt x="47945" y="0"/>
                  </a:cubicBezTo>
                  <a:cubicBezTo>
                    <a:pt x="56358" y="4956"/>
                    <a:pt x="63158" y="10603"/>
                    <a:pt x="68345" y="17057"/>
                  </a:cubicBezTo>
                  <a:close/>
                </a:path>
              </a:pathLst>
            </a:custGeom>
            <a:solidFill>
              <a:srgbClr val="A48106"/>
            </a:solidFill>
            <a:ln w="11479" cap="flat">
              <a:noFill/>
              <a:prstDash val="solid"/>
              <a:miter/>
            </a:ln>
          </p:spPr>
          <p:txBody>
            <a:bodyPr/>
            <a:lstStyle/>
            <a:p>
              <a:endParaRPr lang="en-US"/>
            </a:p>
          </p:txBody>
        </p:sp>
        <p:sp>
          <p:nvSpPr>
            <p:cNvPr id="1961" name="Freeform: Shape 1960">
              <a:extLst>
                <a:ext uri="{FF2B5EF4-FFF2-40B4-BE49-F238E27FC236}">
                  <a16:creationId xmlns:a16="http://schemas.microsoft.com/office/drawing/2014/main" id="{2CE001C4-FFEF-4688-6BF7-0AEF44FB5411}"/>
                </a:ext>
              </a:extLst>
            </p:cNvPr>
            <p:cNvSpPr/>
            <p:nvPr/>
          </p:nvSpPr>
          <p:spPr>
            <a:xfrm>
              <a:off x="10778839" y="3831763"/>
              <a:ext cx="78427" cy="45639"/>
            </a:xfrm>
            <a:custGeom>
              <a:avLst/>
              <a:gdLst>
                <a:gd name="csX0" fmla="*/ 38789 w 78427"/>
                <a:gd name="csY0" fmla="*/ 8874 h 45639"/>
                <a:gd name="csX1" fmla="*/ 64260 w 78427"/>
                <a:gd name="csY1" fmla="*/ 23512 h 45639"/>
                <a:gd name="csX2" fmla="*/ 72097 w 78427"/>
                <a:gd name="csY2" fmla="*/ 35383 h 45639"/>
                <a:gd name="csX3" fmla="*/ 46626 w 78427"/>
                <a:gd name="csY3" fmla="*/ 45640 h 45639"/>
                <a:gd name="csX4" fmla="*/ 20694 w 78427"/>
                <a:gd name="csY4" fmla="*/ 28122 h 45639"/>
                <a:gd name="csX5" fmla="*/ 2254 w 78427"/>
                <a:gd name="csY5" fmla="*/ 22244 h 45639"/>
                <a:gd name="csX6" fmla="*/ 179 w 78427"/>
                <a:gd name="csY6" fmla="*/ 11064 h 45639"/>
                <a:gd name="csX7" fmla="*/ 11359 w 78427"/>
                <a:gd name="csY7" fmla="*/ 0 h 45639"/>
                <a:gd name="csX8" fmla="*/ 14701 w 78427"/>
                <a:gd name="csY8" fmla="*/ 16481 h 45639"/>
                <a:gd name="csX9" fmla="*/ 38558 w 78427"/>
                <a:gd name="csY9" fmla="*/ 8759 h 456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8427" h="45639">
                  <a:moveTo>
                    <a:pt x="38789" y="8874"/>
                  </a:moveTo>
                  <a:lnTo>
                    <a:pt x="64260" y="23512"/>
                  </a:lnTo>
                  <a:cubicBezTo>
                    <a:pt x="76246" y="13254"/>
                    <a:pt x="84890" y="24203"/>
                    <a:pt x="72097" y="35383"/>
                  </a:cubicBezTo>
                  <a:cubicBezTo>
                    <a:pt x="65412" y="33308"/>
                    <a:pt x="52619" y="41952"/>
                    <a:pt x="46626" y="45640"/>
                  </a:cubicBezTo>
                  <a:cubicBezTo>
                    <a:pt x="34179" y="43565"/>
                    <a:pt x="25535" y="37688"/>
                    <a:pt x="20694" y="28122"/>
                  </a:cubicBezTo>
                  <a:cubicBezTo>
                    <a:pt x="16084" y="28122"/>
                    <a:pt x="6518" y="24318"/>
                    <a:pt x="2254" y="22244"/>
                  </a:cubicBezTo>
                  <a:cubicBezTo>
                    <a:pt x="-512" y="20861"/>
                    <a:pt x="-51" y="15098"/>
                    <a:pt x="179" y="11064"/>
                  </a:cubicBezTo>
                  <a:lnTo>
                    <a:pt x="11359" y="0"/>
                  </a:lnTo>
                  <a:cubicBezTo>
                    <a:pt x="11359" y="1844"/>
                    <a:pt x="11128" y="17749"/>
                    <a:pt x="14701" y="16481"/>
                  </a:cubicBezTo>
                  <a:lnTo>
                    <a:pt x="38558" y="8759"/>
                  </a:lnTo>
                  <a:close/>
                </a:path>
              </a:pathLst>
            </a:custGeom>
            <a:solidFill>
              <a:srgbClr val="947B0C"/>
            </a:solidFill>
            <a:ln w="11479" cap="flat">
              <a:noFill/>
              <a:prstDash val="solid"/>
              <a:miter/>
            </a:ln>
          </p:spPr>
          <p:txBody>
            <a:bodyPr/>
            <a:lstStyle/>
            <a:p>
              <a:endParaRPr lang="en-US"/>
            </a:p>
          </p:txBody>
        </p:sp>
        <p:sp>
          <p:nvSpPr>
            <p:cNvPr id="1962" name="Freeform: Shape 1961">
              <a:extLst>
                <a:ext uri="{FF2B5EF4-FFF2-40B4-BE49-F238E27FC236}">
                  <a16:creationId xmlns:a16="http://schemas.microsoft.com/office/drawing/2014/main" id="{02592B49-0A6B-686B-4674-BB1F0D13B5DC}"/>
                </a:ext>
              </a:extLst>
            </p:cNvPr>
            <p:cNvSpPr/>
            <p:nvPr/>
          </p:nvSpPr>
          <p:spPr>
            <a:xfrm>
              <a:off x="10843099" y="3826616"/>
              <a:ext cx="46983" cy="52452"/>
            </a:xfrm>
            <a:custGeom>
              <a:avLst/>
              <a:gdLst>
                <a:gd name="csX0" fmla="*/ 32732 w 46983"/>
                <a:gd name="csY0" fmla="*/ 22550 h 52452"/>
                <a:gd name="csX1" fmla="*/ 40684 w 46983"/>
                <a:gd name="csY1" fmla="*/ 40183 h 52452"/>
                <a:gd name="csX2" fmla="*/ 33538 w 46983"/>
                <a:gd name="csY2" fmla="*/ 48481 h 52452"/>
                <a:gd name="csX3" fmla="*/ 7837 w 46983"/>
                <a:gd name="csY3" fmla="*/ 40529 h 52452"/>
                <a:gd name="csX4" fmla="*/ 0 w 46983"/>
                <a:gd name="csY4" fmla="*/ 28658 h 52452"/>
                <a:gd name="csX5" fmla="*/ 807 w 46983"/>
                <a:gd name="csY5" fmla="*/ 14828 h 52452"/>
                <a:gd name="csX6" fmla="*/ 32732 w 46983"/>
                <a:gd name="csY6" fmla="*/ 22550 h 524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983" h="52452">
                  <a:moveTo>
                    <a:pt x="32732" y="22550"/>
                  </a:moveTo>
                  <a:cubicBezTo>
                    <a:pt x="45409" y="20821"/>
                    <a:pt x="51403" y="32000"/>
                    <a:pt x="40684" y="40183"/>
                  </a:cubicBezTo>
                  <a:cubicBezTo>
                    <a:pt x="51633" y="51593"/>
                    <a:pt x="47715" y="56549"/>
                    <a:pt x="33538" y="48481"/>
                  </a:cubicBezTo>
                  <a:lnTo>
                    <a:pt x="7837" y="40529"/>
                  </a:lnTo>
                  <a:lnTo>
                    <a:pt x="0" y="28658"/>
                  </a:lnTo>
                  <a:lnTo>
                    <a:pt x="807" y="14828"/>
                  </a:lnTo>
                  <a:cubicBezTo>
                    <a:pt x="5878" y="-9145"/>
                    <a:pt x="33077" y="-2230"/>
                    <a:pt x="32732" y="22550"/>
                  </a:cubicBezTo>
                  <a:close/>
                </a:path>
              </a:pathLst>
            </a:custGeom>
            <a:solidFill>
              <a:srgbClr val="CE303A"/>
            </a:solidFill>
            <a:ln w="11479" cap="flat">
              <a:noFill/>
              <a:prstDash val="solid"/>
              <a:miter/>
            </a:ln>
          </p:spPr>
          <p:txBody>
            <a:bodyPr/>
            <a:lstStyle/>
            <a:p>
              <a:endParaRPr lang="en-US"/>
            </a:p>
          </p:txBody>
        </p:sp>
        <p:sp>
          <p:nvSpPr>
            <p:cNvPr id="1963" name="Freeform: Shape 1962">
              <a:extLst>
                <a:ext uri="{FF2B5EF4-FFF2-40B4-BE49-F238E27FC236}">
                  <a16:creationId xmlns:a16="http://schemas.microsoft.com/office/drawing/2014/main" id="{34D14B82-302E-BBCD-C222-297473BEBCAF}"/>
                </a:ext>
              </a:extLst>
            </p:cNvPr>
            <p:cNvSpPr/>
            <p:nvPr/>
          </p:nvSpPr>
          <p:spPr>
            <a:xfrm>
              <a:off x="10775330" y="3859769"/>
              <a:ext cx="50134" cy="24389"/>
            </a:xfrm>
            <a:custGeom>
              <a:avLst/>
              <a:gdLst>
                <a:gd name="csX0" fmla="*/ 50135 w 50134"/>
                <a:gd name="csY0" fmla="*/ 17634 h 24389"/>
                <a:gd name="csX1" fmla="*/ 0 w 50134"/>
                <a:gd name="csY1" fmla="*/ 21552 h 24389"/>
                <a:gd name="csX2" fmla="*/ 24203 w 50134"/>
                <a:gd name="csY2" fmla="*/ 0 h 24389"/>
                <a:gd name="csX3" fmla="*/ 44487 w 50134"/>
                <a:gd name="csY3" fmla="*/ 0 h 24389"/>
                <a:gd name="csX4" fmla="*/ 50135 w 50134"/>
                <a:gd name="csY4" fmla="*/ 17518 h 24389"/>
              </a:gdLst>
              <a:ahLst/>
              <a:cxnLst>
                <a:cxn ang="0">
                  <a:pos x="csX0" y="csY0"/>
                </a:cxn>
                <a:cxn ang="0">
                  <a:pos x="csX1" y="csY1"/>
                </a:cxn>
                <a:cxn ang="0">
                  <a:pos x="csX2" y="csY2"/>
                </a:cxn>
                <a:cxn ang="0">
                  <a:pos x="csX3" y="csY3"/>
                </a:cxn>
                <a:cxn ang="0">
                  <a:pos x="csX4" y="csY4"/>
                </a:cxn>
              </a:cxnLst>
              <a:rect l="l" t="t" r="r" b="b"/>
              <a:pathLst>
                <a:path w="50134" h="24389">
                  <a:moveTo>
                    <a:pt x="50135" y="17634"/>
                  </a:moveTo>
                  <a:cubicBezTo>
                    <a:pt x="38149" y="25010"/>
                    <a:pt x="14061" y="26393"/>
                    <a:pt x="0" y="21552"/>
                  </a:cubicBezTo>
                  <a:lnTo>
                    <a:pt x="24203" y="0"/>
                  </a:lnTo>
                  <a:lnTo>
                    <a:pt x="44487" y="0"/>
                  </a:lnTo>
                  <a:cubicBezTo>
                    <a:pt x="49328" y="0"/>
                    <a:pt x="49904" y="13600"/>
                    <a:pt x="50135" y="17518"/>
                  </a:cubicBezTo>
                  <a:close/>
                </a:path>
              </a:pathLst>
            </a:custGeom>
            <a:solidFill>
              <a:srgbClr val="CC8306"/>
            </a:solidFill>
            <a:ln w="11479" cap="flat">
              <a:noFill/>
              <a:prstDash val="solid"/>
              <a:miter/>
            </a:ln>
          </p:spPr>
          <p:txBody>
            <a:bodyPr/>
            <a:lstStyle/>
            <a:p>
              <a:endParaRPr lang="en-US"/>
            </a:p>
          </p:txBody>
        </p:sp>
        <p:sp>
          <p:nvSpPr>
            <p:cNvPr id="1964" name="Freeform: Shape 1963">
              <a:extLst>
                <a:ext uri="{FF2B5EF4-FFF2-40B4-BE49-F238E27FC236}">
                  <a16:creationId xmlns:a16="http://schemas.microsoft.com/office/drawing/2014/main" id="{F5474C94-A172-2737-D9D3-3EA9F0E1CA30}"/>
                </a:ext>
              </a:extLst>
            </p:cNvPr>
            <p:cNvSpPr/>
            <p:nvPr/>
          </p:nvSpPr>
          <p:spPr>
            <a:xfrm>
              <a:off x="10876522" y="3864171"/>
              <a:ext cx="32610" cy="28560"/>
            </a:xfrm>
            <a:custGeom>
              <a:avLst/>
              <a:gdLst>
                <a:gd name="csX0" fmla="*/ 25932 w 32610"/>
                <a:gd name="csY0" fmla="*/ 28560 h 28560"/>
                <a:gd name="csX1" fmla="*/ 17288 w 32610"/>
                <a:gd name="csY1" fmla="*/ 28560 h 28560"/>
                <a:gd name="csX2" fmla="*/ 0 w 32610"/>
                <a:gd name="csY2" fmla="*/ 19916 h 28560"/>
                <a:gd name="csX3" fmla="*/ 0 w 32610"/>
                <a:gd name="csY3" fmla="*/ 10926 h 28560"/>
                <a:gd name="csX4" fmla="*/ 7261 w 32610"/>
                <a:gd name="csY4" fmla="*/ 2628 h 28560"/>
                <a:gd name="csX5" fmla="*/ 25932 w 32610"/>
                <a:gd name="csY5" fmla="*/ 28560 h 28560"/>
              </a:gdLst>
              <a:ahLst/>
              <a:cxnLst>
                <a:cxn ang="0">
                  <a:pos x="csX0" y="csY0"/>
                </a:cxn>
                <a:cxn ang="0">
                  <a:pos x="csX1" y="csY1"/>
                </a:cxn>
                <a:cxn ang="0">
                  <a:pos x="csX2" y="csY2"/>
                </a:cxn>
                <a:cxn ang="0">
                  <a:pos x="csX3" y="csY3"/>
                </a:cxn>
                <a:cxn ang="0">
                  <a:pos x="csX4" y="csY4"/>
                </a:cxn>
                <a:cxn ang="0">
                  <a:pos x="csX5" y="csY5"/>
                </a:cxn>
              </a:cxnLst>
              <a:rect l="l" t="t" r="r" b="b"/>
              <a:pathLst>
                <a:path w="32610" h="28560">
                  <a:moveTo>
                    <a:pt x="25932" y="28560"/>
                  </a:moveTo>
                  <a:lnTo>
                    <a:pt x="17288" y="28560"/>
                  </a:lnTo>
                  <a:cubicBezTo>
                    <a:pt x="13715" y="24987"/>
                    <a:pt x="4956" y="21299"/>
                    <a:pt x="0" y="19916"/>
                  </a:cubicBezTo>
                  <a:lnTo>
                    <a:pt x="0" y="10926"/>
                  </a:lnTo>
                  <a:cubicBezTo>
                    <a:pt x="0" y="10926"/>
                    <a:pt x="7261" y="2628"/>
                    <a:pt x="7261" y="2628"/>
                  </a:cubicBezTo>
                  <a:cubicBezTo>
                    <a:pt x="21437" y="-7975"/>
                    <a:pt x="43911" y="16113"/>
                    <a:pt x="25932" y="28560"/>
                  </a:cubicBezTo>
                  <a:close/>
                </a:path>
              </a:pathLst>
            </a:custGeom>
            <a:solidFill>
              <a:srgbClr val="AE3024"/>
            </a:solidFill>
            <a:ln w="11479" cap="flat">
              <a:noFill/>
              <a:prstDash val="solid"/>
              <a:miter/>
            </a:ln>
          </p:spPr>
          <p:txBody>
            <a:bodyPr/>
            <a:lstStyle/>
            <a:p>
              <a:endParaRPr lang="en-US"/>
            </a:p>
          </p:txBody>
        </p:sp>
        <p:sp>
          <p:nvSpPr>
            <p:cNvPr id="1965" name="Freeform: Shape 1964">
              <a:extLst>
                <a:ext uri="{FF2B5EF4-FFF2-40B4-BE49-F238E27FC236}">
                  <a16:creationId xmlns:a16="http://schemas.microsoft.com/office/drawing/2014/main" id="{809E875C-AD64-0A31-478D-270B59A7A921}"/>
                </a:ext>
              </a:extLst>
            </p:cNvPr>
            <p:cNvSpPr/>
            <p:nvPr/>
          </p:nvSpPr>
          <p:spPr>
            <a:xfrm>
              <a:off x="10859914" y="3806522"/>
              <a:ext cx="76654" cy="86093"/>
            </a:xfrm>
            <a:custGeom>
              <a:avLst/>
              <a:gdLst>
                <a:gd name="csX0" fmla="*/ 32858 w 76654"/>
                <a:gd name="csY0" fmla="*/ 27430 h 86093"/>
                <a:gd name="csX1" fmla="*/ 76654 w 76654"/>
                <a:gd name="csY1" fmla="*/ 69267 h 86093"/>
                <a:gd name="csX2" fmla="*/ 75847 w 76654"/>
                <a:gd name="csY2" fmla="*/ 76067 h 86093"/>
                <a:gd name="csX3" fmla="*/ 42539 w 76654"/>
                <a:gd name="csY3" fmla="*/ 86094 h 86093"/>
                <a:gd name="csX4" fmla="*/ 23868 w 76654"/>
                <a:gd name="csY4" fmla="*/ 60162 h 86093"/>
                <a:gd name="csX5" fmla="*/ 15916 w 76654"/>
                <a:gd name="csY5" fmla="*/ 42528 h 86093"/>
                <a:gd name="csX6" fmla="*/ 25251 w 76654"/>
                <a:gd name="csY6" fmla="*/ 0 h 86093"/>
                <a:gd name="csX7" fmla="*/ 32858 w 76654"/>
                <a:gd name="csY7" fmla="*/ 27315 h 86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6654" h="86093">
                  <a:moveTo>
                    <a:pt x="32858" y="27430"/>
                  </a:moveTo>
                  <a:cubicBezTo>
                    <a:pt x="27211" y="45871"/>
                    <a:pt x="60288" y="68229"/>
                    <a:pt x="76654" y="69267"/>
                  </a:cubicBezTo>
                  <a:cubicBezTo>
                    <a:pt x="76193" y="71572"/>
                    <a:pt x="75617" y="74338"/>
                    <a:pt x="75847" y="76067"/>
                  </a:cubicBezTo>
                  <a:lnTo>
                    <a:pt x="42539" y="86094"/>
                  </a:lnTo>
                  <a:cubicBezTo>
                    <a:pt x="40119" y="76182"/>
                    <a:pt x="32628" y="66040"/>
                    <a:pt x="23868" y="60162"/>
                  </a:cubicBezTo>
                  <a:cubicBezTo>
                    <a:pt x="21333" y="56128"/>
                    <a:pt x="15916" y="47369"/>
                    <a:pt x="15916" y="42528"/>
                  </a:cubicBezTo>
                  <a:cubicBezTo>
                    <a:pt x="-12090" y="32501"/>
                    <a:pt x="587" y="4380"/>
                    <a:pt x="25251" y="0"/>
                  </a:cubicBezTo>
                  <a:lnTo>
                    <a:pt x="32858" y="27315"/>
                  </a:lnTo>
                  <a:close/>
                </a:path>
              </a:pathLst>
            </a:custGeom>
            <a:solidFill>
              <a:srgbClr val="7E3809"/>
            </a:solidFill>
            <a:ln w="11479" cap="flat">
              <a:noFill/>
              <a:prstDash val="solid"/>
              <a:miter/>
            </a:ln>
          </p:spPr>
          <p:txBody>
            <a:bodyPr/>
            <a:lstStyle/>
            <a:p>
              <a:endParaRPr lang="en-US"/>
            </a:p>
          </p:txBody>
        </p:sp>
        <p:sp>
          <p:nvSpPr>
            <p:cNvPr id="1966" name="Freeform: Shape 1965">
              <a:extLst>
                <a:ext uri="{FF2B5EF4-FFF2-40B4-BE49-F238E27FC236}">
                  <a16:creationId xmlns:a16="http://schemas.microsoft.com/office/drawing/2014/main" id="{B3929176-EF7F-81CC-410E-303D093F34C3}"/>
                </a:ext>
              </a:extLst>
            </p:cNvPr>
            <p:cNvSpPr/>
            <p:nvPr/>
          </p:nvSpPr>
          <p:spPr>
            <a:xfrm>
              <a:off x="10454237" y="3952460"/>
              <a:ext cx="146255" cy="82612"/>
            </a:xfrm>
            <a:custGeom>
              <a:avLst/>
              <a:gdLst>
                <a:gd name="csX0" fmla="*/ 26623 w 146255"/>
                <a:gd name="csY0" fmla="*/ 16337 h 82612"/>
                <a:gd name="csX1" fmla="*/ 51172 w 146255"/>
                <a:gd name="csY1" fmla="*/ 26595 h 82612"/>
                <a:gd name="csX2" fmla="*/ 67653 w 146255"/>
                <a:gd name="csY2" fmla="*/ 40656 h 82612"/>
                <a:gd name="csX3" fmla="*/ 109720 w 146255"/>
                <a:gd name="csY3" fmla="*/ 67049 h 82612"/>
                <a:gd name="csX4" fmla="*/ 146255 w 146255"/>
                <a:gd name="csY4" fmla="*/ 69354 h 82612"/>
                <a:gd name="csX5" fmla="*/ 137611 w 146255"/>
                <a:gd name="csY5" fmla="*/ 77998 h 82612"/>
                <a:gd name="csX6" fmla="*/ 75029 w 146255"/>
                <a:gd name="csY6" fmla="*/ 76845 h 82612"/>
                <a:gd name="csX7" fmla="*/ 0 w 146255"/>
                <a:gd name="csY7" fmla="*/ 19795 h 82612"/>
                <a:gd name="csX8" fmla="*/ 26739 w 146255"/>
                <a:gd name="csY8" fmla="*/ 16337 h 826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6255" h="82612">
                  <a:moveTo>
                    <a:pt x="26623" y="16337"/>
                  </a:moveTo>
                  <a:cubicBezTo>
                    <a:pt x="36650" y="-835"/>
                    <a:pt x="44833" y="2622"/>
                    <a:pt x="51172" y="26595"/>
                  </a:cubicBezTo>
                  <a:cubicBezTo>
                    <a:pt x="61545" y="10805"/>
                    <a:pt x="73185" y="24866"/>
                    <a:pt x="67653" y="40656"/>
                  </a:cubicBezTo>
                  <a:cubicBezTo>
                    <a:pt x="79409" y="38927"/>
                    <a:pt x="93470" y="47686"/>
                    <a:pt x="109720" y="67049"/>
                  </a:cubicBezTo>
                  <a:lnTo>
                    <a:pt x="146255" y="69354"/>
                  </a:lnTo>
                  <a:lnTo>
                    <a:pt x="137611" y="77998"/>
                  </a:lnTo>
                  <a:cubicBezTo>
                    <a:pt x="121361" y="85028"/>
                    <a:pt x="92202" y="83530"/>
                    <a:pt x="75029" y="76845"/>
                  </a:cubicBezTo>
                  <a:cubicBezTo>
                    <a:pt x="35152" y="30974"/>
                    <a:pt x="16827" y="47225"/>
                    <a:pt x="0" y="19795"/>
                  </a:cubicBezTo>
                  <a:cubicBezTo>
                    <a:pt x="5532" y="-5330"/>
                    <a:pt x="15098" y="-6598"/>
                    <a:pt x="26739" y="16337"/>
                  </a:cubicBezTo>
                  <a:close/>
                </a:path>
              </a:pathLst>
            </a:custGeom>
            <a:solidFill>
              <a:srgbClr val="5A3113"/>
            </a:solidFill>
            <a:ln w="11479" cap="flat">
              <a:noFill/>
              <a:prstDash val="solid"/>
              <a:miter/>
            </a:ln>
          </p:spPr>
          <p:txBody>
            <a:bodyPr/>
            <a:lstStyle/>
            <a:p>
              <a:endParaRPr lang="en-US"/>
            </a:p>
          </p:txBody>
        </p:sp>
        <p:sp>
          <p:nvSpPr>
            <p:cNvPr id="1967" name="Freeform: Shape 1966">
              <a:extLst>
                <a:ext uri="{FF2B5EF4-FFF2-40B4-BE49-F238E27FC236}">
                  <a16:creationId xmlns:a16="http://schemas.microsoft.com/office/drawing/2014/main" id="{8CE4C34D-DBF9-B39F-ECA4-C3DEAC899871}"/>
                </a:ext>
              </a:extLst>
            </p:cNvPr>
            <p:cNvSpPr/>
            <p:nvPr/>
          </p:nvSpPr>
          <p:spPr>
            <a:xfrm>
              <a:off x="10528459" y="4029305"/>
              <a:ext cx="63388" cy="9796"/>
            </a:xfrm>
            <a:custGeom>
              <a:avLst/>
              <a:gdLst>
                <a:gd name="csX0" fmla="*/ 63389 w 63388"/>
                <a:gd name="csY0" fmla="*/ 1153 h 9796"/>
                <a:gd name="csX1" fmla="*/ 63389 w 63388"/>
                <a:gd name="csY1" fmla="*/ 9796 h 9796"/>
                <a:gd name="csX2" fmla="*/ 0 w 63388"/>
                <a:gd name="csY2" fmla="*/ 8183 h 9796"/>
                <a:gd name="csX3" fmla="*/ 692 w 63388"/>
                <a:gd name="csY3" fmla="*/ 0 h 9796"/>
                <a:gd name="csX4" fmla="*/ 63389 w 63388"/>
                <a:gd name="csY4" fmla="*/ 1153 h 9796"/>
              </a:gdLst>
              <a:ahLst/>
              <a:cxnLst>
                <a:cxn ang="0">
                  <a:pos x="csX0" y="csY0"/>
                </a:cxn>
                <a:cxn ang="0">
                  <a:pos x="csX1" y="csY1"/>
                </a:cxn>
                <a:cxn ang="0">
                  <a:pos x="csX2" y="csY2"/>
                </a:cxn>
                <a:cxn ang="0">
                  <a:pos x="csX3" y="csY3"/>
                </a:cxn>
                <a:cxn ang="0">
                  <a:pos x="csX4" y="csY4"/>
                </a:cxn>
              </a:cxnLst>
              <a:rect l="l" t="t" r="r" b="b"/>
              <a:pathLst>
                <a:path w="63388" h="9796">
                  <a:moveTo>
                    <a:pt x="63389" y="1153"/>
                  </a:moveTo>
                  <a:lnTo>
                    <a:pt x="63389" y="9796"/>
                  </a:lnTo>
                  <a:lnTo>
                    <a:pt x="0" y="8183"/>
                  </a:lnTo>
                  <a:lnTo>
                    <a:pt x="692" y="0"/>
                  </a:lnTo>
                  <a:lnTo>
                    <a:pt x="63389" y="1153"/>
                  </a:lnTo>
                  <a:close/>
                </a:path>
              </a:pathLst>
            </a:custGeom>
            <a:solidFill>
              <a:srgbClr val="5F5E14"/>
            </a:solidFill>
            <a:ln w="11479" cap="flat">
              <a:noFill/>
              <a:prstDash val="solid"/>
              <a:miter/>
            </a:ln>
          </p:spPr>
          <p:txBody>
            <a:bodyPr/>
            <a:lstStyle/>
            <a:p>
              <a:endParaRPr lang="en-US"/>
            </a:p>
          </p:txBody>
        </p:sp>
        <p:sp>
          <p:nvSpPr>
            <p:cNvPr id="1968" name="Freeform: Shape 1967">
              <a:extLst>
                <a:ext uri="{FF2B5EF4-FFF2-40B4-BE49-F238E27FC236}">
                  <a16:creationId xmlns:a16="http://schemas.microsoft.com/office/drawing/2014/main" id="{53D94C4B-F632-EF06-0BF4-F26102ABFFCB}"/>
                </a:ext>
              </a:extLst>
            </p:cNvPr>
            <p:cNvSpPr/>
            <p:nvPr/>
          </p:nvSpPr>
          <p:spPr>
            <a:xfrm>
              <a:off x="10341750" y="3905332"/>
              <a:ext cx="118479" cy="80177"/>
            </a:xfrm>
            <a:custGeom>
              <a:avLst/>
              <a:gdLst>
                <a:gd name="csX0" fmla="*/ 79985 w 118479"/>
                <a:gd name="csY0" fmla="*/ 14138 h 80177"/>
                <a:gd name="csX1" fmla="*/ 112371 w 118479"/>
                <a:gd name="csY1" fmla="*/ 66923 h 80177"/>
                <a:gd name="csX2" fmla="*/ 68229 w 118479"/>
                <a:gd name="csY2" fmla="*/ 80177 h 80177"/>
                <a:gd name="csX3" fmla="*/ 0 w 118479"/>
                <a:gd name="csY3" fmla="*/ 21975 h 80177"/>
                <a:gd name="csX4" fmla="*/ 807 w 118479"/>
                <a:gd name="csY4" fmla="*/ 13446 h 80177"/>
                <a:gd name="csX5" fmla="*/ 40454 w 118479"/>
                <a:gd name="csY5" fmla="*/ 8606 h 80177"/>
                <a:gd name="csX6" fmla="*/ 79985 w 118479"/>
                <a:gd name="csY6" fmla="*/ 14138 h 801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8479" h="80177">
                  <a:moveTo>
                    <a:pt x="79985" y="14138"/>
                  </a:moveTo>
                  <a:cubicBezTo>
                    <a:pt x="103843" y="3304"/>
                    <a:pt x="130812" y="48829"/>
                    <a:pt x="112371" y="66923"/>
                  </a:cubicBezTo>
                  <a:lnTo>
                    <a:pt x="68229" y="80177"/>
                  </a:lnTo>
                  <a:cubicBezTo>
                    <a:pt x="42643" y="62774"/>
                    <a:pt x="20169" y="44910"/>
                    <a:pt x="0" y="21975"/>
                  </a:cubicBezTo>
                  <a:lnTo>
                    <a:pt x="807" y="13446"/>
                  </a:lnTo>
                  <a:cubicBezTo>
                    <a:pt x="-2305" y="-2689"/>
                    <a:pt x="10834" y="-4303"/>
                    <a:pt x="40454" y="8606"/>
                  </a:cubicBezTo>
                  <a:cubicBezTo>
                    <a:pt x="64196" y="653"/>
                    <a:pt x="77334" y="2497"/>
                    <a:pt x="79985" y="14138"/>
                  </a:cubicBezTo>
                  <a:close/>
                </a:path>
              </a:pathLst>
            </a:custGeom>
            <a:solidFill>
              <a:srgbClr val="E1411E"/>
            </a:solidFill>
            <a:ln w="11479" cap="flat">
              <a:noFill/>
              <a:prstDash val="solid"/>
              <a:miter/>
            </a:ln>
          </p:spPr>
          <p:txBody>
            <a:bodyPr/>
            <a:lstStyle/>
            <a:p>
              <a:endParaRPr lang="en-US"/>
            </a:p>
          </p:txBody>
        </p:sp>
        <p:sp>
          <p:nvSpPr>
            <p:cNvPr id="1969" name="Freeform: Shape 1968">
              <a:extLst>
                <a:ext uri="{FF2B5EF4-FFF2-40B4-BE49-F238E27FC236}">
                  <a16:creationId xmlns:a16="http://schemas.microsoft.com/office/drawing/2014/main" id="{52478FA8-EA6C-B18A-62EE-3693DE161BEF}"/>
                </a:ext>
              </a:extLst>
            </p:cNvPr>
            <p:cNvSpPr/>
            <p:nvPr/>
          </p:nvSpPr>
          <p:spPr>
            <a:xfrm>
              <a:off x="10840678" y="3774136"/>
              <a:ext cx="44487" cy="74914"/>
            </a:xfrm>
            <a:custGeom>
              <a:avLst/>
              <a:gdLst>
                <a:gd name="csX0" fmla="*/ 44487 w 44487"/>
                <a:gd name="csY0" fmla="*/ 32386 h 74914"/>
                <a:gd name="csX1" fmla="*/ 35152 w 44487"/>
                <a:gd name="csY1" fmla="*/ 74914 h 74914"/>
                <a:gd name="csX2" fmla="*/ 3227 w 44487"/>
                <a:gd name="csY2" fmla="*/ 67192 h 74914"/>
                <a:gd name="csX3" fmla="*/ 0 w 44487"/>
                <a:gd name="csY3" fmla="*/ 41260 h 74914"/>
                <a:gd name="csX4" fmla="*/ 22935 w 44487"/>
                <a:gd name="csY4" fmla="*/ 33078 h 74914"/>
                <a:gd name="csX5" fmla="*/ 27545 w 44487"/>
                <a:gd name="csY5" fmla="*/ 15213 h 74914"/>
                <a:gd name="csX6" fmla="*/ 35037 w 44487"/>
                <a:gd name="csY6" fmla="*/ 0 h 74914"/>
                <a:gd name="csX7" fmla="*/ 44487 w 44487"/>
                <a:gd name="csY7" fmla="*/ 32271 h 74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487" h="74914">
                  <a:moveTo>
                    <a:pt x="44487" y="32386"/>
                  </a:moveTo>
                  <a:cubicBezTo>
                    <a:pt x="39993" y="40569"/>
                    <a:pt x="35152" y="62928"/>
                    <a:pt x="35152" y="74914"/>
                  </a:cubicBezTo>
                  <a:lnTo>
                    <a:pt x="3227" y="67192"/>
                  </a:lnTo>
                  <a:lnTo>
                    <a:pt x="0" y="41260"/>
                  </a:lnTo>
                  <a:cubicBezTo>
                    <a:pt x="5302" y="41030"/>
                    <a:pt x="21437" y="39301"/>
                    <a:pt x="22935" y="33078"/>
                  </a:cubicBezTo>
                  <a:lnTo>
                    <a:pt x="27545" y="15213"/>
                  </a:lnTo>
                  <a:lnTo>
                    <a:pt x="35037" y="0"/>
                  </a:lnTo>
                  <a:lnTo>
                    <a:pt x="44487" y="32271"/>
                  </a:lnTo>
                  <a:close/>
                </a:path>
              </a:pathLst>
            </a:custGeom>
            <a:solidFill>
              <a:srgbClr val="7C2719"/>
            </a:solidFill>
            <a:ln w="11479" cap="flat">
              <a:noFill/>
              <a:prstDash val="solid"/>
              <a:miter/>
            </a:ln>
          </p:spPr>
          <p:txBody>
            <a:bodyPr/>
            <a:lstStyle/>
            <a:p>
              <a:endParaRPr lang="en-US"/>
            </a:p>
          </p:txBody>
        </p:sp>
        <p:sp>
          <p:nvSpPr>
            <p:cNvPr id="1970" name="Freeform: Shape 1969">
              <a:extLst>
                <a:ext uri="{FF2B5EF4-FFF2-40B4-BE49-F238E27FC236}">
                  <a16:creationId xmlns:a16="http://schemas.microsoft.com/office/drawing/2014/main" id="{ADDE0354-723F-0F42-C1B3-0D3E783AC8F5}"/>
                </a:ext>
              </a:extLst>
            </p:cNvPr>
            <p:cNvSpPr/>
            <p:nvPr/>
          </p:nvSpPr>
          <p:spPr>
            <a:xfrm>
              <a:off x="10018798" y="4092786"/>
              <a:ext cx="72623" cy="102367"/>
            </a:xfrm>
            <a:custGeom>
              <a:avLst/>
              <a:gdLst>
                <a:gd name="csX0" fmla="*/ 29750 w 72623"/>
                <a:gd name="csY0" fmla="*/ 23420 h 102367"/>
                <a:gd name="csX1" fmla="*/ 46807 w 72623"/>
                <a:gd name="csY1" fmla="*/ 33677 h 102367"/>
                <a:gd name="csX2" fmla="*/ 69743 w 72623"/>
                <a:gd name="csY2" fmla="*/ 91995 h 102367"/>
                <a:gd name="csX3" fmla="*/ 69166 w 72623"/>
                <a:gd name="csY3" fmla="*/ 99602 h 102367"/>
                <a:gd name="csX4" fmla="*/ 62021 w 72623"/>
                <a:gd name="csY4" fmla="*/ 102368 h 102367"/>
                <a:gd name="csX5" fmla="*/ 12923 w 72623"/>
                <a:gd name="csY5" fmla="*/ 49697 h 102367"/>
                <a:gd name="csX6" fmla="*/ 12231 w 72623"/>
                <a:gd name="csY6" fmla="*/ 7169 h 102367"/>
                <a:gd name="csX7" fmla="*/ 29750 w 72623"/>
                <a:gd name="csY7" fmla="*/ 23305 h 102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2623" h="102367">
                  <a:moveTo>
                    <a:pt x="29750" y="23420"/>
                  </a:moveTo>
                  <a:cubicBezTo>
                    <a:pt x="45424" y="7054"/>
                    <a:pt x="50956" y="11549"/>
                    <a:pt x="46807" y="33677"/>
                  </a:cubicBezTo>
                  <a:cubicBezTo>
                    <a:pt x="64210" y="38864"/>
                    <a:pt x="79078" y="74938"/>
                    <a:pt x="69743" y="91995"/>
                  </a:cubicBezTo>
                  <a:lnTo>
                    <a:pt x="69166" y="99602"/>
                  </a:lnTo>
                  <a:lnTo>
                    <a:pt x="62021" y="102368"/>
                  </a:lnTo>
                  <a:cubicBezTo>
                    <a:pt x="44617" y="95798"/>
                    <a:pt x="18109" y="70673"/>
                    <a:pt x="12923" y="49697"/>
                  </a:cubicBezTo>
                  <a:cubicBezTo>
                    <a:pt x="-4711" y="39901"/>
                    <a:pt x="-3673" y="17888"/>
                    <a:pt x="12231" y="7169"/>
                  </a:cubicBezTo>
                  <a:cubicBezTo>
                    <a:pt x="17994" y="-6200"/>
                    <a:pt x="23872" y="-898"/>
                    <a:pt x="29750" y="23305"/>
                  </a:cubicBezTo>
                  <a:close/>
                </a:path>
              </a:pathLst>
            </a:custGeom>
            <a:solidFill>
              <a:srgbClr val="93BB23"/>
            </a:solidFill>
            <a:ln w="11479" cap="flat">
              <a:noFill/>
              <a:prstDash val="solid"/>
              <a:miter/>
            </a:ln>
          </p:spPr>
          <p:txBody>
            <a:bodyPr/>
            <a:lstStyle/>
            <a:p>
              <a:endParaRPr lang="en-US"/>
            </a:p>
          </p:txBody>
        </p:sp>
        <p:sp>
          <p:nvSpPr>
            <p:cNvPr id="1971" name="Freeform: Shape 1970">
              <a:extLst>
                <a:ext uri="{FF2B5EF4-FFF2-40B4-BE49-F238E27FC236}">
                  <a16:creationId xmlns:a16="http://schemas.microsoft.com/office/drawing/2014/main" id="{32D063EA-1115-DD36-AAD7-2B486F2F7E58}"/>
                </a:ext>
              </a:extLst>
            </p:cNvPr>
            <p:cNvSpPr/>
            <p:nvPr/>
          </p:nvSpPr>
          <p:spPr>
            <a:xfrm>
              <a:off x="9997631" y="4082954"/>
              <a:ext cx="34089" cy="85346"/>
            </a:xfrm>
            <a:custGeom>
              <a:avLst/>
              <a:gdLst>
                <a:gd name="csX0" fmla="*/ 33398 w 34089"/>
                <a:gd name="csY0" fmla="*/ 17117 h 85346"/>
                <a:gd name="csX1" fmla="*/ 34090 w 34089"/>
                <a:gd name="csY1" fmla="*/ 59645 h 85346"/>
                <a:gd name="csX2" fmla="*/ 16456 w 34089"/>
                <a:gd name="csY2" fmla="*/ 50194 h 85346"/>
                <a:gd name="csX3" fmla="*/ 15995 w 34089"/>
                <a:gd name="csY3" fmla="*/ 85346 h 85346"/>
                <a:gd name="csX4" fmla="*/ 6544 w 34089"/>
                <a:gd name="csY4" fmla="*/ 85346 h 85346"/>
                <a:gd name="csX5" fmla="*/ 5161 w 34089"/>
                <a:gd name="csY5" fmla="*/ 75435 h 85346"/>
                <a:gd name="csX6" fmla="*/ 15995 w 34089"/>
                <a:gd name="csY6" fmla="*/ 25069 h 85346"/>
                <a:gd name="csX7" fmla="*/ 15995 w 34089"/>
                <a:gd name="csY7" fmla="*/ 16425 h 85346"/>
                <a:gd name="csX8" fmla="*/ 33283 w 34089"/>
                <a:gd name="csY8" fmla="*/ 17117 h 85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4089" h="85346">
                  <a:moveTo>
                    <a:pt x="33398" y="17117"/>
                  </a:moveTo>
                  <a:cubicBezTo>
                    <a:pt x="31208" y="29218"/>
                    <a:pt x="30862" y="46391"/>
                    <a:pt x="34090" y="59645"/>
                  </a:cubicBezTo>
                  <a:lnTo>
                    <a:pt x="16456" y="50194"/>
                  </a:lnTo>
                  <a:lnTo>
                    <a:pt x="15995" y="85346"/>
                  </a:lnTo>
                  <a:lnTo>
                    <a:pt x="6544" y="85346"/>
                  </a:lnTo>
                  <a:cubicBezTo>
                    <a:pt x="-1754" y="83387"/>
                    <a:pt x="-2100" y="80045"/>
                    <a:pt x="5161" y="75435"/>
                  </a:cubicBezTo>
                  <a:lnTo>
                    <a:pt x="15995" y="25069"/>
                  </a:lnTo>
                  <a:cubicBezTo>
                    <a:pt x="8503" y="22649"/>
                    <a:pt x="8619" y="19768"/>
                    <a:pt x="15995" y="16425"/>
                  </a:cubicBezTo>
                  <a:cubicBezTo>
                    <a:pt x="23141" y="-5703"/>
                    <a:pt x="26598" y="-5473"/>
                    <a:pt x="33283" y="17117"/>
                  </a:cubicBezTo>
                  <a:close/>
                </a:path>
              </a:pathLst>
            </a:custGeom>
            <a:solidFill>
              <a:srgbClr val="66861A"/>
            </a:solidFill>
            <a:ln w="11479" cap="flat">
              <a:noFill/>
              <a:prstDash val="solid"/>
              <a:miter/>
            </a:ln>
          </p:spPr>
          <p:txBody>
            <a:bodyPr/>
            <a:lstStyle/>
            <a:p>
              <a:endParaRPr lang="en-US"/>
            </a:p>
          </p:txBody>
        </p:sp>
        <p:sp>
          <p:nvSpPr>
            <p:cNvPr id="1972" name="Freeform: Shape 1971">
              <a:extLst>
                <a:ext uri="{FF2B5EF4-FFF2-40B4-BE49-F238E27FC236}">
                  <a16:creationId xmlns:a16="http://schemas.microsoft.com/office/drawing/2014/main" id="{5648F28C-B4D7-4E02-375E-078A248C0304}"/>
                </a:ext>
              </a:extLst>
            </p:cNvPr>
            <p:cNvSpPr/>
            <p:nvPr/>
          </p:nvSpPr>
          <p:spPr>
            <a:xfrm>
              <a:off x="9973358" y="4142022"/>
              <a:ext cx="30932" cy="34806"/>
            </a:xfrm>
            <a:custGeom>
              <a:avLst/>
              <a:gdLst>
                <a:gd name="csX0" fmla="*/ 29550 w 30932"/>
                <a:gd name="csY0" fmla="*/ 16251 h 34806"/>
                <a:gd name="csX1" fmla="*/ 30933 w 30932"/>
                <a:gd name="csY1" fmla="*/ 26162 h 34806"/>
                <a:gd name="csX2" fmla="*/ 14452 w 30932"/>
                <a:gd name="csY2" fmla="*/ 34806 h 34806"/>
                <a:gd name="csX3" fmla="*/ 967 w 30932"/>
                <a:gd name="csY3" fmla="*/ 16596 h 34806"/>
                <a:gd name="csX4" fmla="*/ 6038 w 30932"/>
                <a:gd name="csY4" fmla="*/ 0 h 34806"/>
                <a:gd name="csX5" fmla="*/ 29435 w 30932"/>
                <a:gd name="csY5" fmla="*/ 16251 h 34806"/>
              </a:gdLst>
              <a:ahLst/>
              <a:cxnLst>
                <a:cxn ang="0">
                  <a:pos x="csX0" y="csY0"/>
                </a:cxn>
                <a:cxn ang="0">
                  <a:pos x="csX1" y="csY1"/>
                </a:cxn>
                <a:cxn ang="0">
                  <a:pos x="csX2" y="csY2"/>
                </a:cxn>
                <a:cxn ang="0">
                  <a:pos x="csX3" y="csY3"/>
                </a:cxn>
                <a:cxn ang="0">
                  <a:pos x="csX4" y="csY4"/>
                </a:cxn>
                <a:cxn ang="0">
                  <a:pos x="csX5" y="csY5"/>
                </a:cxn>
              </a:cxnLst>
              <a:rect l="l" t="t" r="r" b="b"/>
              <a:pathLst>
                <a:path w="30932" h="34806">
                  <a:moveTo>
                    <a:pt x="29550" y="16251"/>
                  </a:moveTo>
                  <a:cubicBezTo>
                    <a:pt x="28974" y="18786"/>
                    <a:pt x="30241" y="22705"/>
                    <a:pt x="30933" y="26162"/>
                  </a:cubicBezTo>
                  <a:lnTo>
                    <a:pt x="14452" y="34806"/>
                  </a:lnTo>
                  <a:lnTo>
                    <a:pt x="967" y="16596"/>
                  </a:lnTo>
                  <a:cubicBezTo>
                    <a:pt x="-2029" y="12562"/>
                    <a:pt x="2581" y="5071"/>
                    <a:pt x="6038" y="0"/>
                  </a:cubicBezTo>
                  <a:lnTo>
                    <a:pt x="29435" y="16251"/>
                  </a:lnTo>
                  <a:close/>
                </a:path>
              </a:pathLst>
            </a:custGeom>
            <a:solidFill>
              <a:srgbClr val="974332"/>
            </a:solidFill>
            <a:ln w="11479" cap="flat">
              <a:noFill/>
              <a:prstDash val="solid"/>
              <a:miter/>
            </a:ln>
          </p:spPr>
          <p:txBody>
            <a:bodyPr/>
            <a:lstStyle/>
            <a:p>
              <a:endParaRPr lang="en-US"/>
            </a:p>
          </p:txBody>
        </p:sp>
        <p:sp>
          <p:nvSpPr>
            <p:cNvPr id="1973" name="Freeform: Shape 1972">
              <a:extLst>
                <a:ext uri="{FF2B5EF4-FFF2-40B4-BE49-F238E27FC236}">
                  <a16:creationId xmlns:a16="http://schemas.microsoft.com/office/drawing/2014/main" id="{4C3EF8BC-66F3-FE18-3E00-37E902CBC187}"/>
                </a:ext>
              </a:extLst>
            </p:cNvPr>
            <p:cNvSpPr/>
            <p:nvPr/>
          </p:nvSpPr>
          <p:spPr>
            <a:xfrm>
              <a:off x="10178191" y="3941231"/>
              <a:ext cx="120570" cy="54337"/>
            </a:xfrm>
            <a:custGeom>
              <a:avLst/>
              <a:gdLst>
                <a:gd name="csX0" fmla="*/ 112157 w 120570"/>
                <a:gd name="csY0" fmla="*/ 29411 h 54337"/>
                <a:gd name="csX1" fmla="*/ 120570 w 120570"/>
                <a:gd name="csY1" fmla="*/ 28950 h 54337"/>
                <a:gd name="csX2" fmla="*/ 120225 w 120570"/>
                <a:gd name="csY2" fmla="*/ 37594 h 54337"/>
                <a:gd name="csX3" fmla="*/ 113655 w 120570"/>
                <a:gd name="csY3" fmla="*/ 54306 h 54337"/>
                <a:gd name="csX4" fmla="*/ 84151 w 120570"/>
                <a:gd name="csY4" fmla="*/ 48889 h 54337"/>
                <a:gd name="csX5" fmla="*/ 9121 w 120570"/>
                <a:gd name="csY5" fmla="*/ 47506 h 54337"/>
                <a:gd name="csX6" fmla="*/ 12809 w 120570"/>
                <a:gd name="csY6" fmla="*/ 26760 h 54337"/>
                <a:gd name="csX7" fmla="*/ 112157 w 120570"/>
                <a:gd name="csY7" fmla="*/ 29411 h 54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0570" h="54337">
                  <a:moveTo>
                    <a:pt x="112157" y="29411"/>
                  </a:moveTo>
                  <a:cubicBezTo>
                    <a:pt x="114116" y="21805"/>
                    <a:pt x="116998" y="21805"/>
                    <a:pt x="120570" y="28950"/>
                  </a:cubicBezTo>
                  <a:lnTo>
                    <a:pt x="120225" y="37594"/>
                  </a:lnTo>
                  <a:cubicBezTo>
                    <a:pt x="119533" y="40475"/>
                    <a:pt x="118150" y="55113"/>
                    <a:pt x="113655" y="54306"/>
                  </a:cubicBezTo>
                  <a:lnTo>
                    <a:pt x="84151" y="48889"/>
                  </a:lnTo>
                  <a:cubicBezTo>
                    <a:pt x="55914" y="49350"/>
                    <a:pt x="31480" y="51424"/>
                    <a:pt x="9121" y="47506"/>
                  </a:cubicBezTo>
                  <a:cubicBezTo>
                    <a:pt x="-5516" y="44970"/>
                    <a:pt x="-1251" y="26876"/>
                    <a:pt x="12809" y="26760"/>
                  </a:cubicBezTo>
                  <a:cubicBezTo>
                    <a:pt x="37012" y="-13578"/>
                    <a:pt x="85880" y="-4704"/>
                    <a:pt x="112157" y="29411"/>
                  </a:cubicBezTo>
                  <a:close/>
                </a:path>
              </a:pathLst>
            </a:custGeom>
            <a:solidFill>
              <a:srgbClr val="EDB80A"/>
            </a:solidFill>
            <a:ln w="11479" cap="flat">
              <a:noFill/>
              <a:prstDash val="solid"/>
              <a:miter/>
            </a:ln>
          </p:spPr>
          <p:txBody>
            <a:bodyPr/>
            <a:lstStyle/>
            <a:p>
              <a:endParaRPr lang="en-US"/>
            </a:p>
          </p:txBody>
        </p:sp>
        <p:sp>
          <p:nvSpPr>
            <p:cNvPr id="1974" name="Freeform: Shape 1973">
              <a:extLst>
                <a:ext uri="{FF2B5EF4-FFF2-40B4-BE49-F238E27FC236}">
                  <a16:creationId xmlns:a16="http://schemas.microsoft.com/office/drawing/2014/main" id="{CE012372-9EB3-44CC-6C01-4498CF044AAB}"/>
                </a:ext>
              </a:extLst>
            </p:cNvPr>
            <p:cNvSpPr/>
            <p:nvPr/>
          </p:nvSpPr>
          <p:spPr>
            <a:xfrm>
              <a:off x="10160834" y="3928437"/>
              <a:ext cx="50297" cy="76204"/>
            </a:xfrm>
            <a:custGeom>
              <a:avLst/>
              <a:gdLst>
                <a:gd name="csX0" fmla="*/ 35813 w 50297"/>
                <a:gd name="csY0" fmla="*/ 14659 h 76204"/>
                <a:gd name="csX1" fmla="*/ 30050 w 50297"/>
                <a:gd name="csY1" fmla="*/ 39554 h 76204"/>
                <a:gd name="csX2" fmla="*/ 26362 w 50297"/>
                <a:gd name="csY2" fmla="*/ 60299 h 76204"/>
                <a:gd name="csX3" fmla="*/ 8152 w 50297"/>
                <a:gd name="csY3" fmla="*/ 76204 h 76204"/>
                <a:gd name="csX4" fmla="*/ 8152 w 50297"/>
                <a:gd name="csY4" fmla="*/ 50387 h 76204"/>
                <a:gd name="csX5" fmla="*/ 28206 w 50297"/>
                <a:gd name="csY5" fmla="*/ 8205 h 76204"/>
                <a:gd name="csX6" fmla="*/ 35698 w 50297"/>
                <a:gd name="csY6" fmla="*/ 14659 h 76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297" h="76204">
                  <a:moveTo>
                    <a:pt x="35813" y="14659"/>
                  </a:moveTo>
                  <a:cubicBezTo>
                    <a:pt x="56904" y="18117"/>
                    <a:pt x="54945" y="26415"/>
                    <a:pt x="30050" y="39554"/>
                  </a:cubicBezTo>
                  <a:lnTo>
                    <a:pt x="26362" y="60299"/>
                  </a:lnTo>
                  <a:lnTo>
                    <a:pt x="8152" y="76204"/>
                  </a:lnTo>
                  <a:cubicBezTo>
                    <a:pt x="7807" y="69519"/>
                    <a:pt x="7691" y="56842"/>
                    <a:pt x="8152" y="50387"/>
                  </a:cubicBezTo>
                  <a:cubicBezTo>
                    <a:pt x="-9251" y="37940"/>
                    <a:pt x="2966" y="-2744"/>
                    <a:pt x="28206" y="8205"/>
                  </a:cubicBezTo>
                  <a:cubicBezTo>
                    <a:pt x="37887" y="-5510"/>
                    <a:pt x="42843" y="-1130"/>
                    <a:pt x="35698" y="14659"/>
                  </a:cubicBezTo>
                  <a:close/>
                </a:path>
              </a:pathLst>
            </a:custGeom>
            <a:solidFill>
              <a:srgbClr val="C19F08"/>
            </a:solidFill>
            <a:ln w="11479" cap="flat">
              <a:noFill/>
              <a:prstDash val="solid"/>
              <a:miter/>
            </a:ln>
          </p:spPr>
          <p:txBody>
            <a:bodyPr/>
            <a:lstStyle/>
            <a:p>
              <a:endParaRPr lang="en-US"/>
            </a:p>
          </p:txBody>
        </p:sp>
        <p:sp>
          <p:nvSpPr>
            <p:cNvPr id="1975" name="Freeform: Shape 1974">
              <a:extLst>
                <a:ext uri="{FF2B5EF4-FFF2-40B4-BE49-F238E27FC236}">
                  <a16:creationId xmlns:a16="http://schemas.microsoft.com/office/drawing/2014/main" id="{D48E697B-D34E-726E-E220-19EE072ECB1E}"/>
                </a:ext>
              </a:extLst>
            </p:cNvPr>
            <p:cNvSpPr/>
            <p:nvPr/>
          </p:nvSpPr>
          <p:spPr>
            <a:xfrm>
              <a:off x="10043623" y="3919948"/>
              <a:ext cx="96914" cy="189577"/>
            </a:xfrm>
            <a:custGeom>
              <a:avLst/>
              <a:gdLst>
                <a:gd name="csX0" fmla="*/ 90903 w 96914"/>
                <a:gd name="csY0" fmla="*/ 15772 h 189577"/>
                <a:gd name="csX1" fmla="*/ 72002 w 96914"/>
                <a:gd name="csY1" fmla="*/ 85384 h 189577"/>
                <a:gd name="csX2" fmla="*/ 58748 w 96914"/>
                <a:gd name="csY2" fmla="*/ 188190 h 189577"/>
                <a:gd name="csX3" fmla="*/ 48375 w 96914"/>
                <a:gd name="csY3" fmla="*/ 187959 h 189577"/>
                <a:gd name="csX4" fmla="*/ 4118 w 96914"/>
                <a:gd name="csY4" fmla="*/ 163410 h 189577"/>
                <a:gd name="csX5" fmla="*/ 21176 w 96914"/>
                <a:gd name="csY5" fmla="*/ 128835 h 189577"/>
                <a:gd name="csX6" fmla="*/ 41921 w 96914"/>
                <a:gd name="csY6" fmla="*/ 110164 h 189577"/>
                <a:gd name="csX7" fmla="*/ 64511 w 96914"/>
                <a:gd name="csY7" fmla="*/ 15311 h 189577"/>
                <a:gd name="csX8" fmla="*/ 72924 w 96914"/>
                <a:gd name="csY8" fmla="*/ 5284 h 189577"/>
                <a:gd name="csX9" fmla="*/ 91019 w 96914"/>
                <a:gd name="csY9" fmla="*/ 15657 h 1895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6914" h="189577">
                  <a:moveTo>
                    <a:pt x="90903" y="15772"/>
                  </a:moveTo>
                  <a:cubicBezTo>
                    <a:pt x="105425" y="27758"/>
                    <a:pt x="91480" y="79506"/>
                    <a:pt x="72002" y="85384"/>
                  </a:cubicBezTo>
                  <a:cubicBezTo>
                    <a:pt x="69351" y="114428"/>
                    <a:pt x="65663" y="163180"/>
                    <a:pt x="58748" y="188190"/>
                  </a:cubicBezTo>
                  <a:lnTo>
                    <a:pt x="48375" y="187959"/>
                  </a:lnTo>
                  <a:cubicBezTo>
                    <a:pt x="36504" y="193376"/>
                    <a:pt x="21752" y="185193"/>
                    <a:pt x="4118" y="163410"/>
                  </a:cubicBezTo>
                  <a:cubicBezTo>
                    <a:pt x="-5793" y="150502"/>
                    <a:pt x="3081" y="124685"/>
                    <a:pt x="21176" y="128835"/>
                  </a:cubicBezTo>
                  <a:cubicBezTo>
                    <a:pt x="29935" y="122957"/>
                    <a:pt x="36850" y="116733"/>
                    <a:pt x="41921" y="110164"/>
                  </a:cubicBezTo>
                  <a:cubicBezTo>
                    <a:pt x="44226" y="76510"/>
                    <a:pt x="51718" y="44931"/>
                    <a:pt x="64511" y="15311"/>
                  </a:cubicBezTo>
                  <a:cubicBezTo>
                    <a:pt x="52755" y="3440"/>
                    <a:pt x="57250" y="-1516"/>
                    <a:pt x="72924" y="5284"/>
                  </a:cubicBezTo>
                  <a:cubicBezTo>
                    <a:pt x="85487" y="-4513"/>
                    <a:pt x="95168" y="-479"/>
                    <a:pt x="91019" y="15657"/>
                  </a:cubicBezTo>
                  <a:close/>
                </a:path>
              </a:pathLst>
            </a:custGeom>
            <a:solidFill>
              <a:srgbClr val="E1C317"/>
            </a:solidFill>
            <a:ln w="11479" cap="flat">
              <a:noFill/>
              <a:prstDash val="solid"/>
              <a:miter/>
            </a:ln>
          </p:spPr>
          <p:txBody>
            <a:bodyPr/>
            <a:lstStyle/>
            <a:p>
              <a:endParaRPr lang="en-US"/>
            </a:p>
          </p:txBody>
        </p:sp>
        <p:sp>
          <p:nvSpPr>
            <p:cNvPr id="1976" name="Freeform: Shape 1975">
              <a:extLst>
                <a:ext uri="{FF2B5EF4-FFF2-40B4-BE49-F238E27FC236}">
                  <a16:creationId xmlns:a16="http://schemas.microsoft.com/office/drawing/2014/main" id="{0EC55BF4-105B-08F7-65C8-0EB20D7C0ACB}"/>
                </a:ext>
              </a:extLst>
            </p:cNvPr>
            <p:cNvSpPr/>
            <p:nvPr/>
          </p:nvSpPr>
          <p:spPr>
            <a:xfrm>
              <a:off x="10039556" y="4076761"/>
              <a:ext cx="52442" cy="65926"/>
            </a:xfrm>
            <a:custGeom>
              <a:avLst/>
              <a:gdLst>
                <a:gd name="csX0" fmla="*/ 52442 w 52442"/>
                <a:gd name="csY0" fmla="*/ 31147 h 65926"/>
                <a:gd name="csX1" fmla="*/ 44375 w 52442"/>
                <a:gd name="csY1" fmla="*/ 47858 h 65926"/>
                <a:gd name="csX2" fmla="*/ 26050 w 52442"/>
                <a:gd name="csY2" fmla="*/ 49587 h 65926"/>
                <a:gd name="csX3" fmla="*/ 8992 w 52442"/>
                <a:gd name="csY3" fmla="*/ 39330 h 65926"/>
                <a:gd name="csX4" fmla="*/ 8185 w 52442"/>
                <a:gd name="csY4" fmla="*/ 6483 h 65926"/>
                <a:gd name="csX5" fmla="*/ 37921 w 52442"/>
                <a:gd name="csY5" fmla="*/ 4062 h 65926"/>
                <a:gd name="csX6" fmla="*/ 52442 w 52442"/>
                <a:gd name="csY6" fmla="*/ 30916 h 659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442" h="65926">
                  <a:moveTo>
                    <a:pt x="52442" y="31147"/>
                  </a:moveTo>
                  <a:lnTo>
                    <a:pt x="44375" y="47858"/>
                  </a:lnTo>
                  <a:cubicBezTo>
                    <a:pt x="47602" y="71946"/>
                    <a:pt x="34348" y="71370"/>
                    <a:pt x="26050" y="49587"/>
                  </a:cubicBezTo>
                  <a:cubicBezTo>
                    <a:pt x="21670" y="47282"/>
                    <a:pt x="12680" y="42787"/>
                    <a:pt x="8992" y="39330"/>
                  </a:cubicBezTo>
                  <a:cubicBezTo>
                    <a:pt x="1386" y="27574"/>
                    <a:pt x="-6336" y="14320"/>
                    <a:pt x="8185" y="6483"/>
                  </a:cubicBezTo>
                  <a:cubicBezTo>
                    <a:pt x="16714" y="489"/>
                    <a:pt x="34002" y="-3314"/>
                    <a:pt x="37921" y="4062"/>
                  </a:cubicBezTo>
                  <a:lnTo>
                    <a:pt x="52442" y="30916"/>
                  </a:lnTo>
                  <a:close/>
                </a:path>
              </a:pathLst>
            </a:custGeom>
            <a:solidFill>
              <a:srgbClr val="EAD40F"/>
            </a:solidFill>
            <a:ln w="11479" cap="flat">
              <a:noFill/>
              <a:prstDash val="solid"/>
              <a:miter/>
            </a:ln>
          </p:spPr>
          <p:txBody>
            <a:bodyPr/>
            <a:lstStyle/>
            <a:p>
              <a:endParaRPr lang="en-US"/>
            </a:p>
          </p:txBody>
        </p:sp>
        <p:sp>
          <p:nvSpPr>
            <p:cNvPr id="1977" name="Freeform: Shape 1976">
              <a:extLst>
                <a:ext uri="{FF2B5EF4-FFF2-40B4-BE49-F238E27FC236}">
                  <a16:creationId xmlns:a16="http://schemas.microsoft.com/office/drawing/2014/main" id="{A662C850-3B84-B24A-2478-150AB4A62124}"/>
                </a:ext>
              </a:extLst>
            </p:cNvPr>
            <p:cNvSpPr/>
            <p:nvPr/>
          </p:nvSpPr>
          <p:spPr>
            <a:xfrm>
              <a:off x="10065605" y="4124619"/>
              <a:ext cx="42564" cy="60161"/>
            </a:xfrm>
            <a:custGeom>
              <a:avLst/>
              <a:gdLst>
                <a:gd name="csX0" fmla="*/ 18325 w 42564"/>
                <a:gd name="csY0" fmla="*/ 0 h 60161"/>
                <a:gd name="csX1" fmla="*/ 37688 w 42564"/>
                <a:gd name="csY1" fmla="*/ 29735 h 60161"/>
                <a:gd name="csX2" fmla="*/ 42528 w 42564"/>
                <a:gd name="csY2" fmla="*/ 55436 h 60161"/>
                <a:gd name="csX3" fmla="*/ 22935 w 42564"/>
                <a:gd name="csY3" fmla="*/ 60162 h 60161"/>
                <a:gd name="csX4" fmla="*/ 0 w 42564"/>
                <a:gd name="csY4" fmla="*/ 1844 h 60161"/>
                <a:gd name="csX5" fmla="*/ 18325 w 42564"/>
                <a:gd name="csY5" fmla="*/ 115 h 60161"/>
              </a:gdLst>
              <a:ahLst/>
              <a:cxnLst>
                <a:cxn ang="0">
                  <a:pos x="csX0" y="csY0"/>
                </a:cxn>
                <a:cxn ang="0">
                  <a:pos x="csX1" y="csY1"/>
                </a:cxn>
                <a:cxn ang="0">
                  <a:pos x="csX2" y="csY2"/>
                </a:cxn>
                <a:cxn ang="0">
                  <a:pos x="csX3" y="csY3"/>
                </a:cxn>
                <a:cxn ang="0">
                  <a:pos x="csX4" y="csY4"/>
                </a:cxn>
                <a:cxn ang="0">
                  <a:pos x="csX5" y="csY5"/>
                </a:cxn>
              </a:cxnLst>
              <a:rect l="l" t="t" r="r" b="b"/>
              <a:pathLst>
                <a:path w="42564" h="60161">
                  <a:moveTo>
                    <a:pt x="18325" y="0"/>
                  </a:moveTo>
                  <a:lnTo>
                    <a:pt x="37688" y="29735"/>
                  </a:lnTo>
                  <a:cubicBezTo>
                    <a:pt x="40684" y="34230"/>
                    <a:pt x="42874" y="49904"/>
                    <a:pt x="42528" y="55436"/>
                  </a:cubicBezTo>
                  <a:cubicBezTo>
                    <a:pt x="42182" y="60969"/>
                    <a:pt x="27891" y="59931"/>
                    <a:pt x="22935" y="60162"/>
                  </a:cubicBezTo>
                  <a:cubicBezTo>
                    <a:pt x="10258" y="46677"/>
                    <a:pt x="4264" y="22935"/>
                    <a:pt x="0" y="1844"/>
                  </a:cubicBezTo>
                  <a:lnTo>
                    <a:pt x="18325" y="115"/>
                  </a:lnTo>
                  <a:close/>
                </a:path>
              </a:pathLst>
            </a:custGeom>
            <a:solidFill>
              <a:srgbClr val="D8BF08"/>
            </a:solidFill>
            <a:ln w="11479" cap="flat">
              <a:noFill/>
              <a:prstDash val="solid"/>
              <a:miter/>
            </a:ln>
          </p:spPr>
          <p:txBody>
            <a:bodyPr/>
            <a:lstStyle/>
            <a:p>
              <a:endParaRPr lang="en-US"/>
            </a:p>
          </p:txBody>
        </p:sp>
        <p:sp>
          <p:nvSpPr>
            <p:cNvPr id="1978" name="Freeform: Shape 1977">
              <a:extLst>
                <a:ext uri="{FF2B5EF4-FFF2-40B4-BE49-F238E27FC236}">
                  <a16:creationId xmlns:a16="http://schemas.microsoft.com/office/drawing/2014/main" id="{E694FD20-EAAB-4C89-3C84-D723D809E5FC}"/>
                </a:ext>
              </a:extLst>
            </p:cNvPr>
            <p:cNvSpPr/>
            <p:nvPr/>
          </p:nvSpPr>
          <p:spPr>
            <a:xfrm>
              <a:off x="10115740" y="3914181"/>
              <a:ext cx="51586" cy="116853"/>
            </a:xfrm>
            <a:custGeom>
              <a:avLst/>
              <a:gdLst>
                <a:gd name="csX0" fmla="*/ 37227 w 51586"/>
                <a:gd name="csY0" fmla="*/ 6096 h 116853"/>
                <a:gd name="csX1" fmla="*/ 29044 w 51586"/>
                <a:gd name="csY1" fmla="*/ 71905 h 116853"/>
                <a:gd name="csX2" fmla="*/ 11640 w 51586"/>
                <a:gd name="csY2" fmla="*/ 116854 h 116853"/>
                <a:gd name="csX3" fmla="*/ 0 w 51586"/>
                <a:gd name="csY3" fmla="*/ 91152 h 116853"/>
                <a:gd name="csX4" fmla="*/ 18901 w 51586"/>
                <a:gd name="csY4" fmla="*/ 21540 h 116853"/>
                <a:gd name="csX5" fmla="*/ 27545 w 51586"/>
                <a:gd name="csY5" fmla="*/ 5750 h 116853"/>
                <a:gd name="csX6" fmla="*/ 37227 w 51586"/>
                <a:gd name="csY6" fmla="*/ 6096 h 11685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586" h="116853">
                  <a:moveTo>
                    <a:pt x="37227" y="6096"/>
                  </a:moveTo>
                  <a:cubicBezTo>
                    <a:pt x="63735" y="19120"/>
                    <a:pt x="49098" y="59804"/>
                    <a:pt x="29044" y="71905"/>
                  </a:cubicBezTo>
                  <a:cubicBezTo>
                    <a:pt x="25356" y="87234"/>
                    <a:pt x="18786" y="104983"/>
                    <a:pt x="11640" y="116854"/>
                  </a:cubicBezTo>
                  <a:cubicBezTo>
                    <a:pt x="11871" y="108671"/>
                    <a:pt x="5417" y="92305"/>
                    <a:pt x="0" y="91152"/>
                  </a:cubicBezTo>
                  <a:cubicBezTo>
                    <a:pt x="1729" y="72827"/>
                    <a:pt x="15329" y="39173"/>
                    <a:pt x="18901" y="21540"/>
                  </a:cubicBezTo>
                  <a:cubicBezTo>
                    <a:pt x="-1383" y="8862"/>
                    <a:pt x="4149" y="794"/>
                    <a:pt x="27545" y="5750"/>
                  </a:cubicBezTo>
                  <a:cubicBezTo>
                    <a:pt x="30888" y="-2087"/>
                    <a:pt x="34115" y="-1856"/>
                    <a:pt x="37227" y="6096"/>
                  </a:cubicBezTo>
                  <a:close/>
                </a:path>
              </a:pathLst>
            </a:custGeom>
            <a:solidFill>
              <a:srgbClr val="C4540B"/>
            </a:solidFill>
            <a:ln w="11479" cap="flat">
              <a:noFill/>
              <a:prstDash val="solid"/>
              <a:miter/>
            </a:ln>
          </p:spPr>
          <p:txBody>
            <a:bodyPr/>
            <a:lstStyle/>
            <a:p>
              <a:endParaRPr lang="en-US"/>
            </a:p>
          </p:txBody>
        </p:sp>
        <p:sp>
          <p:nvSpPr>
            <p:cNvPr id="1979" name="Freeform: Shape 1978">
              <a:extLst>
                <a:ext uri="{FF2B5EF4-FFF2-40B4-BE49-F238E27FC236}">
                  <a16:creationId xmlns:a16="http://schemas.microsoft.com/office/drawing/2014/main" id="{DED71248-31CA-E6B1-98A0-2250AE8F4C33}"/>
                </a:ext>
              </a:extLst>
            </p:cNvPr>
            <p:cNvSpPr/>
            <p:nvPr/>
          </p:nvSpPr>
          <p:spPr>
            <a:xfrm>
              <a:off x="10119082" y="4056274"/>
              <a:ext cx="32846" cy="55321"/>
            </a:xfrm>
            <a:custGeom>
              <a:avLst/>
              <a:gdLst>
                <a:gd name="csX0" fmla="*/ 32732 w 32846"/>
                <a:gd name="csY0" fmla="*/ 0 h 55321"/>
                <a:gd name="csX1" fmla="*/ 0 w 32846"/>
                <a:gd name="csY1" fmla="*/ 55321 h 55321"/>
                <a:gd name="csX2" fmla="*/ 6915 w 32846"/>
                <a:gd name="csY2" fmla="*/ 17173 h 55321"/>
                <a:gd name="csX3" fmla="*/ 32847 w 32846"/>
                <a:gd name="csY3" fmla="*/ 0 h 55321"/>
              </a:gdLst>
              <a:ahLst/>
              <a:cxnLst>
                <a:cxn ang="0">
                  <a:pos x="csX0" y="csY0"/>
                </a:cxn>
                <a:cxn ang="0">
                  <a:pos x="csX1" y="csY1"/>
                </a:cxn>
                <a:cxn ang="0">
                  <a:pos x="csX2" y="csY2"/>
                </a:cxn>
                <a:cxn ang="0">
                  <a:pos x="csX3" y="csY3"/>
                </a:cxn>
              </a:cxnLst>
              <a:rect l="l" t="t" r="r" b="b"/>
              <a:pathLst>
                <a:path w="32846" h="55321">
                  <a:moveTo>
                    <a:pt x="32732" y="0"/>
                  </a:moveTo>
                  <a:cubicBezTo>
                    <a:pt x="29389" y="15098"/>
                    <a:pt x="17173" y="48060"/>
                    <a:pt x="0" y="55321"/>
                  </a:cubicBezTo>
                  <a:cubicBezTo>
                    <a:pt x="2190" y="39416"/>
                    <a:pt x="6569" y="25010"/>
                    <a:pt x="6915" y="17173"/>
                  </a:cubicBezTo>
                  <a:lnTo>
                    <a:pt x="32847" y="0"/>
                  </a:lnTo>
                  <a:close/>
                </a:path>
              </a:pathLst>
            </a:custGeom>
            <a:solidFill>
              <a:srgbClr val="653A06"/>
            </a:solidFill>
            <a:ln w="11479" cap="flat">
              <a:noFill/>
              <a:prstDash val="solid"/>
              <a:miter/>
            </a:ln>
          </p:spPr>
          <p:txBody>
            <a:bodyPr/>
            <a:lstStyle/>
            <a:p>
              <a:endParaRPr lang="en-US"/>
            </a:p>
          </p:txBody>
        </p:sp>
        <p:sp>
          <p:nvSpPr>
            <p:cNvPr id="1980" name="Freeform: Shape 1979">
              <a:extLst>
                <a:ext uri="{FF2B5EF4-FFF2-40B4-BE49-F238E27FC236}">
                  <a16:creationId xmlns:a16="http://schemas.microsoft.com/office/drawing/2014/main" id="{720BC8DC-B1F8-FFE7-62A8-41C9BBA2EF31}"/>
                </a:ext>
              </a:extLst>
            </p:cNvPr>
            <p:cNvSpPr/>
            <p:nvPr/>
          </p:nvSpPr>
          <p:spPr>
            <a:xfrm>
              <a:off x="10144784" y="3909954"/>
              <a:ext cx="45011" cy="78321"/>
            </a:xfrm>
            <a:custGeom>
              <a:avLst/>
              <a:gdLst>
                <a:gd name="csX0" fmla="*/ 44372 w 45011"/>
                <a:gd name="csY0" fmla="*/ 26688 h 78321"/>
                <a:gd name="csX1" fmla="*/ 24318 w 45011"/>
                <a:gd name="csY1" fmla="*/ 68871 h 78321"/>
                <a:gd name="csX2" fmla="*/ 13485 w 45011"/>
                <a:gd name="csY2" fmla="*/ 78322 h 78321"/>
                <a:gd name="csX3" fmla="*/ 0 w 45011"/>
                <a:gd name="csY3" fmla="*/ 76132 h 78321"/>
                <a:gd name="csX4" fmla="*/ 8183 w 45011"/>
                <a:gd name="csY4" fmla="*/ 10323 h 78321"/>
                <a:gd name="csX5" fmla="*/ 44372 w 45011"/>
                <a:gd name="csY5" fmla="*/ 26688 h 78321"/>
              </a:gdLst>
              <a:ahLst/>
              <a:cxnLst>
                <a:cxn ang="0">
                  <a:pos x="csX0" y="csY0"/>
                </a:cxn>
                <a:cxn ang="0">
                  <a:pos x="csX1" y="csY1"/>
                </a:cxn>
                <a:cxn ang="0">
                  <a:pos x="csX2" y="csY2"/>
                </a:cxn>
                <a:cxn ang="0">
                  <a:pos x="csX3" y="csY3"/>
                </a:cxn>
                <a:cxn ang="0">
                  <a:pos x="csX4" y="csY4"/>
                </a:cxn>
                <a:cxn ang="0">
                  <a:pos x="csX5" y="csY5"/>
                </a:cxn>
              </a:cxnLst>
              <a:rect l="l" t="t" r="r" b="b"/>
              <a:pathLst>
                <a:path w="45011" h="78321">
                  <a:moveTo>
                    <a:pt x="44372" y="26688"/>
                  </a:moveTo>
                  <a:cubicBezTo>
                    <a:pt x="36650" y="36946"/>
                    <a:pt x="25240" y="56769"/>
                    <a:pt x="24318" y="68871"/>
                  </a:cubicBezTo>
                  <a:lnTo>
                    <a:pt x="13485" y="78322"/>
                  </a:lnTo>
                  <a:lnTo>
                    <a:pt x="0" y="76132"/>
                  </a:lnTo>
                  <a:cubicBezTo>
                    <a:pt x="5302" y="54349"/>
                    <a:pt x="8990" y="31644"/>
                    <a:pt x="8183" y="10323"/>
                  </a:cubicBezTo>
                  <a:cubicBezTo>
                    <a:pt x="21898" y="-10308"/>
                    <a:pt x="49559" y="2485"/>
                    <a:pt x="44372" y="26688"/>
                  </a:cubicBezTo>
                  <a:close/>
                </a:path>
              </a:pathLst>
            </a:custGeom>
            <a:solidFill>
              <a:srgbClr val="B5250F"/>
            </a:solidFill>
            <a:ln w="11479" cap="flat">
              <a:noFill/>
              <a:prstDash val="solid"/>
              <a:miter/>
            </a:ln>
          </p:spPr>
          <p:txBody>
            <a:bodyPr/>
            <a:lstStyle/>
            <a:p>
              <a:endParaRPr lang="en-US"/>
            </a:p>
          </p:txBody>
        </p:sp>
        <p:sp>
          <p:nvSpPr>
            <p:cNvPr id="1981" name="Freeform: Shape 1980">
              <a:extLst>
                <a:ext uri="{FF2B5EF4-FFF2-40B4-BE49-F238E27FC236}">
                  <a16:creationId xmlns:a16="http://schemas.microsoft.com/office/drawing/2014/main" id="{C6FFB7B5-50F3-FA31-AE53-9C23FDA43454}"/>
                </a:ext>
              </a:extLst>
            </p:cNvPr>
            <p:cNvSpPr/>
            <p:nvPr/>
          </p:nvSpPr>
          <p:spPr>
            <a:xfrm>
              <a:off x="10274435" y="3847513"/>
              <a:ext cx="175106" cy="98900"/>
            </a:xfrm>
            <a:custGeom>
              <a:avLst/>
              <a:gdLst>
                <a:gd name="csX0" fmla="*/ 47492 w 175106"/>
                <a:gd name="csY0" fmla="*/ 11103 h 98900"/>
                <a:gd name="csX1" fmla="*/ 127592 w 175106"/>
                <a:gd name="csY1" fmla="*/ 53746 h 98900"/>
                <a:gd name="csX2" fmla="*/ 171158 w 175106"/>
                <a:gd name="csY2" fmla="*/ 26777 h 98900"/>
                <a:gd name="csX3" fmla="*/ 157212 w 175106"/>
                <a:gd name="csY3" fmla="*/ 61814 h 98900"/>
                <a:gd name="csX4" fmla="*/ 147300 w 175106"/>
                <a:gd name="csY4" fmla="*/ 71841 h 98900"/>
                <a:gd name="csX5" fmla="*/ 68122 w 175106"/>
                <a:gd name="csY5" fmla="*/ 71265 h 98900"/>
                <a:gd name="csX6" fmla="*/ 50603 w 175106"/>
                <a:gd name="csY6" fmla="*/ 38418 h 98900"/>
                <a:gd name="csX7" fmla="*/ 24787 w 175106"/>
                <a:gd name="csY7" fmla="*/ 42221 h 98900"/>
                <a:gd name="csX8" fmla="*/ 31933 w 175106"/>
                <a:gd name="csY8" fmla="*/ 63658 h 98900"/>
                <a:gd name="csX9" fmla="*/ 39654 w 175106"/>
                <a:gd name="csY9" fmla="*/ 86709 h 98900"/>
                <a:gd name="csX10" fmla="*/ 25017 w 175106"/>
                <a:gd name="csY10" fmla="*/ 98234 h 98900"/>
                <a:gd name="csX11" fmla="*/ 7614 w 175106"/>
                <a:gd name="csY11" fmla="*/ 52940 h 98900"/>
                <a:gd name="csX12" fmla="*/ 14990 w 175106"/>
                <a:gd name="csY12" fmla="*/ 30465 h 98900"/>
                <a:gd name="csX13" fmla="*/ 24211 w 175106"/>
                <a:gd name="csY13" fmla="*/ 16520 h 98900"/>
                <a:gd name="csX14" fmla="*/ 47261 w 175106"/>
                <a:gd name="csY14" fmla="*/ 10988 h 98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5106" h="98900">
                  <a:moveTo>
                    <a:pt x="47492" y="11103"/>
                  </a:moveTo>
                  <a:cubicBezTo>
                    <a:pt x="72386" y="35652"/>
                    <a:pt x="99010" y="49943"/>
                    <a:pt x="127592" y="53746"/>
                  </a:cubicBezTo>
                  <a:cubicBezTo>
                    <a:pt x="142805" y="31042"/>
                    <a:pt x="157327" y="22052"/>
                    <a:pt x="171158" y="26777"/>
                  </a:cubicBezTo>
                  <a:cubicBezTo>
                    <a:pt x="180608" y="36574"/>
                    <a:pt x="171964" y="58587"/>
                    <a:pt x="157212" y="61814"/>
                  </a:cubicBezTo>
                  <a:cubicBezTo>
                    <a:pt x="167239" y="76336"/>
                    <a:pt x="162168" y="81292"/>
                    <a:pt x="147300" y="71841"/>
                  </a:cubicBezTo>
                  <a:lnTo>
                    <a:pt x="68122" y="71265"/>
                  </a:lnTo>
                  <a:lnTo>
                    <a:pt x="50603" y="38418"/>
                  </a:lnTo>
                  <a:cubicBezTo>
                    <a:pt x="48183" y="33923"/>
                    <a:pt x="23289" y="37611"/>
                    <a:pt x="24787" y="42221"/>
                  </a:cubicBezTo>
                  <a:lnTo>
                    <a:pt x="31933" y="63658"/>
                  </a:lnTo>
                  <a:lnTo>
                    <a:pt x="39654" y="86709"/>
                  </a:lnTo>
                  <a:cubicBezTo>
                    <a:pt x="41499" y="92241"/>
                    <a:pt x="32394" y="95237"/>
                    <a:pt x="25017" y="98234"/>
                  </a:cubicBezTo>
                  <a:cubicBezTo>
                    <a:pt x="11072" y="104573"/>
                    <a:pt x="-1836" y="63889"/>
                    <a:pt x="7614" y="52940"/>
                  </a:cubicBezTo>
                  <a:cubicBezTo>
                    <a:pt x="-6447" y="45102"/>
                    <a:pt x="699" y="33462"/>
                    <a:pt x="14990" y="30465"/>
                  </a:cubicBezTo>
                  <a:cubicBezTo>
                    <a:pt x="3926" y="26316"/>
                    <a:pt x="7038" y="21591"/>
                    <a:pt x="24211" y="16520"/>
                  </a:cubicBezTo>
                  <a:cubicBezTo>
                    <a:pt x="16489" y="-999"/>
                    <a:pt x="39424" y="-7222"/>
                    <a:pt x="47261" y="10988"/>
                  </a:cubicBezTo>
                  <a:close/>
                </a:path>
              </a:pathLst>
            </a:custGeom>
            <a:solidFill>
              <a:srgbClr val="CF5A0C"/>
            </a:solidFill>
            <a:ln w="11479" cap="flat">
              <a:noFill/>
              <a:prstDash val="solid"/>
              <a:miter/>
            </a:ln>
          </p:spPr>
          <p:txBody>
            <a:bodyPr/>
            <a:lstStyle/>
            <a:p>
              <a:endParaRPr lang="en-US"/>
            </a:p>
          </p:txBody>
        </p:sp>
        <p:sp>
          <p:nvSpPr>
            <p:cNvPr id="1982" name="Freeform: Shape 1981">
              <a:extLst>
                <a:ext uri="{FF2B5EF4-FFF2-40B4-BE49-F238E27FC236}">
                  <a16:creationId xmlns:a16="http://schemas.microsoft.com/office/drawing/2014/main" id="{27D5A895-F0C1-F55B-59BC-C8039E49708E}"/>
                </a:ext>
              </a:extLst>
            </p:cNvPr>
            <p:cNvSpPr/>
            <p:nvPr/>
          </p:nvSpPr>
          <p:spPr>
            <a:xfrm>
              <a:off x="10218147" y="3876433"/>
              <a:ext cx="81420" cy="94209"/>
            </a:xfrm>
            <a:custGeom>
              <a:avLst/>
              <a:gdLst>
                <a:gd name="csX0" fmla="*/ 45462 w 81420"/>
                <a:gd name="csY0" fmla="*/ 16299 h 94209"/>
                <a:gd name="csX1" fmla="*/ 64018 w 81420"/>
                <a:gd name="csY1" fmla="*/ 24136 h 94209"/>
                <a:gd name="csX2" fmla="*/ 81421 w 81420"/>
                <a:gd name="csY2" fmla="*/ 69430 h 94209"/>
                <a:gd name="csX3" fmla="*/ 80499 w 81420"/>
                <a:gd name="csY3" fmla="*/ 93748 h 94209"/>
                <a:gd name="csX4" fmla="*/ 72085 w 81420"/>
                <a:gd name="csY4" fmla="*/ 94209 h 94209"/>
                <a:gd name="csX5" fmla="*/ 54452 w 81420"/>
                <a:gd name="csY5" fmla="*/ 51566 h 94209"/>
                <a:gd name="csX6" fmla="*/ 23564 w 81420"/>
                <a:gd name="csY6" fmla="*/ 33356 h 94209"/>
                <a:gd name="csX7" fmla="*/ 20337 w 81420"/>
                <a:gd name="csY7" fmla="*/ 23790 h 94209"/>
                <a:gd name="csX8" fmla="*/ 11347 w 81420"/>
                <a:gd name="csY8" fmla="*/ 22983 h 94209"/>
                <a:gd name="csX9" fmla="*/ 10771 w 81420"/>
                <a:gd name="csY9" fmla="*/ 7424 h 94209"/>
                <a:gd name="csX10" fmla="*/ 45347 w 81420"/>
                <a:gd name="csY10" fmla="*/ 16414 h 942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1420" h="94209">
                  <a:moveTo>
                    <a:pt x="45462" y="16299"/>
                  </a:moveTo>
                  <a:cubicBezTo>
                    <a:pt x="56296" y="6272"/>
                    <a:pt x="67360" y="8346"/>
                    <a:pt x="64018" y="24136"/>
                  </a:cubicBezTo>
                  <a:lnTo>
                    <a:pt x="81421" y="69430"/>
                  </a:lnTo>
                  <a:lnTo>
                    <a:pt x="80499" y="93748"/>
                  </a:lnTo>
                  <a:lnTo>
                    <a:pt x="72085" y="94209"/>
                  </a:lnTo>
                  <a:cubicBezTo>
                    <a:pt x="49842" y="86026"/>
                    <a:pt x="31171" y="70006"/>
                    <a:pt x="54452" y="51566"/>
                  </a:cubicBezTo>
                  <a:cubicBezTo>
                    <a:pt x="48804" y="34739"/>
                    <a:pt x="38547" y="28631"/>
                    <a:pt x="23564" y="33356"/>
                  </a:cubicBezTo>
                  <a:lnTo>
                    <a:pt x="20337" y="23790"/>
                  </a:lnTo>
                  <a:cubicBezTo>
                    <a:pt x="17571" y="27363"/>
                    <a:pt x="14574" y="26787"/>
                    <a:pt x="11347" y="22983"/>
                  </a:cubicBezTo>
                  <a:cubicBezTo>
                    <a:pt x="-1330" y="21600"/>
                    <a:pt x="-5825" y="8922"/>
                    <a:pt x="10771" y="7424"/>
                  </a:cubicBezTo>
                  <a:cubicBezTo>
                    <a:pt x="18378" y="-5023"/>
                    <a:pt x="48113" y="-1681"/>
                    <a:pt x="45347" y="16414"/>
                  </a:cubicBezTo>
                  <a:close/>
                </a:path>
              </a:pathLst>
            </a:custGeom>
            <a:solidFill>
              <a:srgbClr val="DB9509"/>
            </a:solidFill>
            <a:ln w="11479" cap="flat">
              <a:noFill/>
              <a:prstDash val="solid"/>
              <a:miter/>
            </a:ln>
          </p:spPr>
          <p:txBody>
            <a:bodyPr/>
            <a:lstStyle/>
            <a:p>
              <a:endParaRPr lang="en-US"/>
            </a:p>
          </p:txBody>
        </p:sp>
        <p:sp>
          <p:nvSpPr>
            <p:cNvPr id="1983" name="Freeform: Shape 1982">
              <a:extLst>
                <a:ext uri="{FF2B5EF4-FFF2-40B4-BE49-F238E27FC236}">
                  <a16:creationId xmlns:a16="http://schemas.microsoft.com/office/drawing/2014/main" id="{68497944-31D4-80ED-C034-474232CFBF9F}"/>
                </a:ext>
              </a:extLst>
            </p:cNvPr>
            <p:cNvSpPr/>
            <p:nvPr/>
          </p:nvSpPr>
          <p:spPr>
            <a:xfrm>
              <a:off x="10519009" y="3394149"/>
              <a:ext cx="81829" cy="73514"/>
            </a:xfrm>
            <a:custGeom>
              <a:avLst/>
              <a:gdLst>
                <a:gd name="csX0" fmla="*/ 45986 w 81829"/>
                <a:gd name="csY0" fmla="*/ 49904 h 73514"/>
                <a:gd name="csX1" fmla="*/ 20284 w 81829"/>
                <a:gd name="csY1" fmla="*/ 68345 h 73514"/>
                <a:gd name="csX2" fmla="*/ 12908 w 81829"/>
                <a:gd name="csY2" fmla="*/ 67423 h 73514"/>
                <a:gd name="csX3" fmla="*/ 0 w 81829"/>
                <a:gd name="csY3" fmla="*/ 63735 h 73514"/>
                <a:gd name="csX4" fmla="*/ 21322 w 81829"/>
                <a:gd name="csY4" fmla="*/ 31925 h 73514"/>
                <a:gd name="csX5" fmla="*/ 29620 w 81829"/>
                <a:gd name="csY5" fmla="*/ 17057 h 73514"/>
                <a:gd name="csX6" fmla="*/ 81829 w 81829"/>
                <a:gd name="csY6" fmla="*/ 0 h 73514"/>
                <a:gd name="csX7" fmla="*/ 45986 w 81829"/>
                <a:gd name="csY7" fmla="*/ 49904 h 73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1829" h="73514">
                  <a:moveTo>
                    <a:pt x="45986" y="49904"/>
                  </a:moveTo>
                  <a:cubicBezTo>
                    <a:pt x="45986" y="62582"/>
                    <a:pt x="31694" y="66385"/>
                    <a:pt x="20284" y="68345"/>
                  </a:cubicBezTo>
                  <a:cubicBezTo>
                    <a:pt x="17749" y="75606"/>
                    <a:pt x="15213" y="75145"/>
                    <a:pt x="12908" y="67423"/>
                  </a:cubicBezTo>
                  <a:lnTo>
                    <a:pt x="0" y="63735"/>
                  </a:lnTo>
                  <a:lnTo>
                    <a:pt x="21322" y="31925"/>
                  </a:lnTo>
                  <a:lnTo>
                    <a:pt x="29620" y="17057"/>
                  </a:lnTo>
                  <a:lnTo>
                    <a:pt x="81829" y="0"/>
                  </a:lnTo>
                  <a:lnTo>
                    <a:pt x="45986" y="49904"/>
                  </a:lnTo>
                  <a:close/>
                </a:path>
              </a:pathLst>
            </a:custGeom>
            <a:solidFill>
              <a:srgbClr val="39AA4F"/>
            </a:solidFill>
            <a:ln w="11479" cap="flat">
              <a:noFill/>
              <a:prstDash val="solid"/>
              <a:miter/>
            </a:ln>
          </p:spPr>
          <p:txBody>
            <a:bodyPr/>
            <a:lstStyle/>
            <a:p>
              <a:endParaRPr lang="en-US"/>
            </a:p>
          </p:txBody>
        </p:sp>
        <p:sp>
          <p:nvSpPr>
            <p:cNvPr id="1984" name="Freeform: Shape 1983">
              <a:extLst>
                <a:ext uri="{FF2B5EF4-FFF2-40B4-BE49-F238E27FC236}">
                  <a16:creationId xmlns:a16="http://schemas.microsoft.com/office/drawing/2014/main" id="{F32C892A-9EAE-4D5F-7EE0-3CD9A768199A}"/>
                </a:ext>
              </a:extLst>
            </p:cNvPr>
            <p:cNvSpPr/>
            <p:nvPr/>
          </p:nvSpPr>
          <p:spPr>
            <a:xfrm>
              <a:off x="9892957" y="3548357"/>
              <a:ext cx="95521" cy="210967"/>
            </a:xfrm>
            <a:custGeom>
              <a:avLst/>
              <a:gdLst>
                <a:gd name="csX0" fmla="*/ 40569 w 95521"/>
                <a:gd name="csY0" fmla="*/ 208377 h 210967"/>
                <a:gd name="csX1" fmla="*/ 0 w 95521"/>
                <a:gd name="csY1" fmla="*/ 206533 h 210967"/>
                <a:gd name="csX2" fmla="*/ 7952 w 95521"/>
                <a:gd name="csY2" fmla="*/ 137151 h 210967"/>
                <a:gd name="csX3" fmla="*/ 17288 w 95521"/>
                <a:gd name="csY3" fmla="*/ 85978 h 210967"/>
                <a:gd name="csX4" fmla="*/ 25932 w 95521"/>
                <a:gd name="csY4" fmla="*/ 66962 h 210967"/>
                <a:gd name="csX5" fmla="*/ 53592 w 95521"/>
                <a:gd name="csY5" fmla="*/ 51287 h 210967"/>
                <a:gd name="csX6" fmla="*/ 84134 w 95521"/>
                <a:gd name="csY6" fmla="*/ 1959 h 210967"/>
                <a:gd name="csX7" fmla="*/ 94853 w 95521"/>
                <a:gd name="csY7" fmla="*/ 0 h 210967"/>
                <a:gd name="csX8" fmla="*/ 40454 w 95521"/>
                <a:gd name="csY8" fmla="*/ 208492 h 2109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5521" h="210967">
                  <a:moveTo>
                    <a:pt x="40569" y="208377"/>
                  </a:moveTo>
                  <a:cubicBezTo>
                    <a:pt x="28583" y="212641"/>
                    <a:pt x="12793" y="211373"/>
                    <a:pt x="0" y="206533"/>
                  </a:cubicBezTo>
                  <a:cubicBezTo>
                    <a:pt x="3688" y="185672"/>
                    <a:pt x="6339" y="156628"/>
                    <a:pt x="7952" y="137151"/>
                  </a:cubicBezTo>
                  <a:cubicBezTo>
                    <a:pt x="9105" y="123551"/>
                    <a:pt x="29044" y="97849"/>
                    <a:pt x="17288" y="85978"/>
                  </a:cubicBezTo>
                  <a:cubicBezTo>
                    <a:pt x="20515" y="81945"/>
                    <a:pt x="25356" y="72148"/>
                    <a:pt x="25932" y="66962"/>
                  </a:cubicBezTo>
                  <a:cubicBezTo>
                    <a:pt x="30888" y="52325"/>
                    <a:pt x="42182" y="36650"/>
                    <a:pt x="53592" y="51287"/>
                  </a:cubicBezTo>
                  <a:cubicBezTo>
                    <a:pt x="65233" y="35498"/>
                    <a:pt x="75375" y="19132"/>
                    <a:pt x="84134" y="1959"/>
                  </a:cubicBezTo>
                  <a:lnTo>
                    <a:pt x="94853" y="0"/>
                  </a:lnTo>
                  <a:cubicBezTo>
                    <a:pt x="103036" y="70074"/>
                    <a:pt x="33308" y="65348"/>
                    <a:pt x="40454" y="208492"/>
                  </a:cubicBezTo>
                  <a:close/>
                </a:path>
              </a:pathLst>
            </a:custGeom>
            <a:solidFill>
              <a:srgbClr val="51B379"/>
            </a:solidFill>
            <a:ln w="11479" cap="flat">
              <a:noFill/>
              <a:prstDash val="solid"/>
              <a:miter/>
            </a:ln>
          </p:spPr>
          <p:txBody>
            <a:bodyPr/>
            <a:lstStyle/>
            <a:p>
              <a:endParaRPr lang="en-US"/>
            </a:p>
          </p:txBody>
        </p:sp>
        <p:sp>
          <p:nvSpPr>
            <p:cNvPr id="1985" name="Freeform: Shape 1984">
              <a:extLst>
                <a:ext uri="{FF2B5EF4-FFF2-40B4-BE49-F238E27FC236}">
                  <a16:creationId xmlns:a16="http://schemas.microsoft.com/office/drawing/2014/main" id="{F34EAE53-8A51-9759-0C4A-BC4B51BDC5CA}"/>
                </a:ext>
              </a:extLst>
            </p:cNvPr>
            <p:cNvSpPr/>
            <p:nvPr/>
          </p:nvSpPr>
          <p:spPr>
            <a:xfrm>
              <a:off x="9918774" y="3505042"/>
              <a:ext cx="45821" cy="110160"/>
            </a:xfrm>
            <a:custGeom>
              <a:avLst/>
              <a:gdLst>
                <a:gd name="csX0" fmla="*/ 37342 w 45821"/>
                <a:gd name="csY0" fmla="*/ 58989 h 110160"/>
                <a:gd name="csX1" fmla="*/ 27661 w 45821"/>
                <a:gd name="csY1" fmla="*/ 94487 h 110160"/>
                <a:gd name="csX2" fmla="*/ 0 w 45821"/>
                <a:gd name="csY2" fmla="*/ 110161 h 110160"/>
                <a:gd name="csX3" fmla="*/ 461 w 45821"/>
                <a:gd name="csY3" fmla="*/ 86880 h 110160"/>
                <a:gd name="csX4" fmla="*/ 36766 w 45821"/>
                <a:gd name="csY4" fmla="*/ 1593 h 110160"/>
                <a:gd name="csX5" fmla="*/ 37342 w 45821"/>
                <a:gd name="csY5" fmla="*/ 58989 h 110160"/>
              </a:gdLst>
              <a:ahLst/>
              <a:cxnLst>
                <a:cxn ang="0">
                  <a:pos x="csX0" y="csY0"/>
                </a:cxn>
                <a:cxn ang="0">
                  <a:pos x="csX1" y="csY1"/>
                </a:cxn>
                <a:cxn ang="0">
                  <a:pos x="csX2" y="csY2"/>
                </a:cxn>
                <a:cxn ang="0">
                  <a:pos x="csX3" y="csY3"/>
                </a:cxn>
                <a:cxn ang="0">
                  <a:pos x="csX4" y="csY4"/>
                </a:cxn>
                <a:cxn ang="0">
                  <a:pos x="csX5" y="csY5"/>
                </a:cxn>
              </a:cxnLst>
              <a:rect l="l" t="t" r="r" b="b"/>
              <a:pathLst>
                <a:path w="45821" h="110160">
                  <a:moveTo>
                    <a:pt x="37342" y="58989"/>
                  </a:moveTo>
                  <a:cubicBezTo>
                    <a:pt x="56013" y="67633"/>
                    <a:pt x="39762" y="84921"/>
                    <a:pt x="27661" y="94487"/>
                  </a:cubicBezTo>
                  <a:lnTo>
                    <a:pt x="0" y="110161"/>
                  </a:lnTo>
                  <a:cubicBezTo>
                    <a:pt x="691" y="104398"/>
                    <a:pt x="922" y="92643"/>
                    <a:pt x="461" y="86880"/>
                  </a:cubicBezTo>
                  <a:cubicBezTo>
                    <a:pt x="19247" y="95870"/>
                    <a:pt x="15444" y="-14427"/>
                    <a:pt x="36766" y="1593"/>
                  </a:cubicBezTo>
                  <a:lnTo>
                    <a:pt x="37342" y="58989"/>
                  </a:lnTo>
                  <a:close/>
                </a:path>
              </a:pathLst>
            </a:custGeom>
            <a:solidFill>
              <a:srgbClr val="09A096"/>
            </a:solidFill>
            <a:ln w="11479" cap="flat">
              <a:noFill/>
              <a:prstDash val="solid"/>
              <a:miter/>
            </a:ln>
          </p:spPr>
          <p:txBody>
            <a:bodyPr/>
            <a:lstStyle/>
            <a:p>
              <a:endParaRPr lang="en-US"/>
            </a:p>
          </p:txBody>
        </p:sp>
        <p:sp>
          <p:nvSpPr>
            <p:cNvPr id="1986" name="Freeform: Shape 1985">
              <a:extLst>
                <a:ext uri="{FF2B5EF4-FFF2-40B4-BE49-F238E27FC236}">
                  <a16:creationId xmlns:a16="http://schemas.microsoft.com/office/drawing/2014/main" id="{07796CB1-3CCD-2332-C156-F2CF89BFC43B}"/>
                </a:ext>
              </a:extLst>
            </p:cNvPr>
            <p:cNvSpPr/>
            <p:nvPr/>
          </p:nvSpPr>
          <p:spPr>
            <a:xfrm>
              <a:off x="9945964" y="3668795"/>
              <a:ext cx="40511" cy="129198"/>
            </a:xfrm>
            <a:custGeom>
              <a:avLst/>
              <a:gdLst>
                <a:gd name="csX0" fmla="*/ 33202 w 40511"/>
                <a:gd name="csY0" fmla="*/ 0 h 129198"/>
                <a:gd name="csX1" fmla="*/ 19833 w 40511"/>
                <a:gd name="csY1" fmla="*/ 57857 h 129198"/>
                <a:gd name="csX2" fmla="*/ 26633 w 40511"/>
                <a:gd name="csY2" fmla="*/ 111795 h 129198"/>
                <a:gd name="csX3" fmla="*/ 24673 w 40511"/>
                <a:gd name="csY3" fmla="*/ 129198 h 129198"/>
                <a:gd name="csX4" fmla="*/ 33317 w 40511"/>
                <a:gd name="csY4" fmla="*/ 0 h 129198"/>
              </a:gdLst>
              <a:ahLst/>
              <a:cxnLst>
                <a:cxn ang="0">
                  <a:pos x="csX0" y="csY0"/>
                </a:cxn>
                <a:cxn ang="0">
                  <a:pos x="csX1" y="csY1"/>
                </a:cxn>
                <a:cxn ang="0">
                  <a:pos x="csX2" y="csY2"/>
                </a:cxn>
                <a:cxn ang="0">
                  <a:pos x="csX3" y="csY3"/>
                </a:cxn>
                <a:cxn ang="0">
                  <a:pos x="csX4" y="csY4"/>
                </a:cxn>
              </a:cxnLst>
              <a:rect l="l" t="t" r="r" b="b"/>
              <a:pathLst>
                <a:path w="40511" h="129198">
                  <a:moveTo>
                    <a:pt x="33202" y="0"/>
                  </a:moveTo>
                  <a:cubicBezTo>
                    <a:pt x="44497" y="13139"/>
                    <a:pt x="40002" y="32386"/>
                    <a:pt x="19833" y="57857"/>
                  </a:cubicBezTo>
                  <a:cubicBezTo>
                    <a:pt x="42077" y="65002"/>
                    <a:pt x="39080" y="95083"/>
                    <a:pt x="26633" y="111795"/>
                  </a:cubicBezTo>
                  <a:cubicBezTo>
                    <a:pt x="46341" y="115368"/>
                    <a:pt x="44497" y="126547"/>
                    <a:pt x="24673" y="129198"/>
                  </a:cubicBezTo>
                  <a:cubicBezTo>
                    <a:pt x="-24539" y="83673"/>
                    <a:pt x="11419" y="1153"/>
                    <a:pt x="33317" y="0"/>
                  </a:cubicBezTo>
                  <a:close/>
                </a:path>
              </a:pathLst>
            </a:custGeom>
            <a:solidFill>
              <a:srgbClr val="3D9D3E"/>
            </a:solidFill>
            <a:ln w="11479" cap="flat">
              <a:noFill/>
              <a:prstDash val="solid"/>
              <a:miter/>
            </a:ln>
          </p:spPr>
          <p:txBody>
            <a:bodyPr/>
            <a:lstStyle/>
            <a:p>
              <a:endParaRPr lang="en-US"/>
            </a:p>
          </p:txBody>
        </p:sp>
        <p:sp>
          <p:nvSpPr>
            <p:cNvPr id="1987" name="Freeform: Shape 1986">
              <a:extLst>
                <a:ext uri="{FF2B5EF4-FFF2-40B4-BE49-F238E27FC236}">
                  <a16:creationId xmlns:a16="http://schemas.microsoft.com/office/drawing/2014/main" id="{C641C1C5-438C-DCC1-89DF-69AA01B166B3}"/>
                </a:ext>
              </a:extLst>
            </p:cNvPr>
            <p:cNvSpPr/>
            <p:nvPr/>
          </p:nvSpPr>
          <p:spPr>
            <a:xfrm>
              <a:off x="9960725" y="3796595"/>
              <a:ext cx="37583" cy="83039"/>
            </a:xfrm>
            <a:custGeom>
              <a:avLst/>
              <a:gdLst>
                <a:gd name="csX0" fmla="*/ 28698 w 37583"/>
                <a:gd name="csY0" fmla="*/ 36550 h 83039"/>
                <a:gd name="csX1" fmla="*/ 18556 w 37583"/>
                <a:gd name="csY1" fmla="*/ 61330 h 83039"/>
                <a:gd name="csX2" fmla="*/ 0 w 37583"/>
                <a:gd name="csY2" fmla="*/ 78963 h 83039"/>
                <a:gd name="csX3" fmla="*/ 1844 w 37583"/>
                <a:gd name="csY3" fmla="*/ 35167 h 83039"/>
                <a:gd name="csX4" fmla="*/ 12102 w 37583"/>
                <a:gd name="csY4" fmla="*/ 9812 h 83039"/>
                <a:gd name="csX5" fmla="*/ 10027 w 37583"/>
                <a:gd name="csY5" fmla="*/ 1398 h 83039"/>
                <a:gd name="csX6" fmla="*/ 28813 w 37583"/>
                <a:gd name="csY6" fmla="*/ 36550 h 830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7583" h="83039">
                  <a:moveTo>
                    <a:pt x="28698" y="36550"/>
                  </a:moveTo>
                  <a:cubicBezTo>
                    <a:pt x="45294" y="41621"/>
                    <a:pt x="36766" y="65824"/>
                    <a:pt x="18556" y="61330"/>
                  </a:cubicBezTo>
                  <a:cubicBezTo>
                    <a:pt x="14868" y="82075"/>
                    <a:pt x="8759" y="87953"/>
                    <a:pt x="0" y="78963"/>
                  </a:cubicBezTo>
                  <a:lnTo>
                    <a:pt x="1844" y="35167"/>
                  </a:lnTo>
                  <a:lnTo>
                    <a:pt x="12102" y="9812"/>
                  </a:lnTo>
                  <a:cubicBezTo>
                    <a:pt x="12908" y="7852"/>
                    <a:pt x="10718" y="3934"/>
                    <a:pt x="10027" y="1398"/>
                  </a:cubicBezTo>
                  <a:cubicBezTo>
                    <a:pt x="32732" y="-6554"/>
                    <a:pt x="46677" y="21337"/>
                    <a:pt x="28813" y="36550"/>
                  </a:cubicBezTo>
                  <a:close/>
                </a:path>
              </a:pathLst>
            </a:custGeom>
            <a:solidFill>
              <a:srgbClr val="ABA80E"/>
            </a:solidFill>
            <a:ln w="11479" cap="flat">
              <a:noFill/>
              <a:prstDash val="solid"/>
              <a:miter/>
            </a:ln>
          </p:spPr>
          <p:txBody>
            <a:bodyPr/>
            <a:lstStyle/>
            <a:p>
              <a:endParaRPr lang="en-US"/>
            </a:p>
          </p:txBody>
        </p:sp>
        <p:sp>
          <p:nvSpPr>
            <p:cNvPr id="1988" name="Freeform: Shape 1987">
              <a:extLst>
                <a:ext uri="{FF2B5EF4-FFF2-40B4-BE49-F238E27FC236}">
                  <a16:creationId xmlns:a16="http://schemas.microsoft.com/office/drawing/2014/main" id="{D9FEDE36-3C50-18B9-4CE1-350B6C3128CE}"/>
                </a:ext>
              </a:extLst>
            </p:cNvPr>
            <p:cNvSpPr/>
            <p:nvPr/>
          </p:nvSpPr>
          <p:spPr>
            <a:xfrm>
              <a:off x="9965797" y="3660997"/>
              <a:ext cx="44214" cy="70677"/>
            </a:xfrm>
            <a:custGeom>
              <a:avLst/>
              <a:gdLst>
                <a:gd name="csX0" fmla="*/ 31694 w 44214"/>
                <a:gd name="csY0" fmla="*/ 15059 h 70677"/>
                <a:gd name="csX1" fmla="*/ 31579 w 44214"/>
                <a:gd name="csY1" fmla="*/ 25432 h 70677"/>
                <a:gd name="csX2" fmla="*/ 0 w 44214"/>
                <a:gd name="csY2" fmla="*/ 65655 h 70677"/>
                <a:gd name="csX3" fmla="*/ 13369 w 44214"/>
                <a:gd name="csY3" fmla="*/ 7798 h 70677"/>
                <a:gd name="csX4" fmla="*/ 24203 w 44214"/>
                <a:gd name="csY4" fmla="*/ 7222 h 70677"/>
                <a:gd name="csX5" fmla="*/ 31694 w 44214"/>
                <a:gd name="csY5" fmla="*/ 15059 h 70677"/>
              </a:gdLst>
              <a:ahLst/>
              <a:cxnLst>
                <a:cxn ang="0">
                  <a:pos x="csX0" y="csY0"/>
                </a:cxn>
                <a:cxn ang="0">
                  <a:pos x="csX1" y="csY1"/>
                </a:cxn>
                <a:cxn ang="0">
                  <a:pos x="csX2" y="csY2"/>
                </a:cxn>
                <a:cxn ang="0">
                  <a:pos x="csX3" y="csY3"/>
                </a:cxn>
                <a:cxn ang="0">
                  <a:pos x="csX4" y="csY4"/>
                </a:cxn>
                <a:cxn ang="0">
                  <a:pos x="csX5" y="csY5"/>
                </a:cxn>
              </a:cxnLst>
              <a:rect l="l" t="t" r="r" b="b"/>
              <a:pathLst>
                <a:path w="44214" h="70677">
                  <a:moveTo>
                    <a:pt x="31694" y="15059"/>
                  </a:moveTo>
                  <a:cubicBezTo>
                    <a:pt x="48521" y="13676"/>
                    <a:pt x="48291" y="20476"/>
                    <a:pt x="31579" y="25432"/>
                  </a:cubicBezTo>
                  <a:cubicBezTo>
                    <a:pt x="41952" y="51710"/>
                    <a:pt x="26508" y="83058"/>
                    <a:pt x="0" y="65655"/>
                  </a:cubicBezTo>
                  <a:lnTo>
                    <a:pt x="13369" y="7798"/>
                  </a:lnTo>
                  <a:lnTo>
                    <a:pt x="24203" y="7222"/>
                  </a:lnTo>
                  <a:cubicBezTo>
                    <a:pt x="35267" y="-5571"/>
                    <a:pt x="40108" y="-385"/>
                    <a:pt x="31694" y="15059"/>
                  </a:cubicBezTo>
                  <a:close/>
                </a:path>
              </a:pathLst>
            </a:custGeom>
            <a:solidFill>
              <a:srgbClr val="AC750A"/>
            </a:solidFill>
            <a:ln w="11479" cap="flat">
              <a:noFill/>
              <a:prstDash val="solid"/>
              <a:miter/>
            </a:ln>
          </p:spPr>
          <p:txBody>
            <a:bodyPr/>
            <a:lstStyle/>
            <a:p>
              <a:endParaRPr lang="en-US"/>
            </a:p>
          </p:txBody>
        </p:sp>
        <p:sp>
          <p:nvSpPr>
            <p:cNvPr id="1989" name="Freeform: Shape 1988">
              <a:extLst>
                <a:ext uri="{FF2B5EF4-FFF2-40B4-BE49-F238E27FC236}">
                  <a16:creationId xmlns:a16="http://schemas.microsoft.com/office/drawing/2014/main" id="{4A9BCA44-141D-4993-88A6-FE48279892DE}"/>
                </a:ext>
              </a:extLst>
            </p:cNvPr>
            <p:cNvSpPr/>
            <p:nvPr/>
          </p:nvSpPr>
          <p:spPr>
            <a:xfrm>
              <a:off x="9987402" y="3598376"/>
              <a:ext cx="33850" cy="57384"/>
            </a:xfrm>
            <a:custGeom>
              <a:avLst/>
              <a:gdLst>
                <a:gd name="csX0" fmla="*/ 26339 w 33850"/>
                <a:gd name="csY0" fmla="*/ 1498 h 57384"/>
                <a:gd name="csX1" fmla="*/ 17695 w 33850"/>
                <a:gd name="csY1" fmla="*/ 35959 h 57384"/>
                <a:gd name="csX2" fmla="*/ 407 w 33850"/>
                <a:gd name="csY2" fmla="*/ 53131 h 57384"/>
                <a:gd name="csX3" fmla="*/ 17350 w 33850"/>
                <a:gd name="csY3" fmla="*/ 0 h 57384"/>
                <a:gd name="csX4" fmla="*/ 26339 w 33850"/>
                <a:gd name="csY4" fmla="*/ 1498 h 57384"/>
              </a:gdLst>
              <a:ahLst/>
              <a:cxnLst>
                <a:cxn ang="0">
                  <a:pos x="csX0" y="csY0"/>
                </a:cxn>
                <a:cxn ang="0">
                  <a:pos x="csX1" y="csY1"/>
                </a:cxn>
                <a:cxn ang="0">
                  <a:pos x="csX2" y="csY2"/>
                </a:cxn>
                <a:cxn ang="0">
                  <a:pos x="csX3" y="csY3"/>
                </a:cxn>
                <a:cxn ang="0">
                  <a:pos x="csX4" y="csY4"/>
                </a:cxn>
              </a:cxnLst>
              <a:rect l="l" t="t" r="r" b="b"/>
              <a:pathLst>
                <a:path w="33850" h="57384">
                  <a:moveTo>
                    <a:pt x="26339" y="1498"/>
                  </a:moveTo>
                  <a:cubicBezTo>
                    <a:pt x="41437" y="5532"/>
                    <a:pt x="31295" y="32501"/>
                    <a:pt x="17695" y="35959"/>
                  </a:cubicBezTo>
                  <a:cubicBezTo>
                    <a:pt x="20922" y="52901"/>
                    <a:pt x="16889" y="63850"/>
                    <a:pt x="407" y="53131"/>
                  </a:cubicBezTo>
                  <a:cubicBezTo>
                    <a:pt x="-1898" y="35383"/>
                    <a:pt x="5824" y="13024"/>
                    <a:pt x="17350" y="0"/>
                  </a:cubicBezTo>
                  <a:lnTo>
                    <a:pt x="26339" y="1498"/>
                  </a:lnTo>
                  <a:close/>
                </a:path>
              </a:pathLst>
            </a:custGeom>
            <a:solidFill>
              <a:srgbClr val="42902D"/>
            </a:solidFill>
            <a:ln w="11479" cap="flat">
              <a:noFill/>
              <a:prstDash val="solid"/>
              <a:miter/>
            </a:ln>
          </p:spPr>
          <p:txBody>
            <a:bodyPr/>
            <a:lstStyle/>
            <a:p>
              <a:endParaRPr lang="en-US"/>
            </a:p>
          </p:txBody>
        </p:sp>
        <p:sp>
          <p:nvSpPr>
            <p:cNvPr id="1990" name="Freeform: Shape 1989">
              <a:extLst>
                <a:ext uri="{FF2B5EF4-FFF2-40B4-BE49-F238E27FC236}">
                  <a16:creationId xmlns:a16="http://schemas.microsoft.com/office/drawing/2014/main" id="{B906306C-41E1-BEBA-2C68-73E41DF5C5E9}"/>
                </a:ext>
              </a:extLst>
            </p:cNvPr>
            <p:cNvSpPr/>
            <p:nvPr/>
          </p:nvSpPr>
          <p:spPr>
            <a:xfrm>
              <a:off x="9987810" y="3632057"/>
              <a:ext cx="41745" cy="52845"/>
            </a:xfrm>
            <a:custGeom>
              <a:avLst/>
              <a:gdLst>
                <a:gd name="csX0" fmla="*/ 24895 w 41745"/>
                <a:gd name="csY0" fmla="*/ 19451 h 52845"/>
                <a:gd name="csX1" fmla="*/ 25125 w 41745"/>
                <a:gd name="csY1" fmla="*/ 36047 h 52845"/>
                <a:gd name="csX2" fmla="*/ 9681 w 41745"/>
                <a:gd name="csY2" fmla="*/ 43884 h 52845"/>
                <a:gd name="csX3" fmla="*/ 2190 w 41745"/>
                <a:gd name="csY3" fmla="*/ 36047 h 52845"/>
                <a:gd name="csX4" fmla="*/ 0 w 41745"/>
                <a:gd name="csY4" fmla="*/ 19335 h 52845"/>
                <a:gd name="csX5" fmla="*/ 17288 w 41745"/>
                <a:gd name="csY5" fmla="*/ 2163 h 52845"/>
                <a:gd name="csX6" fmla="*/ 24895 w 41745"/>
                <a:gd name="csY6" fmla="*/ 19335 h 528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745" h="52845">
                  <a:moveTo>
                    <a:pt x="24895" y="19451"/>
                  </a:moveTo>
                  <a:cubicBezTo>
                    <a:pt x="48521" y="22562"/>
                    <a:pt x="46101" y="27173"/>
                    <a:pt x="25125" y="36047"/>
                  </a:cubicBezTo>
                  <a:cubicBezTo>
                    <a:pt x="33078" y="54257"/>
                    <a:pt x="22705" y="58867"/>
                    <a:pt x="9681" y="43884"/>
                  </a:cubicBezTo>
                  <a:lnTo>
                    <a:pt x="2190" y="36047"/>
                  </a:lnTo>
                  <a:lnTo>
                    <a:pt x="0" y="19335"/>
                  </a:lnTo>
                  <a:lnTo>
                    <a:pt x="17288" y="2163"/>
                  </a:lnTo>
                  <a:cubicBezTo>
                    <a:pt x="26854" y="-3600"/>
                    <a:pt x="29389" y="2163"/>
                    <a:pt x="24895" y="19335"/>
                  </a:cubicBezTo>
                  <a:close/>
                </a:path>
              </a:pathLst>
            </a:custGeom>
            <a:solidFill>
              <a:srgbClr val="397825"/>
            </a:solidFill>
            <a:ln w="11479" cap="flat">
              <a:noFill/>
              <a:prstDash val="solid"/>
              <a:miter/>
            </a:ln>
          </p:spPr>
          <p:txBody>
            <a:bodyPr/>
            <a:lstStyle/>
            <a:p>
              <a:endParaRPr lang="en-US"/>
            </a:p>
          </p:txBody>
        </p:sp>
        <p:sp>
          <p:nvSpPr>
            <p:cNvPr id="1991" name="Freeform: Shape 1990">
              <a:extLst>
                <a:ext uri="{FF2B5EF4-FFF2-40B4-BE49-F238E27FC236}">
                  <a16:creationId xmlns:a16="http://schemas.microsoft.com/office/drawing/2014/main" id="{4C085922-6080-D4AC-9618-5A8705876542}"/>
                </a:ext>
              </a:extLst>
            </p:cNvPr>
            <p:cNvSpPr/>
            <p:nvPr/>
          </p:nvSpPr>
          <p:spPr>
            <a:xfrm>
              <a:off x="10005098" y="3579219"/>
              <a:ext cx="40264" cy="73110"/>
            </a:xfrm>
            <a:custGeom>
              <a:avLst/>
              <a:gdLst>
                <a:gd name="csX0" fmla="*/ 28928 w 40264"/>
                <a:gd name="csY0" fmla="*/ 18236 h 73110"/>
                <a:gd name="csX1" fmla="*/ 21091 w 40264"/>
                <a:gd name="csY1" fmla="*/ 44283 h 73110"/>
                <a:gd name="csX2" fmla="*/ 7607 w 40264"/>
                <a:gd name="csY2" fmla="*/ 72289 h 73110"/>
                <a:gd name="csX3" fmla="*/ 0 w 40264"/>
                <a:gd name="csY3" fmla="*/ 55116 h 73110"/>
                <a:gd name="csX4" fmla="*/ 8644 w 40264"/>
                <a:gd name="csY4" fmla="*/ 20656 h 73110"/>
                <a:gd name="csX5" fmla="*/ 17288 w 40264"/>
                <a:gd name="csY5" fmla="*/ 12012 h 73110"/>
                <a:gd name="csX6" fmla="*/ 25932 w 40264"/>
                <a:gd name="csY6" fmla="*/ 3368 h 73110"/>
                <a:gd name="csX7" fmla="*/ 28928 w 40264"/>
                <a:gd name="csY7" fmla="*/ 18120 h 73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0264" h="73110">
                  <a:moveTo>
                    <a:pt x="28928" y="18236"/>
                  </a:moveTo>
                  <a:cubicBezTo>
                    <a:pt x="46332" y="20886"/>
                    <a:pt x="43681" y="29530"/>
                    <a:pt x="21091" y="44283"/>
                  </a:cubicBezTo>
                  <a:cubicBezTo>
                    <a:pt x="44833" y="52927"/>
                    <a:pt x="31694" y="77936"/>
                    <a:pt x="7607" y="72289"/>
                  </a:cubicBezTo>
                  <a:lnTo>
                    <a:pt x="0" y="55116"/>
                  </a:lnTo>
                  <a:lnTo>
                    <a:pt x="8644" y="20656"/>
                  </a:lnTo>
                  <a:lnTo>
                    <a:pt x="17288" y="12012"/>
                  </a:lnTo>
                  <a:cubicBezTo>
                    <a:pt x="9796" y="602"/>
                    <a:pt x="13369" y="-3547"/>
                    <a:pt x="25932" y="3368"/>
                  </a:cubicBezTo>
                  <a:cubicBezTo>
                    <a:pt x="42298" y="3022"/>
                    <a:pt x="39071" y="6710"/>
                    <a:pt x="28928" y="18120"/>
                  </a:cubicBezTo>
                  <a:close/>
                </a:path>
              </a:pathLst>
            </a:custGeom>
            <a:solidFill>
              <a:srgbClr val="0E8E56"/>
            </a:solidFill>
            <a:ln w="11479" cap="flat">
              <a:noFill/>
              <a:prstDash val="solid"/>
              <a:miter/>
            </a:ln>
          </p:spPr>
          <p:txBody>
            <a:bodyPr/>
            <a:lstStyle/>
            <a:p>
              <a:endParaRPr lang="en-US"/>
            </a:p>
          </p:txBody>
        </p:sp>
        <p:sp>
          <p:nvSpPr>
            <p:cNvPr id="1992" name="Freeform: Shape 1991">
              <a:extLst>
                <a:ext uri="{FF2B5EF4-FFF2-40B4-BE49-F238E27FC236}">
                  <a16:creationId xmlns:a16="http://schemas.microsoft.com/office/drawing/2014/main" id="{AE41E895-C6B6-3910-B6C0-A719B190A08E}"/>
                </a:ext>
              </a:extLst>
            </p:cNvPr>
            <p:cNvSpPr/>
            <p:nvPr/>
          </p:nvSpPr>
          <p:spPr>
            <a:xfrm>
              <a:off x="10012173" y="3548126"/>
              <a:ext cx="36967" cy="43104"/>
            </a:xfrm>
            <a:custGeom>
              <a:avLst/>
              <a:gdLst>
                <a:gd name="csX0" fmla="*/ 18856 w 36967"/>
                <a:gd name="csY0" fmla="*/ 8644 h 43104"/>
                <a:gd name="csX1" fmla="*/ 18856 w 36967"/>
                <a:gd name="csY1" fmla="*/ 34461 h 43104"/>
                <a:gd name="csX2" fmla="*/ 10212 w 36967"/>
                <a:gd name="csY2" fmla="*/ 43104 h 43104"/>
                <a:gd name="csX3" fmla="*/ 416 w 36967"/>
                <a:gd name="csY3" fmla="*/ 23051 h 43104"/>
                <a:gd name="csX4" fmla="*/ 10212 w 36967"/>
                <a:gd name="csY4" fmla="*/ 0 h 43104"/>
                <a:gd name="csX5" fmla="*/ 18856 w 36967"/>
                <a:gd name="csY5" fmla="*/ 0 h 43104"/>
                <a:gd name="csX6" fmla="*/ 18856 w 36967"/>
                <a:gd name="csY6" fmla="*/ 8644 h 431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967" h="43104">
                  <a:moveTo>
                    <a:pt x="18856" y="8644"/>
                  </a:moveTo>
                  <a:cubicBezTo>
                    <a:pt x="43520" y="9220"/>
                    <a:pt x="42483" y="28698"/>
                    <a:pt x="18856" y="34461"/>
                  </a:cubicBezTo>
                  <a:lnTo>
                    <a:pt x="10212" y="43104"/>
                  </a:lnTo>
                  <a:cubicBezTo>
                    <a:pt x="5948" y="41376"/>
                    <a:pt x="-1889" y="28467"/>
                    <a:pt x="416" y="23051"/>
                  </a:cubicBezTo>
                  <a:lnTo>
                    <a:pt x="10212" y="0"/>
                  </a:lnTo>
                  <a:lnTo>
                    <a:pt x="18856" y="0"/>
                  </a:lnTo>
                  <a:cubicBezTo>
                    <a:pt x="26348" y="2420"/>
                    <a:pt x="26232" y="5302"/>
                    <a:pt x="18856" y="8644"/>
                  </a:cubicBezTo>
                  <a:close/>
                </a:path>
              </a:pathLst>
            </a:custGeom>
            <a:solidFill>
              <a:srgbClr val="787909"/>
            </a:solidFill>
            <a:ln w="11479" cap="flat">
              <a:noFill/>
              <a:prstDash val="solid"/>
              <a:miter/>
            </a:ln>
          </p:spPr>
          <p:txBody>
            <a:bodyPr/>
            <a:lstStyle/>
            <a:p>
              <a:endParaRPr lang="en-US"/>
            </a:p>
          </p:txBody>
        </p:sp>
        <p:sp>
          <p:nvSpPr>
            <p:cNvPr id="1993" name="Freeform: Shape 1992">
              <a:extLst>
                <a:ext uri="{FF2B5EF4-FFF2-40B4-BE49-F238E27FC236}">
                  <a16:creationId xmlns:a16="http://schemas.microsoft.com/office/drawing/2014/main" id="{13C24B18-174F-9496-D9BC-FDC025A6B108}"/>
                </a:ext>
              </a:extLst>
            </p:cNvPr>
            <p:cNvSpPr/>
            <p:nvPr/>
          </p:nvSpPr>
          <p:spPr>
            <a:xfrm>
              <a:off x="9946549" y="3550201"/>
              <a:ext cx="30657" cy="49443"/>
            </a:xfrm>
            <a:custGeom>
              <a:avLst/>
              <a:gdLst>
                <a:gd name="csX0" fmla="*/ 0 w 30657"/>
                <a:gd name="csY0" fmla="*/ 49328 h 49443"/>
                <a:gd name="csX1" fmla="*/ 9681 w 30657"/>
                <a:gd name="csY1" fmla="*/ 13830 h 49443"/>
                <a:gd name="csX2" fmla="*/ 30657 w 30657"/>
                <a:gd name="csY2" fmla="*/ 0 h 49443"/>
                <a:gd name="csX3" fmla="*/ 28237 w 30657"/>
                <a:gd name="csY3" fmla="*/ 31579 h 49443"/>
                <a:gd name="csX4" fmla="*/ 115 w 30657"/>
                <a:gd name="csY4" fmla="*/ 49443 h 49443"/>
              </a:gdLst>
              <a:ahLst/>
              <a:cxnLst>
                <a:cxn ang="0">
                  <a:pos x="csX0" y="csY0"/>
                </a:cxn>
                <a:cxn ang="0">
                  <a:pos x="csX1" y="csY1"/>
                </a:cxn>
                <a:cxn ang="0">
                  <a:pos x="csX2" y="csY2"/>
                </a:cxn>
                <a:cxn ang="0">
                  <a:pos x="csX3" y="csY3"/>
                </a:cxn>
                <a:cxn ang="0">
                  <a:pos x="csX4" y="csY4"/>
                </a:cxn>
              </a:cxnLst>
              <a:rect l="l" t="t" r="r" b="b"/>
              <a:pathLst>
                <a:path w="30657" h="49443">
                  <a:moveTo>
                    <a:pt x="0" y="49328"/>
                  </a:moveTo>
                  <a:lnTo>
                    <a:pt x="9681" y="13830"/>
                  </a:lnTo>
                  <a:lnTo>
                    <a:pt x="30657" y="0"/>
                  </a:lnTo>
                  <a:lnTo>
                    <a:pt x="28237" y="31579"/>
                  </a:lnTo>
                  <a:cubicBezTo>
                    <a:pt x="27545" y="40454"/>
                    <a:pt x="7952" y="44949"/>
                    <a:pt x="115" y="49443"/>
                  </a:cubicBezTo>
                  <a:close/>
                </a:path>
              </a:pathLst>
            </a:custGeom>
            <a:solidFill>
              <a:srgbClr val="56B7A0"/>
            </a:solidFill>
            <a:ln w="11479" cap="flat">
              <a:noFill/>
              <a:prstDash val="solid"/>
              <a:miter/>
            </a:ln>
          </p:spPr>
          <p:txBody>
            <a:bodyPr/>
            <a:lstStyle/>
            <a:p>
              <a:endParaRPr lang="en-US"/>
            </a:p>
          </p:txBody>
        </p:sp>
        <p:sp>
          <p:nvSpPr>
            <p:cNvPr id="1994" name="Freeform: Shape 1993">
              <a:extLst>
                <a:ext uri="{FF2B5EF4-FFF2-40B4-BE49-F238E27FC236}">
                  <a16:creationId xmlns:a16="http://schemas.microsoft.com/office/drawing/2014/main" id="{C4E4D459-DC29-890D-8D8D-5AFF4BA66FB0}"/>
                </a:ext>
              </a:extLst>
            </p:cNvPr>
            <p:cNvSpPr/>
            <p:nvPr/>
          </p:nvSpPr>
          <p:spPr>
            <a:xfrm>
              <a:off x="10029751" y="3453158"/>
              <a:ext cx="32497" cy="114449"/>
            </a:xfrm>
            <a:custGeom>
              <a:avLst/>
              <a:gdLst>
                <a:gd name="csX0" fmla="*/ 17414 w 32497"/>
                <a:gd name="csY0" fmla="*/ 24203 h 114449"/>
                <a:gd name="csX1" fmla="*/ 19143 w 32497"/>
                <a:gd name="csY1" fmla="*/ 87131 h 114449"/>
                <a:gd name="csX2" fmla="*/ 1279 w 32497"/>
                <a:gd name="csY2" fmla="*/ 103727 h 114449"/>
                <a:gd name="csX3" fmla="*/ 1279 w 32497"/>
                <a:gd name="csY3" fmla="*/ 95083 h 114449"/>
                <a:gd name="csX4" fmla="*/ 9923 w 32497"/>
                <a:gd name="csY4" fmla="*/ 43450 h 114449"/>
                <a:gd name="csX5" fmla="*/ 9923 w 32497"/>
                <a:gd name="csY5" fmla="*/ 0 h 114449"/>
                <a:gd name="csX6" fmla="*/ 17414 w 32497"/>
                <a:gd name="csY6" fmla="*/ 24318 h 1144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497" h="114449">
                  <a:moveTo>
                    <a:pt x="17414" y="24203"/>
                  </a:moveTo>
                  <a:lnTo>
                    <a:pt x="19143" y="87131"/>
                  </a:lnTo>
                  <a:cubicBezTo>
                    <a:pt x="50607" y="98656"/>
                    <a:pt x="18912" y="131157"/>
                    <a:pt x="1279" y="103727"/>
                  </a:cubicBezTo>
                  <a:lnTo>
                    <a:pt x="1279" y="95083"/>
                  </a:lnTo>
                  <a:cubicBezTo>
                    <a:pt x="-1948" y="71687"/>
                    <a:pt x="933" y="54514"/>
                    <a:pt x="9923" y="43450"/>
                  </a:cubicBezTo>
                  <a:cubicBezTo>
                    <a:pt x="4736" y="27430"/>
                    <a:pt x="-220" y="12678"/>
                    <a:pt x="9923" y="0"/>
                  </a:cubicBezTo>
                  <a:lnTo>
                    <a:pt x="17414" y="24318"/>
                  </a:lnTo>
                  <a:close/>
                </a:path>
              </a:pathLst>
            </a:custGeom>
            <a:solidFill>
              <a:srgbClr val="156A34"/>
            </a:solidFill>
            <a:ln w="11479" cap="flat">
              <a:noFill/>
              <a:prstDash val="solid"/>
              <a:miter/>
            </a:ln>
          </p:spPr>
          <p:txBody>
            <a:bodyPr/>
            <a:lstStyle/>
            <a:p>
              <a:endParaRPr lang="en-US"/>
            </a:p>
          </p:txBody>
        </p:sp>
        <p:sp>
          <p:nvSpPr>
            <p:cNvPr id="1995" name="Freeform: Shape 1994">
              <a:extLst>
                <a:ext uri="{FF2B5EF4-FFF2-40B4-BE49-F238E27FC236}">
                  <a16:creationId xmlns:a16="http://schemas.microsoft.com/office/drawing/2014/main" id="{9DD2C893-FDFA-F9B6-CDAF-C42768859746}"/>
                </a:ext>
              </a:extLst>
            </p:cNvPr>
            <p:cNvSpPr/>
            <p:nvPr/>
          </p:nvSpPr>
          <p:spPr>
            <a:xfrm>
              <a:off x="10020118" y="3496448"/>
              <a:ext cx="20840" cy="51677"/>
            </a:xfrm>
            <a:custGeom>
              <a:avLst/>
              <a:gdLst>
                <a:gd name="csX0" fmla="*/ 19440 w 20840"/>
                <a:gd name="csY0" fmla="*/ 45 h 51677"/>
                <a:gd name="csX1" fmla="*/ 10796 w 20840"/>
                <a:gd name="csY1" fmla="*/ 51678 h 51677"/>
                <a:gd name="csX2" fmla="*/ 78 w 20840"/>
                <a:gd name="csY2" fmla="*/ 9957 h 51677"/>
                <a:gd name="csX3" fmla="*/ 19440 w 20840"/>
                <a:gd name="csY3" fmla="*/ 45 h 51677"/>
              </a:gdLst>
              <a:ahLst/>
              <a:cxnLst>
                <a:cxn ang="0">
                  <a:pos x="csX0" y="csY0"/>
                </a:cxn>
                <a:cxn ang="0">
                  <a:pos x="csX1" y="csY1"/>
                </a:cxn>
                <a:cxn ang="0">
                  <a:pos x="csX2" y="csY2"/>
                </a:cxn>
                <a:cxn ang="0">
                  <a:pos x="csX3" y="csY3"/>
                </a:cxn>
              </a:cxnLst>
              <a:rect l="l" t="t" r="r" b="b"/>
              <a:pathLst>
                <a:path w="20840" h="51677">
                  <a:moveTo>
                    <a:pt x="19440" y="45"/>
                  </a:moveTo>
                  <a:cubicBezTo>
                    <a:pt x="23704" y="12953"/>
                    <a:pt x="17481" y="40614"/>
                    <a:pt x="10796" y="51678"/>
                  </a:cubicBezTo>
                  <a:lnTo>
                    <a:pt x="78" y="9957"/>
                  </a:lnTo>
                  <a:cubicBezTo>
                    <a:pt x="-1305" y="4540"/>
                    <a:pt x="16213" y="-531"/>
                    <a:pt x="19440" y="45"/>
                  </a:cubicBezTo>
                  <a:close/>
                </a:path>
              </a:pathLst>
            </a:custGeom>
            <a:solidFill>
              <a:srgbClr val="3E280D"/>
            </a:solidFill>
            <a:ln w="11479" cap="flat">
              <a:noFill/>
              <a:prstDash val="solid"/>
              <a:miter/>
            </a:ln>
          </p:spPr>
          <p:txBody>
            <a:bodyPr/>
            <a:lstStyle/>
            <a:p>
              <a:endParaRPr lang="en-US"/>
            </a:p>
          </p:txBody>
        </p:sp>
        <p:sp>
          <p:nvSpPr>
            <p:cNvPr id="1996" name="Freeform: Shape 1995">
              <a:extLst>
                <a:ext uri="{FF2B5EF4-FFF2-40B4-BE49-F238E27FC236}">
                  <a16:creationId xmlns:a16="http://schemas.microsoft.com/office/drawing/2014/main" id="{22B29061-2CBD-4B0B-C7F7-D803D92601D3}"/>
                </a:ext>
              </a:extLst>
            </p:cNvPr>
            <p:cNvSpPr/>
            <p:nvPr/>
          </p:nvSpPr>
          <p:spPr>
            <a:xfrm>
              <a:off x="10442481" y="3522242"/>
              <a:ext cx="163687" cy="61612"/>
            </a:xfrm>
            <a:custGeom>
              <a:avLst/>
              <a:gdLst>
                <a:gd name="csX0" fmla="*/ 54399 w 163687"/>
                <a:gd name="csY0" fmla="*/ 8827 h 61612"/>
                <a:gd name="csX1" fmla="*/ 71687 w 163687"/>
                <a:gd name="csY1" fmla="*/ 8827 h 61612"/>
                <a:gd name="csX2" fmla="*/ 141645 w 163687"/>
                <a:gd name="csY2" fmla="*/ 10441 h 61612"/>
                <a:gd name="csX3" fmla="*/ 150059 w 163687"/>
                <a:gd name="csY3" fmla="*/ 10786 h 61612"/>
                <a:gd name="csX4" fmla="*/ 157896 w 163687"/>
                <a:gd name="csY4" fmla="*/ 43403 h 61612"/>
                <a:gd name="csX5" fmla="*/ 157896 w 163687"/>
                <a:gd name="csY5" fmla="*/ 52047 h 61612"/>
                <a:gd name="csX6" fmla="*/ 150866 w 163687"/>
                <a:gd name="csY6" fmla="*/ 61613 h 61612"/>
                <a:gd name="csX7" fmla="*/ 3342 w 163687"/>
                <a:gd name="csY7" fmla="*/ 32108 h 61612"/>
                <a:gd name="csX8" fmla="*/ 0 w 163687"/>
                <a:gd name="csY8" fmla="*/ 14590 h 61612"/>
                <a:gd name="csX9" fmla="*/ 54284 w 163687"/>
                <a:gd name="csY9" fmla="*/ 9058 h 616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63687" h="61612">
                  <a:moveTo>
                    <a:pt x="54399" y="8827"/>
                  </a:moveTo>
                  <a:cubicBezTo>
                    <a:pt x="61199" y="-2122"/>
                    <a:pt x="67653" y="-3735"/>
                    <a:pt x="71687" y="8827"/>
                  </a:cubicBezTo>
                  <a:lnTo>
                    <a:pt x="141645" y="10441"/>
                  </a:lnTo>
                  <a:cubicBezTo>
                    <a:pt x="144296" y="3065"/>
                    <a:pt x="147062" y="3180"/>
                    <a:pt x="150059" y="10786"/>
                  </a:cubicBezTo>
                  <a:lnTo>
                    <a:pt x="157896" y="43403"/>
                  </a:lnTo>
                  <a:cubicBezTo>
                    <a:pt x="165733" y="45593"/>
                    <a:pt x="165503" y="48474"/>
                    <a:pt x="157896" y="52047"/>
                  </a:cubicBezTo>
                  <a:lnTo>
                    <a:pt x="150866" y="61613"/>
                  </a:lnTo>
                  <a:cubicBezTo>
                    <a:pt x="101422" y="49396"/>
                    <a:pt x="52209" y="39600"/>
                    <a:pt x="3342" y="32108"/>
                  </a:cubicBezTo>
                  <a:lnTo>
                    <a:pt x="0" y="14590"/>
                  </a:lnTo>
                  <a:lnTo>
                    <a:pt x="54284" y="9058"/>
                  </a:lnTo>
                  <a:close/>
                </a:path>
              </a:pathLst>
            </a:custGeom>
            <a:solidFill>
              <a:srgbClr val="46AD60"/>
            </a:solidFill>
            <a:ln w="11479" cap="flat">
              <a:noFill/>
              <a:prstDash val="solid"/>
              <a:miter/>
            </a:ln>
          </p:spPr>
          <p:txBody>
            <a:bodyPr/>
            <a:lstStyle/>
            <a:p>
              <a:endParaRPr lang="en-US"/>
            </a:p>
          </p:txBody>
        </p:sp>
        <p:sp>
          <p:nvSpPr>
            <p:cNvPr id="1997" name="Freeform: Shape 1996">
              <a:extLst>
                <a:ext uri="{FF2B5EF4-FFF2-40B4-BE49-F238E27FC236}">
                  <a16:creationId xmlns:a16="http://schemas.microsoft.com/office/drawing/2014/main" id="{FDEB5F4E-7A1E-9144-6CD6-644A08D5E158}"/>
                </a:ext>
              </a:extLst>
            </p:cNvPr>
            <p:cNvSpPr/>
            <p:nvPr/>
          </p:nvSpPr>
          <p:spPr>
            <a:xfrm>
              <a:off x="10467110" y="3458369"/>
              <a:ext cx="99337" cy="60743"/>
            </a:xfrm>
            <a:custGeom>
              <a:avLst/>
              <a:gdLst>
                <a:gd name="csX0" fmla="*/ 86705 w 99337"/>
                <a:gd name="csY0" fmla="*/ 6430 h 60743"/>
                <a:gd name="csX1" fmla="*/ 81518 w 99337"/>
                <a:gd name="csY1" fmla="*/ 38124 h 60743"/>
                <a:gd name="csX2" fmla="*/ 47058 w 99337"/>
                <a:gd name="csY2" fmla="*/ 55297 h 60743"/>
                <a:gd name="csX3" fmla="*/ 38414 w 99337"/>
                <a:gd name="csY3" fmla="*/ 54951 h 60743"/>
                <a:gd name="csX4" fmla="*/ 3723 w 99337"/>
                <a:gd name="csY4" fmla="*/ 38009 h 60743"/>
                <a:gd name="csX5" fmla="*/ 64807 w 99337"/>
                <a:gd name="csY5" fmla="*/ 3087 h 60743"/>
                <a:gd name="csX6" fmla="*/ 72183 w 99337"/>
                <a:gd name="csY6" fmla="*/ 4009 h 60743"/>
                <a:gd name="csX7" fmla="*/ 86705 w 99337"/>
                <a:gd name="csY7" fmla="*/ 6314 h 60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9337" h="60743">
                  <a:moveTo>
                    <a:pt x="86705" y="6430"/>
                  </a:moveTo>
                  <a:cubicBezTo>
                    <a:pt x="106874" y="16802"/>
                    <a:pt x="101226" y="29711"/>
                    <a:pt x="81518" y="38124"/>
                  </a:cubicBezTo>
                  <a:cubicBezTo>
                    <a:pt x="77023" y="46422"/>
                    <a:pt x="65498" y="52185"/>
                    <a:pt x="47058" y="55297"/>
                  </a:cubicBezTo>
                  <a:cubicBezTo>
                    <a:pt x="44407" y="62673"/>
                    <a:pt x="41526" y="62558"/>
                    <a:pt x="38414" y="54951"/>
                  </a:cubicBezTo>
                  <a:cubicBezTo>
                    <a:pt x="21702" y="64863"/>
                    <a:pt x="-11029" y="56334"/>
                    <a:pt x="3723" y="38009"/>
                  </a:cubicBezTo>
                  <a:cubicBezTo>
                    <a:pt x="18821" y="22565"/>
                    <a:pt x="41871" y="13345"/>
                    <a:pt x="64807" y="3087"/>
                  </a:cubicBezTo>
                  <a:lnTo>
                    <a:pt x="72183" y="4009"/>
                  </a:lnTo>
                  <a:cubicBezTo>
                    <a:pt x="81518" y="-1984"/>
                    <a:pt x="86359" y="-1292"/>
                    <a:pt x="86705" y="6314"/>
                  </a:cubicBezTo>
                  <a:close/>
                </a:path>
              </a:pathLst>
            </a:custGeom>
            <a:solidFill>
              <a:srgbClr val="98A215"/>
            </a:solidFill>
            <a:ln w="11479" cap="flat">
              <a:noFill/>
              <a:prstDash val="solid"/>
              <a:miter/>
            </a:ln>
          </p:spPr>
          <p:txBody>
            <a:bodyPr/>
            <a:lstStyle/>
            <a:p>
              <a:endParaRPr lang="en-US"/>
            </a:p>
          </p:txBody>
        </p:sp>
        <p:sp>
          <p:nvSpPr>
            <p:cNvPr id="1998" name="Freeform: Shape 1997">
              <a:extLst>
                <a:ext uri="{FF2B5EF4-FFF2-40B4-BE49-F238E27FC236}">
                  <a16:creationId xmlns:a16="http://schemas.microsoft.com/office/drawing/2014/main" id="{05E330F8-16A6-BE0D-48A9-36B9C7B59622}"/>
                </a:ext>
              </a:extLst>
            </p:cNvPr>
            <p:cNvSpPr/>
            <p:nvPr/>
          </p:nvSpPr>
          <p:spPr>
            <a:xfrm>
              <a:off x="10414703" y="3554119"/>
              <a:ext cx="193536" cy="47877"/>
            </a:xfrm>
            <a:custGeom>
              <a:avLst/>
              <a:gdLst>
                <a:gd name="csX0" fmla="*/ 31236 w 193536"/>
                <a:gd name="csY0" fmla="*/ 0 h 47877"/>
                <a:gd name="csX1" fmla="*/ 185789 w 193536"/>
                <a:gd name="csY1" fmla="*/ 19939 h 47877"/>
                <a:gd name="csX2" fmla="*/ 177146 w 193536"/>
                <a:gd name="csY2" fmla="*/ 45755 h 47877"/>
                <a:gd name="csX3" fmla="*/ 151214 w 193536"/>
                <a:gd name="csY3" fmla="*/ 28583 h 47877"/>
                <a:gd name="csX4" fmla="*/ 133926 w 193536"/>
                <a:gd name="csY4" fmla="*/ 28583 h 47877"/>
                <a:gd name="csX5" fmla="*/ 107072 w 193536"/>
                <a:gd name="csY5" fmla="*/ 23857 h 47877"/>
                <a:gd name="csX6" fmla="*/ 20402 w 193536"/>
                <a:gd name="csY6" fmla="*/ 19593 h 47877"/>
                <a:gd name="csX7" fmla="*/ 13141 w 193536"/>
                <a:gd name="csY7" fmla="*/ 11410 h 47877"/>
                <a:gd name="csX8" fmla="*/ 4152 w 193536"/>
                <a:gd name="csY8" fmla="*/ 3112 h 47877"/>
                <a:gd name="csX9" fmla="*/ 31236 w 193536"/>
                <a:gd name="csY9" fmla="*/ 115 h 478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93536" h="47877">
                  <a:moveTo>
                    <a:pt x="31236" y="0"/>
                  </a:moveTo>
                  <a:cubicBezTo>
                    <a:pt x="70191" y="1844"/>
                    <a:pt x="144529" y="11295"/>
                    <a:pt x="185789" y="19939"/>
                  </a:cubicBezTo>
                  <a:cubicBezTo>
                    <a:pt x="198467" y="29389"/>
                    <a:pt x="195586" y="55436"/>
                    <a:pt x="177146" y="45755"/>
                  </a:cubicBezTo>
                  <a:cubicBezTo>
                    <a:pt x="167925" y="42067"/>
                    <a:pt x="159281" y="36305"/>
                    <a:pt x="151214" y="28583"/>
                  </a:cubicBezTo>
                  <a:cubicBezTo>
                    <a:pt x="148448" y="51403"/>
                    <a:pt x="140495" y="50481"/>
                    <a:pt x="133926" y="28583"/>
                  </a:cubicBezTo>
                  <a:cubicBezTo>
                    <a:pt x="128509" y="35498"/>
                    <a:pt x="119519" y="34000"/>
                    <a:pt x="107072" y="23857"/>
                  </a:cubicBezTo>
                  <a:lnTo>
                    <a:pt x="20402" y="19593"/>
                  </a:lnTo>
                  <a:lnTo>
                    <a:pt x="13141" y="11410"/>
                  </a:lnTo>
                  <a:cubicBezTo>
                    <a:pt x="579" y="22244"/>
                    <a:pt x="-4147" y="17634"/>
                    <a:pt x="4152" y="3112"/>
                  </a:cubicBezTo>
                  <a:cubicBezTo>
                    <a:pt x="11412" y="2075"/>
                    <a:pt x="24436" y="-231"/>
                    <a:pt x="31236" y="115"/>
                  </a:cubicBezTo>
                  <a:close/>
                </a:path>
              </a:pathLst>
            </a:custGeom>
            <a:solidFill>
              <a:srgbClr val="80B63E"/>
            </a:solidFill>
            <a:ln w="11479" cap="flat">
              <a:noFill/>
              <a:prstDash val="solid"/>
              <a:miter/>
            </a:ln>
          </p:spPr>
          <p:txBody>
            <a:bodyPr/>
            <a:lstStyle/>
            <a:p>
              <a:endParaRPr lang="en-US"/>
            </a:p>
          </p:txBody>
        </p:sp>
        <p:sp>
          <p:nvSpPr>
            <p:cNvPr id="1999" name="Freeform: Shape 1998">
              <a:extLst>
                <a:ext uri="{FF2B5EF4-FFF2-40B4-BE49-F238E27FC236}">
                  <a16:creationId xmlns:a16="http://schemas.microsoft.com/office/drawing/2014/main" id="{43D6AB42-40D6-6CF5-4A9B-6E87D71BA1CA}"/>
                </a:ext>
              </a:extLst>
            </p:cNvPr>
            <p:cNvSpPr/>
            <p:nvPr/>
          </p:nvSpPr>
          <p:spPr>
            <a:xfrm>
              <a:off x="10355534" y="3483464"/>
              <a:ext cx="89057" cy="116170"/>
            </a:xfrm>
            <a:custGeom>
              <a:avLst/>
              <a:gdLst>
                <a:gd name="csX0" fmla="*/ 54792 w 89057"/>
                <a:gd name="csY0" fmla="*/ 65238 h 116170"/>
                <a:gd name="csX1" fmla="*/ 63321 w 89057"/>
                <a:gd name="csY1" fmla="*/ 73652 h 116170"/>
                <a:gd name="csX2" fmla="*/ 72310 w 89057"/>
                <a:gd name="csY2" fmla="*/ 81950 h 116170"/>
                <a:gd name="csX3" fmla="*/ 80378 w 89057"/>
                <a:gd name="csY3" fmla="*/ 99929 h 116170"/>
                <a:gd name="csX4" fmla="*/ 64934 w 89057"/>
                <a:gd name="csY4" fmla="*/ 109034 h 116170"/>
                <a:gd name="csX5" fmla="*/ 52948 w 89057"/>
                <a:gd name="csY5" fmla="*/ 97279 h 116170"/>
                <a:gd name="csX6" fmla="*/ 9037 w 89057"/>
                <a:gd name="csY6" fmla="*/ 47720 h 116170"/>
                <a:gd name="csX7" fmla="*/ 11572 w 89057"/>
                <a:gd name="csY7" fmla="*/ 32622 h 116170"/>
                <a:gd name="csX8" fmla="*/ 19870 w 89057"/>
                <a:gd name="csY8" fmla="*/ 12683 h 116170"/>
                <a:gd name="csX9" fmla="*/ 30013 w 89057"/>
                <a:gd name="csY9" fmla="*/ 11876 h 116170"/>
                <a:gd name="csX10" fmla="*/ 54561 w 89057"/>
                <a:gd name="csY10" fmla="*/ 65123 h 116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9057" h="116170">
                  <a:moveTo>
                    <a:pt x="54792" y="65238"/>
                  </a:moveTo>
                  <a:lnTo>
                    <a:pt x="63321" y="73652"/>
                  </a:lnTo>
                  <a:lnTo>
                    <a:pt x="72310" y="81950"/>
                  </a:lnTo>
                  <a:cubicBezTo>
                    <a:pt x="89483" y="84716"/>
                    <a:pt x="95591" y="87943"/>
                    <a:pt x="80378" y="99929"/>
                  </a:cubicBezTo>
                  <a:cubicBezTo>
                    <a:pt x="84642" y="119522"/>
                    <a:pt x="81070" y="119868"/>
                    <a:pt x="64934" y="109034"/>
                  </a:cubicBezTo>
                  <a:cubicBezTo>
                    <a:pt x="51911" y="121827"/>
                    <a:pt x="42806" y="112492"/>
                    <a:pt x="52948" y="97279"/>
                  </a:cubicBezTo>
                  <a:cubicBezTo>
                    <a:pt x="20331" y="83564"/>
                    <a:pt x="5694" y="67082"/>
                    <a:pt x="9037" y="47720"/>
                  </a:cubicBezTo>
                  <a:cubicBezTo>
                    <a:pt x="-4794" y="47144"/>
                    <a:pt x="-1797" y="34235"/>
                    <a:pt x="11572" y="32622"/>
                  </a:cubicBezTo>
                  <a:cubicBezTo>
                    <a:pt x="-529" y="27205"/>
                    <a:pt x="7884" y="11531"/>
                    <a:pt x="19870" y="12683"/>
                  </a:cubicBezTo>
                  <a:cubicBezTo>
                    <a:pt x="16989" y="-3798"/>
                    <a:pt x="23789" y="-4374"/>
                    <a:pt x="30013" y="11876"/>
                  </a:cubicBezTo>
                  <a:cubicBezTo>
                    <a:pt x="26094" y="29510"/>
                    <a:pt x="41653" y="56133"/>
                    <a:pt x="54561" y="65123"/>
                  </a:cubicBezTo>
                  <a:close/>
                </a:path>
              </a:pathLst>
            </a:custGeom>
            <a:solidFill>
              <a:srgbClr val="79470F"/>
            </a:solidFill>
            <a:ln w="11479" cap="flat">
              <a:noFill/>
              <a:prstDash val="solid"/>
              <a:miter/>
            </a:ln>
          </p:spPr>
          <p:txBody>
            <a:bodyPr/>
            <a:lstStyle/>
            <a:p>
              <a:endParaRPr lang="en-US"/>
            </a:p>
          </p:txBody>
        </p:sp>
        <p:sp>
          <p:nvSpPr>
            <p:cNvPr id="2000" name="Freeform: Shape 1999">
              <a:extLst>
                <a:ext uri="{FF2B5EF4-FFF2-40B4-BE49-F238E27FC236}">
                  <a16:creationId xmlns:a16="http://schemas.microsoft.com/office/drawing/2014/main" id="{2BFCCE2C-8C71-8595-1D85-71E48E1E795F}"/>
                </a:ext>
              </a:extLst>
            </p:cNvPr>
            <p:cNvSpPr/>
            <p:nvPr/>
          </p:nvSpPr>
          <p:spPr>
            <a:xfrm>
              <a:off x="10493818" y="3503142"/>
              <a:ext cx="103744" cy="29655"/>
            </a:xfrm>
            <a:custGeom>
              <a:avLst/>
              <a:gdLst>
                <a:gd name="csX0" fmla="*/ 98721 w 103744"/>
                <a:gd name="csY0" fmla="*/ 29656 h 29655"/>
                <a:gd name="csX1" fmla="*/ 90308 w 103744"/>
                <a:gd name="csY1" fmla="*/ 29310 h 29655"/>
                <a:gd name="csX2" fmla="*/ 20350 w 103744"/>
                <a:gd name="csY2" fmla="*/ 27697 h 29655"/>
                <a:gd name="csX3" fmla="*/ 3062 w 103744"/>
                <a:gd name="csY3" fmla="*/ 27697 h 29655"/>
                <a:gd name="csX4" fmla="*/ 3062 w 103744"/>
                <a:gd name="csY4" fmla="*/ 18937 h 29655"/>
                <a:gd name="csX5" fmla="*/ 11706 w 103744"/>
                <a:gd name="csY5" fmla="*/ 10063 h 29655"/>
                <a:gd name="csX6" fmla="*/ 20350 w 103744"/>
                <a:gd name="csY6" fmla="*/ 10409 h 29655"/>
                <a:gd name="csX7" fmla="*/ 74634 w 103744"/>
                <a:gd name="csY7" fmla="*/ 1765 h 29655"/>
                <a:gd name="csX8" fmla="*/ 103677 w 103744"/>
                <a:gd name="csY8" fmla="*/ 7182 h 29655"/>
                <a:gd name="csX9" fmla="*/ 98837 w 103744"/>
                <a:gd name="csY9" fmla="*/ 29425 h 29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3744" h="29655">
                  <a:moveTo>
                    <a:pt x="98721" y="29656"/>
                  </a:moveTo>
                  <a:lnTo>
                    <a:pt x="90308" y="29310"/>
                  </a:lnTo>
                  <a:lnTo>
                    <a:pt x="20350" y="27697"/>
                  </a:lnTo>
                  <a:cubicBezTo>
                    <a:pt x="15624" y="27697"/>
                    <a:pt x="7441" y="27351"/>
                    <a:pt x="3062" y="27697"/>
                  </a:cubicBezTo>
                  <a:lnTo>
                    <a:pt x="3062" y="18937"/>
                  </a:lnTo>
                  <a:cubicBezTo>
                    <a:pt x="-2931" y="15365"/>
                    <a:pt x="-165" y="12368"/>
                    <a:pt x="11706" y="10063"/>
                  </a:cubicBezTo>
                  <a:lnTo>
                    <a:pt x="20350" y="10409"/>
                  </a:lnTo>
                  <a:cubicBezTo>
                    <a:pt x="39481" y="612"/>
                    <a:pt x="57576" y="-2269"/>
                    <a:pt x="74634" y="1765"/>
                  </a:cubicBezTo>
                  <a:cubicBezTo>
                    <a:pt x="81203" y="-655"/>
                    <a:pt x="105175" y="382"/>
                    <a:pt x="103677" y="7182"/>
                  </a:cubicBezTo>
                  <a:lnTo>
                    <a:pt x="98837" y="29425"/>
                  </a:lnTo>
                  <a:close/>
                </a:path>
              </a:pathLst>
            </a:custGeom>
            <a:solidFill>
              <a:srgbClr val="27AE93"/>
            </a:solidFill>
            <a:ln w="11479" cap="flat">
              <a:noFill/>
              <a:prstDash val="solid"/>
              <a:miter/>
            </a:ln>
          </p:spPr>
          <p:txBody>
            <a:bodyPr/>
            <a:lstStyle/>
            <a:p>
              <a:endParaRPr lang="en-US"/>
            </a:p>
          </p:txBody>
        </p:sp>
        <p:sp>
          <p:nvSpPr>
            <p:cNvPr id="2001" name="Freeform: Shape 2000">
              <a:extLst>
                <a:ext uri="{FF2B5EF4-FFF2-40B4-BE49-F238E27FC236}">
                  <a16:creationId xmlns:a16="http://schemas.microsoft.com/office/drawing/2014/main" id="{F9938003-E8D8-BA29-C2AA-ACFC62FF3FCA}"/>
                </a:ext>
              </a:extLst>
            </p:cNvPr>
            <p:cNvSpPr/>
            <p:nvPr/>
          </p:nvSpPr>
          <p:spPr>
            <a:xfrm>
              <a:off x="10427959" y="3492352"/>
              <a:ext cx="77564" cy="30582"/>
            </a:xfrm>
            <a:custGeom>
              <a:avLst/>
              <a:gdLst>
                <a:gd name="csX0" fmla="*/ 42874 w 77564"/>
                <a:gd name="csY0" fmla="*/ 4141 h 30582"/>
                <a:gd name="csX1" fmla="*/ 77565 w 77564"/>
                <a:gd name="csY1" fmla="*/ 21083 h 30582"/>
                <a:gd name="csX2" fmla="*/ 68921 w 77564"/>
                <a:gd name="csY2" fmla="*/ 29957 h 30582"/>
                <a:gd name="csX3" fmla="*/ 0 w 77564"/>
                <a:gd name="csY3" fmla="*/ 8290 h 30582"/>
                <a:gd name="csX4" fmla="*/ 42874 w 77564"/>
                <a:gd name="csY4" fmla="*/ 4026 h 30582"/>
              </a:gdLst>
              <a:ahLst/>
              <a:cxnLst>
                <a:cxn ang="0">
                  <a:pos x="csX0" y="csY0"/>
                </a:cxn>
                <a:cxn ang="0">
                  <a:pos x="csX1" y="csY1"/>
                </a:cxn>
                <a:cxn ang="0">
                  <a:pos x="csX2" y="csY2"/>
                </a:cxn>
                <a:cxn ang="0">
                  <a:pos x="csX3" y="csY3"/>
                </a:cxn>
                <a:cxn ang="0">
                  <a:pos x="csX4" y="csY4"/>
                </a:cxn>
              </a:cxnLst>
              <a:rect l="l" t="t" r="r" b="b"/>
              <a:pathLst>
                <a:path w="77564" h="30582">
                  <a:moveTo>
                    <a:pt x="42874" y="4141"/>
                  </a:moveTo>
                  <a:cubicBezTo>
                    <a:pt x="48406" y="17164"/>
                    <a:pt x="61199" y="22812"/>
                    <a:pt x="77565" y="21083"/>
                  </a:cubicBezTo>
                  <a:cubicBezTo>
                    <a:pt x="75836" y="23618"/>
                    <a:pt x="72148" y="29381"/>
                    <a:pt x="68921" y="29957"/>
                  </a:cubicBezTo>
                  <a:cubicBezTo>
                    <a:pt x="52209" y="33184"/>
                    <a:pt x="20169" y="23618"/>
                    <a:pt x="0" y="8290"/>
                  </a:cubicBezTo>
                  <a:cubicBezTo>
                    <a:pt x="8298" y="-700"/>
                    <a:pt x="31464" y="-2774"/>
                    <a:pt x="42874" y="4026"/>
                  </a:cubicBezTo>
                  <a:close/>
                </a:path>
              </a:pathLst>
            </a:custGeom>
            <a:solidFill>
              <a:srgbClr val="337A2C"/>
            </a:solidFill>
            <a:ln w="11479" cap="flat">
              <a:noFill/>
              <a:prstDash val="solid"/>
              <a:miter/>
            </a:ln>
          </p:spPr>
          <p:txBody>
            <a:bodyPr/>
            <a:lstStyle/>
            <a:p>
              <a:endParaRPr lang="en-US"/>
            </a:p>
          </p:txBody>
        </p:sp>
        <p:sp>
          <p:nvSpPr>
            <p:cNvPr id="2002" name="Freeform: Shape 2001">
              <a:extLst>
                <a:ext uri="{FF2B5EF4-FFF2-40B4-BE49-F238E27FC236}">
                  <a16:creationId xmlns:a16="http://schemas.microsoft.com/office/drawing/2014/main" id="{AF12E64B-6002-4556-4D7D-4514A28C0F5E}"/>
                </a:ext>
              </a:extLst>
            </p:cNvPr>
            <p:cNvSpPr/>
            <p:nvPr/>
          </p:nvSpPr>
          <p:spPr>
            <a:xfrm>
              <a:off x="10349218" y="3442974"/>
              <a:ext cx="53616" cy="58805"/>
            </a:xfrm>
            <a:custGeom>
              <a:avLst/>
              <a:gdLst>
                <a:gd name="csX0" fmla="*/ 42091 w 53616"/>
                <a:gd name="csY0" fmla="*/ 18943 h 58805"/>
                <a:gd name="csX1" fmla="*/ 53616 w 53616"/>
                <a:gd name="csY1" fmla="*/ 28854 h 58805"/>
                <a:gd name="csX2" fmla="*/ 36559 w 53616"/>
                <a:gd name="csY2" fmla="*/ 52481 h 58805"/>
                <a:gd name="csX3" fmla="*/ 26417 w 53616"/>
                <a:gd name="csY3" fmla="*/ 53288 h 58805"/>
                <a:gd name="csX4" fmla="*/ 17427 w 53616"/>
                <a:gd name="csY4" fmla="*/ 44298 h 58805"/>
                <a:gd name="csX5" fmla="*/ 10512 w 53616"/>
                <a:gd name="csY5" fmla="*/ 19634 h 58805"/>
                <a:gd name="csX6" fmla="*/ 42206 w 53616"/>
                <a:gd name="csY6" fmla="*/ 18943 h 588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616" h="58805">
                  <a:moveTo>
                    <a:pt x="42091" y="18943"/>
                  </a:moveTo>
                  <a:lnTo>
                    <a:pt x="53616" y="28854"/>
                  </a:lnTo>
                  <a:cubicBezTo>
                    <a:pt x="47854" y="33580"/>
                    <a:pt x="40362" y="45566"/>
                    <a:pt x="36559" y="52481"/>
                  </a:cubicBezTo>
                  <a:lnTo>
                    <a:pt x="26417" y="53288"/>
                  </a:lnTo>
                  <a:cubicBezTo>
                    <a:pt x="13163" y="63661"/>
                    <a:pt x="8322" y="58705"/>
                    <a:pt x="17427" y="44298"/>
                  </a:cubicBezTo>
                  <a:cubicBezTo>
                    <a:pt x="-2627" y="51674"/>
                    <a:pt x="-5969" y="28739"/>
                    <a:pt x="10512" y="19634"/>
                  </a:cubicBezTo>
                  <a:cubicBezTo>
                    <a:pt x="6824" y="-11599"/>
                    <a:pt x="27800" y="-765"/>
                    <a:pt x="42206" y="18943"/>
                  </a:cubicBezTo>
                  <a:close/>
                </a:path>
              </a:pathLst>
            </a:custGeom>
            <a:solidFill>
              <a:srgbClr val="C2380E"/>
            </a:solidFill>
            <a:ln w="11479" cap="flat">
              <a:noFill/>
              <a:prstDash val="solid"/>
              <a:miter/>
            </a:ln>
          </p:spPr>
          <p:txBody>
            <a:bodyPr/>
            <a:lstStyle/>
            <a:p>
              <a:endParaRPr lang="en-US"/>
            </a:p>
          </p:txBody>
        </p:sp>
        <p:sp>
          <p:nvSpPr>
            <p:cNvPr id="2003" name="Freeform: Shape 2002">
              <a:extLst>
                <a:ext uri="{FF2B5EF4-FFF2-40B4-BE49-F238E27FC236}">
                  <a16:creationId xmlns:a16="http://schemas.microsoft.com/office/drawing/2014/main" id="{E51A47B3-A00B-8F3D-562E-062C5A180BDA}"/>
                </a:ext>
              </a:extLst>
            </p:cNvPr>
            <p:cNvSpPr/>
            <p:nvPr/>
          </p:nvSpPr>
          <p:spPr>
            <a:xfrm>
              <a:off x="10340252" y="3411782"/>
              <a:ext cx="51056" cy="53117"/>
            </a:xfrm>
            <a:custGeom>
              <a:avLst/>
              <a:gdLst>
                <a:gd name="csX0" fmla="*/ 51057 w 51056"/>
                <a:gd name="csY0" fmla="*/ 50135 h 53117"/>
                <a:gd name="csX1" fmla="*/ 19362 w 51056"/>
                <a:gd name="csY1" fmla="*/ 50826 h 53117"/>
                <a:gd name="csX2" fmla="*/ 0 w 51056"/>
                <a:gd name="csY2" fmla="*/ 31464 h 53117"/>
                <a:gd name="csX3" fmla="*/ 16251 w 51056"/>
                <a:gd name="csY3" fmla="*/ 0 h 53117"/>
                <a:gd name="csX4" fmla="*/ 51057 w 51056"/>
                <a:gd name="csY4" fmla="*/ 50250 h 53117"/>
              </a:gdLst>
              <a:ahLst/>
              <a:cxnLst>
                <a:cxn ang="0">
                  <a:pos x="csX0" y="csY0"/>
                </a:cxn>
                <a:cxn ang="0">
                  <a:pos x="csX1" y="csY1"/>
                </a:cxn>
                <a:cxn ang="0">
                  <a:pos x="csX2" y="csY2"/>
                </a:cxn>
                <a:cxn ang="0">
                  <a:pos x="csX3" y="csY3"/>
                </a:cxn>
                <a:cxn ang="0">
                  <a:pos x="csX4" y="csY4"/>
                </a:cxn>
              </a:cxnLst>
              <a:rect l="l" t="t" r="r" b="b"/>
              <a:pathLst>
                <a:path w="51056" h="53117">
                  <a:moveTo>
                    <a:pt x="51057" y="50135"/>
                  </a:moveTo>
                  <a:cubicBezTo>
                    <a:pt x="40684" y="47369"/>
                    <a:pt x="25701" y="46562"/>
                    <a:pt x="19362" y="50826"/>
                  </a:cubicBezTo>
                  <a:cubicBezTo>
                    <a:pt x="9451" y="57050"/>
                    <a:pt x="2997" y="50596"/>
                    <a:pt x="0" y="31464"/>
                  </a:cubicBezTo>
                  <a:cubicBezTo>
                    <a:pt x="231" y="22474"/>
                    <a:pt x="8644" y="2766"/>
                    <a:pt x="16251" y="0"/>
                  </a:cubicBezTo>
                  <a:cubicBezTo>
                    <a:pt x="32271" y="11871"/>
                    <a:pt x="45755" y="35267"/>
                    <a:pt x="51057" y="50250"/>
                  </a:cubicBezTo>
                  <a:close/>
                </a:path>
              </a:pathLst>
            </a:custGeom>
            <a:solidFill>
              <a:srgbClr val="A54A09"/>
            </a:solidFill>
            <a:ln w="11479" cap="flat">
              <a:noFill/>
              <a:prstDash val="solid"/>
              <a:miter/>
            </a:ln>
          </p:spPr>
          <p:txBody>
            <a:bodyPr/>
            <a:lstStyle/>
            <a:p>
              <a:endParaRPr lang="en-US"/>
            </a:p>
          </p:txBody>
        </p:sp>
        <p:sp>
          <p:nvSpPr>
            <p:cNvPr id="2004" name="Freeform: Shape 2003">
              <a:extLst>
                <a:ext uri="{FF2B5EF4-FFF2-40B4-BE49-F238E27FC236}">
                  <a16:creationId xmlns:a16="http://schemas.microsoft.com/office/drawing/2014/main" id="{005434EB-3F42-2199-B986-7470AB4F91C3}"/>
                </a:ext>
              </a:extLst>
            </p:cNvPr>
            <p:cNvSpPr/>
            <p:nvPr/>
          </p:nvSpPr>
          <p:spPr>
            <a:xfrm>
              <a:off x="10026189" y="3558535"/>
              <a:ext cx="100384" cy="74473"/>
            </a:xfrm>
            <a:custGeom>
              <a:avLst/>
              <a:gdLst>
                <a:gd name="csX0" fmla="*/ 72724 w 100384"/>
                <a:gd name="csY0" fmla="*/ 7571 h 74473"/>
                <a:gd name="csX1" fmla="*/ 79639 w 100384"/>
                <a:gd name="csY1" fmla="*/ 8608 h 74473"/>
                <a:gd name="csX2" fmla="*/ 100385 w 100384"/>
                <a:gd name="csY2" fmla="*/ 24743 h 74473"/>
                <a:gd name="csX3" fmla="*/ 50365 w 100384"/>
                <a:gd name="csY3" fmla="*/ 63468 h 74473"/>
                <a:gd name="csX4" fmla="*/ 0 w 100384"/>
                <a:gd name="csY4" fmla="*/ 64967 h 74473"/>
                <a:gd name="csX5" fmla="*/ 7837 w 100384"/>
                <a:gd name="csY5" fmla="*/ 38920 h 74473"/>
                <a:gd name="csX6" fmla="*/ 64541 w 100384"/>
                <a:gd name="csY6" fmla="*/ 8262 h 74473"/>
                <a:gd name="csX7" fmla="*/ 72724 w 100384"/>
                <a:gd name="csY7" fmla="*/ 7571 h 744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0384" h="74473">
                  <a:moveTo>
                    <a:pt x="72724" y="7571"/>
                  </a:moveTo>
                  <a:lnTo>
                    <a:pt x="79639" y="8608"/>
                  </a:lnTo>
                  <a:cubicBezTo>
                    <a:pt x="88975" y="13794"/>
                    <a:pt x="95890" y="19211"/>
                    <a:pt x="100385" y="24743"/>
                  </a:cubicBezTo>
                  <a:cubicBezTo>
                    <a:pt x="100270" y="43760"/>
                    <a:pt x="83558" y="56668"/>
                    <a:pt x="50365" y="63468"/>
                  </a:cubicBezTo>
                  <a:cubicBezTo>
                    <a:pt x="28352" y="77644"/>
                    <a:pt x="11525" y="78105"/>
                    <a:pt x="0" y="64967"/>
                  </a:cubicBezTo>
                  <a:cubicBezTo>
                    <a:pt x="2997" y="58858"/>
                    <a:pt x="6339" y="45604"/>
                    <a:pt x="7837" y="38920"/>
                  </a:cubicBezTo>
                  <a:cubicBezTo>
                    <a:pt x="8068" y="9761"/>
                    <a:pt x="41606" y="-12829"/>
                    <a:pt x="64541" y="8262"/>
                  </a:cubicBezTo>
                  <a:lnTo>
                    <a:pt x="72724" y="7571"/>
                  </a:lnTo>
                  <a:close/>
                </a:path>
              </a:pathLst>
            </a:custGeom>
            <a:solidFill>
              <a:srgbClr val="2BA87B"/>
            </a:solidFill>
            <a:ln w="11479" cap="flat">
              <a:noFill/>
              <a:prstDash val="solid"/>
              <a:miter/>
            </a:ln>
          </p:spPr>
          <p:txBody>
            <a:bodyPr/>
            <a:lstStyle/>
            <a:p>
              <a:endParaRPr lang="en-US"/>
            </a:p>
          </p:txBody>
        </p:sp>
        <p:sp>
          <p:nvSpPr>
            <p:cNvPr id="2005" name="Freeform: Shape 2004">
              <a:extLst>
                <a:ext uri="{FF2B5EF4-FFF2-40B4-BE49-F238E27FC236}">
                  <a16:creationId xmlns:a16="http://schemas.microsoft.com/office/drawing/2014/main" id="{E929FDCF-F893-28CB-B5BE-CC293B85795D}"/>
                </a:ext>
              </a:extLst>
            </p:cNvPr>
            <p:cNvSpPr/>
            <p:nvPr/>
          </p:nvSpPr>
          <p:spPr>
            <a:xfrm>
              <a:off x="10031029" y="3524615"/>
              <a:ext cx="59700" cy="72839"/>
            </a:xfrm>
            <a:custGeom>
              <a:avLst/>
              <a:gdLst>
                <a:gd name="csX0" fmla="*/ 59701 w 59700"/>
                <a:gd name="csY0" fmla="*/ 42182 h 72839"/>
                <a:gd name="csX1" fmla="*/ 2997 w 59700"/>
                <a:gd name="csY1" fmla="*/ 72840 h 72839"/>
                <a:gd name="csX2" fmla="*/ 0 w 59700"/>
                <a:gd name="csY2" fmla="*/ 58087 h 72839"/>
                <a:gd name="csX3" fmla="*/ 0 w 59700"/>
                <a:gd name="csY3" fmla="*/ 32271 h 72839"/>
                <a:gd name="csX4" fmla="*/ 14983 w 59700"/>
                <a:gd name="csY4" fmla="*/ 27084 h 72839"/>
                <a:gd name="csX5" fmla="*/ 17864 w 59700"/>
                <a:gd name="csY5" fmla="*/ 15674 h 72839"/>
                <a:gd name="csX6" fmla="*/ 34345 w 59700"/>
                <a:gd name="csY6" fmla="*/ 0 h 72839"/>
                <a:gd name="csX7" fmla="*/ 59701 w 59700"/>
                <a:gd name="csY7" fmla="*/ 42298 h 728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700" h="72839">
                  <a:moveTo>
                    <a:pt x="59701" y="42182"/>
                  </a:moveTo>
                  <a:cubicBezTo>
                    <a:pt x="39416" y="49904"/>
                    <a:pt x="19823" y="60047"/>
                    <a:pt x="2997" y="72840"/>
                  </a:cubicBezTo>
                  <a:cubicBezTo>
                    <a:pt x="2420" y="69267"/>
                    <a:pt x="0" y="61775"/>
                    <a:pt x="0" y="58087"/>
                  </a:cubicBezTo>
                  <a:lnTo>
                    <a:pt x="0" y="32271"/>
                  </a:lnTo>
                  <a:lnTo>
                    <a:pt x="14983" y="27084"/>
                  </a:lnTo>
                  <a:cubicBezTo>
                    <a:pt x="17634" y="26162"/>
                    <a:pt x="17518" y="17634"/>
                    <a:pt x="17864" y="15674"/>
                  </a:cubicBezTo>
                  <a:lnTo>
                    <a:pt x="34345" y="0"/>
                  </a:lnTo>
                  <a:lnTo>
                    <a:pt x="59701" y="42298"/>
                  </a:lnTo>
                  <a:close/>
                </a:path>
              </a:pathLst>
            </a:custGeom>
            <a:solidFill>
              <a:srgbClr val="10A487"/>
            </a:solidFill>
            <a:ln w="11479" cap="flat">
              <a:noFill/>
              <a:prstDash val="solid"/>
              <a:miter/>
            </a:ln>
          </p:spPr>
          <p:txBody>
            <a:bodyPr/>
            <a:lstStyle/>
            <a:p>
              <a:endParaRPr lang="en-US"/>
            </a:p>
          </p:txBody>
        </p:sp>
        <p:sp>
          <p:nvSpPr>
            <p:cNvPr id="2006" name="Freeform: Shape 2005">
              <a:extLst>
                <a:ext uri="{FF2B5EF4-FFF2-40B4-BE49-F238E27FC236}">
                  <a16:creationId xmlns:a16="http://schemas.microsoft.com/office/drawing/2014/main" id="{A8613571-9A16-E3D2-F9E3-F586A3BCC15C}"/>
                </a:ext>
              </a:extLst>
            </p:cNvPr>
            <p:cNvSpPr/>
            <p:nvPr/>
          </p:nvSpPr>
          <p:spPr>
            <a:xfrm>
              <a:off x="10105570" y="3484282"/>
              <a:ext cx="106581" cy="111661"/>
            </a:xfrm>
            <a:custGeom>
              <a:avLst/>
              <a:gdLst>
                <a:gd name="csX0" fmla="*/ 97992 w 106581"/>
                <a:gd name="csY0" fmla="*/ 3682 h 111661"/>
                <a:gd name="csX1" fmla="*/ 105714 w 106581"/>
                <a:gd name="csY1" fmla="*/ 19702 h 111661"/>
                <a:gd name="csX2" fmla="*/ 37830 w 106581"/>
                <a:gd name="csY2" fmla="*/ 98535 h 111661"/>
                <a:gd name="csX3" fmla="*/ 21003 w 106581"/>
                <a:gd name="csY3" fmla="*/ 99111 h 111661"/>
                <a:gd name="csX4" fmla="*/ 2333 w 106581"/>
                <a:gd name="csY4" fmla="*/ 93810 h 111661"/>
                <a:gd name="csX5" fmla="*/ 373 w 106581"/>
                <a:gd name="csY5" fmla="*/ 82976 h 111661"/>
                <a:gd name="csX6" fmla="*/ 30339 w 106581"/>
                <a:gd name="csY6" fmla="*/ 87010 h 111661"/>
                <a:gd name="csX7" fmla="*/ 45898 w 106581"/>
                <a:gd name="csY7" fmla="*/ 65227 h 111661"/>
                <a:gd name="csX8" fmla="*/ 45207 w 106581"/>
                <a:gd name="csY8" fmla="*/ 54854 h 111661"/>
                <a:gd name="csX9" fmla="*/ 54888 w 106581"/>
                <a:gd name="csY9" fmla="*/ 30536 h 111661"/>
                <a:gd name="csX10" fmla="*/ 97992 w 106581"/>
                <a:gd name="csY10" fmla="*/ 3567 h 1116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6581" h="111661">
                  <a:moveTo>
                    <a:pt x="97992" y="3682"/>
                  </a:moveTo>
                  <a:cubicBezTo>
                    <a:pt x="103409" y="8407"/>
                    <a:pt x="108711" y="15438"/>
                    <a:pt x="105714" y="19702"/>
                  </a:cubicBezTo>
                  <a:cubicBezTo>
                    <a:pt x="85775" y="47593"/>
                    <a:pt x="63301" y="75484"/>
                    <a:pt x="37830" y="98535"/>
                  </a:cubicBezTo>
                  <a:cubicBezTo>
                    <a:pt x="34027" y="115823"/>
                    <a:pt x="26190" y="116053"/>
                    <a:pt x="21003" y="99111"/>
                  </a:cubicBezTo>
                  <a:lnTo>
                    <a:pt x="2333" y="93810"/>
                  </a:lnTo>
                  <a:cubicBezTo>
                    <a:pt x="-664" y="93003"/>
                    <a:pt x="-88" y="87701"/>
                    <a:pt x="373" y="82976"/>
                  </a:cubicBezTo>
                  <a:lnTo>
                    <a:pt x="30339" y="87010"/>
                  </a:lnTo>
                  <a:cubicBezTo>
                    <a:pt x="37485" y="87932"/>
                    <a:pt x="46359" y="72603"/>
                    <a:pt x="45898" y="65227"/>
                  </a:cubicBezTo>
                  <a:cubicBezTo>
                    <a:pt x="29302" y="67878"/>
                    <a:pt x="28841" y="61078"/>
                    <a:pt x="45207" y="54854"/>
                  </a:cubicBezTo>
                  <a:cubicBezTo>
                    <a:pt x="30108" y="39871"/>
                    <a:pt x="32644" y="29153"/>
                    <a:pt x="54888" y="30536"/>
                  </a:cubicBezTo>
                  <a:cubicBezTo>
                    <a:pt x="68833" y="3221"/>
                    <a:pt x="83240" y="-5769"/>
                    <a:pt x="97992" y="3567"/>
                  </a:cubicBezTo>
                  <a:close/>
                </a:path>
              </a:pathLst>
            </a:custGeom>
            <a:solidFill>
              <a:srgbClr val="1D9B50"/>
            </a:solidFill>
            <a:ln w="11479" cap="flat">
              <a:noFill/>
              <a:prstDash val="solid"/>
              <a:miter/>
            </a:ln>
          </p:spPr>
          <p:txBody>
            <a:bodyPr/>
            <a:lstStyle/>
            <a:p>
              <a:endParaRPr lang="en-US"/>
            </a:p>
          </p:txBody>
        </p:sp>
        <p:sp>
          <p:nvSpPr>
            <p:cNvPr id="2007" name="Freeform: Shape 2006">
              <a:extLst>
                <a:ext uri="{FF2B5EF4-FFF2-40B4-BE49-F238E27FC236}">
                  <a16:creationId xmlns:a16="http://schemas.microsoft.com/office/drawing/2014/main" id="{9D9A7058-596B-BE68-39CC-32EC653E9DED}"/>
                </a:ext>
              </a:extLst>
            </p:cNvPr>
            <p:cNvSpPr/>
            <p:nvPr/>
          </p:nvSpPr>
          <p:spPr>
            <a:xfrm>
              <a:off x="10110550" y="3507442"/>
              <a:ext cx="41717" cy="46701"/>
            </a:xfrm>
            <a:custGeom>
              <a:avLst/>
              <a:gdLst>
                <a:gd name="csX0" fmla="*/ 15217 w 41717"/>
                <a:gd name="csY0" fmla="*/ 7030 h 46701"/>
                <a:gd name="csX1" fmla="*/ 40227 w 41717"/>
                <a:gd name="csY1" fmla="*/ 31694 h 46701"/>
                <a:gd name="csX2" fmla="*/ 40918 w 41717"/>
                <a:gd name="csY2" fmla="*/ 42067 h 46701"/>
                <a:gd name="csX3" fmla="*/ 3000 w 41717"/>
                <a:gd name="csY3" fmla="*/ 39647 h 46701"/>
                <a:gd name="csX4" fmla="*/ 5305 w 41717"/>
                <a:gd name="csY4" fmla="*/ 0 h 46701"/>
                <a:gd name="csX5" fmla="*/ 15332 w 41717"/>
                <a:gd name="csY5" fmla="*/ 7030 h 46701"/>
              </a:gdLst>
              <a:ahLst/>
              <a:cxnLst>
                <a:cxn ang="0">
                  <a:pos x="csX0" y="csY0"/>
                </a:cxn>
                <a:cxn ang="0">
                  <a:pos x="csX1" y="csY1"/>
                </a:cxn>
                <a:cxn ang="0">
                  <a:pos x="csX2" y="csY2"/>
                </a:cxn>
                <a:cxn ang="0">
                  <a:pos x="csX3" y="csY3"/>
                </a:cxn>
                <a:cxn ang="0">
                  <a:pos x="csX4" y="csY4"/>
                </a:cxn>
                <a:cxn ang="0">
                  <a:pos x="csX5" y="csY5"/>
                </a:cxn>
              </a:cxnLst>
              <a:rect l="l" t="t" r="r" b="b"/>
              <a:pathLst>
                <a:path w="41717" h="46701">
                  <a:moveTo>
                    <a:pt x="15217" y="7030"/>
                  </a:moveTo>
                  <a:cubicBezTo>
                    <a:pt x="36078" y="-2766"/>
                    <a:pt x="45643" y="11064"/>
                    <a:pt x="40227" y="31694"/>
                  </a:cubicBezTo>
                  <a:lnTo>
                    <a:pt x="40918" y="42067"/>
                  </a:lnTo>
                  <a:cubicBezTo>
                    <a:pt x="31237" y="48060"/>
                    <a:pt x="7034" y="49213"/>
                    <a:pt x="3000" y="39647"/>
                  </a:cubicBezTo>
                  <a:cubicBezTo>
                    <a:pt x="-1725" y="28467"/>
                    <a:pt x="-803" y="8990"/>
                    <a:pt x="5305" y="0"/>
                  </a:cubicBezTo>
                  <a:lnTo>
                    <a:pt x="15332" y="7030"/>
                  </a:lnTo>
                  <a:close/>
                </a:path>
              </a:pathLst>
            </a:custGeom>
            <a:solidFill>
              <a:srgbClr val="5D4308"/>
            </a:solidFill>
            <a:ln w="11479" cap="flat">
              <a:noFill/>
              <a:prstDash val="solid"/>
              <a:miter/>
            </a:ln>
          </p:spPr>
          <p:txBody>
            <a:bodyPr/>
            <a:lstStyle/>
            <a:p>
              <a:endParaRPr lang="en-US"/>
            </a:p>
          </p:txBody>
        </p:sp>
        <p:sp>
          <p:nvSpPr>
            <p:cNvPr id="2008" name="Freeform: Shape 2007">
              <a:extLst>
                <a:ext uri="{FF2B5EF4-FFF2-40B4-BE49-F238E27FC236}">
                  <a16:creationId xmlns:a16="http://schemas.microsoft.com/office/drawing/2014/main" id="{FBC47CA8-4C50-1A35-815F-60DB95C3D50D}"/>
                </a:ext>
              </a:extLst>
            </p:cNvPr>
            <p:cNvSpPr/>
            <p:nvPr/>
          </p:nvSpPr>
          <p:spPr>
            <a:xfrm>
              <a:off x="10149718" y="3470792"/>
              <a:ext cx="59419" cy="44141"/>
            </a:xfrm>
            <a:custGeom>
              <a:avLst/>
              <a:gdLst>
                <a:gd name="csX0" fmla="*/ 53844 w 59419"/>
                <a:gd name="csY0" fmla="*/ 8529 h 44141"/>
                <a:gd name="csX1" fmla="*/ 53844 w 59419"/>
                <a:gd name="csY1" fmla="*/ 17173 h 44141"/>
                <a:gd name="csX2" fmla="*/ 10740 w 59419"/>
                <a:gd name="csY2" fmla="*/ 44142 h 44141"/>
                <a:gd name="csX3" fmla="*/ 19384 w 59419"/>
                <a:gd name="csY3" fmla="*/ 17173 h 44141"/>
                <a:gd name="csX4" fmla="*/ 36672 w 59419"/>
                <a:gd name="csY4" fmla="*/ 0 h 44141"/>
                <a:gd name="csX5" fmla="*/ 45316 w 59419"/>
                <a:gd name="csY5" fmla="*/ 0 h 44141"/>
                <a:gd name="csX6" fmla="*/ 53960 w 59419"/>
                <a:gd name="csY6" fmla="*/ 8644 h 441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419" h="44141">
                  <a:moveTo>
                    <a:pt x="53844" y="8529"/>
                  </a:moveTo>
                  <a:cubicBezTo>
                    <a:pt x="61336" y="10949"/>
                    <a:pt x="61220" y="13830"/>
                    <a:pt x="53844" y="17173"/>
                  </a:cubicBezTo>
                  <a:cubicBezTo>
                    <a:pt x="39553" y="23512"/>
                    <a:pt x="24801" y="33538"/>
                    <a:pt x="10740" y="44142"/>
                  </a:cubicBezTo>
                  <a:cubicBezTo>
                    <a:pt x="-8623" y="35383"/>
                    <a:pt x="598" y="19708"/>
                    <a:pt x="19384" y="17173"/>
                  </a:cubicBezTo>
                  <a:cubicBezTo>
                    <a:pt x="24570" y="13485"/>
                    <a:pt x="32407" y="5071"/>
                    <a:pt x="36672" y="0"/>
                  </a:cubicBezTo>
                  <a:cubicBezTo>
                    <a:pt x="39092" y="0"/>
                    <a:pt x="43472" y="807"/>
                    <a:pt x="45316" y="0"/>
                  </a:cubicBezTo>
                  <a:lnTo>
                    <a:pt x="53960" y="8644"/>
                  </a:lnTo>
                  <a:close/>
                </a:path>
              </a:pathLst>
            </a:custGeom>
            <a:solidFill>
              <a:srgbClr val="9C670E"/>
            </a:solidFill>
            <a:ln w="11479" cap="flat">
              <a:noFill/>
              <a:prstDash val="solid"/>
              <a:miter/>
            </a:ln>
          </p:spPr>
          <p:txBody>
            <a:bodyPr/>
            <a:lstStyle/>
            <a:p>
              <a:endParaRPr lang="en-US"/>
            </a:p>
          </p:txBody>
        </p:sp>
        <p:sp>
          <p:nvSpPr>
            <p:cNvPr id="2009" name="Freeform: Shape 2008">
              <a:extLst>
                <a:ext uri="{FF2B5EF4-FFF2-40B4-BE49-F238E27FC236}">
                  <a16:creationId xmlns:a16="http://schemas.microsoft.com/office/drawing/2014/main" id="{7278FE98-DCE3-6F1C-C2E6-7B901CEF97F1}"/>
                </a:ext>
              </a:extLst>
            </p:cNvPr>
            <p:cNvSpPr/>
            <p:nvPr/>
          </p:nvSpPr>
          <p:spPr>
            <a:xfrm>
              <a:off x="10125652" y="3487607"/>
              <a:ext cx="43334" cy="51644"/>
            </a:xfrm>
            <a:custGeom>
              <a:avLst/>
              <a:gdLst>
                <a:gd name="csX0" fmla="*/ 43335 w 43334"/>
                <a:gd name="csY0" fmla="*/ 357 h 51644"/>
                <a:gd name="csX1" fmla="*/ 34691 w 43334"/>
                <a:gd name="csY1" fmla="*/ 27326 h 51644"/>
                <a:gd name="csX2" fmla="*/ 25010 w 43334"/>
                <a:gd name="csY2" fmla="*/ 51645 h 51644"/>
                <a:gd name="csX3" fmla="*/ 0 w 43334"/>
                <a:gd name="csY3" fmla="*/ 26980 h 51644"/>
                <a:gd name="csX4" fmla="*/ 16020 w 43334"/>
                <a:gd name="csY4" fmla="*/ 1971 h 51644"/>
                <a:gd name="csX5" fmla="*/ 43220 w 43334"/>
                <a:gd name="csY5" fmla="*/ 472 h 51644"/>
              </a:gdLst>
              <a:ahLst/>
              <a:cxnLst>
                <a:cxn ang="0">
                  <a:pos x="csX0" y="csY0"/>
                </a:cxn>
                <a:cxn ang="0">
                  <a:pos x="csX1" y="csY1"/>
                </a:cxn>
                <a:cxn ang="0">
                  <a:pos x="csX2" y="csY2"/>
                </a:cxn>
                <a:cxn ang="0">
                  <a:pos x="csX3" y="csY3"/>
                </a:cxn>
                <a:cxn ang="0">
                  <a:pos x="csX4" y="csY4"/>
                </a:cxn>
                <a:cxn ang="0">
                  <a:pos x="csX5" y="csY5"/>
                </a:cxn>
              </a:cxnLst>
              <a:rect l="l" t="t" r="r" b="b"/>
              <a:pathLst>
                <a:path w="43334" h="51644">
                  <a:moveTo>
                    <a:pt x="43335" y="357"/>
                  </a:moveTo>
                  <a:lnTo>
                    <a:pt x="34691" y="27326"/>
                  </a:lnTo>
                  <a:cubicBezTo>
                    <a:pt x="32501" y="34241"/>
                    <a:pt x="28122" y="44614"/>
                    <a:pt x="25010" y="51645"/>
                  </a:cubicBezTo>
                  <a:cubicBezTo>
                    <a:pt x="14983" y="47150"/>
                    <a:pt x="5532" y="37353"/>
                    <a:pt x="0" y="26980"/>
                  </a:cubicBezTo>
                  <a:lnTo>
                    <a:pt x="16020" y="1971"/>
                  </a:lnTo>
                  <a:cubicBezTo>
                    <a:pt x="19362" y="-3331"/>
                    <a:pt x="38149" y="4160"/>
                    <a:pt x="43220" y="472"/>
                  </a:cubicBezTo>
                  <a:close/>
                </a:path>
              </a:pathLst>
            </a:custGeom>
            <a:solidFill>
              <a:srgbClr val="BD570D"/>
            </a:solidFill>
            <a:ln w="11479" cap="flat">
              <a:noFill/>
              <a:prstDash val="solid"/>
              <a:miter/>
            </a:ln>
          </p:spPr>
          <p:txBody>
            <a:bodyPr/>
            <a:lstStyle/>
            <a:p>
              <a:endParaRPr lang="en-US"/>
            </a:p>
          </p:txBody>
        </p:sp>
        <p:sp>
          <p:nvSpPr>
            <p:cNvPr id="2010" name="Freeform: Shape 2009">
              <a:extLst>
                <a:ext uri="{FF2B5EF4-FFF2-40B4-BE49-F238E27FC236}">
                  <a16:creationId xmlns:a16="http://schemas.microsoft.com/office/drawing/2014/main" id="{8C2329EC-B1DB-1839-53CA-3E9E48E46F34}"/>
                </a:ext>
              </a:extLst>
            </p:cNvPr>
            <p:cNvSpPr/>
            <p:nvPr/>
          </p:nvSpPr>
          <p:spPr>
            <a:xfrm>
              <a:off x="10155375" y="3529104"/>
              <a:ext cx="112689" cy="139339"/>
            </a:xfrm>
            <a:custGeom>
              <a:avLst/>
              <a:gdLst>
                <a:gd name="csX0" fmla="*/ 108464 w 112689"/>
                <a:gd name="csY0" fmla="*/ 37463 h 139339"/>
                <a:gd name="csX1" fmla="*/ 108234 w 112689"/>
                <a:gd name="csY1" fmla="*/ 52791 h 139339"/>
                <a:gd name="csX2" fmla="*/ 108003 w 112689"/>
                <a:gd name="csY2" fmla="*/ 98316 h 139339"/>
                <a:gd name="csX3" fmla="*/ 75156 w 112689"/>
                <a:gd name="csY3" fmla="*/ 122289 h 139339"/>
                <a:gd name="csX4" fmla="*/ 66052 w 112689"/>
                <a:gd name="csY4" fmla="*/ 129549 h 139339"/>
                <a:gd name="csX5" fmla="*/ 47842 w 112689"/>
                <a:gd name="csY5" fmla="*/ 121136 h 139339"/>
                <a:gd name="csX6" fmla="*/ 4968 w 112689"/>
                <a:gd name="csY6" fmla="*/ 105462 h 139339"/>
                <a:gd name="csX7" fmla="*/ 56025 w 112689"/>
                <a:gd name="csY7" fmla="*/ 62242 h 139339"/>
                <a:gd name="csX8" fmla="*/ 73543 w 112689"/>
                <a:gd name="csY8" fmla="*/ 27666 h 139339"/>
                <a:gd name="csX9" fmla="*/ 105814 w 112689"/>
                <a:gd name="csY9" fmla="*/ 3002 h 139339"/>
                <a:gd name="csX10" fmla="*/ 108349 w 112689"/>
                <a:gd name="csY10" fmla="*/ 37463 h 1393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2689" h="139339">
                  <a:moveTo>
                    <a:pt x="108464" y="37463"/>
                  </a:moveTo>
                  <a:cubicBezTo>
                    <a:pt x="108695" y="41266"/>
                    <a:pt x="108464" y="48642"/>
                    <a:pt x="108234" y="52791"/>
                  </a:cubicBezTo>
                  <a:cubicBezTo>
                    <a:pt x="111000" y="69964"/>
                    <a:pt x="110885" y="85062"/>
                    <a:pt x="108003" y="98316"/>
                  </a:cubicBezTo>
                  <a:cubicBezTo>
                    <a:pt x="110654" y="109726"/>
                    <a:pt x="99705" y="117678"/>
                    <a:pt x="75156" y="122289"/>
                  </a:cubicBezTo>
                  <a:cubicBezTo>
                    <a:pt x="85183" y="135427"/>
                    <a:pt x="80112" y="139231"/>
                    <a:pt x="66052" y="129549"/>
                  </a:cubicBezTo>
                  <a:cubicBezTo>
                    <a:pt x="49801" y="144417"/>
                    <a:pt x="45998" y="142919"/>
                    <a:pt x="47842" y="121136"/>
                  </a:cubicBezTo>
                  <a:cubicBezTo>
                    <a:pt x="31130" y="118139"/>
                    <a:pt x="16839" y="112953"/>
                    <a:pt x="4968" y="105462"/>
                  </a:cubicBezTo>
                  <a:cubicBezTo>
                    <a:pt x="-16815" y="90248"/>
                    <a:pt x="39082" y="61089"/>
                    <a:pt x="56025" y="62242"/>
                  </a:cubicBezTo>
                  <a:cubicBezTo>
                    <a:pt x="51991" y="51062"/>
                    <a:pt x="64092" y="36541"/>
                    <a:pt x="73543" y="27666"/>
                  </a:cubicBezTo>
                  <a:cubicBezTo>
                    <a:pt x="84377" y="3117"/>
                    <a:pt x="95095" y="-5066"/>
                    <a:pt x="105814" y="3002"/>
                  </a:cubicBezTo>
                  <a:cubicBezTo>
                    <a:pt x="113997" y="7267"/>
                    <a:pt x="114919" y="18792"/>
                    <a:pt x="108349" y="37463"/>
                  </a:cubicBezTo>
                  <a:close/>
                </a:path>
              </a:pathLst>
            </a:custGeom>
            <a:solidFill>
              <a:srgbClr val="964508"/>
            </a:solidFill>
            <a:ln w="11479" cap="flat">
              <a:noFill/>
              <a:prstDash val="solid"/>
              <a:miter/>
            </a:ln>
          </p:spPr>
          <p:txBody>
            <a:bodyPr/>
            <a:lstStyle/>
            <a:p>
              <a:endParaRPr lang="en-US"/>
            </a:p>
          </p:txBody>
        </p:sp>
        <p:sp>
          <p:nvSpPr>
            <p:cNvPr id="2011" name="Freeform: Shape 2010">
              <a:extLst>
                <a:ext uri="{FF2B5EF4-FFF2-40B4-BE49-F238E27FC236}">
                  <a16:creationId xmlns:a16="http://schemas.microsoft.com/office/drawing/2014/main" id="{4DA6062E-AB00-DF02-2826-7670DCE7324F}"/>
                </a:ext>
              </a:extLst>
            </p:cNvPr>
            <p:cNvSpPr/>
            <p:nvPr/>
          </p:nvSpPr>
          <p:spPr>
            <a:xfrm>
              <a:off x="10143285" y="3459689"/>
              <a:ext cx="169766" cy="128604"/>
            </a:xfrm>
            <a:custGeom>
              <a:avLst/>
              <a:gdLst>
                <a:gd name="csX0" fmla="*/ 120669 w 169766"/>
                <a:gd name="csY0" fmla="*/ 38418 h 128604"/>
                <a:gd name="csX1" fmla="*/ 103266 w 169766"/>
                <a:gd name="csY1" fmla="*/ 39109 h 128604"/>
                <a:gd name="csX2" fmla="*/ 70074 w 169766"/>
                <a:gd name="csY2" fmla="*/ 63888 h 128604"/>
                <a:gd name="csX3" fmla="*/ 0 w 169766"/>
                <a:gd name="csY3" fmla="*/ 122898 h 128604"/>
                <a:gd name="csX4" fmla="*/ 60162 w 169766"/>
                <a:gd name="csY4" fmla="*/ 28045 h 128604"/>
                <a:gd name="csX5" fmla="*/ 60162 w 169766"/>
                <a:gd name="csY5" fmla="*/ 19401 h 128604"/>
                <a:gd name="csX6" fmla="*/ 169767 w 169766"/>
                <a:gd name="csY6" fmla="*/ 12371 h 128604"/>
                <a:gd name="csX7" fmla="*/ 120554 w 169766"/>
                <a:gd name="csY7" fmla="*/ 38302 h 1286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69766" h="128604">
                  <a:moveTo>
                    <a:pt x="120669" y="38418"/>
                  </a:moveTo>
                  <a:cubicBezTo>
                    <a:pt x="116866" y="61122"/>
                    <a:pt x="111449" y="61007"/>
                    <a:pt x="103266" y="39109"/>
                  </a:cubicBezTo>
                  <a:cubicBezTo>
                    <a:pt x="92087" y="59394"/>
                    <a:pt x="81022" y="67692"/>
                    <a:pt x="70074" y="63888"/>
                  </a:cubicBezTo>
                  <a:cubicBezTo>
                    <a:pt x="63504" y="94776"/>
                    <a:pt x="29735" y="145718"/>
                    <a:pt x="0" y="122898"/>
                  </a:cubicBezTo>
                  <a:lnTo>
                    <a:pt x="60162" y="28045"/>
                  </a:lnTo>
                  <a:lnTo>
                    <a:pt x="60162" y="19401"/>
                  </a:lnTo>
                  <a:cubicBezTo>
                    <a:pt x="95544" y="8798"/>
                    <a:pt x="125279" y="-14253"/>
                    <a:pt x="169767" y="12371"/>
                  </a:cubicBezTo>
                  <a:lnTo>
                    <a:pt x="120554" y="38302"/>
                  </a:lnTo>
                  <a:close/>
                </a:path>
              </a:pathLst>
            </a:custGeom>
            <a:solidFill>
              <a:srgbClr val="3AAA65"/>
            </a:solidFill>
            <a:ln w="11479" cap="flat">
              <a:noFill/>
              <a:prstDash val="solid"/>
              <a:miter/>
            </a:ln>
          </p:spPr>
          <p:txBody>
            <a:bodyPr/>
            <a:lstStyle/>
            <a:p>
              <a:endParaRPr lang="en-US"/>
            </a:p>
          </p:txBody>
        </p:sp>
        <p:sp>
          <p:nvSpPr>
            <p:cNvPr id="2012" name="Freeform: Shape 2011">
              <a:extLst>
                <a:ext uri="{FF2B5EF4-FFF2-40B4-BE49-F238E27FC236}">
                  <a16:creationId xmlns:a16="http://schemas.microsoft.com/office/drawing/2014/main" id="{B5E3598C-68E4-86CC-5DFF-61D272FD6F38}"/>
                </a:ext>
              </a:extLst>
            </p:cNvPr>
            <p:cNvSpPr/>
            <p:nvPr/>
          </p:nvSpPr>
          <p:spPr>
            <a:xfrm>
              <a:off x="10320171" y="3443131"/>
              <a:ext cx="46804" cy="156743"/>
            </a:xfrm>
            <a:custGeom>
              <a:avLst/>
              <a:gdLst>
                <a:gd name="csX0" fmla="*/ 39444 w 46804"/>
                <a:gd name="csY0" fmla="*/ 19478 h 156743"/>
                <a:gd name="csX1" fmla="*/ 46359 w 46804"/>
                <a:gd name="csY1" fmla="*/ 44142 h 156743"/>
                <a:gd name="csX2" fmla="*/ 29647 w 46804"/>
                <a:gd name="csY2" fmla="*/ 72955 h 156743"/>
                <a:gd name="csX3" fmla="*/ 21349 w 46804"/>
                <a:gd name="csY3" fmla="*/ 102805 h 156743"/>
                <a:gd name="csX4" fmla="*/ 29071 w 46804"/>
                <a:gd name="csY4" fmla="*/ 139110 h 156743"/>
                <a:gd name="csX5" fmla="*/ 30454 w 46804"/>
                <a:gd name="csY5" fmla="*/ 156743 h 156743"/>
                <a:gd name="csX6" fmla="*/ 20081 w 46804"/>
                <a:gd name="csY6" fmla="*/ 0 h 156743"/>
                <a:gd name="csX7" fmla="*/ 39444 w 46804"/>
                <a:gd name="csY7" fmla="*/ 19362 h 156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6804" h="156743">
                  <a:moveTo>
                    <a:pt x="39444" y="19478"/>
                  </a:moveTo>
                  <a:lnTo>
                    <a:pt x="46359" y="44142"/>
                  </a:lnTo>
                  <a:cubicBezTo>
                    <a:pt x="48664" y="55436"/>
                    <a:pt x="41864" y="71341"/>
                    <a:pt x="29647" y="72955"/>
                  </a:cubicBezTo>
                  <a:cubicBezTo>
                    <a:pt x="43247" y="80677"/>
                    <a:pt x="31837" y="94392"/>
                    <a:pt x="21349" y="102805"/>
                  </a:cubicBezTo>
                  <a:cubicBezTo>
                    <a:pt x="28379" y="110988"/>
                    <a:pt x="38522" y="133232"/>
                    <a:pt x="29071" y="139110"/>
                  </a:cubicBezTo>
                  <a:cubicBezTo>
                    <a:pt x="49125" y="143259"/>
                    <a:pt x="49816" y="149137"/>
                    <a:pt x="30454" y="156743"/>
                  </a:cubicBezTo>
                  <a:cubicBezTo>
                    <a:pt x="-29823" y="118134"/>
                    <a:pt x="17546" y="110873"/>
                    <a:pt x="20081" y="0"/>
                  </a:cubicBezTo>
                  <a:cubicBezTo>
                    <a:pt x="25844" y="3688"/>
                    <a:pt x="37600" y="12793"/>
                    <a:pt x="39444" y="19362"/>
                  </a:cubicBezTo>
                  <a:close/>
                </a:path>
              </a:pathLst>
            </a:custGeom>
            <a:solidFill>
              <a:srgbClr val="653F0E"/>
            </a:solidFill>
            <a:ln w="11479" cap="flat">
              <a:noFill/>
              <a:prstDash val="solid"/>
              <a:miter/>
            </a:ln>
          </p:spPr>
          <p:txBody>
            <a:bodyPr/>
            <a:lstStyle/>
            <a:p>
              <a:endParaRPr lang="en-US"/>
            </a:p>
          </p:txBody>
        </p:sp>
        <p:sp>
          <p:nvSpPr>
            <p:cNvPr id="2013" name="Freeform: Shape 2012">
              <a:extLst>
                <a:ext uri="{FF2B5EF4-FFF2-40B4-BE49-F238E27FC236}">
                  <a16:creationId xmlns:a16="http://schemas.microsoft.com/office/drawing/2014/main" id="{C9E25F55-6072-1FFA-D17F-B9466D7A0201}"/>
                </a:ext>
              </a:extLst>
            </p:cNvPr>
            <p:cNvSpPr/>
            <p:nvPr/>
          </p:nvSpPr>
          <p:spPr>
            <a:xfrm>
              <a:off x="10268474" y="3598013"/>
              <a:ext cx="294175" cy="129714"/>
            </a:xfrm>
            <a:custGeom>
              <a:avLst/>
              <a:gdLst>
                <a:gd name="csX0" fmla="*/ 48266 w 294175"/>
                <a:gd name="csY0" fmla="*/ 3705 h 129714"/>
                <a:gd name="csX1" fmla="*/ 64056 w 294175"/>
                <a:gd name="csY1" fmla="*/ 10160 h 129714"/>
                <a:gd name="csX2" fmla="*/ 81689 w 294175"/>
                <a:gd name="csY2" fmla="*/ 46925 h 129714"/>
                <a:gd name="csX3" fmla="*/ 84110 w 294175"/>
                <a:gd name="csY3" fmla="*/ 60410 h 129714"/>
                <a:gd name="csX4" fmla="*/ 133323 w 294175"/>
                <a:gd name="csY4" fmla="*/ 53840 h 129714"/>
                <a:gd name="csX5" fmla="*/ 286493 w 294175"/>
                <a:gd name="csY5" fmla="*/ 94755 h 129714"/>
                <a:gd name="csX6" fmla="*/ 287991 w 294175"/>
                <a:gd name="csY6" fmla="*/ 121494 h 129714"/>
                <a:gd name="csX7" fmla="*/ 270588 w 294175"/>
                <a:gd name="csY7" fmla="*/ 122070 h 129714"/>
                <a:gd name="csX8" fmla="*/ 263558 w 294175"/>
                <a:gd name="csY8" fmla="*/ 121839 h 129714"/>
                <a:gd name="csX9" fmla="*/ 213769 w 294175"/>
                <a:gd name="csY9" fmla="*/ 113311 h 129714"/>
                <a:gd name="csX10" fmla="*/ 204088 w 294175"/>
                <a:gd name="csY10" fmla="*/ 95677 h 129714"/>
                <a:gd name="csX11" fmla="*/ 184840 w 294175"/>
                <a:gd name="csY11" fmla="*/ 70552 h 129714"/>
                <a:gd name="csX12" fmla="*/ 154414 w 294175"/>
                <a:gd name="csY12" fmla="*/ 71359 h 129714"/>
                <a:gd name="csX13" fmla="*/ 99208 w 294175"/>
                <a:gd name="csY13" fmla="*/ 88070 h 129714"/>
                <a:gd name="csX14" fmla="*/ 56910 w 294175"/>
                <a:gd name="csY14" fmla="*/ 53495 h 129714"/>
                <a:gd name="csX15" fmla="*/ 20836 w 294175"/>
                <a:gd name="csY15" fmla="*/ 36898 h 129714"/>
                <a:gd name="csX16" fmla="*/ 12077 w 294175"/>
                <a:gd name="csY16" fmla="*/ 30444 h 129714"/>
                <a:gd name="csX17" fmla="*/ 5969 w 294175"/>
                <a:gd name="csY17" fmla="*/ 11658 h 129714"/>
                <a:gd name="csX18" fmla="*/ 14267 w 294175"/>
                <a:gd name="csY18" fmla="*/ 4166 h 129714"/>
                <a:gd name="csX19" fmla="*/ 48381 w 294175"/>
                <a:gd name="csY19" fmla="*/ 3705 h 129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94175" h="129714">
                  <a:moveTo>
                    <a:pt x="48266" y="3705"/>
                  </a:moveTo>
                  <a:lnTo>
                    <a:pt x="64056" y="10160"/>
                  </a:lnTo>
                  <a:cubicBezTo>
                    <a:pt x="71317" y="20532"/>
                    <a:pt x="77195" y="32864"/>
                    <a:pt x="81689" y="46925"/>
                  </a:cubicBezTo>
                  <a:cubicBezTo>
                    <a:pt x="93906" y="47617"/>
                    <a:pt x="94021" y="53379"/>
                    <a:pt x="84110" y="60410"/>
                  </a:cubicBezTo>
                  <a:cubicBezTo>
                    <a:pt x="101052" y="60410"/>
                    <a:pt x="117418" y="58220"/>
                    <a:pt x="133323" y="53840"/>
                  </a:cubicBezTo>
                  <a:cubicBezTo>
                    <a:pt x="184264" y="10390"/>
                    <a:pt x="247884" y="50498"/>
                    <a:pt x="286493" y="94755"/>
                  </a:cubicBezTo>
                  <a:cubicBezTo>
                    <a:pt x="294330" y="103745"/>
                    <a:pt x="298249" y="112734"/>
                    <a:pt x="287991" y="121494"/>
                  </a:cubicBezTo>
                  <a:cubicBezTo>
                    <a:pt x="288798" y="134517"/>
                    <a:pt x="279117" y="130022"/>
                    <a:pt x="270588" y="122070"/>
                  </a:cubicBezTo>
                  <a:cubicBezTo>
                    <a:pt x="268860" y="129561"/>
                    <a:pt x="266439" y="129331"/>
                    <a:pt x="263558" y="121839"/>
                  </a:cubicBezTo>
                  <a:cubicBezTo>
                    <a:pt x="247653" y="112850"/>
                    <a:pt x="231057" y="109968"/>
                    <a:pt x="213769" y="113311"/>
                  </a:cubicBezTo>
                  <a:lnTo>
                    <a:pt x="204088" y="95677"/>
                  </a:lnTo>
                  <a:cubicBezTo>
                    <a:pt x="193830" y="99365"/>
                    <a:pt x="187376" y="90952"/>
                    <a:pt x="184840" y="70552"/>
                  </a:cubicBezTo>
                  <a:cubicBezTo>
                    <a:pt x="176658" y="71474"/>
                    <a:pt x="166515" y="71704"/>
                    <a:pt x="154414" y="71359"/>
                  </a:cubicBezTo>
                  <a:cubicBezTo>
                    <a:pt x="133784" y="87264"/>
                    <a:pt x="115343" y="92796"/>
                    <a:pt x="99208" y="88070"/>
                  </a:cubicBezTo>
                  <a:cubicBezTo>
                    <a:pt x="77195" y="99365"/>
                    <a:pt x="46307" y="79196"/>
                    <a:pt x="56910" y="53495"/>
                  </a:cubicBezTo>
                  <a:cubicBezTo>
                    <a:pt x="44232" y="60640"/>
                    <a:pt x="32246" y="55108"/>
                    <a:pt x="20836" y="36898"/>
                  </a:cubicBezTo>
                  <a:cubicBezTo>
                    <a:pt x="12192" y="51420"/>
                    <a:pt x="6545" y="47156"/>
                    <a:pt x="12077" y="30444"/>
                  </a:cubicBezTo>
                  <a:cubicBezTo>
                    <a:pt x="552" y="33325"/>
                    <a:pt x="-5096" y="17997"/>
                    <a:pt x="5969" y="11658"/>
                  </a:cubicBezTo>
                  <a:lnTo>
                    <a:pt x="14267" y="4166"/>
                  </a:lnTo>
                  <a:cubicBezTo>
                    <a:pt x="27521" y="-1250"/>
                    <a:pt x="38931" y="-1366"/>
                    <a:pt x="48381" y="3705"/>
                  </a:cubicBezTo>
                  <a:close/>
                </a:path>
              </a:pathLst>
            </a:custGeom>
            <a:solidFill>
              <a:srgbClr val="4EAB4A"/>
            </a:solidFill>
            <a:ln w="11479" cap="flat">
              <a:noFill/>
              <a:prstDash val="solid"/>
              <a:miter/>
            </a:ln>
          </p:spPr>
          <p:txBody>
            <a:bodyPr/>
            <a:lstStyle/>
            <a:p>
              <a:endParaRPr lang="en-US"/>
            </a:p>
          </p:txBody>
        </p:sp>
        <p:sp>
          <p:nvSpPr>
            <p:cNvPr id="2014" name="Freeform: Shape 2013">
              <a:extLst>
                <a:ext uri="{FF2B5EF4-FFF2-40B4-BE49-F238E27FC236}">
                  <a16:creationId xmlns:a16="http://schemas.microsoft.com/office/drawing/2014/main" id="{AA57EC50-E7ED-D027-B831-F3683D4AEE6C}"/>
                </a:ext>
              </a:extLst>
            </p:cNvPr>
            <p:cNvSpPr/>
            <p:nvPr/>
          </p:nvSpPr>
          <p:spPr>
            <a:xfrm>
              <a:off x="10340870" y="3594384"/>
              <a:ext cx="42698" cy="72096"/>
            </a:xfrm>
            <a:custGeom>
              <a:avLst/>
              <a:gdLst>
                <a:gd name="csX0" fmla="*/ 34649 w 42698"/>
                <a:gd name="csY0" fmla="*/ 22432 h 72096"/>
                <a:gd name="csX1" fmla="*/ 25659 w 42698"/>
                <a:gd name="csY1" fmla="*/ 56778 h 72096"/>
                <a:gd name="csX2" fmla="*/ 11714 w 42698"/>
                <a:gd name="csY2" fmla="*/ 64154 h 72096"/>
                <a:gd name="csX3" fmla="*/ 9293 w 42698"/>
                <a:gd name="csY3" fmla="*/ 50669 h 72096"/>
                <a:gd name="csX4" fmla="*/ 11022 w 42698"/>
                <a:gd name="csY4" fmla="*/ 22778 h 72096"/>
                <a:gd name="csX5" fmla="*/ 11714 w 42698"/>
                <a:gd name="csY5" fmla="*/ 14826 h 72096"/>
                <a:gd name="csX6" fmla="*/ 34649 w 42698"/>
                <a:gd name="csY6" fmla="*/ 22548 h 720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698" h="72096">
                  <a:moveTo>
                    <a:pt x="34649" y="22432"/>
                  </a:moveTo>
                  <a:cubicBezTo>
                    <a:pt x="50093" y="33842"/>
                    <a:pt x="41218" y="48364"/>
                    <a:pt x="25659" y="56778"/>
                  </a:cubicBezTo>
                  <a:cubicBezTo>
                    <a:pt x="35110" y="73143"/>
                    <a:pt x="24622" y="77638"/>
                    <a:pt x="11714" y="64154"/>
                  </a:cubicBezTo>
                  <a:cubicBezTo>
                    <a:pt x="11137" y="60696"/>
                    <a:pt x="9063" y="54012"/>
                    <a:pt x="9293" y="50669"/>
                  </a:cubicBezTo>
                  <a:cubicBezTo>
                    <a:pt x="-2232" y="42832"/>
                    <a:pt x="-4537" y="24968"/>
                    <a:pt x="11022" y="22778"/>
                  </a:cubicBezTo>
                  <a:cubicBezTo>
                    <a:pt x="11137" y="20588"/>
                    <a:pt x="12059" y="16670"/>
                    <a:pt x="11714" y="14826"/>
                  </a:cubicBezTo>
                  <a:cubicBezTo>
                    <a:pt x="9524" y="-11106"/>
                    <a:pt x="47442" y="534"/>
                    <a:pt x="34649" y="22548"/>
                  </a:cubicBezTo>
                  <a:close/>
                </a:path>
              </a:pathLst>
            </a:custGeom>
            <a:solidFill>
              <a:srgbClr val="897B05"/>
            </a:solidFill>
            <a:ln w="11479" cap="flat">
              <a:noFill/>
              <a:prstDash val="solid"/>
              <a:miter/>
            </a:ln>
          </p:spPr>
          <p:txBody>
            <a:bodyPr/>
            <a:lstStyle/>
            <a:p>
              <a:endParaRPr lang="en-US"/>
            </a:p>
          </p:txBody>
        </p:sp>
        <p:sp>
          <p:nvSpPr>
            <p:cNvPr id="2015" name="Freeform: Shape 2014">
              <a:extLst>
                <a:ext uri="{FF2B5EF4-FFF2-40B4-BE49-F238E27FC236}">
                  <a16:creationId xmlns:a16="http://schemas.microsoft.com/office/drawing/2014/main" id="{70508100-8C3B-5907-1866-39CE798ACF9C}"/>
                </a:ext>
              </a:extLst>
            </p:cNvPr>
            <p:cNvSpPr/>
            <p:nvPr/>
          </p:nvSpPr>
          <p:spPr>
            <a:xfrm>
              <a:off x="10222488" y="3498106"/>
              <a:ext cx="44686" cy="58663"/>
            </a:xfrm>
            <a:custGeom>
              <a:avLst/>
              <a:gdLst>
                <a:gd name="csX0" fmla="*/ 41466 w 44686"/>
                <a:gd name="csY0" fmla="*/ 0 h 58663"/>
                <a:gd name="csX1" fmla="*/ 41236 w 44686"/>
                <a:gd name="csY1" fmla="*/ 6569 h 58663"/>
                <a:gd name="csX2" fmla="*/ 38816 w 44686"/>
                <a:gd name="csY2" fmla="*/ 34000 h 58663"/>
                <a:gd name="csX3" fmla="*/ 6545 w 44686"/>
                <a:gd name="csY3" fmla="*/ 58664 h 58663"/>
                <a:gd name="csX4" fmla="*/ 24179 w 44686"/>
                <a:gd name="csY4" fmla="*/ 807 h 58663"/>
                <a:gd name="csX5" fmla="*/ 41582 w 44686"/>
                <a:gd name="csY5" fmla="*/ 115 h 58663"/>
              </a:gdLst>
              <a:ahLst/>
              <a:cxnLst>
                <a:cxn ang="0">
                  <a:pos x="csX0" y="csY0"/>
                </a:cxn>
                <a:cxn ang="0">
                  <a:pos x="csX1" y="csY1"/>
                </a:cxn>
                <a:cxn ang="0">
                  <a:pos x="csX2" y="csY2"/>
                </a:cxn>
                <a:cxn ang="0">
                  <a:pos x="csX3" y="csY3"/>
                </a:cxn>
                <a:cxn ang="0">
                  <a:pos x="csX4" y="csY4"/>
                </a:cxn>
                <a:cxn ang="0">
                  <a:pos x="csX5" y="csY5"/>
                </a:cxn>
              </a:cxnLst>
              <a:rect l="l" t="t" r="r" b="b"/>
              <a:pathLst>
                <a:path w="44686" h="58663">
                  <a:moveTo>
                    <a:pt x="41466" y="0"/>
                  </a:moveTo>
                  <a:cubicBezTo>
                    <a:pt x="41466" y="1959"/>
                    <a:pt x="41351" y="4956"/>
                    <a:pt x="41236" y="6569"/>
                  </a:cubicBezTo>
                  <a:cubicBezTo>
                    <a:pt x="46537" y="18671"/>
                    <a:pt x="45731" y="27776"/>
                    <a:pt x="38816" y="34000"/>
                  </a:cubicBezTo>
                  <a:lnTo>
                    <a:pt x="6545" y="58664"/>
                  </a:lnTo>
                  <a:cubicBezTo>
                    <a:pt x="-9821" y="44487"/>
                    <a:pt x="7697" y="13715"/>
                    <a:pt x="24179" y="807"/>
                  </a:cubicBezTo>
                  <a:lnTo>
                    <a:pt x="41582" y="115"/>
                  </a:lnTo>
                  <a:close/>
                </a:path>
              </a:pathLst>
            </a:custGeom>
            <a:solidFill>
              <a:srgbClr val="9D9C12"/>
            </a:solidFill>
            <a:ln w="11479" cap="flat">
              <a:noFill/>
              <a:prstDash val="solid"/>
              <a:miter/>
            </a:ln>
          </p:spPr>
          <p:txBody>
            <a:bodyPr/>
            <a:lstStyle/>
            <a:p>
              <a:endParaRPr lang="en-US"/>
            </a:p>
          </p:txBody>
        </p:sp>
        <p:sp>
          <p:nvSpPr>
            <p:cNvPr id="2016" name="Freeform: Shape 2015">
              <a:extLst>
                <a:ext uri="{FF2B5EF4-FFF2-40B4-BE49-F238E27FC236}">
                  <a16:creationId xmlns:a16="http://schemas.microsoft.com/office/drawing/2014/main" id="{3A792C4E-7B29-C890-8CF9-30E38705532B}"/>
                </a:ext>
              </a:extLst>
            </p:cNvPr>
            <p:cNvSpPr/>
            <p:nvPr/>
          </p:nvSpPr>
          <p:spPr>
            <a:xfrm>
              <a:off x="10349126" y="3575745"/>
              <a:ext cx="59459" cy="60888"/>
            </a:xfrm>
            <a:custGeom>
              <a:avLst/>
              <a:gdLst>
                <a:gd name="csX0" fmla="*/ 28928 w 59459"/>
                <a:gd name="csY0" fmla="*/ 9608 h 60888"/>
                <a:gd name="csX1" fmla="*/ 55321 w 59459"/>
                <a:gd name="csY1" fmla="*/ 38997 h 60888"/>
                <a:gd name="csX2" fmla="*/ 44257 w 59459"/>
                <a:gd name="csY2" fmla="*/ 49946 h 60888"/>
                <a:gd name="csX3" fmla="*/ 26393 w 59459"/>
                <a:gd name="csY3" fmla="*/ 41072 h 60888"/>
                <a:gd name="csX4" fmla="*/ 15098 w 59459"/>
                <a:gd name="csY4" fmla="*/ 30814 h 60888"/>
                <a:gd name="csX5" fmla="*/ 3342 w 59459"/>
                <a:gd name="csY5" fmla="*/ 33350 h 60888"/>
                <a:gd name="csX6" fmla="*/ 1383 w 59459"/>
                <a:gd name="csY6" fmla="*/ 24130 h 60888"/>
                <a:gd name="csX7" fmla="*/ 0 w 59459"/>
                <a:gd name="csY7" fmla="*/ 6496 h 60888"/>
                <a:gd name="csX8" fmla="*/ 28813 w 59459"/>
                <a:gd name="csY8" fmla="*/ 9608 h 608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9459" h="60888">
                  <a:moveTo>
                    <a:pt x="28928" y="9608"/>
                  </a:moveTo>
                  <a:cubicBezTo>
                    <a:pt x="48291" y="9953"/>
                    <a:pt x="67884" y="19635"/>
                    <a:pt x="55321" y="38997"/>
                  </a:cubicBezTo>
                  <a:cubicBezTo>
                    <a:pt x="64426" y="50638"/>
                    <a:pt x="57511" y="55824"/>
                    <a:pt x="44257" y="49946"/>
                  </a:cubicBezTo>
                  <a:cubicBezTo>
                    <a:pt x="33769" y="68041"/>
                    <a:pt x="21552" y="62739"/>
                    <a:pt x="26393" y="41072"/>
                  </a:cubicBezTo>
                  <a:lnTo>
                    <a:pt x="15098" y="30814"/>
                  </a:lnTo>
                  <a:cubicBezTo>
                    <a:pt x="12908" y="28855"/>
                    <a:pt x="5647" y="32543"/>
                    <a:pt x="3342" y="33350"/>
                  </a:cubicBezTo>
                  <a:lnTo>
                    <a:pt x="1383" y="24130"/>
                  </a:lnTo>
                  <a:lnTo>
                    <a:pt x="0" y="6496"/>
                  </a:lnTo>
                  <a:cubicBezTo>
                    <a:pt x="1729" y="-5606"/>
                    <a:pt x="21783" y="1425"/>
                    <a:pt x="28813" y="9608"/>
                  </a:cubicBezTo>
                  <a:close/>
                </a:path>
              </a:pathLst>
            </a:custGeom>
            <a:solidFill>
              <a:srgbClr val="9A4A43"/>
            </a:solidFill>
            <a:ln w="11479" cap="flat">
              <a:noFill/>
              <a:prstDash val="solid"/>
              <a:miter/>
            </a:ln>
          </p:spPr>
          <p:txBody>
            <a:bodyPr/>
            <a:lstStyle/>
            <a:p>
              <a:endParaRPr lang="en-US"/>
            </a:p>
          </p:txBody>
        </p:sp>
        <p:sp>
          <p:nvSpPr>
            <p:cNvPr id="2017" name="Freeform: Shape 2016">
              <a:extLst>
                <a:ext uri="{FF2B5EF4-FFF2-40B4-BE49-F238E27FC236}">
                  <a16:creationId xmlns:a16="http://schemas.microsoft.com/office/drawing/2014/main" id="{1B0269A6-5077-9C02-C60D-B1D52857BE67}"/>
                </a:ext>
              </a:extLst>
            </p:cNvPr>
            <p:cNvSpPr/>
            <p:nvPr/>
          </p:nvSpPr>
          <p:spPr>
            <a:xfrm>
              <a:off x="10282626" y="3585095"/>
              <a:ext cx="34114" cy="31299"/>
            </a:xfrm>
            <a:custGeom>
              <a:avLst/>
              <a:gdLst>
                <a:gd name="csX0" fmla="*/ 34115 w 34114"/>
                <a:gd name="csY0" fmla="*/ 16623 h 31299"/>
                <a:gd name="csX1" fmla="*/ 17634 w 34114"/>
                <a:gd name="csY1" fmla="*/ 30569 h 31299"/>
                <a:gd name="csX2" fmla="*/ 0 w 34114"/>
                <a:gd name="csY2" fmla="*/ 17084 h 31299"/>
                <a:gd name="csX3" fmla="*/ 19593 w 34114"/>
                <a:gd name="csY3" fmla="*/ 834 h 31299"/>
                <a:gd name="csX4" fmla="*/ 34115 w 34114"/>
                <a:gd name="csY4" fmla="*/ 16623 h 31299"/>
              </a:gdLst>
              <a:ahLst/>
              <a:cxnLst>
                <a:cxn ang="0">
                  <a:pos x="csX0" y="csY0"/>
                </a:cxn>
                <a:cxn ang="0">
                  <a:pos x="csX1" y="csY1"/>
                </a:cxn>
                <a:cxn ang="0">
                  <a:pos x="csX2" y="csY2"/>
                </a:cxn>
                <a:cxn ang="0">
                  <a:pos x="csX3" y="csY3"/>
                </a:cxn>
                <a:cxn ang="0">
                  <a:pos x="csX4" y="csY4"/>
                </a:cxn>
              </a:cxnLst>
              <a:rect l="l" t="t" r="r" b="b"/>
              <a:pathLst>
                <a:path w="34114" h="31299">
                  <a:moveTo>
                    <a:pt x="34115" y="16623"/>
                  </a:moveTo>
                  <a:lnTo>
                    <a:pt x="17634" y="30569"/>
                  </a:lnTo>
                  <a:cubicBezTo>
                    <a:pt x="12908" y="34488"/>
                    <a:pt x="922" y="21579"/>
                    <a:pt x="0" y="17084"/>
                  </a:cubicBezTo>
                  <a:cubicBezTo>
                    <a:pt x="2075" y="12820"/>
                    <a:pt x="14752" y="-3892"/>
                    <a:pt x="19593" y="834"/>
                  </a:cubicBezTo>
                  <a:cubicBezTo>
                    <a:pt x="23396" y="4637"/>
                    <a:pt x="30311" y="12244"/>
                    <a:pt x="34115" y="16623"/>
                  </a:cubicBezTo>
                  <a:close/>
                </a:path>
              </a:pathLst>
            </a:custGeom>
            <a:solidFill>
              <a:srgbClr val="38A144"/>
            </a:solidFill>
            <a:ln w="11479" cap="flat">
              <a:noFill/>
              <a:prstDash val="solid"/>
              <a:miter/>
            </a:ln>
          </p:spPr>
          <p:txBody>
            <a:bodyPr/>
            <a:lstStyle/>
            <a:p>
              <a:endParaRPr lang="en-US"/>
            </a:p>
          </p:txBody>
        </p:sp>
        <p:sp>
          <p:nvSpPr>
            <p:cNvPr id="2018" name="Freeform: Shape 2017">
              <a:extLst>
                <a:ext uri="{FF2B5EF4-FFF2-40B4-BE49-F238E27FC236}">
                  <a16:creationId xmlns:a16="http://schemas.microsoft.com/office/drawing/2014/main" id="{9140B0F5-F9E2-9C2A-3BA8-FAFBCF20A0DD}"/>
                </a:ext>
              </a:extLst>
            </p:cNvPr>
            <p:cNvSpPr/>
            <p:nvPr/>
          </p:nvSpPr>
          <p:spPr>
            <a:xfrm>
              <a:off x="10257140" y="3581895"/>
              <a:ext cx="28171" cy="60385"/>
            </a:xfrm>
            <a:custGeom>
              <a:avLst/>
              <a:gdLst>
                <a:gd name="csX0" fmla="*/ 17187 w 28171"/>
                <a:gd name="csY0" fmla="*/ 27661 h 60385"/>
                <a:gd name="csX1" fmla="*/ 23296 w 28171"/>
                <a:gd name="csY1" fmla="*/ 46447 h 60385"/>
                <a:gd name="csX2" fmla="*/ 14191 w 28171"/>
                <a:gd name="csY2" fmla="*/ 53823 h 60385"/>
                <a:gd name="csX3" fmla="*/ 6238 w 28171"/>
                <a:gd name="csY3" fmla="*/ 45525 h 60385"/>
                <a:gd name="csX4" fmla="*/ 6469 w 28171"/>
                <a:gd name="csY4" fmla="*/ 0 h 60385"/>
                <a:gd name="csX5" fmla="*/ 17187 w 28171"/>
                <a:gd name="csY5" fmla="*/ 27661 h 60385"/>
              </a:gdLst>
              <a:ahLst/>
              <a:cxnLst>
                <a:cxn ang="0">
                  <a:pos x="csX0" y="csY0"/>
                </a:cxn>
                <a:cxn ang="0">
                  <a:pos x="csX1" y="csY1"/>
                </a:cxn>
                <a:cxn ang="0">
                  <a:pos x="csX2" y="csY2"/>
                </a:cxn>
                <a:cxn ang="0">
                  <a:pos x="csX3" y="csY3"/>
                </a:cxn>
                <a:cxn ang="0">
                  <a:pos x="csX4" y="csY4"/>
                </a:cxn>
                <a:cxn ang="0">
                  <a:pos x="csX5" y="csY5"/>
                </a:cxn>
              </a:cxnLst>
              <a:rect l="l" t="t" r="r" b="b"/>
              <a:pathLst>
                <a:path w="28171" h="60385">
                  <a:moveTo>
                    <a:pt x="17187" y="27661"/>
                  </a:moveTo>
                  <a:lnTo>
                    <a:pt x="23296" y="46447"/>
                  </a:lnTo>
                  <a:cubicBezTo>
                    <a:pt x="32746" y="59355"/>
                    <a:pt x="27790" y="63389"/>
                    <a:pt x="14191" y="53823"/>
                  </a:cubicBezTo>
                  <a:cubicBezTo>
                    <a:pt x="2089" y="65809"/>
                    <a:pt x="-2982" y="60392"/>
                    <a:pt x="6238" y="45525"/>
                  </a:cubicBezTo>
                  <a:cubicBezTo>
                    <a:pt x="-2060" y="35844"/>
                    <a:pt x="-2175" y="8759"/>
                    <a:pt x="6469" y="0"/>
                  </a:cubicBezTo>
                  <a:lnTo>
                    <a:pt x="17187" y="27661"/>
                  </a:lnTo>
                  <a:close/>
                </a:path>
              </a:pathLst>
            </a:custGeom>
            <a:solidFill>
              <a:srgbClr val="834706"/>
            </a:solidFill>
            <a:ln w="11479" cap="flat">
              <a:noFill/>
              <a:prstDash val="solid"/>
              <a:miter/>
            </a:ln>
          </p:spPr>
          <p:txBody>
            <a:bodyPr/>
            <a:lstStyle/>
            <a:p>
              <a:endParaRPr lang="en-US"/>
            </a:p>
          </p:txBody>
        </p:sp>
        <p:sp>
          <p:nvSpPr>
            <p:cNvPr id="2019" name="Freeform: Shape 2018">
              <a:extLst>
                <a:ext uri="{FF2B5EF4-FFF2-40B4-BE49-F238E27FC236}">
                  <a16:creationId xmlns:a16="http://schemas.microsoft.com/office/drawing/2014/main" id="{4D94303F-EAB6-20A8-1594-C3403A549C63}"/>
                </a:ext>
              </a:extLst>
            </p:cNvPr>
            <p:cNvSpPr/>
            <p:nvPr/>
          </p:nvSpPr>
          <p:spPr>
            <a:xfrm>
              <a:off x="10331951" y="3608173"/>
              <a:ext cx="19941" cy="36765"/>
            </a:xfrm>
            <a:custGeom>
              <a:avLst/>
              <a:gdLst>
                <a:gd name="csX0" fmla="*/ 19942 w 19941"/>
                <a:gd name="csY0" fmla="*/ 8874 h 36765"/>
                <a:gd name="csX1" fmla="*/ 18213 w 19941"/>
                <a:gd name="csY1" fmla="*/ 36766 h 36765"/>
                <a:gd name="csX2" fmla="*/ 3 w 19941"/>
                <a:gd name="csY2" fmla="*/ 22128 h 36765"/>
                <a:gd name="csX3" fmla="*/ 579 w 19941"/>
                <a:gd name="csY3" fmla="*/ 0 h 36765"/>
                <a:gd name="csX4" fmla="*/ 19942 w 19941"/>
                <a:gd name="csY4" fmla="*/ 8874 h 36765"/>
              </a:gdLst>
              <a:ahLst/>
              <a:cxnLst>
                <a:cxn ang="0">
                  <a:pos x="csX0" y="csY0"/>
                </a:cxn>
                <a:cxn ang="0">
                  <a:pos x="csX1" y="csY1"/>
                </a:cxn>
                <a:cxn ang="0">
                  <a:pos x="csX2" y="csY2"/>
                </a:cxn>
                <a:cxn ang="0">
                  <a:pos x="csX3" y="csY3"/>
                </a:cxn>
                <a:cxn ang="0">
                  <a:pos x="csX4" y="csY4"/>
                </a:cxn>
              </a:cxnLst>
              <a:rect l="l" t="t" r="r" b="b"/>
              <a:pathLst>
                <a:path w="19941" h="36765">
                  <a:moveTo>
                    <a:pt x="19942" y="8874"/>
                  </a:moveTo>
                  <a:lnTo>
                    <a:pt x="18213" y="36766"/>
                  </a:lnTo>
                  <a:cubicBezTo>
                    <a:pt x="12681" y="36766"/>
                    <a:pt x="-228" y="28813"/>
                    <a:pt x="3" y="22128"/>
                  </a:cubicBezTo>
                  <a:lnTo>
                    <a:pt x="579" y="0"/>
                  </a:lnTo>
                  <a:lnTo>
                    <a:pt x="19942" y="8874"/>
                  </a:lnTo>
                  <a:close/>
                </a:path>
              </a:pathLst>
            </a:custGeom>
            <a:solidFill>
              <a:srgbClr val="38A144"/>
            </a:solidFill>
            <a:ln w="11479" cap="flat">
              <a:noFill/>
              <a:prstDash val="solid"/>
              <a:miter/>
            </a:ln>
          </p:spPr>
          <p:txBody>
            <a:bodyPr/>
            <a:lstStyle/>
            <a:p>
              <a:endParaRPr lang="en-US"/>
            </a:p>
          </p:txBody>
        </p:sp>
        <p:sp>
          <p:nvSpPr>
            <p:cNvPr id="2020" name="Freeform: Shape 2019">
              <a:extLst>
                <a:ext uri="{FF2B5EF4-FFF2-40B4-BE49-F238E27FC236}">
                  <a16:creationId xmlns:a16="http://schemas.microsoft.com/office/drawing/2014/main" id="{33497ACA-4478-4A0B-2B62-029EFF9C8BE7}"/>
                </a:ext>
              </a:extLst>
            </p:cNvPr>
            <p:cNvSpPr/>
            <p:nvPr/>
          </p:nvSpPr>
          <p:spPr>
            <a:xfrm>
              <a:off x="10261241" y="3504676"/>
              <a:ext cx="12037" cy="61890"/>
            </a:xfrm>
            <a:custGeom>
              <a:avLst/>
              <a:gdLst>
                <a:gd name="csX0" fmla="*/ 2599 w 12037"/>
                <a:gd name="csY0" fmla="*/ 61891 h 61890"/>
                <a:gd name="csX1" fmla="*/ 63 w 12037"/>
                <a:gd name="csY1" fmla="*/ 27430 h 61890"/>
                <a:gd name="csX2" fmla="*/ 2484 w 12037"/>
                <a:gd name="csY2" fmla="*/ 0 h 61890"/>
                <a:gd name="csX3" fmla="*/ 2484 w 12037"/>
                <a:gd name="csY3" fmla="*/ 61891 h 61890"/>
              </a:gdLst>
              <a:ahLst/>
              <a:cxnLst>
                <a:cxn ang="0">
                  <a:pos x="csX0" y="csY0"/>
                </a:cxn>
                <a:cxn ang="0">
                  <a:pos x="csX1" y="csY1"/>
                </a:cxn>
                <a:cxn ang="0">
                  <a:pos x="csX2" y="csY2"/>
                </a:cxn>
                <a:cxn ang="0">
                  <a:pos x="csX3" y="csY3"/>
                </a:cxn>
              </a:cxnLst>
              <a:rect l="l" t="t" r="r" b="b"/>
              <a:pathLst>
                <a:path w="12037" h="61890">
                  <a:moveTo>
                    <a:pt x="2599" y="61891"/>
                  </a:moveTo>
                  <a:lnTo>
                    <a:pt x="63" y="27430"/>
                  </a:lnTo>
                  <a:cubicBezTo>
                    <a:pt x="-398" y="20515"/>
                    <a:pt x="1792" y="7030"/>
                    <a:pt x="2484" y="0"/>
                  </a:cubicBezTo>
                  <a:cubicBezTo>
                    <a:pt x="15622" y="14637"/>
                    <a:pt x="14816" y="46216"/>
                    <a:pt x="2484" y="61891"/>
                  </a:cubicBezTo>
                  <a:close/>
                </a:path>
              </a:pathLst>
            </a:custGeom>
            <a:solidFill>
              <a:srgbClr val="4C6715"/>
            </a:solidFill>
            <a:ln w="11479" cap="flat">
              <a:noFill/>
              <a:prstDash val="solid"/>
              <a:miter/>
            </a:ln>
          </p:spPr>
          <p:txBody>
            <a:bodyPr/>
            <a:lstStyle/>
            <a:p>
              <a:endParaRPr lang="en-US"/>
            </a:p>
          </p:txBody>
        </p:sp>
        <p:sp>
          <p:nvSpPr>
            <p:cNvPr id="2021" name="Freeform: Shape 2020">
              <a:extLst>
                <a:ext uri="{FF2B5EF4-FFF2-40B4-BE49-F238E27FC236}">
                  <a16:creationId xmlns:a16="http://schemas.microsoft.com/office/drawing/2014/main" id="{482F9E2F-4162-70AE-469F-4557338B5FB6}"/>
                </a:ext>
              </a:extLst>
            </p:cNvPr>
            <p:cNvSpPr/>
            <p:nvPr/>
          </p:nvSpPr>
          <p:spPr>
            <a:xfrm>
              <a:off x="10548337" y="3429531"/>
              <a:ext cx="77741" cy="73438"/>
            </a:xfrm>
            <a:custGeom>
              <a:avLst/>
              <a:gdLst>
                <a:gd name="csX0" fmla="*/ 77741 w 77741"/>
                <a:gd name="csY0" fmla="*/ 24895 h 73438"/>
                <a:gd name="csX1" fmla="*/ 19193 w 77741"/>
                <a:gd name="csY1" fmla="*/ 66385 h 73438"/>
                <a:gd name="csX2" fmla="*/ 292 w 77741"/>
                <a:gd name="csY2" fmla="*/ 66962 h 73438"/>
                <a:gd name="csX3" fmla="*/ 5478 w 77741"/>
                <a:gd name="csY3" fmla="*/ 35267 h 73438"/>
                <a:gd name="csX4" fmla="*/ 59993 w 77741"/>
                <a:gd name="csY4" fmla="*/ 807 h 73438"/>
                <a:gd name="csX5" fmla="*/ 66562 w 77741"/>
                <a:gd name="csY5" fmla="*/ 0 h 73438"/>
                <a:gd name="csX6" fmla="*/ 77741 w 77741"/>
                <a:gd name="csY6" fmla="*/ 24895 h 734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741" h="73438">
                  <a:moveTo>
                    <a:pt x="77741" y="24895"/>
                  </a:moveTo>
                  <a:lnTo>
                    <a:pt x="19193" y="66385"/>
                  </a:lnTo>
                  <a:cubicBezTo>
                    <a:pt x="15390" y="74914"/>
                    <a:pt x="3865" y="76412"/>
                    <a:pt x="292" y="66962"/>
                  </a:cubicBezTo>
                  <a:cubicBezTo>
                    <a:pt x="-746" y="56474"/>
                    <a:pt x="983" y="44603"/>
                    <a:pt x="5478" y="35267"/>
                  </a:cubicBezTo>
                  <a:cubicBezTo>
                    <a:pt x="18617" y="21667"/>
                    <a:pt x="36712" y="10257"/>
                    <a:pt x="59993" y="807"/>
                  </a:cubicBezTo>
                  <a:cubicBezTo>
                    <a:pt x="61606" y="346"/>
                    <a:pt x="64603" y="231"/>
                    <a:pt x="66562" y="0"/>
                  </a:cubicBezTo>
                  <a:lnTo>
                    <a:pt x="77741" y="24895"/>
                  </a:lnTo>
                  <a:close/>
                </a:path>
              </a:pathLst>
            </a:custGeom>
            <a:solidFill>
              <a:srgbClr val="9B7E06"/>
            </a:solidFill>
            <a:ln w="11479" cap="flat">
              <a:noFill/>
              <a:prstDash val="solid"/>
              <a:miter/>
            </a:ln>
          </p:spPr>
          <p:txBody>
            <a:bodyPr/>
            <a:lstStyle/>
            <a:p>
              <a:endParaRPr lang="en-US"/>
            </a:p>
          </p:txBody>
        </p:sp>
        <p:sp>
          <p:nvSpPr>
            <p:cNvPr id="2022" name="Freeform: Shape 2021">
              <a:extLst>
                <a:ext uri="{FF2B5EF4-FFF2-40B4-BE49-F238E27FC236}">
                  <a16:creationId xmlns:a16="http://schemas.microsoft.com/office/drawing/2014/main" id="{A6A4DD2B-A70F-412C-7391-7E5F0B47D149}"/>
                </a:ext>
              </a:extLst>
            </p:cNvPr>
            <p:cNvSpPr/>
            <p:nvPr/>
          </p:nvSpPr>
          <p:spPr>
            <a:xfrm>
              <a:off x="10539293" y="3430338"/>
              <a:ext cx="69036" cy="34460"/>
            </a:xfrm>
            <a:custGeom>
              <a:avLst/>
              <a:gdLst>
                <a:gd name="csX0" fmla="*/ 69036 w 69036"/>
                <a:gd name="csY0" fmla="*/ 0 h 34460"/>
                <a:gd name="csX1" fmla="*/ 14522 w 69036"/>
                <a:gd name="csY1" fmla="*/ 34460 h 34460"/>
                <a:gd name="csX2" fmla="*/ 0 w 69036"/>
                <a:gd name="csY2" fmla="*/ 32155 h 34460"/>
                <a:gd name="csX3" fmla="*/ 25701 w 69036"/>
                <a:gd name="csY3" fmla="*/ 13715 h 34460"/>
                <a:gd name="csX4" fmla="*/ 69036 w 69036"/>
                <a:gd name="csY4" fmla="*/ 0 h 34460"/>
              </a:gdLst>
              <a:ahLst/>
              <a:cxnLst>
                <a:cxn ang="0">
                  <a:pos x="csX0" y="csY0"/>
                </a:cxn>
                <a:cxn ang="0">
                  <a:pos x="csX1" y="csY1"/>
                </a:cxn>
                <a:cxn ang="0">
                  <a:pos x="csX2" y="csY2"/>
                </a:cxn>
                <a:cxn ang="0">
                  <a:pos x="csX3" y="csY3"/>
                </a:cxn>
                <a:cxn ang="0">
                  <a:pos x="csX4" y="csY4"/>
                </a:cxn>
              </a:cxnLst>
              <a:rect l="l" t="t" r="r" b="b"/>
              <a:pathLst>
                <a:path w="69036" h="34460">
                  <a:moveTo>
                    <a:pt x="69036" y="0"/>
                  </a:moveTo>
                  <a:cubicBezTo>
                    <a:pt x="56474" y="15329"/>
                    <a:pt x="35152" y="25817"/>
                    <a:pt x="14522" y="34460"/>
                  </a:cubicBezTo>
                  <a:lnTo>
                    <a:pt x="0" y="32155"/>
                  </a:lnTo>
                  <a:cubicBezTo>
                    <a:pt x="5993" y="26508"/>
                    <a:pt x="17979" y="16135"/>
                    <a:pt x="25701" y="13715"/>
                  </a:cubicBezTo>
                  <a:lnTo>
                    <a:pt x="69036" y="0"/>
                  </a:lnTo>
                  <a:close/>
                </a:path>
              </a:pathLst>
            </a:custGeom>
            <a:solidFill>
              <a:srgbClr val="608822"/>
            </a:solidFill>
            <a:ln w="11479" cap="flat">
              <a:noFill/>
              <a:prstDash val="solid"/>
              <a:miter/>
            </a:ln>
          </p:spPr>
          <p:txBody>
            <a:bodyPr/>
            <a:lstStyle/>
            <a:p>
              <a:endParaRPr lang="en-US"/>
            </a:p>
          </p:txBody>
        </p:sp>
        <p:sp>
          <p:nvSpPr>
            <p:cNvPr id="2023" name="Freeform: Shape 2022">
              <a:extLst>
                <a:ext uri="{FF2B5EF4-FFF2-40B4-BE49-F238E27FC236}">
                  <a16:creationId xmlns:a16="http://schemas.microsoft.com/office/drawing/2014/main" id="{6CF480A5-FA3C-D5EF-8AB4-CCCB773786F2}"/>
                </a:ext>
              </a:extLst>
            </p:cNvPr>
            <p:cNvSpPr/>
            <p:nvPr/>
          </p:nvSpPr>
          <p:spPr>
            <a:xfrm>
              <a:off x="10550822" y="3559839"/>
              <a:ext cx="74474" cy="76597"/>
            </a:xfrm>
            <a:custGeom>
              <a:avLst/>
              <a:gdLst>
                <a:gd name="csX0" fmla="*/ 66843 w 74474"/>
                <a:gd name="csY0" fmla="*/ 5575 h 76597"/>
                <a:gd name="csX1" fmla="*/ 66843 w 74474"/>
                <a:gd name="csY1" fmla="*/ 40036 h 76597"/>
                <a:gd name="csX2" fmla="*/ 49901 w 74474"/>
                <a:gd name="csY2" fmla="*/ 58476 h 76597"/>
                <a:gd name="csX3" fmla="*/ 41718 w 74474"/>
                <a:gd name="csY3" fmla="*/ 60090 h 76597"/>
                <a:gd name="csX4" fmla="*/ 9102 w 74474"/>
                <a:gd name="csY4" fmla="*/ 59629 h 76597"/>
                <a:gd name="csX5" fmla="*/ 14979 w 74474"/>
                <a:gd name="csY5" fmla="*/ 40036 h 76597"/>
                <a:gd name="csX6" fmla="*/ 40911 w 74474"/>
                <a:gd name="csY6" fmla="*/ 40036 h 76597"/>
                <a:gd name="csX7" fmla="*/ 49555 w 74474"/>
                <a:gd name="csY7" fmla="*/ 14219 h 76597"/>
                <a:gd name="csX8" fmla="*/ 49555 w 74474"/>
                <a:gd name="csY8" fmla="*/ 5575 h 76597"/>
                <a:gd name="csX9" fmla="*/ 58199 w 74474"/>
                <a:gd name="csY9" fmla="*/ 5575 h 76597"/>
                <a:gd name="csX10" fmla="*/ 66843 w 74474"/>
                <a:gd name="csY10" fmla="*/ 5575 h 765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474" h="76597">
                  <a:moveTo>
                    <a:pt x="66843" y="5575"/>
                  </a:moveTo>
                  <a:cubicBezTo>
                    <a:pt x="75833" y="11453"/>
                    <a:pt x="71107" y="29202"/>
                    <a:pt x="66843" y="40036"/>
                  </a:cubicBezTo>
                  <a:cubicBezTo>
                    <a:pt x="81019" y="46721"/>
                    <a:pt x="75487" y="52829"/>
                    <a:pt x="49901" y="58476"/>
                  </a:cubicBezTo>
                  <a:cubicBezTo>
                    <a:pt x="49094" y="66313"/>
                    <a:pt x="46328" y="66775"/>
                    <a:pt x="41718" y="60090"/>
                  </a:cubicBezTo>
                  <a:cubicBezTo>
                    <a:pt x="43677" y="83140"/>
                    <a:pt x="14634" y="81181"/>
                    <a:pt x="9102" y="59629"/>
                  </a:cubicBezTo>
                  <a:cubicBezTo>
                    <a:pt x="-7149" y="56978"/>
                    <a:pt x="573" y="40497"/>
                    <a:pt x="14979" y="40036"/>
                  </a:cubicBezTo>
                  <a:cubicBezTo>
                    <a:pt x="13827" y="26551"/>
                    <a:pt x="36647" y="27819"/>
                    <a:pt x="40911" y="40036"/>
                  </a:cubicBezTo>
                  <a:cubicBezTo>
                    <a:pt x="48287" y="40036"/>
                    <a:pt x="49670" y="21596"/>
                    <a:pt x="49555" y="14219"/>
                  </a:cubicBezTo>
                  <a:cubicBezTo>
                    <a:pt x="49555" y="11914"/>
                    <a:pt x="50016" y="7650"/>
                    <a:pt x="49555" y="5575"/>
                  </a:cubicBezTo>
                  <a:lnTo>
                    <a:pt x="58199" y="5575"/>
                  </a:lnTo>
                  <a:cubicBezTo>
                    <a:pt x="60619" y="-1916"/>
                    <a:pt x="63501" y="-1801"/>
                    <a:pt x="66843" y="5575"/>
                  </a:cubicBezTo>
                  <a:close/>
                </a:path>
              </a:pathLst>
            </a:custGeom>
            <a:solidFill>
              <a:srgbClr val="6AA934"/>
            </a:solidFill>
            <a:ln w="11479" cap="flat">
              <a:noFill/>
              <a:prstDash val="solid"/>
              <a:miter/>
            </a:ln>
          </p:spPr>
          <p:txBody>
            <a:bodyPr/>
            <a:lstStyle/>
            <a:p>
              <a:endParaRPr lang="en-US"/>
            </a:p>
          </p:txBody>
        </p:sp>
        <p:sp>
          <p:nvSpPr>
            <p:cNvPr id="2024" name="Freeform: Shape 2023">
              <a:extLst>
                <a:ext uri="{FF2B5EF4-FFF2-40B4-BE49-F238E27FC236}">
                  <a16:creationId xmlns:a16="http://schemas.microsoft.com/office/drawing/2014/main" id="{954C549D-20AB-1147-E8D7-40941624ADF9}"/>
                </a:ext>
              </a:extLst>
            </p:cNvPr>
            <p:cNvSpPr/>
            <p:nvPr/>
          </p:nvSpPr>
          <p:spPr>
            <a:xfrm>
              <a:off x="10514053" y="3495917"/>
              <a:ext cx="54283" cy="17798"/>
            </a:xfrm>
            <a:custGeom>
              <a:avLst/>
              <a:gdLst>
                <a:gd name="csX0" fmla="*/ 34576 w 54283"/>
                <a:gd name="csY0" fmla="*/ 576 h 17798"/>
                <a:gd name="csX1" fmla="*/ 53477 w 54283"/>
                <a:gd name="csY1" fmla="*/ 0 h 17798"/>
                <a:gd name="csX2" fmla="*/ 54284 w 54283"/>
                <a:gd name="csY2" fmla="*/ 9105 h 17798"/>
                <a:gd name="csX3" fmla="*/ 0 w 54283"/>
                <a:gd name="csY3" fmla="*/ 17749 h 17798"/>
                <a:gd name="csX4" fmla="*/ 34460 w 54283"/>
                <a:gd name="csY4" fmla="*/ 576 h 17798"/>
              </a:gdLst>
              <a:ahLst/>
              <a:cxnLst>
                <a:cxn ang="0">
                  <a:pos x="csX0" y="csY0"/>
                </a:cxn>
                <a:cxn ang="0">
                  <a:pos x="csX1" y="csY1"/>
                </a:cxn>
                <a:cxn ang="0">
                  <a:pos x="csX2" y="csY2"/>
                </a:cxn>
                <a:cxn ang="0">
                  <a:pos x="csX3" y="csY3"/>
                </a:cxn>
                <a:cxn ang="0">
                  <a:pos x="csX4" y="csY4"/>
                </a:cxn>
              </a:cxnLst>
              <a:rect l="l" t="t" r="r" b="b"/>
              <a:pathLst>
                <a:path w="54283" h="17798">
                  <a:moveTo>
                    <a:pt x="34576" y="576"/>
                  </a:moveTo>
                  <a:lnTo>
                    <a:pt x="53477" y="0"/>
                  </a:lnTo>
                  <a:lnTo>
                    <a:pt x="54284" y="9105"/>
                  </a:lnTo>
                  <a:cubicBezTo>
                    <a:pt x="41260" y="13830"/>
                    <a:pt x="16251" y="18325"/>
                    <a:pt x="0" y="17749"/>
                  </a:cubicBezTo>
                  <a:cubicBezTo>
                    <a:pt x="7030" y="10603"/>
                    <a:pt x="24549" y="807"/>
                    <a:pt x="34460" y="576"/>
                  </a:cubicBezTo>
                  <a:close/>
                </a:path>
              </a:pathLst>
            </a:custGeom>
            <a:solidFill>
              <a:srgbClr val="168B3F"/>
            </a:solidFill>
            <a:ln w="11479" cap="flat">
              <a:noFill/>
              <a:prstDash val="solid"/>
              <a:miter/>
            </a:ln>
          </p:spPr>
          <p:txBody>
            <a:bodyPr/>
            <a:lstStyle/>
            <a:p>
              <a:endParaRPr lang="en-US"/>
            </a:p>
          </p:txBody>
        </p:sp>
        <p:sp>
          <p:nvSpPr>
            <p:cNvPr id="2025" name="Freeform: Shape 2024">
              <a:extLst>
                <a:ext uri="{FF2B5EF4-FFF2-40B4-BE49-F238E27FC236}">
                  <a16:creationId xmlns:a16="http://schemas.microsoft.com/office/drawing/2014/main" id="{95E4A3C2-F1A6-97DD-F882-85056B0B92DB}"/>
                </a:ext>
              </a:extLst>
            </p:cNvPr>
            <p:cNvSpPr/>
            <p:nvPr/>
          </p:nvSpPr>
          <p:spPr>
            <a:xfrm>
              <a:off x="10609021" y="3528127"/>
              <a:ext cx="25931" cy="38259"/>
            </a:xfrm>
            <a:custGeom>
              <a:avLst/>
              <a:gdLst>
                <a:gd name="csX0" fmla="*/ 24203 w 25931"/>
                <a:gd name="csY0" fmla="*/ 867 h 38259"/>
                <a:gd name="csX1" fmla="*/ 25932 w 25931"/>
                <a:gd name="csY1" fmla="*/ 20114 h 38259"/>
                <a:gd name="csX2" fmla="*/ 8644 w 25931"/>
                <a:gd name="csY2" fmla="*/ 37286 h 38259"/>
                <a:gd name="csX3" fmla="*/ 0 w 25931"/>
                <a:gd name="csY3" fmla="*/ 37286 h 38259"/>
                <a:gd name="csX4" fmla="*/ 5763 w 25931"/>
                <a:gd name="csY4" fmla="*/ 5823 h 38259"/>
                <a:gd name="csX5" fmla="*/ 24203 w 25931"/>
                <a:gd name="csY5" fmla="*/ 867 h 38259"/>
              </a:gdLst>
              <a:ahLst/>
              <a:cxnLst>
                <a:cxn ang="0">
                  <a:pos x="csX0" y="csY0"/>
                </a:cxn>
                <a:cxn ang="0">
                  <a:pos x="csX1" y="csY1"/>
                </a:cxn>
                <a:cxn ang="0">
                  <a:pos x="csX2" y="csY2"/>
                </a:cxn>
                <a:cxn ang="0">
                  <a:pos x="csX3" y="csY3"/>
                </a:cxn>
                <a:cxn ang="0">
                  <a:pos x="csX4" y="csY4"/>
                </a:cxn>
                <a:cxn ang="0">
                  <a:pos x="csX5" y="csY5"/>
                </a:cxn>
              </a:cxnLst>
              <a:rect l="l" t="t" r="r" b="b"/>
              <a:pathLst>
                <a:path w="25931" h="38259">
                  <a:moveTo>
                    <a:pt x="24203" y="867"/>
                  </a:moveTo>
                  <a:cubicBezTo>
                    <a:pt x="25125" y="5592"/>
                    <a:pt x="25586" y="15158"/>
                    <a:pt x="25932" y="20114"/>
                  </a:cubicBezTo>
                  <a:cubicBezTo>
                    <a:pt x="21898" y="34981"/>
                    <a:pt x="16135" y="40744"/>
                    <a:pt x="8644" y="37286"/>
                  </a:cubicBezTo>
                  <a:lnTo>
                    <a:pt x="0" y="37286"/>
                  </a:lnTo>
                  <a:lnTo>
                    <a:pt x="5763" y="5823"/>
                  </a:lnTo>
                  <a:cubicBezTo>
                    <a:pt x="7030" y="-862"/>
                    <a:pt x="14868" y="-632"/>
                    <a:pt x="24203" y="867"/>
                  </a:cubicBezTo>
                  <a:close/>
                </a:path>
              </a:pathLst>
            </a:custGeom>
            <a:solidFill>
              <a:srgbClr val="329C36"/>
            </a:solidFill>
            <a:ln w="11479" cap="flat">
              <a:noFill/>
              <a:prstDash val="solid"/>
              <a:miter/>
            </a:ln>
          </p:spPr>
          <p:txBody>
            <a:bodyPr/>
            <a:lstStyle/>
            <a:p>
              <a:endParaRPr lang="en-US"/>
            </a:p>
          </p:txBody>
        </p:sp>
        <p:sp>
          <p:nvSpPr>
            <p:cNvPr id="2026" name="Freeform: Shape 2025">
              <a:extLst>
                <a:ext uri="{FF2B5EF4-FFF2-40B4-BE49-F238E27FC236}">
                  <a16:creationId xmlns:a16="http://schemas.microsoft.com/office/drawing/2014/main" id="{4DFCE255-8EFD-CB05-4CE8-A28B0DD13009}"/>
                </a:ext>
              </a:extLst>
            </p:cNvPr>
            <p:cNvSpPr/>
            <p:nvPr/>
          </p:nvSpPr>
          <p:spPr>
            <a:xfrm>
              <a:off x="10620902" y="3547492"/>
              <a:ext cx="40327" cy="57629"/>
            </a:xfrm>
            <a:custGeom>
              <a:avLst/>
              <a:gdLst>
                <a:gd name="csX0" fmla="*/ 31338 w 40327"/>
                <a:gd name="csY0" fmla="*/ 17922 h 57629"/>
                <a:gd name="csX1" fmla="*/ 40328 w 40327"/>
                <a:gd name="csY1" fmla="*/ 27949 h 57629"/>
                <a:gd name="csX2" fmla="*/ 31684 w 40327"/>
                <a:gd name="csY2" fmla="*/ 48234 h 57629"/>
                <a:gd name="csX3" fmla="*/ 14165 w 40327"/>
                <a:gd name="csY3" fmla="*/ 51806 h 57629"/>
                <a:gd name="csX4" fmla="*/ 5522 w 40327"/>
                <a:gd name="csY4" fmla="*/ 52383 h 57629"/>
                <a:gd name="csX5" fmla="*/ 14165 w 40327"/>
                <a:gd name="csY5" fmla="*/ 750 h 57629"/>
                <a:gd name="csX6" fmla="*/ 22809 w 40327"/>
                <a:gd name="csY6" fmla="*/ 750 h 57629"/>
                <a:gd name="csX7" fmla="*/ 31453 w 40327"/>
                <a:gd name="csY7" fmla="*/ 17922 h 576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0327" h="57629">
                  <a:moveTo>
                    <a:pt x="31338" y="17922"/>
                  </a:moveTo>
                  <a:lnTo>
                    <a:pt x="40328" y="27949"/>
                  </a:lnTo>
                  <a:lnTo>
                    <a:pt x="31684" y="48234"/>
                  </a:lnTo>
                  <a:cubicBezTo>
                    <a:pt x="29955" y="52152"/>
                    <a:pt x="16701" y="51691"/>
                    <a:pt x="14165" y="51806"/>
                  </a:cubicBezTo>
                  <a:cubicBezTo>
                    <a:pt x="12206" y="59413"/>
                    <a:pt x="9325" y="59528"/>
                    <a:pt x="5522" y="52383"/>
                  </a:cubicBezTo>
                  <a:cubicBezTo>
                    <a:pt x="-7271" y="39474"/>
                    <a:pt x="4945" y="15617"/>
                    <a:pt x="14165" y="750"/>
                  </a:cubicBezTo>
                  <a:cubicBezTo>
                    <a:pt x="15664" y="-749"/>
                    <a:pt x="19467" y="404"/>
                    <a:pt x="22809" y="750"/>
                  </a:cubicBezTo>
                  <a:cubicBezTo>
                    <a:pt x="25230" y="40973"/>
                    <a:pt x="28111" y="46620"/>
                    <a:pt x="31453" y="17922"/>
                  </a:cubicBezTo>
                  <a:close/>
                </a:path>
              </a:pathLst>
            </a:custGeom>
            <a:solidFill>
              <a:srgbClr val="DCBD09"/>
            </a:solidFill>
            <a:ln w="11479" cap="flat">
              <a:noFill/>
              <a:prstDash val="solid"/>
              <a:miter/>
            </a:ln>
          </p:spPr>
          <p:txBody>
            <a:bodyPr/>
            <a:lstStyle/>
            <a:p>
              <a:endParaRPr lang="en-US"/>
            </a:p>
          </p:txBody>
        </p:sp>
        <p:sp>
          <p:nvSpPr>
            <p:cNvPr id="2027" name="Freeform: Shape 2026">
              <a:extLst>
                <a:ext uri="{FF2B5EF4-FFF2-40B4-BE49-F238E27FC236}">
                  <a16:creationId xmlns:a16="http://schemas.microsoft.com/office/drawing/2014/main" id="{1FFC501A-4CDA-AD56-C078-F934109A1095}"/>
                </a:ext>
              </a:extLst>
            </p:cNvPr>
            <p:cNvSpPr/>
            <p:nvPr/>
          </p:nvSpPr>
          <p:spPr>
            <a:xfrm>
              <a:off x="10600838" y="3594184"/>
              <a:ext cx="77334" cy="55271"/>
            </a:xfrm>
            <a:custGeom>
              <a:avLst/>
              <a:gdLst>
                <a:gd name="csX0" fmla="*/ 25471 w 77334"/>
                <a:gd name="csY0" fmla="*/ 5691 h 55271"/>
                <a:gd name="csX1" fmla="*/ 34115 w 77334"/>
                <a:gd name="csY1" fmla="*/ 5114 h 55271"/>
                <a:gd name="csX2" fmla="*/ 60047 w 77334"/>
                <a:gd name="csY2" fmla="*/ 22863 h 55271"/>
                <a:gd name="csX3" fmla="*/ 77334 w 77334"/>
                <a:gd name="csY3" fmla="*/ 31507 h 55271"/>
                <a:gd name="csX4" fmla="*/ 77334 w 77334"/>
                <a:gd name="csY4" fmla="*/ 48680 h 55271"/>
                <a:gd name="csX5" fmla="*/ 0 w 77334"/>
                <a:gd name="csY5" fmla="*/ 24016 h 55271"/>
                <a:gd name="csX6" fmla="*/ 16942 w 77334"/>
                <a:gd name="csY6" fmla="*/ 5575 h 55271"/>
                <a:gd name="csX7" fmla="*/ 25586 w 77334"/>
                <a:gd name="csY7" fmla="*/ 5575 h 552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7334" h="55271">
                  <a:moveTo>
                    <a:pt x="25471" y="5691"/>
                  </a:moveTo>
                  <a:lnTo>
                    <a:pt x="34115" y="5114"/>
                  </a:lnTo>
                  <a:lnTo>
                    <a:pt x="60047" y="22863"/>
                  </a:lnTo>
                  <a:cubicBezTo>
                    <a:pt x="64080" y="25860"/>
                    <a:pt x="72263" y="31507"/>
                    <a:pt x="77334" y="31507"/>
                  </a:cubicBezTo>
                  <a:lnTo>
                    <a:pt x="77334" y="48680"/>
                  </a:lnTo>
                  <a:cubicBezTo>
                    <a:pt x="59240" y="68042"/>
                    <a:pt x="16712" y="40151"/>
                    <a:pt x="0" y="24016"/>
                  </a:cubicBezTo>
                  <a:lnTo>
                    <a:pt x="16942" y="5575"/>
                  </a:lnTo>
                  <a:cubicBezTo>
                    <a:pt x="19362" y="-1916"/>
                    <a:pt x="22244" y="-1801"/>
                    <a:pt x="25586" y="5575"/>
                  </a:cubicBezTo>
                  <a:close/>
                </a:path>
              </a:pathLst>
            </a:custGeom>
            <a:solidFill>
              <a:srgbClr val="377A22"/>
            </a:solidFill>
            <a:ln w="11479" cap="flat">
              <a:noFill/>
              <a:prstDash val="solid"/>
              <a:miter/>
            </a:ln>
          </p:spPr>
          <p:txBody>
            <a:bodyPr/>
            <a:lstStyle/>
            <a:p>
              <a:endParaRPr lang="en-US"/>
            </a:p>
          </p:txBody>
        </p:sp>
        <p:sp>
          <p:nvSpPr>
            <p:cNvPr id="2028" name="Freeform: Shape 2027">
              <a:extLst>
                <a:ext uri="{FF2B5EF4-FFF2-40B4-BE49-F238E27FC236}">
                  <a16:creationId xmlns:a16="http://schemas.microsoft.com/office/drawing/2014/main" id="{25606F49-7974-1619-3167-3D8D92C08B79}"/>
                </a:ext>
              </a:extLst>
            </p:cNvPr>
            <p:cNvSpPr/>
            <p:nvPr/>
          </p:nvSpPr>
          <p:spPr>
            <a:xfrm>
              <a:off x="10643596" y="3537753"/>
              <a:ext cx="8643" cy="47138"/>
            </a:xfrm>
            <a:custGeom>
              <a:avLst/>
              <a:gdLst>
                <a:gd name="csX0" fmla="*/ 8644 w 8643"/>
                <a:gd name="csY0" fmla="*/ 27661 h 47138"/>
                <a:gd name="csX1" fmla="*/ 2766 w 8643"/>
                <a:gd name="csY1" fmla="*/ 47138 h 47138"/>
                <a:gd name="csX2" fmla="*/ 0 w 8643"/>
                <a:gd name="csY2" fmla="*/ 10488 h 47138"/>
                <a:gd name="csX3" fmla="*/ 7146 w 8643"/>
                <a:gd name="csY3" fmla="*/ 0 h 47138"/>
                <a:gd name="csX4" fmla="*/ 8644 w 8643"/>
                <a:gd name="csY4" fmla="*/ 27661 h 47138"/>
              </a:gdLst>
              <a:ahLst/>
              <a:cxnLst>
                <a:cxn ang="0">
                  <a:pos x="csX0" y="csY0"/>
                </a:cxn>
                <a:cxn ang="0">
                  <a:pos x="csX1" y="csY1"/>
                </a:cxn>
                <a:cxn ang="0">
                  <a:pos x="csX2" y="csY2"/>
                </a:cxn>
                <a:cxn ang="0">
                  <a:pos x="csX3" y="csY3"/>
                </a:cxn>
                <a:cxn ang="0">
                  <a:pos x="csX4" y="csY4"/>
                </a:cxn>
              </a:cxnLst>
              <a:rect l="l" t="t" r="r" b="b"/>
              <a:pathLst>
                <a:path w="8643" h="47138">
                  <a:moveTo>
                    <a:pt x="8644" y="27661"/>
                  </a:moveTo>
                  <a:lnTo>
                    <a:pt x="2766" y="47138"/>
                  </a:lnTo>
                  <a:lnTo>
                    <a:pt x="0" y="10488"/>
                  </a:lnTo>
                  <a:lnTo>
                    <a:pt x="7146" y="0"/>
                  </a:lnTo>
                  <a:lnTo>
                    <a:pt x="8644" y="27661"/>
                  </a:lnTo>
                  <a:close/>
                </a:path>
              </a:pathLst>
            </a:custGeom>
            <a:solidFill>
              <a:srgbClr val="DDD51C"/>
            </a:solidFill>
            <a:ln w="11479" cap="flat">
              <a:noFill/>
              <a:prstDash val="solid"/>
              <a:miter/>
            </a:ln>
          </p:spPr>
          <p:txBody>
            <a:bodyPr/>
            <a:lstStyle/>
            <a:p>
              <a:endParaRPr lang="en-US"/>
            </a:p>
          </p:txBody>
        </p:sp>
        <p:sp>
          <p:nvSpPr>
            <p:cNvPr id="2029" name="Freeform: Shape 2028">
              <a:extLst>
                <a:ext uri="{FF2B5EF4-FFF2-40B4-BE49-F238E27FC236}">
                  <a16:creationId xmlns:a16="http://schemas.microsoft.com/office/drawing/2014/main" id="{6A815113-5BCB-1515-B447-1D0107FCC4E0}"/>
                </a:ext>
              </a:extLst>
            </p:cNvPr>
            <p:cNvSpPr/>
            <p:nvPr/>
          </p:nvSpPr>
          <p:spPr>
            <a:xfrm>
              <a:off x="10581475" y="3617262"/>
              <a:ext cx="113870" cy="98816"/>
            </a:xfrm>
            <a:custGeom>
              <a:avLst/>
              <a:gdLst>
                <a:gd name="csX0" fmla="*/ 96582 w 113870"/>
                <a:gd name="csY0" fmla="*/ 25717 h 98816"/>
                <a:gd name="csX1" fmla="*/ 113870 w 113870"/>
                <a:gd name="csY1" fmla="*/ 34361 h 98816"/>
                <a:gd name="csX2" fmla="*/ 90704 w 113870"/>
                <a:gd name="csY2" fmla="*/ 45425 h 98816"/>
                <a:gd name="csX3" fmla="*/ 105226 w 113870"/>
                <a:gd name="csY3" fmla="*/ 84611 h 98816"/>
                <a:gd name="csX4" fmla="*/ 87823 w 113870"/>
                <a:gd name="csY4" fmla="*/ 85072 h 98816"/>
                <a:gd name="csX5" fmla="*/ 54285 w 113870"/>
                <a:gd name="csY5" fmla="*/ 60408 h 98816"/>
                <a:gd name="csX6" fmla="*/ 27546 w 113870"/>
                <a:gd name="csY6" fmla="*/ 33439 h 98816"/>
                <a:gd name="csX7" fmla="*/ 11065 w 113870"/>
                <a:gd name="csY7" fmla="*/ 2782 h 98816"/>
                <a:gd name="csX8" fmla="*/ 19248 w 113870"/>
                <a:gd name="csY8" fmla="*/ 1168 h 98816"/>
                <a:gd name="csX9" fmla="*/ 96582 w 113870"/>
                <a:gd name="csY9" fmla="*/ 25832 h 98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3870" h="98816">
                  <a:moveTo>
                    <a:pt x="96582" y="25717"/>
                  </a:moveTo>
                  <a:lnTo>
                    <a:pt x="113870" y="34361"/>
                  </a:lnTo>
                  <a:cubicBezTo>
                    <a:pt x="107070" y="34937"/>
                    <a:pt x="92664" y="41737"/>
                    <a:pt x="90704" y="45425"/>
                  </a:cubicBezTo>
                  <a:lnTo>
                    <a:pt x="105226" y="84611"/>
                  </a:lnTo>
                  <a:cubicBezTo>
                    <a:pt x="103613" y="104895"/>
                    <a:pt x="97389" y="102014"/>
                    <a:pt x="87823" y="85072"/>
                  </a:cubicBezTo>
                  <a:cubicBezTo>
                    <a:pt x="74223" y="95675"/>
                    <a:pt x="56359" y="74699"/>
                    <a:pt x="54285" y="60408"/>
                  </a:cubicBezTo>
                  <a:cubicBezTo>
                    <a:pt x="43336" y="54530"/>
                    <a:pt x="29736" y="44734"/>
                    <a:pt x="27546" y="33439"/>
                  </a:cubicBezTo>
                  <a:cubicBezTo>
                    <a:pt x="2882" y="28022"/>
                    <a:pt x="-11064" y="22029"/>
                    <a:pt x="11065" y="2782"/>
                  </a:cubicBezTo>
                  <a:lnTo>
                    <a:pt x="19248" y="1168"/>
                  </a:lnTo>
                  <a:cubicBezTo>
                    <a:pt x="46793" y="-4364"/>
                    <a:pt x="71688" y="10734"/>
                    <a:pt x="96582" y="25832"/>
                  </a:cubicBezTo>
                  <a:close/>
                </a:path>
              </a:pathLst>
            </a:custGeom>
            <a:solidFill>
              <a:srgbClr val="35A84A"/>
            </a:solidFill>
            <a:ln w="11479" cap="flat">
              <a:noFill/>
              <a:prstDash val="solid"/>
              <a:miter/>
            </a:ln>
          </p:spPr>
          <p:txBody>
            <a:bodyPr/>
            <a:lstStyle/>
            <a:p>
              <a:endParaRPr lang="en-US"/>
            </a:p>
          </p:txBody>
        </p:sp>
        <p:sp>
          <p:nvSpPr>
            <p:cNvPr id="2030" name="Freeform: Shape 2029">
              <a:extLst>
                <a:ext uri="{FF2B5EF4-FFF2-40B4-BE49-F238E27FC236}">
                  <a16:creationId xmlns:a16="http://schemas.microsoft.com/office/drawing/2014/main" id="{451B4D93-62A1-53FA-7DF1-D9A2CC45B079}"/>
                </a:ext>
              </a:extLst>
            </p:cNvPr>
            <p:cNvSpPr/>
            <p:nvPr/>
          </p:nvSpPr>
          <p:spPr>
            <a:xfrm>
              <a:off x="9961993" y="3938789"/>
              <a:ext cx="96399" cy="129932"/>
            </a:xfrm>
            <a:custGeom>
              <a:avLst/>
              <a:gdLst>
                <a:gd name="csX0" fmla="*/ 42182 w 96399"/>
                <a:gd name="csY0" fmla="*/ 13413 h 129932"/>
                <a:gd name="csX1" fmla="*/ 41721 w 96399"/>
                <a:gd name="csY1" fmla="*/ 24362 h 129932"/>
                <a:gd name="csX2" fmla="*/ 69958 w 96399"/>
                <a:gd name="csY2" fmla="*/ 24016 h 129932"/>
                <a:gd name="csX3" fmla="*/ 85978 w 96399"/>
                <a:gd name="csY3" fmla="*/ 64930 h 129932"/>
                <a:gd name="csX4" fmla="*/ 34806 w 96399"/>
                <a:gd name="csY4" fmla="*/ 101811 h 129932"/>
                <a:gd name="csX5" fmla="*/ 7722 w 96399"/>
                <a:gd name="csY5" fmla="*/ 129933 h 129932"/>
                <a:gd name="csX6" fmla="*/ 0 w 96399"/>
                <a:gd name="csY6" fmla="*/ 5575 h 129932"/>
                <a:gd name="csX7" fmla="*/ 8644 w 96399"/>
                <a:gd name="csY7" fmla="*/ 5575 h 129932"/>
                <a:gd name="csX8" fmla="*/ 42298 w 96399"/>
                <a:gd name="csY8" fmla="*/ 13413 h 129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6399" h="129932">
                  <a:moveTo>
                    <a:pt x="42182" y="13413"/>
                  </a:moveTo>
                  <a:cubicBezTo>
                    <a:pt x="59125" y="12606"/>
                    <a:pt x="58664" y="19636"/>
                    <a:pt x="41721" y="24362"/>
                  </a:cubicBezTo>
                  <a:cubicBezTo>
                    <a:pt x="43450" y="35426"/>
                    <a:pt x="52901" y="35311"/>
                    <a:pt x="69958" y="24016"/>
                  </a:cubicBezTo>
                  <a:cubicBezTo>
                    <a:pt x="91971" y="-6757"/>
                    <a:pt x="107761" y="56056"/>
                    <a:pt x="85978" y="64930"/>
                  </a:cubicBezTo>
                  <a:cubicBezTo>
                    <a:pt x="69497" y="81066"/>
                    <a:pt x="52440" y="93398"/>
                    <a:pt x="34806" y="101811"/>
                  </a:cubicBezTo>
                  <a:cubicBezTo>
                    <a:pt x="31233" y="111262"/>
                    <a:pt x="16251" y="125784"/>
                    <a:pt x="7722" y="129933"/>
                  </a:cubicBezTo>
                  <a:lnTo>
                    <a:pt x="0" y="5575"/>
                  </a:lnTo>
                  <a:cubicBezTo>
                    <a:pt x="2420" y="-1916"/>
                    <a:pt x="5302" y="-1801"/>
                    <a:pt x="8644" y="5575"/>
                  </a:cubicBezTo>
                  <a:cubicBezTo>
                    <a:pt x="19593" y="-994"/>
                    <a:pt x="33193" y="5114"/>
                    <a:pt x="42298" y="13413"/>
                  </a:cubicBezTo>
                  <a:close/>
                </a:path>
              </a:pathLst>
            </a:custGeom>
            <a:solidFill>
              <a:srgbClr val="37A745"/>
            </a:solidFill>
            <a:ln w="11479" cap="flat">
              <a:noFill/>
              <a:prstDash val="solid"/>
              <a:miter/>
            </a:ln>
          </p:spPr>
          <p:txBody>
            <a:bodyPr/>
            <a:lstStyle/>
            <a:p>
              <a:endParaRPr lang="en-US"/>
            </a:p>
          </p:txBody>
        </p:sp>
        <p:sp>
          <p:nvSpPr>
            <p:cNvPr id="2031" name="Freeform: Shape 2030">
              <a:extLst>
                <a:ext uri="{FF2B5EF4-FFF2-40B4-BE49-F238E27FC236}">
                  <a16:creationId xmlns:a16="http://schemas.microsoft.com/office/drawing/2014/main" id="{C0A783E6-777B-75E3-2C41-1A032BAA2DD0}"/>
                </a:ext>
              </a:extLst>
            </p:cNvPr>
            <p:cNvSpPr/>
            <p:nvPr/>
          </p:nvSpPr>
          <p:spPr>
            <a:xfrm>
              <a:off x="9908066" y="3883429"/>
              <a:ext cx="62405" cy="155673"/>
            </a:xfrm>
            <a:custGeom>
              <a:avLst/>
              <a:gdLst>
                <a:gd name="csX0" fmla="*/ 53927 w 62405"/>
                <a:gd name="csY0" fmla="*/ 26475 h 155673"/>
                <a:gd name="csX1" fmla="*/ 45283 w 62405"/>
                <a:gd name="csY1" fmla="*/ 60936 h 155673"/>
                <a:gd name="csX2" fmla="*/ 45283 w 62405"/>
                <a:gd name="csY2" fmla="*/ 69580 h 155673"/>
                <a:gd name="csX3" fmla="*/ 27996 w 62405"/>
                <a:gd name="csY3" fmla="*/ 155673 h 155673"/>
                <a:gd name="csX4" fmla="*/ 52890 w 62405"/>
                <a:gd name="csY4" fmla="*/ 82 h 155673"/>
                <a:gd name="csX5" fmla="*/ 53927 w 62405"/>
                <a:gd name="csY5" fmla="*/ 26475 h 155673"/>
              </a:gdLst>
              <a:ahLst/>
              <a:cxnLst>
                <a:cxn ang="0">
                  <a:pos x="csX0" y="csY0"/>
                </a:cxn>
                <a:cxn ang="0">
                  <a:pos x="csX1" y="csY1"/>
                </a:cxn>
                <a:cxn ang="0">
                  <a:pos x="csX2" y="csY2"/>
                </a:cxn>
                <a:cxn ang="0">
                  <a:pos x="csX3" y="csY3"/>
                </a:cxn>
                <a:cxn ang="0">
                  <a:pos x="csX4" y="csY4"/>
                </a:cxn>
                <a:cxn ang="0">
                  <a:pos x="csX5" y="csY5"/>
                </a:cxn>
              </a:cxnLst>
              <a:rect l="l" t="t" r="r" b="b"/>
              <a:pathLst>
                <a:path w="62405" h="155673">
                  <a:moveTo>
                    <a:pt x="53927" y="26475"/>
                  </a:moveTo>
                  <a:cubicBezTo>
                    <a:pt x="59229" y="37078"/>
                    <a:pt x="57039" y="56441"/>
                    <a:pt x="45283" y="60936"/>
                  </a:cubicBezTo>
                  <a:lnTo>
                    <a:pt x="45283" y="69580"/>
                  </a:lnTo>
                  <a:cubicBezTo>
                    <a:pt x="23385" y="89518"/>
                    <a:pt x="27304" y="125247"/>
                    <a:pt x="27996" y="155673"/>
                  </a:cubicBezTo>
                  <a:cubicBezTo>
                    <a:pt x="-32282" y="136887"/>
                    <a:pt x="18430" y="10225"/>
                    <a:pt x="52890" y="82"/>
                  </a:cubicBezTo>
                  <a:cubicBezTo>
                    <a:pt x="65222" y="-955"/>
                    <a:pt x="65568" y="7804"/>
                    <a:pt x="53927" y="26475"/>
                  </a:cubicBezTo>
                  <a:close/>
                </a:path>
              </a:pathLst>
            </a:custGeom>
            <a:solidFill>
              <a:srgbClr val="CAC51B"/>
            </a:solidFill>
            <a:ln w="11479" cap="flat">
              <a:noFill/>
              <a:prstDash val="solid"/>
              <a:miter/>
            </a:ln>
          </p:spPr>
          <p:txBody>
            <a:bodyPr/>
            <a:lstStyle/>
            <a:p>
              <a:endParaRPr lang="en-US"/>
            </a:p>
          </p:txBody>
        </p:sp>
        <p:sp>
          <p:nvSpPr>
            <p:cNvPr id="2032" name="Freeform: Shape 2031">
              <a:extLst>
                <a:ext uri="{FF2B5EF4-FFF2-40B4-BE49-F238E27FC236}">
                  <a16:creationId xmlns:a16="http://schemas.microsoft.com/office/drawing/2014/main" id="{9C32791D-9AAD-18E2-97CD-D236AD9FD0F3}"/>
                </a:ext>
              </a:extLst>
            </p:cNvPr>
            <p:cNvSpPr/>
            <p:nvPr/>
          </p:nvSpPr>
          <p:spPr>
            <a:xfrm>
              <a:off x="9996800" y="4003835"/>
              <a:ext cx="57663" cy="71592"/>
            </a:xfrm>
            <a:custGeom>
              <a:avLst/>
              <a:gdLst>
                <a:gd name="csX0" fmla="*/ 32155 w 57663"/>
                <a:gd name="csY0" fmla="*/ 26393 h 71592"/>
                <a:gd name="csX1" fmla="*/ 16942 w 57663"/>
                <a:gd name="csY1" fmla="*/ 61084 h 71592"/>
                <a:gd name="csX2" fmla="*/ 8183 w 57663"/>
                <a:gd name="csY2" fmla="*/ 69728 h 71592"/>
                <a:gd name="csX3" fmla="*/ 0 w 57663"/>
                <a:gd name="csY3" fmla="*/ 36881 h 71592"/>
                <a:gd name="csX4" fmla="*/ 51172 w 57663"/>
                <a:gd name="csY4" fmla="*/ 0 h 71592"/>
                <a:gd name="csX5" fmla="*/ 32155 w 57663"/>
                <a:gd name="csY5" fmla="*/ 26508 h 71592"/>
              </a:gdLst>
              <a:ahLst/>
              <a:cxnLst>
                <a:cxn ang="0">
                  <a:pos x="csX0" y="csY0"/>
                </a:cxn>
                <a:cxn ang="0">
                  <a:pos x="csX1" y="csY1"/>
                </a:cxn>
                <a:cxn ang="0">
                  <a:pos x="csX2" y="csY2"/>
                </a:cxn>
                <a:cxn ang="0">
                  <a:pos x="csX3" y="csY3"/>
                </a:cxn>
                <a:cxn ang="0">
                  <a:pos x="csX4" y="csY4"/>
                </a:cxn>
                <a:cxn ang="0">
                  <a:pos x="csX5" y="csY5"/>
                </a:cxn>
              </a:cxnLst>
              <a:rect l="l" t="t" r="r" b="b"/>
              <a:pathLst>
                <a:path w="57663" h="71592">
                  <a:moveTo>
                    <a:pt x="32155" y="26393"/>
                  </a:moveTo>
                  <a:cubicBezTo>
                    <a:pt x="36766" y="39071"/>
                    <a:pt x="31233" y="57972"/>
                    <a:pt x="16942" y="61084"/>
                  </a:cubicBezTo>
                  <a:cubicBezTo>
                    <a:pt x="18786" y="70304"/>
                    <a:pt x="16827" y="74223"/>
                    <a:pt x="8183" y="69728"/>
                  </a:cubicBezTo>
                  <a:lnTo>
                    <a:pt x="0" y="36881"/>
                  </a:lnTo>
                  <a:cubicBezTo>
                    <a:pt x="7952" y="15559"/>
                    <a:pt x="27200" y="7146"/>
                    <a:pt x="51172" y="0"/>
                  </a:cubicBezTo>
                  <a:cubicBezTo>
                    <a:pt x="68229" y="10488"/>
                    <a:pt x="48060" y="35498"/>
                    <a:pt x="32155" y="26508"/>
                  </a:cubicBezTo>
                  <a:close/>
                </a:path>
              </a:pathLst>
            </a:custGeom>
            <a:solidFill>
              <a:srgbClr val="5B9928"/>
            </a:solidFill>
            <a:ln w="11479" cap="flat">
              <a:noFill/>
              <a:prstDash val="solid"/>
              <a:miter/>
            </a:ln>
          </p:spPr>
          <p:txBody>
            <a:bodyPr/>
            <a:lstStyle/>
            <a:p>
              <a:endParaRPr lang="en-US"/>
            </a:p>
          </p:txBody>
        </p:sp>
        <p:sp>
          <p:nvSpPr>
            <p:cNvPr id="2033" name="Freeform: Shape 2032">
              <a:extLst>
                <a:ext uri="{FF2B5EF4-FFF2-40B4-BE49-F238E27FC236}">
                  <a16:creationId xmlns:a16="http://schemas.microsoft.com/office/drawing/2014/main" id="{65BB3F7C-5949-F75E-AA15-B106269FF1D4}"/>
                </a:ext>
              </a:extLst>
            </p:cNvPr>
            <p:cNvSpPr/>
            <p:nvPr/>
          </p:nvSpPr>
          <p:spPr>
            <a:xfrm>
              <a:off x="9953349" y="3878263"/>
              <a:ext cx="65919" cy="66216"/>
            </a:xfrm>
            <a:custGeom>
              <a:avLst/>
              <a:gdLst>
                <a:gd name="csX0" fmla="*/ 53131 w 65919"/>
                <a:gd name="csY0" fmla="*/ 21384 h 66216"/>
                <a:gd name="csX1" fmla="*/ 55206 w 65919"/>
                <a:gd name="csY1" fmla="*/ 31065 h 66216"/>
                <a:gd name="csX2" fmla="*/ 45409 w 65919"/>
                <a:gd name="csY2" fmla="*/ 32217 h 66216"/>
                <a:gd name="csX3" fmla="*/ 17288 w 65919"/>
                <a:gd name="csY3" fmla="*/ 57573 h 66216"/>
                <a:gd name="csX4" fmla="*/ 17288 w 65919"/>
                <a:gd name="csY4" fmla="*/ 66217 h 66216"/>
                <a:gd name="csX5" fmla="*/ 0 w 65919"/>
                <a:gd name="csY5" fmla="*/ 66217 h 66216"/>
                <a:gd name="csX6" fmla="*/ 8644 w 65919"/>
                <a:gd name="csY6" fmla="*/ 31756 h 66216"/>
                <a:gd name="csX7" fmla="*/ 25932 w 65919"/>
                <a:gd name="csY7" fmla="*/ 14584 h 66216"/>
                <a:gd name="csX8" fmla="*/ 53131 w 65919"/>
                <a:gd name="csY8" fmla="*/ 21614 h 662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5919" h="66216">
                  <a:moveTo>
                    <a:pt x="53131" y="21384"/>
                  </a:moveTo>
                  <a:cubicBezTo>
                    <a:pt x="69036" y="16313"/>
                    <a:pt x="70535" y="22767"/>
                    <a:pt x="55206" y="31065"/>
                  </a:cubicBezTo>
                  <a:cubicBezTo>
                    <a:pt x="58894" y="46624"/>
                    <a:pt x="53708" y="46048"/>
                    <a:pt x="45409" y="32217"/>
                  </a:cubicBezTo>
                  <a:cubicBezTo>
                    <a:pt x="36420" y="42360"/>
                    <a:pt x="27084" y="50773"/>
                    <a:pt x="17288" y="57573"/>
                  </a:cubicBezTo>
                  <a:cubicBezTo>
                    <a:pt x="24779" y="59993"/>
                    <a:pt x="24664" y="62875"/>
                    <a:pt x="17288" y="66217"/>
                  </a:cubicBezTo>
                  <a:lnTo>
                    <a:pt x="0" y="66217"/>
                  </a:lnTo>
                  <a:cubicBezTo>
                    <a:pt x="0" y="57227"/>
                    <a:pt x="2190" y="38095"/>
                    <a:pt x="8644" y="31756"/>
                  </a:cubicBezTo>
                  <a:cubicBezTo>
                    <a:pt x="11295" y="11933"/>
                    <a:pt x="17057" y="6170"/>
                    <a:pt x="25932" y="14584"/>
                  </a:cubicBezTo>
                  <a:cubicBezTo>
                    <a:pt x="36766" y="-8236"/>
                    <a:pt x="51172" y="-3050"/>
                    <a:pt x="53131" y="21614"/>
                  </a:cubicBezTo>
                  <a:close/>
                </a:path>
              </a:pathLst>
            </a:custGeom>
            <a:solidFill>
              <a:srgbClr val="6A911E"/>
            </a:solidFill>
            <a:ln w="11479" cap="flat">
              <a:noFill/>
              <a:prstDash val="solid"/>
              <a:miter/>
            </a:ln>
          </p:spPr>
          <p:txBody>
            <a:bodyPr/>
            <a:lstStyle/>
            <a:p>
              <a:endParaRPr lang="en-US"/>
            </a:p>
          </p:txBody>
        </p:sp>
        <p:sp>
          <p:nvSpPr>
            <p:cNvPr id="2034" name="Freeform: Shape 2033">
              <a:extLst>
                <a:ext uri="{FF2B5EF4-FFF2-40B4-BE49-F238E27FC236}">
                  <a16:creationId xmlns:a16="http://schemas.microsoft.com/office/drawing/2014/main" id="{5688C103-4FEF-F598-2116-2207BEED102B}"/>
                </a:ext>
              </a:extLst>
            </p:cNvPr>
            <p:cNvSpPr/>
            <p:nvPr/>
          </p:nvSpPr>
          <p:spPr>
            <a:xfrm>
              <a:off x="9995762" y="4062771"/>
              <a:ext cx="31930" cy="51518"/>
            </a:xfrm>
            <a:custGeom>
              <a:avLst/>
              <a:gdLst>
                <a:gd name="csX0" fmla="*/ 17979 w 31930"/>
                <a:gd name="csY0" fmla="*/ 36608 h 51518"/>
                <a:gd name="csX1" fmla="*/ 17979 w 31930"/>
                <a:gd name="csY1" fmla="*/ 45252 h 51518"/>
                <a:gd name="csX2" fmla="*/ 922 w 31930"/>
                <a:gd name="csY2" fmla="*/ 49631 h 51518"/>
                <a:gd name="csX3" fmla="*/ 0 w 31930"/>
                <a:gd name="csY3" fmla="*/ 27503 h 51518"/>
                <a:gd name="csX4" fmla="*/ 9220 w 31930"/>
                <a:gd name="csY4" fmla="*/ 10791 h 51518"/>
                <a:gd name="csX5" fmla="*/ 17979 w 31930"/>
                <a:gd name="csY5" fmla="*/ 2147 h 51518"/>
                <a:gd name="csX6" fmla="*/ 17979 w 31930"/>
                <a:gd name="csY6" fmla="*/ 36608 h 515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30" h="51518">
                  <a:moveTo>
                    <a:pt x="17979" y="36608"/>
                  </a:moveTo>
                  <a:lnTo>
                    <a:pt x="17979" y="45252"/>
                  </a:lnTo>
                  <a:cubicBezTo>
                    <a:pt x="10603" y="48594"/>
                    <a:pt x="1153" y="54587"/>
                    <a:pt x="922" y="49631"/>
                  </a:cubicBezTo>
                  <a:lnTo>
                    <a:pt x="0" y="27503"/>
                  </a:lnTo>
                  <a:cubicBezTo>
                    <a:pt x="3112" y="23815"/>
                    <a:pt x="6339" y="14595"/>
                    <a:pt x="9220" y="10791"/>
                  </a:cubicBezTo>
                  <a:cubicBezTo>
                    <a:pt x="11064" y="8371"/>
                    <a:pt x="15559" y="4452"/>
                    <a:pt x="17979" y="2147"/>
                  </a:cubicBezTo>
                  <a:cubicBezTo>
                    <a:pt x="38379" y="-10185"/>
                    <a:pt x="34691" y="34533"/>
                    <a:pt x="17979" y="36608"/>
                  </a:cubicBezTo>
                  <a:close/>
                </a:path>
              </a:pathLst>
            </a:custGeom>
            <a:solidFill>
              <a:srgbClr val="94A715"/>
            </a:solidFill>
            <a:ln w="11479" cap="flat">
              <a:noFill/>
              <a:prstDash val="solid"/>
              <a:miter/>
            </a:ln>
          </p:spPr>
          <p:txBody>
            <a:bodyPr/>
            <a:lstStyle/>
            <a:p>
              <a:endParaRPr lang="en-US"/>
            </a:p>
          </p:txBody>
        </p:sp>
        <p:sp>
          <p:nvSpPr>
            <p:cNvPr id="2035" name="Freeform: Shape 2034">
              <a:extLst>
                <a:ext uri="{FF2B5EF4-FFF2-40B4-BE49-F238E27FC236}">
                  <a16:creationId xmlns:a16="http://schemas.microsoft.com/office/drawing/2014/main" id="{4BDD89A3-C1BD-5413-DEC8-AA25BEECEF5B}"/>
                </a:ext>
              </a:extLst>
            </p:cNvPr>
            <p:cNvSpPr/>
            <p:nvPr/>
          </p:nvSpPr>
          <p:spPr>
            <a:xfrm>
              <a:off x="9960587" y="3857867"/>
              <a:ext cx="33709" cy="52036"/>
            </a:xfrm>
            <a:custGeom>
              <a:avLst/>
              <a:gdLst>
                <a:gd name="csX0" fmla="*/ 18579 w 33709"/>
                <a:gd name="csY0" fmla="*/ 34864 h 52036"/>
                <a:gd name="csX1" fmla="*/ 1291 w 33709"/>
                <a:gd name="csY1" fmla="*/ 52037 h 52036"/>
                <a:gd name="csX2" fmla="*/ 254 w 33709"/>
                <a:gd name="csY2" fmla="*/ 25644 h 52036"/>
                <a:gd name="csX3" fmla="*/ 24 w 33709"/>
                <a:gd name="csY3" fmla="*/ 17691 h 52036"/>
                <a:gd name="csX4" fmla="*/ 18579 w 33709"/>
                <a:gd name="csY4" fmla="*/ 58 h 52036"/>
                <a:gd name="csX5" fmla="*/ 18579 w 33709"/>
                <a:gd name="csY5" fmla="*/ 34864 h 52036"/>
              </a:gdLst>
              <a:ahLst/>
              <a:cxnLst>
                <a:cxn ang="0">
                  <a:pos x="csX0" y="csY0"/>
                </a:cxn>
                <a:cxn ang="0">
                  <a:pos x="csX1" y="csY1"/>
                </a:cxn>
                <a:cxn ang="0">
                  <a:pos x="csX2" y="csY2"/>
                </a:cxn>
                <a:cxn ang="0">
                  <a:pos x="csX3" y="csY3"/>
                </a:cxn>
                <a:cxn ang="0">
                  <a:pos x="csX4" y="csY4"/>
                </a:cxn>
                <a:cxn ang="0">
                  <a:pos x="csX5" y="csY5"/>
                </a:cxn>
              </a:cxnLst>
              <a:rect l="l" t="t" r="r" b="b"/>
              <a:pathLst>
                <a:path w="33709" h="52036">
                  <a:moveTo>
                    <a:pt x="18579" y="34864"/>
                  </a:moveTo>
                  <a:lnTo>
                    <a:pt x="1291" y="52037"/>
                  </a:lnTo>
                  <a:lnTo>
                    <a:pt x="254" y="25644"/>
                  </a:lnTo>
                  <a:cubicBezTo>
                    <a:pt x="254" y="23223"/>
                    <a:pt x="-92" y="19535"/>
                    <a:pt x="24" y="17691"/>
                  </a:cubicBezTo>
                  <a:lnTo>
                    <a:pt x="18579" y="58"/>
                  </a:lnTo>
                  <a:cubicBezTo>
                    <a:pt x="39325" y="-1556"/>
                    <a:pt x="38172" y="31176"/>
                    <a:pt x="18579" y="34864"/>
                  </a:cubicBezTo>
                  <a:close/>
                </a:path>
              </a:pathLst>
            </a:custGeom>
            <a:solidFill>
              <a:srgbClr val="6E7A10"/>
            </a:solidFill>
            <a:ln w="11479" cap="flat">
              <a:noFill/>
              <a:prstDash val="solid"/>
              <a:miter/>
            </a:ln>
          </p:spPr>
          <p:txBody>
            <a:bodyPr/>
            <a:lstStyle/>
            <a:p>
              <a:endParaRPr lang="en-US"/>
            </a:p>
          </p:txBody>
        </p:sp>
        <p:sp>
          <p:nvSpPr>
            <p:cNvPr id="2036" name="Freeform: Shape 2035">
              <a:extLst>
                <a:ext uri="{FF2B5EF4-FFF2-40B4-BE49-F238E27FC236}">
                  <a16:creationId xmlns:a16="http://schemas.microsoft.com/office/drawing/2014/main" id="{00B36FE2-4848-2B6A-C9D1-29EB392FE904}"/>
                </a:ext>
              </a:extLst>
            </p:cNvPr>
            <p:cNvSpPr/>
            <p:nvPr/>
          </p:nvSpPr>
          <p:spPr>
            <a:xfrm>
              <a:off x="10489453" y="3938486"/>
              <a:ext cx="49327" cy="55942"/>
            </a:xfrm>
            <a:custGeom>
              <a:avLst/>
              <a:gdLst>
                <a:gd name="csX0" fmla="*/ 40390 w 49327"/>
                <a:gd name="csY0" fmla="*/ 31694 h 55942"/>
                <a:gd name="csX1" fmla="*/ 39929 w 49327"/>
                <a:gd name="csY1" fmla="*/ 40454 h 55942"/>
                <a:gd name="csX2" fmla="*/ 32207 w 49327"/>
                <a:gd name="csY2" fmla="*/ 54630 h 55942"/>
                <a:gd name="csX3" fmla="*/ 15726 w 49327"/>
                <a:gd name="csY3" fmla="*/ 40569 h 55942"/>
                <a:gd name="csX4" fmla="*/ 17224 w 49327"/>
                <a:gd name="csY4" fmla="*/ 0 h 55942"/>
                <a:gd name="csX5" fmla="*/ 40275 w 49327"/>
                <a:gd name="csY5" fmla="*/ 31694 h 55942"/>
              </a:gdLst>
              <a:ahLst/>
              <a:cxnLst>
                <a:cxn ang="0">
                  <a:pos x="csX0" y="csY0"/>
                </a:cxn>
                <a:cxn ang="0">
                  <a:pos x="csX1" y="csY1"/>
                </a:cxn>
                <a:cxn ang="0">
                  <a:pos x="csX2" y="csY2"/>
                </a:cxn>
                <a:cxn ang="0">
                  <a:pos x="csX3" y="csY3"/>
                </a:cxn>
                <a:cxn ang="0">
                  <a:pos x="csX4" y="csY4"/>
                </a:cxn>
                <a:cxn ang="0">
                  <a:pos x="csX5" y="csY5"/>
                </a:cxn>
              </a:cxnLst>
              <a:rect l="l" t="t" r="r" b="b"/>
              <a:pathLst>
                <a:path w="49327" h="55942">
                  <a:moveTo>
                    <a:pt x="40390" y="31694"/>
                  </a:moveTo>
                  <a:cubicBezTo>
                    <a:pt x="40390" y="34691"/>
                    <a:pt x="40966" y="38610"/>
                    <a:pt x="39929" y="40454"/>
                  </a:cubicBezTo>
                  <a:cubicBezTo>
                    <a:pt x="55834" y="49559"/>
                    <a:pt x="50417" y="59586"/>
                    <a:pt x="32207" y="54630"/>
                  </a:cubicBezTo>
                  <a:cubicBezTo>
                    <a:pt x="27943" y="51057"/>
                    <a:pt x="20566" y="43105"/>
                    <a:pt x="15726" y="40569"/>
                  </a:cubicBezTo>
                  <a:cubicBezTo>
                    <a:pt x="-3752" y="28928"/>
                    <a:pt x="-7210" y="2075"/>
                    <a:pt x="17224" y="0"/>
                  </a:cubicBezTo>
                  <a:lnTo>
                    <a:pt x="40275" y="31694"/>
                  </a:lnTo>
                  <a:close/>
                </a:path>
              </a:pathLst>
            </a:custGeom>
            <a:solidFill>
              <a:srgbClr val="BA7576"/>
            </a:solidFill>
            <a:ln w="11479" cap="flat">
              <a:noFill/>
              <a:prstDash val="solid"/>
              <a:miter/>
            </a:ln>
          </p:spPr>
          <p:txBody>
            <a:bodyPr/>
            <a:lstStyle/>
            <a:p>
              <a:endParaRPr lang="en-US"/>
            </a:p>
          </p:txBody>
        </p:sp>
        <p:sp>
          <p:nvSpPr>
            <p:cNvPr id="2037" name="Freeform: Shape 2036">
              <a:extLst>
                <a:ext uri="{FF2B5EF4-FFF2-40B4-BE49-F238E27FC236}">
                  <a16:creationId xmlns:a16="http://schemas.microsoft.com/office/drawing/2014/main" id="{52416DF4-D1E6-4271-27BD-83C1B1A5CEB7}"/>
                </a:ext>
              </a:extLst>
            </p:cNvPr>
            <p:cNvSpPr/>
            <p:nvPr/>
          </p:nvSpPr>
          <p:spPr>
            <a:xfrm>
              <a:off x="10461988" y="3916839"/>
              <a:ext cx="44919" cy="62101"/>
            </a:xfrm>
            <a:custGeom>
              <a:avLst/>
              <a:gdLst>
                <a:gd name="csX0" fmla="*/ 33970 w 44919"/>
                <a:gd name="csY0" fmla="*/ 3322 h 62101"/>
                <a:gd name="csX1" fmla="*/ 43536 w 44919"/>
                <a:gd name="csY1" fmla="*/ 10238 h 62101"/>
                <a:gd name="csX2" fmla="*/ 44919 w 44919"/>
                <a:gd name="csY2" fmla="*/ 21532 h 62101"/>
                <a:gd name="csX3" fmla="*/ 43421 w 44919"/>
                <a:gd name="csY3" fmla="*/ 62101 h 62101"/>
                <a:gd name="csX4" fmla="*/ 18872 w 44919"/>
                <a:gd name="csY4" fmla="*/ 51844 h 62101"/>
                <a:gd name="csX5" fmla="*/ 34085 w 44919"/>
                <a:gd name="csY5" fmla="*/ 3207 h 62101"/>
              </a:gdLst>
              <a:ahLst/>
              <a:cxnLst>
                <a:cxn ang="0">
                  <a:pos x="csX0" y="csY0"/>
                </a:cxn>
                <a:cxn ang="0">
                  <a:pos x="csX1" y="csY1"/>
                </a:cxn>
                <a:cxn ang="0">
                  <a:pos x="csX2" y="csY2"/>
                </a:cxn>
                <a:cxn ang="0">
                  <a:pos x="csX3" y="csY3"/>
                </a:cxn>
                <a:cxn ang="0">
                  <a:pos x="csX4" y="csY4"/>
                </a:cxn>
                <a:cxn ang="0">
                  <a:pos x="csX5" y="csY5"/>
                </a:cxn>
              </a:cxnLst>
              <a:rect l="l" t="t" r="r" b="b"/>
              <a:pathLst>
                <a:path w="44919" h="62101">
                  <a:moveTo>
                    <a:pt x="33970" y="3322"/>
                  </a:moveTo>
                  <a:cubicBezTo>
                    <a:pt x="33855" y="4129"/>
                    <a:pt x="40309" y="10238"/>
                    <a:pt x="43536" y="10238"/>
                  </a:cubicBezTo>
                  <a:lnTo>
                    <a:pt x="44919" y="21532"/>
                  </a:lnTo>
                  <a:cubicBezTo>
                    <a:pt x="38234" y="33288"/>
                    <a:pt x="38004" y="49423"/>
                    <a:pt x="43421" y="62101"/>
                  </a:cubicBezTo>
                  <a:cubicBezTo>
                    <a:pt x="37543" y="58989"/>
                    <a:pt x="25096" y="54149"/>
                    <a:pt x="18872" y="51844"/>
                  </a:cubicBezTo>
                  <a:cubicBezTo>
                    <a:pt x="-15128" y="43776"/>
                    <a:pt x="1008" y="-14081"/>
                    <a:pt x="34085" y="3207"/>
                  </a:cubicBezTo>
                  <a:close/>
                </a:path>
              </a:pathLst>
            </a:custGeom>
            <a:solidFill>
              <a:srgbClr val="C45B60"/>
            </a:solidFill>
            <a:ln w="11479" cap="flat">
              <a:noFill/>
              <a:prstDash val="solid"/>
              <a:miter/>
            </a:ln>
          </p:spPr>
          <p:txBody>
            <a:bodyPr/>
            <a:lstStyle/>
            <a:p>
              <a:endParaRPr lang="en-US"/>
            </a:p>
          </p:txBody>
        </p:sp>
        <p:sp>
          <p:nvSpPr>
            <p:cNvPr id="2038" name="Freeform: Shape 2037">
              <a:extLst>
                <a:ext uri="{FF2B5EF4-FFF2-40B4-BE49-F238E27FC236}">
                  <a16:creationId xmlns:a16="http://schemas.microsoft.com/office/drawing/2014/main" id="{3115DCF1-2B0D-A1E1-3F98-B9A8B8076CA9}"/>
                </a:ext>
              </a:extLst>
            </p:cNvPr>
            <p:cNvSpPr/>
            <p:nvPr/>
          </p:nvSpPr>
          <p:spPr>
            <a:xfrm>
              <a:off x="10421505" y="3895901"/>
              <a:ext cx="75259" cy="76354"/>
            </a:xfrm>
            <a:custGeom>
              <a:avLst/>
              <a:gdLst>
                <a:gd name="csX0" fmla="*/ 30888 w 75259"/>
                <a:gd name="csY0" fmla="*/ 13081 h 76354"/>
                <a:gd name="csX1" fmla="*/ 40799 w 75259"/>
                <a:gd name="csY1" fmla="*/ 14003 h 76354"/>
                <a:gd name="csX2" fmla="*/ 75260 w 75259"/>
                <a:gd name="csY2" fmla="*/ 14003 h 76354"/>
                <a:gd name="csX3" fmla="*/ 74338 w 75259"/>
                <a:gd name="csY3" fmla="*/ 24261 h 76354"/>
                <a:gd name="csX4" fmla="*/ 59125 w 75259"/>
                <a:gd name="csY4" fmla="*/ 72897 h 76354"/>
                <a:gd name="csX5" fmla="*/ 32386 w 75259"/>
                <a:gd name="csY5" fmla="*/ 76355 h 76354"/>
                <a:gd name="csX6" fmla="*/ 0 w 75259"/>
                <a:gd name="csY6" fmla="*/ 23569 h 76354"/>
                <a:gd name="csX7" fmla="*/ 9912 w 75259"/>
                <a:gd name="csY7" fmla="*/ 13542 h 76354"/>
                <a:gd name="csX8" fmla="*/ 30772 w 75259"/>
                <a:gd name="csY8" fmla="*/ 13081 h 76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259" h="76354">
                  <a:moveTo>
                    <a:pt x="30888" y="13081"/>
                  </a:moveTo>
                  <a:cubicBezTo>
                    <a:pt x="34806" y="5705"/>
                    <a:pt x="38149" y="6166"/>
                    <a:pt x="40799" y="14003"/>
                  </a:cubicBezTo>
                  <a:cubicBezTo>
                    <a:pt x="59701" y="-4668"/>
                    <a:pt x="71226" y="-4668"/>
                    <a:pt x="75260" y="14003"/>
                  </a:cubicBezTo>
                  <a:cubicBezTo>
                    <a:pt x="75260" y="16654"/>
                    <a:pt x="74684" y="21264"/>
                    <a:pt x="74338" y="24261"/>
                  </a:cubicBezTo>
                  <a:cubicBezTo>
                    <a:pt x="56589" y="28756"/>
                    <a:pt x="57050" y="53996"/>
                    <a:pt x="59125" y="72897"/>
                  </a:cubicBezTo>
                  <a:cubicBezTo>
                    <a:pt x="52555" y="73128"/>
                    <a:pt x="38840" y="74396"/>
                    <a:pt x="32386" y="76355"/>
                  </a:cubicBezTo>
                  <a:lnTo>
                    <a:pt x="0" y="23569"/>
                  </a:lnTo>
                  <a:cubicBezTo>
                    <a:pt x="2766" y="21034"/>
                    <a:pt x="8413" y="16769"/>
                    <a:pt x="9912" y="13542"/>
                  </a:cubicBezTo>
                  <a:cubicBezTo>
                    <a:pt x="20745" y="-4091"/>
                    <a:pt x="27776" y="-4207"/>
                    <a:pt x="30772" y="13081"/>
                  </a:cubicBezTo>
                  <a:close/>
                </a:path>
              </a:pathLst>
            </a:custGeom>
            <a:solidFill>
              <a:srgbClr val="CA161D"/>
            </a:solidFill>
            <a:ln w="11479" cap="flat">
              <a:noFill/>
              <a:prstDash val="solid"/>
              <a:miter/>
            </a:ln>
          </p:spPr>
          <p:txBody>
            <a:bodyPr/>
            <a:lstStyle/>
            <a:p>
              <a:endParaRPr lang="en-US"/>
            </a:p>
          </p:txBody>
        </p:sp>
        <p:sp>
          <p:nvSpPr>
            <p:cNvPr id="2039" name="Freeform: Shape 2038">
              <a:extLst>
                <a:ext uri="{FF2B5EF4-FFF2-40B4-BE49-F238E27FC236}">
                  <a16:creationId xmlns:a16="http://schemas.microsoft.com/office/drawing/2014/main" id="{61327769-EA57-D81B-F2FB-09C2CBA0240F}"/>
                </a:ext>
              </a:extLst>
            </p:cNvPr>
            <p:cNvSpPr/>
            <p:nvPr/>
          </p:nvSpPr>
          <p:spPr>
            <a:xfrm>
              <a:off x="10431532" y="3829974"/>
              <a:ext cx="66199" cy="79468"/>
            </a:xfrm>
            <a:custGeom>
              <a:avLst/>
              <a:gdLst>
                <a:gd name="csX0" fmla="*/ 64657 w 66199"/>
                <a:gd name="csY0" fmla="*/ 19652 h 79468"/>
                <a:gd name="csX1" fmla="*/ 65348 w 66199"/>
                <a:gd name="csY1" fmla="*/ 36825 h 79468"/>
                <a:gd name="csX2" fmla="*/ 65348 w 66199"/>
                <a:gd name="csY2" fmla="*/ 45469 h 79468"/>
                <a:gd name="csX3" fmla="*/ 48060 w 66199"/>
                <a:gd name="csY3" fmla="*/ 54113 h 79468"/>
                <a:gd name="csX4" fmla="*/ 20861 w 66199"/>
                <a:gd name="csY4" fmla="*/ 79007 h 79468"/>
                <a:gd name="csX5" fmla="*/ 0 w 66199"/>
                <a:gd name="csY5" fmla="*/ 79468 h 79468"/>
                <a:gd name="csX6" fmla="*/ 13946 w 66199"/>
                <a:gd name="csY6" fmla="*/ 44432 h 79468"/>
                <a:gd name="csX7" fmla="*/ 14752 w 66199"/>
                <a:gd name="csY7" fmla="*/ 29449 h 79468"/>
                <a:gd name="csX8" fmla="*/ 64541 w 66199"/>
                <a:gd name="csY8" fmla="*/ 19768 h 794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199" h="79468">
                  <a:moveTo>
                    <a:pt x="64657" y="19652"/>
                  </a:moveTo>
                  <a:lnTo>
                    <a:pt x="65348" y="36825"/>
                  </a:lnTo>
                  <a:lnTo>
                    <a:pt x="65348" y="45469"/>
                  </a:lnTo>
                  <a:cubicBezTo>
                    <a:pt x="61545" y="60337"/>
                    <a:pt x="58779" y="68635"/>
                    <a:pt x="48060" y="54113"/>
                  </a:cubicBezTo>
                  <a:cubicBezTo>
                    <a:pt x="36074" y="60452"/>
                    <a:pt x="26969" y="68750"/>
                    <a:pt x="20861" y="79007"/>
                  </a:cubicBezTo>
                  <a:lnTo>
                    <a:pt x="0" y="79468"/>
                  </a:lnTo>
                  <a:cubicBezTo>
                    <a:pt x="4380" y="70248"/>
                    <a:pt x="10834" y="53998"/>
                    <a:pt x="13946" y="44432"/>
                  </a:cubicBezTo>
                  <a:cubicBezTo>
                    <a:pt x="-1959" y="39822"/>
                    <a:pt x="-1614" y="32561"/>
                    <a:pt x="14752" y="29449"/>
                  </a:cubicBezTo>
                  <a:cubicBezTo>
                    <a:pt x="29159" y="10432"/>
                    <a:pt x="75490" y="-20686"/>
                    <a:pt x="64541" y="19768"/>
                  </a:cubicBezTo>
                  <a:close/>
                </a:path>
              </a:pathLst>
            </a:custGeom>
            <a:solidFill>
              <a:srgbClr val="862F13"/>
            </a:solidFill>
            <a:ln w="11479" cap="flat">
              <a:noFill/>
              <a:prstDash val="solid"/>
              <a:miter/>
            </a:ln>
          </p:spPr>
          <p:txBody>
            <a:bodyPr/>
            <a:lstStyle/>
            <a:p>
              <a:endParaRPr lang="en-US"/>
            </a:p>
          </p:txBody>
        </p:sp>
        <p:sp>
          <p:nvSpPr>
            <p:cNvPr id="2040" name="Freeform: Shape 2039">
              <a:extLst>
                <a:ext uri="{FF2B5EF4-FFF2-40B4-BE49-F238E27FC236}">
                  <a16:creationId xmlns:a16="http://schemas.microsoft.com/office/drawing/2014/main" id="{E5DA98C8-18A7-AE0E-AFB9-7AD954AF3011}"/>
                </a:ext>
              </a:extLst>
            </p:cNvPr>
            <p:cNvSpPr/>
            <p:nvPr/>
          </p:nvSpPr>
          <p:spPr>
            <a:xfrm>
              <a:off x="10458692" y="3875443"/>
              <a:ext cx="38302" cy="34460"/>
            </a:xfrm>
            <a:custGeom>
              <a:avLst/>
              <a:gdLst>
                <a:gd name="csX0" fmla="*/ 38188 w 38302"/>
                <a:gd name="csY0" fmla="*/ 34460 h 34460"/>
                <a:gd name="csX1" fmla="*/ 3727 w 38302"/>
                <a:gd name="csY1" fmla="*/ 34460 h 34460"/>
                <a:gd name="csX2" fmla="*/ 21015 w 38302"/>
                <a:gd name="csY2" fmla="*/ 8644 h 34460"/>
                <a:gd name="csX3" fmla="*/ 38303 w 38302"/>
                <a:gd name="csY3" fmla="*/ 0 h 34460"/>
                <a:gd name="csX4" fmla="*/ 38303 w 38302"/>
                <a:gd name="csY4" fmla="*/ 34460 h 34460"/>
              </a:gdLst>
              <a:ahLst/>
              <a:cxnLst>
                <a:cxn ang="0">
                  <a:pos x="csX0" y="csY0"/>
                </a:cxn>
                <a:cxn ang="0">
                  <a:pos x="csX1" y="csY1"/>
                </a:cxn>
                <a:cxn ang="0">
                  <a:pos x="csX2" y="csY2"/>
                </a:cxn>
                <a:cxn ang="0">
                  <a:pos x="csX3" y="csY3"/>
                </a:cxn>
                <a:cxn ang="0">
                  <a:pos x="csX4" y="csY4"/>
                </a:cxn>
              </a:cxnLst>
              <a:rect l="l" t="t" r="r" b="b"/>
              <a:pathLst>
                <a:path w="38302" h="34460">
                  <a:moveTo>
                    <a:pt x="38188" y="34460"/>
                  </a:moveTo>
                  <a:lnTo>
                    <a:pt x="3727" y="34460"/>
                  </a:lnTo>
                  <a:cubicBezTo>
                    <a:pt x="-7337" y="25125"/>
                    <a:pt x="8568" y="11640"/>
                    <a:pt x="21015" y="8644"/>
                  </a:cubicBezTo>
                  <a:lnTo>
                    <a:pt x="38303" y="0"/>
                  </a:lnTo>
                  <a:lnTo>
                    <a:pt x="38303" y="34460"/>
                  </a:lnTo>
                  <a:close/>
                </a:path>
              </a:pathLst>
            </a:custGeom>
            <a:solidFill>
              <a:srgbClr val="651D0A"/>
            </a:solidFill>
            <a:ln w="11479" cap="flat">
              <a:noFill/>
              <a:prstDash val="solid"/>
              <a:miter/>
            </a:ln>
          </p:spPr>
          <p:txBody>
            <a:bodyPr/>
            <a:lstStyle/>
            <a:p>
              <a:endParaRPr lang="en-US"/>
            </a:p>
          </p:txBody>
        </p:sp>
        <p:sp>
          <p:nvSpPr>
            <p:cNvPr id="2041" name="Freeform: Shape 2040">
              <a:extLst>
                <a:ext uri="{FF2B5EF4-FFF2-40B4-BE49-F238E27FC236}">
                  <a16:creationId xmlns:a16="http://schemas.microsoft.com/office/drawing/2014/main" id="{729C5621-2B57-9414-DB1B-A32EE15DDD0A}"/>
                </a:ext>
              </a:extLst>
            </p:cNvPr>
            <p:cNvSpPr/>
            <p:nvPr/>
          </p:nvSpPr>
          <p:spPr>
            <a:xfrm>
              <a:off x="10445507" y="3805305"/>
              <a:ext cx="105584" cy="53887"/>
            </a:xfrm>
            <a:custGeom>
              <a:avLst/>
              <a:gdLst>
                <a:gd name="csX0" fmla="*/ 94017 w 105584"/>
                <a:gd name="csY0" fmla="*/ 26227 h 53887"/>
                <a:gd name="csX1" fmla="*/ 94823 w 105584"/>
                <a:gd name="csY1" fmla="*/ 37983 h 53887"/>
                <a:gd name="csX2" fmla="*/ 69468 w 105584"/>
                <a:gd name="csY2" fmla="*/ 52966 h 53887"/>
                <a:gd name="csX3" fmla="*/ 50682 w 105584"/>
                <a:gd name="csY3" fmla="*/ 44322 h 53887"/>
                <a:gd name="csX4" fmla="*/ 38696 w 105584"/>
                <a:gd name="csY4" fmla="*/ 36023 h 53887"/>
                <a:gd name="csX5" fmla="*/ 24404 w 105584"/>
                <a:gd name="csY5" fmla="*/ 41671 h 53887"/>
                <a:gd name="csX6" fmla="*/ 893 w 105584"/>
                <a:gd name="csY6" fmla="*/ 53888 h 53887"/>
                <a:gd name="csX7" fmla="*/ 85949 w 105584"/>
                <a:gd name="csY7" fmla="*/ 2831 h 53887"/>
                <a:gd name="csX8" fmla="*/ 94017 w 105584"/>
                <a:gd name="csY8" fmla="*/ 26112 h 538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584" h="53887">
                  <a:moveTo>
                    <a:pt x="94017" y="26227"/>
                  </a:moveTo>
                  <a:cubicBezTo>
                    <a:pt x="108654" y="30837"/>
                    <a:pt x="109922" y="32912"/>
                    <a:pt x="94823" y="37983"/>
                  </a:cubicBezTo>
                  <a:lnTo>
                    <a:pt x="69468" y="52966"/>
                  </a:lnTo>
                  <a:lnTo>
                    <a:pt x="50682" y="44322"/>
                  </a:lnTo>
                  <a:lnTo>
                    <a:pt x="38696" y="36023"/>
                  </a:lnTo>
                  <a:cubicBezTo>
                    <a:pt x="36390" y="34410"/>
                    <a:pt x="27977" y="39827"/>
                    <a:pt x="24404" y="41671"/>
                  </a:cubicBezTo>
                  <a:lnTo>
                    <a:pt x="893" y="53888"/>
                  </a:lnTo>
                  <a:cubicBezTo>
                    <a:pt x="-8212" y="18044"/>
                    <a:pt x="54600" y="-9040"/>
                    <a:pt x="85949" y="2831"/>
                  </a:cubicBezTo>
                  <a:cubicBezTo>
                    <a:pt x="98051" y="-2701"/>
                    <a:pt x="108423" y="19888"/>
                    <a:pt x="94017" y="26112"/>
                  </a:cubicBezTo>
                  <a:close/>
                </a:path>
              </a:pathLst>
            </a:custGeom>
            <a:solidFill>
              <a:srgbClr val="DB900C"/>
            </a:solidFill>
            <a:ln w="11479" cap="flat">
              <a:noFill/>
              <a:prstDash val="solid"/>
              <a:miter/>
            </a:ln>
          </p:spPr>
          <p:txBody>
            <a:bodyPr/>
            <a:lstStyle/>
            <a:p>
              <a:endParaRPr lang="en-US"/>
            </a:p>
          </p:txBody>
        </p:sp>
        <p:sp>
          <p:nvSpPr>
            <p:cNvPr id="2042" name="Freeform: Shape 2041">
              <a:extLst>
                <a:ext uri="{FF2B5EF4-FFF2-40B4-BE49-F238E27FC236}">
                  <a16:creationId xmlns:a16="http://schemas.microsoft.com/office/drawing/2014/main" id="{247CAED3-8621-04A1-024D-E8793D0DE390}"/>
                </a:ext>
              </a:extLst>
            </p:cNvPr>
            <p:cNvSpPr/>
            <p:nvPr/>
          </p:nvSpPr>
          <p:spPr>
            <a:xfrm>
              <a:off x="10539639" y="3819279"/>
              <a:ext cx="52324" cy="30671"/>
            </a:xfrm>
            <a:custGeom>
              <a:avLst/>
              <a:gdLst>
                <a:gd name="csX0" fmla="*/ 52209 w 52324"/>
                <a:gd name="csY0" fmla="*/ 21704 h 30671"/>
                <a:gd name="csX1" fmla="*/ 17749 w 52324"/>
                <a:gd name="csY1" fmla="*/ 30347 h 30671"/>
                <a:gd name="csX2" fmla="*/ 807 w 52324"/>
                <a:gd name="csY2" fmla="*/ 24009 h 30671"/>
                <a:gd name="csX3" fmla="*/ 0 w 52324"/>
                <a:gd name="csY3" fmla="*/ 12253 h 30671"/>
                <a:gd name="csX4" fmla="*/ 52325 w 52324"/>
                <a:gd name="csY4" fmla="*/ 21704 h 30671"/>
              </a:gdLst>
              <a:ahLst/>
              <a:cxnLst>
                <a:cxn ang="0">
                  <a:pos x="csX0" y="csY0"/>
                </a:cxn>
                <a:cxn ang="0">
                  <a:pos x="csX1" y="csY1"/>
                </a:cxn>
                <a:cxn ang="0">
                  <a:pos x="csX2" y="csY2"/>
                </a:cxn>
                <a:cxn ang="0">
                  <a:pos x="csX3" y="csY3"/>
                </a:cxn>
                <a:cxn ang="0">
                  <a:pos x="csX4" y="csY4"/>
                </a:cxn>
              </a:cxnLst>
              <a:rect l="l" t="t" r="r" b="b"/>
              <a:pathLst>
                <a:path w="52324" h="30671">
                  <a:moveTo>
                    <a:pt x="52209" y="21704"/>
                  </a:moveTo>
                  <a:cubicBezTo>
                    <a:pt x="44372" y="26544"/>
                    <a:pt x="26739" y="32076"/>
                    <a:pt x="17749" y="30347"/>
                  </a:cubicBezTo>
                  <a:cubicBezTo>
                    <a:pt x="13254" y="29425"/>
                    <a:pt x="5302" y="25968"/>
                    <a:pt x="807" y="24009"/>
                  </a:cubicBezTo>
                  <a:lnTo>
                    <a:pt x="0" y="12253"/>
                  </a:lnTo>
                  <a:cubicBezTo>
                    <a:pt x="8298" y="-2961"/>
                    <a:pt x="51403" y="-8262"/>
                    <a:pt x="52325" y="21704"/>
                  </a:cubicBezTo>
                  <a:close/>
                </a:path>
              </a:pathLst>
            </a:custGeom>
            <a:solidFill>
              <a:srgbClr val="9D8D05"/>
            </a:solidFill>
            <a:ln w="11479" cap="flat">
              <a:noFill/>
              <a:prstDash val="solid"/>
              <a:miter/>
            </a:ln>
          </p:spPr>
          <p:txBody>
            <a:bodyPr/>
            <a:lstStyle/>
            <a:p>
              <a:endParaRPr lang="en-US"/>
            </a:p>
          </p:txBody>
        </p:sp>
        <p:sp>
          <p:nvSpPr>
            <p:cNvPr id="2043" name="Freeform: Shape 2042">
              <a:extLst>
                <a:ext uri="{FF2B5EF4-FFF2-40B4-BE49-F238E27FC236}">
                  <a16:creationId xmlns:a16="http://schemas.microsoft.com/office/drawing/2014/main" id="{4DBDB662-2105-9A2B-AF07-EAF83F58AED2}"/>
                </a:ext>
              </a:extLst>
            </p:cNvPr>
            <p:cNvSpPr/>
            <p:nvPr/>
          </p:nvSpPr>
          <p:spPr>
            <a:xfrm>
              <a:off x="10531140" y="3745792"/>
              <a:ext cx="73635" cy="95190"/>
            </a:xfrm>
            <a:custGeom>
              <a:avLst/>
              <a:gdLst>
                <a:gd name="csX0" fmla="*/ 34776 w 73635"/>
                <a:gd name="csY0" fmla="*/ 17741 h 95190"/>
                <a:gd name="csX1" fmla="*/ 71081 w 73635"/>
                <a:gd name="csY1" fmla="*/ 53008 h 95190"/>
                <a:gd name="csX2" fmla="*/ 69237 w 73635"/>
                <a:gd name="csY2" fmla="*/ 95191 h 95190"/>
                <a:gd name="csX3" fmla="*/ 60593 w 73635"/>
                <a:gd name="csY3" fmla="*/ 95191 h 95190"/>
                <a:gd name="csX4" fmla="*/ 43190 w 73635"/>
                <a:gd name="csY4" fmla="*/ 87123 h 95190"/>
                <a:gd name="csX5" fmla="*/ 35468 w 73635"/>
                <a:gd name="csY5" fmla="*/ 44364 h 95190"/>
                <a:gd name="csX6" fmla="*/ 14492 w 73635"/>
                <a:gd name="csY6" fmla="*/ 24195 h 95190"/>
                <a:gd name="csX7" fmla="*/ 8499 w 73635"/>
                <a:gd name="csY7" fmla="*/ 9097 h 95190"/>
                <a:gd name="csX8" fmla="*/ 34776 w 73635"/>
                <a:gd name="csY8" fmla="*/ 17626 h 951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3635" h="95190">
                  <a:moveTo>
                    <a:pt x="34776" y="17741"/>
                  </a:moveTo>
                  <a:cubicBezTo>
                    <a:pt x="52410" y="22466"/>
                    <a:pt x="82606" y="33185"/>
                    <a:pt x="71081" y="53008"/>
                  </a:cubicBezTo>
                  <a:lnTo>
                    <a:pt x="69237" y="95191"/>
                  </a:lnTo>
                  <a:lnTo>
                    <a:pt x="60593" y="95191"/>
                  </a:lnTo>
                  <a:lnTo>
                    <a:pt x="43190" y="87123"/>
                  </a:lnTo>
                  <a:cubicBezTo>
                    <a:pt x="44688" y="72486"/>
                    <a:pt x="42037" y="58195"/>
                    <a:pt x="35468" y="44364"/>
                  </a:cubicBezTo>
                  <a:cubicBezTo>
                    <a:pt x="23482" y="56811"/>
                    <a:pt x="10689" y="38256"/>
                    <a:pt x="14492" y="24195"/>
                  </a:cubicBezTo>
                  <a:cubicBezTo>
                    <a:pt x="-721" y="21083"/>
                    <a:pt x="-5908" y="17626"/>
                    <a:pt x="8499" y="9097"/>
                  </a:cubicBezTo>
                  <a:cubicBezTo>
                    <a:pt x="11380" y="-8537"/>
                    <a:pt x="36505" y="2297"/>
                    <a:pt x="34776" y="17626"/>
                  </a:cubicBezTo>
                  <a:close/>
                </a:path>
              </a:pathLst>
            </a:custGeom>
            <a:solidFill>
              <a:srgbClr val="BF7507"/>
            </a:solidFill>
            <a:ln w="11479" cap="flat">
              <a:noFill/>
              <a:prstDash val="solid"/>
              <a:miter/>
            </a:ln>
          </p:spPr>
          <p:txBody>
            <a:bodyPr/>
            <a:lstStyle/>
            <a:p>
              <a:endParaRPr lang="en-US"/>
            </a:p>
          </p:txBody>
        </p:sp>
        <p:sp>
          <p:nvSpPr>
            <p:cNvPr id="2044" name="Freeform: Shape 2043">
              <a:extLst>
                <a:ext uri="{FF2B5EF4-FFF2-40B4-BE49-F238E27FC236}">
                  <a16:creationId xmlns:a16="http://schemas.microsoft.com/office/drawing/2014/main" id="{83F47EE1-2480-93B8-43BC-A384F8FE6FEC}"/>
                </a:ext>
              </a:extLst>
            </p:cNvPr>
            <p:cNvSpPr/>
            <p:nvPr/>
          </p:nvSpPr>
          <p:spPr>
            <a:xfrm>
              <a:off x="10565131" y="3752539"/>
              <a:ext cx="103014" cy="46146"/>
            </a:xfrm>
            <a:custGeom>
              <a:avLst/>
              <a:gdLst>
                <a:gd name="csX0" fmla="*/ 25911 w 103014"/>
                <a:gd name="csY0" fmla="*/ 9842 h 46146"/>
                <a:gd name="csX1" fmla="*/ 95293 w 103014"/>
                <a:gd name="csY1" fmla="*/ 19753 h 46146"/>
                <a:gd name="csX2" fmla="*/ 103015 w 103014"/>
                <a:gd name="csY2" fmla="*/ 43841 h 46146"/>
                <a:gd name="csX3" fmla="*/ 79388 w 103014"/>
                <a:gd name="csY3" fmla="*/ 45570 h 46146"/>
                <a:gd name="csX4" fmla="*/ 44236 w 103014"/>
                <a:gd name="csY4" fmla="*/ 45570 h 46146"/>
                <a:gd name="csX5" fmla="*/ 37090 w 103014"/>
                <a:gd name="csY5" fmla="*/ 46146 h 46146"/>
                <a:gd name="csX6" fmla="*/ 786 w 103014"/>
                <a:gd name="csY6" fmla="*/ 10879 h 46146"/>
                <a:gd name="csX7" fmla="*/ 25911 w 103014"/>
                <a:gd name="csY7" fmla="*/ 9726 h 461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3014" h="46146">
                  <a:moveTo>
                    <a:pt x="25911" y="9842"/>
                  </a:moveTo>
                  <a:cubicBezTo>
                    <a:pt x="41354" y="-2029"/>
                    <a:pt x="80655" y="10418"/>
                    <a:pt x="95293" y="19753"/>
                  </a:cubicBezTo>
                  <a:lnTo>
                    <a:pt x="103015" y="43841"/>
                  </a:lnTo>
                  <a:lnTo>
                    <a:pt x="79388" y="45570"/>
                  </a:lnTo>
                  <a:lnTo>
                    <a:pt x="44236" y="45570"/>
                  </a:lnTo>
                  <a:cubicBezTo>
                    <a:pt x="44236" y="45570"/>
                    <a:pt x="37090" y="46146"/>
                    <a:pt x="37090" y="46146"/>
                  </a:cubicBezTo>
                  <a:lnTo>
                    <a:pt x="786" y="10879"/>
                  </a:lnTo>
                  <a:cubicBezTo>
                    <a:pt x="-4170" y="-6639"/>
                    <a:pt x="15538" y="45"/>
                    <a:pt x="25911" y="9726"/>
                  </a:cubicBezTo>
                  <a:close/>
                </a:path>
              </a:pathLst>
            </a:custGeom>
            <a:solidFill>
              <a:srgbClr val="CABB09"/>
            </a:solidFill>
            <a:ln w="11479" cap="flat">
              <a:noFill/>
              <a:prstDash val="solid"/>
              <a:miter/>
            </a:ln>
          </p:spPr>
          <p:txBody>
            <a:bodyPr/>
            <a:lstStyle/>
            <a:p>
              <a:endParaRPr lang="en-US"/>
            </a:p>
          </p:txBody>
        </p:sp>
        <p:sp>
          <p:nvSpPr>
            <p:cNvPr id="2045" name="Freeform: Shape 2044">
              <a:extLst>
                <a:ext uri="{FF2B5EF4-FFF2-40B4-BE49-F238E27FC236}">
                  <a16:creationId xmlns:a16="http://schemas.microsoft.com/office/drawing/2014/main" id="{5E41C849-6999-49B6-46BB-31B478CE733E}"/>
                </a:ext>
              </a:extLst>
            </p:cNvPr>
            <p:cNvSpPr/>
            <p:nvPr/>
          </p:nvSpPr>
          <p:spPr>
            <a:xfrm>
              <a:off x="10609367" y="3787833"/>
              <a:ext cx="35151" cy="15732"/>
            </a:xfrm>
            <a:custGeom>
              <a:avLst/>
              <a:gdLst>
                <a:gd name="csX0" fmla="*/ 35152 w 35151"/>
                <a:gd name="csY0" fmla="*/ 10392 h 15732"/>
                <a:gd name="csX1" fmla="*/ 0 w 35151"/>
                <a:gd name="csY1" fmla="*/ 10392 h 15732"/>
                <a:gd name="csX2" fmla="*/ 20515 w 35151"/>
                <a:gd name="csY2" fmla="*/ 710 h 15732"/>
                <a:gd name="csX3" fmla="*/ 35152 w 35151"/>
                <a:gd name="csY3" fmla="*/ 10392 h 15732"/>
              </a:gdLst>
              <a:ahLst/>
              <a:cxnLst>
                <a:cxn ang="0">
                  <a:pos x="csX0" y="csY0"/>
                </a:cxn>
                <a:cxn ang="0">
                  <a:pos x="csX1" y="csY1"/>
                </a:cxn>
                <a:cxn ang="0">
                  <a:pos x="csX2" y="csY2"/>
                </a:cxn>
                <a:cxn ang="0">
                  <a:pos x="csX3" y="csY3"/>
                </a:cxn>
              </a:cxnLst>
              <a:rect l="l" t="t" r="r" b="b"/>
              <a:pathLst>
                <a:path w="35151" h="15732">
                  <a:moveTo>
                    <a:pt x="35152" y="10392"/>
                  </a:moveTo>
                  <a:cubicBezTo>
                    <a:pt x="23857" y="16500"/>
                    <a:pt x="7261" y="18459"/>
                    <a:pt x="0" y="10392"/>
                  </a:cubicBezTo>
                  <a:cubicBezTo>
                    <a:pt x="230" y="6703"/>
                    <a:pt x="15444" y="-2632"/>
                    <a:pt x="20515" y="710"/>
                  </a:cubicBezTo>
                  <a:lnTo>
                    <a:pt x="35152" y="10392"/>
                  </a:lnTo>
                  <a:close/>
                </a:path>
              </a:pathLst>
            </a:custGeom>
            <a:solidFill>
              <a:srgbClr val="EBC606"/>
            </a:solidFill>
            <a:ln w="11479" cap="flat">
              <a:noFill/>
              <a:prstDash val="solid"/>
              <a:miter/>
            </a:ln>
          </p:spPr>
          <p:txBody>
            <a:bodyPr/>
            <a:lstStyle/>
            <a:p>
              <a:endParaRPr lang="en-US"/>
            </a:p>
          </p:txBody>
        </p:sp>
        <p:sp>
          <p:nvSpPr>
            <p:cNvPr id="2046" name="Freeform: Shape 2045">
              <a:extLst>
                <a:ext uri="{FF2B5EF4-FFF2-40B4-BE49-F238E27FC236}">
                  <a16:creationId xmlns:a16="http://schemas.microsoft.com/office/drawing/2014/main" id="{154C109D-117F-99C7-E7D1-04BF59178497}"/>
                </a:ext>
              </a:extLst>
            </p:cNvPr>
            <p:cNvSpPr/>
            <p:nvPr/>
          </p:nvSpPr>
          <p:spPr>
            <a:xfrm>
              <a:off x="10532147" y="3701524"/>
              <a:ext cx="146946" cy="75200"/>
            </a:xfrm>
            <a:custGeom>
              <a:avLst/>
              <a:gdLst>
                <a:gd name="csX0" fmla="*/ 58779 w 146946"/>
                <a:gd name="csY0" fmla="*/ 18789 h 75200"/>
                <a:gd name="csX1" fmla="*/ 93585 w 146946"/>
                <a:gd name="csY1" fmla="*/ 44721 h 75200"/>
                <a:gd name="csX2" fmla="*/ 146947 w 146946"/>
                <a:gd name="csY2" fmla="*/ 62931 h 75200"/>
                <a:gd name="csX3" fmla="*/ 146371 w 146946"/>
                <a:gd name="csY3" fmla="*/ 71690 h 75200"/>
                <a:gd name="csX4" fmla="*/ 128276 w 146946"/>
                <a:gd name="csY4" fmla="*/ 70768 h 75200"/>
                <a:gd name="csX5" fmla="*/ 58894 w 146946"/>
                <a:gd name="csY5" fmla="*/ 60857 h 75200"/>
                <a:gd name="csX6" fmla="*/ 0 w 146946"/>
                <a:gd name="csY6" fmla="*/ 31467 h 75200"/>
                <a:gd name="csX7" fmla="*/ 6685 w 146946"/>
                <a:gd name="csY7" fmla="*/ 18559 h 75200"/>
                <a:gd name="csX8" fmla="*/ 24088 w 146946"/>
                <a:gd name="csY8" fmla="*/ 17983 h 75200"/>
                <a:gd name="csX9" fmla="*/ 48521 w 146946"/>
                <a:gd name="csY9" fmla="*/ 3691 h 75200"/>
                <a:gd name="csX10" fmla="*/ 58548 w 146946"/>
                <a:gd name="csY10" fmla="*/ 18789 h 75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6946" h="75200">
                  <a:moveTo>
                    <a:pt x="58779" y="18789"/>
                  </a:moveTo>
                  <a:cubicBezTo>
                    <a:pt x="72840" y="23399"/>
                    <a:pt x="84711" y="32850"/>
                    <a:pt x="93585" y="44721"/>
                  </a:cubicBezTo>
                  <a:cubicBezTo>
                    <a:pt x="126202" y="36077"/>
                    <a:pt x="143950" y="42186"/>
                    <a:pt x="146947" y="62931"/>
                  </a:cubicBezTo>
                  <a:lnTo>
                    <a:pt x="146371" y="71690"/>
                  </a:lnTo>
                  <a:lnTo>
                    <a:pt x="128276" y="70768"/>
                  </a:lnTo>
                  <a:cubicBezTo>
                    <a:pt x="104765" y="79297"/>
                    <a:pt x="79409" y="75263"/>
                    <a:pt x="58894" y="60857"/>
                  </a:cubicBezTo>
                  <a:cubicBezTo>
                    <a:pt x="35844" y="54402"/>
                    <a:pt x="16135" y="44606"/>
                    <a:pt x="0" y="31467"/>
                  </a:cubicBezTo>
                  <a:lnTo>
                    <a:pt x="6685" y="18559"/>
                  </a:lnTo>
                  <a:lnTo>
                    <a:pt x="24088" y="17983"/>
                  </a:lnTo>
                  <a:cubicBezTo>
                    <a:pt x="25932" y="4498"/>
                    <a:pt x="34115" y="-227"/>
                    <a:pt x="48521" y="3691"/>
                  </a:cubicBezTo>
                  <a:cubicBezTo>
                    <a:pt x="58318" y="-7142"/>
                    <a:pt x="66731" y="8301"/>
                    <a:pt x="58548" y="18789"/>
                  </a:cubicBezTo>
                  <a:close/>
                </a:path>
              </a:pathLst>
            </a:custGeom>
            <a:solidFill>
              <a:srgbClr val="59AA42"/>
            </a:solidFill>
            <a:ln w="11479" cap="flat">
              <a:noFill/>
              <a:prstDash val="solid"/>
              <a:miter/>
            </a:ln>
          </p:spPr>
          <p:txBody>
            <a:bodyPr/>
            <a:lstStyle/>
            <a:p>
              <a:endParaRPr lang="en-US"/>
            </a:p>
          </p:txBody>
        </p:sp>
        <p:sp>
          <p:nvSpPr>
            <p:cNvPr id="2047" name="Freeform: Shape 2046">
              <a:extLst>
                <a:ext uri="{FF2B5EF4-FFF2-40B4-BE49-F238E27FC236}">
                  <a16:creationId xmlns:a16="http://schemas.microsoft.com/office/drawing/2014/main" id="{CBCAF709-37E8-3A8A-150C-AEAD62E2B426}"/>
                </a:ext>
              </a:extLst>
            </p:cNvPr>
            <p:cNvSpPr/>
            <p:nvPr/>
          </p:nvSpPr>
          <p:spPr>
            <a:xfrm>
              <a:off x="10619307" y="3669620"/>
              <a:ext cx="66421" cy="94950"/>
            </a:xfrm>
            <a:custGeom>
              <a:avLst/>
              <a:gdLst>
                <a:gd name="csX0" fmla="*/ 50106 w 66421"/>
                <a:gd name="csY0" fmla="*/ 32599 h 94950"/>
                <a:gd name="csX1" fmla="*/ 60133 w 66421"/>
                <a:gd name="csY1" fmla="*/ 60835 h 94950"/>
                <a:gd name="csX2" fmla="*/ 59788 w 66421"/>
                <a:gd name="csY2" fmla="*/ 94950 h 94950"/>
                <a:gd name="csX3" fmla="*/ 6426 w 66421"/>
                <a:gd name="csY3" fmla="*/ 76740 h 94950"/>
                <a:gd name="csX4" fmla="*/ 6771 w 66421"/>
                <a:gd name="csY4" fmla="*/ 67751 h 94950"/>
                <a:gd name="csX5" fmla="*/ 5619 w 66421"/>
                <a:gd name="csY5" fmla="*/ 14850 h 94950"/>
                <a:gd name="csX6" fmla="*/ 5619 w 66421"/>
                <a:gd name="csY6" fmla="*/ 8280 h 94950"/>
                <a:gd name="csX7" fmla="*/ 16453 w 66421"/>
                <a:gd name="csY7" fmla="*/ 7935 h 94950"/>
                <a:gd name="csX8" fmla="*/ 49991 w 66421"/>
                <a:gd name="csY8" fmla="*/ 32599 h 9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421" h="94950">
                  <a:moveTo>
                    <a:pt x="50106" y="32599"/>
                  </a:moveTo>
                  <a:cubicBezTo>
                    <a:pt x="63130" y="36171"/>
                    <a:pt x="73618" y="56110"/>
                    <a:pt x="60133" y="60835"/>
                  </a:cubicBezTo>
                  <a:cubicBezTo>
                    <a:pt x="63015" y="68903"/>
                    <a:pt x="60364" y="86191"/>
                    <a:pt x="59788" y="94950"/>
                  </a:cubicBezTo>
                  <a:cubicBezTo>
                    <a:pt x="41923" y="87920"/>
                    <a:pt x="23714" y="81466"/>
                    <a:pt x="6426" y="76740"/>
                  </a:cubicBezTo>
                  <a:cubicBezTo>
                    <a:pt x="-720" y="73859"/>
                    <a:pt x="-489" y="70862"/>
                    <a:pt x="6771" y="67751"/>
                  </a:cubicBezTo>
                  <a:cubicBezTo>
                    <a:pt x="11497" y="50693"/>
                    <a:pt x="11151" y="33060"/>
                    <a:pt x="5619" y="14850"/>
                  </a:cubicBezTo>
                  <a:cubicBezTo>
                    <a:pt x="-1988" y="14043"/>
                    <a:pt x="-1757" y="11738"/>
                    <a:pt x="5619" y="8280"/>
                  </a:cubicBezTo>
                  <a:cubicBezTo>
                    <a:pt x="4582" y="-4052"/>
                    <a:pt x="8385" y="-1286"/>
                    <a:pt x="16453" y="7935"/>
                  </a:cubicBezTo>
                  <a:cubicBezTo>
                    <a:pt x="27286" y="8395"/>
                    <a:pt x="46418" y="22341"/>
                    <a:pt x="49991" y="32599"/>
                  </a:cubicBezTo>
                  <a:close/>
                </a:path>
              </a:pathLst>
            </a:custGeom>
            <a:solidFill>
              <a:srgbClr val="807C0C"/>
            </a:solidFill>
            <a:ln w="11479" cap="flat">
              <a:noFill/>
              <a:prstDash val="solid"/>
              <a:miter/>
            </a:ln>
          </p:spPr>
          <p:txBody>
            <a:bodyPr/>
            <a:lstStyle/>
            <a:p>
              <a:endParaRPr lang="en-US"/>
            </a:p>
          </p:txBody>
        </p:sp>
        <p:sp>
          <p:nvSpPr>
            <p:cNvPr id="2048" name="Freeform: Shape 2047">
              <a:extLst>
                <a:ext uri="{FF2B5EF4-FFF2-40B4-BE49-F238E27FC236}">
                  <a16:creationId xmlns:a16="http://schemas.microsoft.com/office/drawing/2014/main" id="{062B3B24-3DF9-1F2B-EACE-53E1674CF9B9}"/>
                </a:ext>
              </a:extLst>
            </p:cNvPr>
            <p:cNvSpPr/>
            <p:nvPr/>
          </p:nvSpPr>
          <p:spPr>
            <a:xfrm>
              <a:off x="10669413" y="3680530"/>
              <a:ext cx="110296" cy="65714"/>
            </a:xfrm>
            <a:custGeom>
              <a:avLst/>
              <a:gdLst>
                <a:gd name="csX0" fmla="*/ 110297 w 110296"/>
                <a:gd name="csY0" fmla="*/ 39322 h 65714"/>
                <a:gd name="csX1" fmla="*/ 94968 w 110296"/>
                <a:gd name="csY1" fmla="*/ 65715 h 65714"/>
                <a:gd name="csX2" fmla="*/ 89436 w 110296"/>
                <a:gd name="csY2" fmla="*/ 27336 h 65714"/>
                <a:gd name="csX3" fmla="*/ 10027 w 110296"/>
                <a:gd name="csY3" fmla="*/ 49810 h 65714"/>
                <a:gd name="csX4" fmla="*/ 0 w 110296"/>
                <a:gd name="csY4" fmla="*/ 21573 h 65714"/>
                <a:gd name="csX5" fmla="*/ 17403 w 110296"/>
                <a:gd name="csY5" fmla="*/ 21112 h 65714"/>
                <a:gd name="csX6" fmla="*/ 23166 w 110296"/>
                <a:gd name="csY6" fmla="*/ 37709 h 65714"/>
                <a:gd name="csX7" fmla="*/ 45525 w 110296"/>
                <a:gd name="csY7" fmla="*/ 35634 h 65714"/>
                <a:gd name="csX8" fmla="*/ 69497 w 110296"/>
                <a:gd name="csY8" fmla="*/ 22149 h 65714"/>
                <a:gd name="csX9" fmla="*/ 102459 w 110296"/>
                <a:gd name="csY9" fmla="*/ 7743 h 65714"/>
                <a:gd name="csX10" fmla="*/ 110297 w 110296"/>
                <a:gd name="csY10" fmla="*/ 39322 h 65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0296" h="65714">
                  <a:moveTo>
                    <a:pt x="110297" y="39322"/>
                  </a:moveTo>
                  <a:cubicBezTo>
                    <a:pt x="106493" y="45776"/>
                    <a:pt x="101307" y="61451"/>
                    <a:pt x="94968" y="65715"/>
                  </a:cubicBezTo>
                  <a:lnTo>
                    <a:pt x="89436" y="27336"/>
                  </a:lnTo>
                  <a:cubicBezTo>
                    <a:pt x="63619" y="46929"/>
                    <a:pt x="38610" y="51769"/>
                    <a:pt x="10027" y="49810"/>
                  </a:cubicBezTo>
                  <a:lnTo>
                    <a:pt x="0" y="21573"/>
                  </a:lnTo>
                  <a:lnTo>
                    <a:pt x="17403" y="21112"/>
                  </a:lnTo>
                  <a:cubicBezTo>
                    <a:pt x="17749" y="22956"/>
                    <a:pt x="18901" y="38170"/>
                    <a:pt x="23166" y="37709"/>
                  </a:cubicBezTo>
                  <a:lnTo>
                    <a:pt x="45525" y="35634"/>
                  </a:lnTo>
                  <a:cubicBezTo>
                    <a:pt x="52440" y="34942"/>
                    <a:pt x="63158" y="24915"/>
                    <a:pt x="69497" y="22149"/>
                  </a:cubicBezTo>
                  <a:cubicBezTo>
                    <a:pt x="74223" y="3940"/>
                    <a:pt x="89782" y="-8969"/>
                    <a:pt x="102459" y="7743"/>
                  </a:cubicBezTo>
                  <a:lnTo>
                    <a:pt x="110297" y="39322"/>
                  </a:lnTo>
                  <a:close/>
                </a:path>
              </a:pathLst>
            </a:custGeom>
            <a:solidFill>
              <a:srgbClr val="6BB13E"/>
            </a:solidFill>
            <a:ln w="11479" cap="flat">
              <a:noFill/>
              <a:prstDash val="solid"/>
              <a:miter/>
            </a:ln>
          </p:spPr>
          <p:txBody>
            <a:bodyPr/>
            <a:lstStyle/>
            <a:p>
              <a:endParaRPr lang="en-US"/>
            </a:p>
          </p:txBody>
        </p:sp>
        <p:sp>
          <p:nvSpPr>
            <p:cNvPr id="2049" name="Freeform: Shape 2048">
              <a:extLst>
                <a:ext uri="{FF2B5EF4-FFF2-40B4-BE49-F238E27FC236}">
                  <a16:creationId xmlns:a16="http://schemas.microsoft.com/office/drawing/2014/main" id="{895A8B44-9ECE-41E2-4507-D232A7DBBE68}"/>
                </a:ext>
              </a:extLst>
            </p:cNvPr>
            <p:cNvSpPr/>
            <p:nvPr/>
          </p:nvSpPr>
          <p:spPr>
            <a:xfrm>
              <a:off x="10521890" y="3978940"/>
              <a:ext cx="42182" cy="40568"/>
            </a:xfrm>
            <a:custGeom>
              <a:avLst/>
              <a:gdLst>
                <a:gd name="csX0" fmla="*/ 42067 w 42182"/>
                <a:gd name="csY0" fmla="*/ 40569 h 40568"/>
                <a:gd name="csX1" fmla="*/ 0 w 42182"/>
                <a:gd name="csY1" fmla="*/ 14176 h 40568"/>
                <a:gd name="csX2" fmla="*/ 7722 w 42182"/>
                <a:gd name="csY2" fmla="*/ 0 h 40568"/>
                <a:gd name="csX3" fmla="*/ 18325 w 42182"/>
                <a:gd name="csY3" fmla="*/ 0 h 40568"/>
                <a:gd name="csX4" fmla="*/ 42182 w 42182"/>
                <a:gd name="csY4" fmla="*/ 40569 h 40568"/>
              </a:gdLst>
              <a:ahLst/>
              <a:cxnLst>
                <a:cxn ang="0">
                  <a:pos x="csX0" y="csY0"/>
                </a:cxn>
                <a:cxn ang="0">
                  <a:pos x="csX1" y="csY1"/>
                </a:cxn>
                <a:cxn ang="0">
                  <a:pos x="csX2" y="csY2"/>
                </a:cxn>
                <a:cxn ang="0">
                  <a:pos x="csX3" y="csY3"/>
                </a:cxn>
                <a:cxn ang="0">
                  <a:pos x="csX4" y="csY4"/>
                </a:cxn>
              </a:cxnLst>
              <a:rect l="l" t="t" r="r" b="b"/>
              <a:pathLst>
                <a:path w="42182" h="40568">
                  <a:moveTo>
                    <a:pt x="42067" y="40569"/>
                  </a:moveTo>
                  <a:cubicBezTo>
                    <a:pt x="25586" y="39532"/>
                    <a:pt x="7607" y="27545"/>
                    <a:pt x="0" y="14176"/>
                  </a:cubicBezTo>
                  <a:lnTo>
                    <a:pt x="7722" y="0"/>
                  </a:lnTo>
                  <a:lnTo>
                    <a:pt x="18325" y="0"/>
                  </a:lnTo>
                  <a:cubicBezTo>
                    <a:pt x="18325" y="0"/>
                    <a:pt x="42182" y="40569"/>
                    <a:pt x="42182" y="40569"/>
                  </a:cubicBezTo>
                  <a:close/>
                </a:path>
              </a:pathLst>
            </a:custGeom>
            <a:solidFill>
              <a:srgbClr val="975153"/>
            </a:solidFill>
            <a:ln w="11479" cap="flat">
              <a:noFill/>
              <a:prstDash val="solid"/>
              <a:miter/>
            </a:ln>
          </p:spPr>
          <p:txBody>
            <a:bodyPr/>
            <a:lstStyle/>
            <a:p>
              <a:endParaRPr lang="en-US"/>
            </a:p>
          </p:txBody>
        </p:sp>
        <p:sp>
          <p:nvSpPr>
            <p:cNvPr id="2050" name="Freeform: Shape 2049">
              <a:extLst>
                <a:ext uri="{FF2B5EF4-FFF2-40B4-BE49-F238E27FC236}">
                  <a16:creationId xmlns:a16="http://schemas.microsoft.com/office/drawing/2014/main" id="{FC806CFF-83B9-3716-BE69-118522EDFAF2}"/>
                </a:ext>
              </a:extLst>
            </p:cNvPr>
            <p:cNvSpPr/>
            <p:nvPr/>
          </p:nvSpPr>
          <p:spPr>
            <a:xfrm>
              <a:off x="10738910" y="3668151"/>
              <a:ext cx="32962" cy="34644"/>
            </a:xfrm>
            <a:custGeom>
              <a:avLst/>
              <a:gdLst>
                <a:gd name="csX0" fmla="*/ 32962 w 32962"/>
                <a:gd name="csY0" fmla="*/ 20238 h 34644"/>
                <a:gd name="csX1" fmla="*/ 0 w 32962"/>
                <a:gd name="csY1" fmla="*/ 34644 h 34644"/>
                <a:gd name="csX2" fmla="*/ 1268 w 32962"/>
                <a:gd name="csY2" fmla="*/ 9865 h 34644"/>
                <a:gd name="csX3" fmla="*/ 28122 w 32962"/>
                <a:gd name="csY3" fmla="*/ 2373 h 34644"/>
                <a:gd name="csX4" fmla="*/ 32962 w 32962"/>
                <a:gd name="csY4" fmla="*/ 20238 h 34644"/>
              </a:gdLst>
              <a:ahLst/>
              <a:cxnLst>
                <a:cxn ang="0">
                  <a:pos x="csX0" y="csY0"/>
                </a:cxn>
                <a:cxn ang="0">
                  <a:pos x="csX1" y="csY1"/>
                </a:cxn>
                <a:cxn ang="0">
                  <a:pos x="csX2" y="csY2"/>
                </a:cxn>
                <a:cxn ang="0">
                  <a:pos x="csX3" y="csY3"/>
                </a:cxn>
                <a:cxn ang="0">
                  <a:pos x="csX4" y="csY4"/>
                </a:cxn>
              </a:cxnLst>
              <a:rect l="l" t="t" r="r" b="b"/>
              <a:pathLst>
                <a:path w="32962" h="34644">
                  <a:moveTo>
                    <a:pt x="32962" y="20238"/>
                  </a:moveTo>
                  <a:lnTo>
                    <a:pt x="0" y="34644"/>
                  </a:lnTo>
                  <a:lnTo>
                    <a:pt x="1268" y="9865"/>
                  </a:lnTo>
                  <a:cubicBezTo>
                    <a:pt x="1614" y="3411"/>
                    <a:pt x="26393" y="-3850"/>
                    <a:pt x="28122" y="2373"/>
                  </a:cubicBezTo>
                  <a:lnTo>
                    <a:pt x="32962" y="20238"/>
                  </a:lnTo>
                  <a:close/>
                </a:path>
              </a:pathLst>
            </a:custGeom>
            <a:solidFill>
              <a:srgbClr val="35A644"/>
            </a:solidFill>
            <a:ln w="11479" cap="flat">
              <a:noFill/>
              <a:prstDash val="solid"/>
              <a:miter/>
            </a:ln>
          </p:spPr>
          <p:txBody>
            <a:bodyPr/>
            <a:lstStyle/>
            <a:p>
              <a:endParaRPr lang="en-US"/>
            </a:p>
          </p:txBody>
        </p:sp>
        <p:sp>
          <p:nvSpPr>
            <p:cNvPr id="2051" name="Freeform: Shape 2050">
              <a:extLst>
                <a:ext uri="{FF2B5EF4-FFF2-40B4-BE49-F238E27FC236}">
                  <a16:creationId xmlns:a16="http://schemas.microsoft.com/office/drawing/2014/main" id="{AA60A879-FDA6-2B76-758E-A25902BEE165}"/>
                </a:ext>
              </a:extLst>
            </p:cNvPr>
            <p:cNvSpPr/>
            <p:nvPr/>
          </p:nvSpPr>
          <p:spPr>
            <a:xfrm>
              <a:off x="10023980" y="4019323"/>
              <a:ext cx="47356" cy="96882"/>
            </a:xfrm>
            <a:custGeom>
              <a:avLst/>
              <a:gdLst>
                <a:gd name="csX0" fmla="*/ 42432 w 47356"/>
                <a:gd name="csY0" fmla="*/ 19663 h 96882"/>
                <a:gd name="csX1" fmla="*/ 40818 w 47356"/>
                <a:gd name="csY1" fmla="*/ 29460 h 96882"/>
                <a:gd name="csX2" fmla="*/ 23761 w 47356"/>
                <a:gd name="csY2" fmla="*/ 64035 h 96882"/>
                <a:gd name="csX3" fmla="*/ 24568 w 47356"/>
                <a:gd name="csY3" fmla="*/ 96882 h 96882"/>
                <a:gd name="csX4" fmla="*/ 7049 w 47356"/>
                <a:gd name="csY4" fmla="*/ 80747 h 96882"/>
                <a:gd name="csX5" fmla="*/ 16154 w 47356"/>
                <a:gd name="csY5" fmla="*/ 29114 h 96882"/>
                <a:gd name="csX6" fmla="*/ 41510 w 47356"/>
                <a:gd name="csY6" fmla="*/ 2491 h 96882"/>
                <a:gd name="csX7" fmla="*/ 42432 w 47356"/>
                <a:gd name="csY7" fmla="*/ 19663 h 96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356" h="96882">
                  <a:moveTo>
                    <a:pt x="42432" y="19663"/>
                  </a:moveTo>
                  <a:cubicBezTo>
                    <a:pt x="49462" y="24504"/>
                    <a:pt x="49001" y="27846"/>
                    <a:pt x="40818" y="29460"/>
                  </a:cubicBezTo>
                  <a:cubicBezTo>
                    <a:pt x="35056" y="37527"/>
                    <a:pt x="23530" y="54239"/>
                    <a:pt x="23761" y="64035"/>
                  </a:cubicBezTo>
                  <a:lnTo>
                    <a:pt x="24568" y="96882"/>
                  </a:lnTo>
                  <a:lnTo>
                    <a:pt x="7049" y="80747"/>
                  </a:lnTo>
                  <a:cubicBezTo>
                    <a:pt x="-3323" y="73601"/>
                    <a:pt x="-3784" y="28192"/>
                    <a:pt x="16154" y="29114"/>
                  </a:cubicBezTo>
                  <a:cubicBezTo>
                    <a:pt x="10046" y="14477"/>
                    <a:pt x="28141" y="-7421"/>
                    <a:pt x="41510" y="2491"/>
                  </a:cubicBezTo>
                  <a:cubicBezTo>
                    <a:pt x="47042" y="3067"/>
                    <a:pt x="47272" y="8714"/>
                    <a:pt x="42432" y="19663"/>
                  </a:cubicBezTo>
                  <a:close/>
                </a:path>
              </a:pathLst>
            </a:custGeom>
            <a:solidFill>
              <a:srgbClr val="B8B50A"/>
            </a:solidFill>
            <a:ln w="11479" cap="flat">
              <a:noFill/>
              <a:prstDash val="solid"/>
              <a:miter/>
            </a:ln>
          </p:spPr>
          <p:txBody>
            <a:bodyPr/>
            <a:lstStyle/>
            <a:p>
              <a:endParaRPr lang="en-US"/>
            </a:p>
          </p:txBody>
        </p:sp>
        <p:sp>
          <p:nvSpPr>
            <p:cNvPr id="2052" name="Freeform: Shape 2051">
              <a:extLst>
                <a:ext uri="{FF2B5EF4-FFF2-40B4-BE49-F238E27FC236}">
                  <a16:creationId xmlns:a16="http://schemas.microsoft.com/office/drawing/2014/main" id="{5C95ABAC-B49F-D27A-2F1E-01807C7AD652}"/>
                </a:ext>
              </a:extLst>
            </p:cNvPr>
            <p:cNvSpPr/>
            <p:nvPr/>
          </p:nvSpPr>
          <p:spPr>
            <a:xfrm>
              <a:off x="10013710" y="4026451"/>
              <a:ext cx="35369" cy="73619"/>
            </a:xfrm>
            <a:custGeom>
              <a:avLst/>
              <a:gdLst>
                <a:gd name="csX0" fmla="*/ 15245 w 35369"/>
                <a:gd name="csY0" fmla="*/ 3777 h 73619"/>
                <a:gd name="csX1" fmla="*/ 26424 w 35369"/>
                <a:gd name="csY1" fmla="*/ 21986 h 73619"/>
                <a:gd name="csX2" fmla="*/ 17319 w 35369"/>
                <a:gd name="csY2" fmla="*/ 73620 h 73619"/>
                <a:gd name="csX3" fmla="*/ 31 w 35369"/>
                <a:gd name="csY3" fmla="*/ 72928 h 73619"/>
                <a:gd name="csX4" fmla="*/ 31 w 35369"/>
                <a:gd name="csY4" fmla="*/ 38468 h 73619"/>
                <a:gd name="csX5" fmla="*/ 15245 w 35369"/>
                <a:gd name="csY5" fmla="*/ 3777 h 73619"/>
              </a:gdLst>
              <a:ahLst/>
              <a:cxnLst>
                <a:cxn ang="0">
                  <a:pos x="csX0" y="csY0"/>
                </a:cxn>
                <a:cxn ang="0">
                  <a:pos x="csX1" y="csY1"/>
                </a:cxn>
                <a:cxn ang="0">
                  <a:pos x="csX2" y="csY2"/>
                </a:cxn>
                <a:cxn ang="0">
                  <a:pos x="csX3" y="csY3"/>
                </a:cxn>
                <a:cxn ang="0">
                  <a:pos x="csX4" y="csY4"/>
                </a:cxn>
                <a:cxn ang="0">
                  <a:pos x="csX5" y="csY5"/>
                </a:cxn>
              </a:cxnLst>
              <a:rect l="l" t="t" r="r" b="b"/>
              <a:pathLst>
                <a:path w="35369" h="73619">
                  <a:moveTo>
                    <a:pt x="15245" y="3777"/>
                  </a:moveTo>
                  <a:cubicBezTo>
                    <a:pt x="38180" y="-5674"/>
                    <a:pt x="40946" y="3431"/>
                    <a:pt x="26424" y="21986"/>
                  </a:cubicBezTo>
                  <a:lnTo>
                    <a:pt x="17319" y="73620"/>
                  </a:lnTo>
                  <a:lnTo>
                    <a:pt x="31" y="72928"/>
                  </a:lnTo>
                  <a:cubicBezTo>
                    <a:pt x="3835" y="61749"/>
                    <a:pt x="6024" y="43193"/>
                    <a:pt x="31" y="38468"/>
                  </a:cubicBezTo>
                  <a:cubicBezTo>
                    <a:pt x="-430" y="22793"/>
                    <a:pt x="4180" y="9309"/>
                    <a:pt x="15245" y="3777"/>
                  </a:cubicBezTo>
                  <a:close/>
                </a:path>
              </a:pathLst>
            </a:custGeom>
            <a:solidFill>
              <a:srgbClr val="787E0C"/>
            </a:solidFill>
            <a:ln w="11479" cap="flat">
              <a:noFill/>
              <a:prstDash val="solid"/>
              <a:miter/>
            </a:ln>
          </p:spPr>
          <p:txBody>
            <a:bodyPr/>
            <a:lstStyle/>
            <a:p>
              <a:endParaRPr lang="en-US"/>
            </a:p>
          </p:txBody>
        </p:sp>
        <p:sp>
          <p:nvSpPr>
            <p:cNvPr id="2053" name="Freeform: Shape 2052">
              <a:extLst>
                <a:ext uri="{FF2B5EF4-FFF2-40B4-BE49-F238E27FC236}">
                  <a16:creationId xmlns:a16="http://schemas.microsoft.com/office/drawing/2014/main" id="{596A360F-3FA4-77A0-6F34-21C9FBA5A506}"/>
                </a:ext>
              </a:extLst>
            </p:cNvPr>
            <p:cNvSpPr/>
            <p:nvPr/>
          </p:nvSpPr>
          <p:spPr>
            <a:xfrm>
              <a:off x="10190885" y="3907501"/>
              <a:ext cx="99462" cy="63094"/>
            </a:xfrm>
            <a:custGeom>
              <a:avLst/>
              <a:gdLst>
                <a:gd name="csX0" fmla="*/ 81829 w 99462"/>
                <a:gd name="csY0" fmla="*/ 20382 h 63094"/>
                <a:gd name="csX1" fmla="*/ 99463 w 99462"/>
                <a:gd name="csY1" fmla="*/ 63026 h 63094"/>
                <a:gd name="csX2" fmla="*/ 43450 w 99462"/>
                <a:gd name="csY2" fmla="*/ 47812 h 63094"/>
                <a:gd name="csX3" fmla="*/ 0 w 99462"/>
                <a:gd name="csY3" fmla="*/ 60260 h 63094"/>
                <a:gd name="csX4" fmla="*/ 5763 w 99462"/>
                <a:gd name="csY4" fmla="*/ 35365 h 63094"/>
                <a:gd name="csX5" fmla="*/ 29505 w 99462"/>
                <a:gd name="csY5" fmla="*/ 19806 h 63094"/>
                <a:gd name="csX6" fmla="*/ 81829 w 99462"/>
                <a:gd name="csY6" fmla="*/ 20267 h 630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9462" h="63094">
                  <a:moveTo>
                    <a:pt x="81829" y="20382"/>
                  </a:moveTo>
                  <a:lnTo>
                    <a:pt x="99463" y="63026"/>
                  </a:lnTo>
                  <a:cubicBezTo>
                    <a:pt x="82636" y="63832"/>
                    <a:pt x="64657" y="57494"/>
                    <a:pt x="43450" y="47812"/>
                  </a:cubicBezTo>
                  <a:lnTo>
                    <a:pt x="0" y="60260"/>
                  </a:lnTo>
                  <a:lnTo>
                    <a:pt x="5763" y="35365"/>
                  </a:lnTo>
                  <a:cubicBezTo>
                    <a:pt x="1498" y="23379"/>
                    <a:pt x="18671" y="8742"/>
                    <a:pt x="29505" y="19806"/>
                  </a:cubicBezTo>
                  <a:cubicBezTo>
                    <a:pt x="48752" y="-1516"/>
                    <a:pt x="68921" y="-11428"/>
                    <a:pt x="81829" y="20267"/>
                  </a:cubicBezTo>
                  <a:close/>
                </a:path>
              </a:pathLst>
            </a:custGeom>
            <a:solidFill>
              <a:srgbClr val="E1C709"/>
            </a:solidFill>
            <a:ln w="11479" cap="flat">
              <a:noFill/>
              <a:prstDash val="solid"/>
              <a:miter/>
            </a:ln>
          </p:spPr>
          <p:txBody>
            <a:bodyPr/>
            <a:lstStyle/>
            <a:p>
              <a:endParaRPr lang="en-US"/>
            </a:p>
          </p:txBody>
        </p:sp>
        <p:sp>
          <p:nvSpPr>
            <p:cNvPr id="2054" name="Freeform: Shape 2053">
              <a:extLst>
                <a:ext uri="{FF2B5EF4-FFF2-40B4-BE49-F238E27FC236}">
                  <a16:creationId xmlns:a16="http://schemas.microsoft.com/office/drawing/2014/main" id="{D7988A42-3332-5CE5-B8D5-EC4B577E3C36}"/>
                </a:ext>
              </a:extLst>
            </p:cNvPr>
            <p:cNvSpPr/>
            <p:nvPr/>
          </p:nvSpPr>
          <p:spPr>
            <a:xfrm>
              <a:off x="10189156" y="3886679"/>
              <a:ext cx="55249" cy="56302"/>
            </a:xfrm>
            <a:custGeom>
              <a:avLst/>
              <a:gdLst>
                <a:gd name="csX0" fmla="*/ 40454 w 55249"/>
                <a:gd name="csY0" fmla="*/ 12622 h 56302"/>
                <a:gd name="csX1" fmla="*/ 49443 w 55249"/>
                <a:gd name="csY1" fmla="*/ 13429 h 56302"/>
                <a:gd name="csX2" fmla="*/ 31233 w 55249"/>
                <a:gd name="csY2" fmla="*/ 40744 h 56302"/>
                <a:gd name="csX3" fmla="*/ 7491 w 55249"/>
                <a:gd name="csY3" fmla="*/ 56303 h 56302"/>
                <a:gd name="csX4" fmla="*/ 0 w 55249"/>
                <a:gd name="csY4" fmla="*/ 49848 h 56302"/>
                <a:gd name="csX5" fmla="*/ 1037 w 55249"/>
                <a:gd name="csY5" fmla="*/ 43971 h 56302"/>
                <a:gd name="csX6" fmla="*/ 24318 w 55249"/>
                <a:gd name="csY6" fmla="*/ 15042 h 56302"/>
                <a:gd name="csX7" fmla="*/ 40454 w 55249"/>
                <a:gd name="csY7" fmla="*/ 12507 h 56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249" h="56302">
                  <a:moveTo>
                    <a:pt x="40454" y="12622"/>
                  </a:moveTo>
                  <a:cubicBezTo>
                    <a:pt x="42759" y="12276"/>
                    <a:pt x="46562" y="12968"/>
                    <a:pt x="49443" y="13429"/>
                  </a:cubicBezTo>
                  <a:cubicBezTo>
                    <a:pt x="61199" y="17002"/>
                    <a:pt x="55091" y="26106"/>
                    <a:pt x="31233" y="40744"/>
                  </a:cubicBezTo>
                  <a:cubicBezTo>
                    <a:pt x="24779" y="43625"/>
                    <a:pt x="13830" y="51923"/>
                    <a:pt x="7491" y="56303"/>
                  </a:cubicBezTo>
                  <a:lnTo>
                    <a:pt x="0" y="49848"/>
                  </a:lnTo>
                  <a:lnTo>
                    <a:pt x="1037" y="43971"/>
                  </a:lnTo>
                  <a:cubicBezTo>
                    <a:pt x="5071" y="28642"/>
                    <a:pt x="12908" y="18961"/>
                    <a:pt x="24318" y="15042"/>
                  </a:cubicBezTo>
                  <a:cubicBezTo>
                    <a:pt x="21091" y="-4090"/>
                    <a:pt x="31810" y="-5012"/>
                    <a:pt x="40454" y="12507"/>
                  </a:cubicBezTo>
                  <a:close/>
                </a:path>
              </a:pathLst>
            </a:custGeom>
            <a:solidFill>
              <a:srgbClr val="969006"/>
            </a:solidFill>
            <a:ln w="11479" cap="flat">
              <a:noFill/>
              <a:prstDash val="solid"/>
              <a:miter/>
            </a:ln>
          </p:spPr>
          <p:txBody>
            <a:bodyPr/>
            <a:lstStyle/>
            <a:p>
              <a:endParaRPr lang="en-US"/>
            </a:p>
          </p:txBody>
        </p:sp>
        <p:sp>
          <p:nvSpPr>
            <p:cNvPr id="2055" name="Freeform: Shape 2054">
              <a:extLst>
                <a:ext uri="{FF2B5EF4-FFF2-40B4-BE49-F238E27FC236}">
                  <a16:creationId xmlns:a16="http://schemas.microsoft.com/office/drawing/2014/main" id="{ECE83E49-976D-CCE2-B7EC-5B59C5640F82}"/>
                </a:ext>
              </a:extLst>
            </p:cNvPr>
            <p:cNvSpPr/>
            <p:nvPr/>
          </p:nvSpPr>
          <p:spPr>
            <a:xfrm>
              <a:off x="10063300" y="3925439"/>
              <a:ext cx="54053" cy="128496"/>
            </a:xfrm>
            <a:custGeom>
              <a:avLst/>
              <a:gdLst>
                <a:gd name="csX0" fmla="*/ 44718 w 54053"/>
                <a:gd name="csY0" fmla="*/ 9820 h 128496"/>
                <a:gd name="csX1" fmla="*/ 54053 w 54053"/>
                <a:gd name="csY1" fmla="*/ 20077 h 128496"/>
                <a:gd name="csX2" fmla="*/ 33884 w 54053"/>
                <a:gd name="csY2" fmla="*/ 109052 h 128496"/>
                <a:gd name="csX3" fmla="*/ 19478 w 54053"/>
                <a:gd name="csY3" fmla="*/ 128069 h 128496"/>
                <a:gd name="csX4" fmla="*/ 1383 w 54053"/>
                <a:gd name="csY4" fmla="*/ 123344 h 128496"/>
                <a:gd name="csX5" fmla="*/ 2997 w 54053"/>
                <a:gd name="csY5" fmla="*/ 113547 h 128496"/>
                <a:gd name="csX6" fmla="*/ 0 w 54053"/>
                <a:gd name="csY6" fmla="*/ 26071 h 128496"/>
                <a:gd name="csX7" fmla="*/ 20054 w 54053"/>
                <a:gd name="csY7" fmla="*/ 18464 h 128496"/>
                <a:gd name="csX8" fmla="*/ 44718 w 54053"/>
                <a:gd name="csY8" fmla="*/ 9820 h 1284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4053" h="128496">
                  <a:moveTo>
                    <a:pt x="44718" y="9820"/>
                  </a:moveTo>
                  <a:lnTo>
                    <a:pt x="54053" y="20077"/>
                  </a:lnTo>
                  <a:lnTo>
                    <a:pt x="33884" y="109052"/>
                  </a:lnTo>
                  <a:cubicBezTo>
                    <a:pt x="32962" y="113317"/>
                    <a:pt x="23511" y="126917"/>
                    <a:pt x="19478" y="128069"/>
                  </a:cubicBezTo>
                  <a:cubicBezTo>
                    <a:pt x="14061" y="129567"/>
                    <a:pt x="7837" y="126917"/>
                    <a:pt x="1383" y="123344"/>
                  </a:cubicBezTo>
                  <a:cubicBezTo>
                    <a:pt x="1959" y="120117"/>
                    <a:pt x="3112" y="115852"/>
                    <a:pt x="2997" y="113547"/>
                  </a:cubicBezTo>
                  <a:cubicBezTo>
                    <a:pt x="9335" y="85195"/>
                    <a:pt x="8413" y="56036"/>
                    <a:pt x="0" y="26071"/>
                  </a:cubicBezTo>
                  <a:lnTo>
                    <a:pt x="20054" y="18464"/>
                  </a:lnTo>
                  <a:cubicBezTo>
                    <a:pt x="11640" y="-1129"/>
                    <a:pt x="34460" y="-6892"/>
                    <a:pt x="44718" y="9820"/>
                  </a:cubicBezTo>
                  <a:close/>
                </a:path>
              </a:pathLst>
            </a:custGeom>
            <a:solidFill>
              <a:srgbClr val="EAD40F"/>
            </a:solidFill>
            <a:ln w="11479" cap="flat">
              <a:noFill/>
              <a:prstDash val="solid"/>
              <a:miter/>
            </a:ln>
          </p:spPr>
          <p:txBody>
            <a:bodyPr/>
            <a:lstStyle/>
            <a:p>
              <a:endParaRPr lang="en-US"/>
            </a:p>
          </p:txBody>
        </p:sp>
        <p:sp>
          <p:nvSpPr>
            <p:cNvPr id="2056" name="Freeform: Shape 2055">
              <a:extLst>
                <a:ext uri="{FF2B5EF4-FFF2-40B4-BE49-F238E27FC236}">
                  <a16:creationId xmlns:a16="http://schemas.microsoft.com/office/drawing/2014/main" id="{88F3D6A8-40C4-AC21-DB7B-CD0299883759}"/>
                </a:ext>
              </a:extLst>
            </p:cNvPr>
            <p:cNvSpPr/>
            <p:nvPr/>
          </p:nvSpPr>
          <p:spPr>
            <a:xfrm>
              <a:off x="10055174" y="3825603"/>
              <a:ext cx="100414" cy="110117"/>
            </a:xfrm>
            <a:custGeom>
              <a:avLst/>
              <a:gdLst>
                <a:gd name="csX0" fmla="*/ 46274 w 100414"/>
                <a:gd name="csY0" fmla="*/ 25637 h 110117"/>
                <a:gd name="csX1" fmla="*/ 56762 w 100414"/>
                <a:gd name="csY1" fmla="*/ 30593 h 110117"/>
                <a:gd name="csX2" fmla="*/ 68864 w 100414"/>
                <a:gd name="csY2" fmla="*/ 67705 h 110117"/>
                <a:gd name="csX3" fmla="*/ 87880 w 100414"/>
                <a:gd name="csY3" fmla="*/ 84301 h 110117"/>
                <a:gd name="csX4" fmla="*/ 87880 w 100414"/>
                <a:gd name="csY4" fmla="*/ 94328 h 110117"/>
                <a:gd name="csX5" fmla="*/ 79237 w 100414"/>
                <a:gd name="csY5" fmla="*/ 110118 h 110117"/>
                <a:gd name="csX6" fmla="*/ 61142 w 100414"/>
                <a:gd name="csY6" fmla="*/ 99745 h 110117"/>
                <a:gd name="csX7" fmla="*/ 44200 w 100414"/>
                <a:gd name="csY7" fmla="*/ 86030 h 110117"/>
                <a:gd name="csX8" fmla="*/ 4553 w 100414"/>
                <a:gd name="csY8" fmla="*/ 39468 h 110117"/>
                <a:gd name="csX9" fmla="*/ 18037 w 100414"/>
                <a:gd name="csY9" fmla="*/ 8234 h 110117"/>
                <a:gd name="csX10" fmla="*/ 27373 w 100414"/>
                <a:gd name="csY10" fmla="*/ 8234 h 110117"/>
                <a:gd name="csX11" fmla="*/ 46390 w 100414"/>
                <a:gd name="csY11" fmla="*/ 25407 h 1101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0414" h="110117">
                  <a:moveTo>
                    <a:pt x="46274" y="25637"/>
                  </a:moveTo>
                  <a:lnTo>
                    <a:pt x="56762" y="30593"/>
                  </a:lnTo>
                  <a:cubicBezTo>
                    <a:pt x="55264" y="43963"/>
                    <a:pt x="59298" y="56295"/>
                    <a:pt x="68864" y="67705"/>
                  </a:cubicBezTo>
                  <a:cubicBezTo>
                    <a:pt x="80850" y="65284"/>
                    <a:pt x="84884" y="73122"/>
                    <a:pt x="87880" y="84301"/>
                  </a:cubicBezTo>
                  <a:cubicBezTo>
                    <a:pt x="104592" y="82572"/>
                    <a:pt x="104592" y="89372"/>
                    <a:pt x="87880" y="94328"/>
                  </a:cubicBezTo>
                  <a:cubicBezTo>
                    <a:pt x="85114" y="98016"/>
                    <a:pt x="80159" y="105507"/>
                    <a:pt x="79237" y="110118"/>
                  </a:cubicBezTo>
                  <a:cubicBezTo>
                    <a:pt x="74281" y="107467"/>
                    <a:pt x="65176" y="102972"/>
                    <a:pt x="61142" y="99745"/>
                  </a:cubicBezTo>
                  <a:cubicBezTo>
                    <a:pt x="43969" y="110694"/>
                    <a:pt x="34634" y="106660"/>
                    <a:pt x="44200" y="86030"/>
                  </a:cubicBezTo>
                  <a:cubicBezTo>
                    <a:pt x="18383" y="84070"/>
                    <a:pt x="-11582" y="66783"/>
                    <a:pt x="4553" y="39468"/>
                  </a:cubicBezTo>
                  <a:cubicBezTo>
                    <a:pt x="3516" y="21258"/>
                    <a:pt x="8010" y="10885"/>
                    <a:pt x="18037" y="8234"/>
                  </a:cubicBezTo>
                  <a:cubicBezTo>
                    <a:pt x="20804" y="743"/>
                    <a:pt x="23915" y="858"/>
                    <a:pt x="27373" y="8234"/>
                  </a:cubicBezTo>
                  <a:cubicBezTo>
                    <a:pt x="44315" y="-9630"/>
                    <a:pt x="57915" y="4085"/>
                    <a:pt x="46390" y="25407"/>
                  </a:cubicBezTo>
                  <a:close/>
                </a:path>
              </a:pathLst>
            </a:custGeom>
            <a:solidFill>
              <a:srgbClr val="967208"/>
            </a:solidFill>
            <a:ln w="11479" cap="flat">
              <a:noFill/>
              <a:prstDash val="solid"/>
              <a:miter/>
            </a:ln>
          </p:spPr>
          <p:txBody>
            <a:bodyPr/>
            <a:lstStyle/>
            <a:p>
              <a:endParaRPr lang="en-US"/>
            </a:p>
          </p:txBody>
        </p:sp>
        <p:sp>
          <p:nvSpPr>
            <p:cNvPr id="2057" name="Freeform: Shape 2056">
              <a:extLst>
                <a:ext uri="{FF2B5EF4-FFF2-40B4-BE49-F238E27FC236}">
                  <a16:creationId xmlns:a16="http://schemas.microsoft.com/office/drawing/2014/main" id="{C783F497-DB60-7D68-D395-F61DE60F3755}"/>
                </a:ext>
              </a:extLst>
            </p:cNvPr>
            <p:cNvSpPr/>
            <p:nvPr/>
          </p:nvSpPr>
          <p:spPr>
            <a:xfrm>
              <a:off x="10031863" y="3897714"/>
              <a:ext cx="84453" cy="55656"/>
            </a:xfrm>
            <a:custGeom>
              <a:avLst/>
              <a:gdLst>
                <a:gd name="csX0" fmla="*/ 67511 w 84453"/>
                <a:gd name="csY0" fmla="*/ 13918 h 55656"/>
                <a:gd name="csX1" fmla="*/ 84453 w 84453"/>
                <a:gd name="csY1" fmla="*/ 27633 h 55656"/>
                <a:gd name="csX2" fmla="*/ 76040 w 84453"/>
                <a:gd name="csY2" fmla="*/ 37660 h 55656"/>
                <a:gd name="csX3" fmla="*/ 51376 w 84453"/>
                <a:gd name="csY3" fmla="*/ 46304 h 55656"/>
                <a:gd name="csX4" fmla="*/ 24983 w 84453"/>
                <a:gd name="csY4" fmla="*/ 45728 h 55656"/>
                <a:gd name="csX5" fmla="*/ 7234 w 84453"/>
                <a:gd name="csY5" fmla="*/ 21179 h 55656"/>
                <a:gd name="csX6" fmla="*/ 67396 w 84453"/>
                <a:gd name="csY6" fmla="*/ 13918 h 556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4453" h="55656">
                  <a:moveTo>
                    <a:pt x="67511" y="13918"/>
                  </a:moveTo>
                  <a:lnTo>
                    <a:pt x="84453" y="27633"/>
                  </a:lnTo>
                  <a:lnTo>
                    <a:pt x="76040" y="37660"/>
                  </a:lnTo>
                  <a:lnTo>
                    <a:pt x="51376" y="46304"/>
                  </a:lnTo>
                  <a:cubicBezTo>
                    <a:pt x="33050" y="58982"/>
                    <a:pt x="24176" y="58752"/>
                    <a:pt x="24983" y="45728"/>
                  </a:cubicBezTo>
                  <a:cubicBezTo>
                    <a:pt x="2163" y="56331"/>
                    <a:pt x="-7979" y="40657"/>
                    <a:pt x="7234" y="21179"/>
                  </a:cubicBezTo>
                  <a:cubicBezTo>
                    <a:pt x="10461" y="-9939"/>
                    <a:pt x="48379" y="-1756"/>
                    <a:pt x="67396" y="13918"/>
                  </a:cubicBezTo>
                  <a:close/>
                </a:path>
              </a:pathLst>
            </a:custGeom>
            <a:solidFill>
              <a:srgbClr val="92BE40"/>
            </a:solidFill>
            <a:ln w="11479" cap="flat">
              <a:noFill/>
              <a:prstDash val="solid"/>
              <a:miter/>
            </a:ln>
          </p:spPr>
          <p:txBody>
            <a:bodyPr/>
            <a:lstStyle/>
            <a:p>
              <a:endParaRPr lang="en-US"/>
            </a:p>
          </p:txBody>
        </p:sp>
        <p:sp>
          <p:nvSpPr>
            <p:cNvPr id="2058" name="Freeform: Shape 2057">
              <a:extLst>
                <a:ext uri="{FF2B5EF4-FFF2-40B4-BE49-F238E27FC236}">
                  <a16:creationId xmlns:a16="http://schemas.microsoft.com/office/drawing/2014/main" id="{465C7F63-D310-623C-B5DA-852D9CE26875}"/>
                </a:ext>
              </a:extLst>
            </p:cNvPr>
            <p:cNvSpPr/>
            <p:nvPr/>
          </p:nvSpPr>
          <p:spPr>
            <a:xfrm>
              <a:off x="10136998" y="3877454"/>
              <a:ext cx="75916" cy="59188"/>
            </a:xfrm>
            <a:custGeom>
              <a:avLst/>
              <a:gdLst>
                <a:gd name="csX0" fmla="*/ 75785 w 75916"/>
                <a:gd name="csY0" fmla="*/ 15392 h 59188"/>
                <a:gd name="csX1" fmla="*/ 53196 w 75916"/>
                <a:gd name="csY1" fmla="*/ 53310 h 59188"/>
                <a:gd name="csX2" fmla="*/ 52158 w 75916"/>
                <a:gd name="csY2" fmla="*/ 59188 h 59188"/>
                <a:gd name="csX3" fmla="*/ 15969 w 75916"/>
                <a:gd name="csY3" fmla="*/ 42822 h 59188"/>
                <a:gd name="csX4" fmla="*/ 6288 w 75916"/>
                <a:gd name="csY4" fmla="*/ 42476 h 59188"/>
                <a:gd name="csX5" fmla="*/ 6288 w 75916"/>
                <a:gd name="csY5" fmla="*/ 32450 h 59188"/>
                <a:gd name="csX6" fmla="*/ 22539 w 75916"/>
                <a:gd name="csY6" fmla="*/ 15507 h 59188"/>
                <a:gd name="csX7" fmla="*/ 75900 w 75916"/>
                <a:gd name="csY7" fmla="*/ 15507 h 59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5916" h="59188">
                  <a:moveTo>
                    <a:pt x="75785" y="15392"/>
                  </a:moveTo>
                  <a:lnTo>
                    <a:pt x="53196" y="53310"/>
                  </a:lnTo>
                  <a:lnTo>
                    <a:pt x="52158" y="59188"/>
                  </a:lnTo>
                  <a:lnTo>
                    <a:pt x="15969" y="42822"/>
                  </a:lnTo>
                  <a:cubicBezTo>
                    <a:pt x="13895" y="41900"/>
                    <a:pt x="9745" y="42361"/>
                    <a:pt x="6288" y="42476"/>
                  </a:cubicBezTo>
                  <a:lnTo>
                    <a:pt x="6288" y="32450"/>
                  </a:lnTo>
                  <a:cubicBezTo>
                    <a:pt x="-6620" y="12511"/>
                    <a:pt x="1102" y="9053"/>
                    <a:pt x="22539" y="15507"/>
                  </a:cubicBezTo>
                  <a:cubicBezTo>
                    <a:pt x="28416" y="-2126"/>
                    <a:pt x="76938" y="-8004"/>
                    <a:pt x="75900" y="15507"/>
                  </a:cubicBezTo>
                  <a:close/>
                </a:path>
              </a:pathLst>
            </a:custGeom>
            <a:solidFill>
              <a:srgbClr val="9F210B"/>
            </a:solidFill>
            <a:ln w="11479" cap="flat">
              <a:noFill/>
              <a:prstDash val="solid"/>
              <a:miter/>
            </a:ln>
          </p:spPr>
          <p:txBody>
            <a:bodyPr/>
            <a:lstStyle/>
            <a:p>
              <a:endParaRPr lang="en-US"/>
            </a:p>
          </p:txBody>
        </p:sp>
        <p:sp>
          <p:nvSpPr>
            <p:cNvPr id="2059" name="Freeform: Shape 2058">
              <a:extLst>
                <a:ext uri="{FF2B5EF4-FFF2-40B4-BE49-F238E27FC236}">
                  <a16:creationId xmlns:a16="http://schemas.microsoft.com/office/drawing/2014/main" id="{C9506915-8360-4F23-81AC-35C1B9CE83A9}"/>
                </a:ext>
              </a:extLst>
            </p:cNvPr>
            <p:cNvSpPr/>
            <p:nvPr/>
          </p:nvSpPr>
          <p:spPr>
            <a:xfrm>
              <a:off x="10306263" y="3794455"/>
              <a:ext cx="227598" cy="107227"/>
            </a:xfrm>
            <a:custGeom>
              <a:avLst/>
              <a:gdLst>
                <a:gd name="csX0" fmla="*/ 216548 w 227598"/>
                <a:gd name="csY0" fmla="*/ 3538 h 107227"/>
                <a:gd name="csX1" fmla="*/ 225192 w 227598"/>
                <a:gd name="csY1" fmla="*/ 13796 h 107227"/>
                <a:gd name="csX2" fmla="*/ 140136 w 227598"/>
                <a:gd name="csY2" fmla="*/ 64853 h 107227"/>
                <a:gd name="csX3" fmla="*/ 139329 w 227598"/>
                <a:gd name="csY3" fmla="*/ 79835 h 107227"/>
                <a:gd name="csX4" fmla="*/ 95764 w 227598"/>
                <a:gd name="csY4" fmla="*/ 106805 h 107227"/>
                <a:gd name="csX5" fmla="*/ 16816 w 227598"/>
                <a:gd name="csY5" fmla="*/ 55287 h 107227"/>
                <a:gd name="csX6" fmla="*/ 16816 w 227598"/>
                <a:gd name="csY6" fmla="*/ 39497 h 107227"/>
                <a:gd name="csX7" fmla="*/ 70063 w 227598"/>
                <a:gd name="csY7" fmla="*/ 71307 h 107227"/>
                <a:gd name="csX8" fmla="*/ 69832 w 227598"/>
                <a:gd name="csY8" fmla="*/ 80988 h 107227"/>
                <a:gd name="csX9" fmla="*/ 103947 w 227598"/>
                <a:gd name="csY9" fmla="*/ 82717 h 107227"/>
                <a:gd name="csX10" fmla="*/ 216548 w 227598"/>
                <a:gd name="csY10" fmla="*/ 3538 h 1072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7598" h="107227">
                  <a:moveTo>
                    <a:pt x="216548" y="3538"/>
                  </a:moveTo>
                  <a:cubicBezTo>
                    <a:pt x="227036" y="-2570"/>
                    <a:pt x="230379" y="2501"/>
                    <a:pt x="225192" y="13796"/>
                  </a:cubicBezTo>
                  <a:cubicBezTo>
                    <a:pt x="189695" y="19213"/>
                    <a:pt x="151776" y="30392"/>
                    <a:pt x="140136" y="64853"/>
                  </a:cubicBezTo>
                  <a:cubicBezTo>
                    <a:pt x="140136" y="68771"/>
                    <a:pt x="140482" y="76263"/>
                    <a:pt x="139329" y="79835"/>
                  </a:cubicBezTo>
                  <a:cubicBezTo>
                    <a:pt x="125038" y="90093"/>
                    <a:pt x="110170" y="99774"/>
                    <a:pt x="95764" y="106805"/>
                  </a:cubicBezTo>
                  <a:cubicBezTo>
                    <a:pt x="65337" y="111299"/>
                    <a:pt x="33527" y="79029"/>
                    <a:pt x="16816" y="55287"/>
                  </a:cubicBezTo>
                  <a:cubicBezTo>
                    <a:pt x="-6235" y="54019"/>
                    <a:pt x="-4967" y="45951"/>
                    <a:pt x="16816" y="39497"/>
                  </a:cubicBezTo>
                  <a:cubicBezTo>
                    <a:pt x="34680" y="41111"/>
                    <a:pt x="52314" y="51714"/>
                    <a:pt x="70063" y="71307"/>
                  </a:cubicBezTo>
                  <a:cubicBezTo>
                    <a:pt x="77554" y="74188"/>
                    <a:pt x="77323" y="77530"/>
                    <a:pt x="69832" y="80988"/>
                  </a:cubicBezTo>
                  <a:cubicBezTo>
                    <a:pt x="83893" y="89401"/>
                    <a:pt x="95303" y="89978"/>
                    <a:pt x="103947" y="82717"/>
                  </a:cubicBezTo>
                  <a:cubicBezTo>
                    <a:pt x="120658" y="31314"/>
                    <a:pt x="157424" y="-13058"/>
                    <a:pt x="216548" y="3538"/>
                  </a:cubicBezTo>
                  <a:close/>
                </a:path>
              </a:pathLst>
            </a:custGeom>
            <a:solidFill>
              <a:srgbClr val="CFB913"/>
            </a:solidFill>
            <a:ln w="11479" cap="flat">
              <a:noFill/>
              <a:prstDash val="solid"/>
              <a:miter/>
            </a:ln>
          </p:spPr>
          <p:txBody>
            <a:bodyPr/>
            <a:lstStyle/>
            <a:p>
              <a:endParaRPr lang="en-US"/>
            </a:p>
          </p:txBody>
        </p:sp>
        <p:sp>
          <p:nvSpPr>
            <p:cNvPr id="2060" name="Freeform: Shape 2059">
              <a:extLst>
                <a:ext uri="{FF2B5EF4-FFF2-40B4-BE49-F238E27FC236}">
                  <a16:creationId xmlns:a16="http://schemas.microsoft.com/office/drawing/2014/main" id="{553961E3-3D6A-409A-BAD0-84DD8457EDBD}"/>
                </a:ext>
              </a:extLst>
            </p:cNvPr>
            <p:cNvSpPr/>
            <p:nvPr/>
          </p:nvSpPr>
          <p:spPr>
            <a:xfrm>
              <a:off x="10182241" y="3827060"/>
              <a:ext cx="143489" cy="53253"/>
            </a:xfrm>
            <a:custGeom>
              <a:avLst/>
              <a:gdLst>
                <a:gd name="csX0" fmla="*/ 140839 w 143489"/>
                <a:gd name="csY0" fmla="*/ 6892 h 53253"/>
                <a:gd name="csX1" fmla="*/ 140839 w 143489"/>
                <a:gd name="csY1" fmla="*/ 22682 h 53253"/>
                <a:gd name="csX2" fmla="*/ 139686 w 143489"/>
                <a:gd name="csY2" fmla="*/ 31441 h 53253"/>
                <a:gd name="csX3" fmla="*/ 116636 w 143489"/>
                <a:gd name="csY3" fmla="*/ 36973 h 53253"/>
                <a:gd name="csX4" fmla="*/ 31118 w 143489"/>
                <a:gd name="csY4" fmla="*/ 43542 h 53253"/>
                <a:gd name="csX5" fmla="*/ 3919 w 143489"/>
                <a:gd name="csY5" fmla="*/ 39624 h 53253"/>
                <a:gd name="csX6" fmla="*/ 0 w 143489"/>
                <a:gd name="csY6" fmla="*/ 29827 h 53253"/>
                <a:gd name="csX7" fmla="*/ 90473 w 143489"/>
                <a:gd name="csY7" fmla="*/ 21529 h 53253"/>
                <a:gd name="csX8" fmla="*/ 107992 w 143489"/>
                <a:gd name="csY8" fmla="*/ 8621 h 53253"/>
                <a:gd name="csX9" fmla="*/ 125279 w 143489"/>
                <a:gd name="csY9" fmla="*/ 6085 h 53253"/>
                <a:gd name="csX10" fmla="*/ 140839 w 143489"/>
                <a:gd name="csY10" fmla="*/ 6662 h 532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3489" h="53253">
                  <a:moveTo>
                    <a:pt x="140839" y="6892"/>
                  </a:moveTo>
                  <a:lnTo>
                    <a:pt x="140839" y="22682"/>
                  </a:lnTo>
                  <a:cubicBezTo>
                    <a:pt x="144757" y="25909"/>
                    <a:pt x="144296" y="28790"/>
                    <a:pt x="139686" y="31441"/>
                  </a:cubicBezTo>
                  <a:lnTo>
                    <a:pt x="116636" y="36973"/>
                  </a:lnTo>
                  <a:cubicBezTo>
                    <a:pt x="90819" y="51264"/>
                    <a:pt x="59931" y="57603"/>
                    <a:pt x="31118" y="43542"/>
                  </a:cubicBezTo>
                  <a:cubicBezTo>
                    <a:pt x="31003" y="58295"/>
                    <a:pt x="2536" y="55644"/>
                    <a:pt x="3919" y="39624"/>
                  </a:cubicBezTo>
                  <a:lnTo>
                    <a:pt x="0" y="29827"/>
                  </a:lnTo>
                  <a:cubicBezTo>
                    <a:pt x="29159" y="21760"/>
                    <a:pt x="59240" y="18994"/>
                    <a:pt x="90473" y="21529"/>
                  </a:cubicBezTo>
                  <a:cubicBezTo>
                    <a:pt x="79870" y="2974"/>
                    <a:pt x="96236" y="-9013"/>
                    <a:pt x="107992" y="8621"/>
                  </a:cubicBezTo>
                  <a:lnTo>
                    <a:pt x="125279" y="6085"/>
                  </a:lnTo>
                  <a:cubicBezTo>
                    <a:pt x="131964" y="1130"/>
                    <a:pt x="136574" y="-1291"/>
                    <a:pt x="140839" y="6662"/>
                  </a:cubicBezTo>
                  <a:close/>
                </a:path>
              </a:pathLst>
            </a:custGeom>
            <a:solidFill>
              <a:srgbClr val="ECA00C"/>
            </a:solidFill>
            <a:ln w="11479" cap="flat">
              <a:noFill/>
              <a:prstDash val="solid"/>
              <a:miter/>
            </a:ln>
          </p:spPr>
          <p:txBody>
            <a:bodyPr/>
            <a:lstStyle/>
            <a:p>
              <a:endParaRPr lang="en-US"/>
            </a:p>
          </p:txBody>
        </p:sp>
        <p:sp>
          <p:nvSpPr>
            <p:cNvPr id="2061" name="Freeform: Shape 2060">
              <a:extLst>
                <a:ext uri="{FF2B5EF4-FFF2-40B4-BE49-F238E27FC236}">
                  <a16:creationId xmlns:a16="http://schemas.microsoft.com/office/drawing/2014/main" id="{62BB809F-1400-DA1E-C4E5-3DE36C175355}"/>
                </a:ext>
              </a:extLst>
            </p:cNvPr>
            <p:cNvSpPr/>
            <p:nvPr/>
          </p:nvSpPr>
          <p:spPr>
            <a:xfrm>
              <a:off x="10210783" y="3864148"/>
              <a:ext cx="88208" cy="28582"/>
            </a:xfrm>
            <a:custGeom>
              <a:avLst/>
              <a:gdLst>
                <a:gd name="csX0" fmla="*/ 88093 w 88208"/>
                <a:gd name="csY0" fmla="*/ 0 h 28582"/>
                <a:gd name="csX1" fmla="*/ 78873 w 88208"/>
                <a:gd name="csY1" fmla="*/ 13946 h 28582"/>
                <a:gd name="csX2" fmla="*/ 52826 w 88208"/>
                <a:gd name="csY2" fmla="*/ 28583 h 28582"/>
                <a:gd name="csX3" fmla="*/ 18250 w 88208"/>
                <a:gd name="csY3" fmla="*/ 19593 h 28582"/>
                <a:gd name="csX4" fmla="*/ 2691 w 88208"/>
                <a:gd name="csY4" fmla="*/ 6569 h 28582"/>
                <a:gd name="csX5" fmla="*/ 88209 w 88208"/>
                <a:gd name="csY5" fmla="*/ 0 h 28582"/>
              </a:gdLst>
              <a:ahLst/>
              <a:cxnLst>
                <a:cxn ang="0">
                  <a:pos x="csX0" y="csY0"/>
                </a:cxn>
                <a:cxn ang="0">
                  <a:pos x="csX1" y="csY1"/>
                </a:cxn>
                <a:cxn ang="0">
                  <a:pos x="csX2" y="csY2"/>
                </a:cxn>
                <a:cxn ang="0">
                  <a:pos x="csX3" y="csY3"/>
                </a:cxn>
                <a:cxn ang="0">
                  <a:pos x="csX4" y="csY4"/>
                </a:cxn>
                <a:cxn ang="0">
                  <a:pos x="csX5" y="csY5"/>
                </a:cxn>
              </a:cxnLst>
              <a:rect l="l" t="t" r="r" b="b"/>
              <a:pathLst>
                <a:path w="88208" h="28582">
                  <a:moveTo>
                    <a:pt x="88093" y="0"/>
                  </a:moveTo>
                  <a:lnTo>
                    <a:pt x="78873" y="13946"/>
                  </a:lnTo>
                  <a:cubicBezTo>
                    <a:pt x="73802" y="22820"/>
                    <a:pt x="65158" y="27776"/>
                    <a:pt x="52826" y="28583"/>
                  </a:cubicBezTo>
                  <a:lnTo>
                    <a:pt x="18250" y="19593"/>
                  </a:lnTo>
                  <a:cubicBezTo>
                    <a:pt x="7301" y="30081"/>
                    <a:pt x="-5722" y="19247"/>
                    <a:pt x="2691" y="6569"/>
                  </a:cubicBezTo>
                  <a:lnTo>
                    <a:pt x="88209" y="0"/>
                  </a:lnTo>
                  <a:close/>
                </a:path>
              </a:pathLst>
            </a:custGeom>
            <a:solidFill>
              <a:srgbClr val="E87A10"/>
            </a:solidFill>
            <a:ln w="11479" cap="flat">
              <a:noFill/>
              <a:prstDash val="solid"/>
              <a:miter/>
            </a:ln>
          </p:spPr>
          <p:txBody>
            <a:bodyPr/>
            <a:lstStyle/>
            <a:p>
              <a:endParaRPr lang="en-US"/>
            </a:p>
          </p:txBody>
        </p:sp>
        <p:sp>
          <p:nvSpPr>
            <p:cNvPr id="2062" name="Freeform: Shape 2061">
              <a:extLst>
                <a:ext uri="{FF2B5EF4-FFF2-40B4-BE49-F238E27FC236}">
                  <a16:creationId xmlns:a16="http://schemas.microsoft.com/office/drawing/2014/main" id="{B159E130-BEB4-885A-D5B5-EE8DEA0B9415}"/>
                </a:ext>
              </a:extLst>
            </p:cNvPr>
            <p:cNvSpPr/>
            <p:nvPr/>
          </p:nvSpPr>
          <p:spPr>
            <a:xfrm>
              <a:off x="10321927" y="3849857"/>
              <a:ext cx="80100" cy="59746"/>
            </a:xfrm>
            <a:custGeom>
              <a:avLst/>
              <a:gdLst>
                <a:gd name="csX0" fmla="*/ 80100 w 80100"/>
                <a:gd name="csY0" fmla="*/ 51403 h 59746"/>
                <a:gd name="csX1" fmla="*/ 0 w 80100"/>
                <a:gd name="csY1" fmla="*/ 8759 h 59746"/>
                <a:gd name="csX2" fmla="*/ 1037 w 80100"/>
                <a:gd name="csY2" fmla="*/ 0 h 59746"/>
                <a:gd name="csX3" fmla="*/ 79985 w 80100"/>
                <a:gd name="csY3" fmla="*/ 51518 h 59746"/>
              </a:gdLst>
              <a:ahLst/>
              <a:cxnLst>
                <a:cxn ang="0">
                  <a:pos x="csX0" y="csY0"/>
                </a:cxn>
                <a:cxn ang="0">
                  <a:pos x="csX1" y="csY1"/>
                </a:cxn>
                <a:cxn ang="0">
                  <a:pos x="csX2" y="csY2"/>
                </a:cxn>
                <a:cxn ang="0">
                  <a:pos x="csX3" y="csY3"/>
                </a:cxn>
              </a:cxnLst>
              <a:rect l="l" t="t" r="r" b="b"/>
              <a:pathLst>
                <a:path w="80100" h="59746">
                  <a:moveTo>
                    <a:pt x="80100" y="51403"/>
                  </a:moveTo>
                  <a:cubicBezTo>
                    <a:pt x="63389" y="81023"/>
                    <a:pt x="11064" y="23396"/>
                    <a:pt x="0" y="8759"/>
                  </a:cubicBezTo>
                  <a:lnTo>
                    <a:pt x="1037" y="0"/>
                  </a:lnTo>
                  <a:cubicBezTo>
                    <a:pt x="26508" y="19593"/>
                    <a:pt x="51748" y="40223"/>
                    <a:pt x="79985" y="51518"/>
                  </a:cubicBezTo>
                  <a:close/>
                </a:path>
              </a:pathLst>
            </a:custGeom>
            <a:solidFill>
              <a:srgbClr val="D3A30C"/>
            </a:solidFill>
            <a:ln w="11479" cap="flat">
              <a:noFill/>
              <a:prstDash val="solid"/>
              <a:miter/>
            </a:ln>
          </p:spPr>
          <p:txBody>
            <a:bodyPr/>
            <a:lstStyle/>
            <a:p>
              <a:endParaRPr lang="en-US"/>
            </a:p>
          </p:txBody>
        </p:sp>
        <p:sp>
          <p:nvSpPr>
            <p:cNvPr id="2063" name="Freeform: Shape 2062">
              <a:extLst>
                <a:ext uri="{FF2B5EF4-FFF2-40B4-BE49-F238E27FC236}">
                  <a16:creationId xmlns:a16="http://schemas.microsoft.com/office/drawing/2014/main" id="{2B7DC752-2374-20B5-6791-C657369D491B}"/>
                </a:ext>
              </a:extLst>
            </p:cNvPr>
            <p:cNvSpPr/>
            <p:nvPr/>
          </p:nvSpPr>
          <p:spPr>
            <a:xfrm>
              <a:off x="10263724" y="3878094"/>
              <a:ext cx="26047" cy="22474"/>
            </a:xfrm>
            <a:custGeom>
              <a:avLst/>
              <a:gdLst>
                <a:gd name="csX0" fmla="*/ 25932 w 26047"/>
                <a:gd name="csY0" fmla="*/ 0 h 22474"/>
                <a:gd name="csX1" fmla="*/ 18556 w 26047"/>
                <a:gd name="csY1" fmla="*/ 22474 h 22474"/>
                <a:gd name="csX2" fmla="*/ 0 w 26047"/>
                <a:gd name="csY2" fmla="*/ 14637 h 22474"/>
                <a:gd name="csX3" fmla="*/ 7261 w 26047"/>
                <a:gd name="csY3" fmla="*/ 807 h 22474"/>
                <a:gd name="csX4" fmla="*/ 26047 w 26047"/>
                <a:gd name="csY4" fmla="*/ 0 h 22474"/>
              </a:gdLst>
              <a:ahLst/>
              <a:cxnLst>
                <a:cxn ang="0">
                  <a:pos x="csX0" y="csY0"/>
                </a:cxn>
                <a:cxn ang="0">
                  <a:pos x="csX1" y="csY1"/>
                </a:cxn>
                <a:cxn ang="0">
                  <a:pos x="csX2" y="csY2"/>
                </a:cxn>
                <a:cxn ang="0">
                  <a:pos x="csX3" y="csY3"/>
                </a:cxn>
                <a:cxn ang="0">
                  <a:pos x="csX4" y="csY4"/>
                </a:cxn>
              </a:cxnLst>
              <a:rect l="l" t="t" r="r" b="b"/>
              <a:pathLst>
                <a:path w="26047" h="22474">
                  <a:moveTo>
                    <a:pt x="25932" y="0"/>
                  </a:moveTo>
                  <a:lnTo>
                    <a:pt x="18556" y="22474"/>
                  </a:lnTo>
                  <a:cubicBezTo>
                    <a:pt x="13600" y="20284"/>
                    <a:pt x="4841" y="15905"/>
                    <a:pt x="0" y="14637"/>
                  </a:cubicBezTo>
                  <a:cubicBezTo>
                    <a:pt x="1037" y="10603"/>
                    <a:pt x="2881" y="1037"/>
                    <a:pt x="7261" y="807"/>
                  </a:cubicBezTo>
                  <a:lnTo>
                    <a:pt x="26047" y="0"/>
                  </a:lnTo>
                  <a:close/>
                </a:path>
              </a:pathLst>
            </a:custGeom>
            <a:solidFill>
              <a:srgbClr val="E65E1A"/>
            </a:solidFill>
            <a:ln w="11479" cap="flat">
              <a:noFill/>
              <a:prstDash val="solid"/>
              <a:miter/>
            </a:ln>
          </p:spPr>
          <p:txBody>
            <a:bodyPr/>
            <a:lstStyle/>
            <a:p>
              <a:endParaRPr lang="en-US"/>
            </a:p>
          </p:txBody>
        </p:sp>
        <p:sp>
          <p:nvSpPr>
            <p:cNvPr id="2064" name="Freeform: Shape 2063">
              <a:extLst>
                <a:ext uri="{FF2B5EF4-FFF2-40B4-BE49-F238E27FC236}">
                  <a16:creationId xmlns:a16="http://schemas.microsoft.com/office/drawing/2014/main" id="{F96EA5F4-747D-DE34-3F8E-609E0159E664}"/>
                </a:ext>
              </a:extLst>
            </p:cNvPr>
            <p:cNvSpPr/>
            <p:nvPr/>
          </p:nvSpPr>
          <p:spPr>
            <a:xfrm>
              <a:off x="10147187" y="3859124"/>
              <a:ext cx="82422" cy="42712"/>
            </a:xfrm>
            <a:custGeom>
              <a:avLst/>
              <a:gdLst>
                <a:gd name="csX0" fmla="*/ 39088 w 82422"/>
                <a:gd name="csY0" fmla="*/ 7676 h 42712"/>
                <a:gd name="csX1" fmla="*/ 66287 w 82422"/>
                <a:gd name="csY1" fmla="*/ 11594 h 42712"/>
                <a:gd name="csX2" fmla="*/ 81846 w 82422"/>
                <a:gd name="csY2" fmla="*/ 24618 h 42712"/>
                <a:gd name="csX3" fmla="*/ 82423 w 82422"/>
                <a:gd name="csY3" fmla="*/ 40177 h 42712"/>
                <a:gd name="csX4" fmla="*/ 66287 w 82422"/>
                <a:gd name="csY4" fmla="*/ 42712 h 42712"/>
                <a:gd name="csX5" fmla="*/ 65596 w 82422"/>
                <a:gd name="csY5" fmla="*/ 33723 h 42712"/>
                <a:gd name="csX6" fmla="*/ 51996 w 82422"/>
                <a:gd name="csY6" fmla="*/ 27845 h 42712"/>
                <a:gd name="csX7" fmla="*/ 12234 w 82422"/>
                <a:gd name="csY7" fmla="*/ 33723 h 42712"/>
                <a:gd name="csX8" fmla="*/ 4051 w 82422"/>
                <a:gd name="csY8" fmla="*/ 26116 h 42712"/>
                <a:gd name="csX9" fmla="*/ 4512 w 82422"/>
                <a:gd name="csY9" fmla="*/ 7560 h 42712"/>
                <a:gd name="csX10" fmla="*/ 38972 w 82422"/>
                <a:gd name="csY10" fmla="*/ 7560 h 427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2422" h="42712">
                  <a:moveTo>
                    <a:pt x="39088" y="7676"/>
                  </a:moveTo>
                  <a:lnTo>
                    <a:pt x="66287" y="11594"/>
                  </a:lnTo>
                  <a:cubicBezTo>
                    <a:pt x="69860" y="15513"/>
                    <a:pt x="76891" y="23235"/>
                    <a:pt x="81846" y="24618"/>
                  </a:cubicBezTo>
                  <a:lnTo>
                    <a:pt x="82423" y="40177"/>
                  </a:lnTo>
                  <a:lnTo>
                    <a:pt x="66287" y="42712"/>
                  </a:lnTo>
                  <a:cubicBezTo>
                    <a:pt x="60409" y="40523"/>
                    <a:pt x="60409" y="37526"/>
                    <a:pt x="65596" y="33723"/>
                  </a:cubicBezTo>
                  <a:lnTo>
                    <a:pt x="51996" y="27845"/>
                  </a:lnTo>
                  <a:cubicBezTo>
                    <a:pt x="36898" y="35221"/>
                    <a:pt x="22261" y="37987"/>
                    <a:pt x="12234" y="33723"/>
                  </a:cubicBezTo>
                  <a:cubicBezTo>
                    <a:pt x="1400" y="46631"/>
                    <a:pt x="-3325" y="42136"/>
                    <a:pt x="4051" y="26116"/>
                  </a:cubicBezTo>
                  <a:cubicBezTo>
                    <a:pt x="-1481" y="16550"/>
                    <a:pt x="-1366" y="10442"/>
                    <a:pt x="4512" y="7560"/>
                  </a:cubicBezTo>
                  <a:cubicBezTo>
                    <a:pt x="13847" y="760"/>
                    <a:pt x="34823" y="-5348"/>
                    <a:pt x="38972" y="7560"/>
                  </a:cubicBezTo>
                  <a:close/>
                </a:path>
              </a:pathLst>
            </a:custGeom>
            <a:solidFill>
              <a:srgbClr val="BD7208"/>
            </a:solidFill>
            <a:ln w="11479" cap="flat">
              <a:noFill/>
              <a:prstDash val="solid"/>
              <a:miter/>
            </a:ln>
          </p:spPr>
          <p:txBody>
            <a:bodyPr/>
            <a:lstStyle/>
            <a:p>
              <a:endParaRPr lang="en-US"/>
            </a:p>
          </p:txBody>
        </p:sp>
        <p:sp>
          <p:nvSpPr>
            <p:cNvPr id="2065" name="Freeform: Shape 2064">
              <a:extLst>
                <a:ext uri="{FF2B5EF4-FFF2-40B4-BE49-F238E27FC236}">
                  <a16:creationId xmlns:a16="http://schemas.microsoft.com/office/drawing/2014/main" id="{30CCA7EA-D8E0-4D9B-6A34-113F2F7C06CF}"/>
                </a:ext>
              </a:extLst>
            </p:cNvPr>
            <p:cNvSpPr/>
            <p:nvPr/>
          </p:nvSpPr>
          <p:spPr>
            <a:xfrm>
              <a:off x="10220389" y="3900107"/>
              <a:ext cx="52324" cy="27775"/>
            </a:xfrm>
            <a:custGeom>
              <a:avLst/>
              <a:gdLst>
                <a:gd name="csX0" fmla="*/ 52325 w 52324"/>
                <a:gd name="csY0" fmla="*/ 27776 h 27775"/>
                <a:gd name="csX1" fmla="*/ 30542 w 52324"/>
                <a:gd name="csY1" fmla="*/ 13715 h 27775"/>
                <a:gd name="csX2" fmla="*/ 0 w 52324"/>
                <a:gd name="csY2" fmla="*/ 27315 h 27775"/>
                <a:gd name="csX3" fmla="*/ 18210 w 52324"/>
                <a:gd name="csY3" fmla="*/ 0 h 27775"/>
                <a:gd name="csX4" fmla="*/ 44026 w 52324"/>
                <a:gd name="csY4" fmla="*/ 4380 h 27775"/>
                <a:gd name="csX5" fmla="*/ 52325 w 52324"/>
                <a:gd name="csY5" fmla="*/ 27776 h 27775"/>
              </a:gdLst>
              <a:ahLst/>
              <a:cxnLst>
                <a:cxn ang="0">
                  <a:pos x="csX0" y="csY0"/>
                </a:cxn>
                <a:cxn ang="0">
                  <a:pos x="csX1" y="csY1"/>
                </a:cxn>
                <a:cxn ang="0">
                  <a:pos x="csX2" y="csY2"/>
                </a:cxn>
                <a:cxn ang="0">
                  <a:pos x="csX3" y="csY3"/>
                </a:cxn>
                <a:cxn ang="0">
                  <a:pos x="csX4" y="csY4"/>
                </a:cxn>
                <a:cxn ang="0">
                  <a:pos x="csX5" y="csY5"/>
                </a:cxn>
              </a:cxnLst>
              <a:rect l="l" t="t" r="r" b="b"/>
              <a:pathLst>
                <a:path w="52324" h="27775">
                  <a:moveTo>
                    <a:pt x="52325" y="27776"/>
                  </a:moveTo>
                  <a:cubicBezTo>
                    <a:pt x="47945" y="24894"/>
                    <a:pt x="36420" y="11064"/>
                    <a:pt x="30542" y="13715"/>
                  </a:cubicBezTo>
                  <a:lnTo>
                    <a:pt x="0" y="27315"/>
                  </a:lnTo>
                  <a:lnTo>
                    <a:pt x="18210" y="0"/>
                  </a:lnTo>
                  <a:lnTo>
                    <a:pt x="44026" y="4380"/>
                  </a:lnTo>
                  <a:cubicBezTo>
                    <a:pt x="50481" y="5417"/>
                    <a:pt x="49789" y="21783"/>
                    <a:pt x="52325" y="27776"/>
                  </a:cubicBezTo>
                  <a:close/>
                </a:path>
              </a:pathLst>
            </a:custGeom>
            <a:solidFill>
              <a:srgbClr val="D6BD09"/>
            </a:solidFill>
            <a:ln w="11479" cap="flat">
              <a:noFill/>
              <a:prstDash val="solid"/>
              <a:miter/>
            </a:ln>
          </p:spPr>
          <p:txBody>
            <a:bodyPr/>
            <a:lstStyle/>
            <a:p>
              <a:endParaRPr lang="en-US"/>
            </a:p>
          </p:txBody>
        </p:sp>
        <p:sp>
          <p:nvSpPr>
            <p:cNvPr id="2066" name="Freeform: Shape 2065">
              <a:extLst>
                <a:ext uri="{FF2B5EF4-FFF2-40B4-BE49-F238E27FC236}">
                  <a16:creationId xmlns:a16="http://schemas.microsoft.com/office/drawing/2014/main" id="{43CEF7C2-22BF-CF44-6A10-989CB5724D91}"/>
                </a:ext>
              </a:extLst>
            </p:cNvPr>
            <p:cNvSpPr/>
            <p:nvPr/>
          </p:nvSpPr>
          <p:spPr>
            <a:xfrm>
              <a:off x="9963755" y="3680635"/>
              <a:ext cx="71539" cy="116943"/>
            </a:xfrm>
            <a:custGeom>
              <a:avLst/>
              <a:gdLst>
                <a:gd name="csX0" fmla="*/ 49410 w 71539"/>
                <a:gd name="csY0" fmla="*/ 32763 h 116943"/>
                <a:gd name="csX1" fmla="*/ 50678 w 71539"/>
                <a:gd name="csY1" fmla="*/ 47976 h 116943"/>
                <a:gd name="csX2" fmla="*/ 43878 w 71539"/>
                <a:gd name="csY2" fmla="*/ 74830 h 116943"/>
                <a:gd name="csX3" fmla="*/ 65891 w 71539"/>
                <a:gd name="csY3" fmla="*/ 101223 h 116943"/>
                <a:gd name="csX4" fmla="*/ 65776 w 71539"/>
                <a:gd name="csY4" fmla="*/ 107331 h 116943"/>
                <a:gd name="csX5" fmla="*/ 57824 w 71539"/>
                <a:gd name="csY5" fmla="*/ 107331 h 116943"/>
                <a:gd name="csX6" fmla="*/ 49756 w 71539"/>
                <a:gd name="csY6" fmla="*/ 113786 h 116943"/>
                <a:gd name="csX7" fmla="*/ 32122 w 71539"/>
                <a:gd name="csY7" fmla="*/ 98457 h 116943"/>
                <a:gd name="csX8" fmla="*/ 8956 w 71539"/>
                <a:gd name="csY8" fmla="*/ 99725 h 116943"/>
                <a:gd name="csX9" fmla="*/ 2157 w 71539"/>
                <a:gd name="csY9" fmla="*/ 45787 h 116943"/>
                <a:gd name="csX10" fmla="*/ 33736 w 71539"/>
                <a:gd name="csY10" fmla="*/ 5563 h 116943"/>
                <a:gd name="csX11" fmla="*/ 49525 w 71539"/>
                <a:gd name="csY11" fmla="*/ 32532 h 1169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1539" h="116943">
                  <a:moveTo>
                    <a:pt x="49410" y="32763"/>
                  </a:moveTo>
                  <a:cubicBezTo>
                    <a:pt x="72345" y="31956"/>
                    <a:pt x="71884" y="39793"/>
                    <a:pt x="50678" y="47976"/>
                  </a:cubicBezTo>
                  <a:lnTo>
                    <a:pt x="43878" y="74830"/>
                  </a:lnTo>
                  <a:cubicBezTo>
                    <a:pt x="59898" y="57312"/>
                    <a:pt x="73267" y="84972"/>
                    <a:pt x="65891" y="101223"/>
                  </a:cubicBezTo>
                  <a:cubicBezTo>
                    <a:pt x="73613" y="101338"/>
                    <a:pt x="73267" y="103528"/>
                    <a:pt x="65776" y="107331"/>
                  </a:cubicBezTo>
                  <a:cubicBezTo>
                    <a:pt x="64047" y="114938"/>
                    <a:pt x="61396" y="114708"/>
                    <a:pt x="57824" y="107331"/>
                  </a:cubicBezTo>
                  <a:lnTo>
                    <a:pt x="49756" y="113786"/>
                  </a:lnTo>
                  <a:cubicBezTo>
                    <a:pt x="44685" y="106640"/>
                    <a:pt x="38807" y="101569"/>
                    <a:pt x="32122" y="98457"/>
                  </a:cubicBezTo>
                  <a:cubicBezTo>
                    <a:pt x="35234" y="122890"/>
                    <a:pt x="15756" y="122890"/>
                    <a:pt x="8956" y="99725"/>
                  </a:cubicBezTo>
                  <a:cubicBezTo>
                    <a:pt x="-379" y="84396"/>
                    <a:pt x="-1993" y="63881"/>
                    <a:pt x="2157" y="45787"/>
                  </a:cubicBezTo>
                  <a:cubicBezTo>
                    <a:pt x="14604" y="40370"/>
                    <a:pt x="24746" y="21583"/>
                    <a:pt x="33736" y="5563"/>
                  </a:cubicBezTo>
                  <a:cubicBezTo>
                    <a:pt x="54135" y="-7114"/>
                    <a:pt x="59322" y="1875"/>
                    <a:pt x="49525" y="32532"/>
                  </a:cubicBezTo>
                  <a:close/>
                </a:path>
              </a:pathLst>
            </a:custGeom>
            <a:solidFill>
              <a:srgbClr val="892A0A"/>
            </a:solidFill>
            <a:ln w="11479" cap="flat">
              <a:noFill/>
              <a:prstDash val="solid"/>
              <a:miter/>
            </a:ln>
          </p:spPr>
          <p:txBody>
            <a:bodyPr/>
            <a:lstStyle/>
            <a:p>
              <a:endParaRPr lang="en-US"/>
            </a:p>
          </p:txBody>
        </p:sp>
        <p:sp>
          <p:nvSpPr>
            <p:cNvPr id="2067" name="Freeform: Shape 2066">
              <a:extLst>
                <a:ext uri="{FF2B5EF4-FFF2-40B4-BE49-F238E27FC236}">
                  <a16:creationId xmlns:a16="http://schemas.microsoft.com/office/drawing/2014/main" id="{117E03E7-2818-6C64-CA66-854ABDDBDD8F}"/>
                </a:ext>
              </a:extLst>
            </p:cNvPr>
            <p:cNvSpPr/>
            <p:nvPr/>
          </p:nvSpPr>
          <p:spPr>
            <a:xfrm>
              <a:off x="9970522" y="3779207"/>
              <a:ext cx="45151" cy="58371"/>
            </a:xfrm>
            <a:custGeom>
              <a:avLst/>
              <a:gdLst>
                <a:gd name="csX0" fmla="*/ 25240 w 45151"/>
                <a:gd name="csY0" fmla="*/ 0 h 58371"/>
                <a:gd name="csX1" fmla="*/ 42413 w 45151"/>
                <a:gd name="csY1" fmla="*/ 37342 h 58371"/>
                <a:gd name="csX2" fmla="*/ 18786 w 45151"/>
                <a:gd name="csY2" fmla="*/ 53823 h 58371"/>
                <a:gd name="csX3" fmla="*/ 0 w 45151"/>
                <a:gd name="csY3" fmla="*/ 18671 h 58371"/>
                <a:gd name="csX4" fmla="*/ 1959 w 45151"/>
                <a:gd name="csY4" fmla="*/ 1268 h 58371"/>
                <a:gd name="csX5" fmla="*/ 25125 w 45151"/>
                <a:gd name="csY5" fmla="*/ 0 h 58371"/>
              </a:gdLst>
              <a:ahLst/>
              <a:cxnLst>
                <a:cxn ang="0">
                  <a:pos x="csX0" y="csY0"/>
                </a:cxn>
                <a:cxn ang="0">
                  <a:pos x="csX1" y="csY1"/>
                </a:cxn>
                <a:cxn ang="0">
                  <a:pos x="csX2" y="csY2"/>
                </a:cxn>
                <a:cxn ang="0">
                  <a:pos x="csX3" y="csY3"/>
                </a:cxn>
                <a:cxn ang="0">
                  <a:pos x="csX4" y="csY4"/>
                </a:cxn>
                <a:cxn ang="0">
                  <a:pos x="csX5" y="csY5"/>
                </a:cxn>
              </a:cxnLst>
              <a:rect l="l" t="t" r="r" b="b"/>
              <a:pathLst>
                <a:path w="45151" h="58371">
                  <a:moveTo>
                    <a:pt x="25240" y="0"/>
                  </a:moveTo>
                  <a:cubicBezTo>
                    <a:pt x="41145" y="576"/>
                    <a:pt x="49213" y="23742"/>
                    <a:pt x="42413" y="37342"/>
                  </a:cubicBezTo>
                  <a:cubicBezTo>
                    <a:pt x="52786" y="53477"/>
                    <a:pt x="31233" y="65233"/>
                    <a:pt x="18786" y="53823"/>
                  </a:cubicBezTo>
                  <a:cubicBezTo>
                    <a:pt x="15674" y="41145"/>
                    <a:pt x="8990" y="26969"/>
                    <a:pt x="0" y="18671"/>
                  </a:cubicBezTo>
                  <a:lnTo>
                    <a:pt x="1959" y="1268"/>
                  </a:lnTo>
                  <a:lnTo>
                    <a:pt x="25125" y="0"/>
                  </a:lnTo>
                  <a:close/>
                </a:path>
              </a:pathLst>
            </a:custGeom>
            <a:solidFill>
              <a:srgbClr val="A65708"/>
            </a:solidFill>
            <a:ln w="11479" cap="flat">
              <a:noFill/>
              <a:prstDash val="solid"/>
              <a:miter/>
            </a:ln>
          </p:spPr>
          <p:txBody>
            <a:bodyPr/>
            <a:lstStyle/>
            <a:p>
              <a:endParaRPr lang="en-US"/>
            </a:p>
          </p:txBody>
        </p:sp>
        <p:sp>
          <p:nvSpPr>
            <p:cNvPr id="2068" name="Freeform: Shape 2067">
              <a:extLst>
                <a:ext uri="{FF2B5EF4-FFF2-40B4-BE49-F238E27FC236}">
                  <a16:creationId xmlns:a16="http://schemas.microsoft.com/office/drawing/2014/main" id="{33628B48-4BF0-6107-4AA7-CAED7B2C1EFD}"/>
                </a:ext>
              </a:extLst>
            </p:cNvPr>
            <p:cNvSpPr/>
            <p:nvPr/>
          </p:nvSpPr>
          <p:spPr>
            <a:xfrm>
              <a:off x="9979166" y="3802053"/>
              <a:ext cx="66433" cy="97593"/>
            </a:xfrm>
            <a:custGeom>
              <a:avLst/>
              <a:gdLst>
                <a:gd name="csX0" fmla="*/ 59355 w 66433"/>
                <a:gd name="csY0" fmla="*/ 13920 h 97593"/>
                <a:gd name="csX1" fmla="*/ 45179 w 66433"/>
                <a:gd name="csY1" fmla="*/ 57716 h 97593"/>
                <a:gd name="csX2" fmla="*/ 27200 w 66433"/>
                <a:gd name="csY2" fmla="*/ 97593 h 97593"/>
                <a:gd name="csX3" fmla="*/ 0 w 66433"/>
                <a:gd name="csY3" fmla="*/ 90563 h 97593"/>
                <a:gd name="csX4" fmla="*/ 0 w 66433"/>
                <a:gd name="csY4" fmla="*/ 55757 h 97593"/>
                <a:gd name="csX5" fmla="*/ 10142 w 66433"/>
                <a:gd name="csY5" fmla="*/ 30978 h 97593"/>
                <a:gd name="csX6" fmla="*/ 33769 w 66433"/>
                <a:gd name="csY6" fmla="*/ 14496 h 97593"/>
                <a:gd name="csX7" fmla="*/ 43220 w 66433"/>
                <a:gd name="csY7" fmla="*/ 13920 h 97593"/>
                <a:gd name="csX8" fmla="*/ 59355 w 66433"/>
                <a:gd name="csY8" fmla="*/ 13920 h 975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433" h="97593">
                  <a:moveTo>
                    <a:pt x="59355" y="13920"/>
                  </a:moveTo>
                  <a:cubicBezTo>
                    <a:pt x="70765" y="29825"/>
                    <a:pt x="69958" y="55757"/>
                    <a:pt x="45179" y="57716"/>
                  </a:cubicBezTo>
                  <a:cubicBezTo>
                    <a:pt x="48637" y="78116"/>
                    <a:pt x="42759" y="91485"/>
                    <a:pt x="27200" y="97593"/>
                  </a:cubicBezTo>
                  <a:lnTo>
                    <a:pt x="0" y="90563"/>
                  </a:lnTo>
                  <a:lnTo>
                    <a:pt x="0" y="55757"/>
                  </a:lnTo>
                  <a:cubicBezTo>
                    <a:pt x="0" y="55757"/>
                    <a:pt x="10142" y="30978"/>
                    <a:pt x="10142" y="30978"/>
                  </a:cubicBezTo>
                  <a:lnTo>
                    <a:pt x="33769" y="14496"/>
                  </a:lnTo>
                  <a:cubicBezTo>
                    <a:pt x="36535" y="6774"/>
                    <a:pt x="39762" y="6544"/>
                    <a:pt x="43220" y="13920"/>
                  </a:cubicBezTo>
                  <a:cubicBezTo>
                    <a:pt x="42759" y="-5212"/>
                    <a:pt x="53247" y="-4059"/>
                    <a:pt x="59355" y="13920"/>
                  </a:cubicBezTo>
                  <a:close/>
                </a:path>
              </a:pathLst>
            </a:custGeom>
            <a:solidFill>
              <a:srgbClr val="2C9131"/>
            </a:solidFill>
            <a:ln w="11479" cap="flat">
              <a:noFill/>
              <a:prstDash val="solid"/>
              <a:miter/>
            </a:ln>
          </p:spPr>
          <p:txBody>
            <a:bodyPr/>
            <a:lstStyle/>
            <a:p>
              <a:endParaRPr lang="en-US"/>
            </a:p>
          </p:txBody>
        </p:sp>
        <p:sp>
          <p:nvSpPr>
            <p:cNvPr id="2069" name="Freeform: Shape 2068">
              <a:extLst>
                <a:ext uri="{FF2B5EF4-FFF2-40B4-BE49-F238E27FC236}">
                  <a16:creationId xmlns:a16="http://schemas.microsoft.com/office/drawing/2014/main" id="{FA49DCAC-BC50-098F-70A7-5D27F2517A4B}"/>
                </a:ext>
              </a:extLst>
            </p:cNvPr>
            <p:cNvSpPr/>
            <p:nvPr/>
          </p:nvSpPr>
          <p:spPr>
            <a:xfrm>
              <a:off x="9997376" y="3643750"/>
              <a:ext cx="95592" cy="70103"/>
            </a:xfrm>
            <a:custGeom>
              <a:avLst/>
              <a:gdLst>
                <a:gd name="csX0" fmla="*/ 58779 w 95592"/>
                <a:gd name="csY0" fmla="*/ 15710 h 70103"/>
                <a:gd name="csX1" fmla="*/ 94738 w 95592"/>
                <a:gd name="csY1" fmla="*/ 17324 h 70103"/>
                <a:gd name="csX2" fmla="*/ 50135 w 95592"/>
                <a:gd name="csY2" fmla="*/ 41412 h 70103"/>
                <a:gd name="csX3" fmla="*/ 41260 w 95592"/>
                <a:gd name="csY3" fmla="*/ 50171 h 70103"/>
                <a:gd name="csX4" fmla="*/ 15790 w 95592"/>
                <a:gd name="csY4" fmla="*/ 69648 h 70103"/>
                <a:gd name="csX5" fmla="*/ 0 w 95592"/>
                <a:gd name="csY5" fmla="*/ 42679 h 70103"/>
                <a:gd name="csX6" fmla="*/ 0 w 95592"/>
                <a:gd name="csY6" fmla="*/ 32307 h 70103"/>
                <a:gd name="csX7" fmla="*/ 15559 w 95592"/>
                <a:gd name="csY7" fmla="*/ 24469 h 70103"/>
                <a:gd name="csX8" fmla="*/ 58779 w 95592"/>
                <a:gd name="csY8" fmla="*/ 15710 h 70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5592" h="70103">
                  <a:moveTo>
                    <a:pt x="58779" y="15710"/>
                  </a:moveTo>
                  <a:cubicBezTo>
                    <a:pt x="73877" y="10524"/>
                    <a:pt x="85863" y="10985"/>
                    <a:pt x="94738" y="17324"/>
                  </a:cubicBezTo>
                  <a:cubicBezTo>
                    <a:pt x="99463" y="29771"/>
                    <a:pt x="84595" y="37839"/>
                    <a:pt x="50135" y="41412"/>
                  </a:cubicBezTo>
                  <a:cubicBezTo>
                    <a:pt x="54399" y="46367"/>
                    <a:pt x="51518" y="49249"/>
                    <a:pt x="41260" y="50171"/>
                  </a:cubicBezTo>
                  <a:cubicBezTo>
                    <a:pt x="46677" y="65499"/>
                    <a:pt x="38264" y="71953"/>
                    <a:pt x="15790" y="69648"/>
                  </a:cubicBezTo>
                  <a:lnTo>
                    <a:pt x="0" y="42679"/>
                  </a:lnTo>
                  <a:lnTo>
                    <a:pt x="0" y="32307"/>
                  </a:lnTo>
                  <a:cubicBezTo>
                    <a:pt x="0" y="32307"/>
                    <a:pt x="15559" y="24469"/>
                    <a:pt x="15559" y="24469"/>
                  </a:cubicBezTo>
                  <a:cubicBezTo>
                    <a:pt x="22820" y="-310"/>
                    <a:pt x="48521" y="-11259"/>
                    <a:pt x="58779" y="15710"/>
                  </a:cubicBezTo>
                  <a:close/>
                </a:path>
              </a:pathLst>
            </a:custGeom>
            <a:solidFill>
              <a:srgbClr val="8D7F0B"/>
            </a:solidFill>
            <a:ln w="11479" cap="flat">
              <a:noFill/>
              <a:prstDash val="solid"/>
              <a:miter/>
            </a:ln>
          </p:spPr>
          <p:txBody>
            <a:bodyPr/>
            <a:lstStyle/>
            <a:p>
              <a:endParaRPr lang="en-US"/>
            </a:p>
          </p:txBody>
        </p:sp>
        <p:sp>
          <p:nvSpPr>
            <p:cNvPr id="2070" name="Freeform: Shape 2069">
              <a:extLst>
                <a:ext uri="{FF2B5EF4-FFF2-40B4-BE49-F238E27FC236}">
                  <a16:creationId xmlns:a16="http://schemas.microsoft.com/office/drawing/2014/main" id="{BC080292-97B4-85FB-5E26-0E717827983C}"/>
                </a:ext>
              </a:extLst>
            </p:cNvPr>
            <p:cNvSpPr/>
            <p:nvPr/>
          </p:nvSpPr>
          <p:spPr>
            <a:xfrm>
              <a:off x="10012704" y="3523693"/>
              <a:ext cx="212041" cy="144411"/>
            </a:xfrm>
            <a:custGeom>
              <a:avLst/>
              <a:gdLst>
                <a:gd name="csX0" fmla="*/ 199041 w 212041"/>
                <a:gd name="csY0" fmla="*/ 40569 h 144411"/>
                <a:gd name="csX1" fmla="*/ 190512 w 212041"/>
                <a:gd name="csY1" fmla="*/ 58318 h 144411"/>
                <a:gd name="csX2" fmla="*/ 70074 w 212041"/>
                <a:gd name="csY2" fmla="*/ 127815 h 144411"/>
                <a:gd name="csX3" fmla="*/ 43450 w 212041"/>
                <a:gd name="csY3" fmla="*/ 135652 h 144411"/>
                <a:gd name="csX4" fmla="*/ 231 w 212041"/>
                <a:gd name="csY4" fmla="*/ 144411 h 144411"/>
                <a:gd name="csX5" fmla="*/ 0 w 212041"/>
                <a:gd name="csY5" fmla="*/ 127815 h 144411"/>
                <a:gd name="csX6" fmla="*/ 13485 w 212041"/>
                <a:gd name="csY6" fmla="*/ 99809 h 144411"/>
                <a:gd name="csX7" fmla="*/ 57511 w 212041"/>
                <a:gd name="csY7" fmla="*/ 82290 h 144411"/>
                <a:gd name="csX8" fmla="*/ 113869 w 212041"/>
                <a:gd name="csY8" fmla="*/ 59586 h 144411"/>
                <a:gd name="csX9" fmla="*/ 130696 w 212041"/>
                <a:gd name="csY9" fmla="*/ 59009 h 144411"/>
                <a:gd name="csX10" fmla="*/ 170343 w 212041"/>
                <a:gd name="csY10" fmla="*/ 30772 h 144411"/>
                <a:gd name="csX11" fmla="*/ 200770 w 212041"/>
                <a:gd name="csY11" fmla="*/ 0 h 144411"/>
                <a:gd name="csX12" fmla="*/ 199041 w 212041"/>
                <a:gd name="csY12" fmla="*/ 40569 h 144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2041" h="144411">
                  <a:moveTo>
                    <a:pt x="199041" y="40569"/>
                  </a:moveTo>
                  <a:cubicBezTo>
                    <a:pt x="210105" y="45410"/>
                    <a:pt x="201577" y="60047"/>
                    <a:pt x="190512" y="58318"/>
                  </a:cubicBezTo>
                  <a:cubicBezTo>
                    <a:pt x="165272" y="90127"/>
                    <a:pt x="113063" y="113985"/>
                    <a:pt x="70074" y="127815"/>
                  </a:cubicBezTo>
                  <a:cubicBezTo>
                    <a:pt x="63850" y="132886"/>
                    <a:pt x="54975" y="135422"/>
                    <a:pt x="43450" y="135652"/>
                  </a:cubicBezTo>
                  <a:cubicBezTo>
                    <a:pt x="32386" y="135191"/>
                    <a:pt x="11756" y="141415"/>
                    <a:pt x="231" y="144411"/>
                  </a:cubicBezTo>
                  <a:lnTo>
                    <a:pt x="0" y="127815"/>
                  </a:lnTo>
                  <a:lnTo>
                    <a:pt x="13485" y="99809"/>
                  </a:lnTo>
                  <a:lnTo>
                    <a:pt x="57511" y="82290"/>
                  </a:lnTo>
                  <a:lnTo>
                    <a:pt x="113869" y="59586"/>
                  </a:lnTo>
                  <a:cubicBezTo>
                    <a:pt x="118249" y="59586"/>
                    <a:pt x="126547" y="59931"/>
                    <a:pt x="130696" y="59009"/>
                  </a:cubicBezTo>
                  <a:cubicBezTo>
                    <a:pt x="142337" y="56589"/>
                    <a:pt x="159970" y="41145"/>
                    <a:pt x="170343" y="30772"/>
                  </a:cubicBezTo>
                  <a:lnTo>
                    <a:pt x="200770" y="0"/>
                  </a:lnTo>
                  <a:cubicBezTo>
                    <a:pt x="219902" y="1498"/>
                    <a:pt x="211488" y="30657"/>
                    <a:pt x="199041" y="40569"/>
                  </a:cubicBezTo>
                  <a:close/>
                </a:path>
              </a:pathLst>
            </a:custGeom>
            <a:solidFill>
              <a:srgbClr val="4DAE53"/>
            </a:solidFill>
            <a:ln w="11479" cap="flat">
              <a:noFill/>
              <a:prstDash val="solid"/>
              <a:miter/>
            </a:ln>
          </p:spPr>
          <p:txBody>
            <a:bodyPr/>
            <a:lstStyle/>
            <a:p>
              <a:endParaRPr lang="en-US"/>
            </a:p>
          </p:txBody>
        </p:sp>
        <p:sp>
          <p:nvSpPr>
            <p:cNvPr id="2071" name="Freeform: Shape 2070">
              <a:extLst>
                <a:ext uri="{FF2B5EF4-FFF2-40B4-BE49-F238E27FC236}">
                  <a16:creationId xmlns:a16="http://schemas.microsoft.com/office/drawing/2014/main" id="{5379E779-159E-82A8-6EDD-2041D8FFF308}"/>
                </a:ext>
              </a:extLst>
            </p:cNvPr>
            <p:cNvSpPr/>
            <p:nvPr/>
          </p:nvSpPr>
          <p:spPr>
            <a:xfrm>
              <a:off x="10514168" y="3526358"/>
              <a:ext cx="69958" cy="14012"/>
            </a:xfrm>
            <a:custGeom>
              <a:avLst/>
              <a:gdLst>
                <a:gd name="csX0" fmla="*/ 69958 w 69958"/>
                <a:gd name="csY0" fmla="*/ 6209 h 14012"/>
                <a:gd name="csX1" fmla="*/ 0 w 69958"/>
                <a:gd name="csY1" fmla="*/ 4596 h 14012"/>
                <a:gd name="csX2" fmla="*/ 69958 w 69958"/>
                <a:gd name="csY2" fmla="*/ 6209 h 14012"/>
              </a:gdLst>
              <a:ahLst/>
              <a:cxnLst>
                <a:cxn ang="0">
                  <a:pos x="csX0" y="csY0"/>
                </a:cxn>
                <a:cxn ang="0">
                  <a:pos x="csX1" y="csY1"/>
                </a:cxn>
                <a:cxn ang="0">
                  <a:pos x="csX2" y="csY2"/>
                </a:cxn>
              </a:cxnLst>
              <a:rect l="l" t="t" r="r" b="b"/>
              <a:pathLst>
                <a:path w="69958" h="14012">
                  <a:moveTo>
                    <a:pt x="69958" y="6209"/>
                  </a:moveTo>
                  <a:cubicBezTo>
                    <a:pt x="48982" y="16813"/>
                    <a:pt x="19708" y="16928"/>
                    <a:pt x="0" y="4596"/>
                  </a:cubicBezTo>
                  <a:cubicBezTo>
                    <a:pt x="24088" y="-936"/>
                    <a:pt x="48060" y="-2665"/>
                    <a:pt x="69958" y="6209"/>
                  </a:cubicBezTo>
                  <a:close/>
                </a:path>
              </a:pathLst>
            </a:custGeom>
            <a:solidFill>
              <a:srgbClr val="55B592"/>
            </a:solidFill>
            <a:ln w="11479" cap="flat">
              <a:noFill/>
              <a:prstDash val="solid"/>
              <a:miter/>
            </a:ln>
          </p:spPr>
          <p:txBody>
            <a:bodyPr/>
            <a:lstStyle/>
            <a:p>
              <a:endParaRPr lang="en-US"/>
            </a:p>
          </p:txBody>
        </p:sp>
        <p:sp>
          <p:nvSpPr>
            <p:cNvPr id="2072" name="Freeform: Shape 2071">
              <a:extLst>
                <a:ext uri="{FF2B5EF4-FFF2-40B4-BE49-F238E27FC236}">
                  <a16:creationId xmlns:a16="http://schemas.microsoft.com/office/drawing/2014/main" id="{BA204474-D8B5-3093-C6E9-BA3AD14D478F}"/>
                </a:ext>
              </a:extLst>
            </p:cNvPr>
            <p:cNvSpPr/>
            <p:nvPr/>
          </p:nvSpPr>
          <p:spPr>
            <a:xfrm>
              <a:off x="10427844" y="3564787"/>
              <a:ext cx="130257" cy="44856"/>
            </a:xfrm>
            <a:custGeom>
              <a:avLst/>
              <a:gdLst>
                <a:gd name="csX0" fmla="*/ 120785 w 130257"/>
                <a:gd name="csY0" fmla="*/ 17914 h 44856"/>
                <a:gd name="csX1" fmla="*/ 112141 w 130257"/>
                <a:gd name="csY1" fmla="*/ 43731 h 44856"/>
                <a:gd name="csX2" fmla="*/ 24664 w 130257"/>
                <a:gd name="csY2" fmla="*/ 34395 h 44856"/>
                <a:gd name="csX3" fmla="*/ 8068 w 130257"/>
                <a:gd name="csY3" fmla="*/ 18721 h 44856"/>
                <a:gd name="csX4" fmla="*/ 0 w 130257"/>
                <a:gd name="csY4" fmla="*/ 742 h 44856"/>
                <a:gd name="csX5" fmla="*/ 120785 w 130257"/>
                <a:gd name="csY5" fmla="*/ 17914 h 44856"/>
              </a:gdLst>
              <a:ahLst/>
              <a:cxnLst>
                <a:cxn ang="0">
                  <a:pos x="csX0" y="csY0"/>
                </a:cxn>
                <a:cxn ang="0">
                  <a:pos x="csX1" y="csY1"/>
                </a:cxn>
                <a:cxn ang="0">
                  <a:pos x="csX2" y="csY2"/>
                </a:cxn>
                <a:cxn ang="0">
                  <a:pos x="csX3" y="csY3"/>
                </a:cxn>
                <a:cxn ang="0">
                  <a:pos x="csX4" y="csY4"/>
                </a:cxn>
                <a:cxn ang="0">
                  <a:pos x="csX5" y="csY5"/>
                </a:cxn>
              </a:cxnLst>
              <a:rect l="l" t="t" r="r" b="b"/>
              <a:pathLst>
                <a:path w="130257" h="44856">
                  <a:moveTo>
                    <a:pt x="120785" y="17914"/>
                  </a:moveTo>
                  <a:cubicBezTo>
                    <a:pt x="137381" y="19874"/>
                    <a:pt x="130696" y="51107"/>
                    <a:pt x="112141" y="43731"/>
                  </a:cubicBezTo>
                  <a:cubicBezTo>
                    <a:pt x="86555" y="35318"/>
                    <a:pt x="57396" y="32206"/>
                    <a:pt x="24664" y="34395"/>
                  </a:cubicBezTo>
                  <a:lnTo>
                    <a:pt x="8068" y="18721"/>
                  </a:lnTo>
                  <a:lnTo>
                    <a:pt x="0" y="742"/>
                  </a:lnTo>
                  <a:cubicBezTo>
                    <a:pt x="41837" y="-1333"/>
                    <a:pt x="83558" y="-65"/>
                    <a:pt x="120785" y="17914"/>
                  </a:cubicBezTo>
                  <a:close/>
                </a:path>
              </a:pathLst>
            </a:custGeom>
            <a:solidFill>
              <a:srgbClr val="B3AE09"/>
            </a:solidFill>
            <a:ln w="11479" cap="flat">
              <a:noFill/>
              <a:prstDash val="solid"/>
              <a:miter/>
            </a:ln>
          </p:spPr>
          <p:txBody>
            <a:bodyPr/>
            <a:lstStyle/>
            <a:p>
              <a:endParaRPr lang="en-US"/>
            </a:p>
          </p:txBody>
        </p:sp>
        <p:sp>
          <p:nvSpPr>
            <p:cNvPr id="2073" name="Freeform: Shape 2072">
              <a:extLst>
                <a:ext uri="{FF2B5EF4-FFF2-40B4-BE49-F238E27FC236}">
                  <a16:creationId xmlns:a16="http://schemas.microsoft.com/office/drawing/2014/main" id="{4F87FF72-66B6-D96C-F1A2-F22DA98AEEE1}"/>
                </a:ext>
              </a:extLst>
            </p:cNvPr>
            <p:cNvSpPr/>
            <p:nvPr/>
          </p:nvSpPr>
          <p:spPr>
            <a:xfrm>
              <a:off x="10536080" y="3582587"/>
              <a:ext cx="42845" cy="48058"/>
            </a:xfrm>
            <a:custGeom>
              <a:avLst/>
              <a:gdLst>
                <a:gd name="csX0" fmla="*/ 29836 w 42845"/>
                <a:gd name="csY0" fmla="*/ 115 h 48058"/>
                <a:gd name="csX1" fmla="*/ 29836 w 42845"/>
                <a:gd name="csY1" fmla="*/ 17288 h 48058"/>
                <a:gd name="csX2" fmla="*/ 23958 w 42845"/>
                <a:gd name="csY2" fmla="*/ 36881 h 48058"/>
                <a:gd name="csX3" fmla="*/ 4020 w 42845"/>
                <a:gd name="csY3" fmla="*/ 34461 h 48058"/>
                <a:gd name="csX4" fmla="*/ 4020 w 42845"/>
                <a:gd name="csY4" fmla="*/ 25817 h 48058"/>
                <a:gd name="csX5" fmla="*/ 12663 w 42845"/>
                <a:gd name="csY5" fmla="*/ 0 h 48058"/>
                <a:gd name="csX6" fmla="*/ 29951 w 42845"/>
                <a:gd name="csY6" fmla="*/ 0 h 4805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845" h="48058">
                  <a:moveTo>
                    <a:pt x="29836" y="115"/>
                  </a:moveTo>
                  <a:cubicBezTo>
                    <a:pt x="47124" y="115"/>
                    <a:pt x="47239" y="14291"/>
                    <a:pt x="29836" y="17288"/>
                  </a:cubicBezTo>
                  <a:lnTo>
                    <a:pt x="23958" y="36881"/>
                  </a:lnTo>
                  <a:cubicBezTo>
                    <a:pt x="18311" y="53362"/>
                    <a:pt x="8284" y="50826"/>
                    <a:pt x="4020" y="34461"/>
                  </a:cubicBezTo>
                  <a:cubicBezTo>
                    <a:pt x="-1397" y="31925"/>
                    <a:pt x="-1282" y="29044"/>
                    <a:pt x="4020" y="25817"/>
                  </a:cubicBezTo>
                  <a:cubicBezTo>
                    <a:pt x="11050" y="23742"/>
                    <a:pt x="13009" y="6685"/>
                    <a:pt x="12663" y="0"/>
                  </a:cubicBezTo>
                  <a:lnTo>
                    <a:pt x="29951" y="0"/>
                  </a:lnTo>
                  <a:close/>
                </a:path>
              </a:pathLst>
            </a:custGeom>
            <a:solidFill>
              <a:srgbClr val="C6C10A"/>
            </a:solidFill>
            <a:ln w="11479" cap="flat">
              <a:noFill/>
              <a:prstDash val="solid"/>
              <a:miter/>
            </a:ln>
          </p:spPr>
          <p:txBody>
            <a:bodyPr/>
            <a:lstStyle/>
            <a:p>
              <a:endParaRPr lang="en-US"/>
            </a:p>
          </p:txBody>
        </p:sp>
        <p:sp>
          <p:nvSpPr>
            <p:cNvPr id="2074" name="Freeform: Shape 2073">
              <a:extLst>
                <a:ext uri="{FF2B5EF4-FFF2-40B4-BE49-F238E27FC236}">
                  <a16:creationId xmlns:a16="http://schemas.microsoft.com/office/drawing/2014/main" id="{16B7209B-6404-7CAD-9428-E4A3D1DB1292}"/>
                </a:ext>
              </a:extLst>
            </p:cNvPr>
            <p:cNvSpPr/>
            <p:nvPr/>
          </p:nvSpPr>
          <p:spPr>
            <a:xfrm>
              <a:off x="10565916" y="3582702"/>
              <a:ext cx="25931" cy="17172"/>
            </a:xfrm>
            <a:custGeom>
              <a:avLst/>
              <a:gdLst>
                <a:gd name="csX0" fmla="*/ 25932 w 25931"/>
                <a:gd name="csY0" fmla="*/ 17173 h 17172"/>
                <a:gd name="csX1" fmla="*/ 0 w 25931"/>
                <a:gd name="csY1" fmla="*/ 17173 h 17172"/>
                <a:gd name="csX2" fmla="*/ 0 w 25931"/>
                <a:gd name="csY2" fmla="*/ 0 h 17172"/>
                <a:gd name="csX3" fmla="*/ 20515 w 25931"/>
                <a:gd name="csY3" fmla="*/ 461 h 17172"/>
                <a:gd name="csX4" fmla="*/ 25817 w 25931"/>
                <a:gd name="csY4" fmla="*/ 17173 h 17172"/>
              </a:gdLst>
              <a:ahLst/>
              <a:cxnLst>
                <a:cxn ang="0">
                  <a:pos x="csX0" y="csY0"/>
                </a:cxn>
                <a:cxn ang="0">
                  <a:pos x="csX1" y="csY1"/>
                </a:cxn>
                <a:cxn ang="0">
                  <a:pos x="csX2" y="csY2"/>
                </a:cxn>
                <a:cxn ang="0">
                  <a:pos x="csX3" y="csY3"/>
                </a:cxn>
                <a:cxn ang="0">
                  <a:pos x="csX4" y="csY4"/>
                </a:cxn>
              </a:cxnLst>
              <a:rect l="l" t="t" r="r" b="b"/>
              <a:pathLst>
                <a:path w="25931" h="17172">
                  <a:moveTo>
                    <a:pt x="25932" y="17173"/>
                  </a:moveTo>
                  <a:lnTo>
                    <a:pt x="0" y="17173"/>
                  </a:lnTo>
                  <a:lnTo>
                    <a:pt x="0" y="0"/>
                  </a:lnTo>
                  <a:lnTo>
                    <a:pt x="20515" y="461"/>
                  </a:lnTo>
                  <a:cubicBezTo>
                    <a:pt x="25240" y="461"/>
                    <a:pt x="25701" y="12908"/>
                    <a:pt x="25817" y="17173"/>
                  </a:cubicBezTo>
                  <a:close/>
                </a:path>
              </a:pathLst>
            </a:custGeom>
            <a:solidFill>
              <a:srgbClr val="B7CD41"/>
            </a:solidFill>
            <a:ln w="11479" cap="flat">
              <a:noFill/>
              <a:prstDash val="solid"/>
              <a:miter/>
            </a:ln>
          </p:spPr>
          <p:txBody>
            <a:bodyPr/>
            <a:lstStyle/>
            <a:p>
              <a:endParaRPr lang="en-US"/>
            </a:p>
          </p:txBody>
        </p:sp>
        <p:sp>
          <p:nvSpPr>
            <p:cNvPr id="2075" name="Freeform: Shape 2074">
              <a:extLst>
                <a:ext uri="{FF2B5EF4-FFF2-40B4-BE49-F238E27FC236}">
                  <a16:creationId xmlns:a16="http://schemas.microsoft.com/office/drawing/2014/main" id="{06487567-585D-410F-8BE8-72D1CE1D514E}"/>
                </a:ext>
              </a:extLst>
            </p:cNvPr>
            <p:cNvSpPr/>
            <p:nvPr/>
          </p:nvSpPr>
          <p:spPr>
            <a:xfrm>
              <a:off x="10348080" y="3528745"/>
              <a:ext cx="60516" cy="57457"/>
            </a:xfrm>
            <a:custGeom>
              <a:avLst/>
              <a:gdLst>
                <a:gd name="csX0" fmla="*/ 60517 w 60516"/>
                <a:gd name="csY0" fmla="*/ 51882 h 57457"/>
                <a:gd name="csX1" fmla="*/ 53371 w 60516"/>
                <a:gd name="csY1" fmla="*/ 51882 h 57457"/>
                <a:gd name="csX2" fmla="*/ 2084 w 60516"/>
                <a:gd name="csY2" fmla="*/ 17652 h 57457"/>
                <a:gd name="csX3" fmla="*/ 16606 w 60516"/>
                <a:gd name="csY3" fmla="*/ 2554 h 57457"/>
                <a:gd name="csX4" fmla="*/ 43114 w 60516"/>
                <a:gd name="csY4" fmla="*/ 25029 h 57457"/>
                <a:gd name="csX5" fmla="*/ 60517 w 60516"/>
                <a:gd name="csY5" fmla="*/ 52113 h 57457"/>
              </a:gdLst>
              <a:ahLst/>
              <a:cxnLst>
                <a:cxn ang="0">
                  <a:pos x="csX0" y="csY0"/>
                </a:cxn>
                <a:cxn ang="0">
                  <a:pos x="csX1" y="csY1"/>
                </a:cxn>
                <a:cxn ang="0">
                  <a:pos x="csX2" y="csY2"/>
                </a:cxn>
                <a:cxn ang="0">
                  <a:pos x="csX3" y="csY3"/>
                </a:cxn>
                <a:cxn ang="0">
                  <a:pos x="csX4" y="csY4"/>
                </a:cxn>
                <a:cxn ang="0">
                  <a:pos x="csX5" y="csY5"/>
                </a:cxn>
              </a:cxnLst>
              <a:rect l="l" t="t" r="r" b="b"/>
              <a:pathLst>
                <a:path w="60516" h="57457">
                  <a:moveTo>
                    <a:pt x="60517" y="51882"/>
                  </a:moveTo>
                  <a:cubicBezTo>
                    <a:pt x="58903" y="59374"/>
                    <a:pt x="56483" y="59259"/>
                    <a:pt x="53371" y="51882"/>
                  </a:cubicBezTo>
                  <a:cubicBezTo>
                    <a:pt x="10728" y="55686"/>
                    <a:pt x="-6330" y="44276"/>
                    <a:pt x="2084" y="17652"/>
                  </a:cubicBezTo>
                  <a:cubicBezTo>
                    <a:pt x="-3218" y="8432"/>
                    <a:pt x="5887" y="-5859"/>
                    <a:pt x="16606" y="2554"/>
                  </a:cubicBezTo>
                  <a:lnTo>
                    <a:pt x="43114" y="25029"/>
                  </a:lnTo>
                  <a:cubicBezTo>
                    <a:pt x="49337" y="30215"/>
                    <a:pt x="57751" y="44160"/>
                    <a:pt x="60517" y="52113"/>
                  </a:cubicBezTo>
                  <a:close/>
                </a:path>
              </a:pathLst>
            </a:custGeom>
            <a:solidFill>
              <a:srgbClr val="921B1F"/>
            </a:solidFill>
            <a:ln w="11479" cap="flat">
              <a:noFill/>
              <a:prstDash val="solid"/>
              <a:miter/>
            </a:ln>
          </p:spPr>
          <p:txBody>
            <a:bodyPr/>
            <a:lstStyle/>
            <a:p>
              <a:endParaRPr lang="en-US"/>
            </a:p>
          </p:txBody>
        </p:sp>
        <p:sp>
          <p:nvSpPr>
            <p:cNvPr id="2076" name="Freeform: Shape 2075">
              <a:extLst>
                <a:ext uri="{FF2B5EF4-FFF2-40B4-BE49-F238E27FC236}">
                  <a16:creationId xmlns:a16="http://schemas.microsoft.com/office/drawing/2014/main" id="{DCCDB956-4B7B-F993-134A-0E3C4A9B1AC0}"/>
                </a:ext>
              </a:extLst>
            </p:cNvPr>
            <p:cNvSpPr/>
            <p:nvPr/>
          </p:nvSpPr>
          <p:spPr>
            <a:xfrm>
              <a:off x="10406867" y="3583393"/>
              <a:ext cx="55027" cy="40819"/>
            </a:xfrm>
            <a:custGeom>
              <a:avLst/>
              <a:gdLst>
                <a:gd name="csX0" fmla="*/ 29044 w 55027"/>
                <a:gd name="csY0" fmla="*/ 0 h 40819"/>
                <a:gd name="csX1" fmla="*/ 44373 w 55027"/>
                <a:gd name="csY1" fmla="*/ 31349 h 40819"/>
                <a:gd name="csX2" fmla="*/ 13485 w 55027"/>
                <a:gd name="csY2" fmla="*/ 31579 h 40819"/>
                <a:gd name="csX3" fmla="*/ 13601 w 55027"/>
                <a:gd name="csY3" fmla="*/ 9105 h 40819"/>
                <a:gd name="csX4" fmla="*/ 29044 w 55027"/>
                <a:gd name="csY4" fmla="*/ 0 h 40819"/>
              </a:gdLst>
              <a:ahLst/>
              <a:cxnLst>
                <a:cxn ang="0">
                  <a:pos x="csX0" y="csY0"/>
                </a:cxn>
                <a:cxn ang="0">
                  <a:pos x="csX1" y="csY1"/>
                </a:cxn>
                <a:cxn ang="0">
                  <a:pos x="csX2" y="csY2"/>
                </a:cxn>
                <a:cxn ang="0">
                  <a:pos x="csX3" y="csY3"/>
                </a:cxn>
                <a:cxn ang="0">
                  <a:pos x="csX4" y="csY4"/>
                </a:cxn>
              </a:cxnLst>
              <a:rect l="l" t="t" r="r" b="b"/>
              <a:pathLst>
                <a:path w="55027" h="40819">
                  <a:moveTo>
                    <a:pt x="29044" y="0"/>
                  </a:moveTo>
                  <a:cubicBezTo>
                    <a:pt x="53593" y="5647"/>
                    <a:pt x="64888" y="10949"/>
                    <a:pt x="44373" y="31349"/>
                  </a:cubicBezTo>
                  <a:cubicBezTo>
                    <a:pt x="45295" y="42874"/>
                    <a:pt x="16021" y="44949"/>
                    <a:pt x="13485" y="31579"/>
                  </a:cubicBezTo>
                  <a:cubicBezTo>
                    <a:pt x="-3226" y="26854"/>
                    <a:pt x="-5762" y="12908"/>
                    <a:pt x="13601" y="9105"/>
                  </a:cubicBezTo>
                  <a:cubicBezTo>
                    <a:pt x="13601" y="4495"/>
                    <a:pt x="24319" y="0"/>
                    <a:pt x="29044" y="0"/>
                  </a:cubicBezTo>
                  <a:close/>
                </a:path>
              </a:pathLst>
            </a:custGeom>
            <a:solidFill>
              <a:srgbClr val="641E17"/>
            </a:solidFill>
            <a:ln w="11479" cap="flat">
              <a:noFill/>
              <a:prstDash val="solid"/>
              <a:miter/>
            </a:ln>
          </p:spPr>
          <p:txBody>
            <a:bodyPr/>
            <a:lstStyle/>
            <a:p>
              <a:endParaRPr lang="en-US"/>
            </a:p>
          </p:txBody>
        </p:sp>
        <p:sp>
          <p:nvSpPr>
            <p:cNvPr id="2077" name="Freeform: Shape 2076">
              <a:extLst>
                <a:ext uri="{FF2B5EF4-FFF2-40B4-BE49-F238E27FC236}">
                  <a16:creationId xmlns:a16="http://schemas.microsoft.com/office/drawing/2014/main" id="{71D044E5-21E8-26E4-EFB5-F4571DBDF9CA}"/>
                </a:ext>
              </a:extLst>
            </p:cNvPr>
            <p:cNvSpPr/>
            <p:nvPr/>
          </p:nvSpPr>
          <p:spPr>
            <a:xfrm>
              <a:off x="10377519" y="3578165"/>
              <a:ext cx="43066" cy="48451"/>
            </a:xfrm>
            <a:custGeom>
              <a:avLst/>
              <a:gdLst>
                <a:gd name="csX0" fmla="*/ 23932 w 43066"/>
                <a:gd name="csY0" fmla="*/ 2462 h 48451"/>
                <a:gd name="csX1" fmla="*/ 31078 w 43066"/>
                <a:gd name="csY1" fmla="*/ 2462 h 48451"/>
                <a:gd name="csX2" fmla="*/ 43064 w 43066"/>
                <a:gd name="csY2" fmla="*/ 14333 h 48451"/>
                <a:gd name="csX3" fmla="*/ 43064 w 43066"/>
                <a:gd name="csY3" fmla="*/ 36808 h 48451"/>
                <a:gd name="csX4" fmla="*/ 26929 w 43066"/>
                <a:gd name="csY4" fmla="*/ 36577 h 48451"/>
                <a:gd name="csX5" fmla="*/ 536 w 43066"/>
                <a:gd name="csY5" fmla="*/ 7188 h 48451"/>
                <a:gd name="csX6" fmla="*/ 23932 w 43066"/>
                <a:gd name="csY6" fmla="*/ 2347 h 484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066" h="48451">
                  <a:moveTo>
                    <a:pt x="23932" y="2462"/>
                  </a:moveTo>
                  <a:lnTo>
                    <a:pt x="31078" y="2462"/>
                  </a:lnTo>
                  <a:cubicBezTo>
                    <a:pt x="31078" y="2462"/>
                    <a:pt x="43064" y="14333"/>
                    <a:pt x="43064" y="14333"/>
                  </a:cubicBezTo>
                  <a:lnTo>
                    <a:pt x="43064" y="36808"/>
                  </a:lnTo>
                  <a:cubicBezTo>
                    <a:pt x="43295" y="51675"/>
                    <a:pt x="28312" y="53058"/>
                    <a:pt x="26929" y="36577"/>
                  </a:cubicBezTo>
                  <a:lnTo>
                    <a:pt x="536" y="7188"/>
                  </a:lnTo>
                  <a:cubicBezTo>
                    <a:pt x="-3383" y="-1687"/>
                    <a:pt x="15173" y="-1111"/>
                    <a:pt x="23932" y="2347"/>
                  </a:cubicBezTo>
                  <a:close/>
                </a:path>
              </a:pathLst>
            </a:custGeom>
            <a:solidFill>
              <a:srgbClr val="B54146"/>
            </a:solidFill>
            <a:ln w="11479" cap="flat">
              <a:noFill/>
              <a:prstDash val="solid"/>
              <a:miter/>
            </a:ln>
          </p:spPr>
          <p:txBody>
            <a:bodyPr/>
            <a:lstStyle/>
            <a:p>
              <a:endParaRPr lang="en-US"/>
            </a:p>
          </p:txBody>
        </p:sp>
        <p:sp>
          <p:nvSpPr>
            <p:cNvPr id="2078" name="Freeform: Shape 2077">
              <a:extLst>
                <a:ext uri="{FF2B5EF4-FFF2-40B4-BE49-F238E27FC236}">
                  <a16:creationId xmlns:a16="http://schemas.microsoft.com/office/drawing/2014/main" id="{5B5B5B0B-4597-4B75-F7C0-CB0D2D590800}"/>
                </a:ext>
              </a:extLst>
            </p:cNvPr>
            <p:cNvSpPr/>
            <p:nvPr/>
          </p:nvSpPr>
          <p:spPr>
            <a:xfrm>
              <a:off x="10341506" y="3504771"/>
              <a:ext cx="25714" cy="46958"/>
            </a:xfrm>
            <a:custGeom>
              <a:avLst/>
              <a:gdLst>
                <a:gd name="csX0" fmla="*/ 25715 w 25714"/>
                <a:gd name="csY0" fmla="*/ 11315 h 46958"/>
                <a:gd name="csX1" fmla="*/ 23179 w 25714"/>
                <a:gd name="csY1" fmla="*/ 26413 h 46958"/>
                <a:gd name="csX2" fmla="*/ 8657 w 25714"/>
                <a:gd name="csY2" fmla="*/ 41511 h 46958"/>
                <a:gd name="csX3" fmla="*/ 13 w 25714"/>
                <a:gd name="csY3" fmla="*/ 41165 h 46958"/>
                <a:gd name="csX4" fmla="*/ 8312 w 25714"/>
                <a:gd name="csY4" fmla="*/ 11315 h 46958"/>
                <a:gd name="csX5" fmla="*/ 25715 w 25714"/>
                <a:gd name="csY5" fmla="*/ 11315 h 46958"/>
              </a:gdLst>
              <a:ahLst/>
              <a:cxnLst>
                <a:cxn ang="0">
                  <a:pos x="csX0" y="csY0"/>
                </a:cxn>
                <a:cxn ang="0">
                  <a:pos x="csX1" y="csY1"/>
                </a:cxn>
                <a:cxn ang="0">
                  <a:pos x="csX2" y="csY2"/>
                </a:cxn>
                <a:cxn ang="0">
                  <a:pos x="csX3" y="csY3"/>
                </a:cxn>
                <a:cxn ang="0">
                  <a:pos x="csX4" y="csY4"/>
                </a:cxn>
                <a:cxn ang="0">
                  <a:pos x="csX5" y="csY5"/>
                </a:cxn>
              </a:cxnLst>
              <a:rect l="l" t="t" r="r" b="b"/>
              <a:pathLst>
                <a:path w="25714" h="46958">
                  <a:moveTo>
                    <a:pt x="25715" y="11315"/>
                  </a:moveTo>
                  <a:lnTo>
                    <a:pt x="23179" y="26413"/>
                  </a:lnTo>
                  <a:lnTo>
                    <a:pt x="8657" y="41511"/>
                  </a:lnTo>
                  <a:cubicBezTo>
                    <a:pt x="5891" y="48887"/>
                    <a:pt x="3010" y="48772"/>
                    <a:pt x="13" y="41165"/>
                  </a:cubicBezTo>
                  <a:cubicBezTo>
                    <a:pt x="-332" y="33328"/>
                    <a:pt x="6122" y="19037"/>
                    <a:pt x="8312" y="11315"/>
                  </a:cubicBezTo>
                  <a:cubicBezTo>
                    <a:pt x="16264" y="-2054"/>
                    <a:pt x="23410" y="-5397"/>
                    <a:pt x="25715" y="11315"/>
                  </a:cubicBezTo>
                  <a:close/>
                </a:path>
              </a:pathLst>
            </a:custGeom>
            <a:solidFill>
              <a:srgbClr val="C61A2C"/>
            </a:solidFill>
            <a:ln w="11479" cap="flat">
              <a:noFill/>
              <a:prstDash val="solid"/>
              <a:miter/>
            </a:ln>
          </p:spPr>
          <p:txBody>
            <a:bodyPr/>
            <a:lstStyle/>
            <a:p>
              <a:endParaRPr lang="en-US"/>
            </a:p>
          </p:txBody>
        </p:sp>
        <p:sp>
          <p:nvSpPr>
            <p:cNvPr id="2079" name="Freeform: Shape 2078">
              <a:extLst>
                <a:ext uri="{FF2B5EF4-FFF2-40B4-BE49-F238E27FC236}">
                  <a16:creationId xmlns:a16="http://schemas.microsoft.com/office/drawing/2014/main" id="{2B67A012-4203-6B7C-ECD1-7AFD41652504}"/>
                </a:ext>
              </a:extLst>
            </p:cNvPr>
            <p:cNvSpPr/>
            <p:nvPr/>
          </p:nvSpPr>
          <p:spPr>
            <a:xfrm>
              <a:off x="10349818" y="3487158"/>
              <a:ext cx="25701" cy="28928"/>
            </a:xfrm>
            <a:custGeom>
              <a:avLst/>
              <a:gdLst>
                <a:gd name="csX0" fmla="*/ 25701 w 25701"/>
                <a:gd name="csY0" fmla="*/ 8990 h 28928"/>
                <a:gd name="csX1" fmla="*/ 17403 w 25701"/>
                <a:gd name="csY1" fmla="*/ 28928 h 28928"/>
                <a:gd name="csX2" fmla="*/ 0 w 25701"/>
                <a:gd name="csY2" fmla="*/ 28928 h 28928"/>
                <a:gd name="csX3" fmla="*/ 16712 w 25701"/>
                <a:gd name="csY3" fmla="*/ 0 h 28928"/>
                <a:gd name="csX4" fmla="*/ 25701 w 25701"/>
                <a:gd name="csY4" fmla="*/ 8990 h 28928"/>
              </a:gdLst>
              <a:ahLst/>
              <a:cxnLst>
                <a:cxn ang="0">
                  <a:pos x="csX0" y="csY0"/>
                </a:cxn>
                <a:cxn ang="0">
                  <a:pos x="csX1" y="csY1"/>
                </a:cxn>
                <a:cxn ang="0">
                  <a:pos x="csX2" y="csY2"/>
                </a:cxn>
                <a:cxn ang="0">
                  <a:pos x="csX3" y="csY3"/>
                </a:cxn>
                <a:cxn ang="0">
                  <a:pos x="csX4" y="csY4"/>
                </a:cxn>
              </a:cxnLst>
              <a:rect l="l" t="t" r="r" b="b"/>
              <a:pathLst>
                <a:path w="25701" h="28928">
                  <a:moveTo>
                    <a:pt x="25701" y="8990"/>
                  </a:moveTo>
                  <a:lnTo>
                    <a:pt x="17403" y="28928"/>
                  </a:lnTo>
                  <a:lnTo>
                    <a:pt x="0" y="28928"/>
                  </a:lnTo>
                  <a:cubicBezTo>
                    <a:pt x="3342" y="16827"/>
                    <a:pt x="7952" y="5186"/>
                    <a:pt x="16712" y="0"/>
                  </a:cubicBezTo>
                  <a:lnTo>
                    <a:pt x="25701" y="8990"/>
                  </a:lnTo>
                  <a:close/>
                </a:path>
              </a:pathLst>
            </a:custGeom>
            <a:solidFill>
              <a:srgbClr val="B31411"/>
            </a:solidFill>
            <a:ln w="11479" cap="flat">
              <a:noFill/>
              <a:prstDash val="solid"/>
              <a:miter/>
            </a:ln>
          </p:spPr>
          <p:txBody>
            <a:bodyPr/>
            <a:lstStyle/>
            <a:p>
              <a:endParaRPr lang="en-US"/>
            </a:p>
          </p:txBody>
        </p:sp>
        <p:sp>
          <p:nvSpPr>
            <p:cNvPr id="2080" name="Freeform: Shape 2079">
              <a:extLst>
                <a:ext uri="{FF2B5EF4-FFF2-40B4-BE49-F238E27FC236}">
                  <a16:creationId xmlns:a16="http://schemas.microsoft.com/office/drawing/2014/main" id="{106048C4-59B0-7327-3B48-169A88BEF645}"/>
                </a:ext>
              </a:extLst>
            </p:cNvPr>
            <p:cNvSpPr/>
            <p:nvPr/>
          </p:nvSpPr>
          <p:spPr>
            <a:xfrm>
              <a:off x="10097347" y="3622824"/>
              <a:ext cx="106581" cy="65602"/>
            </a:xfrm>
            <a:custGeom>
              <a:avLst/>
              <a:gdLst>
                <a:gd name="csX0" fmla="*/ 105985 w 106581"/>
                <a:gd name="csY0" fmla="*/ 27531 h 65602"/>
                <a:gd name="csX1" fmla="*/ 83049 w 106581"/>
                <a:gd name="csY1" fmla="*/ 29951 h 65602"/>
                <a:gd name="csX2" fmla="*/ 63111 w 106581"/>
                <a:gd name="csY2" fmla="*/ 45971 h 65602"/>
                <a:gd name="csX3" fmla="*/ 45823 w 106581"/>
                <a:gd name="csY3" fmla="*/ 55192 h 65602"/>
                <a:gd name="csX4" fmla="*/ 15166 w 106581"/>
                <a:gd name="csY4" fmla="*/ 64642 h 65602"/>
                <a:gd name="csX5" fmla="*/ 5830 w 106581"/>
                <a:gd name="csY5" fmla="*/ 61531 h 65602"/>
                <a:gd name="csX6" fmla="*/ 26345 w 106581"/>
                <a:gd name="csY6" fmla="*/ 30989 h 65602"/>
                <a:gd name="csX7" fmla="*/ 45823 w 106581"/>
                <a:gd name="csY7" fmla="*/ 11511 h 65602"/>
                <a:gd name="csX8" fmla="*/ 63111 w 106581"/>
                <a:gd name="csY8" fmla="*/ 11741 h 65602"/>
                <a:gd name="csX9" fmla="*/ 99415 w 106581"/>
                <a:gd name="csY9" fmla="*/ 331 h 65602"/>
                <a:gd name="csX10" fmla="*/ 105985 w 106581"/>
                <a:gd name="csY10" fmla="*/ 27531 h 656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6581" h="65602">
                  <a:moveTo>
                    <a:pt x="105985" y="27531"/>
                  </a:moveTo>
                  <a:cubicBezTo>
                    <a:pt x="110249" y="52080"/>
                    <a:pt x="90541" y="52310"/>
                    <a:pt x="83049" y="29951"/>
                  </a:cubicBezTo>
                  <a:cubicBezTo>
                    <a:pt x="84432" y="39633"/>
                    <a:pt x="77748" y="44934"/>
                    <a:pt x="63111" y="45971"/>
                  </a:cubicBezTo>
                  <a:cubicBezTo>
                    <a:pt x="69104" y="58995"/>
                    <a:pt x="55273" y="67754"/>
                    <a:pt x="45823" y="55192"/>
                  </a:cubicBezTo>
                  <a:cubicBezTo>
                    <a:pt x="33952" y="64181"/>
                    <a:pt x="23694" y="67408"/>
                    <a:pt x="15166" y="64642"/>
                  </a:cubicBezTo>
                  <a:lnTo>
                    <a:pt x="5830" y="61531"/>
                  </a:lnTo>
                  <a:cubicBezTo>
                    <a:pt x="-9959" y="49429"/>
                    <a:pt x="9518" y="32372"/>
                    <a:pt x="26345" y="30989"/>
                  </a:cubicBezTo>
                  <a:cubicBezTo>
                    <a:pt x="23809" y="24304"/>
                    <a:pt x="30379" y="17850"/>
                    <a:pt x="45823" y="11511"/>
                  </a:cubicBezTo>
                  <a:cubicBezTo>
                    <a:pt x="46053" y="-3702"/>
                    <a:pt x="59768" y="-4048"/>
                    <a:pt x="63111" y="11741"/>
                  </a:cubicBezTo>
                  <a:lnTo>
                    <a:pt x="99415" y="331"/>
                  </a:lnTo>
                  <a:lnTo>
                    <a:pt x="105985" y="27531"/>
                  </a:lnTo>
                  <a:close/>
                </a:path>
              </a:pathLst>
            </a:custGeom>
            <a:solidFill>
              <a:srgbClr val="5E3507"/>
            </a:solidFill>
            <a:ln w="11479" cap="flat">
              <a:noFill/>
              <a:prstDash val="solid"/>
              <a:miter/>
            </a:ln>
          </p:spPr>
          <p:txBody>
            <a:bodyPr/>
            <a:lstStyle/>
            <a:p>
              <a:endParaRPr lang="en-US"/>
            </a:p>
          </p:txBody>
        </p:sp>
        <p:sp>
          <p:nvSpPr>
            <p:cNvPr id="2081" name="Freeform: Shape 2080">
              <a:extLst>
                <a:ext uri="{FF2B5EF4-FFF2-40B4-BE49-F238E27FC236}">
                  <a16:creationId xmlns:a16="http://schemas.microsoft.com/office/drawing/2014/main" id="{C66AAAF2-9252-D6CA-DEAC-DA5E097644A4}"/>
                </a:ext>
              </a:extLst>
            </p:cNvPr>
            <p:cNvSpPr/>
            <p:nvPr/>
          </p:nvSpPr>
          <p:spPr>
            <a:xfrm>
              <a:off x="10082778" y="3577121"/>
              <a:ext cx="133277" cy="79875"/>
            </a:xfrm>
            <a:custGeom>
              <a:avLst/>
              <a:gdLst>
                <a:gd name="csX0" fmla="*/ 128737 w 133277"/>
                <a:gd name="csY0" fmla="*/ 14225 h 79875"/>
                <a:gd name="csX1" fmla="*/ 91280 w 133277"/>
                <a:gd name="csY1" fmla="*/ 36930 h 79875"/>
                <a:gd name="csX2" fmla="*/ 77680 w 133277"/>
                <a:gd name="csY2" fmla="*/ 57445 h 79875"/>
                <a:gd name="csX3" fmla="*/ 60392 w 133277"/>
                <a:gd name="csY3" fmla="*/ 57214 h 79875"/>
                <a:gd name="csX4" fmla="*/ 25932 w 133277"/>
                <a:gd name="csY4" fmla="*/ 74387 h 79875"/>
                <a:gd name="csX5" fmla="*/ 17288 w 133277"/>
                <a:gd name="csY5" fmla="*/ 74387 h 79875"/>
                <a:gd name="csX6" fmla="*/ 0 w 133277"/>
                <a:gd name="csY6" fmla="*/ 74387 h 79875"/>
                <a:gd name="csX7" fmla="*/ 120439 w 133277"/>
                <a:gd name="csY7" fmla="*/ 4890 h 79875"/>
                <a:gd name="csX8" fmla="*/ 128852 w 133277"/>
                <a:gd name="csY8" fmla="*/ 14225 h 79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3277" h="79875">
                  <a:moveTo>
                    <a:pt x="128737" y="14225"/>
                  </a:moveTo>
                  <a:lnTo>
                    <a:pt x="91280" y="36930"/>
                  </a:lnTo>
                  <a:cubicBezTo>
                    <a:pt x="85978" y="40157"/>
                    <a:pt x="78256" y="53296"/>
                    <a:pt x="77680" y="57445"/>
                  </a:cubicBezTo>
                  <a:cubicBezTo>
                    <a:pt x="73531" y="58713"/>
                    <a:pt x="64657" y="56523"/>
                    <a:pt x="60392" y="57214"/>
                  </a:cubicBezTo>
                  <a:cubicBezTo>
                    <a:pt x="49443" y="65973"/>
                    <a:pt x="38033" y="71736"/>
                    <a:pt x="25932" y="74387"/>
                  </a:cubicBezTo>
                  <a:cubicBezTo>
                    <a:pt x="23281" y="81763"/>
                    <a:pt x="20400" y="81648"/>
                    <a:pt x="17288" y="74387"/>
                  </a:cubicBezTo>
                  <a:cubicBezTo>
                    <a:pt x="10488" y="79458"/>
                    <a:pt x="4610" y="82109"/>
                    <a:pt x="0" y="74387"/>
                  </a:cubicBezTo>
                  <a:lnTo>
                    <a:pt x="120439" y="4890"/>
                  </a:lnTo>
                  <a:cubicBezTo>
                    <a:pt x="133462" y="-4676"/>
                    <a:pt x="137151" y="510"/>
                    <a:pt x="128852" y="14225"/>
                  </a:cubicBezTo>
                  <a:close/>
                </a:path>
              </a:pathLst>
            </a:custGeom>
            <a:solidFill>
              <a:srgbClr val="AAA70D"/>
            </a:solidFill>
            <a:ln w="11479" cap="flat">
              <a:noFill/>
              <a:prstDash val="solid"/>
              <a:miter/>
            </a:ln>
          </p:spPr>
          <p:txBody>
            <a:bodyPr/>
            <a:lstStyle/>
            <a:p>
              <a:endParaRPr lang="en-US"/>
            </a:p>
          </p:txBody>
        </p:sp>
        <p:sp>
          <p:nvSpPr>
            <p:cNvPr id="2082" name="Freeform: Shape 2081">
              <a:extLst>
                <a:ext uri="{FF2B5EF4-FFF2-40B4-BE49-F238E27FC236}">
                  <a16:creationId xmlns:a16="http://schemas.microsoft.com/office/drawing/2014/main" id="{147A456F-4B74-978B-EE96-AFBB946A6265}"/>
                </a:ext>
              </a:extLst>
            </p:cNvPr>
            <p:cNvSpPr/>
            <p:nvPr/>
          </p:nvSpPr>
          <p:spPr>
            <a:xfrm>
              <a:off x="10166493" y="3650318"/>
              <a:ext cx="72672" cy="75628"/>
            </a:xfrm>
            <a:custGeom>
              <a:avLst/>
              <a:gdLst>
                <a:gd name="csX0" fmla="*/ 36839 w 72672"/>
                <a:gd name="csY0" fmla="*/ 37 h 75628"/>
                <a:gd name="csX1" fmla="*/ 55049 w 72672"/>
                <a:gd name="csY1" fmla="*/ 8450 h 75628"/>
                <a:gd name="csX2" fmla="*/ 55280 w 72672"/>
                <a:gd name="csY2" fmla="*/ 27006 h 75628"/>
                <a:gd name="csX3" fmla="*/ 20473 w 72672"/>
                <a:gd name="csY3" fmla="*/ 69880 h 75628"/>
                <a:gd name="csX4" fmla="*/ 11253 w 72672"/>
                <a:gd name="csY4" fmla="*/ 70226 h 75628"/>
                <a:gd name="csX5" fmla="*/ 11253 w 72672"/>
                <a:gd name="csY5" fmla="*/ 44409 h 75628"/>
                <a:gd name="csX6" fmla="*/ 14019 w 72672"/>
                <a:gd name="csY6" fmla="*/ 2572 h 75628"/>
                <a:gd name="csX7" fmla="*/ 36954 w 72672"/>
                <a:gd name="csY7" fmla="*/ 152 h 756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2672" h="75628">
                  <a:moveTo>
                    <a:pt x="36839" y="37"/>
                  </a:moveTo>
                  <a:cubicBezTo>
                    <a:pt x="41795" y="-539"/>
                    <a:pt x="50669" y="5799"/>
                    <a:pt x="55049" y="8450"/>
                  </a:cubicBezTo>
                  <a:cubicBezTo>
                    <a:pt x="79367" y="7298"/>
                    <a:pt x="77638" y="20552"/>
                    <a:pt x="55280" y="27006"/>
                  </a:cubicBezTo>
                  <a:cubicBezTo>
                    <a:pt x="49286" y="53514"/>
                    <a:pt x="37646" y="67805"/>
                    <a:pt x="20473" y="69880"/>
                  </a:cubicBezTo>
                  <a:cubicBezTo>
                    <a:pt x="18053" y="77486"/>
                    <a:pt x="14941" y="77486"/>
                    <a:pt x="11253" y="70226"/>
                  </a:cubicBezTo>
                  <a:cubicBezTo>
                    <a:pt x="-7418" y="73337"/>
                    <a:pt x="419" y="53744"/>
                    <a:pt x="11253" y="44409"/>
                  </a:cubicBezTo>
                  <a:cubicBezTo>
                    <a:pt x="7104" y="28043"/>
                    <a:pt x="8026" y="14098"/>
                    <a:pt x="14019" y="2572"/>
                  </a:cubicBezTo>
                  <a:lnTo>
                    <a:pt x="36954" y="152"/>
                  </a:lnTo>
                  <a:close/>
                </a:path>
              </a:pathLst>
            </a:custGeom>
            <a:solidFill>
              <a:srgbClr val="B6A414"/>
            </a:solidFill>
            <a:ln w="11479" cap="flat">
              <a:noFill/>
              <a:prstDash val="solid"/>
              <a:miter/>
            </a:ln>
          </p:spPr>
          <p:txBody>
            <a:bodyPr/>
            <a:lstStyle/>
            <a:p>
              <a:endParaRPr lang="en-US"/>
            </a:p>
          </p:txBody>
        </p:sp>
        <p:sp>
          <p:nvSpPr>
            <p:cNvPr id="2083" name="Freeform: Shape 2082">
              <a:extLst>
                <a:ext uri="{FF2B5EF4-FFF2-40B4-BE49-F238E27FC236}">
                  <a16:creationId xmlns:a16="http://schemas.microsoft.com/office/drawing/2014/main" id="{EBFE8ABF-0630-A53B-6F2B-372D464757AF}"/>
                </a:ext>
              </a:extLst>
            </p:cNvPr>
            <p:cNvSpPr/>
            <p:nvPr/>
          </p:nvSpPr>
          <p:spPr>
            <a:xfrm>
              <a:off x="10213517" y="3641279"/>
              <a:ext cx="62361" cy="65409"/>
            </a:xfrm>
            <a:custGeom>
              <a:avLst/>
              <a:gdLst>
                <a:gd name="csX0" fmla="*/ 50899 w 62361"/>
                <a:gd name="csY0" fmla="*/ 18411 h 65409"/>
                <a:gd name="csX1" fmla="*/ 56777 w 62361"/>
                <a:gd name="csY1" fmla="*/ 42269 h 65409"/>
                <a:gd name="csX2" fmla="*/ 56085 w 62361"/>
                <a:gd name="csY2" fmla="*/ 51143 h 65409"/>
                <a:gd name="csX3" fmla="*/ 26120 w 62361"/>
                <a:gd name="csY3" fmla="*/ 45957 h 65409"/>
                <a:gd name="csX4" fmla="*/ 8371 w 62361"/>
                <a:gd name="csY4" fmla="*/ 53333 h 65409"/>
                <a:gd name="csX5" fmla="*/ 8140 w 62361"/>
                <a:gd name="csY5" fmla="*/ 35930 h 65409"/>
                <a:gd name="csX6" fmla="*/ 7910 w 62361"/>
                <a:gd name="csY6" fmla="*/ 17374 h 65409"/>
                <a:gd name="csX7" fmla="*/ 17015 w 62361"/>
                <a:gd name="csY7" fmla="*/ 10113 h 65409"/>
                <a:gd name="csX8" fmla="*/ 50899 w 62361"/>
                <a:gd name="csY8" fmla="*/ 18411 h 654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2361" h="65409">
                  <a:moveTo>
                    <a:pt x="50899" y="18411"/>
                  </a:moveTo>
                  <a:cubicBezTo>
                    <a:pt x="62770" y="9191"/>
                    <a:pt x="66573" y="34432"/>
                    <a:pt x="56777" y="42269"/>
                  </a:cubicBezTo>
                  <a:lnTo>
                    <a:pt x="56085" y="51143"/>
                  </a:lnTo>
                  <a:cubicBezTo>
                    <a:pt x="48824" y="64397"/>
                    <a:pt x="38797" y="62668"/>
                    <a:pt x="26120" y="45957"/>
                  </a:cubicBezTo>
                  <a:cubicBezTo>
                    <a:pt x="34303" y="68777"/>
                    <a:pt x="22547" y="71889"/>
                    <a:pt x="8371" y="53333"/>
                  </a:cubicBezTo>
                  <a:cubicBezTo>
                    <a:pt x="-2694" y="55292"/>
                    <a:pt x="-2809" y="49530"/>
                    <a:pt x="8140" y="35930"/>
                  </a:cubicBezTo>
                  <a:lnTo>
                    <a:pt x="7910" y="17374"/>
                  </a:lnTo>
                  <a:lnTo>
                    <a:pt x="17015" y="10113"/>
                  </a:lnTo>
                  <a:cubicBezTo>
                    <a:pt x="23354" y="-5331"/>
                    <a:pt x="53089" y="-3487"/>
                    <a:pt x="50899" y="18411"/>
                  </a:cubicBezTo>
                  <a:close/>
                </a:path>
              </a:pathLst>
            </a:custGeom>
            <a:solidFill>
              <a:srgbClr val="834706"/>
            </a:solidFill>
            <a:ln w="11479" cap="flat">
              <a:noFill/>
              <a:prstDash val="solid"/>
              <a:miter/>
            </a:ln>
          </p:spPr>
          <p:txBody>
            <a:bodyPr/>
            <a:lstStyle/>
            <a:p>
              <a:endParaRPr lang="en-US"/>
            </a:p>
          </p:txBody>
        </p:sp>
        <p:sp>
          <p:nvSpPr>
            <p:cNvPr id="2084" name="Freeform: Shape 2083">
              <a:extLst>
                <a:ext uri="{FF2B5EF4-FFF2-40B4-BE49-F238E27FC236}">
                  <a16:creationId xmlns:a16="http://schemas.microsoft.com/office/drawing/2014/main" id="{EB86D73E-7E39-CD5A-4BC9-7DCFA1FBB804}"/>
                </a:ext>
              </a:extLst>
            </p:cNvPr>
            <p:cNvSpPr/>
            <p:nvPr/>
          </p:nvSpPr>
          <p:spPr>
            <a:xfrm>
              <a:off x="10221196" y="3627305"/>
              <a:ext cx="61385" cy="32465"/>
            </a:xfrm>
            <a:custGeom>
              <a:avLst/>
              <a:gdLst>
                <a:gd name="csX0" fmla="*/ 42182 w 61385"/>
                <a:gd name="csY0" fmla="*/ 115 h 32465"/>
                <a:gd name="csX1" fmla="*/ 50135 w 61385"/>
                <a:gd name="csY1" fmla="*/ 8413 h 32465"/>
                <a:gd name="csX2" fmla="*/ 43220 w 61385"/>
                <a:gd name="csY2" fmla="*/ 32271 h 32465"/>
                <a:gd name="csX3" fmla="*/ 9335 w 61385"/>
                <a:gd name="csY3" fmla="*/ 23973 h 32465"/>
                <a:gd name="csX4" fmla="*/ 0 w 61385"/>
                <a:gd name="csY4" fmla="*/ 10488 h 32465"/>
                <a:gd name="csX5" fmla="*/ 42067 w 61385"/>
                <a:gd name="csY5" fmla="*/ 0 h 32465"/>
              </a:gdLst>
              <a:ahLst/>
              <a:cxnLst>
                <a:cxn ang="0">
                  <a:pos x="csX0" y="csY0"/>
                </a:cxn>
                <a:cxn ang="0">
                  <a:pos x="csX1" y="csY1"/>
                </a:cxn>
                <a:cxn ang="0">
                  <a:pos x="csX2" y="csY2"/>
                </a:cxn>
                <a:cxn ang="0">
                  <a:pos x="csX3" y="csY3"/>
                </a:cxn>
                <a:cxn ang="0">
                  <a:pos x="csX4" y="csY4"/>
                </a:cxn>
                <a:cxn ang="0">
                  <a:pos x="csX5" y="csY5"/>
                </a:cxn>
              </a:cxnLst>
              <a:rect l="l" t="t" r="r" b="b"/>
              <a:pathLst>
                <a:path w="61385" h="32465">
                  <a:moveTo>
                    <a:pt x="42182" y="115"/>
                  </a:moveTo>
                  <a:cubicBezTo>
                    <a:pt x="44026" y="2305"/>
                    <a:pt x="47830" y="6224"/>
                    <a:pt x="50135" y="8413"/>
                  </a:cubicBezTo>
                  <a:cubicBezTo>
                    <a:pt x="67768" y="11871"/>
                    <a:pt x="64080" y="34806"/>
                    <a:pt x="43220" y="32271"/>
                  </a:cubicBezTo>
                  <a:lnTo>
                    <a:pt x="9335" y="23973"/>
                  </a:lnTo>
                  <a:lnTo>
                    <a:pt x="0" y="10488"/>
                  </a:lnTo>
                  <a:lnTo>
                    <a:pt x="42067" y="0"/>
                  </a:lnTo>
                  <a:close/>
                </a:path>
              </a:pathLst>
            </a:custGeom>
            <a:solidFill>
              <a:srgbClr val="C3210F"/>
            </a:solidFill>
            <a:ln w="11479" cap="flat">
              <a:noFill/>
              <a:prstDash val="solid"/>
              <a:miter/>
            </a:ln>
          </p:spPr>
          <p:txBody>
            <a:bodyPr/>
            <a:lstStyle/>
            <a:p>
              <a:endParaRPr lang="en-US"/>
            </a:p>
          </p:txBody>
        </p:sp>
        <p:sp>
          <p:nvSpPr>
            <p:cNvPr id="2085" name="Freeform: Shape 2084">
              <a:extLst>
                <a:ext uri="{FF2B5EF4-FFF2-40B4-BE49-F238E27FC236}">
                  <a16:creationId xmlns:a16="http://schemas.microsoft.com/office/drawing/2014/main" id="{D2F27E9F-A703-C4C1-E393-0E0E27DBC865}"/>
                </a:ext>
              </a:extLst>
            </p:cNvPr>
            <p:cNvSpPr/>
            <p:nvPr/>
          </p:nvSpPr>
          <p:spPr>
            <a:xfrm>
              <a:off x="10203101" y="3549302"/>
              <a:ext cx="25816" cy="42043"/>
            </a:xfrm>
            <a:custGeom>
              <a:avLst/>
              <a:gdLst>
                <a:gd name="csX0" fmla="*/ 8413 w 25816"/>
                <a:gd name="csY0" fmla="*/ 42044 h 42043"/>
                <a:gd name="csX1" fmla="*/ 0 w 25816"/>
                <a:gd name="csY1" fmla="*/ 32708 h 42043"/>
                <a:gd name="csX2" fmla="*/ 8529 w 25816"/>
                <a:gd name="csY2" fmla="*/ 14959 h 42043"/>
                <a:gd name="csX3" fmla="*/ 25817 w 25816"/>
                <a:gd name="csY3" fmla="*/ 7468 h 42043"/>
                <a:gd name="csX4" fmla="*/ 8298 w 25816"/>
                <a:gd name="csY4" fmla="*/ 42044 h 42043"/>
              </a:gdLst>
              <a:ahLst/>
              <a:cxnLst>
                <a:cxn ang="0">
                  <a:pos x="csX0" y="csY0"/>
                </a:cxn>
                <a:cxn ang="0">
                  <a:pos x="csX1" y="csY1"/>
                </a:cxn>
                <a:cxn ang="0">
                  <a:pos x="csX2" y="csY2"/>
                </a:cxn>
                <a:cxn ang="0">
                  <a:pos x="csX3" y="csY3"/>
                </a:cxn>
                <a:cxn ang="0">
                  <a:pos x="csX4" y="csY4"/>
                </a:cxn>
              </a:cxnLst>
              <a:rect l="l" t="t" r="r" b="b"/>
              <a:pathLst>
                <a:path w="25816" h="42043">
                  <a:moveTo>
                    <a:pt x="8413" y="42044"/>
                  </a:moveTo>
                  <a:lnTo>
                    <a:pt x="0" y="32708"/>
                  </a:lnTo>
                  <a:lnTo>
                    <a:pt x="8529" y="14959"/>
                  </a:lnTo>
                  <a:cubicBezTo>
                    <a:pt x="12678" y="322"/>
                    <a:pt x="16596" y="-6132"/>
                    <a:pt x="25817" y="7468"/>
                  </a:cubicBezTo>
                  <a:cubicBezTo>
                    <a:pt x="21667" y="21068"/>
                    <a:pt x="19362" y="35359"/>
                    <a:pt x="8298" y="42044"/>
                  </a:cubicBezTo>
                  <a:close/>
                </a:path>
              </a:pathLst>
            </a:custGeom>
            <a:solidFill>
              <a:srgbClr val="96960D"/>
            </a:solidFill>
            <a:ln w="11479" cap="flat">
              <a:noFill/>
              <a:prstDash val="solid"/>
              <a:miter/>
            </a:ln>
          </p:spPr>
          <p:txBody>
            <a:bodyPr/>
            <a:lstStyle/>
            <a:p>
              <a:endParaRPr lang="en-US"/>
            </a:p>
          </p:txBody>
        </p:sp>
        <p:sp>
          <p:nvSpPr>
            <p:cNvPr id="2086" name="Freeform: Shape 2085">
              <a:extLst>
                <a:ext uri="{FF2B5EF4-FFF2-40B4-BE49-F238E27FC236}">
                  <a16:creationId xmlns:a16="http://schemas.microsoft.com/office/drawing/2014/main" id="{6AB869B4-7DB6-A4AE-DA0B-FFE474B79F18}"/>
                </a:ext>
              </a:extLst>
            </p:cNvPr>
            <p:cNvSpPr/>
            <p:nvPr/>
          </p:nvSpPr>
          <p:spPr>
            <a:xfrm>
              <a:off x="10211745" y="3498913"/>
              <a:ext cx="34921" cy="65348"/>
            </a:xfrm>
            <a:custGeom>
              <a:avLst/>
              <a:gdLst>
                <a:gd name="csX0" fmla="*/ 34922 w 34921"/>
                <a:gd name="csY0" fmla="*/ 0 h 65348"/>
                <a:gd name="csX1" fmla="*/ 17288 w 34921"/>
                <a:gd name="csY1" fmla="*/ 57857 h 65348"/>
                <a:gd name="csX2" fmla="*/ 0 w 34921"/>
                <a:gd name="csY2" fmla="*/ 65348 h 65348"/>
                <a:gd name="csX3" fmla="*/ 1729 w 34921"/>
                <a:gd name="csY3" fmla="*/ 24779 h 65348"/>
                <a:gd name="csX4" fmla="*/ 34922 w 34921"/>
                <a:gd name="csY4" fmla="*/ 0 h 65348"/>
              </a:gdLst>
              <a:ahLst/>
              <a:cxnLst>
                <a:cxn ang="0">
                  <a:pos x="csX0" y="csY0"/>
                </a:cxn>
                <a:cxn ang="0">
                  <a:pos x="csX1" y="csY1"/>
                </a:cxn>
                <a:cxn ang="0">
                  <a:pos x="csX2" y="csY2"/>
                </a:cxn>
                <a:cxn ang="0">
                  <a:pos x="csX3" y="csY3"/>
                </a:cxn>
                <a:cxn ang="0">
                  <a:pos x="csX4" y="csY4"/>
                </a:cxn>
              </a:cxnLst>
              <a:rect l="l" t="t" r="r" b="b"/>
              <a:pathLst>
                <a:path w="34921" h="65348">
                  <a:moveTo>
                    <a:pt x="34922" y="0"/>
                  </a:moveTo>
                  <a:lnTo>
                    <a:pt x="17288" y="57857"/>
                  </a:lnTo>
                  <a:cubicBezTo>
                    <a:pt x="13600" y="60738"/>
                    <a:pt x="4610" y="63504"/>
                    <a:pt x="0" y="65348"/>
                  </a:cubicBezTo>
                  <a:lnTo>
                    <a:pt x="1729" y="24779"/>
                  </a:lnTo>
                  <a:cubicBezTo>
                    <a:pt x="12217" y="14176"/>
                    <a:pt x="20169" y="576"/>
                    <a:pt x="34922" y="0"/>
                  </a:cubicBezTo>
                  <a:close/>
                </a:path>
              </a:pathLst>
            </a:custGeom>
            <a:solidFill>
              <a:srgbClr val="35A23F"/>
            </a:solidFill>
            <a:ln w="11479" cap="flat">
              <a:noFill/>
              <a:prstDash val="solid"/>
              <a:miter/>
            </a:ln>
          </p:spPr>
          <p:txBody>
            <a:bodyPr/>
            <a:lstStyle/>
            <a:p>
              <a:endParaRPr lang="en-US"/>
            </a:p>
          </p:txBody>
        </p:sp>
        <p:sp>
          <p:nvSpPr>
            <p:cNvPr id="2087" name="Freeform: Shape 2086">
              <a:extLst>
                <a:ext uri="{FF2B5EF4-FFF2-40B4-BE49-F238E27FC236}">
                  <a16:creationId xmlns:a16="http://schemas.microsoft.com/office/drawing/2014/main" id="{05F702D3-80E3-7AD7-8D39-EB741EA90D5C}"/>
                </a:ext>
              </a:extLst>
            </p:cNvPr>
            <p:cNvSpPr/>
            <p:nvPr/>
          </p:nvSpPr>
          <p:spPr>
            <a:xfrm>
              <a:off x="10341520" y="3546052"/>
              <a:ext cx="62779" cy="39416"/>
            </a:xfrm>
            <a:custGeom>
              <a:avLst/>
              <a:gdLst>
                <a:gd name="csX0" fmla="*/ 59931 w 62779"/>
                <a:gd name="csY0" fmla="*/ 34576 h 39416"/>
                <a:gd name="csX1" fmla="*/ 36535 w 62779"/>
                <a:gd name="csY1" fmla="*/ 39416 h 39416"/>
                <a:gd name="csX2" fmla="*/ 7722 w 62779"/>
                <a:gd name="csY2" fmla="*/ 36305 h 39416"/>
                <a:gd name="csX3" fmla="*/ 0 w 62779"/>
                <a:gd name="csY3" fmla="*/ 0 h 39416"/>
                <a:gd name="csX4" fmla="*/ 8644 w 62779"/>
                <a:gd name="csY4" fmla="*/ 346 h 39416"/>
                <a:gd name="csX5" fmla="*/ 13369 w 62779"/>
                <a:gd name="csY5" fmla="*/ 20169 h 39416"/>
                <a:gd name="csX6" fmla="*/ 59931 w 62779"/>
                <a:gd name="csY6" fmla="*/ 34576 h 394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779" h="39416">
                  <a:moveTo>
                    <a:pt x="59931" y="34576"/>
                  </a:moveTo>
                  <a:lnTo>
                    <a:pt x="36535" y="39416"/>
                  </a:lnTo>
                  <a:lnTo>
                    <a:pt x="7722" y="36305"/>
                  </a:lnTo>
                  <a:cubicBezTo>
                    <a:pt x="4841" y="26508"/>
                    <a:pt x="346" y="9335"/>
                    <a:pt x="0" y="0"/>
                  </a:cubicBezTo>
                  <a:lnTo>
                    <a:pt x="8644" y="346"/>
                  </a:lnTo>
                  <a:lnTo>
                    <a:pt x="13369" y="20169"/>
                  </a:lnTo>
                  <a:cubicBezTo>
                    <a:pt x="16942" y="35613"/>
                    <a:pt x="76297" y="22244"/>
                    <a:pt x="59931" y="34576"/>
                  </a:cubicBezTo>
                  <a:close/>
                </a:path>
              </a:pathLst>
            </a:custGeom>
            <a:solidFill>
              <a:srgbClr val="A73139"/>
            </a:solidFill>
            <a:ln w="11479" cap="flat">
              <a:noFill/>
              <a:prstDash val="solid"/>
              <a:miter/>
            </a:ln>
          </p:spPr>
          <p:txBody>
            <a:bodyPr/>
            <a:lstStyle/>
            <a:p>
              <a:endParaRPr lang="en-US"/>
            </a:p>
          </p:txBody>
        </p:sp>
        <p:sp>
          <p:nvSpPr>
            <p:cNvPr id="2088" name="Freeform: Shape 2087">
              <a:extLst>
                <a:ext uri="{FF2B5EF4-FFF2-40B4-BE49-F238E27FC236}">
                  <a16:creationId xmlns:a16="http://schemas.microsoft.com/office/drawing/2014/main" id="{28EABCDE-F6FE-E40B-D883-767B9B99B008}"/>
                </a:ext>
              </a:extLst>
            </p:cNvPr>
            <p:cNvSpPr/>
            <p:nvPr/>
          </p:nvSpPr>
          <p:spPr>
            <a:xfrm>
              <a:off x="10293041" y="3644621"/>
              <a:ext cx="88205" cy="70564"/>
            </a:xfrm>
            <a:custGeom>
              <a:avLst/>
              <a:gdLst>
                <a:gd name="csX0" fmla="*/ 32228 w 88205"/>
                <a:gd name="csY0" fmla="*/ 6771 h 70564"/>
                <a:gd name="csX1" fmla="*/ 74526 w 88205"/>
                <a:gd name="csY1" fmla="*/ 41347 h 70564"/>
                <a:gd name="csX2" fmla="*/ 73143 w 88205"/>
                <a:gd name="csY2" fmla="*/ 57482 h 70564"/>
                <a:gd name="csX3" fmla="*/ 57699 w 88205"/>
                <a:gd name="csY3" fmla="*/ 58981 h 70564"/>
                <a:gd name="csX4" fmla="*/ 32689 w 88205"/>
                <a:gd name="csY4" fmla="*/ 50567 h 70564"/>
                <a:gd name="csX5" fmla="*/ 5490 w 88205"/>
                <a:gd name="csY5" fmla="*/ 32703 h 70564"/>
                <a:gd name="csX6" fmla="*/ 5490 w 88205"/>
                <a:gd name="csY6" fmla="*/ 24059 h 70564"/>
                <a:gd name="csX7" fmla="*/ 32228 w 88205"/>
                <a:gd name="csY7" fmla="*/ 6656 h 705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8205" h="70564">
                  <a:moveTo>
                    <a:pt x="32228" y="6771"/>
                  </a:moveTo>
                  <a:cubicBezTo>
                    <a:pt x="45367" y="19219"/>
                    <a:pt x="60465" y="31435"/>
                    <a:pt x="74526" y="41347"/>
                  </a:cubicBezTo>
                  <a:cubicBezTo>
                    <a:pt x="94810" y="44113"/>
                    <a:pt x="91007" y="49299"/>
                    <a:pt x="73143" y="57482"/>
                  </a:cubicBezTo>
                  <a:cubicBezTo>
                    <a:pt x="76370" y="70967"/>
                    <a:pt x="66573" y="67740"/>
                    <a:pt x="57699" y="58981"/>
                  </a:cubicBezTo>
                  <a:cubicBezTo>
                    <a:pt x="51706" y="79957"/>
                    <a:pt x="34072" y="69584"/>
                    <a:pt x="32689" y="50567"/>
                  </a:cubicBezTo>
                  <a:cubicBezTo>
                    <a:pt x="28425" y="60018"/>
                    <a:pt x="19435" y="54025"/>
                    <a:pt x="5490" y="32703"/>
                  </a:cubicBezTo>
                  <a:cubicBezTo>
                    <a:pt x="-2002" y="31090"/>
                    <a:pt x="-1656" y="28208"/>
                    <a:pt x="5490" y="24059"/>
                  </a:cubicBezTo>
                  <a:cubicBezTo>
                    <a:pt x="1571" y="317"/>
                    <a:pt x="12174" y="-6598"/>
                    <a:pt x="32228" y="6656"/>
                  </a:cubicBezTo>
                  <a:close/>
                </a:path>
              </a:pathLst>
            </a:custGeom>
            <a:solidFill>
              <a:srgbClr val="C0B90E"/>
            </a:solidFill>
            <a:ln w="11479" cap="flat">
              <a:noFill/>
              <a:prstDash val="solid"/>
              <a:miter/>
            </a:ln>
          </p:spPr>
          <p:txBody>
            <a:bodyPr/>
            <a:lstStyle/>
            <a:p>
              <a:endParaRPr lang="en-US"/>
            </a:p>
          </p:txBody>
        </p:sp>
        <p:sp>
          <p:nvSpPr>
            <p:cNvPr id="2089" name="Freeform: Shape 2088">
              <a:extLst>
                <a:ext uri="{FF2B5EF4-FFF2-40B4-BE49-F238E27FC236}">
                  <a16:creationId xmlns:a16="http://schemas.microsoft.com/office/drawing/2014/main" id="{74AB2121-54B6-0E5E-7C12-1D919C936CF8}"/>
                </a:ext>
              </a:extLst>
            </p:cNvPr>
            <p:cNvSpPr/>
            <p:nvPr/>
          </p:nvSpPr>
          <p:spPr>
            <a:xfrm>
              <a:off x="10264531" y="3628457"/>
              <a:ext cx="50595" cy="114678"/>
            </a:xfrm>
            <a:custGeom>
              <a:avLst/>
              <a:gdLst>
                <a:gd name="csX0" fmla="*/ 24664 w 50595"/>
                <a:gd name="csY0" fmla="*/ 6339 h 114678"/>
                <a:gd name="csX1" fmla="*/ 33999 w 50595"/>
                <a:gd name="csY1" fmla="*/ 40338 h 114678"/>
                <a:gd name="csX2" fmla="*/ 50596 w 50595"/>
                <a:gd name="csY2" fmla="*/ 99002 h 114678"/>
                <a:gd name="csX3" fmla="*/ 25356 w 50595"/>
                <a:gd name="csY3" fmla="*/ 100615 h 114678"/>
                <a:gd name="csX4" fmla="*/ 5878 w 50595"/>
                <a:gd name="csY4" fmla="*/ 55091 h 114678"/>
                <a:gd name="csX5" fmla="*/ 0 w 50595"/>
                <a:gd name="csY5" fmla="*/ 31233 h 114678"/>
                <a:gd name="csX6" fmla="*/ 6915 w 50595"/>
                <a:gd name="csY6" fmla="*/ 7376 h 114678"/>
                <a:gd name="csX7" fmla="*/ 16020 w 50595"/>
                <a:gd name="csY7" fmla="*/ 0 h 114678"/>
                <a:gd name="csX8" fmla="*/ 24779 w 50595"/>
                <a:gd name="csY8" fmla="*/ 6454 h 1146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595" h="114678">
                  <a:moveTo>
                    <a:pt x="24664" y="6339"/>
                  </a:moveTo>
                  <a:cubicBezTo>
                    <a:pt x="42874" y="9912"/>
                    <a:pt x="51864" y="28122"/>
                    <a:pt x="33999" y="40338"/>
                  </a:cubicBezTo>
                  <a:cubicBezTo>
                    <a:pt x="29966" y="56819"/>
                    <a:pt x="35498" y="76297"/>
                    <a:pt x="50596" y="99002"/>
                  </a:cubicBezTo>
                  <a:cubicBezTo>
                    <a:pt x="45640" y="119978"/>
                    <a:pt x="35267" y="119286"/>
                    <a:pt x="25356" y="100615"/>
                  </a:cubicBezTo>
                  <a:cubicBezTo>
                    <a:pt x="14637" y="91972"/>
                    <a:pt x="8183" y="76873"/>
                    <a:pt x="5878" y="55091"/>
                  </a:cubicBezTo>
                  <a:lnTo>
                    <a:pt x="0" y="31233"/>
                  </a:lnTo>
                  <a:lnTo>
                    <a:pt x="6915" y="7376"/>
                  </a:lnTo>
                  <a:lnTo>
                    <a:pt x="16020" y="0"/>
                  </a:lnTo>
                  <a:lnTo>
                    <a:pt x="24779" y="6454"/>
                  </a:lnTo>
                  <a:close/>
                </a:path>
              </a:pathLst>
            </a:custGeom>
            <a:solidFill>
              <a:srgbClr val="5F3C0A"/>
            </a:solidFill>
            <a:ln w="11479" cap="flat">
              <a:noFill/>
              <a:prstDash val="solid"/>
              <a:miter/>
            </a:ln>
          </p:spPr>
          <p:txBody>
            <a:bodyPr/>
            <a:lstStyle/>
            <a:p>
              <a:endParaRPr lang="en-US"/>
            </a:p>
          </p:txBody>
        </p:sp>
        <p:sp>
          <p:nvSpPr>
            <p:cNvPr id="2090" name="Freeform: Shape 2089">
              <a:extLst>
                <a:ext uri="{FF2B5EF4-FFF2-40B4-BE49-F238E27FC236}">
                  <a16:creationId xmlns:a16="http://schemas.microsoft.com/office/drawing/2014/main" id="{ED1E7463-DD1D-E02F-900C-E1C187BA524D}"/>
                </a:ext>
              </a:extLst>
            </p:cNvPr>
            <p:cNvSpPr/>
            <p:nvPr/>
          </p:nvSpPr>
          <p:spPr>
            <a:xfrm>
              <a:off x="10365953" y="3655736"/>
              <a:ext cx="91607" cy="55060"/>
            </a:xfrm>
            <a:custGeom>
              <a:avLst/>
              <a:gdLst>
                <a:gd name="csX0" fmla="*/ 87246 w 91607"/>
                <a:gd name="csY0" fmla="*/ 12829 h 55060"/>
                <a:gd name="csX1" fmla="*/ 85056 w 91607"/>
                <a:gd name="csY1" fmla="*/ 26890 h 55060"/>
                <a:gd name="csX2" fmla="*/ 78026 w 91607"/>
                <a:gd name="csY2" fmla="*/ 27466 h 55060"/>
                <a:gd name="csX3" fmla="*/ 33769 w 91607"/>
                <a:gd name="csY3" fmla="*/ 37608 h 55060"/>
                <a:gd name="csX4" fmla="*/ 0 w 91607"/>
                <a:gd name="csY4" fmla="*/ 46367 h 55060"/>
                <a:gd name="csX5" fmla="*/ 1383 w 91607"/>
                <a:gd name="csY5" fmla="*/ 30232 h 55060"/>
                <a:gd name="csX6" fmla="*/ 71457 w 91607"/>
                <a:gd name="csY6" fmla="*/ 266 h 55060"/>
                <a:gd name="csX7" fmla="*/ 87131 w 91607"/>
                <a:gd name="csY7" fmla="*/ 12714 h 550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1607" h="55060">
                  <a:moveTo>
                    <a:pt x="87246" y="12829"/>
                  </a:moveTo>
                  <a:cubicBezTo>
                    <a:pt x="93700" y="22625"/>
                    <a:pt x="93009" y="27235"/>
                    <a:pt x="85056" y="26890"/>
                  </a:cubicBezTo>
                  <a:cubicBezTo>
                    <a:pt x="84250" y="34612"/>
                    <a:pt x="81829" y="34612"/>
                    <a:pt x="78026" y="27466"/>
                  </a:cubicBezTo>
                  <a:cubicBezTo>
                    <a:pt x="66731" y="39452"/>
                    <a:pt x="48521" y="50632"/>
                    <a:pt x="33769" y="37608"/>
                  </a:cubicBezTo>
                  <a:cubicBezTo>
                    <a:pt x="22820" y="50055"/>
                    <a:pt x="8874" y="64808"/>
                    <a:pt x="0" y="46367"/>
                  </a:cubicBezTo>
                  <a:lnTo>
                    <a:pt x="1383" y="30232"/>
                  </a:lnTo>
                  <a:lnTo>
                    <a:pt x="71457" y="266"/>
                  </a:lnTo>
                  <a:cubicBezTo>
                    <a:pt x="76182" y="-1808"/>
                    <a:pt x="83904" y="8795"/>
                    <a:pt x="87131" y="12714"/>
                  </a:cubicBezTo>
                  <a:close/>
                </a:path>
              </a:pathLst>
            </a:custGeom>
            <a:solidFill>
              <a:srgbClr val="D8CD1A"/>
            </a:solidFill>
            <a:ln w="11479" cap="flat">
              <a:noFill/>
              <a:prstDash val="solid"/>
              <a:miter/>
            </a:ln>
          </p:spPr>
          <p:txBody>
            <a:bodyPr/>
            <a:lstStyle/>
            <a:p>
              <a:endParaRPr lang="en-US"/>
            </a:p>
          </p:txBody>
        </p:sp>
        <p:sp>
          <p:nvSpPr>
            <p:cNvPr id="2091" name="Freeform: Shape 2090">
              <a:extLst>
                <a:ext uri="{FF2B5EF4-FFF2-40B4-BE49-F238E27FC236}">
                  <a16:creationId xmlns:a16="http://schemas.microsoft.com/office/drawing/2014/main" id="{AF469CD4-51AD-9057-68B5-9A1B7C8F4AD6}"/>
                </a:ext>
              </a:extLst>
            </p:cNvPr>
            <p:cNvSpPr/>
            <p:nvPr/>
          </p:nvSpPr>
          <p:spPr>
            <a:xfrm>
              <a:off x="10352584" y="3632264"/>
              <a:ext cx="54832" cy="46136"/>
            </a:xfrm>
            <a:custGeom>
              <a:avLst/>
              <a:gdLst>
                <a:gd name="csX0" fmla="*/ 49213 w 54832"/>
                <a:gd name="csY0" fmla="*/ 19704 h 46136"/>
                <a:gd name="csX1" fmla="*/ 25701 w 54832"/>
                <a:gd name="csY1" fmla="*/ 44945 h 46136"/>
                <a:gd name="csX2" fmla="*/ 0 w 54832"/>
                <a:gd name="csY2" fmla="*/ 26274 h 46136"/>
                <a:gd name="csX3" fmla="*/ 13946 w 54832"/>
                <a:gd name="csY3" fmla="*/ 18898 h 46136"/>
                <a:gd name="csX4" fmla="*/ 40684 w 54832"/>
                <a:gd name="csY4" fmla="*/ 10715 h 46136"/>
                <a:gd name="csX5" fmla="*/ 49328 w 54832"/>
                <a:gd name="csY5" fmla="*/ 10715 h 46136"/>
                <a:gd name="csX6" fmla="*/ 49098 w 54832"/>
                <a:gd name="csY6" fmla="*/ 19704 h 461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832" h="46136">
                  <a:moveTo>
                    <a:pt x="49213" y="19704"/>
                  </a:moveTo>
                  <a:cubicBezTo>
                    <a:pt x="43450" y="26504"/>
                    <a:pt x="32271" y="39297"/>
                    <a:pt x="25701" y="44945"/>
                  </a:cubicBezTo>
                  <a:cubicBezTo>
                    <a:pt x="19132" y="50592"/>
                    <a:pt x="1383" y="34802"/>
                    <a:pt x="0" y="26274"/>
                  </a:cubicBezTo>
                  <a:lnTo>
                    <a:pt x="13946" y="18898"/>
                  </a:lnTo>
                  <a:cubicBezTo>
                    <a:pt x="24318" y="-3231"/>
                    <a:pt x="33193" y="-5882"/>
                    <a:pt x="40684" y="10715"/>
                  </a:cubicBezTo>
                  <a:cubicBezTo>
                    <a:pt x="43105" y="3223"/>
                    <a:pt x="45986" y="3338"/>
                    <a:pt x="49328" y="10715"/>
                  </a:cubicBezTo>
                  <a:cubicBezTo>
                    <a:pt x="56819" y="13481"/>
                    <a:pt x="56589" y="16477"/>
                    <a:pt x="49098" y="19704"/>
                  </a:cubicBezTo>
                  <a:close/>
                </a:path>
              </a:pathLst>
            </a:custGeom>
            <a:solidFill>
              <a:srgbClr val="38A144"/>
            </a:solidFill>
            <a:ln w="11479" cap="flat">
              <a:noFill/>
              <a:prstDash val="solid"/>
              <a:miter/>
            </a:ln>
          </p:spPr>
          <p:txBody>
            <a:bodyPr/>
            <a:lstStyle/>
            <a:p>
              <a:endParaRPr lang="en-US"/>
            </a:p>
          </p:txBody>
        </p:sp>
        <p:sp>
          <p:nvSpPr>
            <p:cNvPr id="2092" name="Freeform: Shape 2091">
              <a:extLst>
                <a:ext uri="{FF2B5EF4-FFF2-40B4-BE49-F238E27FC236}">
                  <a16:creationId xmlns:a16="http://schemas.microsoft.com/office/drawing/2014/main" id="{86388021-304A-4D09-0A12-D6BC8697209B}"/>
                </a:ext>
              </a:extLst>
            </p:cNvPr>
            <p:cNvSpPr/>
            <p:nvPr/>
          </p:nvSpPr>
          <p:spPr>
            <a:xfrm>
              <a:off x="10289195" y="3632032"/>
              <a:ext cx="36074" cy="36763"/>
            </a:xfrm>
            <a:custGeom>
              <a:avLst/>
              <a:gdLst>
                <a:gd name="csX0" fmla="*/ 36074 w 36074"/>
                <a:gd name="csY0" fmla="*/ 19361 h 36763"/>
                <a:gd name="csX1" fmla="*/ 9336 w 36074"/>
                <a:gd name="csY1" fmla="*/ 36764 h 36763"/>
                <a:gd name="csX2" fmla="*/ 0 w 36074"/>
                <a:gd name="csY2" fmla="*/ 2764 h 36763"/>
                <a:gd name="csX3" fmla="*/ 36074 w 36074"/>
                <a:gd name="csY3" fmla="*/ 19361 h 36763"/>
              </a:gdLst>
              <a:ahLst/>
              <a:cxnLst>
                <a:cxn ang="0">
                  <a:pos x="csX0" y="csY0"/>
                </a:cxn>
                <a:cxn ang="0">
                  <a:pos x="csX1" y="csY1"/>
                </a:cxn>
                <a:cxn ang="0">
                  <a:pos x="csX2" y="csY2"/>
                </a:cxn>
                <a:cxn ang="0">
                  <a:pos x="csX3" y="csY3"/>
                </a:cxn>
              </a:cxnLst>
              <a:rect l="l" t="t" r="r" b="b"/>
              <a:pathLst>
                <a:path w="36074" h="36763">
                  <a:moveTo>
                    <a:pt x="36074" y="19361"/>
                  </a:moveTo>
                  <a:lnTo>
                    <a:pt x="9336" y="36764"/>
                  </a:lnTo>
                  <a:lnTo>
                    <a:pt x="0" y="2764"/>
                  </a:lnTo>
                  <a:cubicBezTo>
                    <a:pt x="12793" y="-6341"/>
                    <a:pt x="25125" y="9103"/>
                    <a:pt x="36074" y="19361"/>
                  </a:cubicBezTo>
                  <a:close/>
                </a:path>
              </a:pathLst>
            </a:custGeom>
            <a:solidFill>
              <a:srgbClr val="9DAF1C"/>
            </a:solidFill>
            <a:ln w="11479" cap="flat">
              <a:noFill/>
              <a:prstDash val="solid"/>
              <a:miter/>
            </a:ln>
          </p:spPr>
          <p:txBody>
            <a:bodyPr/>
            <a:lstStyle/>
            <a:p>
              <a:endParaRPr lang="en-US"/>
            </a:p>
          </p:txBody>
        </p:sp>
        <p:sp>
          <p:nvSpPr>
            <p:cNvPr id="2093" name="Freeform: Shape 2092">
              <a:extLst>
                <a:ext uri="{FF2B5EF4-FFF2-40B4-BE49-F238E27FC236}">
                  <a16:creationId xmlns:a16="http://schemas.microsoft.com/office/drawing/2014/main" id="{DA1A64A0-743F-877A-AB50-D5C2EC7E1A87}"/>
                </a:ext>
              </a:extLst>
            </p:cNvPr>
            <p:cNvSpPr/>
            <p:nvPr/>
          </p:nvSpPr>
          <p:spPr>
            <a:xfrm>
              <a:off x="10366645" y="3616701"/>
              <a:ext cx="39805" cy="34345"/>
            </a:xfrm>
            <a:custGeom>
              <a:avLst/>
              <a:gdLst>
                <a:gd name="csX0" fmla="*/ 26739 w 39805"/>
                <a:gd name="csY0" fmla="*/ 8990 h 34345"/>
                <a:gd name="csX1" fmla="*/ 26739 w 39805"/>
                <a:gd name="csY1" fmla="*/ 26162 h 34345"/>
                <a:gd name="csX2" fmla="*/ 0 w 39805"/>
                <a:gd name="csY2" fmla="*/ 34345 h 34345"/>
                <a:gd name="csX3" fmla="*/ 8990 w 39805"/>
                <a:gd name="csY3" fmla="*/ 0 h 34345"/>
                <a:gd name="csX4" fmla="*/ 26854 w 39805"/>
                <a:gd name="csY4" fmla="*/ 8874 h 34345"/>
              </a:gdLst>
              <a:ahLst/>
              <a:cxnLst>
                <a:cxn ang="0">
                  <a:pos x="csX0" y="csY0"/>
                </a:cxn>
                <a:cxn ang="0">
                  <a:pos x="csX1" y="csY1"/>
                </a:cxn>
                <a:cxn ang="0">
                  <a:pos x="csX2" y="csY2"/>
                </a:cxn>
                <a:cxn ang="0">
                  <a:pos x="csX3" y="csY3"/>
                </a:cxn>
                <a:cxn ang="0">
                  <a:pos x="csX4" y="csY4"/>
                </a:cxn>
              </a:cxnLst>
              <a:rect l="l" t="t" r="r" b="b"/>
              <a:pathLst>
                <a:path w="39805" h="34345">
                  <a:moveTo>
                    <a:pt x="26739" y="8990"/>
                  </a:moveTo>
                  <a:cubicBezTo>
                    <a:pt x="45294" y="9566"/>
                    <a:pt x="42989" y="19017"/>
                    <a:pt x="26739" y="26162"/>
                  </a:cubicBezTo>
                  <a:lnTo>
                    <a:pt x="0" y="34345"/>
                  </a:lnTo>
                  <a:lnTo>
                    <a:pt x="8990" y="0"/>
                  </a:lnTo>
                  <a:lnTo>
                    <a:pt x="26854" y="8874"/>
                  </a:lnTo>
                  <a:close/>
                </a:path>
              </a:pathLst>
            </a:custGeom>
            <a:solidFill>
              <a:srgbClr val="6D2A14"/>
            </a:solidFill>
            <a:ln w="11479" cap="flat">
              <a:noFill/>
              <a:prstDash val="solid"/>
              <a:miter/>
            </a:ln>
          </p:spPr>
          <p:txBody>
            <a:bodyPr/>
            <a:lstStyle/>
            <a:p>
              <a:endParaRPr lang="en-US"/>
            </a:p>
          </p:txBody>
        </p:sp>
        <p:sp>
          <p:nvSpPr>
            <p:cNvPr id="2094" name="Freeform: Shape 2093">
              <a:extLst>
                <a:ext uri="{FF2B5EF4-FFF2-40B4-BE49-F238E27FC236}">
                  <a16:creationId xmlns:a16="http://schemas.microsoft.com/office/drawing/2014/main" id="{E233A548-324D-9D59-787E-CBF43A0BE797}"/>
                </a:ext>
              </a:extLst>
            </p:cNvPr>
            <p:cNvSpPr/>
            <p:nvPr/>
          </p:nvSpPr>
          <p:spPr>
            <a:xfrm>
              <a:off x="10393268" y="3614856"/>
              <a:ext cx="44213" cy="29203"/>
            </a:xfrm>
            <a:custGeom>
              <a:avLst/>
              <a:gdLst>
                <a:gd name="csX0" fmla="*/ 27084 w 44213"/>
                <a:gd name="csY0" fmla="*/ 117 h 29203"/>
                <a:gd name="csX1" fmla="*/ 25932 w 44213"/>
                <a:gd name="csY1" fmla="*/ 19479 h 29203"/>
                <a:gd name="csX2" fmla="*/ 8644 w 44213"/>
                <a:gd name="csY2" fmla="*/ 28123 h 29203"/>
                <a:gd name="csX3" fmla="*/ 0 w 44213"/>
                <a:gd name="csY3" fmla="*/ 28123 h 29203"/>
                <a:gd name="csX4" fmla="*/ 0 w 44213"/>
                <a:gd name="csY4" fmla="*/ 10950 h 29203"/>
                <a:gd name="csX5" fmla="*/ 11064 w 44213"/>
                <a:gd name="csY5" fmla="*/ 1 h 29203"/>
                <a:gd name="csX6" fmla="*/ 27084 w 44213"/>
                <a:gd name="csY6" fmla="*/ 232 h 2920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4213" h="29203">
                  <a:moveTo>
                    <a:pt x="27084" y="117"/>
                  </a:moveTo>
                  <a:cubicBezTo>
                    <a:pt x="51403" y="3574"/>
                    <a:pt x="48752" y="13025"/>
                    <a:pt x="25932" y="19479"/>
                  </a:cubicBezTo>
                  <a:cubicBezTo>
                    <a:pt x="29850" y="28123"/>
                    <a:pt x="17518" y="31004"/>
                    <a:pt x="8644" y="28123"/>
                  </a:cubicBezTo>
                  <a:lnTo>
                    <a:pt x="0" y="28123"/>
                  </a:lnTo>
                  <a:lnTo>
                    <a:pt x="0" y="10950"/>
                  </a:lnTo>
                  <a:cubicBezTo>
                    <a:pt x="0" y="6801"/>
                    <a:pt x="6915" y="-114"/>
                    <a:pt x="11064" y="1"/>
                  </a:cubicBezTo>
                  <a:lnTo>
                    <a:pt x="27084" y="232"/>
                  </a:lnTo>
                  <a:close/>
                </a:path>
              </a:pathLst>
            </a:custGeom>
            <a:solidFill>
              <a:srgbClr val="A36853"/>
            </a:solidFill>
            <a:ln w="11479" cap="flat">
              <a:noFill/>
              <a:prstDash val="solid"/>
              <a:miter/>
            </a:ln>
          </p:spPr>
          <p:txBody>
            <a:bodyPr/>
            <a:lstStyle/>
            <a:p>
              <a:endParaRPr lang="en-US"/>
            </a:p>
          </p:txBody>
        </p:sp>
        <p:sp>
          <p:nvSpPr>
            <p:cNvPr id="2095" name="Freeform: Shape 2094">
              <a:extLst>
                <a:ext uri="{FF2B5EF4-FFF2-40B4-BE49-F238E27FC236}">
                  <a16:creationId xmlns:a16="http://schemas.microsoft.com/office/drawing/2014/main" id="{F2DA9F4F-E56C-ABBE-176D-67A2D011D77F}"/>
                </a:ext>
              </a:extLst>
            </p:cNvPr>
            <p:cNvSpPr/>
            <p:nvPr/>
          </p:nvSpPr>
          <p:spPr>
            <a:xfrm>
              <a:off x="10551730" y="3619583"/>
              <a:ext cx="57637" cy="43689"/>
            </a:xfrm>
            <a:custGeom>
              <a:avLst/>
              <a:gdLst>
                <a:gd name="csX0" fmla="*/ 40925 w 57637"/>
                <a:gd name="csY0" fmla="*/ 346 h 43689"/>
                <a:gd name="csX1" fmla="*/ 57406 w 57637"/>
                <a:gd name="csY1" fmla="*/ 31003 h 43689"/>
                <a:gd name="csX2" fmla="*/ 40348 w 57637"/>
                <a:gd name="csY2" fmla="*/ 31349 h 43689"/>
                <a:gd name="csX3" fmla="*/ 15454 w 57637"/>
                <a:gd name="csY3" fmla="*/ 30888 h 43689"/>
                <a:gd name="csX4" fmla="*/ 8423 w 57637"/>
                <a:gd name="csY4" fmla="*/ 0 h 43689"/>
                <a:gd name="csX5" fmla="*/ 41040 w 57637"/>
                <a:gd name="csY5" fmla="*/ 461 h 43689"/>
              </a:gdLst>
              <a:ahLst/>
              <a:cxnLst>
                <a:cxn ang="0">
                  <a:pos x="csX0" y="csY0"/>
                </a:cxn>
                <a:cxn ang="0">
                  <a:pos x="csX1" y="csY1"/>
                </a:cxn>
                <a:cxn ang="0">
                  <a:pos x="csX2" y="csY2"/>
                </a:cxn>
                <a:cxn ang="0">
                  <a:pos x="csX3" y="csY3"/>
                </a:cxn>
                <a:cxn ang="0">
                  <a:pos x="csX4" y="csY4"/>
                </a:cxn>
                <a:cxn ang="0">
                  <a:pos x="csX5" y="csY5"/>
                </a:cxn>
              </a:cxnLst>
              <a:rect l="l" t="t" r="r" b="b"/>
              <a:pathLst>
                <a:path w="57637" h="43689">
                  <a:moveTo>
                    <a:pt x="40925" y="346"/>
                  </a:moveTo>
                  <a:cubicBezTo>
                    <a:pt x="42538" y="10834"/>
                    <a:pt x="49223" y="22474"/>
                    <a:pt x="57406" y="31003"/>
                  </a:cubicBezTo>
                  <a:cubicBezTo>
                    <a:pt x="58904" y="39993"/>
                    <a:pt x="53141" y="40108"/>
                    <a:pt x="40348" y="31349"/>
                  </a:cubicBezTo>
                  <a:cubicBezTo>
                    <a:pt x="44267" y="50826"/>
                    <a:pt x="23176" y="44603"/>
                    <a:pt x="15454" y="30888"/>
                  </a:cubicBezTo>
                  <a:cubicBezTo>
                    <a:pt x="3583" y="29505"/>
                    <a:pt x="-8634" y="5417"/>
                    <a:pt x="8423" y="0"/>
                  </a:cubicBezTo>
                  <a:lnTo>
                    <a:pt x="41040" y="461"/>
                  </a:lnTo>
                  <a:close/>
                </a:path>
              </a:pathLst>
            </a:custGeom>
            <a:solidFill>
              <a:srgbClr val="6E9C23"/>
            </a:solidFill>
            <a:ln w="11479" cap="flat">
              <a:noFill/>
              <a:prstDash val="solid"/>
              <a:miter/>
            </a:ln>
          </p:spPr>
          <p:txBody>
            <a:bodyPr/>
            <a:lstStyle/>
            <a:p>
              <a:endParaRPr lang="en-US"/>
            </a:p>
          </p:txBody>
        </p:sp>
        <p:sp>
          <p:nvSpPr>
            <p:cNvPr id="2096" name="Freeform: Shape 2095">
              <a:extLst>
                <a:ext uri="{FF2B5EF4-FFF2-40B4-BE49-F238E27FC236}">
                  <a16:creationId xmlns:a16="http://schemas.microsoft.com/office/drawing/2014/main" id="{54B4D2D1-C694-27B7-B9BA-6A17C9810E32}"/>
                </a:ext>
              </a:extLst>
            </p:cNvPr>
            <p:cNvSpPr/>
            <p:nvPr/>
          </p:nvSpPr>
          <p:spPr>
            <a:xfrm>
              <a:off x="10613688" y="3548241"/>
              <a:ext cx="21264" cy="51633"/>
            </a:xfrm>
            <a:custGeom>
              <a:avLst/>
              <a:gdLst>
                <a:gd name="csX0" fmla="*/ 12620 w 21264"/>
                <a:gd name="csY0" fmla="*/ 51633 h 51633"/>
                <a:gd name="csX1" fmla="*/ 3976 w 21264"/>
                <a:gd name="csY1" fmla="*/ 51633 h 51633"/>
                <a:gd name="csX2" fmla="*/ 3976 w 21264"/>
                <a:gd name="csY2" fmla="*/ 17173 h 51633"/>
                <a:gd name="csX3" fmla="*/ 21264 w 21264"/>
                <a:gd name="csY3" fmla="*/ 0 h 51633"/>
                <a:gd name="csX4" fmla="*/ 12620 w 21264"/>
                <a:gd name="csY4" fmla="*/ 51633 h 51633"/>
              </a:gdLst>
              <a:ahLst/>
              <a:cxnLst>
                <a:cxn ang="0">
                  <a:pos x="csX0" y="csY0"/>
                </a:cxn>
                <a:cxn ang="0">
                  <a:pos x="csX1" y="csY1"/>
                </a:cxn>
                <a:cxn ang="0">
                  <a:pos x="csX2" y="csY2"/>
                </a:cxn>
                <a:cxn ang="0">
                  <a:pos x="csX3" y="csY3"/>
                </a:cxn>
                <a:cxn ang="0">
                  <a:pos x="csX4" y="csY4"/>
                </a:cxn>
              </a:cxnLst>
              <a:rect l="l" t="t" r="r" b="b"/>
              <a:pathLst>
                <a:path w="21264" h="51633">
                  <a:moveTo>
                    <a:pt x="12620" y="51633"/>
                  </a:moveTo>
                  <a:lnTo>
                    <a:pt x="3976" y="51633"/>
                  </a:lnTo>
                  <a:cubicBezTo>
                    <a:pt x="-1325" y="41376"/>
                    <a:pt x="-1325" y="27430"/>
                    <a:pt x="3976" y="17173"/>
                  </a:cubicBezTo>
                  <a:lnTo>
                    <a:pt x="21264" y="0"/>
                  </a:lnTo>
                  <a:lnTo>
                    <a:pt x="12620" y="51633"/>
                  </a:lnTo>
                  <a:close/>
                </a:path>
              </a:pathLst>
            </a:custGeom>
            <a:solidFill>
              <a:srgbClr val="7A7F0B"/>
            </a:solidFill>
            <a:ln w="11479" cap="flat">
              <a:noFill/>
              <a:prstDash val="solid"/>
              <a:miter/>
            </a:ln>
          </p:spPr>
          <p:txBody>
            <a:bodyPr/>
            <a:lstStyle/>
            <a:p>
              <a:endParaRPr lang="en-US"/>
            </a:p>
          </p:txBody>
        </p:sp>
        <p:sp>
          <p:nvSpPr>
            <p:cNvPr id="2097" name="Freeform: Shape 2096">
              <a:extLst>
                <a:ext uri="{FF2B5EF4-FFF2-40B4-BE49-F238E27FC236}">
                  <a16:creationId xmlns:a16="http://schemas.microsoft.com/office/drawing/2014/main" id="{621728BD-F816-48E0-3D62-880C20BF3156}"/>
                </a:ext>
              </a:extLst>
            </p:cNvPr>
            <p:cNvSpPr/>
            <p:nvPr/>
          </p:nvSpPr>
          <p:spPr>
            <a:xfrm>
              <a:off x="10589708" y="3650583"/>
              <a:ext cx="46051" cy="27587"/>
            </a:xfrm>
            <a:custGeom>
              <a:avLst/>
              <a:gdLst>
                <a:gd name="csX0" fmla="*/ 19313 w 46051"/>
                <a:gd name="csY0" fmla="*/ 2 h 27587"/>
                <a:gd name="csX1" fmla="*/ 46052 w 46051"/>
                <a:gd name="csY1" fmla="*/ 26971 h 27587"/>
                <a:gd name="csX2" fmla="*/ 35218 w 46051"/>
                <a:gd name="csY2" fmla="*/ 27317 h 27587"/>
                <a:gd name="csX3" fmla="*/ 2140 w 46051"/>
                <a:gd name="csY3" fmla="*/ 348 h 27587"/>
                <a:gd name="csX4" fmla="*/ 19198 w 46051"/>
                <a:gd name="csY4" fmla="*/ 2 h 27587"/>
              </a:gdLst>
              <a:ahLst/>
              <a:cxnLst>
                <a:cxn ang="0">
                  <a:pos x="csX0" y="csY0"/>
                </a:cxn>
                <a:cxn ang="0">
                  <a:pos x="csX1" y="csY1"/>
                </a:cxn>
                <a:cxn ang="0">
                  <a:pos x="csX2" y="csY2"/>
                </a:cxn>
                <a:cxn ang="0">
                  <a:pos x="csX3" y="csY3"/>
                </a:cxn>
                <a:cxn ang="0">
                  <a:pos x="csX4" y="csY4"/>
                </a:cxn>
              </a:cxnLst>
              <a:rect l="l" t="t" r="r" b="b"/>
              <a:pathLst>
                <a:path w="46051" h="27587">
                  <a:moveTo>
                    <a:pt x="19313" y="2"/>
                  </a:moveTo>
                  <a:cubicBezTo>
                    <a:pt x="29455" y="-228"/>
                    <a:pt x="42594" y="16253"/>
                    <a:pt x="46052" y="26971"/>
                  </a:cubicBezTo>
                  <a:cubicBezTo>
                    <a:pt x="43401" y="26971"/>
                    <a:pt x="37984" y="27202"/>
                    <a:pt x="35218" y="27317"/>
                  </a:cubicBezTo>
                  <a:cubicBezTo>
                    <a:pt x="17123" y="29507"/>
                    <a:pt x="-7426" y="18212"/>
                    <a:pt x="2140" y="348"/>
                  </a:cubicBezTo>
                  <a:lnTo>
                    <a:pt x="19198" y="2"/>
                  </a:lnTo>
                  <a:close/>
                </a:path>
              </a:pathLst>
            </a:custGeom>
            <a:solidFill>
              <a:srgbClr val="9FAF18"/>
            </a:solidFill>
            <a:ln w="11479" cap="flat">
              <a:noFill/>
              <a:prstDash val="solid"/>
              <a:miter/>
            </a:ln>
          </p:spPr>
          <p:txBody>
            <a:bodyPr/>
            <a:lstStyle/>
            <a:p>
              <a:endParaRPr lang="en-US"/>
            </a:p>
          </p:txBody>
        </p:sp>
        <p:sp>
          <p:nvSpPr>
            <p:cNvPr id="2098" name="Freeform: Shape 2097">
              <a:extLst>
                <a:ext uri="{FF2B5EF4-FFF2-40B4-BE49-F238E27FC236}">
                  <a16:creationId xmlns:a16="http://schemas.microsoft.com/office/drawing/2014/main" id="{4733359C-3CA1-AF04-C99E-164A3F0142F8}"/>
                </a:ext>
              </a:extLst>
            </p:cNvPr>
            <p:cNvSpPr/>
            <p:nvPr/>
          </p:nvSpPr>
          <p:spPr>
            <a:xfrm>
              <a:off x="9992732" y="3897003"/>
              <a:ext cx="78884" cy="151434"/>
            </a:xfrm>
            <a:custGeom>
              <a:avLst/>
              <a:gdLst>
                <a:gd name="csX0" fmla="*/ 46481 w 78884"/>
                <a:gd name="csY0" fmla="*/ 21890 h 151434"/>
                <a:gd name="csX1" fmla="*/ 64230 w 78884"/>
                <a:gd name="csY1" fmla="*/ 46439 h 151434"/>
                <a:gd name="csX2" fmla="*/ 70108 w 78884"/>
                <a:gd name="csY2" fmla="*/ 66378 h 151434"/>
                <a:gd name="csX3" fmla="*/ 72758 w 78884"/>
                <a:gd name="csY3" fmla="*/ 124811 h 151434"/>
                <a:gd name="csX4" fmla="*/ 47403 w 78884"/>
                <a:gd name="csY4" fmla="*/ 151434 h 151434"/>
                <a:gd name="csX5" fmla="*/ 36223 w 78884"/>
                <a:gd name="csY5" fmla="*/ 133224 h 151434"/>
                <a:gd name="csX6" fmla="*/ 55240 w 78884"/>
                <a:gd name="csY6" fmla="*/ 106716 h 151434"/>
                <a:gd name="csX7" fmla="*/ 61925 w 78884"/>
                <a:gd name="csY7" fmla="*/ 81245 h 151434"/>
                <a:gd name="csX8" fmla="*/ 39220 w 78884"/>
                <a:gd name="csY8" fmla="*/ 65686 h 151434"/>
                <a:gd name="csX9" fmla="*/ 10983 w 78884"/>
                <a:gd name="csY9" fmla="*/ 66032 h 151434"/>
                <a:gd name="csX10" fmla="*/ 11444 w 78884"/>
                <a:gd name="csY10" fmla="*/ 55083 h 151434"/>
                <a:gd name="csX11" fmla="*/ 5336 w 78884"/>
                <a:gd name="csY11" fmla="*/ 21544 h 151434"/>
                <a:gd name="csX12" fmla="*/ 5912 w 78884"/>
                <a:gd name="csY12" fmla="*/ 13246 h 151434"/>
                <a:gd name="csX13" fmla="*/ 15708 w 78884"/>
                <a:gd name="csY13" fmla="*/ 12094 h 151434"/>
                <a:gd name="csX14" fmla="*/ 46366 w 78884"/>
                <a:gd name="csY14" fmla="*/ 21775 h 1514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78884" h="151434">
                  <a:moveTo>
                    <a:pt x="46481" y="21890"/>
                  </a:moveTo>
                  <a:lnTo>
                    <a:pt x="64230" y="46439"/>
                  </a:lnTo>
                  <a:cubicBezTo>
                    <a:pt x="76792" y="41944"/>
                    <a:pt x="78752" y="48514"/>
                    <a:pt x="70108" y="66378"/>
                  </a:cubicBezTo>
                  <a:cubicBezTo>
                    <a:pt x="80826" y="88160"/>
                    <a:pt x="81748" y="107638"/>
                    <a:pt x="72758" y="124811"/>
                  </a:cubicBezTo>
                  <a:lnTo>
                    <a:pt x="47403" y="151434"/>
                  </a:lnTo>
                  <a:lnTo>
                    <a:pt x="36223" y="133224"/>
                  </a:lnTo>
                  <a:cubicBezTo>
                    <a:pt x="43945" y="129421"/>
                    <a:pt x="53050" y="115014"/>
                    <a:pt x="55240" y="106716"/>
                  </a:cubicBezTo>
                  <a:lnTo>
                    <a:pt x="61925" y="81245"/>
                  </a:lnTo>
                  <a:cubicBezTo>
                    <a:pt x="63654" y="74791"/>
                    <a:pt x="45905" y="65686"/>
                    <a:pt x="39220" y="65686"/>
                  </a:cubicBezTo>
                  <a:cubicBezTo>
                    <a:pt x="27579" y="79286"/>
                    <a:pt x="16285" y="87354"/>
                    <a:pt x="10983" y="66032"/>
                  </a:cubicBezTo>
                  <a:lnTo>
                    <a:pt x="11444" y="55083"/>
                  </a:lnTo>
                  <a:cubicBezTo>
                    <a:pt x="10637" y="45978"/>
                    <a:pt x="8563" y="34683"/>
                    <a:pt x="5336" y="21544"/>
                  </a:cubicBezTo>
                  <a:cubicBezTo>
                    <a:pt x="-2040" y="18663"/>
                    <a:pt x="-1695" y="15897"/>
                    <a:pt x="5912" y="13246"/>
                  </a:cubicBezTo>
                  <a:lnTo>
                    <a:pt x="15708" y="12094"/>
                  </a:lnTo>
                  <a:cubicBezTo>
                    <a:pt x="29078" y="-8652"/>
                    <a:pt x="44061" y="-930"/>
                    <a:pt x="46366" y="21775"/>
                  </a:cubicBezTo>
                  <a:close/>
                </a:path>
              </a:pathLst>
            </a:custGeom>
            <a:solidFill>
              <a:srgbClr val="83A117"/>
            </a:solidFill>
            <a:ln w="11479" cap="flat">
              <a:noFill/>
              <a:prstDash val="solid"/>
              <a:miter/>
            </a:ln>
          </p:spPr>
          <p:txBody>
            <a:bodyPr/>
            <a:lstStyle/>
            <a:p>
              <a:endParaRPr lang="en-US"/>
            </a:p>
          </p:txBody>
        </p:sp>
        <p:sp>
          <p:nvSpPr>
            <p:cNvPr id="2099" name="Freeform: Shape 2098">
              <a:extLst>
                <a:ext uri="{FF2B5EF4-FFF2-40B4-BE49-F238E27FC236}">
                  <a16:creationId xmlns:a16="http://schemas.microsoft.com/office/drawing/2014/main" id="{FF5F7D01-34DE-4269-8E86-7C614FE68679}"/>
                </a:ext>
              </a:extLst>
            </p:cNvPr>
            <p:cNvSpPr/>
            <p:nvPr/>
          </p:nvSpPr>
          <p:spPr>
            <a:xfrm>
              <a:off x="9991083" y="3962805"/>
              <a:ext cx="40868" cy="30039"/>
            </a:xfrm>
            <a:custGeom>
              <a:avLst/>
              <a:gdLst>
                <a:gd name="csX0" fmla="*/ 40869 w 40868"/>
                <a:gd name="csY0" fmla="*/ 0 h 30039"/>
                <a:gd name="csX1" fmla="*/ 29113 w 40868"/>
                <a:gd name="csY1" fmla="*/ 23166 h 30039"/>
                <a:gd name="csX2" fmla="*/ 6178 w 40868"/>
                <a:gd name="csY2" fmla="*/ 28813 h 30039"/>
                <a:gd name="csX3" fmla="*/ 1452 w 40868"/>
                <a:gd name="csY3" fmla="*/ 9796 h 30039"/>
                <a:gd name="csX4" fmla="*/ 12517 w 40868"/>
                <a:gd name="csY4" fmla="*/ 346 h 30039"/>
                <a:gd name="csX5" fmla="*/ 40753 w 40868"/>
                <a:gd name="csY5" fmla="*/ 0 h 30039"/>
              </a:gdLst>
              <a:ahLst/>
              <a:cxnLst>
                <a:cxn ang="0">
                  <a:pos x="csX0" y="csY0"/>
                </a:cxn>
                <a:cxn ang="0">
                  <a:pos x="csX1" y="csY1"/>
                </a:cxn>
                <a:cxn ang="0">
                  <a:pos x="csX2" y="csY2"/>
                </a:cxn>
                <a:cxn ang="0">
                  <a:pos x="csX3" y="csY3"/>
                </a:cxn>
                <a:cxn ang="0">
                  <a:pos x="csX4" y="csY4"/>
                </a:cxn>
                <a:cxn ang="0">
                  <a:pos x="csX5" y="csY5"/>
                </a:cxn>
              </a:cxnLst>
              <a:rect l="l" t="t" r="r" b="b"/>
              <a:pathLst>
                <a:path w="40868" h="30039">
                  <a:moveTo>
                    <a:pt x="40869" y="0"/>
                  </a:moveTo>
                  <a:lnTo>
                    <a:pt x="29113" y="23166"/>
                  </a:lnTo>
                  <a:cubicBezTo>
                    <a:pt x="26923" y="27430"/>
                    <a:pt x="9981" y="32386"/>
                    <a:pt x="6178" y="28813"/>
                  </a:cubicBezTo>
                  <a:cubicBezTo>
                    <a:pt x="2374" y="25240"/>
                    <a:pt x="-2466" y="13254"/>
                    <a:pt x="1452" y="9796"/>
                  </a:cubicBezTo>
                  <a:lnTo>
                    <a:pt x="12517" y="346"/>
                  </a:lnTo>
                  <a:lnTo>
                    <a:pt x="40753" y="0"/>
                  </a:lnTo>
                  <a:close/>
                </a:path>
              </a:pathLst>
            </a:custGeom>
            <a:solidFill>
              <a:srgbClr val="2C9E36"/>
            </a:solidFill>
            <a:ln w="11479" cap="flat">
              <a:noFill/>
              <a:prstDash val="solid"/>
              <a:miter/>
            </a:ln>
          </p:spPr>
          <p:txBody>
            <a:bodyPr/>
            <a:lstStyle/>
            <a:p>
              <a:endParaRPr lang="en-US"/>
            </a:p>
          </p:txBody>
        </p:sp>
        <p:sp>
          <p:nvSpPr>
            <p:cNvPr id="2100" name="Freeform: Shape 2099">
              <a:extLst>
                <a:ext uri="{FF2B5EF4-FFF2-40B4-BE49-F238E27FC236}">
                  <a16:creationId xmlns:a16="http://schemas.microsoft.com/office/drawing/2014/main" id="{3F555340-1A73-DEB3-4834-D9FA5EB15A59}"/>
                </a:ext>
              </a:extLst>
            </p:cNvPr>
            <p:cNvSpPr/>
            <p:nvPr/>
          </p:nvSpPr>
          <p:spPr>
            <a:xfrm>
              <a:off x="9970522" y="3924080"/>
              <a:ext cx="36674" cy="28121"/>
            </a:xfrm>
            <a:custGeom>
              <a:avLst/>
              <a:gdLst>
                <a:gd name="csX0" fmla="*/ 17288 w 36674"/>
                <a:gd name="csY0" fmla="*/ 11641 h 28121"/>
                <a:gd name="csX1" fmla="*/ 33654 w 36674"/>
                <a:gd name="csY1" fmla="*/ 28122 h 28121"/>
                <a:gd name="csX2" fmla="*/ 0 w 36674"/>
                <a:gd name="csY2" fmla="*/ 20285 h 28121"/>
                <a:gd name="csX3" fmla="*/ 0 w 36674"/>
                <a:gd name="csY3" fmla="*/ 11641 h 28121"/>
                <a:gd name="csX4" fmla="*/ 17288 w 36674"/>
                <a:gd name="csY4" fmla="*/ 11641 h 28121"/>
              </a:gdLst>
              <a:ahLst/>
              <a:cxnLst>
                <a:cxn ang="0">
                  <a:pos x="csX0" y="csY0"/>
                </a:cxn>
                <a:cxn ang="0">
                  <a:pos x="csX1" y="csY1"/>
                </a:cxn>
                <a:cxn ang="0">
                  <a:pos x="csX2" y="csY2"/>
                </a:cxn>
                <a:cxn ang="0">
                  <a:pos x="csX3" y="csY3"/>
                </a:cxn>
                <a:cxn ang="0">
                  <a:pos x="csX4" y="csY4"/>
                </a:cxn>
              </a:cxnLst>
              <a:rect l="l" t="t" r="r" b="b"/>
              <a:pathLst>
                <a:path w="36674" h="28121">
                  <a:moveTo>
                    <a:pt x="17288" y="11641"/>
                  </a:moveTo>
                  <a:cubicBezTo>
                    <a:pt x="28352" y="231"/>
                    <a:pt x="43104" y="16596"/>
                    <a:pt x="33654" y="28122"/>
                  </a:cubicBezTo>
                  <a:cubicBezTo>
                    <a:pt x="24664" y="28122"/>
                    <a:pt x="9451" y="24318"/>
                    <a:pt x="0" y="20285"/>
                  </a:cubicBezTo>
                  <a:lnTo>
                    <a:pt x="0" y="11641"/>
                  </a:lnTo>
                  <a:cubicBezTo>
                    <a:pt x="4034" y="-2766"/>
                    <a:pt x="15213" y="-4956"/>
                    <a:pt x="17288" y="11641"/>
                  </a:cubicBezTo>
                  <a:close/>
                </a:path>
              </a:pathLst>
            </a:custGeom>
            <a:solidFill>
              <a:srgbClr val="91C144"/>
            </a:solidFill>
            <a:ln w="11479" cap="flat">
              <a:noFill/>
              <a:prstDash val="solid"/>
              <a:miter/>
            </a:ln>
          </p:spPr>
          <p:txBody>
            <a:bodyPr/>
            <a:lstStyle/>
            <a:p>
              <a:endParaRPr lang="en-US"/>
            </a:p>
          </p:txBody>
        </p:sp>
        <p:sp>
          <p:nvSpPr>
            <p:cNvPr id="2101" name="Freeform: Shape 2100">
              <a:extLst>
                <a:ext uri="{FF2B5EF4-FFF2-40B4-BE49-F238E27FC236}">
                  <a16:creationId xmlns:a16="http://schemas.microsoft.com/office/drawing/2014/main" id="{498EF11D-84A6-C0F8-BEB0-1C0F7BCCE626}"/>
                </a:ext>
              </a:extLst>
            </p:cNvPr>
            <p:cNvSpPr/>
            <p:nvPr/>
          </p:nvSpPr>
          <p:spPr>
            <a:xfrm>
              <a:off x="10006596" y="3810505"/>
              <a:ext cx="92893" cy="108463"/>
            </a:xfrm>
            <a:custGeom>
              <a:avLst/>
              <a:gdLst>
                <a:gd name="csX0" fmla="*/ 43681 w 92893"/>
                <a:gd name="csY0" fmla="*/ 14688 h 108463"/>
                <a:gd name="csX1" fmla="*/ 53247 w 92893"/>
                <a:gd name="csY1" fmla="*/ 54565 h 108463"/>
                <a:gd name="csX2" fmla="*/ 92894 w 92893"/>
                <a:gd name="csY2" fmla="*/ 101127 h 108463"/>
                <a:gd name="csX3" fmla="*/ 32732 w 92893"/>
                <a:gd name="csY3" fmla="*/ 108388 h 108463"/>
                <a:gd name="csX4" fmla="*/ 2075 w 92893"/>
                <a:gd name="csY4" fmla="*/ 98707 h 108463"/>
                <a:gd name="csX5" fmla="*/ 0 w 92893"/>
                <a:gd name="csY5" fmla="*/ 89026 h 108463"/>
                <a:gd name="csX6" fmla="*/ 1383 w 92893"/>
                <a:gd name="csY6" fmla="*/ 36701 h 108463"/>
                <a:gd name="csX7" fmla="*/ 28352 w 92893"/>
                <a:gd name="csY7" fmla="*/ 27827 h 108463"/>
                <a:gd name="csX8" fmla="*/ 32040 w 92893"/>
                <a:gd name="csY8" fmla="*/ 5468 h 108463"/>
                <a:gd name="csX9" fmla="*/ 41721 w 92893"/>
                <a:gd name="csY9" fmla="*/ 4661 h 108463"/>
                <a:gd name="csX10" fmla="*/ 43681 w 92893"/>
                <a:gd name="csY10" fmla="*/ 14688 h 1084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2893" h="108463">
                  <a:moveTo>
                    <a:pt x="43681" y="14688"/>
                  </a:moveTo>
                  <a:cubicBezTo>
                    <a:pt x="59586" y="23562"/>
                    <a:pt x="59816" y="38199"/>
                    <a:pt x="53247" y="54565"/>
                  </a:cubicBezTo>
                  <a:lnTo>
                    <a:pt x="92894" y="101127"/>
                  </a:lnTo>
                  <a:lnTo>
                    <a:pt x="32732" y="108388"/>
                  </a:lnTo>
                  <a:cubicBezTo>
                    <a:pt x="24664" y="109310"/>
                    <a:pt x="9796" y="101473"/>
                    <a:pt x="2075" y="98707"/>
                  </a:cubicBezTo>
                  <a:lnTo>
                    <a:pt x="0" y="89026"/>
                  </a:lnTo>
                  <a:cubicBezTo>
                    <a:pt x="0" y="74043"/>
                    <a:pt x="231" y="49725"/>
                    <a:pt x="1383" y="36701"/>
                  </a:cubicBezTo>
                  <a:cubicBezTo>
                    <a:pt x="1844" y="31976"/>
                    <a:pt x="27545" y="32437"/>
                    <a:pt x="28352" y="27827"/>
                  </a:cubicBezTo>
                  <a:lnTo>
                    <a:pt x="32040" y="5468"/>
                  </a:lnTo>
                  <a:cubicBezTo>
                    <a:pt x="34576" y="-1563"/>
                    <a:pt x="37803" y="-1793"/>
                    <a:pt x="41721" y="4661"/>
                  </a:cubicBezTo>
                  <a:cubicBezTo>
                    <a:pt x="57857" y="-180"/>
                    <a:pt x="59125" y="6505"/>
                    <a:pt x="43681" y="14688"/>
                  </a:cubicBezTo>
                  <a:close/>
                </a:path>
              </a:pathLst>
            </a:custGeom>
            <a:solidFill>
              <a:srgbClr val="499F3D"/>
            </a:solidFill>
            <a:ln w="11479" cap="flat">
              <a:noFill/>
              <a:prstDash val="solid"/>
              <a:miter/>
            </a:ln>
          </p:spPr>
          <p:txBody>
            <a:bodyPr/>
            <a:lstStyle/>
            <a:p>
              <a:endParaRPr lang="en-US"/>
            </a:p>
          </p:txBody>
        </p:sp>
        <p:sp>
          <p:nvSpPr>
            <p:cNvPr id="2102" name="Freeform: Shape 2101">
              <a:extLst>
                <a:ext uri="{FF2B5EF4-FFF2-40B4-BE49-F238E27FC236}">
                  <a16:creationId xmlns:a16="http://schemas.microsoft.com/office/drawing/2014/main" id="{561A8EEB-0AE8-3EC2-19C8-F49C1319E4F7}"/>
                </a:ext>
              </a:extLst>
            </p:cNvPr>
            <p:cNvSpPr/>
            <p:nvPr/>
          </p:nvSpPr>
          <p:spPr>
            <a:xfrm>
              <a:off x="9970522" y="3910365"/>
              <a:ext cx="32864" cy="27247"/>
            </a:xfrm>
            <a:custGeom>
              <a:avLst/>
              <a:gdLst>
                <a:gd name="csX0" fmla="*/ 28122 w 32864"/>
                <a:gd name="csY0" fmla="*/ 0 h 27247"/>
                <a:gd name="csX1" fmla="*/ 27545 w 32864"/>
                <a:gd name="csY1" fmla="*/ 8298 h 27247"/>
                <a:gd name="csX2" fmla="*/ 17288 w 32864"/>
                <a:gd name="csY2" fmla="*/ 25356 h 27247"/>
                <a:gd name="csX3" fmla="*/ 0 w 32864"/>
                <a:gd name="csY3" fmla="*/ 25356 h 27247"/>
                <a:gd name="csX4" fmla="*/ 8413 w 32864"/>
                <a:gd name="csY4" fmla="*/ 3458 h 27247"/>
                <a:gd name="csX5" fmla="*/ 28122 w 32864"/>
                <a:gd name="csY5" fmla="*/ 0 h 27247"/>
              </a:gdLst>
              <a:ahLst/>
              <a:cxnLst>
                <a:cxn ang="0">
                  <a:pos x="csX0" y="csY0"/>
                </a:cxn>
                <a:cxn ang="0">
                  <a:pos x="csX1" y="csY1"/>
                </a:cxn>
                <a:cxn ang="0">
                  <a:pos x="csX2" y="csY2"/>
                </a:cxn>
                <a:cxn ang="0">
                  <a:pos x="csX3" y="csY3"/>
                </a:cxn>
                <a:cxn ang="0">
                  <a:pos x="csX4" y="csY4"/>
                </a:cxn>
                <a:cxn ang="0">
                  <a:pos x="csX5" y="csY5"/>
                </a:cxn>
              </a:cxnLst>
              <a:rect l="l" t="t" r="r" b="b"/>
              <a:pathLst>
                <a:path w="32864" h="27247">
                  <a:moveTo>
                    <a:pt x="28122" y="0"/>
                  </a:moveTo>
                  <a:lnTo>
                    <a:pt x="27545" y="8298"/>
                  </a:lnTo>
                  <a:cubicBezTo>
                    <a:pt x="36074" y="23627"/>
                    <a:pt x="35498" y="31003"/>
                    <a:pt x="17288" y="25356"/>
                  </a:cubicBezTo>
                  <a:lnTo>
                    <a:pt x="0" y="25356"/>
                  </a:lnTo>
                  <a:cubicBezTo>
                    <a:pt x="0" y="19017"/>
                    <a:pt x="2190" y="4495"/>
                    <a:pt x="8413" y="3458"/>
                  </a:cubicBezTo>
                  <a:lnTo>
                    <a:pt x="28122" y="0"/>
                  </a:lnTo>
                  <a:close/>
                </a:path>
              </a:pathLst>
            </a:custGeom>
            <a:solidFill>
              <a:srgbClr val="8AB624"/>
            </a:solidFill>
            <a:ln w="11479" cap="flat">
              <a:noFill/>
              <a:prstDash val="solid"/>
              <a:miter/>
            </a:ln>
          </p:spPr>
          <p:txBody>
            <a:bodyPr/>
            <a:lstStyle/>
            <a:p>
              <a:endParaRPr lang="en-US"/>
            </a:p>
          </p:txBody>
        </p:sp>
        <p:sp>
          <p:nvSpPr>
            <p:cNvPr id="2103" name="Freeform: Shape 2102">
              <a:extLst>
                <a:ext uri="{FF2B5EF4-FFF2-40B4-BE49-F238E27FC236}">
                  <a16:creationId xmlns:a16="http://schemas.microsoft.com/office/drawing/2014/main" id="{A416F697-94C6-2102-3D08-181C6C730F01}"/>
                </a:ext>
              </a:extLst>
            </p:cNvPr>
            <p:cNvSpPr/>
            <p:nvPr/>
          </p:nvSpPr>
          <p:spPr>
            <a:xfrm>
              <a:off x="10452393" y="3884087"/>
              <a:ext cx="27199" cy="25816"/>
            </a:xfrm>
            <a:custGeom>
              <a:avLst/>
              <a:gdLst>
                <a:gd name="csX0" fmla="*/ 27200 w 27199"/>
                <a:gd name="csY0" fmla="*/ 0 h 25816"/>
                <a:gd name="csX1" fmla="*/ 9912 w 27199"/>
                <a:gd name="csY1" fmla="*/ 25817 h 25816"/>
                <a:gd name="csX2" fmla="*/ 0 w 27199"/>
                <a:gd name="csY2" fmla="*/ 24894 h 25816"/>
                <a:gd name="csX3" fmla="*/ 6569 w 27199"/>
                <a:gd name="csY3" fmla="*/ 1498 h 25816"/>
                <a:gd name="csX4" fmla="*/ 27200 w 27199"/>
                <a:gd name="csY4" fmla="*/ 0 h 25816"/>
              </a:gdLst>
              <a:ahLst/>
              <a:cxnLst>
                <a:cxn ang="0">
                  <a:pos x="csX0" y="csY0"/>
                </a:cxn>
                <a:cxn ang="0">
                  <a:pos x="csX1" y="csY1"/>
                </a:cxn>
                <a:cxn ang="0">
                  <a:pos x="csX2" y="csY2"/>
                </a:cxn>
                <a:cxn ang="0">
                  <a:pos x="csX3" y="csY3"/>
                </a:cxn>
                <a:cxn ang="0">
                  <a:pos x="csX4" y="csY4"/>
                </a:cxn>
              </a:cxnLst>
              <a:rect l="l" t="t" r="r" b="b"/>
              <a:pathLst>
                <a:path w="27199" h="25816">
                  <a:moveTo>
                    <a:pt x="27200" y="0"/>
                  </a:moveTo>
                  <a:lnTo>
                    <a:pt x="9912" y="25817"/>
                  </a:lnTo>
                  <a:cubicBezTo>
                    <a:pt x="6800" y="25356"/>
                    <a:pt x="2536" y="24779"/>
                    <a:pt x="0" y="24894"/>
                  </a:cubicBezTo>
                  <a:cubicBezTo>
                    <a:pt x="0" y="19478"/>
                    <a:pt x="0" y="2074"/>
                    <a:pt x="6569" y="1498"/>
                  </a:cubicBezTo>
                  <a:lnTo>
                    <a:pt x="27200" y="0"/>
                  </a:lnTo>
                  <a:close/>
                </a:path>
              </a:pathLst>
            </a:custGeom>
            <a:solidFill>
              <a:srgbClr val="713C3E"/>
            </a:solidFill>
            <a:ln w="11479" cap="flat">
              <a:noFill/>
              <a:prstDash val="solid"/>
              <a:miter/>
            </a:ln>
          </p:spPr>
          <p:txBody>
            <a:bodyPr/>
            <a:lstStyle/>
            <a:p>
              <a:endParaRPr lang="en-US"/>
            </a:p>
          </p:txBody>
        </p:sp>
        <p:sp>
          <p:nvSpPr>
            <p:cNvPr id="2104" name="Freeform: Shape 2103">
              <a:extLst>
                <a:ext uri="{FF2B5EF4-FFF2-40B4-BE49-F238E27FC236}">
                  <a16:creationId xmlns:a16="http://schemas.microsoft.com/office/drawing/2014/main" id="{ACDFA926-132A-D9E8-48BC-3A110DE39D81}"/>
                </a:ext>
              </a:extLst>
            </p:cNvPr>
            <p:cNvSpPr/>
            <p:nvPr/>
          </p:nvSpPr>
          <p:spPr>
            <a:xfrm>
              <a:off x="10517121" y="3778977"/>
              <a:ext cx="74611" cy="62005"/>
            </a:xfrm>
            <a:custGeom>
              <a:avLst/>
              <a:gdLst>
                <a:gd name="csX0" fmla="*/ 49487 w 74611"/>
                <a:gd name="csY0" fmla="*/ 11179 h 62005"/>
                <a:gd name="csX1" fmla="*/ 73920 w 74611"/>
                <a:gd name="csY1" fmla="*/ 24664 h 62005"/>
                <a:gd name="csX2" fmla="*/ 74612 w 74611"/>
                <a:gd name="csY2" fmla="*/ 62006 h 62005"/>
                <a:gd name="csX3" fmla="*/ 22287 w 74611"/>
                <a:gd name="csY3" fmla="*/ 52555 h 62005"/>
                <a:gd name="csX4" fmla="*/ 14219 w 74611"/>
                <a:gd name="csY4" fmla="*/ 29274 h 62005"/>
                <a:gd name="csX5" fmla="*/ 5575 w 74611"/>
                <a:gd name="csY5" fmla="*/ 19017 h 62005"/>
                <a:gd name="csX6" fmla="*/ 5575 w 74611"/>
                <a:gd name="csY6" fmla="*/ 10373 h 62005"/>
                <a:gd name="csX7" fmla="*/ 6036 w 74611"/>
                <a:gd name="csY7" fmla="*/ 0 h 62005"/>
                <a:gd name="csX8" fmla="*/ 49487 w 74611"/>
                <a:gd name="csY8" fmla="*/ 11295 h 620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4611" h="62005">
                  <a:moveTo>
                    <a:pt x="49487" y="11179"/>
                  </a:moveTo>
                  <a:cubicBezTo>
                    <a:pt x="58822" y="13485"/>
                    <a:pt x="73805" y="16596"/>
                    <a:pt x="73920" y="24664"/>
                  </a:cubicBezTo>
                  <a:lnTo>
                    <a:pt x="74612" y="62006"/>
                  </a:lnTo>
                  <a:lnTo>
                    <a:pt x="22287" y="52555"/>
                  </a:lnTo>
                  <a:lnTo>
                    <a:pt x="14219" y="29274"/>
                  </a:lnTo>
                  <a:lnTo>
                    <a:pt x="5575" y="19017"/>
                  </a:lnTo>
                  <a:cubicBezTo>
                    <a:pt x="-1916" y="16596"/>
                    <a:pt x="-1801" y="13715"/>
                    <a:pt x="5575" y="10373"/>
                  </a:cubicBezTo>
                  <a:lnTo>
                    <a:pt x="6036" y="0"/>
                  </a:lnTo>
                  <a:cubicBezTo>
                    <a:pt x="21250" y="3458"/>
                    <a:pt x="35656" y="7261"/>
                    <a:pt x="49487" y="11295"/>
                  </a:cubicBezTo>
                  <a:close/>
                </a:path>
              </a:pathLst>
            </a:custGeom>
            <a:solidFill>
              <a:srgbClr val="8F4A06"/>
            </a:solidFill>
            <a:ln w="11479" cap="flat">
              <a:noFill/>
              <a:prstDash val="solid"/>
              <a:miter/>
            </a:ln>
          </p:spPr>
          <p:txBody>
            <a:bodyPr/>
            <a:lstStyle/>
            <a:p>
              <a:endParaRPr lang="en-US"/>
            </a:p>
          </p:txBody>
        </p:sp>
        <p:sp>
          <p:nvSpPr>
            <p:cNvPr id="2105" name="Freeform: Shape 2104">
              <a:extLst>
                <a:ext uri="{FF2B5EF4-FFF2-40B4-BE49-F238E27FC236}">
                  <a16:creationId xmlns:a16="http://schemas.microsoft.com/office/drawing/2014/main" id="{90056566-D8D5-8EAF-9A9D-68C96040D794}"/>
                </a:ext>
              </a:extLst>
            </p:cNvPr>
            <p:cNvSpPr/>
            <p:nvPr/>
          </p:nvSpPr>
          <p:spPr>
            <a:xfrm>
              <a:off x="10470156" y="3707362"/>
              <a:ext cx="120884" cy="56171"/>
            </a:xfrm>
            <a:custGeom>
              <a:avLst/>
              <a:gdLst>
                <a:gd name="csX0" fmla="*/ 61760 w 120884"/>
                <a:gd name="csY0" fmla="*/ 12491 h 56171"/>
                <a:gd name="csX1" fmla="*/ 68791 w 120884"/>
                <a:gd name="csY1" fmla="*/ 12721 h 56171"/>
                <a:gd name="csX2" fmla="*/ 120885 w 120884"/>
                <a:gd name="csY2" fmla="*/ 55019 h 56171"/>
                <a:gd name="csX3" fmla="*/ 95760 w 120884"/>
                <a:gd name="csY3" fmla="*/ 56171 h 56171"/>
                <a:gd name="csX4" fmla="*/ 69482 w 120884"/>
                <a:gd name="csY4" fmla="*/ 47643 h 56171"/>
                <a:gd name="csX5" fmla="*/ 20615 w 120884"/>
                <a:gd name="csY5" fmla="*/ 40036 h 56171"/>
                <a:gd name="csX6" fmla="*/ 9321 w 120884"/>
                <a:gd name="csY6" fmla="*/ 22172 h 56171"/>
                <a:gd name="csX7" fmla="*/ 61645 w 120884"/>
                <a:gd name="csY7" fmla="*/ 12606 h 561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0884" h="56171">
                  <a:moveTo>
                    <a:pt x="61760" y="12491"/>
                  </a:moveTo>
                  <a:lnTo>
                    <a:pt x="68791" y="12721"/>
                  </a:lnTo>
                  <a:cubicBezTo>
                    <a:pt x="72018" y="34504"/>
                    <a:pt x="120770" y="33697"/>
                    <a:pt x="120885" y="55019"/>
                  </a:cubicBezTo>
                  <a:lnTo>
                    <a:pt x="95760" y="56171"/>
                  </a:lnTo>
                  <a:lnTo>
                    <a:pt x="69482" y="47643"/>
                  </a:lnTo>
                  <a:cubicBezTo>
                    <a:pt x="56459" y="55480"/>
                    <a:pt x="40208" y="52944"/>
                    <a:pt x="20615" y="40036"/>
                  </a:cubicBezTo>
                  <a:cubicBezTo>
                    <a:pt x="-1513" y="50178"/>
                    <a:pt x="-6700" y="39460"/>
                    <a:pt x="9321" y="22172"/>
                  </a:cubicBezTo>
                  <a:cubicBezTo>
                    <a:pt x="9666" y="-4452"/>
                    <a:pt x="47930" y="-6411"/>
                    <a:pt x="61645" y="12606"/>
                  </a:cubicBezTo>
                  <a:close/>
                </a:path>
              </a:pathLst>
            </a:custGeom>
            <a:solidFill>
              <a:srgbClr val="CEB716"/>
            </a:solidFill>
            <a:ln w="11479" cap="flat">
              <a:noFill/>
              <a:prstDash val="solid"/>
              <a:miter/>
            </a:ln>
          </p:spPr>
          <p:txBody>
            <a:bodyPr/>
            <a:lstStyle/>
            <a:p>
              <a:endParaRPr lang="en-US"/>
            </a:p>
          </p:txBody>
        </p:sp>
        <p:sp>
          <p:nvSpPr>
            <p:cNvPr id="2106" name="Freeform: Shape 2105">
              <a:extLst>
                <a:ext uri="{FF2B5EF4-FFF2-40B4-BE49-F238E27FC236}">
                  <a16:creationId xmlns:a16="http://schemas.microsoft.com/office/drawing/2014/main" id="{EFB0D9DA-1B48-E39F-6BAF-BBDCDEF19C14}"/>
                </a:ext>
              </a:extLst>
            </p:cNvPr>
            <p:cNvSpPr/>
            <p:nvPr/>
          </p:nvSpPr>
          <p:spPr>
            <a:xfrm>
              <a:off x="10505055" y="3757854"/>
              <a:ext cx="61552" cy="62613"/>
            </a:xfrm>
            <a:custGeom>
              <a:avLst/>
              <a:gdLst>
                <a:gd name="csX0" fmla="*/ 40576 w 61552"/>
                <a:gd name="csY0" fmla="*/ 12133 h 62613"/>
                <a:gd name="csX1" fmla="*/ 61552 w 61552"/>
                <a:gd name="csY1" fmla="*/ 32302 h 62613"/>
                <a:gd name="csX2" fmla="*/ 53830 w 61552"/>
                <a:gd name="csY2" fmla="*/ 62613 h 62613"/>
                <a:gd name="csX3" fmla="*/ 29512 w 61552"/>
                <a:gd name="csY3" fmla="*/ 28614 h 62613"/>
                <a:gd name="csX4" fmla="*/ 17641 w 61552"/>
                <a:gd name="csY4" fmla="*/ 31495 h 62613"/>
                <a:gd name="csX5" fmla="*/ 8997 w 61552"/>
                <a:gd name="csY5" fmla="*/ 31495 h 62613"/>
                <a:gd name="csX6" fmla="*/ 6577 w 61552"/>
                <a:gd name="csY6" fmla="*/ 21007 h 62613"/>
                <a:gd name="csX7" fmla="*/ 7384 w 61552"/>
                <a:gd name="csY7" fmla="*/ 12479 h 62613"/>
                <a:gd name="csX8" fmla="*/ 40461 w 61552"/>
                <a:gd name="csY8" fmla="*/ 12133 h 626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1552" h="62613">
                  <a:moveTo>
                    <a:pt x="40576" y="12133"/>
                  </a:moveTo>
                  <a:cubicBezTo>
                    <a:pt x="48068" y="12133"/>
                    <a:pt x="57403" y="27116"/>
                    <a:pt x="61552" y="32302"/>
                  </a:cubicBezTo>
                  <a:lnTo>
                    <a:pt x="53830" y="62613"/>
                  </a:lnTo>
                  <a:lnTo>
                    <a:pt x="29512" y="28614"/>
                  </a:lnTo>
                  <a:cubicBezTo>
                    <a:pt x="27438" y="25733"/>
                    <a:pt x="20983" y="29305"/>
                    <a:pt x="17641" y="31495"/>
                  </a:cubicBezTo>
                  <a:cubicBezTo>
                    <a:pt x="15106" y="37143"/>
                    <a:pt x="12224" y="37027"/>
                    <a:pt x="8997" y="31495"/>
                  </a:cubicBezTo>
                  <a:cubicBezTo>
                    <a:pt x="-2067" y="29997"/>
                    <a:pt x="-2989" y="27116"/>
                    <a:pt x="6577" y="21007"/>
                  </a:cubicBezTo>
                  <a:cubicBezTo>
                    <a:pt x="-684" y="17895"/>
                    <a:pt x="-338" y="15014"/>
                    <a:pt x="7384" y="12479"/>
                  </a:cubicBezTo>
                  <a:cubicBezTo>
                    <a:pt x="3235" y="-7345"/>
                    <a:pt x="30780" y="-545"/>
                    <a:pt x="40461" y="12133"/>
                  </a:cubicBezTo>
                  <a:close/>
                </a:path>
              </a:pathLst>
            </a:custGeom>
            <a:solidFill>
              <a:srgbClr val="B33E0C"/>
            </a:solidFill>
            <a:ln w="11479" cap="flat">
              <a:noFill/>
              <a:prstDash val="solid"/>
              <a:miter/>
            </a:ln>
          </p:spPr>
          <p:txBody>
            <a:bodyPr/>
            <a:lstStyle/>
            <a:p>
              <a:endParaRPr lang="en-US"/>
            </a:p>
          </p:txBody>
        </p:sp>
        <p:sp>
          <p:nvSpPr>
            <p:cNvPr id="2107" name="Freeform: Shape 2106">
              <a:extLst>
                <a:ext uri="{FF2B5EF4-FFF2-40B4-BE49-F238E27FC236}">
                  <a16:creationId xmlns:a16="http://schemas.microsoft.com/office/drawing/2014/main" id="{288016B5-4EDD-35DF-4944-6E00E6EACE9A}"/>
                </a:ext>
              </a:extLst>
            </p:cNvPr>
            <p:cNvSpPr/>
            <p:nvPr/>
          </p:nvSpPr>
          <p:spPr>
            <a:xfrm>
              <a:off x="10487161" y="3744970"/>
              <a:ext cx="58471" cy="25905"/>
            </a:xfrm>
            <a:custGeom>
              <a:avLst/>
              <a:gdLst>
                <a:gd name="csX0" fmla="*/ 52478 w 58471"/>
                <a:gd name="csY0" fmla="*/ 9919 h 25905"/>
                <a:gd name="csX1" fmla="*/ 58471 w 58471"/>
                <a:gd name="csY1" fmla="*/ 25017 h 25905"/>
                <a:gd name="csX2" fmla="*/ 25394 w 58471"/>
                <a:gd name="csY2" fmla="*/ 25363 h 25905"/>
                <a:gd name="csX3" fmla="*/ 3611 w 58471"/>
                <a:gd name="csY3" fmla="*/ 2312 h 25905"/>
                <a:gd name="csX4" fmla="*/ 52478 w 58471"/>
                <a:gd name="csY4" fmla="*/ 9919 h 25905"/>
              </a:gdLst>
              <a:ahLst/>
              <a:cxnLst>
                <a:cxn ang="0">
                  <a:pos x="csX0" y="csY0"/>
                </a:cxn>
                <a:cxn ang="0">
                  <a:pos x="csX1" y="csY1"/>
                </a:cxn>
                <a:cxn ang="0">
                  <a:pos x="csX2" y="csY2"/>
                </a:cxn>
                <a:cxn ang="0">
                  <a:pos x="csX3" y="csY3"/>
                </a:cxn>
                <a:cxn ang="0">
                  <a:pos x="csX4" y="csY4"/>
                </a:cxn>
              </a:cxnLst>
              <a:rect l="l" t="t" r="r" b="b"/>
              <a:pathLst>
                <a:path w="58471" h="25905">
                  <a:moveTo>
                    <a:pt x="52478" y="9919"/>
                  </a:moveTo>
                  <a:lnTo>
                    <a:pt x="58471" y="25017"/>
                  </a:lnTo>
                  <a:lnTo>
                    <a:pt x="25394" y="25363"/>
                  </a:lnTo>
                  <a:cubicBezTo>
                    <a:pt x="13984" y="28820"/>
                    <a:pt x="-8836" y="15105"/>
                    <a:pt x="3611" y="2312"/>
                  </a:cubicBezTo>
                  <a:cubicBezTo>
                    <a:pt x="20092" y="-2644"/>
                    <a:pt x="37610" y="583"/>
                    <a:pt x="52478" y="9919"/>
                  </a:cubicBezTo>
                  <a:close/>
                </a:path>
              </a:pathLst>
            </a:custGeom>
            <a:solidFill>
              <a:srgbClr val="D2560F"/>
            </a:solidFill>
            <a:ln w="11479" cap="flat">
              <a:noFill/>
              <a:prstDash val="solid"/>
              <a:miter/>
            </a:ln>
          </p:spPr>
          <p:txBody>
            <a:bodyPr/>
            <a:lstStyle/>
            <a:p>
              <a:endParaRPr lang="en-US"/>
            </a:p>
          </p:txBody>
        </p:sp>
        <p:sp>
          <p:nvSpPr>
            <p:cNvPr id="2108" name="Freeform: Shape 2107">
              <a:extLst>
                <a:ext uri="{FF2B5EF4-FFF2-40B4-BE49-F238E27FC236}">
                  <a16:creationId xmlns:a16="http://schemas.microsoft.com/office/drawing/2014/main" id="{F20F2409-28B8-E219-A239-20AB88DFE597}"/>
                </a:ext>
              </a:extLst>
            </p:cNvPr>
            <p:cNvSpPr/>
            <p:nvPr/>
          </p:nvSpPr>
          <p:spPr>
            <a:xfrm>
              <a:off x="10401682" y="3616576"/>
              <a:ext cx="183129" cy="103046"/>
            </a:xfrm>
            <a:custGeom>
              <a:avLst/>
              <a:gdLst>
                <a:gd name="csX0" fmla="*/ 69958 w 183129"/>
                <a:gd name="csY0" fmla="*/ 9346 h 103046"/>
                <a:gd name="csX1" fmla="*/ 119402 w 183129"/>
                <a:gd name="csY1" fmla="*/ 32973 h 103046"/>
                <a:gd name="csX2" fmla="*/ 138418 w 183129"/>
                <a:gd name="csY2" fmla="*/ 52220 h 103046"/>
                <a:gd name="csX3" fmla="*/ 164350 w 183129"/>
                <a:gd name="csY3" fmla="*/ 69392 h 103046"/>
                <a:gd name="csX4" fmla="*/ 172187 w 183129"/>
                <a:gd name="csY4" fmla="*/ 88063 h 103046"/>
                <a:gd name="csX5" fmla="*/ 179333 w 183129"/>
                <a:gd name="csY5" fmla="*/ 88755 h 103046"/>
                <a:gd name="csX6" fmla="*/ 173916 w 183129"/>
                <a:gd name="csY6" fmla="*/ 102585 h 103046"/>
                <a:gd name="csX7" fmla="*/ 154784 w 183129"/>
                <a:gd name="csY7" fmla="*/ 103046 h 103046"/>
                <a:gd name="csX8" fmla="*/ 104995 w 183129"/>
                <a:gd name="csY8" fmla="*/ 51989 h 103046"/>
                <a:gd name="csX9" fmla="*/ 61314 w 183129"/>
                <a:gd name="csY9" fmla="*/ 18105 h 103046"/>
                <a:gd name="csX10" fmla="*/ 0 w 183129"/>
                <a:gd name="csY10" fmla="*/ 35278 h 103046"/>
                <a:gd name="csX11" fmla="*/ 231 w 183129"/>
                <a:gd name="csY11" fmla="*/ 26288 h 103046"/>
                <a:gd name="csX12" fmla="*/ 17518 w 183129"/>
                <a:gd name="csY12" fmla="*/ 17644 h 103046"/>
                <a:gd name="csX13" fmla="*/ 69843 w 183129"/>
                <a:gd name="csY13" fmla="*/ 9231 h 103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83129" h="103046">
                  <a:moveTo>
                    <a:pt x="69958" y="9346"/>
                  </a:moveTo>
                  <a:cubicBezTo>
                    <a:pt x="86785" y="-12552"/>
                    <a:pt x="121130" y="7617"/>
                    <a:pt x="119402" y="32973"/>
                  </a:cubicBezTo>
                  <a:cubicBezTo>
                    <a:pt x="127008" y="21102"/>
                    <a:pt x="133347" y="27441"/>
                    <a:pt x="138418" y="52220"/>
                  </a:cubicBezTo>
                  <a:cubicBezTo>
                    <a:pt x="147754" y="46342"/>
                    <a:pt x="156398" y="52105"/>
                    <a:pt x="164350" y="69392"/>
                  </a:cubicBezTo>
                  <a:cubicBezTo>
                    <a:pt x="187631" y="69738"/>
                    <a:pt x="188092" y="70891"/>
                    <a:pt x="172187" y="88063"/>
                  </a:cubicBezTo>
                  <a:lnTo>
                    <a:pt x="179333" y="88755"/>
                  </a:lnTo>
                  <a:cubicBezTo>
                    <a:pt x="178641" y="93826"/>
                    <a:pt x="178180" y="102470"/>
                    <a:pt x="173916" y="102585"/>
                  </a:cubicBezTo>
                  <a:lnTo>
                    <a:pt x="154784" y="103046"/>
                  </a:lnTo>
                  <a:cubicBezTo>
                    <a:pt x="148330" y="81724"/>
                    <a:pt x="123320" y="63515"/>
                    <a:pt x="104995" y="51989"/>
                  </a:cubicBezTo>
                  <a:cubicBezTo>
                    <a:pt x="93355" y="44728"/>
                    <a:pt x="73416" y="14763"/>
                    <a:pt x="61314" y="18105"/>
                  </a:cubicBezTo>
                  <a:lnTo>
                    <a:pt x="0" y="35278"/>
                  </a:lnTo>
                  <a:lnTo>
                    <a:pt x="231" y="26288"/>
                  </a:lnTo>
                  <a:cubicBezTo>
                    <a:pt x="4725" y="23637"/>
                    <a:pt x="12678" y="18681"/>
                    <a:pt x="17518" y="17644"/>
                  </a:cubicBezTo>
                  <a:cubicBezTo>
                    <a:pt x="23857" y="-451"/>
                    <a:pt x="51979" y="4159"/>
                    <a:pt x="69843" y="9231"/>
                  </a:cubicBezTo>
                  <a:close/>
                </a:path>
              </a:pathLst>
            </a:custGeom>
            <a:solidFill>
              <a:srgbClr val="37A042"/>
            </a:solidFill>
            <a:ln w="11479" cap="flat">
              <a:noFill/>
              <a:prstDash val="solid"/>
              <a:miter/>
            </a:ln>
          </p:spPr>
          <p:txBody>
            <a:bodyPr/>
            <a:lstStyle/>
            <a:p>
              <a:endParaRPr lang="en-US"/>
            </a:p>
          </p:txBody>
        </p:sp>
        <p:sp>
          <p:nvSpPr>
            <p:cNvPr id="2109" name="Freeform: Shape 2108">
              <a:extLst>
                <a:ext uri="{FF2B5EF4-FFF2-40B4-BE49-F238E27FC236}">
                  <a16:creationId xmlns:a16="http://schemas.microsoft.com/office/drawing/2014/main" id="{3F4F8843-E5C3-5A35-2722-0B53FEC0FF30}"/>
                </a:ext>
              </a:extLst>
            </p:cNvPr>
            <p:cNvSpPr/>
            <p:nvPr/>
          </p:nvSpPr>
          <p:spPr>
            <a:xfrm>
              <a:off x="10572418" y="3682223"/>
              <a:ext cx="39435" cy="46503"/>
            </a:xfrm>
            <a:custGeom>
              <a:avLst/>
              <a:gdLst>
                <a:gd name="csX0" fmla="*/ 36603 w 39435"/>
                <a:gd name="csY0" fmla="*/ 38205 h 46503"/>
                <a:gd name="csX1" fmla="*/ 18508 w 39435"/>
                <a:gd name="csY1" fmla="*/ 38205 h 46503"/>
                <a:gd name="csX2" fmla="*/ 8481 w 39435"/>
                <a:gd name="csY2" fmla="*/ 23107 h 46503"/>
                <a:gd name="csX3" fmla="*/ 1336 w 39435"/>
                <a:gd name="csY3" fmla="*/ 22416 h 46503"/>
                <a:gd name="csX4" fmla="*/ 36603 w 39435"/>
                <a:gd name="csY4" fmla="*/ 38205 h 46503"/>
              </a:gdLst>
              <a:ahLst/>
              <a:cxnLst>
                <a:cxn ang="0">
                  <a:pos x="csX0" y="csY0"/>
                </a:cxn>
                <a:cxn ang="0">
                  <a:pos x="csX1" y="csY1"/>
                </a:cxn>
                <a:cxn ang="0">
                  <a:pos x="csX2" y="csY2"/>
                </a:cxn>
                <a:cxn ang="0">
                  <a:pos x="csX3" y="csY3"/>
                </a:cxn>
                <a:cxn ang="0">
                  <a:pos x="csX4" y="csY4"/>
                </a:cxn>
              </a:cxnLst>
              <a:rect l="l" t="t" r="r" b="b"/>
              <a:pathLst>
                <a:path w="39435" h="46503">
                  <a:moveTo>
                    <a:pt x="36603" y="38205"/>
                  </a:moveTo>
                  <a:cubicBezTo>
                    <a:pt x="40176" y="49269"/>
                    <a:pt x="34183" y="49269"/>
                    <a:pt x="18508" y="38205"/>
                  </a:cubicBezTo>
                  <a:lnTo>
                    <a:pt x="8481" y="23107"/>
                  </a:lnTo>
                  <a:cubicBezTo>
                    <a:pt x="7444" y="21609"/>
                    <a:pt x="4217" y="22300"/>
                    <a:pt x="1336" y="22416"/>
                  </a:cubicBezTo>
                  <a:cubicBezTo>
                    <a:pt x="-9844" y="-21611"/>
                    <a:pt x="53315" y="7663"/>
                    <a:pt x="36603" y="38205"/>
                  </a:cubicBezTo>
                  <a:close/>
                </a:path>
              </a:pathLst>
            </a:custGeom>
            <a:solidFill>
              <a:srgbClr val="A16507"/>
            </a:solidFill>
            <a:ln w="11479" cap="flat">
              <a:noFill/>
              <a:prstDash val="solid"/>
              <a:miter/>
            </a:ln>
          </p:spPr>
          <p:txBody>
            <a:bodyPr/>
            <a:lstStyle/>
            <a:p>
              <a:endParaRPr lang="en-US"/>
            </a:p>
          </p:txBody>
        </p:sp>
        <p:sp>
          <p:nvSpPr>
            <p:cNvPr id="2110" name="Freeform: Shape 2109">
              <a:extLst>
                <a:ext uri="{FF2B5EF4-FFF2-40B4-BE49-F238E27FC236}">
                  <a16:creationId xmlns:a16="http://schemas.microsoft.com/office/drawing/2014/main" id="{FC0EEFAB-B767-502A-1EA3-C0F0FD954A26}"/>
                </a:ext>
              </a:extLst>
            </p:cNvPr>
            <p:cNvSpPr/>
            <p:nvPr/>
          </p:nvSpPr>
          <p:spPr>
            <a:xfrm>
              <a:off x="10590926" y="3716083"/>
              <a:ext cx="39224" cy="30162"/>
            </a:xfrm>
            <a:custGeom>
              <a:avLst/>
              <a:gdLst>
                <a:gd name="csX0" fmla="*/ 18095 w 39224"/>
                <a:gd name="csY0" fmla="*/ 4346 h 30162"/>
                <a:gd name="csX1" fmla="*/ 26739 w 39224"/>
                <a:gd name="csY1" fmla="*/ 12990 h 30162"/>
                <a:gd name="csX2" fmla="*/ 35152 w 39224"/>
                <a:gd name="csY2" fmla="*/ 21173 h 30162"/>
                <a:gd name="csX3" fmla="*/ 34806 w 39224"/>
                <a:gd name="csY3" fmla="*/ 30162 h 30162"/>
                <a:gd name="csX4" fmla="*/ 0 w 39224"/>
                <a:gd name="csY4" fmla="*/ 4231 h 30162"/>
                <a:gd name="csX5" fmla="*/ 18095 w 39224"/>
                <a:gd name="csY5" fmla="*/ 4231 h 30162"/>
              </a:gdLst>
              <a:ahLst/>
              <a:cxnLst>
                <a:cxn ang="0">
                  <a:pos x="csX0" y="csY0"/>
                </a:cxn>
                <a:cxn ang="0">
                  <a:pos x="csX1" y="csY1"/>
                </a:cxn>
                <a:cxn ang="0">
                  <a:pos x="csX2" y="csY2"/>
                </a:cxn>
                <a:cxn ang="0">
                  <a:pos x="csX3" y="csY3"/>
                </a:cxn>
                <a:cxn ang="0">
                  <a:pos x="csX4" y="csY4"/>
                </a:cxn>
                <a:cxn ang="0">
                  <a:pos x="csX5" y="csY5"/>
                </a:cxn>
              </a:cxnLst>
              <a:rect l="l" t="t" r="r" b="b"/>
              <a:pathLst>
                <a:path w="39224" h="30162">
                  <a:moveTo>
                    <a:pt x="18095" y="4346"/>
                  </a:moveTo>
                  <a:cubicBezTo>
                    <a:pt x="27200" y="-4298"/>
                    <a:pt x="29505" y="658"/>
                    <a:pt x="26739" y="12990"/>
                  </a:cubicBezTo>
                  <a:cubicBezTo>
                    <a:pt x="38725" y="2041"/>
                    <a:pt x="43220" y="6997"/>
                    <a:pt x="35152" y="21173"/>
                  </a:cubicBezTo>
                  <a:lnTo>
                    <a:pt x="34806" y="30162"/>
                  </a:lnTo>
                  <a:cubicBezTo>
                    <a:pt x="21091" y="26359"/>
                    <a:pt x="8183" y="16678"/>
                    <a:pt x="0" y="4231"/>
                  </a:cubicBezTo>
                  <a:lnTo>
                    <a:pt x="18095" y="4231"/>
                  </a:lnTo>
                  <a:close/>
                </a:path>
              </a:pathLst>
            </a:custGeom>
            <a:solidFill>
              <a:srgbClr val="5AA539"/>
            </a:solidFill>
            <a:ln w="11479" cap="flat">
              <a:noFill/>
              <a:prstDash val="solid"/>
              <a:miter/>
            </a:ln>
          </p:spPr>
          <p:txBody>
            <a:bodyPr/>
            <a:lstStyle/>
            <a:p>
              <a:endParaRPr lang="en-US"/>
            </a:p>
          </p:txBody>
        </p:sp>
        <p:sp>
          <p:nvSpPr>
            <p:cNvPr id="2111" name="Freeform: Shape 2110">
              <a:extLst>
                <a:ext uri="{FF2B5EF4-FFF2-40B4-BE49-F238E27FC236}">
                  <a16:creationId xmlns:a16="http://schemas.microsoft.com/office/drawing/2014/main" id="{EFDD529F-5DA1-426E-670D-57651212F817}"/>
                </a:ext>
              </a:extLst>
            </p:cNvPr>
            <p:cNvSpPr/>
            <p:nvPr/>
          </p:nvSpPr>
          <p:spPr>
            <a:xfrm>
              <a:off x="10609647" y="3677918"/>
              <a:ext cx="49854" cy="60259"/>
            </a:xfrm>
            <a:custGeom>
              <a:avLst/>
              <a:gdLst>
                <a:gd name="csX0" fmla="*/ 15394 w 49854"/>
                <a:gd name="csY0" fmla="*/ 6552 h 60259"/>
                <a:gd name="csX1" fmla="*/ 49855 w 49854"/>
                <a:gd name="csY1" fmla="*/ 60259 h 60259"/>
                <a:gd name="csX2" fmla="*/ 16547 w 49854"/>
                <a:gd name="csY2" fmla="*/ 59453 h 60259"/>
                <a:gd name="csX3" fmla="*/ 8133 w 49854"/>
                <a:gd name="csY3" fmla="*/ 51270 h 60259"/>
                <a:gd name="csX4" fmla="*/ 642 w 49854"/>
                <a:gd name="csY4" fmla="*/ 5515 h 60259"/>
                <a:gd name="csX5" fmla="*/ 15509 w 49854"/>
                <a:gd name="csY5" fmla="*/ 6667 h 60259"/>
              </a:gdLst>
              <a:ahLst/>
              <a:cxnLst>
                <a:cxn ang="0">
                  <a:pos x="csX0" y="csY0"/>
                </a:cxn>
                <a:cxn ang="0">
                  <a:pos x="csX1" y="csY1"/>
                </a:cxn>
                <a:cxn ang="0">
                  <a:pos x="csX2" y="csY2"/>
                </a:cxn>
                <a:cxn ang="0">
                  <a:pos x="csX3" y="csY3"/>
                </a:cxn>
                <a:cxn ang="0">
                  <a:pos x="csX4" y="csY4"/>
                </a:cxn>
                <a:cxn ang="0">
                  <a:pos x="csX5" y="csY5"/>
                </a:cxn>
              </a:cxnLst>
              <a:rect l="l" t="t" r="r" b="b"/>
              <a:pathLst>
                <a:path w="49854" h="60259">
                  <a:moveTo>
                    <a:pt x="15394" y="6552"/>
                  </a:moveTo>
                  <a:lnTo>
                    <a:pt x="49855" y="60259"/>
                  </a:lnTo>
                  <a:lnTo>
                    <a:pt x="16547" y="59453"/>
                  </a:lnTo>
                  <a:cubicBezTo>
                    <a:pt x="13550" y="59453"/>
                    <a:pt x="10208" y="53344"/>
                    <a:pt x="8133" y="51270"/>
                  </a:cubicBezTo>
                  <a:cubicBezTo>
                    <a:pt x="1218" y="33290"/>
                    <a:pt x="-1318" y="18077"/>
                    <a:pt x="642" y="5515"/>
                  </a:cubicBezTo>
                  <a:cubicBezTo>
                    <a:pt x="4560" y="-3245"/>
                    <a:pt x="9631" y="-594"/>
                    <a:pt x="15509" y="6667"/>
                  </a:cubicBezTo>
                  <a:close/>
                </a:path>
              </a:pathLst>
            </a:custGeom>
            <a:solidFill>
              <a:srgbClr val="A16507"/>
            </a:solidFill>
            <a:ln w="11479" cap="flat">
              <a:noFill/>
              <a:prstDash val="solid"/>
              <a:miter/>
            </a:ln>
          </p:spPr>
          <p:txBody>
            <a:bodyPr/>
            <a:lstStyle/>
            <a:p>
              <a:endParaRPr lang="en-US"/>
            </a:p>
          </p:txBody>
        </p:sp>
        <p:sp>
          <p:nvSpPr>
            <p:cNvPr id="2112" name="Freeform: Shape 2111">
              <a:extLst>
                <a:ext uri="{FF2B5EF4-FFF2-40B4-BE49-F238E27FC236}">
                  <a16:creationId xmlns:a16="http://schemas.microsoft.com/office/drawing/2014/main" id="{24CD4D93-7A8A-7723-7F16-DDF84E2B320A}"/>
                </a:ext>
              </a:extLst>
            </p:cNvPr>
            <p:cNvSpPr/>
            <p:nvPr/>
          </p:nvSpPr>
          <p:spPr>
            <a:xfrm>
              <a:off x="10561844" y="3650355"/>
              <a:ext cx="63197" cy="39306"/>
            </a:xfrm>
            <a:custGeom>
              <a:avLst/>
              <a:gdLst>
                <a:gd name="csX0" fmla="*/ 30120 w 63197"/>
                <a:gd name="csY0" fmla="*/ 576 h 39306"/>
                <a:gd name="csX1" fmla="*/ 63197 w 63197"/>
                <a:gd name="csY1" fmla="*/ 27545 h 39306"/>
                <a:gd name="csX2" fmla="*/ 63197 w 63197"/>
                <a:gd name="csY2" fmla="*/ 34115 h 39306"/>
                <a:gd name="csX3" fmla="*/ 48329 w 63197"/>
                <a:gd name="csY3" fmla="*/ 32962 h 39306"/>
                <a:gd name="csX4" fmla="*/ 4418 w 63197"/>
                <a:gd name="csY4" fmla="*/ 7607 h 39306"/>
                <a:gd name="csX5" fmla="*/ 5110 w 63197"/>
                <a:gd name="csY5" fmla="*/ 0 h 39306"/>
                <a:gd name="csX6" fmla="*/ 30004 w 63197"/>
                <a:gd name="csY6" fmla="*/ 461 h 393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3197" h="39306">
                  <a:moveTo>
                    <a:pt x="30120" y="576"/>
                  </a:moveTo>
                  <a:cubicBezTo>
                    <a:pt x="38187" y="10373"/>
                    <a:pt x="51557" y="20745"/>
                    <a:pt x="63197" y="27545"/>
                  </a:cubicBezTo>
                  <a:lnTo>
                    <a:pt x="63197" y="34115"/>
                  </a:lnTo>
                  <a:cubicBezTo>
                    <a:pt x="63197" y="34115"/>
                    <a:pt x="48329" y="32962"/>
                    <a:pt x="48329" y="32962"/>
                  </a:cubicBezTo>
                  <a:cubicBezTo>
                    <a:pt x="34499" y="47369"/>
                    <a:pt x="1422" y="36535"/>
                    <a:pt x="4418" y="7607"/>
                  </a:cubicBezTo>
                  <a:cubicBezTo>
                    <a:pt x="-1805" y="5302"/>
                    <a:pt x="-1344" y="2766"/>
                    <a:pt x="5110" y="0"/>
                  </a:cubicBezTo>
                  <a:lnTo>
                    <a:pt x="30004" y="461"/>
                  </a:lnTo>
                  <a:close/>
                </a:path>
              </a:pathLst>
            </a:custGeom>
            <a:solidFill>
              <a:srgbClr val="B28306"/>
            </a:solidFill>
            <a:ln w="11479" cap="flat">
              <a:noFill/>
              <a:prstDash val="solid"/>
              <a:miter/>
            </a:ln>
          </p:spPr>
          <p:txBody>
            <a:bodyPr/>
            <a:lstStyle/>
            <a:p>
              <a:endParaRPr lang="en-US"/>
            </a:p>
          </p:txBody>
        </p:sp>
        <p:sp>
          <p:nvSpPr>
            <p:cNvPr id="2113" name="Freeform: Shape 2112">
              <a:extLst>
                <a:ext uri="{FF2B5EF4-FFF2-40B4-BE49-F238E27FC236}">
                  <a16:creationId xmlns:a16="http://schemas.microsoft.com/office/drawing/2014/main" id="{62684882-78F2-FE0E-D703-D45CBE200109}"/>
                </a:ext>
              </a:extLst>
            </p:cNvPr>
            <p:cNvSpPr/>
            <p:nvPr/>
          </p:nvSpPr>
          <p:spPr>
            <a:xfrm>
              <a:off x="10056846" y="3943442"/>
              <a:ext cx="26508" cy="95544"/>
            </a:xfrm>
            <a:custGeom>
              <a:avLst/>
              <a:gdLst>
                <a:gd name="csX0" fmla="*/ 26508 w 26508"/>
                <a:gd name="csY0" fmla="*/ 576 h 95544"/>
                <a:gd name="csX1" fmla="*/ 9796 w 26508"/>
                <a:gd name="csY1" fmla="*/ 15674 h 95544"/>
                <a:gd name="csX2" fmla="*/ 9451 w 26508"/>
                <a:gd name="csY2" fmla="*/ 95544 h 95544"/>
                <a:gd name="csX3" fmla="*/ 8529 w 26508"/>
                <a:gd name="csY3" fmla="*/ 78372 h 95544"/>
                <a:gd name="csX4" fmla="*/ 0 w 26508"/>
                <a:gd name="csY4" fmla="*/ 0 h 95544"/>
                <a:gd name="csX5" fmla="*/ 26393 w 26508"/>
                <a:gd name="csY5" fmla="*/ 576 h 95544"/>
              </a:gdLst>
              <a:ahLst/>
              <a:cxnLst>
                <a:cxn ang="0">
                  <a:pos x="csX0" y="csY0"/>
                </a:cxn>
                <a:cxn ang="0">
                  <a:pos x="csX1" y="csY1"/>
                </a:cxn>
                <a:cxn ang="0">
                  <a:pos x="csX2" y="csY2"/>
                </a:cxn>
                <a:cxn ang="0">
                  <a:pos x="csX3" y="csY3"/>
                </a:cxn>
                <a:cxn ang="0">
                  <a:pos x="csX4" y="csY4"/>
                </a:cxn>
                <a:cxn ang="0">
                  <a:pos x="csX5" y="csY5"/>
                </a:cxn>
              </a:cxnLst>
              <a:rect l="l" t="t" r="r" b="b"/>
              <a:pathLst>
                <a:path w="26508" h="95544">
                  <a:moveTo>
                    <a:pt x="26508" y="576"/>
                  </a:moveTo>
                  <a:lnTo>
                    <a:pt x="9796" y="15674"/>
                  </a:lnTo>
                  <a:cubicBezTo>
                    <a:pt x="1037" y="23627"/>
                    <a:pt x="44257" y="42759"/>
                    <a:pt x="9451" y="95544"/>
                  </a:cubicBezTo>
                  <a:lnTo>
                    <a:pt x="8529" y="78372"/>
                  </a:lnTo>
                  <a:cubicBezTo>
                    <a:pt x="7491" y="58087"/>
                    <a:pt x="2881" y="20630"/>
                    <a:pt x="0" y="0"/>
                  </a:cubicBezTo>
                  <a:lnTo>
                    <a:pt x="26393" y="576"/>
                  </a:lnTo>
                  <a:close/>
                </a:path>
              </a:pathLst>
            </a:custGeom>
            <a:solidFill>
              <a:srgbClr val="E1C317"/>
            </a:solidFill>
            <a:ln w="11479" cap="flat">
              <a:noFill/>
              <a:prstDash val="solid"/>
              <a:miter/>
            </a:ln>
          </p:spPr>
          <p:txBody>
            <a:bodyPr/>
            <a:lstStyle/>
            <a:p>
              <a:endParaRPr lang="en-US"/>
            </a:p>
          </p:txBody>
        </p:sp>
        <p:sp>
          <p:nvSpPr>
            <p:cNvPr id="2114" name="Freeform: Shape 2113">
              <a:extLst>
                <a:ext uri="{FF2B5EF4-FFF2-40B4-BE49-F238E27FC236}">
                  <a16:creationId xmlns:a16="http://schemas.microsoft.com/office/drawing/2014/main" id="{6832C579-8FB6-92AE-01A7-0C4FB6750A09}"/>
                </a:ext>
              </a:extLst>
            </p:cNvPr>
            <p:cNvSpPr/>
            <p:nvPr/>
          </p:nvSpPr>
          <p:spPr>
            <a:xfrm>
              <a:off x="10190193" y="3892846"/>
              <a:ext cx="23281" cy="37918"/>
            </a:xfrm>
            <a:custGeom>
              <a:avLst/>
              <a:gdLst>
                <a:gd name="csX0" fmla="*/ 23281 w 23281"/>
                <a:gd name="csY0" fmla="*/ 8990 h 37918"/>
                <a:gd name="csX1" fmla="*/ 0 w 23281"/>
                <a:gd name="csY1" fmla="*/ 37918 h 37918"/>
                <a:gd name="csX2" fmla="*/ 22589 w 23281"/>
                <a:gd name="csY2" fmla="*/ 0 h 37918"/>
                <a:gd name="csX3" fmla="*/ 23281 w 23281"/>
                <a:gd name="csY3" fmla="*/ 8990 h 37918"/>
              </a:gdLst>
              <a:ahLst/>
              <a:cxnLst>
                <a:cxn ang="0">
                  <a:pos x="csX0" y="csY0"/>
                </a:cxn>
                <a:cxn ang="0">
                  <a:pos x="csX1" y="csY1"/>
                </a:cxn>
                <a:cxn ang="0">
                  <a:pos x="csX2" y="csY2"/>
                </a:cxn>
                <a:cxn ang="0">
                  <a:pos x="csX3" y="csY3"/>
                </a:cxn>
              </a:cxnLst>
              <a:rect l="l" t="t" r="r" b="b"/>
              <a:pathLst>
                <a:path w="23281" h="37918">
                  <a:moveTo>
                    <a:pt x="23281" y="8990"/>
                  </a:moveTo>
                  <a:lnTo>
                    <a:pt x="0" y="37918"/>
                  </a:lnTo>
                  <a:cubicBezTo>
                    <a:pt x="346" y="22589"/>
                    <a:pt x="9105" y="6685"/>
                    <a:pt x="22589" y="0"/>
                  </a:cubicBezTo>
                  <a:lnTo>
                    <a:pt x="23281" y="8990"/>
                  </a:lnTo>
                  <a:close/>
                </a:path>
              </a:pathLst>
            </a:custGeom>
            <a:solidFill>
              <a:srgbClr val="735105"/>
            </a:solidFill>
            <a:ln w="11479" cap="flat">
              <a:noFill/>
              <a:prstDash val="solid"/>
              <a:miter/>
            </a:ln>
          </p:spPr>
          <p:txBody>
            <a:bodyPr/>
            <a:lstStyle/>
            <a:p>
              <a:endParaRPr lang="en-US"/>
            </a:p>
          </p:txBody>
        </p:sp>
        <p:sp>
          <p:nvSpPr>
            <p:cNvPr id="2115" name="Freeform: Shape 2114">
              <a:extLst>
                <a:ext uri="{FF2B5EF4-FFF2-40B4-BE49-F238E27FC236}">
                  <a16:creationId xmlns:a16="http://schemas.microsoft.com/office/drawing/2014/main" id="{56ADDBFB-4C8C-7568-562B-C982434598E7}"/>
                </a:ext>
              </a:extLst>
            </p:cNvPr>
            <p:cNvSpPr/>
            <p:nvPr/>
          </p:nvSpPr>
          <p:spPr>
            <a:xfrm>
              <a:off x="10069742" y="3725899"/>
              <a:ext cx="103028" cy="138886"/>
            </a:xfrm>
            <a:custGeom>
              <a:avLst/>
              <a:gdLst>
                <a:gd name="csX0" fmla="*/ 99245 w 103028"/>
                <a:gd name="csY0" fmla="*/ 3173 h 138886"/>
                <a:gd name="csX1" fmla="*/ 90947 w 103028"/>
                <a:gd name="csY1" fmla="*/ 64142 h 138886"/>
                <a:gd name="csX2" fmla="*/ 73659 w 103028"/>
                <a:gd name="csY2" fmla="*/ 97565 h 138886"/>
                <a:gd name="csX3" fmla="*/ 61557 w 103028"/>
                <a:gd name="csY3" fmla="*/ 117043 h 138886"/>
                <a:gd name="csX4" fmla="*/ 31822 w 103028"/>
                <a:gd name="csY4" fmla="*/ 125341 h 138886"/>
                <a:gd name="csX5" fmla="*/ 12805 w 103028"/>
                <a:gd name="csY5" fmla="*/ 108168 h 138886"/>
                <a:gd name="csX6" fmla="*/ 21104 w 103028"/>
                <a:gd name="csY6" fmla="*/ 89267 h 138886"/>
                <a:gd name="csX7" fmla="*/ 46574 w 103028"/>
                <a:gd name="csY7" fmla="*/ 80738 h 138886"/>
                <a:gd name="csX8" fmla="*/ 65245 w 103028"/>
                <a:gd name="csY8" fmla="*/ 28759 h 138886"/>
                <a:gd name="csX9" fmla="*/ 72852 w 103028"/>
                <a:gd name="csY9" fmla="*/ 20576 h 138886"/>
                <a:gd name="csX10" fmla="*/ 99475 w 103028"/>
                <a:gd name="csY10" fmla="*/ 3173 h 138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3028" h="138886">
                  <a:moveTo>
                    <a:pt x="99245" y="3173"/>
                  </a:moveTo>
                  <a:cubicBezTo>
                    <a:pt x="106275" y="19539"/>
                    <a:pt x="103509" y="39823"/>
                    <a:pt x="90947" y="64142"/>
                  </a:cubicBezTo>
                  <a:cubicBezTo>
                    <a:pt x="103740" y="68637"/>
                    <a:pt x="86682" y="100216"/>
                    <a:pt x="73659" y="97565"/>
                  </a:cubicBezTo>
                  <a:cubicBezTo>
                    <a:pt x="76194" y="116812"/>
                    <a:pt x="72045" y="123381"/>
                    <a:pt x="61557" y="117043"/>
                  </a:cubicBezTo>
                  <a:cubicBezTo>
                    <a:pt x="52798" y="139286"/>
                    <a:pt x="47381" y="148622"/>
                    <a:pt x="31822" y="125341"/>
                  </a:cubicBezTo>
                  <a:lnTo>
                    <a:pt x="12805" y="108168"/>
                  </a:lnTo>
                  <a:cubicBezTo>
                    <a:pt x="-8747" y="98026"/>
                    <a:pt x="-1140" y="87077"/>
                    <a:pt x="21104" y="89267"/>
                  </a:cubicBezTo>
                  <a:cubicBezTo>
                    <a:pt x="14995" y="71403"/>
                    <a:pt x="36432" y="61721"/>
                    <a:pt x="46574" y="80738"/>
                  </a:cubicBezTo>
                  <a:cubicBezTo>
                    <a:pt x="56486" y="65064"/>
                    <a:pt x="62710" y="47661"/>
                    <a:pt x="65245" y="28759"/>
                  </a:cubicBezTo>
                  <a:cubicBezTo>
                    <a:pt x="51991" y="18156"/>
                    <a:pt x="56601" y="13315"/>
                    <a:pt x="72852" y="20576"/>
                  </a:cubicBezTo>
                  <a:cubicBezTo>
                    <a:pt x="81957" y="1444"/>
                    <a:pt x="90831" y="-4318"/>
                    <a:pt x="99475" y="3173"/>
                  </a:cubicBezTo>
                  <a:close/>
                </a:path>
              </a:pathLst>
            </a:custGeom>
            <a:solidFill>
              <a:srgbClr val="EBCE0C"/>
            </a:solidFill>
            <a:ln w="11479" cap="flat">
              <a:noFill/>
              <a:prstDash val="solid"/>
              <a:miter/>
            </a:ln>
          </p:spPr>
          <p:txBody>
            <a:bodyPr/>
            <a:lstStyle/>
            <a:p>
              <a:endParaRPr lang="en-US"/>
            </a:p>
          </p:txBody>
        </p:sp>
        <p:sp>
          <p:nvSpPr>
            <p:cNvPr id="2116" name="Freeform: Shape 2115">
              <a:extLst>
                <a:ext uri="{FF2B5EF4-FFF2-40B4-BE49-F238E27FC236}">
                  <a16:creationId xmlns:a16="http://schemas.microsoft.com/office/drawing/2014/main" id="{9570F7BE-E6CD-080F-B100-C8E2557786F5}"/>
                </a:ext>
              </a:extLst>
            </p:cNvPr>
            <p:cNvSpPr/>
            <p:nvPr/>
          </p:nvSpPr>
          <p:spPr>
            <a:xfrm>
              <a:off x="10090762" y="3842827"/>
              <a:ext cx="51280" cy="50636"/>
            </a:xfrm>
            <a:custGeom>
              <a:avLst/>
              <a:gdLst>
                <a:gd name="csX0" fmla="*/ 35581 w 51280"/>
                <a:gd name="csY0" fmla="*/ 33423 h 50636"/>
                <a:gd name="csX1" fmla="*/ 33392 w 51280"/>
                <a:gd name="csY1" fmla="*/ 50481 h 50636"/>
                <a:gd name="csX2" fmla="*/ 199 w 51280"/>
                <a:gd name="csY2" fmla="*/ 39762 h 50636"/>
                <a:gd name="csX3" fmla="*/ 10802 w 51280"/>
                <a:gd name="csY3" fmla="*/ 8298 h 50636"/>
                <a:gd name="csX4" fmla="*/ 40537 w 51280"/>
                <a:gd name="csY4" fmla="*/ 0 h 50636"/>
                <a:gd name="csX5" fmla="*/ 35581 w 51280"/>
                <a:gd name="csY5" fmla="*/ 33308 h 50636"/>
              </a:gdLst>
              <a:ahLst/>
              <a:cxnLst>
                <a:cxn ang="0">
                  <a:pos x="csX0" y="csY0"/>
                </a:cxn>
                <a:cxn ang="0">
                  <a:pos x="csX1" y="csY1"/>
                </a:cxn>
                <a:cxn ang="0">
                  <a:pos x="csX2" y="csY2"/>
                </a:cxn>
                <a:cxn ang="0">
                  <a:pos x="csX3" y="csY3"/>
                </a:cxn>
                <a:cxn ang="0">
                  <a:pos x="csX4" y="csY4"/>
                </a:cxn>
                <a:cxn ang="0">
                  <a:pos x="csX5" y="csY5"/>
                </a:cxn>
              </a:cxnLst>
              <a:rect l="l" t="t" r="r" b="b"/>
              <a:pathLst>
                <a:path w="51280" h="50636">
                  <a:moveTo>
                    <a:pt x="35581" y="33423"/>
                  </a:moveTo>
                  <a:cubicBezTo>
                    <a:pt x="54137" y="36650"/>
                    <a:pt x="52178" y="48867"/>
                    <a:pt x="33392" y="50481"/>
                  </a:cubicBezTo>
                  <a:cubicBezTo>
                    <a:pt x="26592" y="51403"/>
                    <a:pt x="-2682" y="48291"/>
                    <a:pt x="199" y="39762"/>
                  </a:cubicBezTo>
                  <a:lnTo>
                    <a:pt x="10802" y="8298"/>
                  </a:lnTo>
                  <a:lnTo>
                    <a:pt x="40537" y="0"/>
                  </a:lnTo>
                  <a:cubicBezTo>
                    <a:pt x="58978" y="4264"/>
                    <a:pt x="51256" y="26623"/>
                    <a:pt x="35581" y="33308"/>
                  </a:cubicBezTo>
                  <a:close/>
                </a:path>
              </a:pathLst>
            </a:custGeom>
            <a:solidFill>
              <a:srgbClr val="CF650A"/>
            </a:solidFill>
            <a:ln w="11479" cap="flat">
              <a:noFill/>
              <a:prstDash val="solid"/>
              <a:miter/>
            </a:ln>
          </p:spPr>
          <p:txBody>
            <a:bodyPr/>
            <a:lstStyle/>
            <a:p>
              <a:endParaRPr lang="en-US"/>
            </a:p>
          </p:txBody>
        </p:sp>
        <p:sp>
          <p:nvSpPr>
            <p:cNvPr id="2117" name="Freeform: Shape 2116">
              <a:extLst>
                <a:ext uri="{FF2B5EF4-FFF2-40B4-BE49-F238E27FC236}">
                  <a16:creationId xmlns:a16="http://schemas.microsoft.com/office/drawing/2014/main" id="{4BEB9B98-7CCA-E7D6-BAA6-5A86CF1F488D}"/>
                </a:ext>
              </a:extLst>
            </p:cNvPr>
            <p:cNvSpPr/>
            <p:nvPr/>
          </p:nvSpPr>
          <p:spPr>
            <a:xfrm>
              <a:off x="10122757" y="3854802"/>
              <a:ext cx="36778" cy="56359"/>
            </a:xfrm>
            <a:custGeom>
              <a:avLst/>
              <a:gdLst>
                <a:gd name="csX0" fmla="*/ 28596 w 36778"/>
                <a:gd name="csY0" fmla="*/ 30553 h 56359"/>
                <a:gd name="csX1" fmla="*/ 36779 w 36778"/>
                <a:gd name="csY1" fmla="*/ 38159 h 56359"/>
                <a:gd name="csX2" fmla="*/ 20413 w 36778"/>
                <a:gd name="csY2" fmla="*/ 55102 h 56359"/>
                <a:gd name="csX3" fmla="*/ 13 w 36778"/>
                <a:gd name="csY3" fmla="*/ 52566 h 56359"/>
                <a:gd name="csX4" fmla="*/ 1396 w 36778"/>
                <a:gd name="csY4" fmla="*/ 38390 h 56359"/>
                <a:gd name="csX5" fmla="*/ 3586 w 36778"/>
                <a:gd name="csY5" fmla="*/ 21333 h 56359"/>
                <a:gd name="csX6" fmla="*/ 28596 w 36778"/>
                <a:gd name="csY6" fmla="*/ 30553 h 563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778" h="56359">
                  <a:moveTo>
                    <a:pt x="28596" y="30553"/>
                  </a:moveTo>
                  <a:cubicBezTo>
                    <a:pt x="30209" y="32858"/>
                    <a:pt x="34474" y="36085"/>
                    <a:pt x="36779" y="38159"/>
                  </a:cubicBezTo>
                  <a:cubicBezTo>
                    <a:pt x="33667" y="43692"/>
                    <a:pt x="26406" y="50953"/>
                    <a:pt x="20413" y="55102"/>
                  </a:cubicBezTo>
                  <a:cubicBezTo>
                    <a:pt x="17762" y="56485"/>
                    <a:pt x="-563" y="57868"/>
                    <a:pt x="13" y="52566"/>
                  </a:cubicBezTo>
                  <a:lnTo>
                    <a:pt x="1396" y="38390"/>
                  </a:lnTo>
                  <a:lnTo>
                    <a:pt x="3586" y="21333"/>
                  </a:lnTo>
                  <a:cubicBezTo>
                    <a:pt x="16149" y="-15318"/>
                    <a:pt x="23640" y="241"/>
                    <a:pt x="28596" y="30553"/>
                  </a:cubicBezTo>
                  <a:close/>
                </a:path>
              </a:pathLst>
            </a:custGeom>
            <a:solidFill>
              <a:srgbClr val="773206"/>
            </a:solidFill>
            <a:ln w="11479" cap="flat">
              <a:noFill/>
              <a:prstDash val="solid"/>
              <a:miter/>
            </a:ln>
          </p:spPr>
          <p:txBody>
            <a:bodyPr/>
            <a:lstStyle/>
            <a:p>
              <a:endParaRPr lang="en-US"/>
            </a:p>
          </p:txBody>
        </p:sp>
        <p:sp>
          <p:nvSpPr>
            <p:cNvPr id="2118" name="Freeform: Shape 2117">
              <a:extLst>
                <a:ext uri="{FF2B5EF4-FFF2-40B4-BE49-F238E27FC236}">
                  <a16:creationId xmlns:a16="http://schemas.microsoft.com/office/drawing/2014/main" id="{613A231D-5D64-3172-CCB1-8FDF34ADC3BE}"/>
                </a:ext>
              </a:extLst>
            </p:cNvPr>
            <p:cNvSpPr/>
            <p:nvPr/>
          </p:nvSpPr>
          <p:spPr>
            <a:xfrm>
              <a:off x="10050161" y="3812890"/>
              <a:ext cx="23112" cy="52180"/>
            </a:xfrm>
            <a:custGeom>
              <a:avLst/>
              <a:gdLst>
                <a:gd name="csX0" fmla="*/ 23051 w 23112"/>
                <a:gd name="csY0" fmla="*/ 20947 h 52180"/>
                <a:gd name="csX1" fmla="*/ 9566 w 23112"/>
                <a:gd name="csY1" fmla="*/ 52180 h 52180"/>
                <a:gd name="csX2" fmla="*/ 0 w 23112"/>
                <a:gd name="csY2" fmla="*/ 12303 h 52180"/>
                <a:gd name="csX3" fmla="*/ 22935 w 23112"/>
                <a:gd name="csY3" fmla="*/ 21062 h 52180"/>
              </a:gdLst>
              <a:ahLst/>
              <a:cxnLst>
                <a:cxn ang="0">
                  <a:pos x="csX0" y="csY0"/>
                </a:cxn>
                <a:cxn ang="0">
                  <a:pos x="csX1" y="csY1"/>
                </a:cxn>
                <a:cxn ang="0">
                  <a:pos x="csX2" y="csY2"/>
                </a:cxn>
                <a:cxn ang="0">
                  <a:pos x="csX3" y="csY3"/>
                </a:cxn>
              </a:cxnLst>
              <a:rect l="l" t="t" r="r" b="b"/>
              <a:pathLst>
                <a:path w="23112" h="52180">
                  <a:moveTo>
                    <a:pt x="23051" y="20947"/>
                  </a:moveTo>
                  <a:cubicBezTo>
                    <a:pt x="22705" y="33048"/>
                    <a:pt x="18325" y="47685"/>
                    <a:pt x="9566" y="52180"/>
                  </a:cubicBezTo>
                  <a:cubicBezTo>
                    <a:pt x="5071" y="43306"/>
                    <a:pt x="2190" y="22791"/>
                    <a:pt x="0" y="12303"/>
                  </a:cubicBezTo>
                  <a:cubicBezTo>
                    <a:pt x="13485" y="-5907"/>
                    <a:pt x="24664" y="-4639"/>
                    <a:pt x="22935" y="21062"/>
                  </a:cubicBezTo>
                  <a:close/>
                </a:path>
              </a:pathLst>
            </a:custGeom>
            <a:solidFill>
              <a:srgbClr val="DCBA0C"/>
            </a:solidFill>
            <a:ln w="11479" cap="flat">
              <a:noFill/>
              <a:prstDash val="solid"/>
              <a:miter/>
            </a:ln>
          </p:spPr>
          <p:txBody>
            <a:bodyPr/>
            <a:lstStyle/>
            <a:p>
              <a:endParaRPr lang="en-US"/>
            </a:p>
          </p:txBody>
        </p:sp>
        <p:sp>
          <p:nvSpPr>
            <p:cNvPr id="2119" name="Freeform: Shape 2118">
              <a:extLst>
                <a:ext uri="{FF2B5EF4-FFF2-40B4-BE49-F238E27FC236}">
                  <a16:creationId xmlns:a16="http://schemas.microsoft.com/office/drawing/2014/main" id="{604C2A21-C869-74BB-C0F3-3D6E625534B5}"/>
                </a:ext>
              </a:extLst>
            </p:cNvPr>
            <p:cNvSpPr/>
            <p:nvPr/>
          </p:nvSpPr>
          <p:spPr>
            <a:xfrm>
              <a:off x="10048202" y="3775837"/>
              <a:ext cx="50128" cy="58230"/>
            </a:xfrm>
            <a:custGeom>
              <a:avLst/>
              <a:gdLst>
                <a:gd name="csX0" fmla="*/ 42528 w 50128"/>
                <a:gd name="csY0" fmla="*/ 39329 h 58230"/>
                <a:gd name="csX1" fmla="*/ 34230 w 50128"/>
                <a:gd name="csY1" fmla="*/ 58230 h 58230"/>
                <a:gd name="csX2" fmla="*/ 24895 w 50128"/>
                <a:gd name="csY2" fmla="*/ 58230 h 58230"/>
                <a:gd name="csX3" fmla="*/ 1959 w 50128"/>
                <a:gd name="csY3" fmla="*/ 49471 h 58230"/>
                <a:gd name="csX4" fmla="*/ 0 w 50128"/>
                <a:gd name="csY4" fmla="*/ 39444 h 58230"/>
                <a:gd name="csX5" fmla="*/ 16366 w 50128"/>
                <a:gd name="csY5" fmla="*/ 12129 h 58230"/>
                <a:gd name="csX6" fmla="*/ 27661 w 50128"/>
                <a:gd name="csY6" fmla="*/ 13397 h 58230"/>
                <a:gd name="csX7" fmla="*/ 42413 w 50128"/>
                <a:gd name="csY7" fmla="*/ 39444 h 582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128" h="58230">
                  <a:moveTo>
                    <a:pt x="42528" y="39329"/>
                  </a:moveTo>
                  <a:lnTo>
                    <a:pt x="34230" y="58230"/>
                  </a:lnTo>
                  <a:lnTo>
                    <a:pt x="24895" y="58230"/>
                  </a:lnTo>
                  <a:cubicBezTo>
                    <a:pt x="24895" y="58230"/>
                    <a:pt x="1959" y="49471"/>
                    <a:pt x="1959" y="49471"/>
                  </a:cubicBezTo>
                  <a:lnTo>
                    <a:pt x="0" y="39444"/>
                  </a:lnTo>
                  <a:cubicBezTo>
                    <a:pt x="5302" y="31492"/>
                    <a:pt x="10834" y="22387"/>
                    <a:pt x="16366" y="12129"/>
                  </a:cubicBezTo>
                  <a:cubicBezTo>
                    <a:pt x="17518" y="-4698"/>
                    <a:pt x="24779" y="-3776"/>
                    <a:pt x="27661" y="13397"/>
                  </a:cubicBezTo>
                  <a:cubicBezTo>
                    <a:pt x="52901" y="12014"/>
                    <a:pt x="55436" y="18814"/>
                    <a:pt x="42413" y="39444"/>
                  </a:cubicBezTo>
                  <a:close/>
                </a:path>
              </a:pathLst>
            </a:custGeom>
            <a:solidFill>
              <a:srgbClr val="847E0F"/>
            </a:solidFill>
            <a:ln w="11479" cap="flat">
              <a:noFill/>
              <a:prstDash val="solid"/>
              <a:miter/>
            </a:ln>
          </p:spPr>
          <p:txBody>
            <a:bodyPr/>
            <a:lstStyle/>
            <a:p>
              <a:endParaRPr lang="en-US"/>
            </a:p>
          </p:txBody>
        </p:sp>
        <p:sp>
          <p:nvSpPr>
            <p:cNvPr id="2120" name="Freeform: Shape 2119">
              <a:extLst>
                <a:ext uri="{FF2B5EF4-FFF2-40B4-BE49-F238E27FC236}">
                  <a16:creationId xmlns:a16="http://schemas.microsoft.com/office/drawing/2014/main" id="{9C6D2CE5-6E28-051B-1005-2ACE7B2D3C6C}"/>
                </a:ext>
              </a:extLst>
            </p:cNvPr>
            <p:cNvSpPr/>
            <p:nvPr/>
          </p:nvSpPr>
          <p:spPr>
            <a:xfrm>
              <a:off x="10376095" y="3778014"/>
              <a:ext cx="146716" cy="112830"/>
            </a:xfrm>
            <a:custGeom>
              <a:avLst/>
              <a:gdLst>
                <a:gd name="csX0" fmla="*/ 138073 w 146716"/>
                <a:gd name="csY0" fmla="*/ 11335 h 112830"/>
                <a:gd name="csX1" fmla="*/ 146716 w 146716"/>
                <a:gd name="csY1" fmla="*/ 11335 h 112830"/>
                <a:gd name="csX2" fmla="*/ 146716 w 146716"/>
                <a:gd name="csY2" fmla="*/ 19979 h 112830"/>
                <a:gd name="csX3" fmla="*/ 0 w 146716"/>
                <a:gd name="csY3" fmla="*/ 97429 h 112830"/>
                <a:gd name="csX4" fmla="*/ 20054 w 146716"/>
                <a:gd name="csY4" fmla="*/ 80256 h 112830"/>
                <a:gd name="csX5" fmla="*/ 42989 w 146716"/>
                <a:gd name="csY5" fmla="*/ 47179 h 112830"/>
                <a:gd name="csX6" fmla="*/ 52670 w 146716"/>
                <a:gd name="csY6" fmla="*/ 38074 h 112830"/>
                <a:gd name="csX7" fmla="*/ 138188 w 146716"/>
                <a:gd name="csY7" fmla="*/ 11335 h 1128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6716" h="112830">
                  <a:moveTo>
                    <a:pt x="138073" y="11335"/>
                  </a:moveTo>
                  <a:lnTo>
                    <a:pt x="146716" y="11335"/>
                  </a:lnTo>
                  <a:lnTo>
                    <a:pt x="146716" y="19979"/>
                  </a:lnTo>
                  <a:cubicBezTo>
                    <a:pt x="20400" y="19634"/>
                    <a:pt x="61775" y="158167"/>
                    <a:pt x="0" y="97429"/>
                  </a:cubicBezTo>
                  <a:cubicBezTo>
                    <a:pt x="692" y="82101"/>
                    <a:pt x="6685" y="78874"/>
                    <a:pt x="20054" y="80256"/>
                  </a:cubicBezTo>
                  <a:cubicBezTo>
                    <a:pt x="21668" y="60203"/>
                    <a:pt x="29274" y="49254"/>
                    <a:pt x="42989" y="47179"/>
                  </a:cubicBezTo>
                  <a:cubicBezTo>
                    <a:pt x="32732" y="33925"/>
                    <a:pt x="37803" y="29545"/>
                    <a:pt x="52670" y="38074"/>
                  </a:cubicBezTo>
                  <a:cubicBezTo>
                    <a:pt x="59931" y="847"/>
                    <a:pt x="107070" y="-11139"/>
                    <a:pt x="138188" y="11335"/>
                  </a:cubicBezTo>
                  <a:close/>
                </a:path>
              </a:pathLst>
            </a:custGeom>
            <a:solidFill>
              <a:srgbClr val="C0C024"/>
            </a:solidFill>
            <a:ln w="11479" cap="flat">
              <a:noFill/>
              <a:prstDash val="solid"/>
              <a:miter/>
            </a:ln>
          </p:spPr>
          <p:txBody>
            <a:bodyPr/>
            <a:lstStyle/>
            <a:p>
              <a:endParaRPr lang="en-US"/>
            </a:p>
          </p:txBody>
        </p:sp>
        <p:sp>
          <p:nvSpPr>
            <p:cNvPr id="2121" name="Freeform: Shape 2120">
              <a:extLst>
                <a:ext uri="{FF2B5EF4-FFF2-40B4-BE49-F238E27FC236}">
                  <a16:creationId xmlns:a16="http://schemas.microsoft.com/office/drawing/2014/main" id="{BF721DF7-789A-AA57-D70C-2F06EF0ACAF8}"/>
                </a:ext>
              </a:extLst>
            </p:cNvPr>
            <p:cNvSpPr/>
            <p:nvPr/>
          </p:nvSpPr>
          <p:spPr>
            <a:xfrm>
              <a:off x="10146239" y="3685964"/>
              <a:ext cx="161281" cy="172076"/>
            </a:xfrm>
            <a:custGeom>
              <a:avLst/>
              <a:gdLst>
                <a:gd name="csX0" fmla="*/ 123363 w 161281"/>
                <a:gd name="csY0" fmla="*/ 6458 h 172076"/>
                <a:gd name="csX1" fmla="*/ 135350 w 161281"/>
                <a:gd name="csY1" fmla="*/ 106036 h 172076"/>
                <a:gd name="csX2" fmla="*/ 134658 w 161281"/>
                <a:gd name="csY2" fmla="*/ 128856 h 172076"/>
                <a:gd name="csX3" fmla="*/ 161282 w 161281"/>
                <a:gd name="csY3" fmla="*/ 147181 h 172076"/>
                <a:gd name="csX4" fmla="*/ 126591 w 161281"/>
                <a:gd name="csY4" fmla="*/ 162625 h 172076"/>
                <a:gd name="csX5" fmla="*/ 5575 w 161281"/>
                <a:gd name="csY5" fmla="*/ 172076 h 172076"/>
                <a:gd name="csX6" fmla="*/ 5575 w 161281"/>
                <a:gd name="csY6" fmla="*/ 163432 h 172076"/>
                <a:gd name="csX7" fmla="*/ 14796 w 161281"/>
                <a:gd name="csY7" fmla="*/ 145222 h 172076"/>
                <a:gd name="csX8" fmla="*/ 28511 w 161281"/>
                <a:gd name="csY8" fmla="*/ 147066 h 172076"/>
                <a:gd name="csX9" fmla="*/ 79913 w 161281"/>
                <a:gd name="csY9" fmla="*/ 115372 h 172076"/>
                <a:gd name="csX10" fmla="*/ 93398 w 161281"/>
                <a:gd name="csY10" fmla="*/ 1041 h 172076"/>
                <a:gd name="csX11" fmla="*/ 123363 w 161281"/>
                <a:gd name="csY11" fmla="*/ 6228 h 172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61281" h="172076">
                  <a:moveTo>
                    <a:pt x="123363" y="6458"/>
                  </a:moveTo>
                  <a:cubicBezTo>
                    <a:pt x="134082" y="35732"/>
                    <a:pt x="138001" y="68925"/>
                    <a:pt x="135350" y="106036"/>
                  </a:cubicBezTo>
                  <a:cubicBezTo>
                    <a:pt x="146760" y="116524"/>
                    <a:pt x="146529" y="124131"/>
                    <a:pt x="134658" y="128856"/>
                  </a:cubicBezTo>
                  <a:cubicBezTo>
                    <a:pt x="147682" y="130700"/>
                    <a:pt x="156556" y="136809"/>
                    <a:pt x="161282" y="147181"/>
                  </a:cubicBezTo>
                  <a:lnTo>
                    <a:pt x="126591" y="162625"/>
                  </a:lnTo>
                  <a:cubicBezTo>
                    <a:pt x="84754" y="163663"/>
                    <a:pt x="44300" y="166774"/>
                    <a:pt x="5575" y="172076"/>
                  </a:cubicBezTo>
                  <a:cubicBezTo>
                    <a:pt x="-1916" y="169656"/>
                    <a:pt x="-1801" y="166774"/>
                    <a:pt x="5575" y="163432"/>
                  </a:cubicBezTo>
                  <a:cubicBezTo>
                    <a:pt x="3155" y="148565"/>
                    <a:pt x="6267" y="142456"/>
                    <a:pt x="14796" y="145222"/>
                  </a:cubicBezTo>
                  <a:lnTo>
                    <a:pt x="28511" y="147066"/>
                  </a:lnTo>
                  <a:cubicBezTo>
                    <a:pt x="46951" y="137846"/>
                    <a:pt x="64008" y="127243"/>
                    <a:pt x="79913" y="115372"/>
                  </a:cubicBezTo>
                  <a:cubicBezTo>
                    <a:pt x="83832" y="75955"/>
                    <a:pt x="88327" y="37922"/>
                    <a:pt x="93398" y="1041"/>
                  </a:cubicBezTo>
                  <a:cubicBezTo>
                    <a:pt x="100774" y="-2071"/>
                    <a:pt x="116679" y="2424"/>
                    <a:pt x="123363" y="6228"/>
                  </a:cubicBezTo>
                  <a:close/>
                </a:path>
              </a:pathLst>
            </a:custGeom>
            <a:solidFill>
              <a:srgbClr val="AAB623"/>
            </a:solidFill>
            <a:ln w="11479" cap="flat">
              <a:noFill/>
              <a:prstDash val="solid"/>
              <a:miter/>
            </a:ln>
          </p:spPr>
          <p:txBody>
            <a:bodyPr/>
            <a:lstStyle/>
            <a:p>
              <a:endParaRPr lang="en-US"/>
            </a:p>
          </p:txBody>
        </p:sp>
        <p:sp>
          <p:nvSpPr>
            <p:cNvPr id="2122" name="Freeform: Shape 2121">
              <a:extLst>
                <a:ext uri="{FF2B5EF4-FFF2-40B4-BE49-F238E27FC236}">
                  <a16:creationId xmlns:a16="http://schemas.microsoft.com/office/drawing/2014/main" id="{0CE92D54-4C3B-4556-D542-115CBBBB79E0}"/>
                </a:ext>
              </a:extLst>
            </p:cNvPr>
            <p:cNvSpPr/>
            <p:nvPr/>
          </p:nvSpPr>
          <p:spPr>
            <a:xfrm>
              <a:off x="10146239" y="3839896"/>
              <a:ext cx="126590" cy="28534"/>
            </a:xfrm>
            <a:custGeom>
              <a:avLst/>
              <a:gdLst>
                <a:gd name="csX0" fmla="*/ 126591 w 126590"/>
                <a:gd name="csY0" fmla="*/ 8924 h 28534"/>
                <a:gd name="csX1" fmla="*/ 40036 w 126590"/>
                <a:gd name="csY1" fmla="*/ 27019 h 28534"/>
                <a:gd name="csX2" fmla="*/ 5575 w 126590"/>
                <a:gd name="csY2" fmla="*/ 27019 h 28534"/>
                <a:gd name="csX3" fmla="*/ 5575 w 126590"/>
                <a:gd name="csY3" fmla="*/ 18375 h 28534"/>
                <a:gd name="csX4" fmla="*/ 126591 w 126590"/>
                <a:gd name="csY4" fmla="*/ 8924 h 28534"/>
              </a:gdLst>
              <a:ahLst/>
              <a:cxnLst>
                <a:cxn ang="0">
                  <a:pos x="csX0" y="csY0"/>
                </a:cxn>
                <a:cxn ang="0">
                  <a:pos x="csX1" y="csY1"/>
                </a:cxn>
                <a:cxn ang="0">
                  <a:pos x="csX2" y="csY2"/>
                </a:cxn>
                <a:cxn ang="0">
                  <a:pos x="csX3" y="csY3"/>
                </a:cxn>
                <a:cxn ang="0">
                  <a:pos x="csX4" y="csY4"/>
                </a:cxn>
              </a:cxnLst>
              <a:rect l="l" t="t" r="r" b="b"/>
              <a:pathLst>
                <a:path w="126590" h="28534">
                  <a:moveTo>
                    <a:pt x="126591" y="8924"/>
                  </a:moveTo>
                  <a:cubicBezTo>
                    <a:pt x="72076" y="33127"/>
                    <a:pt x="50985" y="4314"/>
                    <a:pt x="40036" y="27019"/>
                  </a:cubicBezTo>
                  <a:cubicBezTo>
                    <a:pt x="28511" y="28863"/>
                    <a:pt x="15718" y="29208"/>
                    <a:pt x="5575" y="27019"/>
                  </a:cubicBezTo>
                  <a:cubicBezTo>
                    <a:pt x="-1916" y="24598"/>
                    <a:pt x="-1801" y="21717"/>
                    <a:pt x="5575" y="18375"/>
                  </a:cubicBezTo>
                  <a:cubicBezTo>
                    <a:pt x="45453" y="6619"/>
                    <a:pt x="90056" y="-10784"/>
                    <a:pt x="126591" y="8924"/>
                  </a:cubicBezTo>
                  <a:close/>
                </a:path>
              </a:pathLst>
            </a:custGeom>
            <a:solidFill>
              <a:srgbClr val="F0CA0A"/>
            </a:solidFill>
            <a:ln w="11479" cap="flat">
              <a:noFill/>
              <a:prstDash val="solid"/>
              <a:miter/>
            </a:ln>
          </p:spPr>
          <p:txBody>
            <a:bodyPr/>
            <a:lstStyle/>
            <a:p>
              <a:endParaRPr lang="en-US"/>
            </a:p>
          </p:txBody>
        </p:sp>
        <p:sp>
          <p:nvSpPr>
            <p:cNvPr id="2123" name="Freeform: Shape 2122">
              <a:extLst>
                <a:ext uri="{FF2B5EF4-FFF2-40B4-BE49-F238E27FC236}">
                  <a16:creationId xmlns:a16="http://schemas.microsoft.com/office/drawing/2014/main" id="{A749395E-5F44-99ED-CA14-B6E65CD29F73}"/>
                </a:ext>
              </a:extLst>
            </p:cNvPr>
            <p:cNvSpPr/>
            <p:nvPr/>
          </p:nvSpPr>
          <p:spPr>
            <a:xfrm>
              <a:off x="10301143" y="3815619"/>
              <a:ext cx="81401" cy="50143"/>
            </a:xfrm>
            <a:custGeom>
              <a:avLst/>
              <a:gdLst>
                <a:gd name="csX0" fmla="*/ 75183 w 81401"/>
                <a:gd name="csY0" fmla="*/ 50143 h 50143"/>
                <a:gd name="csX1" fmla="*/ 21937 w 81401"/>
                <a:gd name="csY1" fmla="*/ 18334 h 50143"/>
                <a:gd name="csX2" fmla="*/ 6378 w 81401"/>
                <a:gd name="csY2" fmla="*/ 17757 h 50143"/>
                <a:gd name="csX3" fmla="*/ 14560 w 81401"/>
                <a:gd name="csY3" fmla="*/ 8191 h 50143"/>
                <a:gd name="csX4" fmla="*/ 75183 w 81401"/>
                <a:gd name="csY4" fmla="*/ 50143 h 50143"/>
              </a:gdLst>
              <a:ahLst/>
              <a:cxnLst>
                <a:cxn ang="0">
                  <a:pos x="csX0" y="csY0"/>
                </a:cxn>
                <a:cxn ang="0">
                  <a:pos x="csX1" y="csY1"/>
                </a:cxn>
                <a:cxn ang="0">
                  <a:pos x="csX2" y="csY2"/>
                </a:cxn>
                <a:cxn ang="0">
                  <a:pos x="csX3" y="csY3"/>
                </a:cxn>
                <a:cxn ang="0">
                  <a:pos x="csX4" y="csY4"/>
                </a:cxn>
              </a:cxnLst>
              <a:rect l="l" t="t" r="r" b="b"/>
              <a:pathLst>
                <a:path w="81401" h="50143">
                  <a:moveTo>
                    <a:pt x="75183" y="50143"/>
                  </a:moveTo>
                  <a:cubicBezTo>
                    <a:pt x="41530" y="47723"/>
                    <a:pt x="58011" y="33893"/>
                    <a:pt x="21937" y="18334"/>
                  </a:cubicBezTo>
                  <a:cubicBezTo>
                    <a:pt x="18364" y="16835"/>
                    <a:pt x="10411" y="17642"/>
                    <a:pt x="6378" y="17757"/>
                  </a:cubicBezTo>
                  <a:cubicBezTo>
                    <a:pt x="-5032" y="5540"/>
                    <a:pt x="-422" y="585"/>
                    <a:pt x="14560" y="8191"/>
                  </a:cubicBezTo>
                  <a:cubicBezTo>
                    <a:pt x="43604" y="-15666"/>
                    <a:pt x="100193" y="16951"/>
                    <a:pt x="75183" y="50143"/>
                  </a:cubicBezTo>
                  <a:close/>
                </a:path>
              </a:pathLst>
            </a:custGeom>
            <a:solidFill>
              <a:srgbClr val="92BD34"/>
            </a:solidFill>
            <a:ln w="11479" cap="flat">
              <a:noFill/>
              <a:prstDash val="solid"/>
              <a:miter/>
            </a:ln>
          </p:spPr>
          <p:txBody>
            <a:bodyPr/>
            <a:lstStyle/>
            <a:p>
              <a:endParaRPr lang="en-US"/>
            </a:p>
          </p:txBody>
        </p:sp>
        <p:sp>
          <p:nvSpPr>
            <p:cNvPr id="2124" name="Freeform: Shape 2123">
              <a:extLst>
                <a:ext uri="{FF2B5EF4-FFF2-40B4-BE49-F238E27FC236}">
                  <a16:creationId xmlns:a16="http://schemas.microsoft.com/office/drawing/2014/main" id="{18D0DA25-F9F4-CB98-47D2-55D0F789FC6F}"/>
                </a:ext>
              </a:extLst>
            </p:cNvPr>
            <p:cNvSpPr/>
            <p:nvPr/>
          </p:nvSpPr>
          <p:spPr>
            <a:xfrm>
              <a:off x="10126228" y="3821236"/>
              <a:ext cx="28619" cy="64118"/>
            </a:xfrm>
            <a:custGeom>
              <a:avLst/>
              <a:gdLst>
                <a:gd name="csX0" fmla="*/ 25586 w 28619"/>
                <a:gd name="csY0" fmla="*/ 28390 h 64118"/>
                <a:gd name="csX1" fmla="*/ 25586 w 28619"/>
                <a:gd name="csY1" fmla="*/ 45563 h 64118"/>
                <a:gd name="csX2" fmla="*/ 25125 w 28619"/>
                <a:gd name="csY2" fmla="*/ 64119 h 64118"/>
                <a:gd name="csX3" fmla="*/ 15098 w 28619"/>
                <a:gd name="csY3" fmla="*/ 50058 h 64118"/>
                <a:gd name="csX4" fmla="*/ 0 w 28619"/>
                <a:gd name="csY4" fmla="*/ 54898 h 64118"/>
                <a:gd name="csX5" fmla="*/ 4956 w 28619"/>
                <a:gd name="csY5" fmla="*/ 21590 h 64118"/>
                <a:gd name="csX6" fmla="*/ 17057 w 28619"/>
                <a:gd name="csY6" fmla="*/ 2113 h 64118"/>
                <a:gd name="csX7" fmla="*/ 25471 w 28619"/>
                <a:gd name="csY7" fmla="*/ 28275 h 641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619" h="64118">
                  <a:moveTo>
                    <a:pt x="25586" y="28390"/>
                  </a:moveTo>
                  <a:lnTo>
                    <a:pt x="25586" y="45563"/>
                  </a:lnTo>
                  <a:lnTo>
                    <a:pt x="25125" y="64119"/>
                  </a:lnTo>
                  <a:lnTo>
                    <a:pt x="15098" y="50058"/>
                  </a:lnTo>
                  <a:cubicBezTo>
                    <a:pt x="12332" y="46254"/>
                    <a:pt x="6915" y="51095"/>
                    <a:pt x="0" y="54898"/>
                  </a:cubicBezTo>
                  <a:lnTo>
                    <a:pt x="4956" y="21590"/>
                  </a:lnTo>
                  <a:lnTo>
                    <a:pt x="17057" y="2113"/>
                  </a:lnTo>
                  <a:cubicBezTo>
                    <a:pt x="28813" y="-4457"/>
                    <a:pt x="31579" y="4303"/>
                    <a:pt x="25471" y="28275"/>
                  </a:cubicBezTo>
                  <a:close/>
                </a:path>
              </a:pathLst>
            </a:custGeom>
            <a:solidFill>
              <a:srgbClr val="877008"/>
            </a:solidFill>
            <a:ln w="11479" cap="flat">
              <a:noFill/>
              <a:prstDash val="solid"/>
              <a:miter/>
            </a:ln>
          </p:spPr>
          <p:txBody>
            <a:bodyPr/>
            <a:lstStyle/>
            <a:p>
              <a:endParaRPr lang="en-US"/>
            </a:p>
          </p:txBody>
        </p:sp>
        <p:sp>
          <p:nvSpPr>
            <p:cNvPr id="2125" name="Freeform: Shape 2124">
              <a:extLst>
                <a:ext uri="{FF2B5EF4-FFF2-40B4-BE49-F238E27FC236}">
                  <a16:creationId xmlns:a16="http://schemas.microsoft.com/office/drawing/2014/main" id="{180016EC-58C9-2E93-64CB-3EE5A9C4D112}"/>
                </a:ext>
              </a:extLst>
            </p:cNvPr>
            <p:cNvSpPr/>
            <p:nvPr/>
          </p:nvSpPr>
          <p:spPr>
            <a:xfrm>
              <a:off x="10013050" y="3693921"/>
              <a:ext cx="46880" cy="49907"/>
            </a:xfrm>
            <a:custGeom>
              <a:avLst/>
              <a:gdLst>
                <a:gd name="csX0" fmla="*/ 25471 w 46880"/>
                <a:gd name="csY0" fmla="*/ 0 h 49907"/>
                <a:gd name="csX1" fmla="*/ 44718 w 46880"/>
                <a:gd name="csY1" fmla="*/ 36996 h 49907"/>
                <a:gd name="csX2" fmla="*/ 38033 w 46880"/>
                <a:gd name="csY2" fmla="*/ 37918 h 49907"/>
                <a:gd name="csX3" fmla="*/ 7837 w 46880"/>
                <a:gd name="csY3" fmla="*/ 35383 h 49907"/>
                <a:gd name="csX4" fmla="*/ 1268 w 46880"/>
                <a:gd name="csY4" fmla="*/ 34806 h 49907"/>
                <a:gd name="csX5" fmla="*/ 0 w 46880"/>
                <a:gd name="csY5" fmla="*/ 19593 h 49907"/>
                <a:gd name="csX6" fmla="*/ 7491 w 46880"/>
                <a:gd name="csY6" fmla="*/ 3227 h 49907"/>
                <a:gd name="csX7" fmla="*/ 25471 w 46880"/>
                <a:gd name="csY7" fmla="*/ 115 h 499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6880" h="49907">
                  <a:moveTo>
                    <a:pt x="25471" y="0"/>
                  </a:moveTo>
                  <a:cubicBezTo>
                    <a:pt x="44948" y="4495"/>
                    <a:pt x="50481" y="19132"/>
                    <a:pt x="44718" y="36996"/>
                  </a:cubicBezTo>
                  <a:cubicBezTo>
                    <a:pt x="45525" y="44833"/>
                    <a:pt x="43220" y="44718"/>
                    <a:pt x="38033" y="37918"/>
                  </a:cubicBezTo>
                  <a:cubicBezTo>
                    <a:pt x="17518" y="54745"/>
                    <a:pt x="7491" y="53823"/>
                    <a:pt x="7837" y="35383"/>
                  </a:cubicBezTo>
                  <a:cubicBezTo>
                    <a:pt x="6339" y="40799"/>
                    <a:pt x="4034" y="40338"/>
                    <a:pt x="1268" y="34806"/>
                  </a:cubicBezTo>
                  <a:lnTo>
                    <a:pt x="0" y="19593"/>
                  </a:lnTo>
                  <a:cubicBezTo>
                    <a:pt x="691" y="16135"/>
                    <a:pt x="2881" y="4034"/>
                    <a:pt x="7491" y="3227"/>
                  </a:cubicBezTo>
                  <a:lnTo>
                    <a:pt x="25471" y="115"/>
                  </a:lnTo>
                  <a:close/>
                </a:path>
              </a:pathLst>
            </a:custGeom>
            <a:solidFill>
              <a:srgbClr val="A54109"/>
            </a:solidFill>
            <a:ln w="11479" cap="flat">
              <a:noFill/>
              <a:prstDash val="solid"/>
              <a:miter/>
            </a:ln>
          </p:spPr>
          <p:txBody>
            <a:bodyPr/>
            <a:lstStyle/>
            <a:p>
              <a:endParaRPr lang="en-US"/>
            </a:p>
          </p:txBody>
        </p:sp>
        <p:sp>
          <p:nvSpPr>
            <p:cNvPr id="2126" name="Freeform: Shape 2125">
              <a:extLst>
                <a:ext uri="{FF2B5EF4-FFF2-40B4-BE49-F238E27FC236}">
                  <a16:creationId xmlns:a16="http://schemas.microsoft.com/office/drawing/2014/main" id="{33DC8A8D-8895-F88E-85E0-B211EC857C75}"/>
                </a:ext>
              </a:extLst>
            </p:cNvPr>
            <p:cNvSpPr/>
            <p:nvPr/>
          </p:nvSpPr>
          <p:spPr>
            <a:xfrm>
              <a:off x="10006511" y="3729188"/>
              <a:ext cx="49977" cy="64763"/>
            </a:xfrm>
            <a:custGeom>
              <a:avLst/>
              <a:gdLst>
                <a:gd name="csX0" fmla="*/ 44573 w 49977"/>
                <a:gd name="csY0" fmla="*/ 2536 h 64763"/>
                <a:gd name="csX1" fmla="*/ 44227 w 49977"/>
                <a:gd name="csY1" fmla="*/ 11410 h 64763"/>
                <a:gd name="csX2" fmla="*/ 42268 w 49977"/>
                <a:gd name="csY2" fmla="*/ 52209 h 64763"/>
                <a:gd name="csX3" fmla="*/ 23251 w 49977"/>
                <a:gd name="csY3" fmla="*/ 52670 h 64763"/>
                <a:gd name="csX4" fmla="*/ 1238 w 49977"/>
                <a:gd name="csY4" fmla="*/ 26278 h 64763"/>
                <a:gd name="csX5" fmla="*/ 14492 w 49977"/>
                <a:gd name="csY5" fmla="*/ 0 h 64763"/>
                <a:gd name="csX6" fmla="*/ 44688 w 49977"/>
                <a:gd name="csY6" fmla="*/ 2536 h 647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9977" h="64763">
                  <a:moveTo>
                    <a:pt x="44573" y="2536"/>
                  </a:moveTo>
                  <a:cubicBezTo>
                    <a:pt x="51949" y="5417"/>
                    <a:pt x="51718" y="8298"/>
                    <a:pt x="44227" y="11410"/>
                  </a:cubicBezTo>
                  <a:cubicBezTo>
                    <a:pt x="45956" y="27315"/>
                    <a:pt x="45379" y="40915"/>
                    <a:pt x="42268" y="52209"/>
                  </a:cubicBezTo>
                  <a:cubicBezTo>
                    <a:pt x="40539" y="69843"/>
                    <a:pt x="30742" y="67884"/>
                    <a:pt x="23251" y="52670"/>
                  </a:cubicBezTo>
                  <a:lnTo>
                    <a:pt x="1238" y="26278"/>
                  </a:lnTo>
                  <a:cubicBezTo>
                    <a:pt x="-2681" y="14176"/>
                    <a:pt x="2966" y="5186"/>
                    <a:pt x="14492" y="0"/>
                  </a:cubicBezTo>
                  <a:lnTo>
                    <a:pt x="44688" y="2536"/>
                  </a:lnTo>
                  <a:close/>
                </a:path>
              </a:pathLst>
            </a:custGeom>
            <a:solidFill>
              <a:srgbClr val="8A3006"/>
            </a:solidFill>
            <a:ln w="11479" cap="flat">
              <a:noFill/>
              <a:prstDash val="solid"/>
              <a:miter/>
            </a:ln>
          </p:spPr>
          <p:txBody>
            <a:bodyPr/>
            <a:lstStyle/>
            <a:p>
              <a:endParaRPr lang="en-US"/>
            </a:p>
          </p:txBody>
        </p:sp>
        <p:sp>
          <p:nvSpPr>
            <p:cNvPr id="2127" name="Freeform: Shape 2126">
              <a:extLst>
                <a:ext uri="{FF2B5EF4-FFF2-40B4-BE49-F238E27FC236}">
                  <a16:creationId xmlns:a16="http://schemas.microsoft.com/office/drawing/2014/main" id="{A447CD20-13A5-33D1-E494-7BD65324AD9E}"/>
                </a:ext>
              </a:extLst>
            </p:cNvPr>
            <p:cNvSpPr/>
            <p:nvPr/>
          </p:nvSpPr>
          <p:spPr>
            <a:xfrm>
              <a:off x="9995647" y="3773781"/>
              <a:ext cx="35054" cy="42768"/>
            </a:xfrm>
            <a:custGeom>
              <a:avLst/>
              <a:gdLst>
                <a:gd name="csX0" fmla="*/ 25817 w 35054"/>
                <a:gd name="csY0" fmla="*/ 14301 h 42768"/>
                <a:gd name="csX1" fmla="*/ 26623 w 35054"/>
                <a:gd name="csY1" fmla="*/ 42192 h 42768"/>
                <a:gd name="csX2" fmla="*/ 17173 w 35054"/>
                <a:gd name="csY2" fmla="*/ 42769 h 42768"/>
                <a:gd name="csX3" fmla="*/ 0 w 35054"/>
                <a:gd name="csY3" fmla="*/ 5427 h 42768"/>
                <a:gd name="csX4" fmla="*/ 11525 w 35054"/>
                <a:gd name="csY4" fmla="*/ 586 h 42768"/>
                <a:gd name="csX5" fmla="*/ 25701 w 35054"/>
                <a:gd name="csY5" fmla="*/ 14301 h 42768"/>
              </a:gdLst>
              <a:ahLst/>
              <a:cxnLst>
                <a:cxn ang="0">
                  <a:pos x="csX0" y="csY0"/>
                </a:cxn>
                <a:cxn ang="0">
                  <a:pos x="csX1" y="csY1"/>
                </a:cxn>
                <a:cxn ang="0">
                  <a:pos x="csX2" y="csY2"/>
                </a:cxn>
                <a:cxn ang="0">
                  <a:pos x="csX3" y="csY3"/>
                </a:cxn>
                <a:cxn ang="0">
                  <a:pos x="csX4" y="csY4"/>
                </a:cxn>
                <a:cxn ang="0">
                  <a:pos x="csX5" y="csY5"/>
                </a:cxn>
              </a:cxnLst>
              <a:rect l="l" t="t" r="r" b="b"/>
              <a:pathLst>
                <a:path w="35054" h="42768">
                  <a:moveTo>
                    <a:pt x="25817" y="14301"/>
                  </a:moveTo>
                  <a:cubicBezTo>
                    <a:pt x="35152" y="21562"/>
                    <a:pt x="40454" y="38504"/>
                    <a:pt x="26623" y="42192"/>
                  </a:cubicBezTo>
                  <a:cubicBezTo>
                    <a:pt x="24318" y="42192"/>
                    <a:pt x="20054" y="42538"/>
                    <a:pt x="17173" y="42769"/>
                  </a:cubicBezTo>
                  <a:lnTo>
                    <a:pt x="0" y="5427"/>
                  </a:lnTo>
                  <a:cubicBezTo>
                    <a:pt x="2766" y="3928"/>
                    <a:pt x="9105" y="-1834"/>
                    <a:pt x="11525" y="586"/>
                  </a:cubicBezTo>
                  <a:lnTo>
                    <a:pt x="25701" y="14301"/>
                  </a:lnTo>
                  <a:close/>
                </a:path>
              </a:pathLst>
            </a:custGeom>
            <a:solidFill>
              <a:srgbClr val="C01E17"/>
            </a:solidFill>
            <a:ln w="11479" cap="flat">
              <a:noFill/>
              <a:prstDash val="solid"/>
              <a:miter/>
            </a:ln>
          </p:spPr>
          <p:txBody>
            <a:bodyPr/>
            <a:lstStyle/>
            <a:p>
              <a:endParaRPr lang="en-US"/>
            </a:p>
          </p:txBody>
        </p:sp>
        <p:sp>
          <p:nvSpPr>
            <p:cNvPr id="2128" name="Freeform: Shape 2127">
              <a:extLst>
                <a:ext uri="{FF2B5EF4-FFF2-40B4-BE49-F238E27FC236}">
                  <a16:creationId xmlns:a16="http://schemas.microsoft.com/office/drawing/2014/main" id="{D9D248F3-1396-51E5-8126-E21E335A10F1}"/>
                </a:ext>
              </a:extLst>
            </p:cNvPr>
            <p:cNvSpPr/>
            <p:nvPr/>
          </p:nvSpPr>
          <p:spPr>
            <a:xfrm>
              <a:off x="10027474" y="3781397"/>
              <a:ext cx="33335" cy="27241"/>
            </a:xfrm>
            <a:custGeom>
              <a:avLst/>
              <a:gdLst>
                <a:gd name="csX0" fmla="*/ 21304 w 33335"/>
                <a:gd name="csY0" fmla="*/ 0 h 27241"/>
                <a:gd name="csX1" fmla="*/ 12199 w 33335"/>
                <a:gd name="csY1" fmla="*/ 25125 h 27241"/>
                <a:gd name="csX2" fmla="*/ 2057 w 33335"/>
                <a:gd name="csY2" fmla="*/ 6569 h 27241"/>
                <a:gd name="csX3" fmla="*/ 2057 w 33335"/>
                <a:gd name="csY3" fmla="*/ 461 h 27241"/>
                <a:gd name="csX4" fmla="*/ 21304 w 33335"/>
                <a:gd name="csY4" fmla="*/ 0 h 27241"/>
              </a:gdLst>
              <a:ahLst/>
              <a:cxnLst>
                <a:cxn ang="0">
                  <a:pos x="csX0" y="csY0"/>
                </a:cxn>
                <a:cxn ang="0">
                  <a:pos x="csX1" y="csY1"/>
                </a:cxn>
                <a:cxn ang="0">
                  <a:pos x="csX2" y="csY2"/>
                </a:cxn>
                <a:cxn ang="0">
                  <a:pos x="csX3" y="csY3"/>
                </a:cxn>
                <a:cxn ang="0">
                  <a:pos x="csX4" y="csY4"/>
                </a:cxn>
              </a:cxnLst>
              <a:rect l="l" t="t" r="r" b="b"/>
              <a:pathLst>
                <a:path w="33335" h="27241">
                  <a:moveTo>
                    <a:pt x="21304" y="0"/>
                  </a:moveTo>
                  <a:cubicBezTo>
                    <a:pt x="42050" y="2075"/>
                    <a:pt x="33982" y="34806"/>
                    <a:pt x="12199" y="25125"/>
                  </a:cubicBezTo>
                  <a:cubicBezTo>
                    <a:pt x="213" y="32962"/>
                    <a:pt x="-2438" y="17288"/>
                    <a:pt x="2057" y="6569"/>
                  </a:cubicBezTo>
                  <a:lnTo>
                    <a:pt x="2057" y="461"/>
                  </a:lnTo>
                  <a:cubicBezTo>
                    <a:pt x="2057" y="461"/>
                    <a:pt x="21304" y="0"/>
                    <a:pt x="21304" y="0"/>
                  </a:cubicBezTo>
                  <a:close/>
                </a:path>
              </a:pathLst>
            </a:custGeom>
            <a:solidFill>
              <a:srgbClr val="98220A"/>
            </a:solidFill>
            <a:ln w="11479" cap="flat">
              <a:noFill/>
              <a:prstDash val="solid"/>
              <a:miter/>
            </a:ln>
          </p:spPr>
          <p:txBody>
            <a:bodyPr/>
            <a:lstStyle/>
            <a:p>
              <a:endParaRPr lang="en-US"/>
            </a:p>
          </p:txBody>
        </p:sp>
        <p:sp>
          <p:nvSpPr>
            <p:cNvPr id="2129" name="Freeform: Shape 2128">
              <a:extLst>
                <a:ext uri="{FF2B5EF4-FFF2-40B4-BE49-F238E27FC236}">
                  <a16:creationId xmlns:a16="http://schemas.microsoft.com/office/drawing/2014/main" id="{65C962D2-5DF4-1C12-9AB7-EE9E7A6637BB}"/>
                </a:ext>
              </a:extLst>
            </p:cNvPr>
            <p:cNvSpPr/>
            <p:nvPr/>
          </p:nvSpPr>
          <p:spPr>
            <a:xfrm>
              <a:off x="9998901" y="3728496"/>
              <a:ext cx="22101" cy="26969"/>
            </a:xfrm>
            <a:custGeom>
              <a:avLst/>
              <a:gdLst>
                <a:gd name="csX0" fmla="*/ 15533 w 22101"/>
                <a:gd name="csY0" fmla="*/ 115 h 26969"/>
                <a:gd name="csX1" fmla="*/ 22102 w 22101"/>
                <a:gd name="csY1" fmla="*/ 692 h 26969"/>
                <a:gd name="csX2" fmla="*/ 8848 w 22101"/>
                <a:gd name="csY2" fmla="*/ 26969 h 26969"/>
                <a:gd name="csX3" fmla="*/ 319 w 22101"/>
                <a:gd name="csY3" fmla="*/ 12332 h 26969"/>
                <a:gd name="csX4" fmla="*/ 15533 w 22101"/>
                <a:gd name="csY4" fmla="*/ 0 h 26969"/>
              </a:gdLst>
              <a:ahLst/>
              <a:cxnLst>
                <a:cxn ang="0">
                  <a:pos x="csX0" y="csY0"/>
                </a:cxn>
                <a:cxn ang="0">
                  <a:pos x="csX1" y="csY1"/>
                </a:cxn>
                <a:cxn ang="0">
                  <a:pos x="csX2" y="csY2"/>
                </a:cxn>
                <a:cxn ang="0">
                  <a:pos x="csX3" y="csY3"/>
                </a:cxn>
                <a:cxn ang="0">
                  <a:pos x="csX4" y="csY4"/>
                </a:cxn>
              </a:cxnLst>
              <a:rect l="l" t="t" r="r" b="b"/>
              <a:pathLst>
                <a:path w="22101" h="26969">
                  <a:moveTo>
                    <a:pt x="15533" y="115"/>
                  </a:moveTo>
                  <a:lnTo>
                    <a:pt x="22102" y="692"/>
                  </a:lnTo>
                  <a:cubicBezTo>
                    <a:pt x="19682" y="10027"/>
                    <a:pt x="14610" y="20515"/>
                    <a:pt x="8848" y="26969"/>
                  </a:cubicBezTo>
                  <a:lnTo>
                    <a:pt x="319" y="12332"/>
                  </a:lnTo>
                  <a:cubicBezTo>
                    <a:pt x="-2332" y="7837"/>
                    <a:pt x="12305" y="1614"/>
                    <a:pt x="15533" y="0"/>
                  </a:cubicBezTo>
                  <a:close/>
                </a:path>
              </a:pathLst>
            </a:custGeom>
            <a:solidFill>
              <a:srgbClr val="BE1B10"/>
            </a:solidFill>
            <a:ln w="11479" cap="flat">
              <a:noFill/>
              <a:prstDash val="solid"/>
              <a:miter/>
            </a:ln>
          </p:spPr>
          <p:txBody>
            <a:bodyPr/>
            <a:lstStyle/>
            <a:p>
              <a:endParaRPr lang="en-US"/>
            </a:p>
          </p:txBody>
        </p:sp>
        <p:sp>
          <p:nvSpPr>
            <p:cNvPr id="2130" name="Freeform: Shape 2129">
              <a:extLst>
                <a:ext uri="{FF2B5EF4-FFF2-40B4-BE49-F238E27FC236}">
                  <a16:creationId xmlns:a16="http://schemas.microsoft.com/office/drawing/2014/main" id="{F82FF649-33BE-CE96-41B0-083280D98B46}"/>
                </a:ext>
              </a:extLst>
            </p:cNvPr>
            <p:cNvSpPr/>
            <p:nvPr/>
          </p:nvSpPr>
          <p:spPr>
            <a:xfrm>
              <a:off x="10021464" y="3788082"/>
              <a:ext cx="23153" cy="27891"/>
            </a:xfrm>
            <a:custGeom>
              <a:avLst/>
              <a:gdLst>
                <a:gd name="csX0" fmla="*/ 18095 w 23153"/>
                <a:gd name="csY0" fmla="*/ 18440 h 27891"/>
                <a:gd name="csX1" fmla="*/ 16942 w 23153"/>
                <a:gd name="csY1" fmla="*/ 27891 h 27891"/>
                <a:gd name="csX2" fmla="*/ 807 w 23153"/>
                <a:gd name="csY2" fmla="*/ 27891 h 27891"/>
                <a:gd name="csX3" fmla="*/ 0 w 23153"/>
                <a:gd name="csY3" fmla="*/ 0 h 27891"/>
                <a:gd name="csX4" fmla="*/ 7952 w 23153"/>
                <a:gd name="csY4" fmla="*/ 0 h 27891"/>
                <a:gd name="csX5" fmla="*/ 18095 w 23153"/>
                <a:gd name="csY5" fmla="*/ 18440 h 27891"/>
              </a:gdLst>
              <a:ahLst/>
              <a:cxnLst>
                <a:cxn ang="0">
                  <a:pos x="csX0" y="csY0"/>
                </a:cxn>
                <a:cxn ang="0">
                  <a:pos x="csX1" y="csY1"/>
                </a:cxn>
                <a:cxn ang="0">
                  <a:pos x="csX2" y="csY2"/>
                </a:cxn>
                <a:cxn ang="0">
                  <a:pos x="csX3" y="csY3"/>
                </a:cxn>
                <a:cxn ang="0">
                  <a:pos x="csX4" y="csY4"/>
                </a:cxn>
                <a:cxn ang="0">
                  <a:pos x="csX5" y="csY5"/>
                </a:cxn>
              </a:cxnLst>
              <a:rect l="l" t="t" r="r" b="b"/>
              <a:pathLst>
                <a:path w="23153" h="27891">
                  <a:moveTo>
                    <a:pt x="18095" y="18440"/>
                  </a:moveTo>
                  <a:cubicBezTo>
                    <a:pt x="25240" y="22013"/>
                    <a:pt x="24779" y="25125"/>
                    <a:pt x="16942" y="27891"/>
                  </a:cubicBezTo>
                  <a:lnTo>
                    <a:pt x="807" y="27891"/>
                  </a:lnTo>
                  <a:lnTo>
                    <a:pt x="0" y="0"/>
                  </a:lnTo>
                  <a:lnTo>
                    <a:pt x="7952" y="0"/>
                  </a:lnTo>
                  <a:cubicBezTo>
                    <a:pt x="7952" y="0"/>
                    <a:pt x="18095" y="18440"/>
                    <a:pt x="18095" y="18440"/>
                  </a:cubicBezTo>
                  <a:close/>
                </a:path>
              </a:pathLst>
            </a:custGeom>
            <a:solidFill>
              <a:srgbClr val="7D2016"/>
            </a:solidFill>
            <a:ln w="11479" cap="flat">
              <a:noFill/>
              <a:prstDash val="solid"/>
              <a:miter/>
            </a:ln>
          </p:spPr>
          <p:txBody>
            <a:bodyPr/>
            <a:lstStyle/>
            <a:p>
              <a:endParaRPr lang="en-US"/>
            </a:p>
          </p:txBody>
        </p:sp>
        <p:sp>
          <p:nvSpPr>
            <p:cNvPr id="2131" name="Freeform: Shape 2130">
              <a:extLst>
                <a:ext uri="{FF2B5EF4-FFF2-40B4-BE49-F238E27FC236}">
                  <a16:creationId xmlns:a16="http://schemas.microsoft.com/office/drawing/2014/main" id="{9391AF58-4716-41A8-BCEC-2CE4443F5FD6}"/>
                </a:ext>
              </a:extLst>
            </p:cNvPr>
            <p:cNvSpPr/>
            <p:nvPr/>
          </p:nvSpPr>
          <p:spPr>
            <a:xfrm>
              <a:off x="10047395" y="3648217"/>
              <a:ext cx="76181" cy="48592"/>
            </a:xfrm>
            <a:custGeom>
              <a:avLst/>
              <a:gdLst>
                <a:gd name="csX0" fmla="*/ 76182 w 76181"/>
                <a:gd name="csY0" fmla="*/ 5596 h 48592"/>
                <a:gd name="csX1" fmla="*/ 55667 w 76181"/>
                <a:gd name="csY1" fmla="*/ 36138 h 48592"/>
                <a:gd name="csX2" fmla="*/ 0 w 76181"/>
                <a:gd name="csY2" fmla="*/ 36829 h 48592"/>
                <a:gd name="csX3" fmla="*/ 44603 w 76181"/>
                <a:gd name="csY3" fmla="*/ 12741 h 48592"/>
                <a:gd name="csX4" fmla="*/ 52555 w 76181"/>
                <a:gd name="csY4" fmla="*/ 3291 h 48592"/>
                <a:gd name="csX5" fmla="*/ 61199 w 76181"/>
                <a:gd name="csY5" fmla="*/ 3291 h 48592"/>
                <a:gd name="csX6" fmla="*/ 76182 w 76181"/>
                <a:gd name="csY6" fmla="*/ 5596 h 485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181" h="48592">
                  <a:moveTo>
                    <a:pt x="76182" y="5596"/>
                  </a:moveTo>
                  <a:lnTo>
                    <a:pt x="55667" y="36138"/>
                  </a:lnTo>
                  <a:cubicBezTo>
                    <a:pt x="32962" y="52158"/>
                    <a:pt x="21091" y="53080"/>
                    <a:pt x="0" y="36829"/>
                  </a:cubicBezTo>
                  <a:lnTo>
                    <a:pt x="44603" y="12741"/>
                  </a:lnTo>
                  <a:cubicBezTo>
                    <a:pt x="39532" y="8131"/>
                    <a:pt x="42182" y="5019"/>
                    <a:pt x="52555" y="3291"/>
                  </a:cubicBezTo>
                  <a:cubicBezTo>
                    <a:pt x="55206" y="3291"/>
                    <a:pt x="59125" y="2945"/>
                    <a:pt x="61199" y="3291"/>
                  </a:cubicBezTo>
                  <a:cubicBezTo>
                    <a:pt x="70304" y="-1780"/>
                    <a:pt x="75375" y="-974"/>
                    <a:pt x="76182" y="5596"/>
                  </a:cubicBezTo>
                  <a:close/>
                </a:path>
              </a:pathLst>
            </a:custGeom>
            <a:solidFill>
              <a:srgbClr val="905B05"/>
            </a:solidFill>
            <a:ln w="11479" cap="flat">
              <a:noFill/>
              <a:prstDash val="solid"/>
              <a:miter/>
            </a:ln>
          </p:spPr>
          <p:txBody>
            <a:bodyPr/>
            <a:lstStyle/>
            <a:p>
              <a:endParaRPr lang="en-US"/>
            </a:p>
          </p:txBody>
        </p:sp>
        <p:sp>
          <p:nvSpPr>
            <p:cNvPr id="2132" name="Freeform: Shape 2131">
              <a:extLst>
                <a:ext uri="{FF2B5EF4-FFF2-40B4-BE49-F238E27FC236}">
                  <a16:creationId xmlns:a16="http://schemas.microsoft.com/office/drawing/2014/main" id="{D983B91C-0D51-3272-CF1A-C66D14DA85C3}"/>
                </a:ext>
              </a:extLst>
            </p:cNvPr>
            <p:cNvSpPr/>
            <p:nvPr/>
          </p:nvSpPr>
          <p:spPr>
            <a:xfrm>
              <a:off x="10038406" y="3684355"/>
              <a:ext cx="73992" cy="36074"/>
            </a:xfrm>
            <a:custGeom>
              <a:avLst/>
              <a:gdLst>
                <a:gd name="csX0" fmla="*/ 64657 w 73992"/>
                <a:gd name="csY0" fmla="*/ 0 h 36074"/>
                <a:gd name="csX1" fmla="*/ 73992 w 73992"/>
                <a:gd name="csY1" fmla="*/ 3112 h 36074"/>
                <a:gd name="csX2" fmla="*/ 26969 w 73992"/>
                <a:gd name="csY2" fmla="*/ 36074 h 36074"/>
                <a:gd name="csX3" fmla="*/ 0 w 73992"/>
                <a:gd name="csY3" fmla="*/ 9566 h 36074"/>
                <a:gd name="csX4" fmla="*/ 8874 w 73992"/>
                <a:gd name="csY4" fmla="*/ 807 h 36074"/>
                <a:gd name="csX5" fmla="*/ 64541 w 73992"/>
                <a:gd name="csY5" fmla="*/ 115 h 36074"/>
              </a:gdLst>
              <a:ahLst/>
              <a:cxnLst>
                <a:cxn ang="0">
                  <a:pos x="csX0" y="csY0"/>
                </a:cxn>
                <a:cxn ang="0">
                  <a:pos x="csX1" y="csY1"/>
                </a:cxn>
                <a:cxn ang="0">
                  <a:pos x="csX2" y="csY2"/>
                </a:cxn>
                <a:cxn ang="0">
                  <a:pos x="csX3" y="csY3"/>
                </a:cxn>
                <a:cxn ang="0">
                  <a:pos x="csX4" y="csY4"/>
                </a:cxn>
                <a:cxn ang="0">
                  <a:pos x="csX5" y="csY5"/>
                </a:cxn>
              </a:cxnLst>
              <a:rect l="l" t="t" r="r" b="b"/>
              <a:pathLst>
                <a:path w="73992" h="36074">
                  <a:moveTo>
                    <a:pt x="64657" y="0"/>
                  </a:moveTo>
                  <a:lnTo>
                    <a:pt x="73992" y="3112"/>
                  </a:lnTo>
                  <a:cubicBezTo>
                    <a:pt x="66501" y="17057"/>
                    <a:pt x="43565" y="33077"/>
                    <a:pt x="26969" y="36074"/>
                  </a:cubicBezTo>
                  <a:cubicBezTo>
                    <a:pt x="21437" y="25471"/>
                    <a:pt x="12562" y="16712"/>
                    <a:pt x="0" y="9566"/>
                  </a:cubicBezTo>
                  <a:lnTo>
                    <a:pt x="8874" y="807"/>
                  </a:lnTo>
                  <a:lnTo>
                    <a:pt x="64541" y="115"/>
                  </a:lnTo>
                  <a:close/>
                </a:path>
              </a:pathLst>
            </a:custGeom>
            <a:solidFill>
              <a:srgbClr val="683E09"/>
            </a:solidFill>
            <a:ln w="11479" cap="flat">
              <a:noFill/>
              <a:prstDash val="solid"/>
              <a:miter/>
            </a:ln>
          </p:spPr>
          <p:txBody>
            <a:bodyPr/>
            <a:lstStyle/>
            <a:p>
              <a:endParaRPr lang="en-US"/>
            </a:p>
          </p:txBody>
        </p:sp>
        <p:sp>
          <p:nvSpPr>
            <p:cNvPr id="2133" name="Freeform: Shape 2132">
              <a:extLst>
                <a:ext uri="{FF2B5EF4-FFF2-40B4-BE49-F238E27FC236}">
                  <a16:creationId xmlns:a16="http://schemas.microsoft.com/office/drawing/2014/main" id="{C071A1CA-A7FD-B8E8-AE94-0982AA79D197}"/>
                </a:ext>
              </a:extLst>
            </p:cNvPr>
            <p:cNvSpPr/>
            <p:nvPr/>
          </p:nvSpPr>
          <p:spPr>
            <a:xfrm>
              <a:off x="10056155" y="3651508"/>
              <a:ext cx="43911" cy="9450"/>
            </a:xfrm>
            <a:custGeom>
              <a:avLst/>
              <a:gdLst>
                <a:gd name="csX0" fmla="*/ 26623 w 43911"/>
                <a:gd name="csY0" fmla="*/ 0 h 9450"/>
                <a:gd name="csX1" fmla="*/ 43911 w 43911"/>
                <a:gd name="csY1" fmla="*/ 0 h 9450"/>
                <a:gd name="csX2" fmla="*/ 35959 w 43911"/>
                <a:gd name="csY2" fmla="*/ 9451 h 9450"/>
                <a:gd name="csX3" fmla="*/ 0 w 43911"/>
                <a:gd name="csY3" fmla="*/ 7837 h 9450"/>
                <a:gd name="csX4" fmla="*/ 26623 w 43911"/>
                <a:gd name="csY4" fmla="*/ 0 h 9450"/>
              </a:gdLst>
              <a:ahLst/>
              <a:cxnLst>
                <a:cxn ang="0">
                  <a:pos x="csX0" y="csY0"/>
                </a:cxn>
                <a:cxn ang="0">
                  <a:pos x="csX1" y="csY1"/>
                </a:cxn>
                <a:cxn ang="0">
                  <a:pos x="csX2" y="csY2"/>
                </a:cxn>
                <a:cxn ang="0">
                  <a:pos x="csX3" y="csY3"/>
                </a:cxn>
                <a:cxn ang="0">
                  <a:pos x="csX4" y="csY4"/>
                </a:cxn>
              </a:cxnLst>
              <a:rect l="l" t="t" r="r" b="b"/>
              <a:pathLst>
                <a:path w="43911" h="9450">
                  <a:moveTo>
                    <a:pt x="26623" y="0"/>
                  </a:moveTo>
                  <a:lnTo>
                    <a:pt x="43911" y="0"/>
                  </a:lnTo>
                  <a:lnTo>
                    <a:pt x="35959" y="9451"/>
                  </a:lnTo>
                  <a:lnTo>
                    <a:pt x="0" y="7837"/>
                  </a:lnTo>
                  <a:cubicBezTo>
                    <a:pt x="3688" y="5186"/>
                    <a:pt x="19362" y="0"/>
                    <a:pt x="26623" y="0"/>
                  </a:cubicBezTo>
                  <a:close/>
                </a:path>
              </a:pathLst>
            </a:custGeom>
            <a:solidFill>
              <a:srgbClr val="AB9F0A"/>
            </a:solidFill>
            <a:ln w="11479" cap="flat">
              <a:noFill/>
              <a:prstDash val="solid"/>
              <a:miter/>
            </a:ln>
          </p:spPr>
          <p:txBody>
            <a:bodyPr/>
            <a:lstStyle/>
            <a:p>
              <a:endParaRPr lang="en-US"/>
            </a:p>
          </p:txBody>
        </p:sp>
        <p:sp>
          <p:nvSpPr>
            <p:cNvPr id="2134" name="Freeform: Shape 2133">
              <a:extLst>
                <a:ext uri="{FF2B5EF4-FFF2-40B4-BE49-F238E27FC236}">
                  <a16:creationId xmlns:a16="http://schemas.microsoft.com/office/drawing/2014/main" id="{3C52BF96-1930-6D0A-D0B1-41518BCA880C}"/>
                </a:ext>
              </a:extLst>
            </p:cNvPr>
            <p:cNvSpPr/>
            <p:nvPr/>
          </p:nvSpPr>
          <p:spPr>
            <a:xfrm>
              <a:off x="10435912" y="3583048"/>
              <a:ext cx="104072" cy="66500"/>
            </a:xfrm>
            <a:custGeom>
              <a:avLst/>
              <a:gdLst>
                <a:gd name="csX0" fmla="*/ 104073 w 104072"/>
                <a:gd name="csY0" fmla="*/ 25471 h 66500"/>
                <a:gd name="csX1" fmla="*/ 85056 w 104072"/>
                <a:gd name="csY1" fmla="*/ 66501 h 66500"/>
                <a:gd name="csX2" fmla="*/ 35613 w 104072"/>
                <a:gd name="csY2" fmla="*/ 42874 h 66500"/>
                <a:gd name="csX3" fmla="*/ 15329 w 104072"/>
                <a:gd name="csY3" fmla="*/ 31810 h 66500"/>
                <a:gd name="csX4" fmla="*/ 0 w 104072"/>
                <a:gd name="csY4" fmla="*/ 461 h 66500"/>
                <a:gd name="csX5" fmla="*/ 85172 w 104072"/>
                <a:gd name="csY5" fmla="*/ 0 h 66500"/>
                <a:gd name="csX6" fmla="*/ 104073 w 104072"/>
                <a:gd name="csY6" fmla="*/ 25586 h 665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072" h="66500">
                  <a:moveTo>
                    <a:pt x="104073" y="25471"/>
                  </a:moveTo>
                  <a:cubicBezTo>
                    <a:pt x="99348" y="42298"/>
                    <a:pt x="93009" y="56013"/>
                    <a:pt x="85056" y="66501"/>
                  </a:cubicBezTo>
                  <a:lnTo>
                    <a:pt x="35613" y="42874"/>
                  </a:lnTo>
                  <a:cubicBezTo>
                    <a:pt x="21437" y="42874"/>
                    <a:pt x="14752" y="39186"/>
                    <a:pt x="15329" y="31810"/>
                  </a:cubicBezTo>
                  <a:cubicBezTo>
                    <a:pt x="11180" y="21552"/>
                    <a:pt x="5647" y="10373"/>
                    <a:pt x="0" y="461"/>
                  </a:cubicBezTo>
                  <a:lnTo>
                    <a:pt x="85172" y="0"/>
                  </a:lnTo>
                  <a:cubicBezTo>
                    <a:pt x="92317" y="0"/>
                    <a:pt x="102690" y="20169"/>
                    <a:pt x="104073" y="25586"/>
                  </a:cubicBezTo>
                  <a:close/>
                </a:path>
              </a:pathLst>
            </a:custGeom>
            <a:solidFill>
              <a:srgbClr val="97350C"/>
            </a:solidFill>
            <a:ln w="11479" cap="flat">
              <a:noFill/>
              <a:prstDash val="solid"/>
              <a:miter/>
            </a:ln>
          </p:spPr>
          <p:txBody>
            <a:bodyPr/>
            <a:lstStyle/>
            <a:p>
              <a:endParaRPr lang="en-US"/>
            </a:p>
          </p:txBody>
        </p:sp>
        <p:sp>
          <p:nvSpPr>
            <p:cNvPr id="2135" name="Freeform: Shape 2134">
              <a:extLst>
                <a:ext uri="{FF2B5EF4-FFF2-40B4-BE49-F238E27FC236}">
                  <a16:creationId xmlns:a16="http://schemas.microsoft.com/office/drawing/2014/main" id="{84BFDDDF-63D6-1C60-F6F3-5EF52EBC04EF}"/>
                </a:ext>
              </a:extLst>
            </p:cNvPr>
            <p:cNvSpPr/>
            <p:nvPr/>
          </p:nvSpPr>
          <p:spPr>
            <a:xfrm>
              <a:off x="10520518" y="3608518"/>
              <a:ext cx="31015" cy="60277"/>
            </a:xfrm>
            <a:custGeom>
              <a:avLst/>
              <a:gdLst>
                <a:gd name="csX0" fmla="*/ 19466 w 31015"/>
                <a:gd name="csY0" fmla="*/ 0 h 60277"/>
                <a:gd name="csX1" fmla="*/ 19466 w 31015"/>
                <a:gd name="csY1" fmla="*/ 8644 h 60277"/>
                <a:gd name="csX2" fmla="*/ 19466 w 31015"/>
                <a:gd name="csY2" fmla="*/ 25817 h 60277"/>
                <a:gd name="csX3" fmla="*/ 19466 w 31015"/>
                <a:gd name="csY3" fmla="*/ 60277 h 60277"/>
                <a:gd name="csX4" fmla="*/ 450 w 31015"/>
                <a:gd name="csY4" fmla="*/ 41030 h 60277"/>
                <a:gd name="csX5" fmla="*/ 19466 w 31015"/>
                <a:gd name="csY5" fmla="*/ 0 h 60277"/>
              </a:gdLst>
              <a:ahLst/>
              <a:cxnLst>
                <a:cxn ang="0">
                  <a:pos x="csX0" y="csY0"/>
                </a:cxn>
                <a:cxn ang="0">
                  <a:pos x="csX1" y="csY1"/>
                </a:cxn>
                <a:cxn ang="0">
                  <a:pos x="csX2" y="csY2"/>
                </a:cxn>
                <a:cxn ang="0">
                  <a:pos x="csX3" y="csY3"/>
                </a:cxn>
                <a:cxn ang="0">
                  <a:pos x="csX4" y="csY4"/>
                </a:cxn>
                <a:cxn ang="0">
                  <a:pos x="csX5" y="csY5"/>
                </a:cxn>
              </a:cxnLst>
              <a:rect l="l" t="t" r="r" b="b"/>
              <a:pathLst>
                <a:path w="31015" h="60277">
                  <a:moveTo>
                    <a:pt x="19466" y="0"/>
                  </a:moveTo>
                  <a:lnTo>
                    <a:pt x="19466" y="8644"/>
                  </a:lnTo>
                  <a:cubicBezTo>
                    <a:pt x="33988" y="10834"/>
                    <a:pt x="35717" y="23973"/>
                    <a:pt x="19466" y="25817"/>
                  </a:cubicBezTo>
                  <a:cubicBezTo>
                    <a:pt x="31914" y="44949"/>
                    <a:pt x="31914" y="56474"/>
                    <a:pt x="19466" y="60277"/>
                  </a:cubicBezTo>
                  <a:lnTo>
                    <a:pt x="450" y="41030"/>
                  </a:lnTo>
                  <a:cubicBezTo>
                    <a:pt x="-1971" y="21552"/>
                    <a:pt x="5521" y="4264"/>
                    <a:pt x="19466" y="0"/>
                  </a:cubicBezTo>
                  <a:close/>
                </a:path>
              </a:pathLst>
            </a:custGeom>
            <a:solidFill>
              <a:srgbClr val="5A3509"/>
            </a:solidFill>
            <a:ln w="11479" cap="flat">
              <a:noFill/>
              <a:prstDash val="solid"/>
              <a:miter/>
            </a:ln>
          </p:spPr>
          <p:txBody>
            <a:bodyPr/>
            <a:lstStyle/>
            <a:p>
              <a:endParaRPr lang="en-US"/>
            </a:p>
          </p:txBody>
        </p:sp>
        <p:sp>
          <p:nvSpPr>
            <p:cNvPr id="2136" name="Freeform: Shape 2135">
              <a:extLst>
                <a:ext uri="{FF2B5EF4-FFF2-40B4-BE49-F238E27FC236}">
                  <a16:creationId xmlns:a16="http://schemas.microsoft.com/office/drawing/2014/main" id="{2151BE93-EAFA-FBBD-71E2-EF3E0E5D55C1}"/>
                </a:ext>
              </a:extLst>
            </p:cNvPr>
            <p:cNvSpPr/>
            <p:nvPr/>
          </p:nvSpPr>
          <p:spPr>
            <a:xfrm>
              <a:off x="10540100" y="3617162"/>
              <a:ext cx="27063" cy="46304"/>
            </a:xfrm>
            <a:custGeom>
              <a:avLst/>
              <a:gdLst>
                <a:gd name="csX0" fmla="*/ 19939 w 27063"/>
                <a:gd name="csY0" fmla="*/ 2305 h 46304"/>
                <a:gd name="csX1" fmla="*/ 26969 w 27063"/>
                <a:gd name="csY1" fmla="*/ 33193 h 46304"/>
                <a:gd name="csX2" fmla="*/ 26278 w 27063"/>
                <a:gd name="csY2" fmla="*/ 40799 h 46304"/>
                <a:gd name="csX3" fmla="*/ 18325 w 27063"/>
                <a:gd name="csY3" fmla="*/ 40569 h 46304"/>
                <a:gd name="csX4" fmla="*/ 0 w 27063"/>
                <a:gd name="csY4" fmla="*/ 17173 h 46304"/>
                <a:gd name="csX5" fmla="*/ 0 w 27063"/>
                <a:gd name="csY5" fmla="*/ 0 h 46304"/>
                <a:gd name="csX6" fmla="*/ 19939 w 27063"/>
                <a:gd name="csY6" fmla="*/ 2420 h 463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63" h="46304">
                  <a:moveTo>
                    <a:pt x="19939" y="2305"/>
                  </a:moveTo>
                  <a:lnTo>
                    <a:pt x="26969" y="33193"/>
                  </a:lnTo>
                  <a:cubicBezTo>
                    <a:pt x="27315" y="34922"/>
                    <a:pt x="26623" y="38033"/>
                    <a:pt x="26278" y="40799"/>
                  </a:cubicBezTo>
                  <a:cubicBezTo>
                    <a:pt x="24318" y="48291"/>
                    <a:pt x="21552" y="48060"/>
                    <a:pt x="18325" y="40569"/>
                  </a:cubicBezTo>
                  <a:cubicBezTo>
                    <a:pt x="8644" y="42413"/>
                    <a:pt x="2536" y="34691"/>
                    <a:pt x="0" y="17173"/>
                  </a:cubicBezTo>
                  <a:lnTo>
                    <a:pt x="0" y="0"/>
                  </a:lnTo>
                  <a:cubicBezTo>
                    <a:pt x="5417" y="807"/>
                    <a:pt x="14983" y="2305"/>
                    <a:pt x="19939" y="2420"/>
                  </a:cubicBezTo>
                  <a:close/>
                </a:path>
              </a:pathLst>
            </a:custGeom>
            <a:solidFill>
              <a:srgbClr val="8B7605"/>
            </a:solidFill>
            <a:ln w="11479" cap="flat">
              <a:noFill/>
              <a:prstDash val="solid"/>
              <a:miter/>
            </a:ln>
          </p:spPr>
          <p:txBody>
            <a:bodyPr/>
            <a:lstStyle/>
            <a:p>
              <a:endParaRPr lang="en-US"/>
            </a:p>
          </p:txBody>
        </p:sp>
        <p:sp>
          <p:nvSpPr>
            <p:cNvPr id="2137" name="Freeform: Shape 2136">
              <a:extLst>
                <a:ext uri="{FF2B5EF4-FFF2-40B4-BE49-F238E27FC236}">
                  <a16:creationId xmlns:a16="http://schemas.microsoft.com/office/drawing/2014/main" id="{E42E438E-273F-978E-A0E7-A2C49082DCD9}"/>
                </a:ext>
              </a:extLst>
            </p:cNvPr>
            <p:cNvSpPr/>
            <p:nvPr/>
          </p:nvSpPr>
          <p:spPr>
            <a:xfrm>
              <a:off x="10419200" y="3614627"/>
              <a:ext cx="52324" cy="19592"/>
            </a:xfrm>
            <a:custGeom>
              <a:avLst/>
              <a:gdLst>
                <a:gd name="csX0" fmla="*/ 32040 w 52324"/>
                <a:gd name="csY0" fmla="*/ 115 h 19592"/>
                <a:gd name="csX1" fmla="*/ 52325 w 52324"/>
                <a:gd name="csY1" fmla="*/ 11180 h 19592"/>
                <a:gd name="csX2" fmla="*/ 0 w 52324"/>
                <a:gd name="csY2" fmla="*/ 19593 h 19592"/>
                <a:gd name="csX3" fmla="*/ 1153 w 52324"/>
                <a:gd name="csY3" fmla="*/ 231 h 19592"/>
                <a:gd name="csX4" fmla="*/ 32040 w 52324"/>
                <a:gd name="csY4" fmla="*/ 0 h 19592"/>
              </a:gdLst>
              <a:ahLst/>
              <a:cxnLst>
                <a:cxn ang="0">
                  <a:pos x="csX0" y="csY0"/>
                </a:cxn>
                <a:cxn ang="0">
                  <a:pos x="csX1" y="csY1"/>
                </a:cxn>
                <a:cxn ang="0">
                  <a:pos x="csX2" y="csY2"/>
                </a:cxn>
                <a:cxn ang="0">
                  <a:pos x="csX3" y="csY3"/>
                </a:cxn>
                <a:cxn ang="0">
                  <a:pos x="csX4" y="csY4"/>
                </a:cxn>
              </a:cxnLst>
              <a:rect l="l" t="t" r="r" b="b"/>
              <a:pathLst>
                <a:path w="52324" h="19592">
                  <a:moveTo>
                    <a:pt x="32040" y="115"/>
                  </a:moveTo>
                  <a:cubicBezTo>
                    <a:pt x="37918" y="115"/>
                    <a:pt x="47369" y="8183"/>
                    <a:pt x="52325" y="11180"/>
                  </a:cubicBezTo>
                  <a:cubicBezTo>
                    <a:pt x="37803" y="13024"/>
                    <a:pt x="13715" y="16712"/>
                    <a:pt x="0" y="19593"/>
                  </a:cubicBezTo>
                  <a:lnTo>
                    <a:pt x="1153" y="231"/>
                  </a:lnTo>
                  <a:lnTo>
                    <a:pt x="32040" y="0"/>
                  </a:lnTo>
                  <a:close/>
                </a:path>
              </a:pathLst>
            </a:custGeom>
            <a:solidFill>
              <a:srgbClr val="4A9133"/>
            </a:solidFill>
            <a:ln w="11479" cap="flat">
              <a:noFill/>
              <a:prstDash val="solid"/>
              <a:miter/>
            </a:ln>
          </p:spPr>
          <p:txBody>
            <a:bodyPr/>
            <a:lstStyle/>
            <a:p>
              <a:endParaRPr lang="en-US"/>
            </a:p>
          </p:txBody>
        </p:sp>
        <p:sp>
          <p:nvSpPr>
            <p:cNvPr id="2138" name="Freeform: Shape 2137">
              <a:extLst>
                <a:ext uri="{FF2B5EF4-FFF2-40B4-BE49-F238E27FC236}">
                  <a16:creationId xmlns:a16="http://schemas.microsoft.com/office/drawing/2014/main" id="{F3EEC1CE-047C-0745-BFB7-EAD14E39C681}"/>
                </a:ext>
              </a:extLst>
            </p:cNvPr>
            <p:cNvSpPr/>
            <p:nvPr/>
          </p:nvSpPr>
          <p:spPr>
            <a:xfrm>
              <a:off x="10049172" y="3664120"/>
              <a:ext cx="131290" cy="138392"/>
            </a:xfrm>
            <a:custGeom>
              <a:avLst/>
              <a:gdLst>
                <a:gd name="csX0" fmla="*/ 111171 w 131290"/>
                <a:gd name="csY0" fmla="*/ 4675 h 138392"/>
                <a:gd name="csX1" fmla="*/ 110479 w 131290"/>
                <a:gd name="csY1" fmla="*/ 30607 h 138392"/>
                <a:gd name="csX2" fmla="*/ 55965 w 131290"/>
                <a:gd name="csY2" fmla="*/ 130185 h 138392"/>
                <a:gd name="csX3" fmla="*/ 26691 w 131290"/>
                <a:gd name="csY3" fmla="*/ 124999 h 138392"/>
                <a:gd name="csX4" fmla="*/ 15396 w 131290"/>
                <a:gd name="csY4" fmla="*/ 123731 h 138392"/>
                <a:gd name="csX5" fmla="*/ 6406 w 131290"/>
                <a:gd name="csY5" fmla="*/ 80281 h 138392"/>
                <a:gd name="csX6" fmla="*/ 93998 w 131290"/>
                <a:gd name="csY6" fmla="*/ 13895 h 138392"/>
                <a:gd name="csX7" fmla="*/ 111286 w 131290"/>
                <a:gd name="csY7" fmla="*/ 4675 h 1383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1290" h="138392">
                  <a:moveTo>
                    <a:pt x="111171" y="4675"/>
                  </a:moveTo>
                  <a:cubicBezTo>
                    <a:pt x="140791" y="-12843"/>
                    <a:pt x="135258" y="24038"/>
                    <a:pt x="110479" y="30607"/>
                  </a:cubicBezTo>
                  <a:lnTo>
                    <a:pt x="55965" y="130185"/>
                  </a:lnTo>
                  <a:cubicBezTo>
                    <a:pt x="42134" y="142748"/>
                    <a:pt x="35911" y="140789"/>
                    <a:pt x="26691" y="124999"/>
                  </a:cubicBezTo>
                  <a:lnTo>
                    <a:pt x="15396" y="123731"/>
                  </a:lnTo>
                  <a:cubicBezTo>
                    <a:pt x="4216" y="121426"/>
                    <a:pt x="-7655" y="86620"/>
                    <a:pt x="6406" y="80281"/>
                  </a:cubicBezTo>
                  <a:cubicBezTo>
                    <a:pt x="20928" y="50315"/>
                    <a:pt x="61843" y="29916"/>
                    <a:pt x="93998" y="13895"/>
                  </a:cubicBezTo>
                  <a:cubicBezTo>
                    <a:pt x="97917" y="10899"/>
                    <a:pt x="106560" y="6980"/>
                    <a:pt x="111286" y="4675"/>
                  </a:cubicBezTo>
                  <a:close/>
                </a:path>
              </a:pathLst>
            </a:custGeom>
            <a:solidFill>
              <a:srgbClr val="3A9D3E"/>
            </a:solidFill>
            <a:ln w="11479" cap="flat">
              <a:noFill/>
              <a:prstDash val="solid"/>
              <a:miter/>
            </a:ln>
          </p:spPr>
          <p:txBody>
            <a:bodyPr/>
            <a:lstStyle/>
            <a:p>
              <a:endParaRPr lang="en-US"/>
            </a:p>
          </p:txBody>
        </p:sp>
        <p:sp>
          <p:nvSpPr>
            <p:cNvPr id="2139" name="Freeform: Shape 2138">
              <a:extLst>
                <a:ext uri="{FF2B5EF4-FFF2-40B4-BE49-F238E27FC236}">
                  <a16:creationId xmlns:a16="http://schemas.microsoft.com/office/drawing/2014/main" id="{B60063B0-F853-C537-C3AC-687953E107E0}"/>
                </a:ext>
              </a:extLst>
            </p:cNvPr>
            <p:cNvSpPr/>
            <p:nvPr/>
          </p:nvSpPr>
          <p:spPr>
            <a:xfrm>
              <a:off x="10050244" y="3678016"/>
              <a:ext cx="92925" cy="70076"/>
            </a:xfrm>
            <a:custGeom>
              <a:avLst/>
              <a:gdLst>
                <a:gd name="csX0" fmla="*/ 92926 w 92925"/>
                <a:gd name="csY0" fmla="*/ 0 h 70076"/>
                <a:gd name="csX1" fmla="*/ 5334 w 92925"/>
                <a:gd name="csY1" fmla="*/ 66385 h 70076"/>
                <a:gd name="csX2" fmla="*/ 493 w 92925"/>
                <a:gd name="csY2" fmla="*/ 62582 h 70076"/>
                <a:gd name="csX3" fmla="*/ 839 w 92925"/>
                <a:gd name="csY3" fmla="*/ 53708 h 70076"/>
                <a:gd name="csX4" fmla="*/ 7524 w 92925"/>
                <a:gd name="csY4" fmla="*/ 52786 h 70076"/>
                <a:gd name="csX5" fmla="*/ 15246 w 92925"/>
                <a:gd name="csY5" fmla="*/ 42413 h 70076"/>
                <a:gd name="csX6" fmla="*/ 62269 w 92925"/>
                <a:gd name="csY6" fmla="*/ 9451 h 70076"/>
                <a:gd name="csX7" fmla="*/ 92926 w 92925"/>
                <a:gd name="csY7" fmla="*/ 0 h 70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2925" h="70076">
                  <a:moveTo>
                    <a:pt x="92926" y="0"/>
                  </a:moveTo>
                  <a:lnTo>
                    <a:pt x="5334" y="66385"/>
                  </a:lnTo>
                  <a:cubicBezTo>
                    <a:pt x="608" y="72494"/>
                    <a:pt x="-890" y="70880"/>
                    <a:pt x="493" y="62582"/>
                  </a:cubicBezTo>
                  <a:lnTo>
                    <a:pt x="839" y="53708"/>
                  </a:lnTo>
                  <a:cubicBezTo>
                    <a:pt x="2568" y="53823"/>
                    <a:pt x="5334" y="53247"/>
                    <a:pt x="7524" y="52786"/>
                  </a:cubicBezTo>
                  <a:cubicBezTo>
                    <a:pt x="5449" y="42989"/>
                    <a:pt x="7985" y="39532"/>
                    <a:pt x="15246" y="42413"/>
                  </a:cubicBezTo>
                  <a:cubicBezTo>
                    <a:pt x="25388" y="28698"/>
                    <a:pt x="45096" y="14752"/>
                    <a:pt x="62269" y="9451"/>
                  </a:cubicBezTo>
                  <a:lnTo>
                    <a:pt x="92926" y="0"/>
                  </a:lnTo>
                  <a:close/>
                </a:path>
              </a:pathLst>
            </a:custGeom>
            <a:solidFill>
              <a:srgbClr val="2A842D"/>
            </a:solidFill>
            <a:ln w="11479" cap="flat">
              <a:noFill/>
              <a:prstDash val="solid"/>
              <a:miter/>
            </a:ln>
          </p:spPr>
          <p:txBody>
            <a:bodyPr/>
            <a:lstStyle/>
            <a:p>
              <a:endParaRPr lang="en-US"/>
            </a:p>
          </p:txBody>
        </p:sp>
        <p:sp>
          <p:nvSpPr>
            <p:cNvPr id="2140" name="Freeform: Shape 2139">
              <a:extLst>
                <a:ext uri="{FF2B5EF4-FFF2-40B4-BE49-F238E27FC236}">
                  <a16:creationId xmlns:a16="http://schemas.microsoft.com/office/drawing/2014/main" id="{9FC2C971-2B90-864B-5AB7-1462C2ACA420}"/>
                </a:ext>
              </a:extLst>
            </p:cNvPr>
            <p:cNvSpPr/>
            <p:nvPr/>
          </p:nvSpPr>
          <p:spPr>
            <a:xfrm>
              <a:off x="10159651" y="3652775"/>
              <a:ext cx="23608" cy="47412"/>
            </a:xfrm>
            <a:custGeom>
              <a:avLst/>
              <a:gdLst>
                <a:gd name="csX0" fmla="*/ 17979 w 23608"/>
                <a:gd name="csY0" fmla="*/ 41837 h 47412"/>
                <a:gd name="csX1" fmla="*/ 9335 w 23608"/>
                <a:gd name="csY1" fmla="*/ 41837 h 47412"/>
                <a:gd name="csX2" fmla="*/ 0 w 23608"/>
                <a:gd name="csY2" fmla="*/ 41952 h 47412"/>
                <a:gd name="csX3" fmla="*/ 18325 w 23608"/>
                <a:gd name="csY3" fmla="*/ 17749 h 47412"/>
                <a:gd name="csX4" fmla="*/ 576 w 23608"/>
                <a:gd name="csY4" fmla="*/ 16020 h 47412"/>
                <a:gd name="csX5" fmla="*/ 20515 w 23608"/>
                <a:gd name="csY5" fmla="*/ 0 h 47412"/>
                <a:gd name="csX6" fmla="*/ 17749 w 23608"/>
                <a:gd name="csY6" fmla="*/ 41837 h 474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608" h="47412">
                  <a:moveTo>
                    <a:pt x="17979" y="41837"/>
                  </a:moveTo>
                  <a:cubicBezTo>
                    <a:pt x="15559" y="49328"/>
                    <a:pt x="12678" y="49213"/>
                    <a:pt x="9335" y="41837"/>
                  </a:cubicBezTo>
                  <a:cubicBezTo>
                    <a:pt x="6454" y="45755"/>
                    <a:pt x="3458" y="45640"/>
                    <a:pt x="0" y="41952"/>
                  </a:cubicBezTo>
                  <a:lnTo>
                    <a:pt x="18325" y="17749"/>
                  </a:lnTo>
                  <a:lnTo>
                    <a:pt x="576" y="16020"/>
                  </a:lnTo>
                  <a:cubicBezTo>
                    <a:pt x="4380" y="10603"/>
                    <a:pt x="13830" y="692"/>
                    <a:pt x="20515" y="0"/>
                  </a:cubicBezTo>
                  <a:cubicBezTo>
                    <a:pt x="25701" y="12447"/>
                    <a:pt x="24088" y="29044"/>
                    <a:pt x="17749" y="41837"/>
                  </a:cubicBezTo>
                  <a:close/>
                </a:path>
              </a:pathLst>
            </a:custGeom>
            <a:solidFill>
              <a:srgbClr val="4FA13A"/>
            </a:solidFill>
            <a:ln w="11479" cap="flat">
              <a:noFill/>
              <a:prstDash val="solid"/>
              <a:miter/>
            </a:ln>
          </p:spPr>
          <p:txBody>
            <a:bodyPr/>
            <a:lstStyle/>
            <a:p>
              <a:endParaRPr lang="en-US"/>
            </a:p>
          </p:txBody>
        </p:sp>
        <p:sp>
          <p:nvSpPr>
            <p:cNvPr id="2141" name="Freeform: Shape 2140">
              <a:extLst>
                <a:ext uri="{FF2B5EF4-FFF2-40B4-BE49-F238E27FC236}">
                  <a16:creationId xmlns:a16="http://schemas.microsoft.com/office/drawing/2014/main" id="{E8DDC843-CD58-58FA-7CD5-FF4C59809D46}"/>
                </a:ext>
              </a:extLst>
            </p:cNvPr>
            <p:cNvSpPr/>
            <p:nvPr/>
          </p:nvSpPr>
          <p:spPr>
            <a:xfrm>
              <a:off x="10108710" y="3634335"/>
              <a:ext cx="34460" cy="19477"/>
            </a:xfrm>
            <a:custGeom>
              <a:avLst/>
              <a:gdLst>
                <a:gd name="csX0" fmla="*/ 34460 w 34460"/>
                <a:gd name="csY0" fmla="*/ 0 h 19477"/>
                <a:gd name="csX1" fmla="*/ 14983 w 34460"/>
                <a:gd name="csY1" fmla="*/ 19478 h 19477"/>
                <a:gd name="csX2" fmla="*/ 0 w 34460"/>
                <a:gd name="csY2" fmla="*/ 17173 h 19477"/>
                <a:gd name="csX3" fmla="*/ 34460 w 34460"/>
                <a:gd name="csY3" fmla="*/ 0 h 19477"/>
              </a:gdLst>
              <a:ahLst/>
              <a:cxnLst>
                <a:cxn ang="0">
                  <a:pos x="csX0" y="csY0"/>
                </a:cxn>
                <a:cxn ang="0">
                  <a:pos x="csX1" y="csY1"/>
                </a:cxn>
                <a:cxn ang="0">
                  <a:pos x="csX2" y="csY2"/>
                </a:cxn>
                <a:cxn ang="0">
                  <a:pos x="csX3" y="csY3"/>
                </a:cxn>
              </a:cxnLst>
              <a:rect l="l" t="t" r="r" b="b"/>
              <a:pathLst>
                <a:path w="34460" h="19477">
                  <a:moveTo>
                    <a:pt x="34460" y="0"/>
                  </a:moveTo>
                  <a:lnTo>
                    <a:pt x="14983" y="19478"/>
                  </a:lnTo>
                  <a:lnTo>
                    <a:pt x="0" y="17173"/>
                  </a:lnTo>
                  <a:cubicBezTo>
                    <a:pt x="7722" y="10027"/>
                    <a:pt x="23972" y="1383"/>
                    <a:pt x="34460" y="0"/>
                  </a:cubicBezTo>
                  <a:close/>
                </a:path>
              </a:pathLst>
            </a:custGeom>
            <a:solidFill>
              <a:srgbClr val="AB9F0A"/>
            </a:solidFill>
            <a:ln w="11479" cap="flat">
              <a:noFill/>
              <a:prstDash val="solid"/>
              <a:miter/>
            </a:ln>
          </p:spPr>
          <p:txBody>
            <a:bodyPr/>
            <a:lstStyle/>
            <a:p>
              <a:endParaRPr lang="en-US"/>
            </a:p>
          </p:txBody>
        </p:sp>
        <p:sp>
          <p:nvSpPr>
            <p:cNvPr id="2142" name="Freeform: Shape 2141">
              <a:extLst>
                <a:ext uri="{FF2B5EF4-FFF2-40B4-BE49-F238E27FC236}">
                  <a16:creationId xmlns:a16="http://schemas.microsoft.com/office/drawing/2014/main" id="{01929C3E-0423-ED1C-C4A8-B6544851A3B0}"/>
                </a:ext>
              </a:extLst>
            </p:cNvPr>
            <p:cNvSpPr/>
            <p:nvPr/>
          </p:nvSpPr>
          <p:spPr>
            <a:xfrm>
              <a:off x="10173183" y="3677209"/>
              <a:ext cx="62868" cy="79041"/>
            </a:xfrm>
            <a:custGeom>
              <a:avLst/>
              <a:gdLst>
                <a:gd name="csX0" fmla="*/ 48705 w 62868"/>
                <a:gd name="csY0" fmla="*/ 17518 h 79041"/>
                <a:gd name="csX1" fmla="*/ 31187 w 62868"/>
                <a:gd name="csY1" fmla="*/ 60508 h 79041"/>
                <a:gd name="csX2" fmla="*/ 4448 w 62868"/>
                <a:gd name="csY2" fmla="*/ 77680 h 79041"/>
                <a:gd name="csX3" fmla="*/ 13668 w 62868"/>
                <a:gd name="csY3" fmla="*/ 42874 h 79041"/>
                <a:gd name="csX4" fmla="*/ 48475 w 62868"/>
                <a:gd name="csY4" fmla="*/ 0 h 79041"/>
                <a:gd name="csX5" fmla="*/ 48705 w 62868"/>
                <a:gd name="csY5" fmla="*/ 17403 h 79041"/>
              </a:gdLst>
              <a:ahLst/>
              <a:cxnLst>
                <a:cxn ang="0">
                  <a:pos x="csX0" y="csY0"/>
                </a:cxn>
                <a:cxn ang="0">
                  <a:pos x="csX1" y="csY1"/>
                </a:cxn>
                <a:cxn ang="0">
                  <a:pos x="csX2" y="csY2"/>
                </a:cxn>
                <a:cxn ang="0">
                  <a:pos x="csX3" y="csY3"/>
                </a:cxn>
                <a:cxn ang="0">
                  <a:pos x="csX4" y="csY4"/>
                </a:cxn>
                <a:cxn ang="0">
                  <a:pos x="csX5" y="csY5"/>
                </a:cxn>
              </a:cxnLst>
              <a:rect l="l" t="t" r="r" b="b"/>
              <a:pathLst>
                <a:path w="62868" h="79041">
                  <a:moveTo>
                    <a:pt x="48705" y="17518"/>
                  </a:moveTo>
                  <a:cubicBezTo>
                    <a:pt x="76020" y="26854"/>
                    <a:pt x="60346" y="70074"/>
                    <a:pt x="31187" y="60508"/>
                  </a:cubicBezTo>
                  <a:cubicBezTo>
                    <a:pt x="21851" y="76182"/>
                    <a:pt x="12862" y="81945"/>
                    <a:pt x="4448" y="77680"/>
                  </a:cubicBezTo>
                  <a:cubicBezTo>
                    <a:pt x="-4887" y="69613"/>
                    <a:pt x="1567" y="49098"/>
                    <a:pt x="13668" y="42874"/>
                  </a:cubicBezTo>
                  <a:cubicBezTo>
                    <a:pt x="17702" y="27776"/>
                    <a:pt x="35336" y="8529"/>
                    <a:pt x="48475" y="0"/>
                  </a:cubicBezTo>
                  <a:lnTo>
                    <a:pt x="48705" y="17403"/>
                  </a:lnTo>
                  <a:close/>
                </a:path>
              </a:pathLst>
            </a:custGeom>
            <a:solidFill>
              <a:srgbClr val="A25A0C"/>
            </a:solidFill>
            <a:ln w="11479" cap="flat">
              <a:noFill/>
              <a:prstDash val="solid"/>
              <a:miter/>
            </a:ln>
          </p:spPr>
          <p:txBody>
            <a:bodyPr/>
            <a:lstStyle/>
            <a:p>
              <a:endParaRPr lang="en-US"/>
            </a:p>
          </p:txBody>
        </p:sp>
        <p:sp>
          <p:nvSpPr>
            <p:cNvPr id="2143" name="Freeform: Shape 2142">
              <a:extLst>
                <a:ext uri="{FF2B5EF4-FFF2-40B4-BE49-F238E27FC236}">
                  <a16:creationId xmlns:a16="http://schemas.microsoft.com/office/drawing/2014/main" id="{2B6D786A-4A02-02D0-4AF8-4ACFDBD71BB0}"/>
                </a:ext>
              </a:extLst>
            </p:cNvPr>
            <p:cNvSpPr/>
            <p:nvPr/>
          </p:nvSpPr>
          <p:spPr>
            <a:xfrm>
              <a:off x="10160689" y="3717111"/>
              <a:ext cx="26162" cy="74503"/>
            </a:xfrm>
            <a:custGeom>
              <a:avLst/>
              <a:gdLst>
                <a:gd name="csX0" fmla="*/ 26162 w 26162"/>
                <a:gd name="csY0" fmla="*/ 2972 h 74503"/>
                <a:gd name="csX1" fmla="*/ 16942 w 26162"/>
                <a:gd name="csY1" fmla="*/ 37778 h 74503"/>
                <a:gd name="csX2" fmla="*/ 7261 w 26162"/>
                <a:gd name="csY2" fmla="*/ 66822 h 74503"/>
                <a:gd name="csX3" fmla="*/ 0 w 26162"/>
                <a:gd name="csY3" fmla="*/ 72930 h 74503"/>
                <a:gd name="csX4" fmla="*/ 8298 w 26162"/>
                <a:gd name="csY4" fmla="*/ 11962 h 74503"/>
                <a:gd name="csX5" fmla="*/ 16942 w 26162"/>
                <a:gd name="csY5" fmla="*/ 3318 h 74503"/>
                <a:gd name="csX6" fmla="*/ 26162 w 26162"/>
                <a:gd name="csY6" fmla="*/ 2972 h 7450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162" h="74503">
                  <a:moveTo>
                    <a:pt x="26162" y="2972"/>
                  </a:moveTo>
                  <a:lnTo>
                    <a:pt x="16942" y="37778"/>
                  </a:lnTo>
                  <a:cubicBezTo>
                    <a:pt x="30542" y="39161"/>
                    <a:pt x="16481" y="60022"/>
                    <a:pt x="7261" y="66822"/>
                  </a:cubicBezTo>
                  <a:cubicBezTo>
                    <a:pt x="10027" y="74313"/>
                    <a:pt x="7491" y="76273"/>
                    <a:pt x="0" y="72930"/>
                  </a:cubicBezTo>
                  <a:lnTo>
                    <a:pt x="8298" y="11962"/>
                  </a:lnTo>
                  <a:cubicBezTo>
                    <a:pt x="-1729" y="782"/>
                    <a:pt x="2881" y="-3597"/>
                    <a:pt x="16942" y="3318"/>
                  </a:cubicBezTo>
                  <a:lnTo>
                    <a:pt x="26162" y="2972"/>
                  </a:lnTo>
                  <a:close/>
                </a:path>
              </a:pathLst>
            </a:custGeom>
            <a:solidFill>
              <a:srgbClr val="C58B07"/>
            </a:solidFill>
            <a:ln w="11479" cap="flat">
              <a:noFill/>
              <a:prstDash val="solid"/>
              <a:miter/>
            </a:ln>
          </p:spPr>
          <p:txBody>
            <a:bodyPr/>
            <a:lstStyle/>
            <a:p>
              <a:endParaRPr lang="en-US"/>
            </a:p>
          </p:txBody>
        </p:sp>
        <p:sp>
          <p:nvSpPr>
            <p:cNvPr id="2144" name="Freeform: Shape 2143">
              <a:extLst>
                <a:ext uri="{FF2B5EF4-FFF2-40B4-BE49-F238E27FC236}">
                  <a16:creationId xmlns:a16="http://schemas.microsoft.com/office/drawing/2014/main" id="{ED7F4DDD-CDF4-1C96-C218-C52B016AE77E}"/>
                </a:ext>
              </a:extLst>
            </p:cNvPr>
            <p:cNvSpPr/>
            <p:nvPr/>
          </p:nvSpPr>
          <p:spPr>
            <a:xfrm>
              <a:off x="10133189" y="3694612"/>
              <a:ext cx="44441" cy="51863"/>
            </a:xfrm>
            <a:custGeom>
              <a:avLst/>
              <a:gdLst>
                <a:gd name="csX0" fmla="*/ 44441 w 44441"/>
                <a:gd name="csY0" fmla="*/ 25817 h 51863"/>
                <a:gd name="csX1" fmla="*/ 35797 w 44441"/>
                <a:gd name="csY1" fmla="*/ 34460 h 51863"/>
                <a:gd name="csX2" fmla="*/ 9174 w 44441"/>
                <a:gd name="csY2" fmla="*/ 51864 h 51863"/>
                <a:gd name="csX3" fmla="*/ 35797 w 44441"/>
                <a:gd name="csY3" fmla="*/ 0 h 51863"/>
                <a:gd name="csX4" fmla="*/ 44441 w 44441"/>
                <a:gd name="csY4" fmla="*/ 0 h 51863"/>
                <a:gd name="csX5" fmla="*/ 44441 w 44441"/>
                <a:gd name="csY5" fmla="*/ 25817 h 51863"/>
              </a:gdLst>
              <a:ahLst/>
              <a:cxnLst>
                <a:cxn ang="0">
                  <a:pos x="csX0" y="csY0"/>
                </a:cxn>
                <a:cxn ang="0">
                  <a:pos x="csX1" y="csY1"/>
                </a:cxn>
                <a:cxn ang="0">
                  <a:pos x="csX2" y="csY2"/>
                </a:cxn>
                <a:cxn ang="0">
                  <a:pos x="csX3" y="csY3"/>
                </a:cxn>
                <a:cxn ang="0">
                  <a:pos x="csX4" y="csY4"/>
                </a:cxn>
                <a:cxn ang="0">
                  <a:pos x="csX5" y="csY5"/>
                </a:cxn>
              </a:cxnLst>
              <a:rect l="l" t="t" r="r" b="b"/>
              <a:pathLst>
                <a:path w="44441" h="51863">
                  <a:moveTo>
                    <a:pt x="44441" y="25817"/>
                  </a:moveTo>
                  <a:lnTo>
                    <a:pt x="35797" y="34460"/>
                  </a:lnTo>
                  <a:lnTo>
                    <a:pt x="9174" y="51864"/>
                  </a:lnTo>
                  <a:cubicBezTo>
                    <a:pt x="-15951" y="42989"/>
                    <a:pt x="16435" y="6224"/>
                    <a:pt x="35797" y="0"/>
                  </a:cubicBezTo>
                  <a:lnTo>
                    <a:pt x="44441" y="0"/>
                  </a:lnTo>
                  <a:lnTo>
                    <a:pt x="44441" y="25817"/>
                  </a:lnTo>
                  <a:close/>
                </a:path>
              </a:pathLst>
            </a:custGeom>
            <a:solidFill>
              <a:srgbClr val="BEC225"/>
            </a:solidFill>
            <a:ln w="11479" cap="flat">
              <a:noFill/>
              <a:prstDash val="solid"/>
              <a:miter/>
            </a:ln>
          </p:spPr>
          <p:txBody>
            <a:bodyPr/>
            <a:lstStyle/>
            <a:p>
              <a:endParaRPr lang="en-US"/>
            </a:p>
          </p:txBody>
        </p:sp>
        <p:sp>
          <p:nvSpPr>
            <p:cNvPr id="2145" name="Freeform: Shape 2144">
              <a:extLst>
                <a:ext uri="{FF2B5EF4-FFF2-40B4-BE49-F238E27FC236}">
                  <a16:creationId xmlns:a16="http://schemas.microsoft.com/office/drawing/2014/main" id="{85584140-7FCA-CBB9-2FDB-8A7B17D7EAAC}"/>
                </a:ext>
              </a:extLst>
            </p:cNvPr>
            <p:cNvSpPr/>
            <p:nvPr/>
          </p:nvSpPr>
          <p:spPr>
            <a:xfrm>
              <a:off x="10160724" y="3687351"/>
              <a:ext cx="91648" cy="154553"/>
            </a:xfrm>
            <a:custGeom>
              <a:avLst/>
              <a:gdLst>
                <a:gd name="csX0" fmla="*/ 311 w 91648"/>
                <a:gd name="csY0" fmla="*/ 144066 h 154553"/>
                <a:gd name="csX1" fmla="*/ 14948 w 91648"/>
                <a:gd name="csY1" fmla="*/ 111449 h 154553"/>
                <a:gd name="csX2" fmla="*/ 15178 w 91648"/>
                <a:gd name="csY2" fmla="*/ 96351 h 154553"/>
                <a:gd name="csX3" fmla="*/ 43646 w 91648"/>
                <a:gd name="csY3" fmla="*/ 50365 h 154553"/>
                <a:gd name="csX4" fmla="*/ 61164 w 91648"/>
                <a:gd name="csY4" fmla="*/ 7376 h 154553"/>
                <a:gd name="csX5" fmla="*/ 78913 w 91648"/>
                <a:gd name="csY5" fmla="*/ 0 h 154553"/>
                <a:gd name="csX6" fmla="*/ 91360 w 91648"/>
                <a:gd name="csY6" fmla="*/ 43565 h 154553"/>
                <a:gd name="csX7" fmla="*/ 82370 w 91648"/>
                <a:gd name="csY7" fmla="*/ 125971 h 154553"/>
                <a:gd name="csX8" fmla="*/ 12297 w 91648"/>
                <a:gd name="csY8" fmla="*/ 154554 h 154553"/>
                <a:gd name="csX9" fmla="*/ 311 w 91648"/>
                <a:gd name="csY9" fmla="*/ 144066 h 1545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1648" h="154553">
                  <a:moveTo>
                    <a:pt x="311" y="144066"/>
                  </a:moveTo>
                  <a:cubicBezTo>
                    <a:pt x="11029" y="134500"/>
                    <a:pt x="15985" y="123666"/>
                    <a:pt x="14948" y="111449"/>
                  </a:cubicBezTo>
                  <a:cubicBezTo>
                    <a:pt x="887" y="113293"/>
                    <a:pt x="4344" y="102690"/>
                    <a:pt x="15178" y="96351"/>
                  </a:cubicBezTo>
                  <a:cubicBezTo>
                    <a:pt x="17598" y="78833"/>
                    <a:pt x="27049" y="63504"/>
                    <a:pt x="43646" y="50365"/>
                  </a:cubicBezTo>
                  <a:cubicBezTo>
                    <a:pt x="53096" y="39877"/>
                    <a:pt x="61279" y="21552"/>
                    <a:pt x="61164" y="7376"/>
                  </a:cubicBezTo>
                  <a:lnTo>
                    <a:pt x="78913" y="0"/>
                  </a:lnTo>
                  <a:cubicBezTo>
                    <a:pt x="87672" y="11064"/>
                    <a:pt x="92974" y="29044"/>
                    <a:pt x="91360" y="43565"/>
                  </a:cubicBezTo>
                  <a:lnTo>
                    <a:pt x="82370" y="125971"/>
                  </a:lnTo>
                  <a:lnTo>
                    <a:pt x="12297" y="154554"/>
                  </a:lnTo>
                  <a:cubicBezTo>
                    <a:pt x="9185" y="151903"/>
                    <a:pt x="-1994" y="142106"/>
                    <a:pt x="311" y="144066"/>
                  </a:cubicBezTo>
                  <a:close/>
                </a:path>
              </a:pathLst>
            </a:custGeom>
            <a:solidFill>
              <a:srgbClr val="65B045"/>
            </a:solidFill>
            <a:ln w="11479" cap="flat">
              <a:noFill/>
              <a:prstDash val="solid"/>
              <a:miter/>
            </a:ln>
          </p:spPr>
          <p:txBody>
            <a:bodyPr/>
            <a:lstStyle/>
            <a:p>
              <a:endParaRPr lang="en-US"/>
            </a:p>
          </p:txBody>
        </p:sp>
        <p:sp>
          <p:nvSpPr>
            <p:cNvPr id="2146" name="Freeform: Shape 2145">
              <a:extLst>
                <a:ext uri="{FF2B5EF4-FFF2-40B4-BE49-F238E27FC236}">
                  <a16:creationId xmlns:a16="http://schemas.microsoft.com/office/drawing/2014/main" id="{A8D54F0C-A320-FE8C-CF99-711351BEE50A}"/>
                </a:ext>
              </a:extLst>
            </p:cNvPr>
            <p:cNvSpPr/>
            <p:nvPr/>
          </p:nvSpPr>
          <p:spPr>
            <a:xfrm>
              <a:off x="10268962" y="3683548"/>
              <a:ext cx="48136" cy="139780"/>
            </a:xfrm>
            <a:custGeom>
              <a:avLst/>
              <a:gdLst>
                <a:gd name="csX0" fmla="*/ 20809 w 48136"/>
                <a:gd name="csY0" fmla="*/ 45525 h 139780"/>
                <a:gd name="csX1" fmla="*/ 29453 w 48136"/>
                <a:gd name="csY1" fmla="*/ 91626 h 139780"/>
                <a:gd name="csX2" fmla="*/ 48009 w 48136"/>
                <a:gd name="csY2" fmla="*/ 116636 h 139780"/>
                <a:gd name="csX3" fmla="*/ 11934 w 48136"/>
                <a:gd name="csY3" fmla="*/ 131388 h 139780"/>
                <a:gd name="csX4" fmla="*/ 524 w 48136"/>
                <a:gd name="csY4" fmla="*/ 8874 h 139780"/>
                <a:gd name="csX5" fmla="*/ 1216 w 48136"/>
                <a:gd name="csY5" fmla="*/ 0 h 139780"/>
                <a:gd name="csX6" fmla="*/ 20694 w 48136"/>
                <a:gd name="csY6" fmla="*/ 45525 h 1397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136" h="139780">
                  <a:moveTo>
                    <a:pt x="20809" y="45525"/>
                  </a:moveTo>
                  <a:cubicBezTo>
                    <a:pt x="37290" y="48291"/>
                    <a:pt x="40056" y="63735"/>
                    <a:pt x="29453" y="91626"/>
                  </a:cubicBezTo>
                  <a:lnTo>
                    <a:pt x="48009" y="116636"/>
                  </a:lnTo>
                  <a:cubicBezTo>
                    <a:pt x="50198" y="136574"/>
                    <a:pt x="23805" y="148906"/>
                    <a:pt x="11934" y="131388"/>
                  </a:cubicBezTo>
                  <a:cubicBezTo>
                    <a:pt x="5826" y="101307"/>
                    <a:pt x="-2126" y="41606"/>
                    <a:pt x="524" y="8874"/>
                  </a:cubicBezTo>
                  <a:lnTo>
                    <a:pt x="1216" y="0"/>
                  </a:lnTo>
                  <a:cubicBezTo>
                    <a:pt x="12626" y="10488"/>
                    <a:pt x="21846" y="29966"/>
                    <a:pt x="20694" y="45525"/>
                  </a:cubicBezTo>
                  <a:close/>
                </a:path>
              </a:pathLst>
            </a:custGeom>
            <a:solidFill>
              <a:srgbClr val="703F07"/>
            </a:solidFill>
            <a:ln w="11479" cap="flat">
              <a:noFill/>
              <a:prstDash val="solid"/>
              <a:miter/>
            </a:ln>
          </p:spPr>
          <p:txBody>
            <a:bodyPr/>
            <a:lstStyle/>
            <a:p>
              <a:endParaRPr lang="en-US"/>
            </a:p>
          </p:txBody>
        </p:sp>
        <p:sp>
          <p:nvSpPr>
            <p:cNvPr id="2147" name="Freeform: Shape 2146">
              <a:extLst>
                <a:ext uri="{FF2B5EF4-FFF2-40B4-BE49-F238E27FC236}">
                  <a16:creationId xmlns:a16="http://schemas.microsoft.com/office/drawing/2014/main" id="{D205BF7F-8E70-43BC-61A4-89A74EBC8EAB}"/>
                </a:ext>
              </a:extLst>
            </p:cNvPr>
            <p:cNvSpPr/>
            <p:nvPr/>
          </p:nvSpPr>
          <p:spPr>
            <a:xfrm>
              <a:off x="10279168" y="3660382"/>
              <a:ext cx="153545" cy="144757"/>
            </a:xfrm>
            <a:custGeom>
              <a:avLst/>
              <a:gdLst>
                <a:gd name="csX0" fmla="*/ 19247 w 153545"/>
                <a:gd name="csY0" fmla="*/ 8413 h 144757"/>
                <a:gd name="csX1" fmla="*/ 19247 w 153545"/>
                <a:gd name="csY1" fmla="*/ 17057 h 144757"/>
                <a:gd name="csX2" fmla="*/ 45179 w 153545"/>
                <a:gd name="csY2" fmla="*/ 68690 h 144757"/>
                <a:gd name="csX3" fmla="*/ 127008 w 153545"/>
                <a:gd name="csY3" fmla="*/ 80216 h 144757"/>
                <a:gd name="csX4" fmla="*/ 138764 w 153545"/>
                <a:gd name="csY4" fmla="*/ 95890 h 144757"/>
                <a:gd name="csX5" fmla="*/ 139110 w 153545"/>
                <a:gd name="csY5" fmla="*/ 111795 h 144757"/>
                <a:gd name="csX6" fmla="*/ 121246 w 153545"/>
                <a:gd name="csY6" fmla="*/ 144757 h 144757"/>
                <a:gd name="csX7" fmla="*/ 52670 w 153545"/>
                <a:gd name="csY7" fmla="*/ 136690 h 144757"/>
                <a:gd name="csX8" fmla="*/ 45870 w 153545"/>
                <a:gd name="csY8" fmla="*/ 129544 h 144757"/>
                <a:gd name="csX9" fmla="*/ 45870 w 153545"/>
                <a:gd name="csY9" fmla="*/ 129544 h 144757"/>
                <a:gd name="csX10" fmla="*/ 37803 w 153545"/>
                <a:gd name="csY10" fmla="*/ 139917 h 144757"/>
                <a:gd name="csX11" fmla="*/ 6454 w 153545"/>
                <a:gd name="csY11" fmla="*/ 130005 h 144757"/>
                <a:gd name="csX12" fmla="*/ 10603 w 153545"/>
                <a:gd name="csY12" fmla="*/ 68806 h 144757"/>
                <a:gd name="csX13" fmla="*/ 26278 w 153545"/>
                <a:gd name="csY13" fmla="*/ 65118 h 144757"/>
                <a:gd name="csX14" fmla="*/ 0 w 153545"/>
                <a:gd name="csY14" fmla="*/ 0 h 144757"/>
                <a:gd name="csX15" fmla="*/ 19247 w 153545"/>
                <a:gd name="csY15" fmla="*/ 8413 h 1447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53545" h="144757">
                  <a:moveTo>
                    <a:pt x="19247" y="8413"/>
                  </a:moveTo>
                  <a:cubicBezTo>
                    <a:pt x="19823" y="10603"/>
                    <a:pt x="19362" y="14522"/>
                    <a:pt x="19247" y="17057"/>
                  </a:cubicBezTo>
                  <a:cubicBezTo>
                    <a:pt x="36535" y="31464"/>
                    <a:pt x="42874" y="46562"/>
                    <a:pt x="45179" y="68690"/>
                  </a:cubicBezTo>
                  <a:cubicBezTo>
                    <a:pt x="65809" y="90819"/>
                    <a:pt x="93124" y="94738"/>
                    <a:pt x="127008" y="80216"/>
                  </a:cubicBezTo>
                  <a:cubicBezTo>
                    <a:pt x="141645" y="77911"/>
                    <a:pt x="146255" y="81484"/>
                    <a:pt x="138764" y="95890"/>
                  </a:cubicBezTo>
                  <a:cubicBezTo>
                    <a:pt x="158587" y="95314"/>
                    <a:pt x="158242" y="106378"/>
                    <a:pt x="139110" y="111795"/>
                  </a:cubicBezTo>
                  <a:cubicBezTo>
                    <a:pt x="138303" y="127815"/>
                    <a:pt x="132310" y="138764"/>
                    <a:pt x="121246" y="144757"/>
                  </a:cubicBezTo>
                  <a:cubicBezTo>
                    <a:pt x="97849" y="133117"/>
                    <a:pt x="75029" y="130466"/>
                    <a:pt x="52670" y="136690"/>
                  </a:cubicBezTo>
                  <a:lnTo>
                    <a:pt x="45870" y="129544"/>
                  </a:lnTo>
                  <a:cubicBezTo>
                    <a:pt x="38878" y="119785"/>
                    <a:pt x="38878" y="119785"/>
                    <a:pt x="45870" y="129544"/>
                  </a:cubicBezTo>
                  <a:cubicBezTo>
                    <a:pt x="55897" y="139110"/>
                    <a:pt x="51403" y="143028"/>
                    <a:pt x="37803" y="139917"/>
                  </a:cubicBezTo>
                  <a:cubicBezTo>
                    <a:pt x="32732" y="142337"/>
                    <a:pt x="5878" y="138073"/>
                    <a:pt x="6454" y="130005"/>
                  </a:cubicBezTo>
                  <a:lnTo>
                    <a:pt x="10603" y="68806"/>
                  </a:lnTo>
                  <a:lnTo>
                    <a:pt x="26278" y="65118"/>
                  </a:lnTo>
                  <a:lnTo>
                    <a:pt x="0" y="0"/>
                  </a:lnTo>
                  <a:lnTo>
                    <a:pt x="19247" y="8413"/>
                  </a:lnTo>
                  <a:close/>
                </a:path>
              </a:pathLst>
            </a:custGeom>
            <a:solidFill>
              <a:srgbClr val="851B0E"/>
            </a:solidFill>
            <a:ln w="11479" cap="flat">
              <a:noFill/>
              <a:prstDash val="solid"/>
              <a:miter/>
            </a:ln>
          </p:spPr>
          <p:txBody>
            <a:bodyPr/>
            <a:lstStyle/>
            <a:p>
              <a:endParaRPr lang="en-US"/>
            </a:p>
          </p:txBody>
        </p:sp>
        <p:sp>
          <p:nvSpPr>
            <p:cNvPr id="2148" name="Freeform: Shape 2147">
              <a:extLst>
                <a:ext uri="{FF2B5EF4-FFF2-40B4-BE49-F238E27FC236}">
                  <a16:creationId xmlns:a16="http://schemas.microsoft.com/office/drawing/2014/main" id="{E22628C7-45F5-A23F-47D1-6440058E79C1}"/>
                </a:ext>
              </a:extLst>
            </p:cNvPr>
            <p:cNvSpPr/>
            <p:nvPr/>
          </p:nvSpPr>
          <p:spPr>
            <a:xfrm>
              <a:off x="10317999" y="3675170"/>
              <a:ext cx="131035" cy="73598"/>
            </a:xfrm>
            <a:custGeom>
              <a:avLst/>
              <a:gdLst>
                <a:gd name="csX0" fmla="*/ 125981 w 131035"/>
                <a:gd name="csY0" fmla="*/ 8032 h 73598"/>
                <a:gd name="csX1" fmla="*/ 117221 w 131035"/>
                <a:gd name="csY1" fmla="*/ 53211 h 73598"/>
                <a:gd name="csX2" fmla="*/ 6349 w 131035"/>
                <a:gd name="csY2" fmla="*/ 45258 h 73598"/>
                <a:gd name="csX3" fmla="*/ 7616 w 131035"/>
                <a:gd name="csY3" fmla="*/ 20018 h 73598"/>
                <a:gd name="csX4" fmla="*/ 32626 w 131035"/>
                <a:gd name="csY4" fmla="*/ 28432 h 73598"/>
                <a:gd name="csX5" fmla="*/ 81839 w 131035"/>
                <a:gd name="csY5" fmla="*/ 18174 h 73598"/>
                <a:gd name="csX6" fmla="*/ 104889 w 131035"/>
                <a:gd name="csY6" fmla="*/ 656 h 73598"/>
                <a:gd name="csX7" fmla="*/ 126096 w 131035"/>
                <a:gd name="csY7" fmla="*/ 8032 h 735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1035" h="73598">
                  <a:moveTo>
                    <a:pt x="125981" y="8032"/>
                  </a:moveTo>
                  <a:cubicBezTo>
                    <a:pt x="130706" y="22438"/>
                    <a:pt x="137621" y="54133"/>
                    <a:pt x="117221" y="53211"/>
                  </a:cubicBezTo>
                  <a:cubicBezTo>
                    <a:pt x="95323" y="73034"/>
                    <a:pt x="19372" y="90092"/>
                    <a:pt x="6349" y="45258"/>
                  </a:cubicBezTo>
                  <a:cubicBezTo>
                    <a:pt x="240" y="36845"/>
                    <a:pt x="-4716" y="22438"/>
                    <a:pt x="7616" y="20018"/>
                  </a:cubicBezTo>
                  <a:lnTo>
                    <a:pt x="32626" y="28432"/>
                  </a:lnTo>
                  <a:cubicBezTo>
                    <a:pt x="50606" y="39496"/>
                    <a:pt x="66971" y="36153"/>
                    <a:pt x="81839" y="18174"/>
                  </a:cubicBezTo>
                  <a:cubicBezTo>
                    <a:pt x="87602" y="12988"/>
                    <a:pt x="98435" y="4113"/>
                    <a:pt x="104889" y="656"/>
                  </a:cubicBezTo>
                  <a:cubicBezTo>
                    <a:pt x="109960" y="-2226"/>
                    <a:pt x="121486" y="5151"/>
                    <a:pt x="126096" y="8032"/>
                  </a:cubicBezTo>
                  <a:close/>
                </a:path>
              </a:pathLst>
            </a:custGeom>
            <a:solidFill>
              <a:srgbClr val="DE730E"/>
            </a:solidFill>
            <a:ln w="11479" cap="flat">
              <a:noFill/>
              <a:prstDash val="solid"/>
              <a:miter/>
            </a:ln>
          </p:spPr>
          <p:txBody>
            <a:bodyPr/>
            <a:lstStyle/>
            <a:p>
              <a:endParaRPr lang="en-US"/>
            </a:p>
          </p:txBody>
        </p:sp>
        <p:sp>
          <p:nvSpPr>
            <p:cNvPr id="2149" name="Freeform: Shape 2148">
              <a:extLst>
                <a:ext uri="{FF2B5EF4-FFF2-40B4-BE49-F238E27FC236}">
                  <a16:creationId xmlns:a16="http://schemas.microsoft.com/office/drawing/2014/main" id="{8963075C-B8E1-2204-EAA5-AD2B0E0C295E}"/>
                </a:ext>
              </a:extLst>
            </p:cNvPr>
            <p:cNvSpPr/>
            <p:nvPr/>
          </p:nvSpPr>
          <p:spPr>
            <a:xfrm>
              <a:off x="10350493" y="3693229"/>
              <a:ext cx="49229" cy="29734"/>
            </a:xfrm>
            <a:custGeom>
              <a:avLst/>
              <a:gdLst>
                <a:gd name="csX0" fmla="*/ 49229 w 49229"/>
                <a:gd name="csY0" fmla="*/ 115 h 29734"/>
                <a:gd name="csX1" fmla="*/ 30097 w 49229"/>
                <a:gd name="csY1" fmla="*/ 28928 h 29734"/>
                <a:gd name="csX2" fmla="*/ 16 w 49229"/>
                <a:gd name="csY2" fmla="*/ 10258 h 29734"/>
                <a:gd name="csX3" fmla="*/ 15460 w 49229"/>
                <a:gd name="csY3" fmla="*/ 8759 h 29734"/>
                <a:gd name="csX4" fmla="*/ 49229 w 49229"/>
                <a:gd name="csY4" fmla="*/ 0 h 29734"/>
              </a:gdLst>
              <a:ahLst/>
              <a:cxnLst>
                <a:cxn ang="0">
                  <a:pos x="csX0" y="csY0"/>
                </a:cxn>
                <a:cxn ang="0">
                  <a:pos x="csX1" y="csY1"/>
                </a:cxn>
                <a:cxn ang="0">
                  <a:pos x="csX2" y="csY2"/>
                </a:cxn>
                <a:cxn ang="0">
                  <a:pos x="csX3" y="csY3"/>
                </a:cxn>
                <a:cxn ang="0">
                  <a:pos x="csX4" y="csY4"/>
                </a:cxn>
              </a:cxnLst>
              <a:rect l="l" t="t" r="r" b="b"/>
              <a:pathLst>
                <a:path w="49229" h="29734">
                  <a:moveTo>
                    <a:pt x="49229" y="115"/>
                  </a:moveTo>
                  <a:cubicBezTo>
                    <a:pt x="45310" y="11180"/>
                    <a:pt x="38511" y="25010"/>
                    <a:pt x="30097" y="28928"/>
                  </a:cubicBezTo>
                  <a:cubicBezTo>
                    <a:pt x="20877" y="33193"/>
                    <a:pt x="-675" y="19593"/>
                    <a:pt x="16" y="10258"/>
                  </a:cubicBezTo>
                  <a:lnTo>
                    <a:pt x="15460" y="8759"/>
                  </a:lnTo>
                  <a:lnTo>
                    <a:pt x="49229" y="0"/>
                  </a:lnTo>
                  <a:close/>
                </a:path>
              </a:pathLst>
            </a:custGeom>
            <a:solidFill>
              <a:srgbClr val="EDAA0B"/>
            </a:solidFill>
            <a:ln w="11479" cap="flat">
              <a:noFill/>
              <a:prstDash val="solid"/>
              <a:miter/>
            </a:ln>
          </p:spPr>
          <p:txBody>
            <a:bodyPr/>
            <a:lstStyle/>
            <a:p>
              <a:endParaRPr lang="en-US"/>
            </a:p>
          </p:txBody>
        </p:sp>
        <p:sp>
          <p:nvSpPr>
            <p:cNvPr id="2150" name="Freeform: Shape 2149">
              <a:extLst>
                <a:ext uri="{FF2B5EF4-FFF2-40B4-BE49-F238E27FC236}">
                  <a16:creationId xmlns:a16="http://schemas.microsoft.com/office/drawing/2014/main" id="{4DCFA9A5-0A51-AEC1-4B9E-639E64EC1B19}"/>
                </a:ext>
              </a:extLst>
            </p:cNvPr>
            <p:cNvSpPr/>
            <p:nvPr/>
          </p:nvSpPr>
          <p:spPr>
            <a:xfrm>
              <a:off x="10298415" y="3677324"/>
              <a:ext cx="27199" cy="51748"/>
            </a:xfrm>
            <a:custGeom>
              <a:avLst/>
              <a:gdLst>
                <a:gd name="csX0" fmla="*/ 27200 w 27199"/>
                <a:gd name="csY0" fmla="*/ 17864 h 51748"/>
                <a:gd name="csX1" fmla="*/ 25932 w 27199"/>
                <a:gd name="csY1" fmla="*/ 43104 h 51748"/>
                <a:gd name="csX2" fmla="*/ 25932 w 27199"/>
                <a:gd name="csY2" fmla="*/ 51748 h 51748"/>
                <a:gd name="csX3" fmla="*/ 0 w 27199"/>
                <a:gd name="csY3" fmla="*/ 0 h 51748"/>
                <a:gd name="csX4" fmla="*/ 27200 w 27199"/>
                <a:gd name="csY4" fmla="*/ 17864 h 51748"/>
              </a:gdLst>
              <a:ahLst/>
              <a:cxnLst>
                <a:cxn ang="0">
                  <a:pos x="csX0" y="csY0"/>
                </a:cxn>
                <a:cxn ang="0">
                  <a:pos x="csX1" y="csY1"/>
                </a:cxn>
                <a:cxn ang="0">
                  <a:pos x="csX2" y="csY2"/>
                </a:cxn>
                <a:cxn ang="0">
                  <a:pos x="csX3" y="csY3"/>
                </a:cxn>
                <a:cxn ang="0">
                  <a:pos x="csX4" y="csY4"/>
                </a:cxn>
              </a:cxnLst>
              <a:rect l="l" t="t" r="r" b="b"/>
              <a:pathLst>
                <a:path w="27199" h="51748">
                  <a:moveTo>
                    <a:pt x="27200" y="17864"/>
                  </a:moveTo>
                  <a:lnTo>
                    <a:pt x="25932" y="43104"/>
                  </a:lnTo>
                  <a:lnTo>
                    <a:pt x="25932" y="51748"/>
                  </a:lnTo>
                  <a:lnTo>
                    <a:pt x="0" y="0"/>
                  </a:lnTo>
                  <a:lnTo>
                    <a:pt x="27200" y="17864"/>
                  </a:lnTo>
                  <a:close/>
                </a:path>
              </a:pathLst>
            </a:custGeom>
            <a:solidFill>
              <a:srgbClr val="843B08"/>
            </a:solidFill>
            <a:ln w="11479" cap="flat">
              <a:noFill/>
              <a:prstDash val="solid"/>
              <a:miter/>
            </a:ln>
          </p:spPr>
          <p:txBody>
            <a:bodyPr/>
            <a:lstStyle/>
            <a:p>
              <a:endParaRPr lang="en-US"/>
            </a:p>
          </p:txBody>
        </p:sp>
        <p:sp>
          <p:nvSpPr>
            <p:cNvPr id="2151" name="Freeform: Shape 2150">
              <a:extLst>
                <a:ext uri="{FF2B5EF4-FFF2-40B4-BE49-F238E27FC236}">
                  <a16:creationId xmlns:a16="http://schemas.microsoft.com/office/drawing/2014/main" id="{83C98651-62DF-85C7-CDF7-3A870D908905}"/>
                </a:ext>
              </a:extLst>
            </p:cNvPr>
            <p:cNvSpPr/>
            <p:nvPr/>
          </p:nvSpPr>
          <p:spPr>
            <a:xfrm>
              <a:off x="10445824" y="3668565"/>
              <a:ext cx="44988" cy="66529"/>
            </a:xfrm>
            <a:custGeom>
              <a:avLst/>
              <a:gdLst>
                <a:gd name="csX0" fmla="*/ 26623 w 44988"/>
                <a:gd name="csY0" fmla="*/ 25125 h 66529"/>
                <a:gd name="csX1" fmla="*/ 26162 w 44988"/>
                <a:gd name="csY1" fmla="*/ 60392 h 66529"/>
                <a:gd name="csX2" fmla="*/ 16481 w 44988"/>
                <a:gd name="csY2" fmla="*/ 61660 h 66529"/>
                <a:gd name="csX3" fmla="*/ 5186 w 44988"/>
                <a:gd name="csY3" fmla="*/ 14061 h 66529"/>
                <a:gd name="csX4" fmla="*/ 7376 w 44988"/>
                <a:gd name="csY4" fmla="*/ 0 h 66529"/>
                <a:gd name="csX5" fmla="*/ 26623 w 44988"/>
                <a:gd name="csY5" fmla="*/ 25125 h 66529"/>
              </a:gdLst>
              <a:ahLst/>
              <a:cxnLst>
                <a:cxn ang="0">
                  <a:pos x="csX0" y="csY0"/>
                </a:cxn>
                <a:cxn ang="0">
                  <a:pos x="csX1" y="csY1"/>
                </a:cxn>
                <a:cxn ang="0">
                  <a:pos x="csX2" y="csY2"/>
                </a:cxn>
                <a:cxn ang="0">
                  <a:pos x="csX3" y="csY3"/>
                </a:cxn>
                <a:cxn ang="0">
                  <a:pos x="csX4" y="csY4"/>
                </a:cxn>
                <a:cxn ang="0">
                  <a:pos x="csX5" y="csY5"/>
                </a:cxn>
              </a:cxnLst>
              <a:rect l="l" t="t" r="r" b="b"/>
              <a:pathLst>
                <a:path w="44988" h="66529">
                  <a:moveTo>
                    <a:pt x="26623" y="25125"/>
                  </a:moveTo>
                  <a:cubicBezTo>
                    <a:pt x="52209" y="27200"/>
                    <a:pt x="50134" y="54630"/>
                    <a:pt x="26162" y="60392"/>
                  </a:cubicBezTo>
                  <a:cubicBezTo>
                    <a:pt x="24318" y="68230"/>
                    <a:pt x="21091" y="68460"/>
                    <a:pt x="16481" y="61660"/>
                  </a:cubicBezTo>
                  <a:cubicBezTo>
                    <a:pt x="-5648" y="62121"/>
                    <a:pt x="-1153" y="31233"/>
                    <a:pt x="5186" y="14061"/>
                  </a:cubicBezTo>
                  <a:cubicBezTo>
                    <a:pt x="4840" y="10488"/>
                    <a:pt x="6569" y="3688"/>
                    <a:pt x="7376" y="0"/>
                  </a:cubicBezTo>
                  <a:cubicBezTo>
                    <a:pt x="12332" y="6224"/>
                    <a:pt x="26738" y="17173"/>
                    <a:pt x="26623" y="25125"/>
                  </a:cubicBezTo>
                  <a:close/>
                </a:path>
              </a:pathLst>
            </a:custGeom>
            <a:solidFill>
              <a:srgbClr val="98B61E"/>
            </a:solidFill>
            <a:ln w="11479" cap="flat">
              <a:noFill/>
              <a:prstDash val="solid"/>
              <a:miter/>
            </a:ln>
          </p:spPr>
          <p:txBody>
            <a:bodyPr/>
            <a:lstStyle/>
            <a:p>
              <a:endParaRPr lang="en-US"/>
            </a:p>
          </p:txBody>
        </p:sp>
        <p:sp>
          <p:nvSpPr>
            <p:cNvPr id="2152" name="Freeform: Shape 2151">
              <a:extLst>
                <a:ext uri="{FF2B5EF4-FFF2-40B4-BE49-F238E27FC236}">
                  <a16:creationId xmlns:a16="http://schemas.microsoft.com/office/drawing/2014/main" id="{C4AA3A8B-4BF4-5271-1F03-011052CE6C3C}"/>
                </a:ext>
              </a:extLst>
            </p:cNvPr>
            <p:cNvSpPr/>
            <p:nvPr/>
          </p:nvSpPr>
          <p:spPr>
            <a:xfrm>
              <a:off x="10428828" y="3682626"/>
              <a:ext cx="34933" cy="66407"/>
            </a:xfrm>
            <a:custGeom>
              <a:avLst/>
              <a:gdLst>
                <a:gd name="csX0" fmla="*/ 33476 w 34933"/>
                <a:gd name="csY0" fmla="*/ 47599 h 66407"/>
                <a:gd name="csX1" fmla="*/ 12846 w 34933"/>
                <a:gd name="csY1" fmla="*/ 55091 h 66407"/>
                <a:gd name="csX2" fmla="*/ 6392 w 34933"/>
                <a:gd name="csY2" fmla="*/ 45755 h 66407"/>
                <a:gd name="csX3" fmla="*/ 15151 w 34933"/>
                <a:gd name="csY3" fmla="*/ 576 h 66407"/>
                <a:gd name="csX4" fmla="*/ 22182 w 34933"/>
                <a:gd name="csY4" fmla="*/ 0 h 66407"/>
                <a:gd name="csX5" fmla="*/ 33476 w 34933"/>
                <a:gd name="csY5" fmla="*/ 47599 h 66407"/>
              </a:gdLst>
              <a:ahLst/>
              <a:cxnLst>
                <a:cxn ang="0">
                  <a:pos x="csX0" y="csY0"/>
                </a:cxn>
                <a:cxn ang="0">
                  <a:pos x="csX1" y="csY1"/>
                </a:cxn>
                <a:cxn ang="0">
                  <a:pos x="csX2" y="csY2"/>
                </a:cxn>
                <a:cxn ang="0">
                  <a:pos x="csX3" y="csY3"/>
                </a:cxn>
                <a:cxn ang="0">
                  <a:pos x="csX4" y="csY4"/>
                </a:cxn>
                <a:cxn ang="0">
                  <a:pos x="csX5" y="csY5"/>
                </a:cxn>
              </a:cxnLst>
              <a:rect l="l" t="t" r="r" b="b"/>
              <a:pathLst>
                <a:path w="34933" h="66407">
                  <a:moveTo>
                    <a:pt x="33476" y="47599"/>
                  </a:moveTo>
                  <a:cubicBezTo>
                    <a:pt x="39470" y="69843"/>
                    <a:pt x="25870" y="72379"/>
                    <a:pt x="12846" y="55091"/>
                  </a:cubicBezTo>
                  <a:cubicBezTo>
                    <a:pt x="-638" y="65348"/>
                    <a:pt x="-4672" y="59355"/>
                    <a:pt x="6392" y="45755"/>
                  </a:cubicBezTo>
                  <a:lnTo>
                    <a:pt x="15151" y="576"/>
                  </a:lnTo>
                  <a:lnTo>
                    <a:pt x="22182" y="0"/>
                  </a:lnTo>
                  <a:cubicBezTo>
                    <a:pt x="23219" y="12678"/>
                    <a:pt x="28866" y="34691"/>
                    <a:pt x="33476" y="47599"/>
                  </a:cubicBezTo>
                  <a:close/>
                </a:path>
              </a:pathLst>
            </a:custGeom>
            <a:solidFill>
              <a:srgbClr val="938F0A"/>
            </a:solidFill>
            <a:ln w="11479" cap="flat">
              <a:noFill/>
              <a:prstDash val="solid"/>
              <a:miter/>
            </a:ln>
          </p:spPr>
          <p:txBody>
            <a:bodyPr/>
            <a:lstStyle/>
            <a:p>
              <a:endParaRPr lang="en-US"/>
            </a:p>
          </p:txBody>
        </p:sp>
        <p:sp>
          <p:nvSpPr>
            <p:cNvPr id="2153" name="Freeform: Shape 2152">
              <a:extLst>
                <a:ext uri="{FF2B5EF4-FFF2-40B4-BE49-F238E27FC236}">
                  <a16:creationId xmlns:a16="http://schemas.microsoft.com/office/drawing/2014/main" id="{2AA4B3E4-8C90-24B1-5EAF-E078F0BEE654}"/>
                </a:ext>
              </a:extLst>
            </p:cNvPr>
            <p:cNvSpPr/>
            <p:nvPr/>
          </p:nvSpPr>
          <p:spPr>
            <a:xfrm>
              <a:off x="9987810" y="3918663"/>
              <a:ext cx="27540" cy="33538"/>
            </a:xfrm>
            <a:custGeom>
              <a:avLst/>
              <a:gdLst>
                <a:gd name="csX0" fmla="*/ 16366 w 27540"/>
                <a:gd name="csY0" fmla="*/ 33538 h 33538"/>
                <a:gd name="csX1" fmla="*/ 0 w 27540"/>
                <a:gd name="csY1" fmla="*/ 17057 h 33538"/>
                <a:gd name="csX2" fmla="*/ 10258 w 27540"/>
                <a:gd name="csY2" fmla="*/ 0 h 33538"/>
                <a:gd name="csX3" fmla="*/ 26623 w 27540"/>
                <a:gd name="csY3" fmla="*/ 20054 h 33538"/>
                <a:gd name="csX4" fmla="*/ 16366 w 27540"/>
                <a:gd name="csY4" fmla="*/ 33538 h 33538"/>
              </a:gdLst>
              <a:ahLst/>
              <a:cxnLst>
                <a:cxn ang="0">
                  <a:pos x="csX0" y="csY0"/>
                </a:cxn>
                <a:cxn ang="0">
                  <a:pos x="csX1" y="csY1"/>
                </a:cxn>
                <a:cxn ang="0">
                  <a:pos x="csX2" y="csY2"/>
                </a:cxn>
                <a:cxn ang="0">
                  <a:pos x="csX3" y="csY3"/>
                </a:cxn>
                <a:cxn ang="0">
                  <a:pos x="csX4" y="csY4"/>
                </a:cxn>
              </a:cxnLst>
              <a:rect l="l" t="t" r="r" b="b"/>
              <a:pathLst>
                <a:path w="27540" h="33538">
                  <a:moveTo>
                    <a:pt x="16366" y="33538"/>
                  </a:moveTo>
                  <a:cubicBezTo>
                    <a:pt x="19362" y="32271"/>
                    <a:pt x="6224" y="17057"/>
                    <a:pt x="0" y="17057"/>
                  </a:cubicBezTo>
                  <a:lnTo>
                    <a:pt x="10258" y="0"/>
                  </a:lnTo>
                  <a:lnTo>
                    <a:pt x="26623" y="20054"/>
                  </a:lnTo>
                  <a:cubicBezTo>
                    <a:pt x="29966" y="24203"/>
                    <a:pt x="23627" y="28928"/>
                    <a:pt x="16366" y="33538"/>
                  </a:cubicBezTo>
                  <a:close/>
                </a:path>
              </a:pathLst>
            </a:custGeom>
            <a:solidFill>
              <a:srgbClr val="BDC10D"/>
            </a:solidFill>
            <a:ln w="11479" cap="flat">
              <a:noFill/>
              <a:prstDash val="solid"/>
              <a:miter/>
            </a:ln>
          </p:spPr>
          <p:txBody>
            <a:bodyPr/>
            <a:lstStyle/>
            <a:p>
              <a:endParaRPr lang="en-US"/>
            </a:p>
          </p:txBody>
        </p:sp>
        <p:sp>
          <p:nvSpPr>
            <p:cNvPr id="2154" name="Freeform: Shape 2153">
              <a:extLst>
                <a:ext uri="{FF2B5EF4-FFF2-40B4-BE49-F238E27FC236}">
                  <a16:creationId xmlns:a16="http://schemas.microsoft.com/office/drawing/2014/main" id="{C3DC9747-FA4A-55B0-074E-7F51FDBEE171}"/>
                </a:ext>
              </a:extLst>
            </p:cNvPr>
            <p:cNvSpPr/>
            <p:nvPr/>
          </p:nvSpPr>
          <p:spPr>
            <a:xfrm>
              <a:off x="10033796" y="3740598"/>
              <a:ext cx="31155" cy="75375"/>
            </a:xfrm>
            <a:custGeom>
              <a:avLst/>
              <a:gdLst>
                <a:gd name="csX0" fmla="*/ 16942 w 31155"/>
                <a:gd name="csY0" fmla="*/ 0 h 75375"/>
                <a:gd name="csX1" fmla="*/ 21783 w 31155"/>
                <a:gd name="csY1" fmla="*/ 3803 h 75375"/>
                <a:gd name="csX2" fmla="*/ 30772 w 31155"/>
                <a:gd name="csY2" fmla="*/ 47254 h 75375"/>
                <a:gd name="csX3" fmla="*/ 29044 w 31155"/>
                <a:gd name="csY3" fmla="*/ 67307 h 75375"/>
                <a:gd name="csX4" fmla="*/ 14407 w 31155"/>
                <a:gd name="csY4" fmla="*/ 74568 h 75375"/>
                <a:gd name="csX5" fmla="*/ 4725 w 31155"/>
                <a:gd name="csY5" fmla="*/ 75375 h 75375"/>
                <a:gd name="csX6" fmla="*/ 5878 w 31155"/>
                <a:gd name="csY6" fmla="*/ 65924 h 75375"/>
                <a:gd name="csX7" fmla="*/ 21091 w 31155"/>
                <a:gd name="csY7" fmla="*/ 58203 h 75375"/>
                <a:gd name="csX8" fmla="*/ 15098 w 31155"/>
                <a:gd name="csY8" fmla="*/ 40799 h 75375"/>
                <a:gd name="csX9" fmla="*/ 0 w 31155"/>
                <a:gd name="csY9" fmla="*/ 3919 h 75375"/>
                <a:gd name="csX10" fmla="*/ 17173 w 31155"/>
                <a:gd name="csY10" fmla="*/ 0 h 75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155" h="75375">
                  <a:moveTo>
                    <a:pt x="16942" y="0"/>
                  </a:moveTo>
                  <a:lnTo>
                    <a:pt x="21783" y="3803"/>
                  </a:lnTo>
                  <a:lnTo>
                    <a:pt x="30772" y="47254"/>
                  </a:lnTo>
                  <a:cubicBezTo>
                    <a:pt x="31694" y="51864"/>
                    <a:pt x="30888" y="63043"/>
                    <a:pt x="29044" y="67307"/>
                  </a:cubicBezTo>
                  <a:cubicBezTo>
                    <a:pt x="27200" y="71572"/>
                    <a:pt x="19939" y="72955"/>
                    <a:pt x="14407" y="74568"/>
                  </a:cubicBezTo>
                  <a:cubicBezTo>
                    <a:pt x="11525" y="74914"/>
                    <a:pt x="7146" y="75375"/>
                    <a:pt x="4725" y="75375"/>
                  </a:cubicBezTo>
                  <a:lnTo>
                    <a:pt x="5878" y="65924"/>
                  </a:lnTo>
                  <a:lnTo>
                    <a:pt x="21091" y="58203"/>
                  </a:lnTo>
                  <a:cubicBezTo>
                    <a:pt x="25701" y="55898"/>
                    <a:pt x="17057" y="45640"/>
                    <a:pt x="15098" y="40799"/>
                  </a:cubicBezTo>
                  <a:lnTo>
                    <a:pt x="0" y="3919"/>
                  </a:lnTo>
                  <a:lnTo>
                    <a:pt x="17173" y="0"/>
                  </a:lnTo>
                  <a:close/>
                </a:path>
              </a:pathLst>
            </a:custGeom>
            <a:solidFill>
              <a:srgbClr val="5E5D10"/>
            </a:solidFill>
            <a:ln w="11479" cap="flat">
              <a:noFill/>
              <a:prstDash val="solid"/>
              <a:miter/>
            </a:ln>
          </p:spPr>
          <p:txBody>
            <a:bodyPr/>
            <a:lstStyle/>
            <a:p>
              <a:endParaRPr lang="en-US"/>
            </a:p>
          </p:txBody>
        </p:sp>
        <p:sp>
          <p:nvSpPr>
            <p:cNvPr id="2155" name="Freeform: Shape 2154">
              <a:extLst>
                <a:ext uri="{FF2B5EF4-FFF2-40B4-BE49-F238E27FC236}">
                  <a16:creationId xmlns:a16="http://schemas.microsoft.com/office/drawing/2014/main" id="{8EB14CD5-7A6D-5653-9D9F-7B3FE2EE1D82}"/>
                </a:ext>
              </a:extLst>
            </p:cNvPr>
            <p:cNvSpPr/>
            <p:nvPr/>
          </p:nvSpPr>
          <p:spPr>
            <a:xfrm>
              <a:off x="10412670" y="3723336"/>
              <a:ext cx="99999" cy="84918"/>
            </a:xfrm>
            <a:custGeom>
              <a:avLst/>
              <a:gdLst>
                <a:gd name="csX0" fmla="*/ 59316 w 99999"/>
                <a:gd name="csY0" fmla="*/ 5621 h 84918"/>
                <a:gd name="csX1" fmla="*/ 66922 w 99999"/>
                <a:gd name="csY1" fmla="*/ 5967 h 84918"/>
                <a:gd name="csX2" fmla="*/ 78217 w 99999"/>
                <a:gd name="csY2" fmla="*/ 23831 h 84918"/>
                <a:gd name="csX3" fmla="*/ 100000 w 99999"/>
                <a:gd name="csY3" fmla="*/ 46882 h 84918"/>
                <a:gd name="csX4" fmla="*/ 99193 w 99999"/>
                <a:gd name="csY4" fmla="*/ 55411 h 84918"/>
                <a:gd name="csX5" fmla="*/ 8259 w 99999"/>
                <a:gd name="csY5" fmla="*/ 84915 h 84918"/>
                <a:gd name="csX6" fmla="*/ 6299 w 99999"/>
                <a:gd name="csY6" fmla="*/ 77078 h 84918"/>
                <a:gd name="csX7" fmla="*/ 5723 w 99999"/>
                <a:gd name="csY7" fmla="*/ 48611 h 84918"/>
                <a:gd name="csX8" fmla="*/ 5377 w 99999"/>
                <a:gd name="csY8" fmla="*/ 32706 h 84918"/>
                <a:gd name="csX9" fmla="*/ 29119 w 99999"/>
                <a:gd name="csY9" fmla="*/ 14265 h 84918"/>
                <a:gd name="csX10" fmla="*/ 49750 w 99999"/>
                <a:gd name="csY10" fmla="*/ 6774 h 84918"/>
                <a:gd name="csX11" fmla="*/ 59431 w 99999"/>
                <a:gd name="csY11" fmla="*/ 5506 h 84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99999" h="84918">
                  <a:moveTo>
                    <a:pt x="59316" y="5621"/>
                  </a:moveTo>
                  <a:cubicBezTo>
                    <a:pt x="61275" y="-2100"/>
                    <a:pt x="63810" y="-1755"/>
                    <a:pt x="66922" y="5967"/>
                  </a:cubicBezTo>
                  <a:lnTo>
                    <a:pt x="78217" y="23831"/>
                  </a:lnTo>
                  <a:lnTo>
                    <a:pt x="100000" y="46882"/>
                  </a:lnTo>
                  <a:lnTo>
                    <a:pt x="99193" y="55411"/>
                  </a:lnTo>
                  <a:cubicBezTo>
                    <a:pt x="57933" y="55411"/>
                    <a:pt x="42489" y="58292"/>
                    <a:pt x="8259" y="84915"/>
                  </a:cubicBezTo>
                  <a:cubicBezTo>
                    <a:pt x="422" y="85030"/>
                    <a:pt x="-39" y="82380"/>
                    <a:pt x="6299" y="77078"/>
                  </a:cubicBezTo>
                  <a:cubicBezTo>
                    <a:pt x="-1883" y="74773"/>
                    <a:pt x="-2114" y="65207"/>
                    <a:pt x="5723" y="48611"/>
                  </a:cubicBezTo>
                  <a:lnTo>
                    <a:pt x="5377" y="32706"/>
                  </a:lnTo>
                  <a:cubicBezTo>
                    <a:pt x="-5687" y="18184"/>
                    <a:pt x="15059" y="10116"/>
                    <a:pt x="29119" y="14265"/>
                  </a:cubicBezTo>
                  <a:lnTo>
                    <a:pt x="49750" y="6774"/>
                  </a:lnTo>
                  <a:lnTo>
                    <a:pt x="59431" y="5506"/>
                  </a:lnTo>
                  <a:close/>
                </a:path>
              </a:pathLst>
            </a:custGeom>
            <a:solidFill>
              <a:srgbClr val="3B8F33"/>
            </a:solidFill>
            <a:ln w="11479" cap="flat">
              <a:noFill/>
              <a:prstDash val="solid"/>
              <a:miter/>
            </a:ln>
          </p:spPr>
          <p:txBody>
            <a:bodyPr/>
            <a:lstStyle/>
            <a:p>
              <a:endParaRPr lang="en-US"/>
            </a:p>
          </p:txBody>
        </p:sp>
        <p:sp>
          <p:nvSpPr>
            <p:cNvPr id="2156" name="Freeform: Shape 2155">
              <a:extLst>
                <a:ext uri="{FF2B5EF4-FFF2-40B4-BE49-F238E27FC236}">
                  <a16:creationId xmlns:a16="http://schemas.microsoft.com/office/drawing/2014/main" id="{8375473F-C537-50EB-D267-C868EE7735CB}"/>
                </a:ext>
              </a:extLst>
            </p:cNvPr>
            <p:cNvSpPr/>
            <p:nvPr/>
          </p:nvSpPr>
          <p:spPr>
            <a:xfrm>
              <a:off x="10471986" y="3693805"/>
              <a:ext cx="60062" cy="35613"/>
            </a:xfrm>
            <a:custGeom>
              <a:avLst/>
              <a:gdLst>
                <a:gd name="csX0" fmla="*/ 59931 w 60062"/>
                <a:gd name="csY0" fmla="*/ 26047 h 35613"/>
                <a:gd name="csX1" fmla="*/ 7607 w 60062"/>
                <a:gd name="csY1" fmla="*/ 35613 h 35613"/>
                <a:gd name="csX2" fmla="*/ 0 w 60062"/>
                <a:gd name="csY2" fmla="*/ 35267 h 35613"/>
                <a:gd name="csX3" fmla="*/ 461 w 60062"/>
                <a:gd name="csY3" fmla="*/ 0 h 35613"/>
                <a:gd name="csX4" fmla="*/ 42989 w 60062"/>
                <a:gd name="csY4" fmla="*/ 1614 h 35613"/>
                <a:gd name="csX5" fmla="*/ 60047 w 60062"/>
                <a:gd name="csY5" fmla="*/ 26162 h 35613"/>
              </a:gdLst>
              <a:ahLst/>
              <a:cxnLst>
                <a:cxn ang="0">
                  <a:pos x="csX0" y="csY0"/>
                </a:cxn>
                <a:cxn ang="0">
                  <a:pos x="csX1" y="csY1"/>
                </a:cxn>
                <a:cxn ang="0">
                  <a:pos x="csX2" y="csY2"/>
                </a:cxn>
                <a:cxn ang="0">
                  <a:pos x="csX3" y="csY3"/>
                </a:cxn>
                <a:cxn ang="0">
                  <a:pos x="csX4" y="csY4"/>
                </a:cxn>
                <a:cxn ang="0">
                  <a:pos x="csX5" y="csY5"/>
                </a:cxn>
              </a:cxnLst>
              <a:rect l="l" t="t" r="r" b="b"/>
              <a:pathLst>
                <a:path w="60062" h="35613">
                  <a:moveTo>
                    <a:pt x="59931" y="26047"/>
                  </a:moveTo>
                  <a:cubicBezTo>
                    <a:pt x="46562" y="25586"/>
                    <a:pt x="21437" y="31349"/>
                    <a:pt x="7607" y="35613"/>
                  </a:cubicBezTo>
                  <a:cubicBezTo>
                    <a:pt x="5071" y="35383"/>
                    <a:pt x="1959" y="35037"/>
                    <a:pt x="0" y="35267"/>
                  </a:cubicBezTo>
                  <a:lnTo>
                    <a:pt x="461" y="0"/>
                  </a:lnTo>
                  <a:lnTo>
                    <a:pt x="42989" y="1614"/>
                  </a:lnTo>
                  <a:cubicBezTo>
                    <a:pt x="50596" y="1959"/>
                    <a:pt x="60508" y="20976"/>
                    <a:pt x="60047" y="26162"/>
                  </a:cubicBezTo>
                  <a:close/>
                </a:path>
              </a:pathLst>
            </a:custGeom>
            <a:solidFill>
              <a:srgbClr val="A7C841"/>
            </a:solidFill>
            <a:ln w="11479" cap="flat">
              <a:noFill/>
              <a:prstDash val="solid"/>
              <a:miter/>
            </a:ln>
          </p:spPr>
          <p:txBody>
            <a:bodyPr/>
            <a:lstStyle/>
            <a:p>
              <a:endParaRPr lang="en-US"/>
            </a:p>
          </p:txBody>
        </p:sp>
        <p:sp>
          <p:nvSpPr>
            <p:cNvPr id="2157" name="Freeform: Shape 2156">
              <a:extLst>
                <a:ext uri="{FF2B5EF4-FFF2-40B4-BE49-F238E27FC236}">
                  <a16:creationId xmlns:a16="http://schemas.microsoft.com/office/drawing/2014/main" id="{B9568280-7AE4-61E5-FF91-1AA3B71C6FC1}"/>
                </a:ext>
              </a:extLst>
            </p:cNvPr>
            <p:cNvSpPr/>
            <p:nvPr/>
          </p:nvSpPr>
          <p:spPr>
            <a:xfrm>
              <a:off x="10418299" y="3758692"/>
              <a:ext cx="95868" cy="60773"/>
            </a:xfrm>
            <a:custGeom>
              <a:avLst/>
              <a:gdLst>
                <a:gd name="csX0" fmla="*/ 93448 w 95868"/>
                <a:gd name="csY0" fmla="*/ 20169 h 60773"/>
                <a:gd name="csX1" fmla="*/ 95869 w 95868"/>
                <a:gd name="csY1" fmla="*/ 30657 h 60773"/>
                <a:gd name="csX2" fmla="*/ 10351 w 95868"/>
                <a:gd name="csY2" fmla="*/ 57396 h 60773"/>
                <a:gd name="csX3" fmla="*/ 2514 w 95868"/>
                <a:gd name="csY3" fmla="*/ 49674 h 60773"/>
                <a:gd name="csX4" fmla="*/ 30751 w 95868"/>
                <a:gd name="csY4" fmla="*/ 0 h 60773"/>
                <a:gd name="csX5" fmla="*/ 93448 w 95868"/>
                <a:gd name="csY5" fmla="*/ 20169 h 60773"/>
              </a:gdLst>
              <a:ahLst/>
              <a:cxnLst>
                <a:cxn ang="0">
                  <a:pos x="csX0" y="csY0"/>
                </a:cxn>
                <a:cxn ang="0">
                  <a:pos x="csX1" y="csY1"/>
                </a:cxn>
                <a:cxn ang="0">
                  <a:pos x="csX2" y="csY2"/>
                </a:cxn>
                <a:cxn ang="0">
                  <a:pos x="csX3" y="csY3"/>
                </a:cxn>
                <a:cxn ang="0">
                  <a:pos x="csX4" y="csY4"/>
                </a:cxn>
                <a:cxn ang="0">
                  <a:pos x="csX5" y="csY5"/>
                </a:cxn>
              </a:cxnLst>
              <a:rect l="l" t="t" r="r" b="b"/>
              <a:pathLst>
                <a:path w="95868" h="60773">
                  <a:moveTo>
                    <a:pt x="93448" y="20169"/>
                  </a:moveTo>
                  <a:lnTo>
                    <a:pt x="95869" y="30657"/>
                  </a:lnTo>
                  <a:cubicBezTo>
                    <a:pt x="73510" y="22013"/>
                    <a:pt x="29483" y="44487"/>
                    <a:pt x="10351" y="57396"/>
                  </a:cubicBezTo>
                  <a:cubicBezTo>
                    <a:pt x="1016" y="64196"/>
                    <a:pt x="-3018" y="60277"/>
                    <a:pt x="2514" y="49674"/>
                  </a:cubicBezTo>
                  <a:lnTo>
                    <a:pt x="30751" y="0"/>
                  </a:lnTo>
                  <a:lnTo>
                    <a:pt x="93448" y="20169"/>
                  </a:lnTo>
                  <a:close/>
                </a:path>
              </a:pathLst>
            </a:custGeom>
            <a:solidFill>
              <a:srgbClr val="46A741"/>
            </a:solidFill>
            <a:ln w="11479" cap="flat">
              <a:noFill/>
              <a:prstDash val="solid"/>
              <a:miter/>
            </a:ln>
          </p:spPr>
          <p:txBody>
            <a:bodyPr/>
            <a:lstStyle/>
            <a:p>
              <a:endParaRPr lang="en-US"/>
            </a:p>
          </p:txBody>
        </p:sp>
        <p:sp>
          <p:nvSpPr>
            <p:cNvPr id="2158" name="Freeform: Shape 2157">
              <a:extLst>
                <a:ext uri="{FF2B5EF4-FFF2-40B4-BE49-F238E27FC236}">
                  <a16:creationId xmlns:a16="http://schemas.microsoft.com/office/drawing/2014/main" id="{5C4C9844-31E5-853D-A058-9A3980E0C0F3}"/>
                </a:ext>
              </a:extLst>
            </p:cNvPr>
            <p:cNvSpPr/>
            <p:nvPr/>
          </p:nvSpPr>
          <p:spPr>
            <a:xfrm>
              <a:off x="10551392" y="3657501"/>
              <a:ext cx="72658" cy="71571"/>
            </a:xfrm>
            <a:custGeom>
              <a:avLst/>
              <a:gdLst>
                <a:gd name="csX0" fmla="*/ 58782 w 72658"/>
                <a:gd name="csY0" fmla="*/ 25817 h 71571"/>
                <a:gd name="csX1" fmla="*/ 66273 w 72658"/>
                <a:gd name="csY1" fmla="*/ 71572 h 71571"/>
                <a:gd name="csX2" fmla="*/ 57629 w 72658"/>
                <a:gd name="csY2" fmla="*/ 62928 h 71571"/>
                <a:gd name="csX3" fmla="*/ 44606 w 72658"/>
                <a:gd name="csY3" fmla="*/ 36074 h 71571"/>
                <a:gd name="csX4" fmla="*/ 22362 w 72658"/>
                <a:gd name="csY4" fmla="*/ 47023 h 71571"/>
                <a:gd name="csX5" fmla="*/ 14525 w 72658"/>
                <a:gd name="csY5" fmla="*/ 28352 h 71571"/>
                <a:gd name="csX6" fmla="*/ 6918 w 72658"/>
                <a:gd name="csY6" fmla="*/ 0 h 71571"/>
                <a:gd name="csX7" fmla="*/ 14870 w 72658"/>
                <a:gd name="csY7" fmla="*/ 231 h 71571"/>
                <a:gd name="csX8" fmla="*/ 58782 w 72658"/>
                <a:gd name="csY8" fmla="*/ 25586 h 71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2658" h="71571">
                  <a:moveTo>
                    <a:pt x="58782" y="25817"/>
                  </a:moveTo>
                  <a:cubicBezTo>
                    <a:pt x="67887" y="39762"/>
                    <a:pt x="80449" y="64196"/>
                    <a:pt x="66273" y="71572"/>
                  </a:cubicBezTo>
                  <a:lnTo>
                    <a:pt x="57629" y="62928"/>
                  </a:lnTo>
                  <a:lnTo>
                    <a:pt x="44606" y="36074"/>
                  </a:lnTo>
                  <a:cubicBezTo>
                    <a:pt x="41840" y="30427"/>
                    <a:pt x="20518" y="44026"/>
                    <a:pt x="22362" y="47023"/>
                  </a:cubicBezTo>
                  <a:cubicBezTo>
                    <a:pt x="19942" y="42298"/>
                    <a:pt x="15792" y="33538"/>
                    <a:pt x="14525" y="28352"/>
                  </a:cubicBezTo>
                  <a:cubicBezTo>
                    <a:pt x="-1841" y="15098"/>
                    <a:pt x="-4377" y="5647"/>
                    <a:pt x="6918" y="0"/>
                  </a:cubicBezTo>
                  <a:lnTo>
                    <a:pt x="14870" y="231"/>
                  </a:lnTo>
                  <a:cubicBezTo>
                    <a:pt x="19135" y="12447"/>
                    <a:pt x="44836" y="24434"/>
                    <a:pt x="58782" y="25586"/>
                  </a:cubicBezTo>
                  <a:close/>
                </a:path>
              </a:pathLst>
            </a:custGeom>
            <a:solidFill>
              <a:srgbClr val="AF6107"/>
            </a:solidFill>
            <a:ln w="11479" cap="flat">
              <a:noFill/>
              <a:prstDash val="solid"/>
              <a:miter/>
            </a:ln>
          </p:spPr>
          <p:txBody>
            <a:bodyPr/>
            <a:lstStyle/>
            <a:p>
              <a:endParaRPr lang="en-US"/>
            </a:p>
          </p:txBody>
        </p:sp>
        <p:sp>
          <p:nvSpPr>
            <p:cNvPr id="2159" name="Freeform: Shape 2158">
              <a:extLst>
                <a:ext uri="{FF2B5EF4-FFF2-40B4-BE49-F238E27FC236}">
                  <a16:creationId xmlns:a16="http://schemas.microsoft.com/office/drawing/2014/main" id="{7E548108-A127-EA34-B0ED-E533533A29FA}"/>
                </a:ext>
              </a:extLst>
            </p:cNvPr>
            <p:cNvSpPr/>
            <p:nvPr/>
          </p:nvSpPr>
          <p:spPr>
            <a:xfrm>
              <a:off x="10539985" y="3634335"/>
              <a:ext cx="25931" cy="51633"/>
            </a:xfrm>
            <a:custGeom>
              <a:avLst/>
              <a:gdLst>
                <a:gd name="csX0" fmla="*/ 18325 w 25931"/>
                <a:gd name="csY0" fmla="*/ 23281 h 51633"/>
                <a:gd name="csX1" fmla="*/ 25932 w 25931"/>
                <a:gd name="csY1" fmla="*/ 51633 h 51633"/>
                <a:gd name="csX2" fmla="*/ 0 w 25931"/>
                <a:gd name="csY2" fmla="*/ 34460 h 51633"/>
                <a:gd name="csX3" fmla="*/ 0 w 25931"/>
                <a:gd name="csY3" fmla="*/ 0 h 51633"/>
                <a:gd name="csX4" fmla="*/ 18325 w 25931"/>
                <a:gd name="csY4" fmla="*/ 23396 h 51633"/>
              </a:gdLst>
              <a:ahLst/>
              <a:cxnLst>
                <a:cxn ang="0">
                  <a:pos x="csX0" y="csY0"/>
                </a:cxn>
                <a:cxn ang="0">
                  <a:pos x="csX1" y="csY1"/>
                </a:cxn>
                <a:cxn ang="0">
                  <a:pos x="csX2" y="csY2"/>
                </a:cxn>
                <a:cxn ang="0">
                  <a:pos x="csX3" y="csY3"/>
                </a:cxn>
                <a:cxn ang="0">
                  <a:pos x="csX4" y="csY4"/>
                </a:cxn>
              </a:cxnLst>
              <a:rect l="l" t="t" r="r" b="b"/>
              <a:pathLst>
                <a:path w="25931" h="51633">
                  <a:moveTo>
                    <a:pt x="18325" y="23281"/>
                  </a:moveTo>
                  <a:lnTo>
                    <a:pt x="25932" y="51633"/>
                  </a:lnTo>
                  <a:cubicBezTo>
                    <a:pt x="16135" y="47945"/>
                    <a:pt x="7376" y="41837"/>
                    <a:pt x="0" y="34460"/>
                  </a:cubicBezTo>
                  <a:lnTo>
                    <a:pt x="0" y="0"/>
                  </a:lnTo>
                  <a:cubicBezTo>
                    <a:pt x="5417" y="5417"/>
                    <a:pt x="16366" y="16135"/>
                    <a:pt x="18325" y="23396"/>
                  </a:cubicBezTo>
                  <a:close/>
                </a:path>
              </a:pathLst>
            </a:custGeom>
            <a:solidFill>
              <a:srgbClr val="8B5C05"/>
            </a:solidFill>
            <a:ln w="11479" cap="flat">
              <a:noFill/>
              <a:prstDash val="solid"/>
              <a:miter/>
            </a:ln>
          </p:spPr>
          <p:txBody>
            <a:bodyPr/>
            <a:lstStyle/>
            <a:p>
              <a:endParaRPr lang="en-US"/>
            </a:p>
          </p:txBody>
        </p:sp>
        <p:sp>
          <p:nvSpPr>
            <p:cNvPr id="2160" name="Freeform: Shape 2159">
              <a:extLst>
                <a:ext uri="{FF2B5EF4-FFF2-40B4-BE49-F238E27FC236}">
                  <a16:creationId xmlns:a16="http://schemas.microsoft.com/office/drawing/2014/main" id="{5955D9DD-80A9-4B5F-D1A1-35C1823D976C}"/>
                </a:ext>
              </a:extLst>
            </p:cNvPr>
            <p:cNvSpPr/>
            <p:nvPr/>
          </p:nvSpPr>
          <p:spPr>
            <a:xfrm>
              <a:off x="10075978" y="3694612"/>
              <a:ext cx="93123" cy="120438"/>
            </a:xfrm>
            <a:custGeom>
              <a:avLst/>
              <a:gdLst>
                <a:gd name="csX0" fmla="*/ 83789 w 93123"/>
                <a:gd name="csY0" fmla="*/ 115 h 120438"/>
                <a:gd name="csX1" fmla="*/ 93124 w 93123"/>
                <a:gd name="csY1" fmla="*/ 115 h 120438"/>
                <a:gd name="csX2" fmla="*/ 78372 w 93123"/>
                <a:gd name="csY2" fmla="*/ 21552 h 120438"/>
                <a:gd name="csX3" fmla="*/ 66501 w 93123"/>
                <a:gd name="csY3" fmla="*/ 51748 h 120438"/>
                <a:gd name="csX4" fmla="*/ 58894 w 93123"/>
                <a:gd name="csY4" fmla="*/ 59931 h 120438"/>
                <a:gd name="csX5" fmla="*/ 40223 w 93123"/>
                <a:gd name="csY5" fmla="*/ 111910 h 120438"/>
                <a:gd name="csX6" fmla="*/ 14752 w 93123"/>
                <a:gd name="csY6" fmla="*/ 120439 h 120438"/>
                <a:gd name="csX7" fmla="*/ 0 w 93123"/>
                <a:gd name="csY7" fmla="*/ 94392 h 120438"/>
                <a:gd name="csX8" fmla="*/ 83789 w 93123"/>
                <a:gd name="csY8" fmla="*/ 0 h 120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3123" h="120438">
                  <a:moveTo>
                    <a:pt x="83789" y="115"/>
                  </a:moveTo>
                  <a:lnTo>
                    <a:pt x="93124" y="115"/>
                  </a:lnTo>
                  <a:cubicBezTo>
                    <a:pt x="93124" y="115"/>
                    <a:pt x="78372" y="21552"/>
                    <a:pt x="78372" y="21552"/>
                  </a:cubicBezTo>
                  <a:cubicBezTo>
                    <a:pt x="73416" y="28813"/>
                    <a:pt x="67999" y="43796"/>
                    <a:pt x="66501" y="51748"/>
                  </a:cubicBezTo>
                  <a:cubicBezTo>
                    <a:pt x="64196" y="53247"/>
                    <a:pt x="60623" y="57741"/>
                    <a:pt x="58894" y="59931"/>
                  </a:cubicBezTo>
                  <a:cubicBezTo>
                    <a:pt x="56474" y="78948"/>
                    <a:pt x="50250" y="96236"/>
                    <a:pt x="40223" y="111910"/>
                  </a:cubicBezTo>
                  <a:lnTo>
                    <a:pt x="14752" y="120439"/>
                  </a:lnTo>
                  <a:cubicBezTo>
                    <a:pt x="9105" y="113869"/>
                    <a:pt x="3458" y="103381"/>
                    <a:pt x="0" y="94392"/>
                  </a:cubicBezTo>
                  <a:cubicBezTo>
                    <a:pt x="29159" y="115253"/>
                    <a:pt x="35844" y="3688"/>
                    <a:pt x="83789" y="0"/>
                  </a:cubicBezTo>
                  <a:close/>
                </a:path>
              </a:pathLst>
            </a:custGeom>
            <a:solidFill>
              <a:srgbClr val="8BC04A"/>
            </a:solidFill>
            <a:ln w="11479" cap="flat">
              <a:noFill/>
              <a:prstDash val="solid"/>
              <a:miter/>
            </a:ln>
          </p:spPr>
          <p:txBody>
            <a:bodyPr/>
            <a:lstStyle/>
            <a:p>
              <a:endParaRPr lang="en-US"/>
            </a:p>
          </p:txBody>
        </p:sp>
        <p:sp>
          <p:nvSpPr>
            <p:cNvPr id="2161" name="Freeform: Shape 2160">
              <a:extLst>
                <a:ext uri="{FF2B5EF4-FFF2-40B4-BE49-F238E27FC236}">
                  <a16:creationId xmlns:a16="http://schemas.microsoft.com/office/drawing/2014/main" id="{E8DA6BEA-F910-F0BD-4821-DCFA0EDCD5F0}"/>
                </a:ext>
              </a:extLst>
            </p:cNvPr>
            <p:cNvSpPr/>
            <p:nvPr/>
          </p:nvSpPr>
          <p:spPr>
            <a:xfrm>
              <a:off x="10143516" y="3779798"/>
              <a:ext cx="37881" cy="69828"/>
            </a:xfrm>
            <a:custGeom>
              <a:avLst/>
              <a:gdLst>
                <a:gd name="csX0" fmla="*/ 32271 w 37881"/>
                <a:gd name="csY0" fmla="*/ 19002 h 69828"/>
                <a:gd name="csX1" fmla="*/ 17634 w 37881"/>
                <a:gd name="csY1" fmla="*/ 51619 h 69828"/>
                <a:gd name="csX2" fmla="*/ 8413 w 37881"/>
                <a:gd name="csY2" fmla="*/ 69829 h 69828"/>
                <a:gd name="csX3" fmla="*/ 0 w 37881"/>
                <a:gd name="csY3" fmla="*/ 43666 h 69828"/>
                <a:gd name="csX4" fmla="*/ 17288 w 37881"/>
                <a:gd name="csY4" fmla="*/ 10243 h 69828"/>
                <a:gd name="csX5" fmla="*/ 24549 w 37881"/>
                <a:gd name="csY5" fmla="*/ 4135 h 69828"/>
                <a:gd name="csX6" fmla="*/ 32616 w 37881"/>
                <a:gd name="csY6" fmla="*/ 3904 h 69828"/>
                <a:gd name="csX7" fmla="*/ 32386 w 37881"/>
                <a:gd name="csY7" fmla="*/ 19002 h 698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7881" h="69828">
                  <a:moveTo>
                    <a:pt x="32271" y="19002"/>
                  </a:moveTo>
                  <a:cubicBezTo>
                    <a:pt x="43104" y="26494"/>
                    <a:pt x="38264" y="37328"/>
                    <a:pt x="17634" y="51619"/>
                  </a:cubicBezTo>
                  <a:lnTo>
                    <a:pt x="8413" y="69829"/>
                  </a:lnTo>
                  <a:lnTo>
                    <a:pt x="0" y="43666"/>
                  </a:lnTo>
                  <a:lnTo>
                    <a:pt x="17288" y="10243"/>
                  </a:lnTo>
                  <a:lnTo>
                    <a:pt x="24549" y="4135"/>
                  </a:lnTo>
                  <a:cubicBezTo>
                    <a:pt x="26278" y="-1397"/>
                    <a:pt x="29044" y="-1282"/>
                    <a:pt x="32616" y="3904"/>
                  </a:cubicBezTo>
                  <a:lnTo>
                    <a:pt x="32386" y="19002"/>
                  </a:lnTo>
                  <a:close/>
                </a:path>
              </a:pathLst>
            </a:custGeom>
            <a:solidFill>
              <a:srgbClr val="667813"/>
            </a:solidFill>
            <a:ln w="11479" cap="flat">
              <a:noFill/>
              <a:prstDash val="solid"/>
              <a:miter/>
            </a:ln>
          </p:spPr>
          <p:txBody>
            <a:bodyPr/>
            <a:lstStyle/>
            <a:p>
              <a:endParaRPr lang="en-US"/>
            </a:p>
          </p:txBody>
        </p:sp>
        <p:sp>
          <p:nvSpPr>
            <p:cNvPr id="2162" name="Freeform: Shape 2161">
              <a:extLst>
                <a:ext uri="{FF2B5EF4-FFF2-40B4-BE49-F238E27FC236}">
                  <a16:creationId xmlns:a16="http://schemas.microsoft.com/office/drawing/2014/main" id="{D0941642-F794-E8FD-754F-714763C4CD42}"/>
                </a:ext>
              </a:extLst>
            </p:cNvPr>
            <p:cNvSpPr/>
            <p:nvPr/>
          </p:nvSpPr>
          <p:spPr>
            <a:xfrm>
              <a:off x="10116201" y="3754659"/>
              <a:ext cx="19318" cy="51978"/>
            </a:xfrm>
            <a:custGeom>
              <a:avLst/>
              <a:gdLst>
                <a:gd name="csX0" fmla="*/ 0 w 19318"/>
                <a:gd name="csY0" fmla="*/ 51979 h 51978"/>
                <a:gd name="csX1" fmla="*/ 18671 w 19318"/>
                <a:gd name="csY1" fmla="*/ 0 h 51978"/>
                <a:gd name="csX2" fmla="*/ 0 w 19318"/>
                <a:gd name="csY2" fmla="*/ 51979 h 51978"/>
              </a:gdLst>
              <a:ahLst/>
              <a:cxnLst>
                <a:cxn ang="0">
                  <a:pos x="csX0" y="csY0"/>
                </a:cxn>
                <a:cxn ang="0">
                  <a:pos x="csX1" y="csY1"/>
                </a:cxn>
                <a:cxn ang="0">
                  <a:pos x="csX2" y="csY2"/>
                </a:cxn>
              </a:cxnLst>
              <a:rect l="l" t="t" r="r" b="b"/>
              <a:pathLst>
                <a:path w="19318" h="51978">
                  <a:moveTo>
                    <a:pt x="0" y="51979"/>
                  </a:moveTo>
                  <a:cubicBezTo>
                    <a:pt x="1844" y="36420"/>
                    <a:pt x="10257" y="11295"/>
                    <a:pt x="18671" y="0"/>
                  </a:cubicBezTo>
                  <a:cubicBezTo>
                    <a:pt x="20745" y="20054"/>
                    <a:pt x="18671" y="45755"/>
                    <a:pt x="0" y="51979"/>
                  </a:cubicBezTo>
                  <a:close/>
                </a:path>
              </a:pathLst>
            </a:custGeom>
            <a:solidFill>
              <a:srgbClr val="BEC225"/>
            </a:solidFill>
            <a:ln w="11479" cap="flat">
              <a:noFill/>
              <a:prstDash val="solid"/>
              <a:miter/>
            </a:ln>
          </p:spPr>
          <p:txBody>
            <a:bodyPr/>
            <a:lstStyle/>
            <a:p>
              <a:endParaRPr lang="en-US"/>
            </a:p>
          </p:txBody>
        </p:sp>
        <p:sp>
          <p:nvSpPr>
            <p:cNvPr id="2163" name="Freeform: Shape 2162">
              <a:extLst>
                <a:ext uri="{FF2B5EF4-FFF2-40B4-BE49-F238E27FC236}">
                  <a16:creationId xmlns:a16="http://schemas.microsoft.com/office/drawing/2014/main" id="{F32C2B5B-42A4-4720-F62E-263CFB7D58CD}"/>
                </a:ext>
              </a:extLst>
            </p:cNvPr>
            <p:cNvSpPr/>
            <p:nvPr/>
          </p:nvSpPr>
          <p:spPr>
            <a:xfrm>
              <a:off x="10313511" y="3793264"/>
              <a:ext cx="105573" cy="82531"/>
            </a:xfrm>
            <a:custGeom>
              <a:avLst/>
              <a:gdLst>
                <a:gd name="csX0" fmla="*/ 105573 w 105573"/>
                <a:gd name="csY0" fmla="*/ 31930 h 82531"/>
                <a:gd name="csX1" fmla="*/ 101770 w 105573"/>
                <a:gd name="csY1" fmla="*/ 74227 h 82531"/>
                <a:gd name="csX2" fmla="*/ 62584 w 105573"/>
                <a:gd name="csY2" fmla="*/ 82180 h 82531"/>
                <a:gd name="csX3" fmla="*/ 62815 w 105573"/>
                <a:gd name="csY3" fmla="*/ 72498 h 82531"/>
                <a:gd name="csX4" fmla="*/ 2192 w 105573"/>
                <a:gd name="csY4" fmla="*/ 30546 h 82531"/>
                <a:gd name="csX5" fmla="*/ 14870 w 105573"/>
                <a:gd name="csY5" fmla="*/ 5767 h 82531"/>
                <a:gd name="csX6" fmla="*/ 105573 w 105573"/>
                <a:gd name="csY6" fmla="*/ 31930 h 825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573" h="82531">
                  <a:moveTo>
                    <a:pt x="105573" y="31930"/>
                  </a:moveTo>
                  <a:lnTo>
                    <a:pt x="101770" y="74227"/>
                  </a:lnTo>
                  <a:cubicBezTo>
                    <a:pt x="100848" y="84369"/>
                    <a:pt x="69499" y="82525"/>
                    <a:pt x="62584" y="82180"/>
                  </a:cubicBezTo>
                  <a:lnTo>
                    <a:pt x="62815" y="72498"/>
                  </a:lnTo>
                  <a:cubicBezTo>
                    <a:pt x="56245" y="49448"/>
                    <a:pt x="26856" y="30777"/>
                    <a:pt x="2192" y="30546"/>
                  </a:cubicBezTo>
                  <a:cubicBezTo>
                    <a:pt x="-4608" y="21672"/>
                    <a:pt x="5765" y="11415"/>
                    <a:pt x="14870" y="5767"/>
                  </a:cubicBezTo>
                  <a:cubicBezTo>
                    <a:pt x="41608" y="-10599"/>
                    <a:pt x="92319" y="10954"/>
                    <a:pt x="105573" y="31930"/>
                  </a:cubicBezTo>
                  <a:close/>
                </a:path>
              </a:pathLst>
            </a:custGeom>
            <a:solidFill>
              <a:srgbClr val="46A741"/>
            </a:solidFill>
            <a:ln w="11479" cap="flat">
              <a:noFill/>
              <a:prstDash val="solid"/>
              <a:miter/>
            </a:ln>
          </p:spPr>
          <p:txBody>
            <a:bodyPr/>
            <a:lstStyle/>
            <a:p>
              <a:endParaRPr lang="en-US"/>
            </a:p>
          </p:txBody>
        </p:sp>
        <p:sp>
          <p:nvSpPr>
            <p:cNvPr id="2164" name="Freeform: Shape 2163">
              <a:extLst>
                <a:ext uri="{FF2B5EF4-FFF2-40B4-BE49-F238E27FC236}">
                  <a16:creationId xmlns:a16="http://schemas.microsoft.com/office/drawing/2014/main" id="{CA88EBBD-515A-22BB-74B9-D1423903384A}"/>
                </a:ext>
              </a:extLst>
            </p:cNvPr>
            <p:cNvSpPr/>
            <p:nvPr/>
          </p:nvSpPr>
          <p:spPr>
            <a:xfrm>
              <a:off x="10280897" y="3783829"/>
              <a:ext cx="147753" cy="49431"/>
            </a:xfrm>
            <a:custGeom>
              <a:avLst/>
              <a:gdLst>
                <a:gd name="csX0" fmla="*/ 119517 w 147753"/>
                <a:gd name="csY0" fmla="*/ 21195 h 49431"/>
                <a:gd name="csX1" fmla="*/ 137957 w 147753"/>
                <a:gd name="csY1" fmla="*/ 16700 h 49431"/>
                <a:gd name="csX2" fmla="*/ 139917 w 147753"/>
                <a:gd name="csY2" fmla="*/ 24537 h 49431"/>
                <a:gd name="csX3" fmla="*/ 147754 w 147753"/>
                <a:gd name="csY3" fmla="*/ 32259 h 49431"/>
                <a:gd name="csX4" fmla="*/ 138072 w 147753"/>
                <a:gd name="csY4" fmla="*/ 41364 h 49431"/>
                <a:gd name="csX5" fmla="*/ 107300 w 147753"/>
                <a:gd name="csY5" fmla="*/ 27072 h 49431"/>
                <a:gd name="csX6" fmla="*/ 34806 w 147753"/>
                <a:gd name="csY6" fmla="*/ 39865 h 49431"/>
                <a:gd name="csX7" fmla="*/ 26623 w 147753"/>
                <a:gd name="csY7" fmla="*/ 49431 h 49431"/>
                <a:gd name="csX8" fmla="*/ 5186 w 147753"/>
                <a:gd name="csY8" fmla="*/ 47587 h 49431"/>
                <a:gd name="csX9" fmla="*/ 0 w 147753"/>
                <a:gd name="csY9" fmla="*/ 31106 h 49431"/>
                <a:gd name="csX10" fmla="*/ 36074 w 147753"/>
                <a:gd name="csY10" fmla="*/ 16354 h 49431"/>
                <a:gd name="csX11" fmla="*/ 44142 w 147753"/>
                <a:gd name="csY11" fmla="*/ 5981 h 49431"/>
                <a:gd name="csX12" fmla="*/ 119517 w 147753"/>
                <a:gd name="csY12" fmla="*/ 21195 h 494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7753" h="49431">
                  <a:moveTo>
                    <a:pt x="119517" y="21195"/>
                  </a:moveTo>
                  <a:cubicBezTo>
                    <a:pt x="129083" y="8286"/>
                    <a:pt x="135191" y="6788"/>
                    <a:pt x="137957" y="16700"/>
                  </a:cubicBezTo>
                  <a:lnTo>
                    <a:pt x="139917" y="24537"/>
                  </a:lnTo>
                  <a:lnTo>
                    <a:pt x="147754" y="32259"/>
                  </a:lnTo>
                  <a:lnTo>
                    <a:pt x="138072" y="41364"/>
                  </a:lnTo>
                  <a:cubicBezTo>
                    <a:pt x="130927" y="39289"/>
                    <a:pt x="114446" y="32720"/>
                    <a:pt x="107300" y="27072"/>
                  </a:cubicBezTo>
                  <a:cubicBezTo>
                    <a:pt x="82290" y="7249"/>
                    <a:pt x="47599" y="16815"/>
                    <a:pt x="34806" y="39865"/>
                  </a:cubicBezTo>
                  <a:lnTo>
                    <a:pt x="26623" y="49431"/>
                  </a:lnTo>
                  <a:lnTo>
                    <a:pt x="5186" y="47587"/>
                  </a:lnTo>
                  <a:cubicBezTo>
                    <a:pt x="461" y="47126"/>
                    <a:pt x="922" y="35716"/>
                    <a:pt x="0" y="31106"/>
                  </a:cubicBezTo>
                  <a:cubicBezTo>
                    <a:pt x="12332" y="30876"/>
                    <a:pt x="28928" y="25344"/>
                    <a:pt x="36074" y="16354"/>
                  </a:cubicBezTo>
                  <a:lnTo>
                    <a:pt x="44142" y="5981"/>
                  </a:lnTo>
                  <a:cubicBezTo>
                    <a:pt x="71457" y="-7042"/>
                    <a:pt x="96236" y="2639"/>
                    <a:pt x="119517" y="21195"/>
                  </a:cubicBezTo>
                  <a:close/>
                </a:path>
              </a:pathLst>
            </a:custGeom>
            <a:solidFill>
              <a:srgbClr val="657F18"/>
            </a:solidFill>
            <a:ln w="11479" cap="flat">
              <a:noFill/>
              <a:prstDash val="solid"/>
              <a:miter/>
            </a:ln>
          </p:spPr>
          <p:txBody>
            <a:bodyPr/>
            <a:lstStyle/>
            <a:p>
              <a:endParaRPr lang="en-US"/>
            </a:p>
          </p:txBody>
        </p:sp>
        <p:sp>
          <p:nvSpPr>
            <p:cNvPr id="2165" name="Freeform: Shape 2164">
              <a:extLst>
                <a:ext uri="{FF2B5EF4-FFF2-40B4-BE49-F238E27FC236}">
                  <a16:creationId xmlns:a16="http://schemas.microsoft.com/office/drawing/2014/main" id="{3C5C5460-43A7-72CD-948F-87558883AC87}"/>
                </a:ext>
              </a:extLst>
            </p:cNvPr>
            <p:cNvSpPr/>
            <p:nvPr/>
          </p:nvSpPr>
          <p:spPr>
            <a:xfrm>
              <a:off x="10038521" y="3693805"/>
              <a:ext cx="27211" cy="36996"/>
            </a:xfrm>
            <a:custGeom>
              <a:avLst/>
              <a:gdLst>
                <a:gd name="csX0" fmla="*/ 26969 w 27211"/>
                <a:gd name="csY0" fmla="*/ 26623 h 36996"/>
                <a:gd name="csX1" fmla="*/ 19247 w 27211"/>
                <a:gd name="csY1" fmla="*/ 36996 h 36996"/>
                <a:gd name="csX2" fmla="*/ 0 w 27211"/>
                <a:gd name="csY2" fmla="*/ 0 h 36996"/>
                <a:gd name="csX3" fmla="*/ 22589 w 27211"/>
                <a:gd name="csY3" fmla="*/ 1383 h 36996"/>
                <a:gd name="csX4" fmla="*/ 26854 w 27211"/>
                <a:gd name="csY4" fmla="*/ 26508 h 36996"/>
              </a:gdLst>
              <a:ahLst/>
              <a:cxnLst>
                <a:cxn ang="0">
                  <a:pos x="csX0" y="csY0"/>
                </a:cxn>
                <a:cxn ang="0">
                  <a:pos x="csX1" y="csY1"/>
                </a:cxn>
                <a:cxn ang="0">
                  <a:pos x="csX2" y="csY2"/>
                </a:cxn>
                <a:cxn ang="0">
                  <a:pos x="csX3" y="csY3"/>
                </a:cxn>
                <a:cxn ang="0">
                  <a:pos x="csX4" y="csY4"/>
                </a:cxn>
              </a:cxnLst>
              <a:rect l="l" t="t" r="r" b="b"/>
              <a:pathLst>
                <a:path w="27211" h="36996">
                  <a:moveTo>
                    <a:pt x="26969" y="26623"/>
                  </a:moveTo>
                  <a:lnTo>
                    <a:pt x="19247" y="36996"/>
                  </a:lnTo>
                  <a:cubicBezTo>
                    <a:pt x="16135" y="25125"/>
                    <a:pt x="9105" y="12793"/>
                    <a:pt x="0" y="0"/>
                  </a:cubicBezTo>
                  <a:lnTo>
                    <a:pt x="22589" y="1383"/>
                  </a:lnTo>
                  <a:cubicBezTo>
                    <a:pt x="29044" y="1844"/>
                    <a:pt x="26854" y="21206"/>
                    <a:pt x="26854" y="26508"/>
                  </a:cubicBezTo>
                  <a:close/>
                </a:path>
              </a:pathLst>
            </a:custGeom>
            <a:solidFill>
              <a:srgbClr val="8C330A"/>
            </a:solidFill>
            <a:ln w="11479" cap="flat">
              <a:noFill/>
              <a:prstDash val="solid"/>
              <a:miter/>
            </a:ln>
          </p:spPr>
          <p:txBody>
            <a:bodyPr/>
            <a:lstStyle/>
            <a:p>
              <a:endParaRPr lang="en-US"/>
            </a:p>
          </p:txBody>
        </p:sp>
        <p:sp>
          <p:nvSpPr>
            <p:cNvPr id="2166" name="Freeform: Shape 2165">
              <a:extLst>
                <a:ext uri="{FF2B5EF4-FFF2-40B4-BE49-F238E27FC236}">
                  <a16:creationId xmlns:a16="http://schemas.microsoft.com/office/drawing/2014/main" id="{2343293E-EA74-70A5-4ECD-EC723193B2CD}"/>
                </a:ext>
              </a:extLst>
            </p:cNvPr>
            <p:cNvSpPr/>
            <p:nvPr/>
          </p:nvSpPr>
          <p:spPr>
            <a:xfrm>
              <a:off x="10167834" y="3737716"/>
              <a:ext cx="36419" cy="46216"/>
            </a:xfrm>
            <a:custGeom>
              <a:avLst/>
              <a:gdLst>
                <a:gd name="csX0" fmla="*/ 8068 w 36419"/>
                <a:gd name="csY0" fmla="*/ 45986 h 46216"/>
                <a:gd name="csX1" fmla="*/ 0 w 36419"/>
                <a:gd name="csY1" fmla="*/ 46216 h 46216"/>
                <a:gd name="csX2" fmla="*/ 9681 w 36419"/>
                <a:gd name="csY2" fmla="*/ 17173 h 46216"/>
                <a:gd name="csX3" fmla="*/ 36420 w 36419"/>
                <a:gd name="csY3" fmla="*/ 0 h 46216"/>
                <a:gd name="csX4" fmla="*/ 7952 w 36419"/>
                <a:gd name="csY4" fmla="*/ 45986 h 46216"/>
              </a:gdLst>
              <a:ahLst/>
              <a:cxnLst>
                <a:cxn ang="0">
                  <a:pos x="csX0" y="csY0"/>
                </a:cxn>
                <a:cxn ang="0">
                  <a:pos x="csX1" y="csY1"/>
                </a:cxn>
                <a:cxn ang="0">
                  <a:pos x="csX2" y="csY2"/>
                </a:cxn>
                <a:cxn ang="0">
                  <a:pos x="csX3" y="csY3"/>
                </a:cxn>
                <a:cxn ang="0">
                  <a:pos x="csX4" y="csY4"/>
                </a:cxn>
              </a:cxnLst>
              <a:rect l="l" t="t" r="r" b="b"/>
              <a:pathLst>
                <a:path w="36419" h="46216">
                  <a:moveTo>
                    <a:pt x="8068" y="45986"/>
                  </a:moveTo>
                  <a:lnTo>
                    <a:pt x="0" y="46216"/>
                  </a:lnTo>
                  <a:lnTo>
                    <a:pt x="9681" y="17173"/>
                  </a:lnTo>
                  <a:lnTo>
                    <a:pt x="36420" y="0"/>
                  </a:lnTo>
                  <a:cubicBezTo>
                    <a:pt x="29274" y="16020"/>
                    <a:pt x="19247" y="31925"/>
                    <a:pt x="7952" y="45986"/>
                  </a:cubicBezTo>
                  <a:close/>
                </a:path>
              </a:pathLst>
            </a:custGeom>
            <a:solidFill>
              <a:srgbClr val="665E0D"/>
            </a:solidFill>
            <a:ln w="11479" cap="flat">
              <a:noFill/>
              <a:prstDash val="solid"/>
              <a:miter/>
            </a:ln>
          </p:spPr>
          <p:txBody>
            <a:bodyPr/>
            <a:lstStyle/>
            <a:p>
              <a:endParaRPr lang="en-US"/>
            </a:p>
          </p:txBody>
        </p:sp>
        <p:sp>
          <p:nvSpPr>
            <p:cNvPr id="2167" name="Freeform: Shape 2166">
              <a:extLst>
                <a:ext uri="{FF2B5EF4-FFF2-40B4-BE49-F238E27FC236}">
                  <a16:creationId xmlns:a16="http://schemas.microsoft.com/office/drawing/2014/main" id="{EA1BAA80-1D49-A46D-A086-20DA5F4DBF9B}"/>
                </a:ext>
              </a:extLst>
            </p:cNvPr>
            <p:cNvSpPr/>
            <p:nvPr/>
          </p:nvSpPr>
          <p:spPr>
            <a:xfrm>
              <a:off x="10161034" y="3798800"/>
              <a:ext cx="40684" cy="32616"/>
            </a:xfrm>
            <a:custGeom>
              <a:avLst/>
              <a:gdLst>
                <a:gd name="csX0" fmla="*/ 0 w 40684"/>
                <a:gd name="csY0" fmla="*/ 32616 h 32616"/>
                <a:gd name="csX1" fmla="*/ 14637 w 40684"/>
                <a:gd name="csY1" fmla="*/ 0 h 32616"/>
                <a:gd name="csX2" fmla="*/ 40684 w 40684"/>
                <a:gd name="csY2" fmla="*/ 15098 h 32616"/>
                <a:gd name="csX3" fmla="*/ 0 w 40684"/>
                <a:gd name="csY3" fmla="*/ 32616 h 32616"/>
              </a:gdLst>
              <a:ahLst/>
              <a:cxnLst>
                <a:cxn ang="0">
                  <a:pos x="csX0" y="csY0"/>
                </a:cxn>
                <a:cxn ang="0">
                  <a:pos x="csX1" y="csY1"/>
                </a:cxn>
                <a:cxn ang="0">
                  <a:pos x="csX2" y="csY2"/>
                </a:cxn>
                <a:cxn ang="0">
                  <a:pos x="csX3" y="csY3"/>
                </a:cxn>
              </a:cxnLst>
              <a:rect l="l" t="t" r="r" b="b"/>
              <a:pathLst>
                <a:path w="40684" h="32616">
                  <a:moveTo>
                    <a:pt x="0" y="32616"/>
                  </a:moveTo>
                  <a:cubicBezTo>
                    <a:pt x="2305" y="21437"/>
                    <a:pt x="7722" y="9335"/>
                    <a:pt x="14637" y="0"/>
                  </a:cubicBezTo>
                  <a:lnTo>
                    <a:pt x="40684" y="15098"/>
                  </a:lnTo>
                  <a:lnTo>
                    <a:pt x="0" y="32616"/>
                  </a:lnTo>
                  <a:close/>
                </a:path>
              </a:pathLst>
            </a:custGeom>
            <a:solidFill>
              <a:srgbClr val="4DA43F"/>
            </a:solidFill>
            <a:ln w="11479" cap="flat">
              <a:noFill/>
              <a:prstDash val="solid"/>
              <a:miter/>
            </a:ln>
          </p:spPr>
          <p:txBody>
            <a:bodyPr/>
            <a:lstStyle/>
            <a:p>
              <a:endParaRPr lang="en-US"/>
            </a:p>
          </p:txBody>
        </p:sp>
        <p:sp>
          <p:nvSpPr>
            <p:cNvPr id="2168" name="Freeform: Shape 2167">
              <a:extLst>
                <a:ext uri="{FF2B5EF4-FFF2-40B4-BE49-F238E27FC236}">
                  <a16:creationId xmlns:a16="http://schemas.microsoft.com/office/drawing/2014/main" id="{378106EF-871B-5EBD-0A41-80F30D20C8A3}"/>
                </a:ext>
              </a:extLst>
            </p:cNvPr>
            <p:cNvSpPr/>
            <p:nvPr/>
          </p:nvSpPr>
          <p:spPr>
            <a:xfrm>
              <a:off x="10324347" y="3720313"/>
              <a:ext cx="117327" cy="35843"/>
            </a:xfrm>
            <a:custGeom>
              <a:avLst/>
              <a:gdLst>
                <a:gd name="csX0" fmla="*/ 110873 w 117327"/>
                <a:gd name="csY0" fmla="*/ 8068 h 35843"/>
                <a:gd name="csX1" fmla="*/ 117327 w 117327"/>
                <a:gd name="csY1" fmla="*/ 17403 h 35843"/>
                <a:gd name="csX2" fmla="*/ 93585 w 117327"/>
                <a:gd name="csY2" fmla="*/ 35844 h 35843"/>
                <a:gd name="csX3" fmla="*/ 0 w 117327"/>
                <a:gd name="csY3" fmla="*/ 8644 h 35843"/>
                <a:gd name="csX4" fmla="*/ 0 w 117327"/>
                <a:gd name="csY4" fmla="*/ 0 h 35843"/>
                <a:gd name="csX5" fmla="*/ 29159 w 117327"/>
                <a:gd name="csY5" fmla="*/ 24779 h 35843"/>
                <a:gd name="csX6" fmla="*/ 110873 w 117327"/>
                <a:gd name="csY6" fmla="*/ 7952 h 358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7327" h="35843">
                  <a:moveTo>
                    <a:pt x="110873" y="8068"/>
                  </a:moveTo>
                  <a:lnTo>
                    <a:pt x="117327" y="17403"/>
                  </a:lnTo>
                  <a:lnTo>
                    <a:pt x="93585" y="35844"/>
                  </a:lnTo>
                  <a:cubicBezTo>
                    <a:pt x="75260" y="3573"/>
                    <a:pt x="29966" y="68690"/>
                    <a:pt x="0" y="8644"/>
                  </a:cubicBezTo>
                  <a:lnTo>
                    <a:pt x="0" y="0"/>
                  </a:lnTo>
                  <a:lnTo>
                    <a:pt x="29159" y="24779"/>
                  </a:lnTo>
                  <a:lnTo>
                    <a:pt x="110873" y="7952"/>
                  </a:lnTo>
                  <a:close/>
                </a:path>
              </a:pathLst>
            </a:custGeom>
            <a:solidFill>
              <a:srgbClr val="963B18"/>
            </a:solidFill>
            <a:ln w="11479" cap="flat">
              <a:noFill/>
              <a:prstDash val="solid"/>
              <a:miter/>
            </a:ln>
          </p:spPr>
          <p:txBody>
            <a:bodyPr/>
            <a:lstStyle/>
            <a:p>
              <a:endParaRPr lang="en-US"/>
            </a:p>
          </p:txBody>
        </p:sp>
        <p:sp>
          <p:nvSpPr>
            <p:cNvPr id="2169" name="Freeform: Shape 2168">
              <a:extLst>
                <a:ext uri="{FF2B5EF4-FFF2-40B4-BE49-F238E27FC236}">
                  <a16:creationId xmlns:a16="http://schemas.microsoft.com/office/drawing/2014/main" id="{2E21E546-908D-DF6F-EF9F-A17BFE5AED70}"/>
                </a:ext>
              </a:extLst>
            </p:cNvPr>
            <p:cNvSpPr/>
            <p:nvPr/>
          </p:nvSpPr>
          <p:spPr>
            <a:xfrm>
              <a:off x="10309178" y="3751432"/>
              <a:ext cx="15860" cy="38379"/>
            </a:xfrm>
            <a:custGeom>
              <a:avLst/>
              <a:gdLst>
                <a:gd name="csX0" fmla="*/ 15861 w 15860"/>
                <a:gd name="csY0" fmla="*/ 38379 h 38379"/>
                <a:gd name="csX1" fmla="*/ 8946 w 15860"/>
                <a:gd name="csY1" fmla="*/ 0 h 38379"/>
                <a:gd name="csX2" fmla="*/ 15861 w 15860"/>
                <a:gd name="csY2" fmla="*/ 38379 h 38379"/>
              </a:gdLst>
              <a:ahLst/>
              <a:cxnLst>
                <a:cxn ang="0">
                  <a:pos x="csX0" y="csY0"/>
                </a:cxn>
                <a:cxn ang="0">
                  <a:pos x="csX1" y="csY1"/>
                </a:cxn>
                <a:cxn ang="0">
                  <a:pos x="csX2" y="csY2"/>
                </a:cxn>
              </a:cxnLst>
              <a:rect l="l" t="t" r="r" b="b"/>
              <a:pathLst>
                <a:path w="15860" h="38379">
                  <a:moveTo>
                    <a:pt x="15861" y="38379"/>
                  </a:moveTo>
                  <a:cubicBezTo>
                    <a:pt x="-4078" y="33077"/>
                    <a:pt x="-3847" y="11640"/>
                    <a:pt x="8946" y="0"/>
                  </a:cubicBezTo>
                  <a:lnTo>
                    <a:pt x="15861" y="38379"/>
                  </a:lnTo>
                  <a:close/>
                </a:path>
              </a:pathLst>
            </a:custGeom>
            <a:solidFill>
              <a:srgbClr val="B31813"/>
            </a:solidFill>
            <a:ln w="11479" cap="flat">
              <a:noFill/>
              <a:prstDash val="solid"/>
              <a:miter/>
            </a:ln>
          </p:spPr>
          <p:txBody>
            <a:bodyPr/>
            <a:lstStyle/>
            <a:p>
              <a:endParaRPr lang="en-US"/>
            </a:p>
          </p:txBody>
        </p:sp>
        <p:sp>
          <p:nvSpPr>
            <p:cNvPr id="2170" name="Freeform: Shape 2169">
              <a:extLst>
                <a:ext uri="{FF2B5EF4-FFF2-40B4-BE49-F238E27FC236}">
                  <a16:creationId xmlns:a16="http://schemas.microsoft.com/office/drawing/2014/main" id="{33613A0A-B994-ECAD-AF2E-912890860B88}"/>
                </a:ext>
              </a:extLst>
            </p:cNvPr>
            <p:cNvSpPr/>
            <p:nvPr/>
          </p:nvSpPr>
          <p:spPr>
            <a:xfrm>
              <a:off x="10400414" y="3772062"/>
              <a:ext cx="18440" cy="32962"/>
            </a:xfrm>
            <a:custGeom>
              <a:avLst/>
              <a:gdLst>
                <a:gd name="csX0" fmla="*/ 18440 w 18440"/>
                <a:gd name="csY0" fmla="*/ 28467 h 32962"/>
                <a:gd name="csX1" fmla="*/ 0 w 18440"/>
                <a:gd name="csY1" fmla="*/ 32962 h 32962"/>
                <a:gd name="csX2" fmla="*/ 17864 w 18440"/>
                <a:gd name="csY2" fmla="*/ 0 h 32962"/>
                <a:gd name="csX3" fmla="*/ 18440 w 18440"/>
                <a:gd name="csY3" fmla="*/ 28467 h 32962"/>
              </a:gdLst>
              <a:ahLst/>
              <a:cxnLst>
                <a:cxn ang="0">
                  <a:pos x="csX0" y="csY0"/>
                </a:cxn>
                <a:cxn ang="0">
                  <a:pos x="csX1" y="csY1"/>
                </a:cxn>
                <a:cxn ang="0">
                  <a:pos x="csX2" y="csY2"/>
                </a:cxn>
                <a:cxn ang="0">
                  <a:pos x="csX3" y="csY3"/>
                </a:cxn>
              </a:cxnLst>
              <a:rect l="l" t="t" r="r" b="b"/>
              <a:pathLst>
                <a:path w="18440" h="32962">
                  <a:moveTo>
                    <a:pt x="18440" y="28467"/>
                  </a:moveTo>
                  <a:lnTo>
                    <a:pt x="0" y="32962"/>
                  </a:lnTo>
                  <a:cubicBezTo>
                    <a:pt x="5186" y="21898"/>
                    <a:pt x="11525" y="10027"/>
                    <a:pt x="17864" y="0"/>
                  </a:cubicBezTo>
                  <a:lnTo>
                    <a:pt x="18440" y="28467"/>
                  </a:lnTo>
                  <a:close/>
                </a:path>
              </a:pathLst>
            </a:custGeom>
            <a:solidFill>
              <a:srgbClr val="963B18"/>
            </a:solidFill>
            <a:ln w="11479" cap="flat">
              <a:noFill/>
              <a:prstDash val="solid"/>
              <a:miter/>
            </a:ln>
          </p:spPr>
          <p:txBody>
            <a:bodyPr/>
            <a:lstStyle/>
            <a:p>
              <a:endParaRPr lang="en-US"/>
            </a:p>
          </p:txBody>
        </p:sp>
      </p:grpSp>
      <p:sp>
        <p:nvSpPr>
          <p:cNvPr id="2171" name="Freeform: Shape 2170">
            <a:extLst>
              <a:ext uri="{FF2B5EF4-FFF2-40B4-BE49-F238E27FC236}">
                <a16:creationId xmlns:a16="http://schemas.microsoft.com/office/drawing/2014/main" id="{E1683C08-11C1-280C-057B-04EA04DBEE68}"/>
              </a:ext>
            </a:extLst>
          </p:cNvPr>
          <p:cNvSpPr/>
          <p:nvPr/>
        </p:nvSpPr>
        <p:spPr>
          <a:xfrm>
            <a:off x="9363054" y="3090764"/>
            <a:ext cx="1788220" cy="1495744"/>
          </a:xfrm>
          <a:custGeom>
            <a:avLst/>
            <a:gdLst>
              <a:gd name="csX0" fmla="*/ 1781903 w 1788220"/>
              <a:gd name="csY0" fmla="*/ 886752 h 1495744"/>
              <a:gd name="csX1" fmla="*/ 1781212 w 1788220"/>
              <a:gd name="csY1" fmla="*/ 882949 h 1495744"/>
              <a:gd name="csX2" fmla="*/ 1738107 w 1788220"/>
              <a:gd name="csY2" fmla="*/ 795818 h 1495744"/>
              <a:gd name="csX3" fmla="*/ 1710677 w 1788220"/>
              <a:gd name="csY3" fmla="*/ 772652 h 1495744"/>
              <a:gd name="csX4" fmla="*/ 1675640 w 1788220"/>
              <a:gd name="csY4" fmla="*/ 727127 h 1495744"/>
              <a:gd name="csX5" fmla="*/ 1668725 w 1788220"/>
              <a:gd name="csY5" fmla="*/ 685982 h 1495744"/>
              <a:gd name="csX6" fmla="*/ 1635072 w 1788220"/>
              <a:gd name="csY6" fmla="*/ 581448 h 1495744"/>
              <a:gd name="csX7" fmla="*/ 1616055 w 1788220"/>
              <a:gd name="csY7" fmla="*/ 555055 h 1495744"/>
              <a:gd name="csX8" fmla="*/ 1570184 w 1788220"/>
              <a:gd name="csY8" fmla="*/ 487172 h 1495744"/>
              <a:gd name="csX9" fmla="*/ 1547480 w 1788220"/>
              <a:gd name="csY9" fmla="*/ 426434 h 1495744"/>
              <a:gd name="csX10" fmla="*/ 1504260 w 1788220"/>
              <a:gd name="csY10" fmla="*/ 376183 h 1495744"/>
              <a:gd name="csX11" fmla="*/ 1425082 w 1788220"/>
              <a:gd name="csY11" fmla="*/ 290551 h 1495744"/>
              <a:gd name="csX12" fmla="*/ 1385089 w 1788220"/>
              <a:gd name="csY12" fmla="*/ 237074 h 1495744"/>
              <a:gd name="csX13" fmla="*/ 1375062 w 1788220"/>
              <a:gd name="csY13" fmla="*/ 229006 h 1495744"/>
              <a:gd name="csX14" fmla="*/ 1315476 w 1788220"/>
              <a:gd name="csY14" fmla="*/ 187400 h 1495744"/>
              <a:gd name="csX15" fmla="*/ 1271219 w 1788220"/>
              <a:gd name="csY15" fmla="*/ 159393 h 1495744"/>
              <a:gd name="csX16" fmla="*/ 1228230 w 1788220"/>
              <a:gd name="csY16" fmla="*/ 140723 h 1495744"/>
              <a:gd name="csX17" fmla="*/ 1220047 w 1788220"/>
              <a:gd name="csY17" fmla="*/ 134845 h 1495744"/>
              <a:gd name="csX18" fmla="*/ 1186278 w 1788220"/>
              <a:gd name="csY18" fmla="*/ 99808 h 1495744"/>
              <a:gd name="csX19" fmla="*/ 1082897 w 1788220"/>
              <a:gd name="csY19" fmla="*/ 49443 h 1495744"/>
              <a:gd name="csX20" fmla="*/ 1047053 w 1788220"/>
              <a:gd name="csY20" fmla="*/ 56819 h 1495744"/>
              <a:gd name="csX21" fmla="*/ 1012478 w 1788220"/>
              <a:gd name="csY21" fmla="*/ 55320 h 1495744"/>
              <a:gd name="csX22" fmla="*/ 993922 w 1788220"/>
              <a:gd name="csY22" fmla="*/ 47368 h 1495744"/>
              <a:gd name="csX23" fmla="*/ 961766 w 1788220"/>
              <a:gd name="csY23" fmla="*/ 23280 h 1495744"/>
              <a:gd name="csX24" fmla="*/ 900452 w 1788220"/>
              <a:gd name="csY24" fmla="*/ 4840 h 1495744"/>
              <a:gd name="csX25" fmla="*/ 761919 w 1788220"/>
              <a:gd name="csY25" fmla="*/ 14636 h 1495744"/>
              <a:gd name="csX26" fmla="*/ 736563 w 1788220"/>
              <a:gd name="csY26" fmla="*/ 29734 h 1495744"/>
              <a:gd name="csX27" fmla="*/ 692652 w 1788220"/>
              <a:gd name="csY27" fmla="*/ 46676 h 1495744"/>
              <a:gd name="csX28" fmla="*/ 658883 w 1788220"/>
              <a:gd name="csY28" fmla="*/ 56588 h 1495744"/>
              <a:gd name="csX29" fmla="*/ 642978 w 1788220"/>
              <a:gd name="csY29" fmla="*/ 36765 h 1495744"/>
              <a:gd name="csX30" fmla="*/ 623616 w 1788220"/>
              <a:gd name="csY30" fmla="*/ 22012 h 1495744"/>
              <a:gd name="csX31" fmla="*/ 581433 w 1788220"/>
              <a:gd name="csY31" fmla="*/ 21782 h 1495744"/>
              <a:gd name="csX32" fmla="*/ 502831 w 1788220"/>
              <a:gd name="csY32" fmla="*/ 29965 h 1495744"/>
              <a:gd name="csX33" fmla="*/ 468486 w 1788220"/>
              <a:gd name="csY33" fmla="*/ 38494 h 1495744"/>
              <a:gd name="csX34" fmla="*/ 384236 w 1788220"/>
              <a:gd name="csY34" fmla="*/ 97849 h 1495744"/>
              <a:gd name="csX35" fmla="*/ 382507 w 1788220"/>
              <a:gd name="csY35" fmla="*/ 108337 h 1495744"/>
              <a:gd name="csX36" fmla="*/ 382738 w 1788220"/>
              <a:gd name="csY36" fmla="*/ 116981 h 1495744"/>
              <a:gd name="csX37" fmla="*/ 373057 w 1788220"/>
              <a:gd name="csY37" fmla="*/ 124818 h 1495744"/>
              <a:gd name="csX38" fmla="*/ 312895 w 1788220"/>
              <a:gd name="csY38" fmla="*/ 152133 h 1495744"/>
              <a:gd name="csX39" fmla="*/ 280278 w 1788220"/>
              <a:gd name="csY39" fmla="*/ 184980 h 1495744"/>
              <a:gd name="csX40" fmla="*/ 279126 w 1788220"/>
              <a:gd name="csY40" fmla="*/ 193739 h 1495744"/>
              <a:gd name="csX41" fmla="*/ 253425 w 1788220"/>
              <a:gd name="csY41" fmla="*/ 219555 h 1495744"/>
              <a:gd name="csX42" fmla="*/ 177012 w 1788220"/>
              <a:gd name="csY42" fmla="*/ 254823 h 1495744"/>
              <a:gd name="csX43" fmla="*/ 100139 w 1788220"/>
              <a:gd name="csY43" fmla="*/ 341377 h 1495744"/>
              <a:gd name="csX44" fmla="*/ 61414 w 1788220"/>
              <a:gd name="csY44" fmla="*/ 377912 h 1495744"/>
              <a:gd name="csX45" fmla="*/ 21076 w 1788220"/>
              <a:gd name="csY45" fmla="*/ 471152 h 1495744"/>
              <a:gd name="csX46" fmla="*/ 20269 w 1788220"/>
              <a:gd name="csY46" fmla="*/ 496046 h 1495744"/>
              <a:gd name="csX47" fmla="*/ 9666 w 1788220"/>
              <a:gd name="csY47" fmla="*/ 616600 h 1495744"/>
              <a:gd name="csX48" fmla="*/ 13699 w 1788220"/>
              <a:gd name="csY48" fmla="*/ 669386 h 1495744"/>
              <a:gd name="csX49" fmla="*/ 20730 w 1788220"/>
              <a:gd name="csY49" fmla="*/ 736348 h 1495744"/>
              <a:gd name="csX50" fmla="*/ 21537 w 1788220"/>
              <a:gd name="csY50" fmla="*/ 744646 h 1495744"/>
              <a:gd name="csX51" fmla="*/ 27530 w 1788220"/>
              <a:gd name="csY51" fmla="*/ 822902 h 1495744"/>
              <a:gd name="csX52" fmla="*/ 23381 w 1788220"/>
              <a:gd name="csY52" fmla="*/ 871308 h 1495744"/>
              <a:gd name="csX53" fmla="*/ 28336 w 1788220"/>
              <a:gd name="csY53" fmla="*/ 960629 h 1495744"/>
              <a:gd name="csX54" fmla="*/ 55190 w 1788220"/>
              <a:gd name="csY54" fmla="*/ 1090634 h 1495744"/>
              <a:gd name="csX55" fmla="*/ 80546 w 1788220"/>
              <a:gd name="csY55" fmla="*/ 1115989 h 1495744"/>
              <a:gd name="csX56" fmla="*/ 139209 w 1788220"/>
              <a:gd name="csY56" fmla="*/ 1165894 h 1495744"/>
              <a:gd name="csX57" fmla="*/ 181392 w 1788220"/>
              <a:gd name="csY57" fmla="*/ 1274116 h 1495744"/>
              <a:gd name="csX58" fmla="*/ 219425 w 1788220"/>
              <a:gd name="csY58" fmla="*/ 1280570 h 1495744"/>
              <a:gd name="csX59" fmla="*/ 234984 w 1788220"/>
              <a:gd name="csY59" fmla="*/ 1279879 h 1495744"/>
              <a:gd name="csX60" fmla="*/ 252618 w 1788220"/>
              <a:gd name="csY60" fmla="*/ 1296014 h 1495744"/>
              <a:gd name="csX61" fmla="*/ 287078 w 1788220"/>
              <a:gd name="csY61" fmla="*/ 1332318 h 1495744"/>
              <a:gd name="csX62" fmla="*/ 417429 w 1788220"/>
              <a:gd name="csY62" fmla="*/ 1418527 h 1495744"/>
              <a:gd name="csX63" fmla="*/ 433449 w 1788220"/>
              <a:gd name="csY63" fmla="*/ 1425327 h 1495744"/>
              <a:gd name="csX64" fmla="*/ 489001 w 1788220"/>
              <a:gd name="csY64" fmla="*/ 1458405 h 1495744"/>
              <a:gd name="csX65" fmla="*/ 624192 w 1788220"/>
              <a:gd name="csY65" fmla="*/ 1486180 h 1495744"/>
              <a:gd name="csX66" fmla="*/ 745668 w 1788220"/>
              <a:gd name="csY66" fmla="*/ 1487448 h 1495744"/>
              <a:gd name="csX67" fmla="*/ 875212 w 1788220"/>
              <a:gd name="csY67" fmla="*/ 1365511 h 1495744"/>
              <a:gd name="csX68" fmla="*/ 876480 w 1788220"/>
              <a:gd name="csY68" fmla="*/ 1320908 h 1495744"/>
              <a:gd name="csX69" fmla="*/ 911055 w 1788220"/>
              <a:gd name="csY69" fmla="*/ 1321024 h 1495744"/>
              <a:gd name="csX70" fmla="*/ 969258 w 1788220"/>
              <a:gd name="csY70" fmla="*/ 1322637 h 1495744"/>
              <a:gd name="csX71" fmla="*/ 1003718 w 1788220"/>
              <a:gd name="csY71" fmla="*/ 1313993 h 1495744"/>
              <a:gd name="csX72" fmla="*/ 1070911 w 1788220"/>
              <a:gd name="csY72" fmla="*/ 1316644 h 1495744"/>
              <a:gd name="csX73" fmla="*/ 1150550 w 1788220"/>
              <a:gd name="csY73" fmla="*/ 1323329 h 1495744"/>
              <a:gd name="csX74" fmla="*/ 1167031 w 1788220"/>
              <a:gd name="csY74" fmla="*/ 1330244 h 1495744"/>
              <a:gd name="csX75" fmla="*/ 1253240 w 1788220"/>
              <a:gd name="csY75" fmla="*/ 1330244 h 1495744"/>
              <a:gd name="csX76" fmla="*/ 1348900 w 1788220"/>
              <a:gd name="csY76" fmla="*/ 1323329 h 1495744"/>
              <a:gd name="csX77" fmla="*/ 1512212 w 1788220"/>
              <a:gd name="csY77" fmla="*/ 1244496 h 1495744"/>
              <a:gd name="csX78" fmla="*/ 1574334 w 1788220"/>
              <a:gd name="csY78" fmla="*/ 1193900 h 1495744"/>
              <a:gd name="csX79" fmla="*/ 1579289 w 1788220"/>
              <a:gd name="csY79" fmla="*/ 1184334 h 1495744"/>
              <a:gd name="csX80" fmla="*/ 1686013 w 1788220"/>
              <a:gd name="csY80" fmla="*/ 1143650 h 1495744"/>
              <a:gd name="csX81" fmla="*/ 1728426 w 1788220"/>
              <a:gd name="csY81" fmla="*/ 1116796 h 1495744"/>
              <a:gd name="csX82" fmla="*/ 1762887 w 1788220"/>
              <a:gd name="csY82" fmla="*/ 1055712 h 1495744"/>
              <a:gd name="csX83" fmla="*/ 1762887 w 1788220"/>
              <a:gd name="csY83" fmla="*/ 1047068 h 1495744"/>
              <a:gd name="csX84" fmla="*/ 1771185 w 1788220"/>
              <a:gd name="csY84" fmla="*/ 1029089 h 1495744"/>
              <a:gd name="csX85" fmla="*/ 1773375 w 1788220"/>
              <a:gd name="csY85" fmla="*/ 928012 h 1495744"/>
              <a:gd name="csX86" fmla="*/ 1779598 w 1788220"/>
              <a:gd name="csY86" fmla="*/ 926168 h 1495744"/>
              <a:gd name="csX87" fmla="*/ 1781788 w 1788220"/>
              <a:gd name="csY87" fmla="*/ 886406 h 1495744"/>
              <a:gd name="csX88" fmla="*/ 1226271 w 1788220"/>
              <a:gd name="csY88" fmla="*/ 1259940 h 1495744"/>
              <a:gd name="csX89" fmla="*/ 1225579 w 1788220"/>
              <a:gd name="csY89" fmla="*/ 1259709 h 1495744"/>
              <a:gd name="csX90" fmla="*/ 1226271 w 1788220"/>
              <a:gd name="csY90" fmla="*/ 1259940 h 1495744"/>
              <a:gd name="csX91" fmla="*/ 52655 w 1788220"/>
              <a:gd name="csY91" fmla="*/ 595624 h 1495744"/>
              <a:gd name="csX92" fmla="*/ 52655 w 1788220"/>
              <a:gd name="csY92" fmla="*/ 595163 h 1495744"/>
              <a:gd name="csX93" fmla="*/ 52655 w 1788220"/>
              <a:gd name="csY93" fmla="*/ 595624 h 14957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Lst>
            <a:rect l="l" t="t" r="r" b="b"/>
            <a:pathLst>
              <a:path w="1788220" h="1495744">
                <a:moveTo>
                  <a:pt x="1781903" y="886752"/>
                </a:moveTo>
                <a:cubicBezTo>
                  <a:pt x="1781673" y="885484"/>
                  <a:pt x="1781557" y="884217"/>
                  <a:pt x="1781212" y="882949"/>
                </a:cubicBezTo>
                <a:cubicBezTo>
                  <a:pt x="1777178" y="849180"/>
                  <a:pt x="1769917" y="809994"/>
                  <a:pt x="1738107" y="795818"/>
                </a:cubicBezTo>
                <a:lnTo>
                  <a:pt x="1710677" y="772652"/>
                </a:lnTo>
                <a:lnTo>
                  <a:pt x="1675640" y="727127"/>
                </a:lnTo>
                <a:cubicBezTo>
                  <a:pt x="1673796" y="715833"/>
                  <a:pt x="1674027" y="695318"/>
                  <a:pt x="1668725" y="685982"/>
                </a:cubicBezTo>
                <a:cubicBezTo>
                  <a:pt x="1671030" y="648756"/>
                  <a:pt x="1662156" y="605997"/>
                  <a:pt x="1635072" y="581448"/>
                </a:cubicBezTo>
                <a:lnTo>
                  <a:pt x="1616055" y="555055"/>
                </a:lnTo>
                <a:cubicBezTo>
                  <a:pt x="1606374" y="530622"/>
                  <a:pt x="1588394" y="506880"/>
                  <a:pt x="1570184" y="487172"/>
                </a:cubicBezTo>
                <a:cubicBezTo>
                  <a:pt x="1565805" y="469192"/>
                  <a:pt x="1559696" y="440494"/>
                  <a:pt x="1547480" y="426434"/>
                </a:cubicBezTo>
                <a:lnTo>
                  <a:pt x="1504260" y="376183"/>
                </a:lnTo>
                <a:cubicBezTo>
                  <a:pt x="1493311" y="327662"/>
                  <a:pt x="1448593" y="348753"/>
                  <a:pt x="1425082" y="290551"/>
                </a:cubicBezTo>
                <a:cubicBezTo>
                  <a:pt x="1416783" y="270151"/>
                  <a:pt x="1403645" y="251941"/>
                  <a:pt x="1385089" y="237074"/>
                </a:cubicBezTo>
                <a:lnTo>
                  <a:pt x="1375062" y="229006"/>
                </a:lnTo>
                <a:cubicBezTo>
                  <a:pt x="1360771" y="217596"/>
                  <a:pt x="1332534" y="197312"/>
                  <a:pt x="1315476" y="187400"/>
                </a:cubicBezTo>
                <a:cubicBezTo>
                  <a:pt x="1302222" y="179563"/>
                  <a:pt x="1285050" y="165387"/>
                  <a:pt x="1271219" y="159393"/>
                </a:cubicBezTo>
                <a:lnTo>
                  <a:pt x="1228230" y="140723"/>
                </a:lnTo>
                <a:lnTo>
                  <a:pt x="1220047" y="134845"/>
                </a:lnTo>
                <a:cubicBezTo>
                  <a:pt x="1214054" y="125394"/>
                  <a:pt x="1197343" y="105225"/>
                  <a:pt x="1186278" y="99808"/>
                </a:cubicBezTo>
                <a:lnTo>
                  <a:pt x="1082897" y="49443"/>
                </a:lnTo>
                <a:cubicBezTo>
                  <a:pt x="1074368" y="45293"/>
                  <a:pt x="1044979" y="52093"/>
                  <a:pt x="1047053" y="56819"/>
                </a:cubicBezTo>
                <a:cubicBezTo>
                  <a:pt x="1039101" y="53476"/>
                  <a:pt x="1021352" y="55436"/>
                  <a:pt x="1012478" y="55320"/>
                </a:cubicBezTo>
                <a:lnTo>
                  <a:pt x="993922" y="47368"/>
                </a:lnTo>
                <a:cubicBezTo>
                  <a:pt x="985854" y="34921"/>
                  <a:pt x="974790" y="30080"/>
                  <a:pt x="961766" y="23280"/>
                </a:cubicBezTo>
                <a:cubicBezTo>
                  <a:pt x="942404" y="13369"/>
                  <a:pt x="922581" y="4955"/>
                  <a:pt x="900452" y="4840"/>
                </a:cubicBezTo>
                <a:cubicBezTo>
                  <a:pt x="835450" y="4494"/>
                  <a:pt x="782088" y="-10719"/>
                  <a:pt x="761919" y="14636"/>
                </a:cubicBezTo>
                <a:lnTo>
                  <a:pt x="736563" y="29734"/>
                </a:lnTo>
                <a:lnTo>
                  <a:pt x="692652" y="46676"/>
                </a:lnTo>
                <a:cubicBezTo>
                  <a:pt x="684469" y="49904"/>
                  <a:pt x="668103" y="53822"/>
                  <a:pt x="658883" y="56588"/>
                </a:cubicBezTo>
                <a:lnTo>
                  <a:pt x="642978" y="36765"/>
                </a:lnTo>
                <a:cubicBezTo>
                  <a:pt x="638022" y="30541"/>
                  <a:pt x="629839" y="22012"/>
                  <a:pt x="623616" y="22012"/>
                </a:cubicBezTo>
                <a:lnTo>
                  <a:pt x="581433" y="21782"/>
                </a:lnTo>
                <a:cubicBezTo>
                  <a:pt x="555962" y="13599"/>
                  <a:pt x="524729" y="15213"/>
                  <a:pt x="502831" y="29965"/>
                </a:cubicBezTo>
                <a:cubicBezTo>
                  <a:pt x="492804" y="31578"/>
                  <a:pt x="477821" y="35382"/>
                  <a:pt x="468486" y="38494"/>
                </a:cubicBezTo>
                <a:cubicBezTo>
                  <a:pt x="432066" y="31002"/>
                  <a:pt x="384467" y="69727"/>
                  <a:pt x="384236" y="97849"/>
                </a:cubicBezTo>
                <a:cubicBezTo>
                  <a:pt x="384236" y="100499"/>
                  <a:pt x="382738" y="105686"/>
                  <a:pt x="382507" y="108337"/>
                </a:cubicBezTo>
                <a:cubicBezTo>
                  <a:pt x="382392" y="110411"/>
                  <a:pt x="382507" y="114330"/>
                  <a:pt x="382738" y="116981"/>
                </a:cubicBezTo>
                <a:lnTo>
                  <a:pt x="373057" y="124818"/>
                </a:lnTo>
                <a:cubicBezTo>
                  <a:pt x="351504" y="130580"/>
                  <a:pt x="329837" y="139340"/>
                  <a:pt x="312895" y="152133"/>
                </a:cubicBezTo>
                <a:cubicBezTo>
                  <a:pt x="296875" y="154438"/>
                  <a:pt x="282353" y="168729"/>
                  <a:pt x="280278" y="184980"/>
                </a:cubicBezTo>
                <a:lnTo>
                  <a:pt x="279126" y="193739"/>
                </a:lnTo>
                <a:lnTo>
                  <a:pt x="253425" y="219555"/>
                </a:lnTo>
                <a:cubicBezTo>
                  <a:pt x="223344" y="220132"/>
                  <a:pt x="190727" y="227853"/>
                  <a:pt x="177012" y="254823"/>
                </a:cubicBezTo>
                <a:cubicBezTo>
                  <a:pt x="151541" y="273032"/>
                  <a:pt x="117657" y="318096"/>
                  <a:pt x="100139" y="341377"/>
                </a:cubicBezTo>
                <a:cubicBezTo>
                  <a:pt x="92186" y="351980"/>
                  <a:pt x="71095" y="368807"/>
                  <a:pt x="61414" y="377912"/>
                </a:cubicBezTo>
                <a:cubicBezTo>
                  <a:pt x="31679" y="391627"/>
                  <a:pt x="9781" y="437152"/>
                  <a:pt x="21076" y="471152"/>
                </a:cubicBezTo>
                <a:lnTo>
                  <a:pt x="20269" y="496046"/>
                </a:lnTo>
                <a:cubicBezTo>
                  <a:pt x="-4165" y="529930"/>
                  <a:pt x="-4972" y="578567"/>
                  <a:pt x="9666" y="616600"/>
                </a:cubicBezTo>
                <a:lnTo>
                  <a:pt x="13699" y="669386"/>
                </a:lnTo>
                <a:cubicBezTo>
                  <a:pt x="15428" y="691630"/>
                  <a:pt x="13469" y="716294"/>
                  <a:pt x="20730" y="736348"/>
                </a:cubicBezTo>
                <a:lnTo>
                  <a:pt x="21537" y="744646"/>
                </a:lnTo>
                <a:cubicBezTo>
                  <a:pt x="18886" y="768964"/>
                  <a:pt x="20153" y="799391"/>
                  <a:pt x="27530" y="822902"/>
                </a:cubicBezTo>
                <a:cubicBezTo>
                  <a:pt x="25570" y="836271"/>
                  <a:pt x="22689" y="857478"/>
                  <a:pt x="23381" y="871308"/>
                </a:cubicBezTo>
                <a:lnTo>
                  <a:pt x="28336" y="960629"/>
                </a:lnTo>
                <a:cubicBezTo>
                  <a:pt x="215" y="965009"/>
                  <a:pt x="44702" y="1093515"/>
                  <a:pt x="55190" y="1090634"/>
                </a:cubicBezTo>
                <a:cubicBezTo>
                  <a:pt x="59339" y="1098817"/>
                  <a:pt x="73285" y="1109420"/>
                  <a:pt x="80546" y="1115989"/>
                </a:cubicBezTo>
                <a:cubicBezTo>
                  <a:pt x="99217" y="1133277"/>
                  <a:pt x="119040" y="1150219"/>
                  <a:pt x="139209" y="1165894"/>
                </a:cubicBezTo>
                <a:cubicBezTo>
                  <a:pt x="134830" y="1200124"/>
                  <a:pt x="139325" y="1253486"/>
                  <a:pt x="181392" y="1274116"/>
                </a:cubicBezTo>
                <a:cubicBezTo>
                  <a:pt x="195914" y="1281262"/>
                  <a:pt x="208476" y="1289214"/>
                  <a:pt x="219425" y="1280570"/>
                </a:cubicBezTo>
                <a:lnTo>
                  <a:pt x="234984" y="1279879"/>
                </a:lnTo>
                <a:lnTo>
                  <a:pt x="252618" y="1296014"/>
                </a:lnTo>
                <a:lnTo>
                  <a:pt x="287078" y="1332318"/>
                </a:lnTo>
                <a:cubicBezTo>
                  <a:pt x="316468" y="1363206"/>
                  <a:pt x="380202" y="1413226"/>
                  <a:pt x="417429" y="1418527"/>
                </a:cubicBezTo>
                <a:lnTo>
                  <a:pt x="433449" y="1425327"/>
                </a:lnTo>
                <a:cubicBezTo>
                  <a:pt x="447279" y="1444920"/>
                  <a:pt x="466642" y="1452988"/>
                  <a:pt x="489001" y="1458405"/>
                </a:cubicBezTo>
                <a:cubicBezTo>
                  <a:pt x="550661" y="1473272"/>
                  <a:pt x="555040" y="1468316"/>
                  <a:pt x="624192" y="1486180"/>
                </a:cubicBezTo>
                <a:cubicBezTo>
                  <a:pt x="662110" y="1495977"/>
                  <a:pt x="707058" y="1501048"/>
                  <a:pt x="745668" y="1487448"/>
                </a:cubicBezTo>
                <a:cubicBezTo>
                  <a:pt x="808250" y="1497245"/>
                  <a:pt x="864954" y="1411958"/>
                  <a:pt x="875212" y="1365511"/>
                </a:cubicBezTo>
                <a:cubicBezTo>
                  <a:pt x="877632" y="1354562"/>
                  <a:pt x="876364" y="1332779"/>
                  <a:pt x="876480" y="1320908"/>
                </a:cubicBezTo>
                <a:cubicBezTo>
                  <a:pt x="885585" y="1320793"/>
                  <a:pt x="902527" y="1320332"/>
                  <a:pt x="911055" y="1321024"/>
                </a:cubicBezTo>
                <a:cubicBezTo>
                  <a:pt x="929611" y="1326095"/>
                  <a:pt x="954390" y="1337620"/>
                  <a:pt x="969258" y="1322637"/>
                </a:cubicBezTo>
                <a:lnTo>
                  <a:pt x="1003718" y="1313993"/>
                </a:lnTo>
                <a:lnTo>
                  <a:pt x="1070911" y="1316644"/>
                </a:lnTo>
                <a:lnTo>
                  <a:pt x="1150550" y="1323329"/>
                </a:lnTo>
                <a:lnTo>
                  <a:pt x="1167031" y="1330244"/>
                </a:lnTo>
                <a:cubicBezTo>
                  <a:pt x="1187200" y="1356637"/>
                  <a:pt x="1234915" y="1357098"/>
                  <a:pt x="1253240" y="1330244"/>
                </a:cubicBezTo>
                <a:cubicBezTo>
                  <a:pt x="1277443" y="1331051"/>
                  <a:pt x="1325042" y="1332088"/>
                  <a:pt x="1348900" y="1323329"/>
                </a:cubicBezTo>
                <a:cubicBezTo>
                  <a:pt x="1440986" y="1322637"/>
                  <a:pt x="1457467" y="1271926"/>
                  <a:pt x="1512212" y="1244496"/>
                </a:cubicBezTo>
                <a:cubicBezTo>
                  <a:pt x="1540564" y="1254869"/>
                  <a:pt x="1564307" y="1212917"/>
                  <a:pt x="1574334" y="1193900"/>
                </a:cubicBezTo>
                <a:lnTo>
                  <a:pt x="1579289" y="1184334"/>
                </a:lnTo>
                <a:cubicBezTo>
                  <a:pt x="1619512" y="1183297"/>
                  <a:pt x="1657431" y="1171887"/>
                  <a:pt x="1686013" y="1143650"/>
                </a:cubicBezTo>
                <a:cubicBezTo>
                  <a:pt x="1703762" y="1142728"/>
                  <a:pt x="1721165" y="1132701"/>
                  <a:pt x="1728426" y="1116796"/>
                </a:cubicBezTo>
                <a:cubicBezTo>
                  <a:pt x="1749748" y="1104118"/>
                  <a:pt x="1762887" y="1080376"/>
                  <a:pt x="1762887" y="1055712"/>
                </a:cubicBezTo>
                <a:lnTo>
                  <a:pt x="1762887" y="1047068"/>
                </a:lnTo>
                <a:cubicBezTo>
                  <a:pt x="1763348" y="1048912"/>
                  <a:pt x="1771069" y="1033238"/>
                  <a:pt x="1771185" y="1029089"/>
                </a:cubicBezTo>
                <a:lnTo>
                  <a:pt x="1773375" y="928012"/>
                </a:lnTo>
                <a:lnTo>
                  <a:pt x="1779598" y="926168"/>
                </a:lnTo>
                <a:cubicBezTo>
                  <a:pt x="1795618" y="920060"/>
                  <a:pt x="1785015" y="899660"/>
                  <a:pt x="1781788" y="886406"/>
                </a:cubicBezTo>
                <a:close/>
                <a:moveTo>
                  <a:pt x="1226271" y="1259940"/>
                </a:moveTo>
                <a:lnTo>
                  <a:pt x="1225579" y="1259709"/>
                </a:lnTo>
                <a:cubicBezTo>
                  <a:pt x="1226962" y="1259940"/>
                  <a:pt x="1227193" y="1260055"/>
                  <a:pt x="1226271" y="1259940"/>
                </a:cubicBezTo>
                <a:close/>
                <a:moveTo>
                  <a:pt x="52655" y="595624"/>
                </a:moveTo>
                <a:lnTo>
                  <a:pt x="52655" y="595163"/>
                </a:lnTo>
                <a:cubicBezTo>
                  <a:pt x="52885" y="594011"/>
                  <a:pt x="52885" y="594126"/>
                  <a:pt x="52655" y="595624"/>
                </a:cubicBezTo>
                <a:close/>
              </a:path>
            </a:pathLst>
          </a:custGeom>
          <a:noFill/>
          <a:ln w="11479" cap="flat">
            <a:solidFill>
              <a:srgbClr val="000000"/>
            </a:solidFill>
            <a:prstDash val="solid"/>
            <a:miter/>
          </a:ln>
        </p:spPr>
        <p:txBody>
          <a:bodyPr/>
          <a:lstStyle/>
          <a:p>
            <a:endParaRPr lang="en-US"/>
          </a:p>
        </p:txBody>
      </p:sp>
    </p:spTree>
    <p:extLst>
      <p:ext uri="{BB962C8B-B14F-4D97-AF65-F5344CB8AC3E}">
        <p14:creationId xmlns:p14="http://schemas.microsoft.com/office/powerpoint/2010/main" val="3050655102"/>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79A87D-6E65-4547-B410-F385D8934DBD}">
  <ds:schemaRefs>
    <ds:schemaRef ds:uri="http://schemas.microsoft.com/sharepoint/v3/contenttype/forms"/>
  </ds:schemaRefs>
</ds:datastoreItem>
</file>

<file path=customXml/itemProps2.xml><?xml version="1.0" encoding="utf-8"?>
<ds:datastoreItem xmlns:ds="http://schemas.openxmlformats.org/officeDocument/2006/customXml" ds:itemID="{49AE9F05-DA2D-4B16-9965-37043D7D9979}">
  <ds:schemaRefs>
    <ds:schemaRef ds:uri="28627d7c-4416-4bc1-86cf-ca6c3a42a8f2"/>
    <ds:schemaRef ds:uri="http://schemas.microsoft.com/office/2006/documentManagement/types"/>
    <ds:schemaRef ds:uri="08562aa6-c0ad-4fb9-8a82-15409d3a28b4"/>
    <ds:schemaRef ds:uri="http://purl.org/dc/elements/1.1/"/>
    <ds:schemaRef ds:uri="http://schemas.microsoft.com/office/infopath/2007/PartnerControls"/>
    <ds:schemaRef ds:uri="http://www.w3.org/XML/1998/namespace"/>
    <ds:schemaRef ds:uri="http://purl.org/dc/dcmitype/"/>
    <ds:schemaRef ds:uri="http://purl.org/dc/terms/"/>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25F13BCB-152C-4A41-BD22-C618A7768634}">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168</TotalTime>
  <Words>476</Words>
  <Application>Microsoft Office PowerPoint</Application>
  <PresentationFormat>Widescreen</PresentationFormat>
  <Paragraphs>32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Arial Nova</vt:lpstr>
      <vt:lpstr>Calibri</vt:lpstr>
      <vt:lpstr>Times New Roman</vt:lpstr>
      <vt:lpstr>Neurotorium - PowerPoint-Skabelon - 2022-01-28</vt:lpstr>
      <vt:lpstr>Synaptic pathology in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44</cp:revision>
  <dcterms:created xsi:type="dcterms:W3CDTF">2026-02-02T13:01:55Z</dcterms:created>
  <dcterms:modified xsi:type="dcterms:W3CDTF">2026-06-17T12:58:17Z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