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22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75" userDrawn="1">
          <p15:clr>
            <a:srgbClr val="A4A3A4"/>
          </p15:clr>
        </p15:guide>
        <p15:guide id="2" pos="438" userDrawn="1">
          <p15:clr>
            <a:srgbClr val="A4A3A4"/>
          </p15:clr>
        </p15:guide>
        <p15:guide id="3" pos="4135" userDrawn="1">
          <p15:clr>
            <a:srgbClr val="A4A3A4"/>
          </p15:clr>
        </p15:guide>
        <p15:guide id="4" orient="horz" pos="38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3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2603504C-8229-3E72-ADBC-A0BF5ABA7EB1}" name="Fact checker" initials="HR" userId="Fact checker" providerId="None"/>
  <p188:author id="{9EDD3256-833C-7611-5AA1-CFED9C4E1EEF}" name="MichelleSeddon" initials="MS" userId="MichelleSeddon" providerId="None"/>
  <p188:author id="{C07A505D-5E7E-6BEB-4195-801D42364FA7}" name="Ceren Akdeniz Vogt" initials="CA" userId="S::cak@lundbeckfonden.com::6291f9b8-8487-4396-8769-615d243e0f4b" providerId="AD"/>
  <p188:author id="{46555C6D-31EC-DA99-61B5-C6F6A324EF99}" name="Fact Check" initials="FC" userId="Fact Check" providerId="None"/>
  <p188:author id="{C8911B80-9C65-8D61-72BF-E1ED915E10FA}" name="Mel Ward" initials="MW" userId="Mel Ward" providerId="None"/>
  <p188:author id="{4EE41886-2B80-BDDB-D5E7-536828E472A2}" name="Medical writer" initials="HR" userId="Medical writer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D5B242D9-7732-7ED9-DC1A-A475694745F4}" name="Howes, Oliver" initials="HO" userId="S::OHowes@slam.nhs.uk::f5524392-c65a-4c1a-88c5-205fd2f35f4d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769DBD"/>
    <a:srgbClr val="FFFFFF"/>
    <a:srgbClr val="A5BDD3"/>
    <a:srgbClr val="1A1A17"/>
    <a:srgbClr val="6A8F7F"/>
    <a:srgbClr val="FFF4EB"/>
    <a:srgbClr val="EBF0EE"/>
    <a:srgbClr val="EAEDF2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127" autoAdjust="0"/>
  </p:normalViewPr>
  <p:slideViewPr>
    <p:cSldViewPr snapToGrid="0">
      <p:cViewPr varScale="1">
        <p:scale>
          <a:sx n="83" d="100"/>
          <a:sy n="83" d="100"/>
        </p:scale>
        <p:origin x="60" y="108"/>
      </p:cViewPr>
      <p:guideLst>
        <p:guide orient="horz" pos="3475"/>
        <p:guide pos="438"/>
        <p:guide pos="4135"/>
        <p:guide orient="horz" pos="388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00" d="100"/>
          <a:sy n="100" d="100"/>
        </p:scale>
        <p:origin x="3570" y="-450"/>
      </p:cViewPr>
      <p:guideLst>
        <p:guide orient="horz" pos="3113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441FC-7B67-43FA-BD36-9EFD361338B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7631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565DD-EB00-8394-6144-21F1472AA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CCF9FDF-0695-A5BE-DB71-517B613C8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Environmental risk factors for schizophrenia</a:t>
            </a:r>
            <a:endParaRPr lang="en-GB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72BC553-8CDA-F2D4-2D06-90DEE5617E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1625068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AE9F05-DA2D-4B16-9965-37043D7D9979}">
  <ds:schemaRefs>
    <ds:schemaRef ds:uri="28627d7c-4416-4bc1-86cf-ca6c3a42a8f2"/>
    <ds:schemaRef ds:uri="http://schemas.microsoft.com/office/2006/documentManagement/types"/>
    <ds:schemaRef ds:uri="08562aa6-c0ad-4fb9-8a82-15409d3a28b4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  <ds:schemaRef ds:uri="http://purl.org/dc/terms/"/>
    <ds:schemaRef ds:uri="http://schemas.microsoft.com/office/2006/metadata/propertie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25F13BCB-152C-4A41-BD22-C618A7768634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6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Environmental risk factors for schizophrenia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19</cp:revision>
  <dcterms:created xsi:type="dcterms:W3CDTF">2026-02-02T13:01:55Z</dcterms:created>
  <dcterms:modified xsi:type="dcterms:W3CDTF">2026-06-17T12:53:12Z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