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64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1032" y="78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721F48-A6A6-4C52-B94D-420AADA25D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968C3AF-DB07-ACDC-740C-9FB013E5D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0715FE4-834B-72B1-63F4-C404D8BD9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71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8838-5C84-4BCD-9F97-53A63FFD93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 noProof="0" dirty="0"/>
              <a:t>Schizophrenia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2FDF9-4A62-489B-BDE3-72C10080FE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GB" noProof="0" dirty="0"/>
              <a:t>Epidemiology and burden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CE7F61B-6961-A6CD-B2D5-2C554033167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 r="574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7140903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6</cp:revision>
  <dcterms:created xsi:type="dcterms:W3CDTF">2026-02-02T13:01:55Z</dcterms:created>
  <dcterms:modified xsi:type="dcterms:W3CDTF">2026-06-17T12:37:31Z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