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2.xml" ContentType="application/vnd.openxmlformats-officedocument.theme+xml"/>
  <Override PartName="/ppt/tags/tag2.xml" ContentType="application/vnd.openxmlformats-officedocument.presentationml.tags+xml"/>
  <Override PartName="/ppt/notesSlides/notesSlide1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</p:sldMasterIdLst>
  <p:notesMasterIdLst>
    <p:notesMasterId r:id="rId6"/>
  </p:notesMasterIdLst>
  <p:sldIdLst>
    <p:sldId id="1029" r:id="rId5"/>
  </p:sldIdLst>
  <p:sldSz cx="12192000" cy="6858000"/>
  <p:notesSz cx="6797675" cy="9929813"/>
  <p:custDataLst>
    <p:tags r:id="rId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158" userDrawn="1">
          <p15:clr>
            <a:srgbClr val="A4A3A4"/>
          </p15:clr>
        </p15:guide>
        <p15:guide id="2" pos="3830" userDrawn="1">
          <p15:clr>
            <a:srgbClr val="A4A3A4"/>
          </p15:clr>
        </p15:guide>
        <p15:guide id="3" orient="horz" pos="4224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F5123D0B-7B15-8241-114F-0F509F9C0883}" name="Jerry Huang" initials="JH" userId="S::jerry.huang@primeglobalpeople.com::47175e71-6f0f-4bf1-922a-f2da50266449" providerId="AD"/>
  <p188:author id="{7200DB5C-181B-713E-D95A-FCC30802ADB3}" name="Lucy Helas" initials="" userId="S::lucy.helas@primeglobalpeople.com::ddfafa0a-b6b5-4bdd-b86f-ac994cb89b8b" providerId="AD"/>
  <p188:author id="{C07A505D-5E7E-6BEB-4195-801D42364FA7}" name="Ceren Akdeniz Vogt" initials="CA" userId="S::cak@lundbeckfonden.com::6291f9b8-8487-4396-8769-615d243e0f4b" providerId="AD"/>
  <p188:author id="{ADE37966-333E-8291-1ACB-8B19D2CDD2BF}" name="Jess Fawcett" initials="JF" userId="Jess Fawcett" providerId="None"/>
  <p188:author id="{F5456967-F741-A654-320C-431971991AEE}" name="Emma Bone" initials="EB" userId="Emma Bone" providerId="None"/>
  <p188:author id="{F748F99F-CA20-F231-7E95-A58759BCCA69}" name="Marco Solmi" initials="MS" userId="16471aee42b87e67" providerId="Windows Live"/>
  <p188:author id="{94C370A1-4AED-0C13-4D86-49DFA89BCE0B}" name="Prime" initials="P" userId="Prime" providerId="None"/>
  <p188:author id="{8EBDF5A9-C4BC-A8A8-CDF6-CD616BF5A6CC}" name="Lucy Helas" initials="LH" userId="Lucy Helas" providerId="None"/>
  <p188:author id="{3EAC8EB7-4CC7-A5D1-7863-C77B3332D2E6}" name="Prime – Senior Medical Writer" initials="SMW" userId="Prime – Senior Medical Writer" providerId="None"/>
  <p188:author id="{418AA2D6-496A-47C3-5018-89298CC9AEF7}" name="Elliot Piper-Brown" initials="EP" userId="S::elliot.piper-brown@primeglobalpeople.com::f9f5c069-9888-4662-9765-c25bc9bb0b78" providerId="AD"/>
  <p188:author id="{B832B1DC-702B-2076-34F6-ABE5906ECE9E}" name="Sarah Ramsden" initials="SR" userId="Sarah Ramsden" providerId="None"/>
  <p188:author id="{FFE47EE6-A2F0-13A5-8EE8-3661DB1849A6}" name="Medical Writer" initials="MW" userId="Medical Writer" providerId="None"/>
  <p188:author id="{08570DE8-E322-79A5-B3DE-BB47867C02E7}" name="Louise Martin" initials="LM" userId="S::louise.martin@primeglobalpeople.com::4fcac71d-3899-4a5b-ba16-0351c4500b46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03864"/>
    <a:srgbClr val="3F1A01"/>
    <a:srgbClr val="99B3A8"/>
    <a:srgbClr val="1A1A17"/>
    <a:srgbClr val="4472C4"/>
    <a:srgbClr val="B4C7E7"/>
    <a:srgbClr val="0D76BF"/>
    <a:srgbClr val="B7CCEA"/>
    <a:srgbClr val="7CA3D6"/>
    <a:srgbClr val="C1C0E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616DA210-FB5B-4158-B5E0-FEB733F419BA}" styleName="Light Style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77603" autoAdjust="0"/>
  </p:normalViewPr>
  <p:slideViewPr>
    <p:cSldViewPr snapToGrid="0">
      <p:cViewPr varScale="1">
        <p:scale>
          <a:sx n="83" d="100"/>
          <a:sy n="83" d="100"/>
        </p:scale>
        <p:origin x="1032" y="78"/>
      </p:cViewPr>
      <p:guideLst>
        <p:guide orient="horz" pos="3158"/>
        <p:guide pos="3830"/>
        <p:guide orient="horz" pos="4224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 showGuides="1">
      <p:cViewPr varScale="1">
        <p:scale>
          <a:sx n="111" d="100"/>
          <a:sy n="111" d="100"/>
        </p:scale>
        <p:origin x="5028" y="12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customXml" Target="../customXml/item3.xml"/><Relationship Id="rId7" Type="http://schemas.openxmlformats.org/officeDocument/2006/relationships/tags" Target="tags/tag1.xml"/><Relationship Id="rId12" Type="http://schemas.microsoft.com/office/2018/10/relationships/authors" Target="author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11" Type="http://schemas.openxmlformats.org/officeDocument/2006/relationships/tableStyles" Target="tableStyles.xml"/><Relationship Id="rId5" Type="http://schemas.openxmlformats.org/officeDocument/2006/relationships/slide" Target="slides/slide1.xml"/><Relationship Id="rId10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21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821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EEAA615-5510-4769-A084-647B102C2045}" type="datetimeFigureOut">
              <a:rPr lang="en-GB" smtClean="0"/>
              <a:t>17/06/2026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20688" y="1241425"/>
            <a:ext cx="5956300" cy="335121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768" y="4778722"/>
            <a:ext cx="5438140" cy="390986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31600"/>
            <a:ext cx="2945659" cy="49821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0443" y="9431600"/>
            <a:ext cx="2945659" cy="49821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E4441FC-7B67-43FA-BD36-9EFD361338B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4891036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  <p:extLst>
    <p:ext uri="{620B2872-D7B9-4A21-9093-7833F8D536E1}">
      <p15:sldGuideLst xmlns:p15="http://schemas.microsoft.com/office/powerpoint/2012/main">
        <p15:guide id="1" orient="horz" pos="3128" userDrawn="1">
          <p15:clr>
            <a:srgbClr val="F26B43"/>
          </p15:clr>
        </p15:guide>
        <p15:guide id="2" pos="2141" userDrawn="1">
          <p15:clr>
            <a:srgbClr val="F26B43"/>
          </p15:clr>
        </p15:guide>
      </p15:sldGuideLst>
    </p:ext>
  </p:extLst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sz="100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 Danish study of over 6.9 million residents aimed to calculate YLD for 18 mental and substance use disorders.</a:t>
            </a:r>
            <a:r>
              <a:rPr lang="en-GB" sz="1000" baseline="3000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</a:t>
            </a:r>
            <a:r>
              <a:rPr lang="en-GB" sz="100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00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Schizophrenia was associated with 225.0 (95% CI: 190.0, 258.0) YLD per 100,000 person-years in females and 322.6 (274.1, 370.7) YLD per 100,000 person-years in males.</a:t>
            </a:r>
            <a:r>
              <a:rPr lang="en-US" sz="1000" baseline="3000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</a:t>
            </a:r>
            <a:r>
              <a:rPr lang="en-US" sz="1000" baseline="0">
                <a:highlight>
                  <a:srgbClr val="FF00FF"/>
                </a:highlight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00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When analyzed by subgroup (i.e., individuals with a specific mental or substance use disorder), schizophrenia was associated with the highest estimated YLD, at 65,872 (55,791–75,533) per 100,000 person-years across both sexes.</a:t>
            </a:r>
            <a:r>
              <a:rPr lang="en-US" sz="1000" baseline="3000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</a:t>
            </a:r>
            <a:endParaRPr lang="en-US" sz="100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endParaRPr lang="en-GB" sz="100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GB" sz="100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Abbreviations: CI=confidence interval; </a:t>
            </a:r>
            <a:r>
              <a:rPr lang="en-US" sz="100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YLD=years lived with disability</a:t>
            </a:r>
          </a:p>
          <a:p>
            <a:endParaRPr lang="en-GB" sz="100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None/>
            </a:pPr>
            <a:r>
              <a:rPr lang="en-GB" sz="100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References: </a:t>
            </a:r>
          </a:p>
          <a:p>
            <a:pPr marL="228600" indent="-228600">
              <a:buFont typeface="+mj-lt"/>
              <a:buAutoNum type="arabicPeriod"/>
            </a:pPr>
            <a:r>
              <a:rPr lang="en-GB" sz="100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GBD 2019 Mental Disorders Collaborators. Global, regional, and national burden of 12 mental disorders in 204 countries and territories, 1990-2019: a systematic analysis for the Global Burden of Disease Study 2019. Lancet Psychiatry 2022; 9: 137–150. </a:t>
            </a:r>
          </a:p>
          <a:p>
            <a:pPr marL="228600" indent="-228600">
              <a:buFontTx/>
              <a:buAutoNum type="arabicPeriod"/>
              <a:defRPr/>
            </a:pPr>
            <a:r>
              <a:rPr lang="en-GB" sz="100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Weye N, Santomauro DF, Agerbo E, et al. Register-based metrics of years lived with disability associated with mental and substance use disorders: a register-based cohort study in Denmark. Lancet Psychiatry 2021; 8: 310–319.</a:t>
            </a:r>
            <a:endParaRPr lang="en-CA" sz="100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lang="en-US" sz="1000" kern="120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Institute for Health Metrics and Evaluation (IHME). GBD Compare Data Visualization. Seattle, WA: IHME, University of Washington, 2025. Available from https://vizhub.healthdata.org/gbd-compare.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E4441FC-7B67-43FA-BD36-9EFD361338B9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464484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10" Type="http://schemas.openxmlformats.org/officeDocument/2006/relationships/image" Target="../media/image11.png"/><Relationship Id="rId4" Type="http://schemas.openxmlformats.org/officeDocument/2006/relationships/image" Target="../media/image5.png"/><Relationship Id="rId9" Type="http://schemas.openxmlformats.org/officeDocument/2006/relationships/image" Target="../media/image10.png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83CB9554-DBBF-45EE-B195-27A13C15D07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650662" y="6434112"/>
            <a:ext cx="271337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95ADC762-8706-49BF-B0C9-DB8B18411C25}"/>
              </a:ext>
            </a:extLst>
          </p:cNvPr>
          <p:cNvSpPr/>
          <p:nvPr/>
        </p:nvSpPr>
        <p:spPr>
          <a:xfrm>
            <a:off x="0" y="-1"/>
            <a:ext cx="12192000" cy="6858001"/>
          </a:xfrm>
          <a:prstGeom prst="rect">
            <a:avLst/>
          </a:prstGeom>
          <a:solidFill>
            <a:srgbClr val="F0F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400"/>
          </a:p>
        </p:txBody>
      </p:sp>
      <p:sp>
        <p:nvSpPr>
          <p:cNvPr id="2" name="Graphic 8">
            <a:extLst>
              <a:ext uri="{FF2B5EF4-FFF2-40B4-BE49-F238E27FC236}">
                <a16:creationId xmlns:a16="http://schemas.microsoft.com/office/drawing/2014/main" id="{7FABB232-20E7-4120-82D3-0BF832B134D8}"/>
              </a:ext>
            </a:extLst>
          </p:cNvPr>
          <p:cNvSpPr/>
          <p:nvPr/>
        </p:nvSpPr>
        <p:spPr>
          <a:xfrm>
            <a:off x="8152873" y="5937114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23" name="Picture Placeholder 22">
            <a:extLst>
              <a:ext uri="{FF2B5EF4-FFF2-40B4-BE49-F238E27FC236}">
                <a16:creationId xmlns:a16="http://schemas.microsoft.com/office/drawing/2014/main" id="{5A8DB64F-28AD-40CA-9421-A2D1C7684BB0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1" y="-1"/>
            <a:ext cx="7649633" cy="6858001"/>
          </a:xfrm>
          <a:custGeom>
            <a:avLst/>
            <a:gdLst>
              <a:gd name="connsiteX0" fmla="*/ 4723566 w 5737225"/>
              <a:gd name="connsiteY0" fmla="*/ 4092221 h 5143501"/>
              <a:gd name="connsiteX1" fmla="*/ 5737225 w 5737225"/>
              <a:gd name="connsiteY1" fmla="*/ 4092221 h 5143501"/>
              <a:gd name="connsiteX2" fmla="*/ 5737225 w 5737225"/>
              <a:gd name="connsiteY2" fmla="*/ 5143501 h 5143501"/>
              <a:gd name="connsiteX3" fmla="*/ 4723566 w 5737225"/>
              <a:gd name="connsiteY3" fmla="*/ 5143501 h 5143501"/>
              <a:gd name="connsiteX4" fmla="*/ 2852079 w 5737225"/>
              <a:gd name="connsiteY4" fmla="*/ 1876859 h 5143501"/>
              <a:gd name="connsiteX5" fmla="*/ 2785700 w 5737225"/>
              <a:gd name="connsiteY5" fmla="*/ 1943387 h 5143501"/>
              <a:gd name="connsiteX6" fmla="*/ 2785700 w 5737225"/>
              <a:gd name="connsiteY6" fmla="*/ 4630359 h 5143501"/>
              <a:gd name="connsiteX7" fmla="*/ 2852015 w 5737225"/>
              <a:gd name="connsiteY7" fmla="*/ 4696957 h 5143501"/>
              <a:gd name="connsiteX8" fmla="*/ 4071744 w 5737225"/>
              <a:gd name="connsiteY8" fmla="*/ 4696957 h 5143501"/>
              <a:gd name="connsiteX9" fmla="*/ 4138341 w 5737225"/>
              <a:gd name="connsiteY9" fmla="*/ 4630550 h 5143501"/>
              <a:gd name="connsiteX10" fmla="*/ 4138341 w 5737225"/>
              <a:gd name="connsiteY10" fmla="*/ 4630549 h 5143501"/>
              <a:gd name="connsiteX11" fmla="*/ 4138341 w 5737225"/>
              <a:gd name="connsiteY11" fmla="*/ 4630359 h 5143501"/>
              <a:gd name="connsiteX12" fmla="*/ 4071744 w 5737225"/>
              <a:gd name="connsiteY12" fmla="*/ 4563977 h 5143501"/>
              <a:gd name="connsiteX13" fmla="*/ 4071755 w 5737225"/>
              <a:gd name="connsiteY13" fmla="*/ 4563976 h 5143501"/>
              <a:gd name="connsiteX14" fmla="*/ 2918679 w 5737225"/>
              <a:gd name="connsiteY14" fmla="*/ 4563976 h 5143501"/>
              <a:gd name="connsiteX15" fmla="*/ 2918679 w 5737225"/>
              <a:gd name="connsiteY15" fmla="*/ 1943457 h 5143501"/>
              <a:gd name="connsiteX16" fmla="*/ 2852079 w 5737225"/>
              <a:gd name="connsiteY16" fmla="*/ 1876859 h 5143501"/>
              <a:gd name="connsiteX17" fmla="*/ 0 w 5737225"/>
              <a:gd name="connsiteY17" fmla="*/ 0 h 5143501"/>
              <a:gd name="connsiteX18" fmla="*/ 3202169 w 5737225"/>
              <a:gd name="connsiteY18" fmla="*/ 0 h 5143501"/>
              <a:gd name="connsiteX19" fmla="*/ 3202169 w 5737225"/>
              <a:gd name="connsiteY19" fmla="*/ 1237041 h 5143501"/>
              <a:gd name="connsiteX20" fmla="*/ 3268496 w 5737225"/>
              <a:gd name="connsiteY20" fmla="*/ 1303647 h 5143501"/>
              <a:gd name="connsiteX21" fmla="*/ 4071999 w 5737225"/>
              <a:gd name="connsiteY21" fmla="*/ 1303647 h 5143501"/>
              <a:gd name="connsiteX22" fmla="*/ 4138491 w 5737225"/>
              <a:gd name="connsiteY22" fmla="*/ 1237155 h 5143501"/>
              <a:gd name="connsiteX23" fmla="*/ 4071999 w 5737225"/>
              <a:gd name="connsiteY23" fmla="*/ 1170662 h 5143501"/>
              <a:gd name="connsiteX24" fmla="*/ 3335164 w 5737225"/>
              <a:gd name="connsiteY24" fmla="*/ 1170662 h 5143501"/>
              <a:gd name="connsiteX25" fmla="*/ 3335164 w 5737225"/>
              <a:gd name="connsiteY25" fmla="*/ 0 h 5143501"/>
              <a:gd name="connsiteX26" fmla="*/ 5737225 w 5737225"/>
              <a:gd name="connsiteY26" fmla="*/ 0 h 5143501"/>
              <a:gd name="connsiteX27" fmla="*/ 5737225 w 5737225"/>
              <a:gd name="connsiteY27" fmla="*/ 456923 h 5143501"/>
              <a:gd name="connsiteX28" fmla="*/ 5061452 w 5737225"/>
              <a:gd name="connsiteY28" fmla="*/ 456923 h 5143501"/>
              <a:gd name="connsiteX29" fmla="*/ 4994854 w 5737225"/>
              <a:gd name="connsiteY29" fmla="*/ 523527 h 5143501"/>
              <a:gd name="connsiteX30" fmla="*/ 5061402 w 5737225"/>
              <a:gd name="connsiteY30" fmla="*/ 589901 h 5143501"/>
              <a:gd name="connsiteX31" fmla="*/ 5737225 w 5737225"/>
              <a:gd name="connsiteY31" fmla="*/ 589901 h 5143501"/>
              <a:gd name="connsiteX32" fmla="*/ 5737225 w 5737225"/>
              <a:gd name="connsiteY32" fmla="*/ 2089756 h 5143501"/>
              <a:gd name="connsiteX33" fmla="*/ 4629893 w 5737225"/>
              <a:gd name="connsiteY33" fmla="*/ 2089756 h 5143501"/>
              <a:gd name="connsiteX34" fmla="*/ 4629893 w 5737225"/>
              <a:gd name="connsiteY34" fmla="*/ 1510997 h 5143501"/>
              <a:gd name="connsiteX35" fmla="*/ 4563439 w 5737225"/>
              <a:gd name="connsiteY35" fmla="*/ 1444400 h 5143501"/>
              <a:gd name="connsiteX36" fmla="*/ 4563282 w 5737225"/>
              <a:gd name="connsiteY36" fmla="*/ 1444400 h 5143501"/>
              <a:gd name="connsiteX37" fmla="*/ 4496684 w 5737225"/>
              <a:gd name="connsiteY37" fmla="*/ 1510997 h 5143501"/>
              <a:gd name="connsiteX38" fmla="*/ 4496684 w 5737225"/>
              <a:gd name="connsiteY38" fmla="*/ 2156580 h 5143501"/>
              <a:gd name="connsiteX39" fmla="*/ 4563233 w 5737225"/>
              <a:gd name="connsiteY39" fmla="*/ 2222962 h 5143501"/>
              <a:gd name="connsiteX40" fmla="*/ 4563235 w 5737225"/>
              <a:gd name="connsiteY40" fmla="*/ 2222962 h 5143501"/>
              <a:gd name="connsiteX41" fmla="*/ 5737225 w 5737225"/>
              <a:gd name="connsiteY41" fmla="*/ 2222962 h 5143501"/>
              <a:gd name="connsiteX42" fmla="*/ 5737225 w 5737225"/>
              <a:gd name="connsiteY42" fmla="*/ 3959244 h 5143501"/>
              <a:gd name="connsiteX43" fmla="*/ 4723569 w 5737225"/>
              <a:gd name="connsiteY43" fmla="*/ 3959244 h 5143501"/>
              <a:gd name="connsiteX44" fmla="*/ 4723569 w 5737225"/>
              <a:gd name="connsiteY44" fmla="*/ 3172909 h 5143501"/>
              <a:gd name="connsiteX45" fmla="*/ 4656893 w 5737225"/>
              <a:gd name="connsiteY45" fmla="*/ 3106534 h 5143501"/>
              <a:gd name="connsiteX46" fmla="*/ 4656742 w 5737225"/>
              <a:gd name="connsiteY46" fmla="*/ 3106534 h 5143501"/>
              <a:gd name="connsiteX47" fmla="*/ 3781167 w 5737225"/>
              <a:gd name="connsiteY47" fmla="*/ 3106534 h 5143501"/>
              <a:gd name="connsiteX48" fmla="*/ 3781167 w 5737225"/>
              <a:gd name="connsiteY48" fmla="*/ 2468938 h 5143501"/>
              <a:gd name="connsiteX49" fmla="*/ 3714836 w 5737225"/>
              <a:gd name="connsiteY49" fmla="*/ 2402336 h 5143501"/>
              <a:gd name="connsiteX50" fmla="*/ 3714786 w 5737225"/>
              <a:gd name="connsiteY50" fmla="*/ 2402336 h 5143501"/>
              <a:gd name="connsiteX51" fmla="*/ 3648187 w 5737225"/>
              <a:gd name="connsiteY51" fmla="*/ 2468938 h 5143501"/>
              <a:gd name="connsiteX52" fmla="*/ 3648187 w 5737225"/>
              <a:gd name="connsiteY52" fmla="*/ 3172909 h 5143501"/>
              <a:gd name="connsiteX53" fmla="*/ 3714785 w 5737225"/>
              <a:gd name="connsiteY53" fmla="*/ 3239515 h 5143501"/>
              <a:gd name="connsiteX54" fmla="*/ 4590358 w 5737225"/>
              <a:gd name="connsiteY54" fmla="*/ 3239515 h 5143501"/>
              <a:gd name="connsiteX55" fmla="*/ 4590358 w 5737225"/>
              <a:gd name="connsiteY55" fmla="*/ 5143501 h 5143501"/>
              <a:gd name="connsiteX56" fmla="*/ 0 w 5737225"/>
              <a:gd name="connsiteY56" fmla="*/ 5143501 h 51435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</a:cxnLst>
            <a:rect l="l" t="t" r="r" b="b"/>
            <a:pathLst>
              <a:path w="5737225" h="5143501">
                <a:moveTo>
                  <a:pt x="4723566" y="4092221"/>
                </a:moveTo>
                <a:lnTo>
                  <a:pt x="5737225" y="4092221"/>
                </a:lnTo>
                <a:lnTo>
                  <a:pt x="5737225" y="5143501"/>
                </a:lnTo>
                <a:lnTo>
                  <a:pt x="4723566" y="5143501"/>
                </a:lnTo>
                <a:close/>
                <a:moveTo>
                  <a:pt x="2852079" y="1876859"/>
                </a:moveTo>
                <a:cubicBezTo>
                  <a:pt x="2815377" y="1876900"/>
                  <a:pt x="2785659" y="1906686"/>
                  <a:pt x="2785700" y="1943387"/>
                </a:cubicBezTo>
                <a:lnTo>
                  <a:pt x="2785700" y="4630359"/>
                </a:lnTo>
                <a:cubicBezTo>
                  <a:pt x="2785622" y="4667062"/>
                  <a:pt x="2815312" y="4696879"/>
                  <a:pt x="2852015" y="4696957"/>
                </a:cubicBezTo>
                <a:lnTo>
                  <a:pt x="4071744" y="4696957"/>
                </a:lnTo>
                <a:cubicBezTo>
                  <a:pt x="4108472" y="4697009"/>
                  <a:pt x="4138288" y="4667278"/>
                  <a:pt x="4138341" y="4630550"/>
                </a:cubicBezTo>
                <a:cubicBezTo>
                  <a:pt x="4138341" y="4630550"/>
                  <a:pt x="4138341" y="4630549"/>
                  <a:pt x="4138341" y="4630549"/>
                </a:cubicBezTo>
                <a:lnTo>
                  <a:pt x="4138341" y="4630359"/>
                </a:lnTo>
                <a:cubicBezTo>
                  <a:pt x="4138219" y="4593664"/>
                  <a:pt x="4108439" y="4563980"/>
                  <a:pt x="4071744" y="4563977"/>
                </a:cubicBezTo>
                <a:lnTo>
                  <a:pt x="4071755" y="4563976"/>
                </a:lnTo>
                <a:lnTo>
                  <a:pt x="2918679" y="4563976"/>
                </a:lnTo>
                <a:lnTo>
                  <a:pt x="2918679" y="1943457"/>
                </a:lnTo>
                <a:cubicBezTo>
                  <a:pt x="2918651" y="1906687"/>
                  <a:pt x="2888849" y="1876886"/>
                  <a:pt x="2852079" y="1876859"/>
                </a:cubicBezTo>
                <a:close/>
                <a:moveTo>
                  <a:pt x="0" y="0"/>
                </a:moveTo>
                <a:lnTo>
                  <a:pt x="3202169" y="0"/>
                </a:lnTo>
                <a:lnTo>
                  <a:pt x="3202169" y="1237041"/>
                </a:lnTo>
                <a:cubicBezTo>
                  <a:pt x="3202092" y="1273750"/>
                  <a:pt x="3231787" y="1303570"/>
                  <a:pt x="3268496" y="1303647"/>
                </a:cubicBezTo>
                <a:lnTo>
                  <a:pt x="4071999" y="1303647"/>
                </a:lnTo>
                <a:cubicBezTo>
                  <a:pt x="4108721" y="1303647"/>
                  <a:pt x="4138491" y="1273878"/>
                  <a:pt x="4138491" y="1237155"/>
                </a:cubicBezTo>
                <a:cubicBezTo>
                  <a:pt x="4138491" y="1200432"/>
                  <a:pt x="4108721" y="1170662"/>
                  <a:pt x="4071999" y="1170662"/>
                </a:cubicBezTo>
                <a:lnTo>
                  <a:pt x="3335164" y="1170662"/>
                </a:lnTo>
                <a:lnTo>
                  <a:pt x="3335164" y="0"/>
                </a:lnTo>
                <a:lnTo>
                  <a:pt x="5737225" y="0"/>
                </a:lnTo>
                <a:lnTo>
                  <a:pt x="5737225" y="456923"/>
                </a:lnTo>
                <a:lnTo>
                  <a:pt x="5061452" y="456923"/>
                </a:lnTo>
                <a:cubicBezTo>
                  <a:pt x="5024681" y="456954"/>
                  <a:pt x="4994882" y="486756"/>
                  <a:pt x="4994854" y="523527"/>
                </a:cubicBezTo>
                <a:cubicBezTo>
                  <a:pt x="4994902" y="560232"/>
                  <a:pt x="5024697" y="589949"/>
                  <a:pt x="5061402" y="589901"/>
                </a:cubicBezTo>
                <a:lnTo>
                  <a:pt x="5737225" y="589901"/>
                </a:lnTo>
                <a:lnTo>
                  <a:pt x="5737225" y="2089756"/>
                </a:lnTo>
                <a:lnTo>
                  <a:pt x="4629893" y="2089756"/>
                </a:lnTo>
                <a:lnTo>
                  <a:pt x="4629893" y="1510997"/>
                </a:lnTo>
                <a:cubicBezTo>
                  <a:pt x="4629933" y="1474256"/>
                  <a:pt x="4600181" y="1444440"/>
                  <a:pt x="4563439" y="1444400"/>
                </a:cubicBezTo>
                <a:lnTo>
                  <a:pt x="4563282" y="1444400"/>
                </a:lnTo>
                <a:cubicBezTo>
                  <a:pt x="4526514" y="1444429"/>
                  <a:pt x="4496714" y="1474229"/>
                  <a:pt x="4496684" y="1510997"/>
                </a:cubicBezTo>
                <a:lnTo>
                  <a:pt x="4496684" y="2156580"/>
                </a:lnTo>
                <a:cubicBezTo>
                  <a:pt x="4496730" y="2193288"/>
                  <a:pt x="4526525" y="2223008"/>
                  <a:pt x="4563233" y="2222962"/>
                </a:cubicBezTo>
                <a:cubicBezTo>
                  <a:pt x="4563234" y="2222962"/>
                  <a:pt x="4563235" y="2222962"/>
                  <a:pt x="4563235" y="2222962"/>
                </a:cubicBezTo>
                <a:lnTo>
                  <a:pt x="5737225" y="2222962"/>
                </a:lnTo>
                <a:lnTo>
                  <a:pt x="5737225" y="3959244"/>
                </a:lnTo>
                <a:lnTo>
                  <a:pt x="4723569" y="3959244"/>
                </a:lnTo>
                <a:lnTo>
                  <a:pt x="4723569" y="3172909"/>
                </a:lnTo>
                <a:cubicBezTo>
                  <a:pt x="4723486" y="3136168"/>
                  <a:pt x="4693634" y="3106451"/>
                  <a:pt x="4656893" y="3106534"/>
                </a:cubicBezTo>
                <a:lnTo>
                  <a:pt x="4656742" y="3106534"/>
                </a:lnTo>
                <a:lnTo>
                  <a:pt x="3781167" y="3106534"/>
                </a:lnTo>
                <a:lnTo>
                  <a:pt x="3781167" y="2468938"/>
                </a:lnTo>
                <a:cubicBezTo>
                  <a:pt x="3781242" y="2432230"/>
                  <a:pt x="3751545" y="2402411"/>
                  <a:pt x="3714836" y="2402336"/>
                </a:cubicBezTo>
                <a:lnTo>
                  <a:pt x="3714786" y="2402336"/>
                </a:lnTo>
                <a:cubicBezTo>
                  <a:pt x="3678045" y="2402437"/>
                  <a:pt x="3648287" y="2432197"/>
                  <a:pt x="3648187" y="2468938"/>
                </a:cubicBezTo>
                <a:lnTo>
                  <a:pt x="3648187" y="3172909"/>
                </a:lnTo>
                <a:cubicBezTo>
                  <a:pt x="3648210" y="3209682"/>
                  <a:pt x="3678012" y="3239487"/>
                  <a:pt x="3714785" y="3239515"/>
                </a:cubicBezTo>
                <a:lnTo>
                  <a:pt x="4590358" y="3239515"/>
                </a:lnTo>
                <a:lnTo>
                  <a:pt x="4590358" y="5143501"/>
                </a:lnTo>
                <a:lnTo>
                  <a:pt x="0" y="5143501"/>
                </a:lnTo>
                <a:close/>
              </a:path>
            </a:pathLst>
          </a:custGeom>
          <a:noFill/>
        </p:spPr>
        <p:txBody>
          <a:bodyPr wrap="square">
            <a:noAutofit/>
          </a:bodyPr>
          <a:lstStyle>
            <a:lvl1pPr>
              <a:defRPr>
                <a:solidFill>
                  <a:srgbClr val="1A1A17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da-DK"/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93E2F4AF-D4BB-40DE-B41A-382CA3CDC0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8186737" y="513000"/>
            <a:ext cx="3463926" cy="240065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733" kern="0" baseline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7" name="Text Placeholder 23">
            <a:extLst>
              <a:ext uri="{FF2B5EF4-FFF2-40B4-BE49-F238E27FC236}">
                <a16:creationId xmlns:a16="http://schemas.microsoft.com/office/drawing/2014/main" id="{5C8C6C4C-26A7-480C-A356-E9C9FE7937FC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186737" y="986690"/>
            <a:ext cx="3463926" cy="4062310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lnSpc>
                <a:spcPct val="90000"/>
              </a:lnSpc>
              <a:buNone/>
              <a:defRPr sz="3733" b="1">
                <a:solidFill>
                  <a:srgbClr val="3F1A0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ExternalLogo" hidden="1">
            <a:extLst>
              <a:ext uri="{FF2B5EF4-FFF2-40B4-BE49-F238E27FC236}">
                <a16:creationId xmlns:a16="http://schemas.microsoft.com/office/drawing/2014/main" id="{EB83A143-A85C-483C-9696-7B32A177F6E1}"/>
              </a:ext>
            </a:extLst>
          </p:cNvPr>
          <p:cNvSpPr/>
          <p:nvPr/>
        </p:nvSpPr>
        <p:spPr>
          <a:xfrm>
            <a:off x="8181032" y="5019883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0487819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23">
            <a:extLst>
              <a:ext uri="{FF2B5EF4-FFF2-40B4-BE49-F238E27FC236}">
                <a16:creationId xmlns:a16="http://schemas.microsoft.com/office/drawing/2014/main" id="{FBEA8FD4-E399-42E0-957E-570ACE0FFA3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itle Placeholder 1">
            <a:extLst>
              <a:ext uri="{FF2B5EF4-FFF2-40B4-BE49-F238E27FC236}">
                <a16:creationId xmlns:a16="http://schemas.microsoft.com/office/drawing/2014/main" id="{989A6B36-5074-4FCB-B447-1EDAD42FB6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11110914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22CB1E00-7536-44DF-8EF1-5DEC73C07787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9213849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6E8E7CF8-F359-412E-9254-CDE322263B1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427F3E52-D28D-4107-8D72-B5A499B26B2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955363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 - w. patter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AutoShape 3">
            <a:extLst>
              <a:ext uri="{FF2B5EF4-FFF2-40B4-BE49-F238E27FC236}">
                <a16:creationId xmlns:a16="http://schemas.microsoft.com/office/drawing/2014/main" id="{7B482223-62A2-4BE1-A7D3-439F28AF6F91}"/>
              </a:ext>
            </a:extLst>
          </p:cNvPr>
          <p:cNvSpPr>
            <a:spLocks noChangeAspect="1" noChangeArrowheads="1" noTextEdit="1"/>
          </p:cNvSpPr>
          <p:nvPr/>
        </p:nvSpPr>
        <p:spPr bwMode="auto">
          <a:xfrm>
            <a:off x="8099425" y="-1439863"/>
            <a:ext cx="8388350" cy="98139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3" name="AutoShape 7">
            <a:extLst>
              <a:ext uri="{FF2B5EF4-FFF2-40B4-BE49-F238E27FC236}">
                <a16:creationId xmlns:a16="http://schemas.microsoft.com/office/drawing/2014/main" id="{3F89116A-A372-4C46-AF50-395943F80796}"/>
              </a:ext>
            </a:extLst>
          </p:cNvPr>
          <p:cNvSpPr>
            <a:spLocks noChangeAspect="1" noChangeArrowheads="1" noTextEdit="1"/>
          </p:cNvSpPr>
          <p:nvPr/>
        </p:nvSpPr>
        <p:spPr bwMode="auto">
          <a:xfrm>
            <a:off x="8099425" y="-1439863"/>
            <a:ext cx="8388350" cy="98139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Freeform 9">
            <a:extLst>
              <a:ext uri="{FF2B5EF4-FFF2-40B4-BE49-F238E27FC236}">
                <a16:creationId xmlns:a16="http://schemas.microsoft.com/office/drawing/2014/main" id="{7545D9E4-D14D-4332-BA4D-8D8CC388251E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7" name="Text Placeholder 23">
            <a:extLst>
              <a:ext uri="{FF2B5EF4-FFF2-40B4-BE49-F238E27FC236}">
                <a16:creationId xmlns:a16="http://schemas.microsoft.com/office/drawing/2014/main" id="{1D1EADEB-D3C6-402C-98DE-D67CB9A828E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1" name="Title Placeholder 1">
            <a:extLst>
              <a:ext uri="{FF2B5EF4-FFF2-40B4-BE49-F238E27FC236}">
                <a16:creationId xmlns:a16="http://schemas.microsoft.com/office/drawing/2014/main" id="{7E6EA454-641C-4B83-8B9A-6C19BCF7D9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11110914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E7557081-53B6-4B04-B023-A1B2D0928B11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9213849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1A1A17"/>
                </a:solidFill>
              </a:defRPr>
            </a:lvl2pPr>
            <a:lvl3pPr marL="540000" indent="-180000">
              <a:defRPr>
                <a:solidFill>
                  <a:srgbClr val="1A1A17"/>
                </a:solidFill>
              </a:defRPr>
            </a:lvl3pPr>
            <a:lvl4pPr marL="720000" indent="-180000">
              <a:defRPr>
                <a:solidFill>
                  <a:srgbClr val="1A1A17"/>
                </a:solidFill>
              </a:defRPr>
            </a:lvl4pPr>
            <a:lvl5pPr marL="900000" indent="-180000">
              <a:defRPr>
                <a:solidFill>
                  <a:srgbClr val="1A1A17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2" name="Pladsholder til tekst 4">
            <a:extLst>
              <a:ext uri="{FF2B5EF4-FFF2-40B4-BE49-F238E27FC236}">
                <a16:creationId xmlns:a16="http://schemas.microsoft.com/office/drawing/2014/main" id="{1E8D3709-34DC-405A-8D76-A21A00B78D2E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50" y="6102000"/>
            <a:ext cx="9213849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4" name="Slide Number Placeholder 5">
            <a:extLst>
              <a:ext uri="{FF2B5EF4-FFF2-40B4-BE49-F238E27FC236}">
                <a16:creationId xmlns:a16="http://schemas.microsoft.com/office/drawing/2014/main" id="{B4C506A6-9361-47F8-AEB5-04D5D126846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636074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BF16290D-CE69-4658-B15E-FCD77E35F711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7FA35FBF-0988-4D25-B662-E0B0E67AC8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11110914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B443BFD3-1CC9-431F-BB0E-D19B21C4B149}"/>
              </a:ext>
            </a:extLst>
          </p:cNvPr>
          <p:cNvSpPr>
            <a:spLocks noGrp="1"/>
          </p:cNvSpPr>
          <p:nvPr>
            <p:ph idx="20"/>
          </p:nvPr>
        </p:nvSpPr>
        <p:spPr>
          <a:xfrm>
            <a:off x="539750" y="1416785"/>
            <a:ext cx="5419725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6E0A71E4-A7B2-4FFB-80F2-94B324D4DD68}"/>
              </a:ext>
            </a:extLst>
          </p:cNvPr>
          <p:cNvSpPr>
            <a:spLocks noGrp="1"/>
          </p:cNvSpPr>
          <p:nvPr>
            <p:ph idx="21"/>
          </p:nvPr>
        </p:nvSpPr>
        <p:spPr>
          <a:xfrm>
            <a:off x="6230938" y="1416785"/>
            <a:ext cx="5419725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EBB3946A-4DC7-4E05-93EA-397784066B92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F6BF5557-45BD-4FB3-97CB-C0FA71F86A1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480443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w. 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11110914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EE0EABDA-198D-44FE-A8B8-E098AEB80673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1" y="1416785"/>
            <a:ext cx="5410198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6235703" y="1416785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29E749E2-61A4-474C-A9F7-035784F7664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35BBE75-1630-46E1-9FA9-55908041CCF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333858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11110914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6235703" y="1416785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EBDA6CC7-1BAA-4EB8-B9AD-0404E7D8D6E1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539749" y="1416785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356E8D43-7E87-4424-807D-A430A2A3556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F4FDDF7-85E3-4759-BAA0-9BCCD7DE478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720168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hree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11110914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8133463" y="1416785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E0ABF75E-4167-4805-B291-E9228EC8A4B7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539749" y="1416785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1347E5D1-9F54-45A5-A2B9-C082F6AAD75D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4336606" y="1416785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CADE5614-2F8F-4E7B-AED0-07DEE006528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C259D227-360F-41E9-B0C9-D6A7486F332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885732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Four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11110914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9083863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65BA79F2-FD03-4FA8-A335-28C51B2FEEC9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6235825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B780CFF6-1270-4A92-8741-A0B45708FB10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3387787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4CDCEE1B-29F3-4397-96F7-6921DB5D92F1}"/>
              </a:ext>
            </a:extLst>
          </p:cNvPr>
          <p:cNvSpPr>
            <a:spLocks noGrp="1"/>
          </p:cNvSpPr>
          <p:nvPr>
            <p:ph sz="half" idx="23"/>
          </p:nvPr>
        </p:nvSpPr>
        <p:spPr>
          <a:xfrm>
            <a:off x="539749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3" name="Pladsholder til tekst 4">
            <a:extLst>
              <a:ext uri="{FF2B5EF4-FFF2-40B4-BE49-F238E27FC236}">
                <a16:creationId xmlns:a16="http://schemas.microsoft.com/office/drawing/2014/main" id="{8F84772B-8496-4FD9-81FF-31041874A1E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50" y="6102000"/>
            <a:ext cx="9483726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F814FC2-2DB5-4AE0-A96E-5BBB8CC70D3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168276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Five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B780CFF6-1270-4A92-8741-A0B45708FB10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2816177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2A747F93-4DB6-442B-83CE-024D95644E22}"/>
              </a:ext>
            </a:extLst>
          </p:cNvPr>
          <p:cNvSpPr>
            <a:spLocks noGrp="1"/>
          </p:cNvSpPr>
          <p:nvPr>
            <p:ph sz="half" idx="23"/>
          </p:nvPr>
        </p:nvSpPr>
        <p:spPr>
          <a:xfrm>
            <a:off x="539749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E6296910-B416-47DB-9BF8-C98707B32C44}"/>
              </a:ext>
            </a:extLst>
          </p:cNvPr>
          <p:cNvSpPr>
            <a:spLocks noGrp="1"/>
          </p:cNvSpPr>
          <p:nvPr>
            <p:ph sz="half" idx="24"/>
          </p:nvPr>
        </p:nvSpPr>
        <p:spPr>
          <a:xfrm>
            <a:off x="5092606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23" name="Content Placeholder 2">
            <a:extLst>
              <a:ext uri="{FF2B5EF4-FFF2-40B4-BE49-F238E27FC236}">
                <a16:creationId xmlns:a16="http://schemas.microsoft.com/office/drawing/2014/main" id="{CB05F6D6-0881-4AA2-8968-65028435D370}"/>
              </a:ext>
            </a:extLst>
          </p:cNvPr>
          <p:cNvSpPr>
            <a:spLocks noGrp="1"/>
          </p:cNvSpPr>
          <p:nvPr>
            <p:ph sz="half" idx="25"/>
          </p:nvPr>
        </p:nvSpPr>
        <p:spPr>
          <a:xfrm>
            <a:off x="7369035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24" name="Content Placeholder 2">
            <a:extLst>
              <a:ext uri="{FF2B5EF4-FFF2-40B4-BE49-F238E27FC236}">
                <a16:creationId xmlns:a16="http://schemas.microsoft.com/office/drawing/2014/main" id="{53DE68EE-1CC1-40E6-BF93-25853579F688}"/>
              </a:ext>
            </a:extLst>
          </p:cNvPr>
          <p:cNvSpPr>
            <a:spLocks noGrp="1"/>
          </p:cNvSpPr>
          <p:nvPr>
            <p:ph sz="half" idx="26"/>
          </p:nvPr>
        </p:nvSpPr>
        <p:spPr>
          <a:xfrm>
            <a:off x="9645463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4" name="Pladsholder til tekst 4">
            <a:extLst>
              <a:ext uri="{FF2B5EF4-FFF2-40B4-BE49-F238E27FC236}">
                <a16:creationId xmlns:a16="http://schemas.microsoft.com/office/drawing/2014/main" id="{C07519B2-88ED-4FAB-AC68-9B196700937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6B433809-62F1-4C59-BF7D-FDED709DFE1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921057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1/3 box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5F8AAD-49B5-41D3-8FB6-A7A1C88A876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9080500" y="1416785"/>
            <a:ext cx="3111501" cy="4415215"/>
          </a:xfrm>
          <a:prstGeom prst="snipRoundRect">
            <a:avLst>
              <a:gd name="adj1" fmla="val 10679"/>
              <a:gd name="adj2" fmla="val 0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6" name="Text Placeholder 23">
            <a:extLst>
              <a:ext uri="{FF2B5EF4-FFF2-40B4-BE49-F238E27FC236}">
                <a16:creationId xmlns:a16="http://schemas.microsoft.com/office/drawing/2014/main" id="{0E4D4693-4659-4187-ABB4-973AA3E9F61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Title Placeholder 1">
            <a:extLst>
              <a:ext uri="{FF2B5EF4-FFF2-40B4-BE49-F238E27FC236}">
                <a16:creationId xmlns:a16="http://schemas.microsoft.com/office/drawing/2014/main" id="{86E6DD32-9C68-44BF-B120-2AE408D178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11110914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8435458E-E65E-4511-8905-9873E2C665A3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8266113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C7B08E89-D892-4380-88F0-37603E5C76A6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41FA609F-6FF6-40DC-8E24-6EC5975A027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100403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1/3 box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64CF8D84-61CC-4DD9-995C-3AE5406BA918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C27C748-BDAF-46F9-8F7F-7E2A7EFEC6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11110914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3AEC8A2B-D88C-44AE-AC2B-A13D83E5BE3F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3384550" y="1416785"/>
            <a:ext cx="8266113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66D84B1D-4E7E-4816-81C0-9EA4A324043C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0" y="1416785"/>
            <a:ext cx="3114675" cy="4415215"/>
          </a:xfrm>
          <a:prstGeom prst="round1Rect">
            <a:avLst>
              <a:gd name="adj" fmla="val 7879"/>
            </a:avLst>
          </a:prstGeom>
          <a:solidFill>
            <a:srgbClr val="D9D1CC"/>
          </a:solidFill>
        </p:spPr>
        <p:txBody>
          <a:bodyPr vert="horz" lIns="36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3B4449AF-052C-4E4D-80A8-C32F1317B18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516D23F4-4203-45CD-8C41-02DBAE62725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673243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box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5F8AAD-49B5-41D3-8FB6-A7A1C88A876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39750" y="1416785"/>
            <a:ext cx="11110914" cy="640551"/>
          </a:xfrm>
          <a:prstGeom prst="roundRect">
            <a:avLst>
              <a:gd name="adj" fmla="val 0"/>
            </a:avLst>
          </a:prstGeom>
          <a:noFill/>
          <a:ln w="12700">
            <a:solidFill>
              <a:srgbClr val="3F1A01"/>
            </a:solidFill>
          </a:ln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</a:lstStyle>
          <a:p>
            <a:pPr marL="180000" lvl="0" indent="-180000"/>
            <a:r>
              <a:rPr lang="en-US"/>
              <a:t>Click to edit Master text styles</a:t>
            </a:r>
          </a:p>
        </p:txBody>
      </p:sp>
      <p:sp>
        <p:nvSpPr>
          <p:cNvPr id="16" name="Text Placeholder 23">
            <a:extLst>
              <a:ext uri="{FF2B5EF4-FFF2-40B4-BE49-F238E27FC236}">
                <a16:creationId xmlns:a16="http://schemas.microsoft.com/office/drawing/2014/main" id="{2CCC86B9-2D5D-4C2B-AB04-1BEACE5EFA6F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Title Placeholder 1">
            <a:extLst>
              <a:ext uri="{FF2B5EF4-FFF2-40B4-BE49-F238E27FC236}">
                <a16:creationId xmlns:a16="http://schemas.microsoft.com/office/drawing/2014/main" id="{A312696C-CDCF-4177-B53A-0AA1EF24DB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11110914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374CEACC-B1C4-4362-9DD9-7FD3DE74C17F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2327336"/>
            <a:ext cx="11110913" cy="3504664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C2FA2014-45E3-4655-AD32-913166D73C5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C5BA4F94-D2E2-44F9-B1D2-71668720D83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317445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3336F67-6EC0-4D94-9FA3-005804C5CF2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283200" y="1416785"/>
            <a:ext cx="6362700" cy="4415215"/>
          </a:xfrm>
          <a:prstGeom prst="round2DiagRect">
            <a:avLst>
              <a:gd name="adj1" fmla="val 0"/>
              <a:gd name="adj2" fmla="val 12069"/>
            </a:avLst>
          </a:prstGeom>
        </p:spPr>
        <p:txBody>
          <a:bodyPr/>
          <a:lstStyle>
            <a:lvl1pPr marL="0" indent="0">
              <a:buNone/>
              <a:defRPr sz="2000">
                <a:solidFill>
                  <a:srgbClr val="1A1A17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da-DK"/>
          </a:p>
        </p:txBody>
      </p:sp>
      <p:sp>
        <p:nvSpPr>
          <p:cNvPr id="14" name="Text Placeholder 23">
            <a:extLst>
              <a:ext uri="{FF2B5EF4-FFF2-40B4-BE49-F238E27FC236}">
                <a16:creationId xmlns:a16="http://schemas.microsoft.com/office/drawing/2014/main" id="{20F21667-3A77-4BD5-AA10-B777CEEB8E92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ADC0193F-BC1A-423E-8734-55776A8D0CB8}"/>
              </a:ext>
            </a:extLst>
          </p:cNvPr>
          <p:cNvSpPr>
            <a:spLocks noGrp="1"/>
          </p:cNvSpPr>
          <p:nvPr>
            <p:ph idx="21"/>
          </p:nvPr>
        </p:nvSpPr>
        <p:spPr>
          <a:xfrm>
            <a:off x="539751" y="1416785"/>
            <a:ext cx="4471988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A853B65C-0F17-4A31-8523-13F387549F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11110914" cy="332399"/>
          </a:xfrm>
        </p:spPr>
        <p:txBody>
          <a:bodyPr vert="horz" lIns="0" tIns="0" rIns="0" bIns="0" rtlCol="0" anchor="b" anchorCtr="0">
            <a:noAutofit/>
          </a:bodyPr>
          <a:lstStyle>
            <a:lvl1pPr>
              <a:defRPr lang="en-GB"/>
            </a:lvl1pPr>
          </a:lstStyle>
          <a:p>
            <a:pPr lvl="0"/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AE7B6B55-5350-40F1-BCE0-62619D7C90D3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FFFF8FD-1292-4179-931B-CE9A81C5A6F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715892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Whi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loredBackground">
            <a:extLst>
              <a:ext uri="{FF2B5EF4-FFF2-40B4-BE49-F238E27FC236}">
                <a16:creationId xmlns:a16="http://schemas.microsoft.com/office/drawing/2014/main" id="{31C2D26E-04D9-461A-A4E6-425D036AE429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8" name="Noise" descr="Shape&#10;&#10;Description automatically generated with medium confidence">
            <a:extLst>
              <a:ext uri="{FF2B5EF4-FFF2-40B4-BE49-F238E27FC236}">
                <a16:creationId xmlns:a16="http://schemas.microsoft.com/office/drawing/2014/main" id="{AEFB8980-3819-4628-B1E9-F3AC1EFA58E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Grafik">
            <a:extLst>
              <a:ext uri="{FF2B5EF4-FFF2-40B4-BE49-F238E27FC236}">
                <a16:creationId xmlns:a16="http://schemas.microsoft.com/office/drawing/2014/main" id="{F40430AE-3291-4DC4-984C-4D87254BA476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2" name="ExternalLogo" hidden="1">
            <a:extLst>
              <a:ext uri="{FF2B5EF4-FFF2-40B4-BE49-F238E27FC236}">
                <a16:creationId xmlns:a16="http://schemas.microsoft.com/office/drawing/2014/main" id="{F253FA73-F8E5-49E6-B795-4EEF95E9B435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26886967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- Whi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046A0194-BE4C-426D-8A2B-CC3963A8B27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10000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4ADEA91C-0F29-4DA2-BC16-BC86BFD342D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DF8FFBA0-9BCF-4FDE-8EB5-7E1BFEB8987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884744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23">
            <a:extLst>
              <a:ext uri="{FF2B5EF4-FFF2-40B4-BE49-F238E27FC236}">
                <a16:creationId xmlns:a16="http://schemas.microsoft.com/office/drawing/2014/main" id="{9F380D97-DAE4-4E3E-B133-3EBC8A64F5F6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itle Placeholder 1">
            <a:extLst>
              <a:ext uri="{FF2B5EF4-FFF2-40B4-BE49-F238E27FC236}">
                <a16:creationId xmlns:a16="http://schemas.microsoft.com/office/drawing/2014/main" id="{EF3772DB-6000-4985-8EBA-51858DFE28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11110914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EB9918F4-186C-4F1E-9988-CE4FE67D853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A66928B-E5D4-4FB2-B7C6-A2880BA2198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000213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phic 4">
            <a:extLst>
              <a:ext uri="{FF2B5EF4-FFF2-40B4-BE49-F238E27FC236}">
                <a16:creationId xmlns:a16="http://schemas.microsoft.com/office/drawing/2014/main" id="{97200634-BE12-408B-B3E1-ADF3BFE2B1DB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0210663" y="524930"/>
            <a:ext cx="1440000" cy="281496"/>
          </a:xfrm>
          <a:prstGeom prst="rect">
            <a:avLst/>
          </a:prstGeom>
        </p:spPr>
      </p:pic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A463EA2-0B07-4BBE-B465-49B379782DA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07585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 Header - Dark Grey">
    <p:bg>
      <p:bgPr>
        <a:solidFill>
          <a:srgbClr val="71717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FFDC5C2-3165-4D61-99DD-D9666F0EA897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71717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Noise" descr="Shape&#10;&#10;Description automatically generated with medium confidence">
            <a:extLst>
              <a:ext uri="{FF2B5EF4-FFF2-40B4-BE49-F238E27FC236}">
                <a16:creationId xmlns:a16="http://schemas.microsoft.com/office/drawing/2014/main" id="{CE9D16BA-266C-4197-8301-D366A7B2982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B2B2B2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Grafik">
            <a:extLst>
              <a:ext uri="{FF2B5EF4-FFF2-40B4-BE49-F238E27FC236}">
                <a16:creationId xmlns:a16="http://schemas.microsoft.com/office/drawing/2014/main" id="{F99A5728-0C52-43BA-9A39-F36DCDDF47DF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1" name="Logo">
            <a:extLst>
              <a:ext uri="{FF2B5EF4-FFF2-40B4-BE49-F238E27FC236}">
                <a16:creationId xmlns:a16="http://schemas.microsoft.com/office/drawing/2014/main" id="{4FEAB3C7-1F67-4064-B58F-EF2762E1660F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FD50EF6D-554E-48C8-946C-CD540205D228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92742632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Medium Grey">
    <p:bg>
      <p:bgPr>
        <a:solidFill>
          <a:srgbClr val="B2B2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7CF42EF8-E198-468D-A6C7-F1244AFF66A8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2B2B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E337853C-CD16-437A-8B48-2252E903916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1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3F664AED-89BC-4F6A-BDA5-EAE8B745D777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72693585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">
    <p:bg>
      <p:bgPr>
        <a:solidFill>
          <a:srgbClr val="DADAD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A6C6616E-A4A6-4B26-A3E8-71341D2C30A8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DADAD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FD2EA78-D85C-46C1-9F44-6EB02987826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F0F0F0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F0F0F0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397D30EE-39AB-4BA8-8232-12CFBA7BF0BC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494785538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Gold">
    <p:bg>
      <p:bgPr>
        <a:solidFill>
          <a:srgbClr val="B59E5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26DFE30-06C3-497B-9AFE-8879DF874BEC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59E5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63BA0CED-100D-4A9E-BA97-7FFABDDB92E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E1D8B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E1D8BF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8A904900-0CB5-44DD-94DE-7ED587513920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33065141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Gold">
    <p:bg>
      <p:bgPr>
        <a:solidFill>
          <a:srgbClr val="E1D8B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BD3E45F-B806-4BBB-B5F9-A8C48BE33013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E1D8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29B97D43-D62C-434B-849D-8E8B8BA3FFE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2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2FFA38B6-55C7-488D-B8F0-60C88514DD9F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508034787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Green">
    <p:bg>
      <p:bgPr>
        <a:solidFill>
          <a:srgbClr val="99B3A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8B54BABF-88F4-438A-92D3-D931B6BAE8C6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99B3A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87CD2556-8AC5-4706-A2A2-034AFF6E02D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CCD9D3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CCD9D3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FA06926E-B963-4389-B26A-6E1EB0DED5EE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A7CB6955-843C-4B5E-8320-F419CE6F818B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485283493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Green">
    <p:bg>
      <p:bgPr>
        <a:solidFill>
          <a:srgbClr val="CCD9D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1231D8F4-609E-4AD8-82BE-42FA9C15C855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CCD9D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504250A-5322-42F2-8102-832BBED2BE7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3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71F6D4E9-51A7-498C-B915-66E0EAF3CE6D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8D8B5B80-B8FE-4386-AD74-364BA8EEE5DF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1106884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Brown">
    <p:bg>
      <p:bgPr>
        <a:solidFill>
          <a:srgbClr val="B2A49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71C17852-E684-4EA4-94B3-0DD73C9689BF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2A4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2AFBA848-05E4-495F-BE70-69481477E52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D9D1CC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D9D1CC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85DF6064-7F5D-4C69-AAE5-824283C29DC0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785F50A2-FEAD-4B66-A58D-1F6C2BB6A70A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642613566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Brown">
    <p:bg>
      <p:bgPr>
        <a:solidFill>
          <a:srgbClr val="D9D1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B7494EA0-F8CC-4025-9CC7-BF8C612E5B66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D9D1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3D2B7D2-DD62-48F8-BAE1-B006F6F25DF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4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4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BD245161-57E0-41D6-9F32-BFC30FCF8F88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F386AFA9-1557-4349-8F44-88C1CC93F218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416596861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Blue">
    <p:bg>
      <p:bgPr>
        <a:solidFill>
          <a:srgbClr val="7B9CB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7462CE97-0D6D-44A4-B4E3-6899B51ECF64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7B9CB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71DB9A65-3868-400A-9CF0-AEFEF540550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B0C4D6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0C4D6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FDB19305-59F9-405C-84BE-675FD40C5C6C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3F6C35DF-345B-471E-BB1A-9898955FCA3F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974447933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Blue">
    <p:bg>
      <p:bgPr>
        <a:solidFill>
          <a:srgbClr val="B0C4D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EFFE82BA-6DB8-48D4-8977-6C123C850186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0C4D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6DD2D610-B5ED-44BF-9B2B-0F8531E752A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5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7AB909CE-222C-48CF-865C-8AAD4BAF45B1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D4F1D16A-8D8C-4F72-BCB5-7B9FA4066259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267249145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Dark Grey">
    <p:bg>
      <p:bgPr>
        <a:solidFill>
          <a:srgbClr val="B2B2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CCD7669A-785A-47FC-BD9B-6674939BD78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1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EC1452B3-DE1E-4026-AA15-5B9EE12B4B2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3406809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rey v2">
    <p:bg>
      <p:bgPr>
        <a:solidFill>
          <a:srgbClr val="B2B2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AD0AAC3D-2AA7-42DE-9D30-35663FC7DF7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DADADA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rgbClr val="DADADA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FB61BE42-3C18-404C-8698-70B4CD159AF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9485546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old">
    <p:bg>
      <p:bgPr>
        <a:solidFill>
          <a:srgbClr val="E1D8B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53475331-EC7A-4563-AD55-FE2890A719A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2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8233D69F-7A60-4C2E-8201-E58069E6298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5670920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reen">
    <p:bg>
      <p:bgPr>
        <a:solidFill>
          <a:srgbClr val="CCD9D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DCAC8086-ACFA-44CC-91A6-C81B4EDFEBC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3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75DE84A-9B5C-4EC6-942D-E4A1D174DD8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5393763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Brown">
    <p:bg>
      <p:bgPr>
        <a:solidFill>
          <a:srgbClr val="D9D1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8F783354-686D-4F95-A2C7-375026C51A3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4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B4FE89CE-5CDB-4DE9-B059-4719B2563F2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1348761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Blue">
    <p:bg>
      <p:bgPr>
        <a:solidFill>
          <a:srgbClr val="CAD8E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EF1EC179-E635-4D48-8EBF-C7A43205B65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5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A4B47A1-8FE3-40D1-8D69-CC9AD2863E7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9249206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TextBox 34">
            <a:extLst>
              <a:ext uri="{FF2B5EF4-FFF2-40B4-BE49-F238E27FC236}">
                <a16:creationId xmlns:a16="http://schemas.microsoft.com/office/drawing/2014/main" id="{C4F08730-DBA8-4007-A284-175B2F954A12}"/>
              </a:ext>
            </a:extLst>
          </p:cNvPr>
          <p:cNvSpPr txBox="1"/>
          <p:nvPr/>
        </p:nvSpPr>
        <p:spPr>
          <a:xfrm>
            <a:off x="3318324" y="4444235"/>
            <a:ext cx="2651995" cy="140038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>
              <a:spcBef>
                <a:spcPts val="1200"/>
              </a:spcBef>
              <a:spcAft>
                <a:spcPts val="600"/>
              </a:spcAft>
              <a:buFont typeface="+mj-lt"/>
              <a:buNone/>
              <a:defRPr/>
            </a:pP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Reset slide</a:t>
            </a:r>
          </a:p>
          <a:p>
            <a:pPr fontAlgn="auto">
              <a:spcBef>
                <a:spcPts val="1200"/>
              </a:spcBef>
              <a:spcAft>
                <a:spcPts val="600"/>
              </a:spcAft>
              <a:buFont typeface="+mj-lt"/>
              <a:buNone/>
              <a:defRPr/>
            </a:pP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the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- Tab</a:t>
            </a:r>
            <a:endParaRPr lang="en-GB" altLang="da-DK" sz="1000" b="1" strike="sngStrike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the </a:t>
            </a:r>
            <a:r>
              <a:rPr lang="en-GB" altLang="da-DK" sz="10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Reset </a:t>
            </a: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menu to reset position, size</a:t>
            </a:r>
            <a:r>
              <a:rPr lang="en-GB" altLang="da-DK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and formatting of the slide placeholders to their default settings</a:t>
            </a:r>
            <a:endParaRPr lang="en-GB" altLang="da-DK" sz="1000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29B69258-0759-4F9D-8A5C-C6B044632BCA}"/>
              </a:ext>
            </a:extLst>
          </p:cNvPr>
          <p:cNvSpPr txBox="1"/>
          <p:nvPr/>
        </p:nvSpPr>
        <p:spPr>
          <a:xfrm>
            <a:off x="6221682" y="2645246"/>
            <a:ext cx="2576512" cy="3000821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600"/>
              </a:spcAft>
              <a:defRPr/>
            </a:pP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Change / edit picture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change picture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RIGHT-CLICK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on the picture and click “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Change Picture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”</a:t>
            </a: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change size or focus of the picture -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Select the picture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click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CROP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from “The Picture Format menu”</a:t>
            </a: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scale the picture, hold SHIFT-key down while dragging the corners of the picture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A0CF4DB0-EA3A-4922-ACBA-C0B74CF861E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1" r="461"/>
          <a:stretch/>
        </p:blipFill>
        <p:spPr>
          <a:xfrm>
            <a:off x="539750" y="4526557"/>
            <a:ext cx="2574925" cy="1458968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11" name="Title 4">
            <a:extLst>
              <a:ext uri="{FF2B5EF4-FFF2-40B4-BE49-F238E27FC236}">
                <a16:creationId xmlns:a16="http://schemas.microsoft.com/office/drawing/2014/main" id="{78DE8C21-512C-45D7-AF5D-2791E225B7EB}"/>
              </a:ext>
            </a:extLst>
          </p:cNvPr>
          <p:cNvSpPr txBox="1">
            <a:spLocks/>
          </p:cNvSpPr>
          <p:nvPr/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rgbClr val="3F1A0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/>
              <a:t>Start here</a:t>
            </a:r>
          </a:p>
        </p:txBody>
      </p:sp>
      <p:sp>
        <p:nvSpPr>
          <p:cNvPr id="13" name="Slide Number Placeholder 2">
            <a:extLst>
              <a:ext uri="{FF2B5EF4-FFF2-40B4-BE49-F238E27FC236}">
                <a16:creationId xmlns:a16="http://schemas.microsoft.com/office/drawing/2014/main" id="{638AF027-CA0D-41A5-BE09-74C8B45BC9AF}"/>
              </a:ext>
            </a:extLst>
          </p:cNvPr>
          <p:cNvSpPr txBox="1">
            <a:spLocks/>
          </p:cNvSpPr>
          <p:nvPr/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defPPr>
              <a:defRPr lang="da-DK"/>
            </a:defPPr>
            <a:lvl1pPr marL="0" algn="r" defTabSz="914400" rtl="0" eaLnBrk="1" latinLnBrk="0" hangingPunct="1">
              <a:defRPr sz="900" kern="1200">
                <a:solidFill>
                  <a:srgbClr val="3F1A0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D4F92315-F790-4E00-A189-2894250684D7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5" name="Content Placeholder 7">
            <a:extLst>
              <a:ext uri="{FF2B5EF4-FFF2-40B4-BE49-F238E27FC236}">
                <a16:creationId xmlns:a16="http://schemas.microsoft.com/office/drawing/2014/main" id="{48445BAE-D8A3-4827-AC54-6EA8BA6F766B}"/>
              </a:ext>
            </a:extLst>
          </p:cNvPr>
          <p:cNvSpPr txBox="1">
            <a:spLocks/>
          </p:cNvSpPr>
          <p:nvPr/>
        </p:nvSpPr>
        <p:spPr>
          <a:xfrm>
            <a:off x="539750" y="1409700"/>
            <a:ext cx="2574926" cy="253915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1000" b="1">
                <a:solidFill>
                  <a:srgbClr val="3F1A01"/>
                </a:solidFill>
                <a:latin typeface="+mn-lt"/>
              </a:rPr>
              <a:t>Copy &amp; Paste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 b="1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1000" b="1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1000" b="1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1000" b="1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000">
                <a:solidFill>
                  <a:srgbClr val="3F1A01"/>
                </a:solidFill>
                <a:latin typeface="+mn-lt"/>
              </a:rPr>
              <a:t>When you need to paste text into the presentation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– Right-Click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 and choose </a:t>
            </a:r>
            <a:br>
              <a:rPr lang="en-GB" sz="1000">
                <a:solidFill>
                  <a:srgbClr val="3F1A01"/>
                </a:solidFill>
                <a:latin typeface="+mn-lt"/>
              </a:rPr>
            </a:br>
            <a:r>
              <a:rPr lang="en-GB" sz="1000">
                <a:solidFill>
                  <a:srgbClr val="3F1A01"/>
                </a:solidFill>
                <a:latin typeface="+mn-lt"/>
              </a:rPr>
              <a:t>”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Keep text only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”.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00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00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</a:pPr>
            <a:r>
              <a:rPr lang="en-GB" sz="1000" b="1">
                <a:solidFill>
                  <a:srgbClr val="3F1A01"/>
                </a:solidFill>
                <a:latin typeface="+mn-lt"/>
              </a:rPr>
              <a:t>Text styles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000">
                <a:solidFill>
                  <a:srgbClr val="3F1A01"/>
                </a:solidFill>
                <a:latin typeface="+mn-lt"/>
              </a:rPr>
              <a:t>Use the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TAB-key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 to jump through </a:t>
            </a:r>
            <a:br>
              <a:rPr lang="en-GB" sz="1000">
                <a:solidFill>
                  <a:srgbClr val="3F1A01"/>
                </a:solidFill>
                <a:latin typeface="+mn-lt"/>
              </a:rPr>
            </a:br>
            <a:r>
              <a:rPr lang="en-GB" sz="1000">
                <a:solidFill>
                  <a:srgbClr val="3F1A01"/>
                </a:solidFill>
                <a:latin typeface="+mn-lt"/>
              </a:rPr>
              <a:t>levels. Click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ENTER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, then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TAB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 to switch from one level to the next level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000">
                <a:solidFill>
                  <a:srgbClr val="3F1A01"/>
                </a:solidFill>
                <a:latin typeface="+mn-lt"/>
              </a:rPr>
              <a:t>To go back in levels use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SHIFT-TAB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000">
              <a:solidFill>
                <a:srgbClr val="3F1A01"/>
              </a:solidFill>
              <a:latin typeface="+mn-lt"/>
            </a:endParaRP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EE217F0E-1690-4201-BD4A-054136C2E89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0947" y="1635936"/>
            <a:ext cx="1057778" cy="433516"/>
          </a:xfrm>
          <a:prstGeom prst="rect">
            <a:avLst/>
          </a:prstGeom>
        </p:spPr>
      </p:pic>
      <p:sp>
        <p:nvSpPr>
          <p:cNvPr id="20" name="Content Placeholder 34">
            <a:extLst>
              <a:ext uri="{FF2B5EF4-FFF2-40B4-BE49-F238E27FC236}">
                <a16:creationId xmlns:a16="http://schemas.microsoft.com/office/drawing/2014/main" id="{6D001AD2-4250-4663-91F1-29AD0A53FA92}"/>
              </a:ext>
            </a:extLst>
          </p:cNvPr>
          <p:cNvSpPr txBox="1">
            <a:spLocks/>
          </p:cNvSpPr>
          <p:nvPr/>
        </p:nvSpPr>
        <p:spPr>
          <a:xfrm>
            <a:off x="9088588" y="1397909"/>
            <a:ext cx="1355724" cy="261610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1000" b="1">
                <a:solidFill>
                  <a:srgbClr val="3F1A01"/>
                </a:solidFill>
              </a:rPr>
              <a:t>Building blocks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000">
                <a:solidFill>
                  <a:srgbClr val="3F1A01"/>
                </a:solidFill>
              </a:rPr>
              <a:t>The building block slides are made to help you build the presentation. You find them after this slide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>
              <a:solidFill>
                <a:srgbClr val="3F1A01"/>
              </a:solidFill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GB" sz="1000">
                <a:solidFill>
                  <a:srgbClr val="3F1A01"/>
                </a:solidFill>
              </a:rPr>
              <a:t>Among the building blocks you find, </a:t>
            </a:r>
            <a:r>
              <a:rPr lang="en-GB" sz="1000" err="1">
                <a:solidFill>
                  <a:srgbClr val="3F1A01"/>
                </a:solidFill>
              </a:rPr>
              <a:t>colorguides</a:t>
            </a:r>
            <a:r>
              <a:rPr lang="en-GB" sz="1000">
                <a:solidFill>
                  <a:srgbClr val="3F1A01"/>
                </a:solidFill>
              </a:rPr>
              <a:t>, Tables and elements that you can pick from when you need to build your presentation.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>
              <a:solidFill>
                <a:srgbClr val="3F1A01"/>
              </a:solidFill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GB" sz="1000">
                <a:solidFill>
                  <a:srgbClr val="3F1A01"/>
                </a:solidFill>
              </a:rPr>
              <a:t>Delete these slides after use. </a:t>
            </a:r>
            <a:r>
              <a:rPr lang="en-GB" sz="1000" b="1">
                <a:solidFill>
                  <a:srgbClr val="3F1A01"/>
                </a:solidFill>
              </a:rPr>
              <a:t> </a:t>
            </a:r>
          </a:p>
        </p:txBody>
      </p:sp>
      <p:sp>
        <p:nvSpPr>
          <p:cNvPr id="21" name="Content Placeholder 34">
            <a:extLst>
              <a:ext uri="{FF2B5EF4-FFF2-40B4-BE49-F238E27FC236}">
                <a16:creationId xmlns:a16="http://schemas.microsoft.com/office/drawing/2014/main" id="{DBAA186A-13CF-4C55-8ED1-3E1EFC7A2F90}"/>
              </a:ext>
            </a:extLst>
          </p:cNvPr>
          <p:cNvSpPr txBox="1">
            <a:spLocks/>
          </p:cNvSpPr>
          <p:nvPr/>
        </p:nvSpPr>
        <p:spPr>
          <a:xfrm>
            <a:off x="1015206" y="5102153"/>
            <a:ext cx="1624013" cy="61555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1000" b="1">
                <a:solidFill>
                  <a:srgbClr val="3F1A01"/>
                </a:solidFill>
              </a:rPr>
              <a:t>Guides – Show / Hide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000" b="0">
                <a:solidFill>
                  <a:srgbClr val="3F1A01"/>
                </a:solidFill>
              </a:rPr>
              <a:t>From the View-tab 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000" b="0">
                <a:solidFill>
                  <a:srgbClr val="3F1A01"/>
                </a:solidFill>
              </a:rPr>
              <a:t>or Alt + F9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 b="0">
              <a:solidFill>
                <a:srgbClr val="3F1A01"/>
              </a:solidFill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FB97746-AB0C-416F-8995-6F74E0EF0EFE}"/>
              </a:ext>
            </a:extLst>
          </p:cNvPr>
          <p:cNvSpPr txBox="1"/>
          <p:nvPr/>
        </p:nvSpPr>
        <p:spPr>
          <a:xfrm>
            <a:off x="539750" y="540000"/>
            <a:ext cx="9213850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4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Delete this slide after use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8DC192D-15E7-44CD-B477-C881E0E6D990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4483" r="1"/>
          <a:stretch/>
        </p:blipFill>
        <p:spPr>
          <a:xfrm>
            <a:off x="539750" y="3879102"/>
            <a:ext cx="502364" cy="306000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61C5AB06-467F-4D53-8D9A-1C0D14254FE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82034" y="2847599"/>
            <a:ext cx="1053671" cy="847781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23E3D7D1-8B06-4822-B042-9E0013DC5AB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342618" y="4737710"/>
            <a:ext cx="721382" cy="310749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E69E3A62-6048-4098-92E9-31D1A7DA6A3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713191" y="1409700"/>
            <a:ext cx="937472" cy="3173789"/>
          </a:xfrm>
          <a:prstGeom prst="rect">
            <a:avLst/>
          </a:prstGeom>
        </p:spPr>
      </p:pic>
      <p:sp>
        <p:nvSpPr>
          <p:cNvPr id="28" name="TextBox 27">
            <a:extLst>
              <a:ext uri="{FF2B5EF4-FFF2-40B4-BE49-F238E27FC236}">
                <a16:creationId xmlns:a16="http://schemas.microsoft.com/office/drawing/2014/main" id="{1CF0A521-6AD8-4FA2-ABD7-4B156695725B}"/>
              </a:ext>
            </a:extLst>
          </p:cNvPr>
          <p:cNvSpPr txBox="1"/>
          <p:nvPr/>
        </p:nvSpPr>
        <p:spPr>
          <a:xfrm>
            <a:off x="1217613" y="3880138"/>
            <a:ext cx="1897062" cy="307777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600"/>
              </a:spcAft>
              <a:defRPr/>
            </a:pPr>
            <a:r>
              <a:rPr lang="en-GB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Alternatively, </a:t>
            </a: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Increase</a:t>
            </a:r>
            <a:r>
              <a:rPr lang="en-GB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and</a:t>
            </a:r>
            <a:br>
              <a:rPr lang="en-GB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sz="10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Decrease </a:t>
            </a:r>
            <a:r>
              <a:rPr lang="en-GB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list level can be used</a:t>
            </a:r>
          </a:p>
        </p:txBody>
      </p:sp>
      <p:pic>
        <p:nvPicPr>
          <p:cNvPr id="29" name="Picture 28">
            <a:extLst>
              <a:ext uri="{FF2B5EF4-FFF2-40B4-BE49-F238E27FC236}">
                <a16:creationId xmlns:a16="http://schemas.microsoft.com/office/drawing/2014/main" id="{D5AAD879-4417-455C-BF76-7F1D8FC43DA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230938" y="1601536"/>
            <a:ext cx="439902" cy="447295"/>
          </a:xfrm>
          <a:prstGeom prst="rect">
            <a:avLst/>
          </a:prstGeom>
        </p:spPr>
      </p:pic>
      <p:sp>
        <p:nvSpPr>
          <p:cNvPr id="37" name="TextBox 36">
            <a:extLst>
              <a:ext uri="{FF2B5EF4-FFF2-40B4-BE49-F238E27FC236}">
                <a16:creationId xmlns:a16="http://schemas.microsoft.com/office/drawing/2014/main" id="{81C181B1-8DE5-4B6C-9648-F234EE5015BF}"/>
              </a:ext>
            </a:extLst>
          </p:cNvPr>
          <p:cNvSpPr txBox="1"/>
          <p:nvPr/>
        </p:nvSpPr>
        <p:spPr>
          <a:xfrm>
            <a:off x="4064000" y="1411500"/>
            <a:ext cx="1897061" cy="92333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Bef>
                <a:spcPts val="0"/>
              </a:spcBef>
              <a:spcAft>
                <a:spcPts val="600"/>
              </a:spcAft>
              <a:defRPr/>
            </a:pPr>
            <a:r>
              <a:rPr lang="en-GB" sz="1000" b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Insert a New Slide</a:t>
            </a: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tab</a:t>
            </a:r>
            <a:endParaRPr lang="en-GB" altLang="da-DK" sz="1000" b="0" strike="sngStrike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</a:t>
            </a:r>
            <a:r>
              <a:rPr lang="en-GB" altLang="da-DK" sz="10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New Slide </a:t>
            </a: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insert </a:t>
            </a:r>
            <a:b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new slide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B70D80B7-E226-4F61-9EA0-8793D82C705D}"/>
              </a:ext>
            </a:extLst>
          </p:cNvPr>
          <p:cNvSpPr txBox="1"/>
          <p:nvPr/>
        </p:nvSpPr>
        <p:spPr>
          <a:xfrm>
            <a:off x="6232944" y="1401342"/>
            <a:ext cx="2576512" cy="100027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600"/>
              </a:spcAft>
              <a:defRPr/>
            </a:pP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Insert picture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On slides with picture placeholder, </a:t>
            </a:r>
            <a:b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icon and choose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Insert</a:t>
            </a:r>
          </a:p>
        </p:txBody>
      </p:sp>
      <p:pic>
        <p:nvPicPr>
          <p:cNvPr id="44" name="Picture 43">
            <a:extLst>
              <a:ext uri="{FF2B5EF4-FFF2-40B4-BE49-F238E27FC236}">
                <a16:creationId xmlns:a16="http://schemas.microsoft.com/office/drawing/2014/main" id="{4CF1FFD3-4CFE-4643-82B2-6E865F91BE0A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377366" y="1411500"/>
            <a:ext cx="457264" cy="743054"/>
          </a:xfrm>
          <a:prstGeom prst="rect">
            <a:avLst/>
          </a:prstGeom>
        </p:spPr>
      </p:pic>
      <p:pic>
        <p:nvPicPr>
          <p:cNvPr id="46" name="Picture 45">
            <a:extLst>
              <a:ext uri="{FF2B5EF4-FFF2-40B4-BE49-F238E27FC236}">
                <a16:creationId xmlns:a16="http://schemas.microsoft.com/office/drawing/2014/main" id="{5B827A9C-2570-4A3E-AE07-6B19AAC7D44A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376881" y="2749214"/>
            <a:ext cx="980294" cy="291753"/>
          </a:xfrm>
          <a:prstGeom prst="rect">
            <a:avLst/>
          </a:prstGeom>
        </p:spPr>
      </p:pic>
      <p:sp>
        <p:nvSpPr>
          <p:cNvPr id="47" name="TextBox 46">
            <a:extLst>
              <a:ext uri="{FF2B5EF4-FFF2-40B4-BE49-F238E27FC236}">
                <a16:creationId xmlns:a16="http://schemas.microsoft.com/office/drawing/2014/main" id="{934E07CD-9CA8-4274-A486-A45921C0A566}"/>
              </a:ext>
            </a:extLst>
          </p:cNvPr>
          <p:cNvSpPr txBox="1"/>
          <p:nvPr/>
        </p:nvSpPr>
        <p:spPr>
          <a:xfrm>
            <a:off x="3393809" y="2510449"/>
            <a:ext cx="2576511" cy="1769715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Bef>
                <a:spcPts val="1200"/>
              </a:spcBef>
              <a:spcAft>
                <a:spcPts val="600"/>
              </a:spcAft>
              <a:defRPr/>
            </a:pPr>
            <a:r>
              <a:rPr lang="en-GB" sz="1000" b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Change Slide Layout</a:t>
            </a: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000" b="1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000" b="1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000" b="1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600"/>
              </a:spcAft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From the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- Tab</a:t>
            </a:r>
          </a:p>
          <a:p>
            <a:pPr marL="228600" indent="-228600">
              <a:spcAft>
                <a:spcPts val="600"/>
              </a:spcAft>
              <a:buFont typeface="+mj-lt"/>
              <a:buAutoNum type="arabicPeriod"/>
            </a:pPr>
            <a:r>
              <a:rPr lang="en-GB" sz="100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Click on the arrow next to </a:t>
            </a:r>
            <a:r>
              <a:rPr lang="en-GB" sz="1000" b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Layout</a:t>
            </a:r>
            <a:br>
              <a:rPr lang="en-GB" sz="1000" b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</a:br>
            <a:r>
              <a:rPr lang="en-GB" sz="100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to view a dropdown menu of possible slide layouts</a:t>
            </a:r>
            <a:endParaRPr lang="en-GB" sz="1000">
              <a:solidFill>
                <a:schemeClr val="tx1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228600" indent="-228600">
              <a:spcAft>
                <a:spcPts val="600"/>
              </a:spcAft>
              <a:buFont typeface="+mj-lt"/>
              <a:buAutoNum type="arabicPeriod"/>
            </a:pPr>
            <a:r>
              <a:rPr lang="en-GB" sz="100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Click on the layout you prefer and it will be applied to the new slide</a:t>
            </a:r>
            <a:endParaRPr lang="en-GB" sz="100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39065262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LETE ALL LAYOYTS AFTER TH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3EA96A6D-1E2F-4ADB-BDC1-E728CFCEC771}"/>
              </a:ext>
            </a:extLst>
          </p:cNvPr>
          <p:cNvSpPr txBox="1"/>
          <p:nvPr/>
        </p:nvSpPr>
        <p:spPr>
          <a:xfrm>
            <a:off x="1485900" y="2781000"/>
            <a:ext cx="92202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>
                <a:solidFill>
                  <a:srgbClr val="3F1A01"/>
                </a:solidFill>
                <a:latin typeface="+mj-lt"/>
                <a:cs typeface="Times New Roman" panose="02020603050405020304" pitchFamily="18" charset="0"/>
              </a:rPr>
              <a:t>Delete all </a:t>
            </a:r>
            <a:r>
              <a:rPr lang="en-GB" sz="3600" b="1" err="1">
                <a:solidFill>
                  <a:srgbClr val="3F1A01"/>
                </a:solidFill>
                <a:latin typeface="+mj-lt"/>
                <a:cs typeface="Times New Roman" panose="02020603050405020304" pitchFamily="18" charset="0"/>
              </a:rPr>
              <a:t>masterslides</a:t>
            </a:r>
            <a:r>
              <a:rPr lang="en-GB" sz="3600" b="1">
                <a:solidFill>
                  <a:srgbClr val="3F1A01"/>
                </a:solidFill>
                <a:latin typeface="+mj-lt"/>
                <a:cs typeface="Times New Roman" panose="02020603050405020304" pitchFamily="18" charset="0"/>
              </a:rPr>
              <a:t> after this slide.</a:t>
            </a:r>
          </a:p>
          <a:p>
            <a:r>
              <a:rPr lang="en-GB" sz="28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They are not part of this presentation.</a:t>
            </a:r>
          </a:p>
        </p:txBody>
      </p:sp>
    </p:spTree>
    <p:extLst>
      <p:ext uri="{BB962C8B-B14F-4D97-AF65-F5344CB8AC3E}">
        <p14:creationId xmlns:p14="http://schemas.microsoft.com/office/powerpoint/2010/main" val="270667781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image" Target="../media/image1.svg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8163406-5D68-413D-AFDF-90D68FD02A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539750"/>
            <a:ext cx="9213851" cy="33239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0AFFE85-39C0-4335-A66F-8029022AA9A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39749" y="1142150"/>
            <a:ext cx="9213851" cy="4691914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C42D07B5-4BF6-4499-8E0F-9D762B6DEEF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650662" y="6434112"/>
            <a:ext cx="271337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8" name="Logo">
            <a:extLst>
              <a:ext uri="{FF2B5EF4-FFF2-40B4-BE49-F238E27FC236}">
                <a16:creationId xmlns:a16="http://schemas.microsoft.com/office/drawing/2014/main" id="{34F9AA81-9D35-4E0D-9E78-3F5C44655638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8"/>
              </a:ext>
            </a:extLst>
          </a:blip>
          <a:stretch>
            <a:fillRect/>
          </a:stretch>
        </p:blipFill>
        <p:spPr>
          <a:xfrm>
            <a:off x="10210663" y="524930"/>
            <a:ext cx="1440000" cy="281496"/>
          </a:xfrm>
          <a:prstGeom prst="rect">
            <a:avLst/>
          </a:prstGeom>
        </p:spPr>
      </p:pic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48088308-7A9E-4E84-BCA0-2394FBDDB9C5}"/>
              </a:ext>
            </a:extLst>
          </p:cNvPr>
          <p:cNvSpPr/>
          <p:nvPr/>
        </p:nvSpPr>
        <p:spPr>
          <a:xfrm>
            <a:off x="10023475" y="610200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9471558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  <p:sldLayoutId id="2147483678" r:id="rId18"/>
    <p:sldLayoutId id="2147483679" r:id="rId19"/>
    <p:sldLayoutId id="2147483680" r:id="rId20"/>
    <p:sldLayoutId id="2147483681" r:id="rId21"/>
    <p:sldLayoutId id="2147483682" r:id="rId22"/>
    <p:sldLayoutId id="2147483683" r:id="rId23"/>
    <p:sldLayoutId id="2147483684" r:id="rId24"/>
    <p:sldLayoutId id="2147483685" r:id="rId25"/>
    <p:sldLayoutId id="2147483686" r:id="rId26"/>
    <p:sldLayoutId id="2147483687" r:id="rId27"/>
    <p:sldLayoutId id="2147483688" r:id="rId28"/>
    <p:sldLayoutId id="2147483689" r:id="rId29"/>
    <p:sldLayoutId id="2147483690" r:id="rId30"/>
    <p:sldLayoutId id="2147483691" r:id="rId31"/>
    <p:sldLayoutId id="2147483692" r:id="rId32"/>
    <p:sldLayoutId id="2147483693" r:id="rId33"/>
    <p:sldLayoutId id="2147483694" r:id="rId34"/>
    <p:sldLayoutId id="2147483695" r:id="rId35"/>
    <p:sldLayoutId id="2147483696" r:id="rId36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200" b="1" kern="1200">
          <a:solidFill>
            <a:srgbClr val="3F1A01"/>
          </a:solidFill>
          <a:latin typeface="+mj-lt"/>
          <a:ea typeface="+mj-ea"/>
          <a:cs typeface="+mj-cs"/>
        </a:defRPr>
      </a:lvl1pPr>
    </p:titleStyle>
    <p:bodyStyle>
      <a:lvl1pPr marL="180000" indent="-180000" algn="l" defTabSz="914400" rtl="0" eaLnBrk="1" latinLnBrk="0" hangingPunct="1">
        <a:lnSpc>
          <a:spcPct val="100000"/>
        </a:lnSpc>
        <a:spcBef>
          <a:spcPts val="1800"/>
        </a:spcBef>
        <a:buFont typeface="Arial" panose="020B0604020202020204" pitchFamily="34" charset="0"/>
        <a:buChar char="•"/>
        <a:defRPr sz="1600" kern="1200">
          <a:solidFill>
            <a:srgbClr val="3F1A01"/>
          </a:solidFill>
          <a:latin typeface="+mn-lt"/>
          <a:ea typeface="+mn-ea"/>
          <a:cs typeface="+mn-cs"/>
        </a:defRPr>
      </a:lvl1pPr>
      <a:lvl2pPr marL="36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400" kern="1200">
          <a:solidFill>
            <a:srgbClr val="3F1A01"/>
          </a:solidFill>
          <a:latin typeface="+mn-lt"/>
          <a:ea typeface="+mn-ea"/>
          <a:cs typeface="+mn-cs"/>
        </a:defRPr>
      </a:lvl2pPr>
      <a:lvl3pPr marL="54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200" kern="1200">
          <a:solidFill>
            <a:srgbClr val="3F1A01"/>
          </a:solidFill>
          <a:latin typeface="+mn-lt"/>
          <a:ea typeface="+mn-ea"/>
          <a:cs typeface="+mn-cs"/>
        </a:defRPr>
      </a:lvl3pPr>
      <a:lvl4pPr marL="72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000" kern="1200">
          <a:solidFill>
            <a:srgbClr val="3F1A01"/>
          </a:solidFill>
          <a:latin typeface="+mn-lt"/>
          <a:ea typeface="+mn-ea"/>
          <a:cs typeface="+mn-cs"/>
        </a:defRPr>
      </a:lvl4pPr>
      <a:lvl5pPr marL="90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800" kern="1200">
          <a:solidFill>
            <a:srgbClr val="3F1A0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>
          <p15:clr>
            <a:srgbClr val="F26B43"/>
          </p15:clr>
        </p15:guide>
        <p15:guide id="2" pos="7680">
          <p15:clr>
            <a:srgbClr val="F26B43"/>
          </p15:clr>
        </p15:guide>
        <p15:guide id="3" pos="340">
          <p15:clr>
            <a:srgbClr val="F26B43"/>
          </p15:clr>
        </p15:guide>
        <p15:guide id="4" pos="767">
          <p15:clr>
            <a:srgbClr val="F26B43"/>
          </p15:clr>
        </p15:guide>
        <p15:guide id="5" pos="937">
          <p15:clr>
            <a:srgbClr val="F26B43"/>
          </p15:clr>
        </p15:guide>
        <p15:guide id="6" pos="1365">
          <p15:clr>
            <a:srgbClr val="F26B43"/>
          </p15:clr>
        </p15:guide>
        <p15:guide id="7" pos="1535">
          <p15:clr>
            <a:srgbClr val="F26B43"/>
          </p15:clr>
        </p15:guide>
        <p15:guide id="8" pos="1962">
          <p15:clr>
            <a:srgbClr val="F26B43"/>
          </p15:clr>
        </p15:guide>
        <p15:guide id="9" pos="2132">
          <p15:clr>
            <a:srgbClr val="F26B43"/>
          </p15:clr>
        </p15:guide>
        <p15:guide id="10" pos="2560">
          <p15:clr>
            <a:srgbClr val="F26B43"/>
          </p15:clr>
        </p15:guide>
        <p15:guide id="11" pos="2730">
          <p15:clr>
            <a:srgbClr val="F26B43"/>
          </p15:clr>
        </p15:guide>
        <p15:guide id="12" pos="3157">
          <p15:clr>
            <a:srgbClr val="F26B43"/>
          </p15:clr>
        </p15:guide>
        <p15:guide id="13" pos="3327">
          <p15:clr>
            <a:srgbClr val="F26B43"/>
          </p15:clr>
        </p15:guide>
        <p15:guide id="14" pos="3749" userDrawn="1">
          <p15:clr>
            <a:srgbClr val="F26B43"/>
          </p15:clr>
        </p15:guide>
        <p15:guide id="15" pos="3976" userDrawn="1">
          <p15:clr>
            <a:srgbClr val="F26B43"/>
          </p15:clr>
        </p15:guide>
        <p15:guide id="16" pos="4352">
          <p15:clr>
            <a:srgbClr val="F26B43"/>
          </p15:clr>
        </p15:guide>
        <p15:guide id="17" pos="4522">
          <p15:clr>
            <a:srgbClr val="F26B43"/>
          </p15:clr>
        </p15:guide>
        <p15:guide id="18" pos="4949">
          <p15:clr>
            <a:srgbClr val="F26B43"/>
          </p15:clr>
        </p15:guide>
        <p15:guide id="19" pos="5120">
          <p15:clr>
            <a:srgbClr val="F26B43"/>
          </p15:clr>
        </p15:guide>
        <p15:guide id="20" pos="5547">
          <p15:clr>
            <a:srgbClr val="F26B43"/>
          </p15:clr>
        </p15:guide>
        <p15:guide id="21" pos="5717">
          <p15:clr>
            <a:srgbClr val="F26B43"/>
          </p15:clr>
        </p15:guide>
        <p15:guide id="22" pos="6144">
          <p15:clr>
            <a:srgbClr val="F26B43"/>
          </p15:clr>
        </p15:guide>
        <p15:guide id="23" pos="6314">
          <p15:clr>
            <a:srgbClr val="F26B43"/>
          </p15:clr>
        </p15:guide>
        <p15:guide id="24" pos="6742">
          <p15:clr>
            <a:srgbClr val="F26B43"/>
          </p15:clr>
        </p15:guide>
        <p15:guide id="25" pos="6912">
          <p15:clr>
            <a:srgbClr val="F26B43"/>
          </p15:clr>
        </p15:guide>
        <p15:guide id="26" pos="7339">
          <p15:clr>
            <a:srgbClr val="F26B43"/>
          </p15:clr>
        </p15:guide>
        <p15:guide id="27" orient="horz">
          <p15:clr>
            <a:srgbClr val="F26B43"/>
          </p15:clr>
        </p15:guide>
        <p15:guide id="28" orient="horz" pos="4320">
          <p15:clr>
            <a:srgbClr val="F26B43"/>
          </p15:clr>
        </p15:guide>
        <p15:guide id="29" orient="horz" pos="340">
          <p15:clr>
            <a:srgbClr val="F26B43"/>
          </p15:clr>
        </p15:guide>
        <p15:guide id="32" orient="horz" pos="3675">
          <p15:clr>
            <a:srgbClr val="F26B43"/>
          </p15:clr>
        </p15:guide>
        <p15:guide id="33" orient="horz" pos="3793">
          <p15:clr>
            <a:srgbClr val="F26B43"/>
          </p15:clr>
        </p15:guide>
        <p15:guide id="34" orient="horz" pos="4235">
          <p15:clr>
            <a:srgbClr val="F26B43"/>
          </p15:clr>
        </p15:guide>
        <p15:guide id="36" orient="horz" pos="504">
          <p15:clr>
            <a:srgbClr val="F26B43"/>
          </p15:clr>
        </p15:guide>
        <p15:guide id="37" orient="horz" pos="720">
          <p15:clr>
            <a:srgbClr val="F26B43"/>
          </p15:clr>
        </p15:guide>
        <p15:guide id="38" orient="horz" pos="888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B85488C-3A17-F0C9-44E8-CE70EABDAB3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ext Placeholder 17">
            <a:extLst>
              <a:ext uri="{FF2B5EF4-FFF2-40B4-BE49-F238E27FC236}">
                <a16:creationId xmlns:a16="http://schemas.microsoft.com/office/drawing/2014/main" id="{B3E77B36-0CA0-CFB5-253E-844DDCEA3AEC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r>
              <a:rPr lang="en-GB" noProof="0"/>
              <a:t>Schizophrenia – Epidemiology and burden</a:t>
            </a:r>
          </a:p>
          <a:p>
            <a:endParaRPr lang="en-GB" noProof="0"/>
          </a:p>
        </p:txBody>
      </p:sp>
      <p:sp>
        <p:nvSpPr>
          <p:cNvPr id="23" name="Title 22">
            <a:extLst>
              <a:ext uri="{FF2B5EF4-FFF2-40B4-BE49-F238E27FC236}">
                <a16:creationId xmlns:a16="http://schemas.microsoft.com/office/drawing/2014/main" id="{A7EBE7DC-1F4D-3807-3ED0-5C1D4B1D2E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noProof="0"/>
              <a:t>Age patterns in the disability burden of schizophrenia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4AB58FE9-6979-531C-22C0-5F8FC6C775FD}"/>
              </a:ext>
            </a:extLst>
          </p:cNvPr>
          <p:cNvSpPr>
            <a:spLocks noGrp="1"/>
          </p:cNvSpPr>
          <p:nvPr>
            <p:ph idx="20"/>
          </p:nvPr>
        </p:nvSpPr>
        <p:spPr>
          <a:xfrm>
            <a:off x="539751" y="1416785"/>
            <a:ext cx="4133849" cy="4415215"/>
          </a:xfrm>
        </p:spPr>
        <p:txBody>
          <a:bodyPr/>
          <a:lstStyle/>
          <a:p>
            <a:r>
              <a:rPr lang="en-GB" b="1" noProof="0"/>
              <a:t>DALYs and </a:t>
            </a:r>
            <a:r>
              <a:rPr lang="en-GB" b="1" noProof="0">
                <a:solidFill>
                  <a:schemeClr val="tx1"/>
                </a:solidFill>
              </a:rPr>
              <a:t>YLD due to schizophrenia </a:t>
            </a:r>
            <a:r>
              <a:rPr lang="en-GB" b="1" noProof="0"/>
              <a:t>increase rapidly after age 15–19 years</a:t>
            </a:r>
            <a:r>
              <a:rPr lang="en-GB" noProof="0"/>
              <a:t> in both sexes, </a:t>
            </a:r>
            <a:r>
              <a:rPr lang="en-GB" b="1" noProof="0"/>
              <a:t>peaking at around 30–39 years </a:t>
            </a:r>
            <a:r>
              <a:rPr lang="en-GB" noProof="0"/>
              <a:t>but remaining high throughout lifetime</a:t>
            </a:r>
            <a:r>
              <a:rPr lang="en-GB" baseline="30000" noProof="0"/>
              <a:t>1–3 </a:t>
            </a:r>
            <a:endParaRPr lang="en-GB" noProof="0"/>
          </a:p>
          <a:p>
            <a:r>
              <a:rPr lang="en-GB" noProof="0"/>
              <a:t>Danish registry data show that </a:t>
            </a:r>
            <a:r>
              <a:rPr lang="en-GB" b="1" noProof="0"/>
              <a:t>YLD</a:t>
            </a:r>
            <a:r>
              <a:rPr lang="en-GB" b="1" noProof="0">
                <a:solidFill>
                  <a:schemeClr val="tx1"/>
                </a:solidFill>
              </a:rPr>
              <a:t> due to schizophrenia</a:t>
            </a:r>
            <a:r>
              <a:rPr lang="en-GB" b="1" noProof="0"/>
              <a:t> remain consistently high throughout adulthood </a:t>
            </a:r>
            <a:r>
              <a:rPr lang="en-GB" noProof="0"/>
              <a:t>in both sexes</a:t>
            </a:r>
            <a:r>
              <a:rPr lang="en-GB" baseline="30000" noProof="0"/>
              <a:t>2</a:t>
            </a:r>
            <a:endParaRPr lang="en-GB" noProof="0"/>
          </a:p>
          <a:p>
            <a:pPr lvl="1"/>
            <a:r>
              <a:rPr lang="en-GB" noProof="0"/>
              <a:t>Among mental and substance use disorders, schizophrenia was the leading cause of YLD, accounting for 42% of all YLD in males and</a:t>
            </a:r>
            <a:br>
              <a:rPr lang="en-GB" noProof="0"/>
            </a:br>
            <a:r>
              <a:rPr lang="en-GB" noProof="0"/>
              <a:t>30% in females</a:t>
            </a:r>
            <a:r>
              <a:rPr lang="en-GB" baseline="30000" noProof="0"/>
              <a:t>2</a:t>
            </a:r>
            <a:endParaRPr lang="en-GB" noProof="0"/>
          </a:p>
          <a:p>
            <a:r>
              <a:rPr lang="en-US" noProof="0"/>
              <a:t>The </a:t>
            </a:r>
            <a:r>
              <a:rPr lang="en-US" b="1" noProof="0"/>
              <a:t>rapid rise in schizophrenia burden during </a:t>
            </a:r>
            <a:r>
              <a:rPr lang="en-US" b="1"/>
              <a:t>early adulthood</a:t>
            </a:r>
            <a:r>
              <a:rPr lang="en-US"/>
              <a:t>, which persists </a:t>
            </a:r>
            <a:r>
              <a:rPr lang="en-US" noProof="0"/>
              <a:t>over lifetime has consistently been observed over time</a:t>
            </a:r>
            <a:r>
              <a:rPr lang="en-GB" baseline="30000" noProof="0"/>
              <a:t>3</a:t>
            </a:r>
            <a:endParaRPr lang="en-GB" noProof="0"/>
          </a:p>
          <a:p>
            <a:endParaRPr lang="en-GB" noProof="0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BE42BCA6-80B3-B361-20CF-010AEDBDCE46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539750" y="6102000"/>
            <a:ext cx="6638926" cy="619200"/>
          </a:xfrm>
        </p:spPr>
        <p:txBody>
          <a:bodyPr/>
          <a:lstStyle/>
          <a:p>
            <a:r>
              <a:rPr lang="en-GB" noProof="0"/>
              <a:t>DALY=disability-adjusted life year; GBD=Global Burden of Disease; YLD=years lived with disability</a:t>
            </a:r>
          </a:p>
          <a:p>
            <a:r>
              <a:rPr lang="en-GB" noProof="0"/>
              <a:t>1. GBD 2019 Mental Disorders Collaborators. Lancet Psychiatry 2022;9:137–150; 2. Weye et al. Lancet Psychiatry 2021;8:310–319;</a:t>
            </a:r>
            <a:br>
              <a:rPr lang="en-GB" noProof="0"/>
            </a:br>
            <a:r>
              <a:rPr lang="en-GB" noProof="0"/>
              <a:t>3. </a:t>
            </a:r>
            <a:r>
              <a:rPr lang="en-US" noProof="0"/>
              <a:t>Institute for Health Metrics and Evaluation 2025 https://vizhub.healthdata.org/gbd-compare</a:t>
            </a:r>
            <a:endParaRPr lang="en-GB" noProof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6EFB0CA8-35DE-0A4E-E3E6-D8E82E5061A7}"/>
              </a:ext>
            </a:extLst>
          </p:cNvPr>
          <p:cNvSpPr txBox="1"/>
          <p:nvPr/>
        </p:nvSpPr>
        <p:spPr>
          <a:xfrm>
            <a:off x="5124588" y="1390772"/>
            <a:ext cx="654728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400" b="1" noProof="0">
                <a:solidFill>
                  <a:schemeClr val="accent2">
                    <a:lumMod val="50000"/>
                  </a:schemeClr>
                </a:solidFill>
              </a:rPr>
              <a:t>Age- and sex-specific YLD rates for schizophrenia in Denmark (2000–2015)</a:t>
            </a:r>
            <a:r>
              <a:rPr lang="en-GB" sz="1400" b="1" baseline="30000" noProof="0">
                <a:solidFill>
                  <a:schemeClr val="accent2">
                    <a:lumMod val="50000"/>
                  </a:schemeClr>
                </a:solidFill>
              </a:rPr>
              <a:t>2</a:t>
            </a:r>
            <a:endParaRPr lang="en-GB" sz="1400" b="1" noProof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F368124-571F-B1A9-8757-4D5286FE7B02}"/>
              </a:ext>
            </a:extLst>
          </p:cNvPr>
          <p:cNvSpPr txBox="1"/>
          <p:nvPr/>
        </p:nvSpPr>
        <p:spPr>
          <a:xfrm>
            <a:off x="7330439" y="6121036"/>
            <a:ext cx="4341434" cy="600164"/>
          </a:xfrm>
          <a:prstGeom prst="rect">
            <a:avLst/>
          </a:prstGeom>
          <a:noFill/>
        </p:spPr>
        <p:txBody>
          <a:bodyPr wrap="square" rIns="0" bIns="0">
            <a:spAutoFit/>
          </a:bodyPr>
          <a:lstStyle/>
          <a:p>
            <a:pPr algn="r" fontAlgn="base"/>
            <a:r>
              <a:rPr lang="en-GB" sz="900" kern="1200" noProof="0">
                <a:solidFill>
                  <a:srgbClr val="3F1A0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This work is adapted from ‘Register-based metrics of years lived with disability associated with mental and substance use disorders: a register-based cohort study in Denmark’ by </a:t>
            </a:r>
            <a:r>
              <a:rPr lang="en-GB" sz="900" noProof="0">
                <a:solidFill>
                  <a:srgbClr val="3F1A01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Weye</a:t>
            </a:r>
            <a:r>
              <a:rPr lang="en-GB" sz="900" kern="1200" noProof="0">
                <a:solidFill>
                  <a:srgbClr val="3F1A0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et al., used under CC-BY-4.0. This work is licensed under Creative Commons license CC-</a:t>
            </a:r>
            <a:r>
              <a:rPr lang="en-GB" sz="900" noProof="0">
                <a:solidFill>
                  <a:srgbClr val="3F1A01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BY-SA</a:t>
            </a:r>
            <a:r>
              <a:rPr lang="en-GB" sz="900" kern="1200" noProof="0">
                <a:solidFill>
                  <a:srgbClr val="3F1A0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by The Lundbeck Foundation.</a:t>
            </a:r>
            <a:endParaRPr lang="en-GB" sz="1200" noProof="0">
              <a:solidFill>
                <a:srgbClr val="3F1A01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D9333326-71B2-0C77-07FA-807518318E0A}"/>
              </a:ext>
            </a:extLst>
          </p:cNvPr>
          <p:cNvGrpSpPr/>
          <p:nvPr/>
        </p:nvGrpSpPr>
        <p:grpSpPr>
          <a:xfrm>
            <a:off x="4998800" y="1934695"/>
            <a:ext cx="3705691" cy="3878840"/>
            <a:chOff x="4722507" y="1934695"/>
            <a:chExt cx="3705691" cy="3878840"/>
          </a:xfrm>
        </p:grpSpPr>
        <p:sp>
          <p:nvSpPr>
            <p:cNvPr id="9" name="Line 5">
              <a:extLst>
                <a:ext uri="{FF2B5EF4-FFF2-40B4-BE49-F238E27FC236}">
                  <a16:creationId xmlns:a16="http://schemas.microsoft.com/office/drawing/2014/main" id="{5DD23336-9B12-1048-3A93-0EC299077BC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8428198" y="5196130"/>
              <a:ext cx="0" cy="50400"/>
            </a:xfrm>
            <a:prstGeom prst="line">
              <a:avLst/>
            </a:prstGeom>
            <a:noFill/>
            <a:ln w="19050" cap="sq">
              <a:solidFill>
                <a:srgbClr val="1A1A17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noProof="0"/>
            </a:p>
          </p:txBody>
        </p:sp>
        <p:sp>
          <p:nvSpPr>
            <p:cNvPr id="10" name="Line 6">
              <a:extLst>
                <a:ext uri="{FF2B5EF4-FFF2-40B4-BE49-F238E27FC236}">
                  <a16:creationId xmlns:a16="http://schemas.microsoft.com/office/drawing/2014/main" id="{1330143A-218C-4F63-2810-C4306305CED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8245897" y="5196130"/>
              <a:ext cx="0" cy="50400"/>
            </a:xfrm>
            <a:prstGeom prst="line">
              <a:avLst/>
            </a:prstGeom>
            <a:noFill/>
            <a:ln w="19050" cap="sq">
              <a:solidFill>
                <a:srgbClr val="1A1A17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noProof="0"/>
            </a:p>
          </p:txBody>
        </p:sp>
        <p:sp>
          <p:nvSpPr>
            <p:cNvPr id="12" name="Line 7">
              <a:extLst>
                <a:ext uri="{FF2B5EF4-FFF2-40B4-BE49-F238E27FC236}">
                  <a16:creationId xmlns:a16="http://schemas.microsoft.com/office/drawing/2014/main" id="{0BA98B11-DAD4-8DD9-1702-6043D333F50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8063597" y="5196130"/>
              <a:ext cx="0" cy="50400"/>
            </a:xfrm>
            <a:prstGeom prst="line">
              <a:avLst/>
            </a:prstGeom>
            <a:noFill/>
            <a:ln w="19050" cap="sq">
              <a:solidFill>
                <a:srgbClr val="1A1A17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noProof="0"/>
            </a:p>
          </p:txBody>
        </p:sp>
        <p:sp>
          <p:nvSpPr>
            <p:cNvPr id="13" name="Line 8">
              <a:extLst>
                <a:ext uri="{FF2B5EF4-FFF2-40B4-BE49-F238E27FC236}">
                  <a16:creationId xmlns:a16="http://schemas.microsoft.com/office/drawing/2014/main" id="{67BE3958-6A61-66C5-5086-B0D94D8C2C29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7879396" y="5196130"/>
              <a:ext cx="0" cy="50400"/>
            </a:xfrm>
            <a:prstGeom prst="line">
              <a:avLst/>
            </a:prstGeom>
            <a:noFill/>
            <a:ln w="19050" cap="sq">
              <a:solidFill>
                <a:srgbClr val="1A1A17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noProof="0"/>
            </a:p>
          </p:txBody>
        </p:sp>
        <p:sp>
          <p:nvSpPr>
            <p:cNvPr id="14" name="Line 9">
              <a:extLst>
                <a:ext uri="{FF2B5EF4-FFF2-40B4-BE49-F238E27FC236}">
                  <a16:creationId xmlns:a16="http://schemas.microsoft.com/office/drawing/2014/main" id="{B1CC322C-032F-19B7-6527-362D69EBF9CF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7697096" y="5196130"/>
              <a:ext cx="0" cy="50400"/>
            </a:xfrm>
            <a:prstGeom prst="line">
              <a:avLst/>
            </a:prstGeom>
            <a:noFill/>
            <a:ln w="19050" cap="sq">
              <a:solidFill>
                <a:srgbClr val="1A1A17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noProof="0"/>
            </a:p>
          </p:txBody>
        </p:sp>
        <p:sp>
          <p:nvSpPr>
            <p:cNvPr id="15" name="Line 10">
              <a:extLst>
                <a:ext uri="{FF2B5EF4-FFF2-40B4-BE49-F238E27FC236}">
                  <a16:creationId xmlns:a16="http://schemas.microsoft.com/office/drawing/2014/main" id="{A6310D34-8DAF-AC8C-5EF9-69C32DF31F07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7510997" y="5196130"/>
              <a:ext cx="0" cy="50400"/>
            </a:xfrm>
            <a:prstGeom prst="line">
              <a:avLst/>
            </a:prstGeom>
            <a:noFill/>
            <a:ln w="19050" cap="sq">
              <a:solidFill>
                <a:srgbClr val="1A1A17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noProof="0"/>
            </a:p>
          </p:txBody>
        </p:sp>
        <p:sp>
          <p:nvSpPr>
            <p:cNvPr id="16" name="Line 11">
              <a:extLst>
                <a:ext uri="{FF2B5EF4-FFF2-40B4-BE49-F238E27FC236}">
                  <a16:creationId xmlns:a16="http://schemas.microsoft.com/office/drawing/2014/main" id="{11C039D9-5712-0F57-B2BD-6ECB65915B6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7146396" y="5196130"/>
              <a:ext cx="0" cy="50400"/>
            </a:xfrm>
            <a:prstGeom prst="line">
              <a:avLst/>
            </a:prstGeom>
            <a:noFill/>
            <a:ln w="19050" cap="sq">
              <a:solidFill>
                <a:srgbClr val="1A1A17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noProof="0"/>
            </a:p>
          </p:txBody>
        </p:sp>
        <p:sp>
          <p:nvSpPr>
            <p:cNvPr id="17" name="Line 12">
              <a:extLst>
                <a:ext uri="{FF2B5EF4-FFF2-40B4-BE49-F238E27FC236}">
                  <a16:creationId xmlns:a16="http://schemas.microsoft.com/office/drawing/2014/main" id="{85F4A4C0-C60D-35A4-D2FA-91F5BA4733A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7328697" y="5196130"/>
              <a:ext cx="0" cy="50400"/>
            </a:xfrm>
            <a:prstGeom prst="line">
              <a:avLst/>
            </a:prstGeom>
            <a:noFill/>
            <a:ln w="19050" cap="sq">
              <a:solidFill>
                <a:srgbClr val="1A1A17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noProof="0"/>
            </a:p>
          </p:txBody>
        </p:sp>
        <p:sp>
          <p:nvSpPr>
            <p:cNvPr id="19" name="Line 13">
              <a:extLst>
                <a:ext uri="{FF2B5EF4-FFF2-40B4-BE49-F238E27FC236}">
                  <a16:creationId xmlns:a16="http://schemas.microsoft.com/office/drawing/2014/main" id="{82DFC7D3-792C-B75E-C4CC-05A9A996EC84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6964095" y="5196130"/>
              <a:ext cx="0" cy="50400"/>
            </a:xfrm>
            <a:prstGeom prst="line">
              <a:avLst/>
            </a:prstGeom>
            <a:noFill/>
            <a:ln w="19050" cap="sq">
              <a:solidFill>
                <a:srgbClr val="1A1A17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noProof="0"/>
            </a:p>
          </p:txBody>
        </p:sp>
        <p:sp>
          <p:nvSpPr>
            <p:cNvPr id="20" name="Line 14">
              <a:extLst>
                <a:ext uri="{FF2B5EF4-FFF2-40B4-BE49-F238E27FC236}">
                  <a16:creationId xmlns:a16="http://schemas.microsoft.com/office/drawing/2014/main" id="{F9B4408F-359C-E13B-0046-FE863F799AE4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6779897" y="5196130"/>
              <a:ext cx="0" cy="50400"/>
            </a:xfrm>
            <a:prstGeom prst="line">
              <a:avLst/>
            </a:prstGeom>
            <a:noFill/>
            <a:ln w="19050" cap="sq">
              <a:solidFill>
                <a:srgbClr val="1A1A17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noProof="0"/>
            </a:p>
          </p:txBody>
        </p:sp>
        <p:sp>
          <p:nvSpPr>
            <p:cNvPr id="21" name="Line 15">
              <a:extLst>
                <a:ext uri="{FF2B5EF4-FFF2-40B4-BE49-F238E27FC236}">
                  <a16:creationId xmlns:a16="http://schemas.microsoft.com/office/drawing/2014/main" id="{A5302885-064E-5425-F222-4BBB48AD369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6593798" y="5196130"/>
              <a:ext cx="0" cy="50400"/>
            </a:xfrm>
            <a:prstGeom prst="line">
              <a:avLst/>
            </a:prstGeom>
            <a:noFill/>
            <a:ln w="19050" cap="sq">
              <a:solidFill>
                <a:srgbClr val="1A1A17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noProof="0"/>
            </a:p>
          </p:txBody>
        </p:sp>
        <p:sp>
          <p:nvSpPr>
            <p:cNvPr id="22" name="Line 16">
              <a:extLst>
                <a:ext uri="{FF2B5EF4-FFF2-40B4-BE49-F238E27FC236}">
                  <a16:creationId xmlns:a16="http://schemas.microsoft.com/office/drawing/2014/main" id="{B58F154B-7DA9-8A6D-8334-7C7F74D8A5D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6411497" y="5196130"/>
              <a:ext cx="0" cy="50400"/>
            </a:xfrm>
            <a:prstGeom prst="line">
              <a:avLst/>
            </a:prstGeom>
            <a:noFill/>
            <a:ln w="19050" cap="sq">
              <a:solidFill>
                <a:srgbClr val="1A1A17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noProof="0"/>
            </a:p>
          </p:txBody>
        </p:sp>
        <p:sp>
          <p:nvSpPr>
            <p:cNvPr id="24" name="Line 17">
              <a:extLst>
                <a:ext uri="{FF2B5EF4-FFF2-40B4-BE49-F238E27FC236}">
                  <a16:creationId xmlns:a16="http://schemas.microsoft.com/office/drawing/2014/main" id="{AA8C8F2A-4379-84D2-DF4E-6B28ABEE626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6229197" y="5196130"/>
              <a:ext cx="0" cy="50400"/>
            </a:xfrm>
            <a:prstGeom prst="line">
              <a:avLst/>
            </a:prstGeom>
            <a:noFill/>
            <a:ln w="19050" cap="sq">
              <a:solidFill>
                <a:srgbClr val="1A1A17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noProof="0"/>
            </a:p>
          </p:txBody>
        </p:sp>
        <p:sp>
          <p:nvSpPr>
            <p:cNvPr id="25" name="Line 18">
              <a:extLst>
                <a:ext uri="{FF2B5EF4-FFF2-40B4-BE49-F238E27FC236}">
                  <a16:creationId xmlns:a16="http://schemas.microsoft.com/office/drawing/2014/main" id="{AA4051B1-09A1-C11D-B9B2-C3E55695A324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6046896" y="5196130"/>
              <a:ext cx="0" cy="50400"/>
            </a:xfrm>
            <a:prstGeom prst="line">
              <a:avLst/>
            </a:prstGeom>
            <a:noFill/>
            <a:ln w="19050" cap="sq">
              <a:solidFill>
                <a:srgbClr val="1A1A17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noProof="0"/>
            </a:p>
          </p:txBody>
        </p:sp>
        <p:sp>
          <p:nvSpPr>
            <p:cNvPr id="26" name="Line 19">
              <a:extLst>
                <a:ext uri="{FF2B5EF4-FFF2-40B4-BE49-F238E27FC236}">
                  <a16:creationId xmlns:a16="http://schemas.microsoft.com/office/drawing/2014/main" id="{B476DB09-93EE-7041-CB03-CEE386D401EF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860798" y="5196130"/>
              <a:ext cx="0" cy="50400"/>
            </a:xfrm>
            <a:prstGeom prst="line">
              <a:avLst/>
            </a:prstGeom>
            <a:noFill/>
            <a:ln w="19050" cap="sq">
              <a:solidFill>
                <a:srgbClr val="1A1A17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noProof="0"/>
            </a:p>
          </p:txBody>
        </p:sp>
        <p:sp>
          <p:nvSpPr>
            <p:cNvPr id="27" name="Line 20">
              <a:extLst>
                <a:ext uri="{FF2B5EF4-FFF2-40B4-BE49-F238E27FC236}">
                  <a16:creationId xmlns:a16="http://schemas.microsoft.com/office/drawing/2014/main" id="{021E3ABB-FD37-ACC1-529F-94DCB8FE23C6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676598" y="5196130"/>
              <a:ext cx="0" cy="50400"/>
            </a:xfrm>
            <a:prstGeom prst="line">
              <a:avLst/>
            </a:prstGeom>
            <a:noFill/>
            <a:ln w="19050" cap="sq">
              <a:solidFill>
                <a:srgbClr val="1A1A17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noProof="0"/>
            </a:p>
          </p:txBody>
        </p:sp>
        <p:sp>
          <p:nvSpPr>
            <p:cNvPr id="28" name="Line 21">
              <a:extLst>
                <a:ext uri="{FF2B5EF4-FFF2-40B4-BE49-F238E27FC236}">
                  <a16:creationId xmlns:a16="http://schemas.microsoft.com/office/drawing/2014/main" id="{1A627FEB-44C0-9C18-8B23-5177FA617384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494297" y="5196130"/>
              <a:ext cx="0" cy="50400"/>
            </a:xfrm>
            <a:prstGeom prst="line">
              <a:avLst/>
            </a:prstGeom>
            <a:noFill/>
            <a:ln w="19050" cap="sq">
              <a:solidFill>
                <a:srgbClr val="1A1A17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noProof="0"/>
            </a:p>
          </p:txBody>
        </p:sp>
        <p:sp>
          <p:nvSpPr>
            <p:cNvPr id="29" name="Line 22">
              <a:extLst>
                <a:ext uri="{FF2B5EF4-FFF2-40B4-BE49-F238E27FC236}">
                  <a16:creationId xmlns:a16="http://schemas.microsoft.com/office/drawing/2014/main" id="{FA58A103-DDD7-41D1-5D51-F60E82FF5D99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494297" y="2010446"/>
              <a:ext cx="0" cy="3185684"/>
            </a:xfrm>
            <a:prstGeom prst="line">
              <a:avLst/>
            </a:prstGeom>
            <a:noFill/>
            <a:ln w="19050" cap="sq">
              <a:solidFill>
                <a:srgbClr val="1A1A17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noProof="0"/>
            </a:p>
          </p:txBody>
        </p:sp>
        <p:sp>
          <p:nvSpPr>
            <p:cNvPr id="30" name="Line 23">
              <a:extLst>
                <a:ext uri="{FF2B5EF4-FFF2-40B4-BE49-F238E27FC236}">
                  <a16:creationId xmlns:a16="http://schemas.microsoft.com/office/drawing/2014/main" id="{2AA9D1FB-A6DE-1326-100A-95D39F1D4ABE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5444923" y="4400378"/>
              <a:ext cx="50400" cy="0"/>
            </a:xfrm>
            <a:prstGeom prst="line">
              <a:avLst/>
            </a:prstGeom>
            <a:noFill/>
            <a:ln w="19050" cap="sq">
              <a:solidFill>
                <a:srgbClr val="1A1A17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noProof="0"/>
            </a:p>
          </p:txBody>
        </p:sp>
        <p:sp>
          <p:nvSpPr>
            <p:cNvPr id="31" name="Line 24">
              <a:extLst>
                <a:ext uri="{FF2B5EF4-FFF2-40B4-BE49-F238E27FC236}">
                  <a16:creationId xmlns:a16="http://schemas.microsoft.com/office/drawing/2014/main" id="{75BD24E3-9B36-F4AE-676A-FCA079B951FB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5444923" y="5196130"/>
              <a:ext cx="50400" cy="0"/>
            </a:xfrm>
            <a:prstGeom prst="line">
              <a:avLst/>
            </a:prstGeom>
            <a:noFill/>
            <a:ln w="19050" cap="sq">
              <a:solidFill>
                <a:srgbClr val="1A1A17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noProof="0"/>
            </a:p>
          </p:txBody>
        </p:sp>
        <p:sp>
          <p:nvSpPr>
            <p:cNvPr id="32" name="Rectangle 25">
              <a:extLst>
                <a:ext uri="{FF2B5EF4-FFF2-40B4-BE49-F238E27FC236}">
                  <a16:creationId xmlns:a16="http://schemas.microsoft.com/office/drawing/2014/main" id="{FE3ECB33-70A3-984B-DCBD-500037BB6C3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332160" y="5120379"/>
              <a:ext cx="70533" cy="1538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ctr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GB" sz="1000" b="0" i="0" u="none" strike="noStrike" cap="none" normalizeH="0" baseline="0" noProof="0">
                  <a:ln>
                    <a:noFill/>
                  </a:ln>
                  <a:solidFill>
                    <a:srgbClr val="1A1A17"/>
                  </a:solidFill>
                  <a:effectLst/>
                  <a:latin typeface="+mn-lt"/>
                </a:rPr>
                <a:t>0</a:t>
              </a:r>
              <a:endParaRPr kumimoji="0" lang="en-GB" sz="2800" b="0" i="0" u="none" strike="noStrike" cap="none" normalizeH="0" baseline="0" noProof="0">
                <a:ln>
                  <a:noFill/>
                </a:ln>
                <a:solidFill>
                  <a:srgbClr val="1A1A17"/>
                </a:solidFill>
                <a:effectLst/>
                <a:latin typeface="+mn-lt"/>
              </a:endParaRPr>
            </a:p>
          </p:txBody>
        </p:sp>
        <p:sp>
          <p:nvSpPr>
            <p:cNvPr id="33" name="Rectangle 26">
              <a:extLst>
                <a:ext uri="{FF2B5EF4-FFF2-40B4-BE49-F238E27FC236}">
                  <a16:creationId xmlns:a16="http://schemas.microsoft.com/office/drawing/2014/main" id="{C403984F-0B95-9C64-ABC8-A65E7E08D4D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191097" y="4327133"/>
              <a:ext cx="211596" cy="1538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ctr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GB" sz="1000" b="0" i="0" u="none" strike="noStrike" cap="none" normalizeH="0" baseline="0" noProof="0">
                  <a:ln>
                    <a:noFill/>
                  </a:ln>
                  <a:solidFill>
                    <a:srgbClr val="1A1A17"/>
                  </a:solidFill>
                  <a:effectLst/>
                  <a:latin typeface="+mn-lt"/>
                </a:rPr>
                <a:t>200</a:t>
              </a:r>
              <a:endParaRPr kumimoji="0" lang="en-GB" sz="2800" b="0" i="0" u="none" strike="noStrike" cap="none" normalizeH="0" baseline="0" noProof="0">
                <a:ln>
                  <a:noFill/>
                </a:ln>
                <a:solidFill>
                  <a:srgbClr val="1A1A17"/>
                </a:solidFill>
                <a:effectLst/>
                <a:latin typeface="+mn-lt"/>
              </a:endParaRPr>
            </a:p>
          </p:txBody>
        </p:sp>
        <p:sp>
          <p:nvSpPr>
            <p:cNvPr id="34" name="Line 27">
              <a:extLst>
                <a:ext uri="{FF2B5EF4-FFF2-40B4-BE49-F238E27FC236}">
                  <a16:creationId xmlns:a16="http://schemas.microsoft.com/office/drawing/2014/main" id="{C676F1C8-C7F0-712E-E343-58B23CF853E0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5444923" y="3604628"/>
              <a:ext cx="50400" cy="0"/>
            </a:xfrm>
            <a:prstGeom prst="line">
              <a:avLst/>
            </a:prstGeom>
            <a:noFill/>
            <a:ln w="19050" cap="sq">
              <a:solidFill>
                <a:srgbClr val="1A1A17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noProof="0"/>
            </a:p>
          </p:txBody>
        </p:sp>
        <p:sp>
          <p:nvSpPr>
            <p:cNvPr id="35" name="Rectangle 28">
              <a:extLst>
                <a:ext uri="{FF2B5EF4-FFF2-40B4-BE49-F238E27FC236}">
                  <a16:creationId xmlns:a16="http://schemas.microsoft.com/office/drawing/2014/main" id="{87AECE64-8962-DA20-C7F7-4BA38F0ED46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191097" y="3530712"/>
              <a:ext cx="211596" cy="1538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ctr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GB" sz="1000" b="0" i="0" u="none" strike="noStrike" cap="none" normalizeH="0" baseline="0" noProof="0">
                  <a:ln>
                    <a:noFill/>
                  </a:ln>
                  <a:solidFill>
                    <a:srgbClr val="1A1A17"/>
                  </a:solidFill>
                  <a:effectLst/>
                  <a:latin typeface="+mn-lt"/>
                </a:rPr>
                <a:t>400</a:t>
              </a:r>
              <a:endParaRPr kumimoji="0" lang="en-GB" sz="2800" b="0" i="0" u="none" strike="noStrike" cap="none" normalizeH="0" baseline="0" noProof="0">
                <a:ln>
                  <a:noFill/>
                </a:ln>
                <a:solidFill>
                  <a:srgbClr val="1A1A17"/>
                </a:solidFill>
                <a:effectLst/>
                <a:latin typeface="+mn-lt"/>
              </a:endParaRPr>
            </a:p>
          </p:txBody>
        </p:sp>
        <p:sp>
          <p:nvSpPr>
            <p:cNvPr id="36" name="Line 29">
              <a:extLst>
                <a:ext uri="{FF2B5EF4-FFF2-40B4-BE49-F238E27FC236}">
                  <a16:creationId xmlns:a16="http://schemas.microsoft.com/office/drawing/2014/main" id="{9428B510-23EC-E261-D502-37EA91F3FD64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5444923" y="2806198"/>
              <a:ext cx="50400" cy="0"/>
            </a:xfrm>
            <a:prstGeom prst="line">
              <a:avLst/>
            </a:prstGeom>
            <a:noFill/>
            <a:ln w="19050" cap="sq">
              <a:solidFill>
                <a:srgbClr val="1A1A17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noProof="0"/>
            </a:p>
          </p:txBody>
        </p:sp>
        <p:sp>
          <p:nvSpPr>
            <p:cNvPr id="37" name="Rectangle 30">
              <a:extLst>
                <a:ext uri="{FF2B5EF4-FFF2-40B4-BE49-F238E27FC236}">
                  <a16:creationId xmlns:a16="http://schemas.microsoft.com/office/drawing/2014/main" id="{B9F76080-258D-7448-3FBB-AA1E1933272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191097" y="2734291"/>
              <a:ext cx="211596" cy="1538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ctr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GB" sz="1000" b="0" i="0" u="none" strike="noStrike" cap="none" normalizeH="0" baseline="0" noProof="0">
                  <a:ln>
                    <a:noFill/>
                  </a:ln>
                  <a:solidFill>
                    <a:srgbClr val="1A1A17"/>
                  </a:solidFill>
                  <a:effectLst/>
                  <a:latin typeface="+mn-lt"/>
                </a:rPr>
                <a:t>600</a:t>
              </a:r>
              <a:endParaRPr kumimoji="0" lang="en-GB" sz="2800" b="0" i="0" u="none" strike="noStrike" cap="none" normalizeH="0" baseline="0" noProof="0">
                <a:ln>
                  <a:noFill/>
                </a:ln>
                <a:solidFill>
                  <a:srgbClr val="1A1A17"/>
                </a:solidFill>
                <a:effectLst/>
                <a:latin typeface="+mn-lt"/>
              </a:endParaRPr>
            </a:p>
          </p:txBody>
        </p:sp>
        <p:sp>
          <p:nvSpPr>
            <p:cNvPr id="38" name="Line 31">
              <a:extLst>
                <a:ext uri="{FF2B5EF4-FFF2-40B4-BE49-F238E27FC236}">
                  <a16:creationId xmlns:a16="http://schemas.microsoft.com/office/drawing/2014/main" id="{D10BE05C-1DCA-56A7-F2DF-FCB65EEB74AA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5444923" y="2010446"/>
              <a:ext cx="50400" cy="0"/>
            </a:xfrm>
            <a:prstGeom prst="line">
              <a:avLst/>
            </a:prstGeom>
            <a:noFill/>
            <a:ln w="19050" cap="sq">
              <a:solidFill>
                <a:srgbClr val="1A1A17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noProof="0"/>
            </a:p>
          </p:txBody>
        </p:sp>
        <p:sp>
          <p:nvSpPr>
            <p:cNvPr id="39" name="Rectangle 39">
              <a:extLst>
                <a:ext uri="{FF2B5EF4-FFF2-40B4-BE49-F238E27FC236}">
                  <a16:creationId xmlns:a16="http://schemas.microsoft.com/office/drawing/2014/main" id="{158F412C-1FEE-E1A3-57A8-6FFEF3A881B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191097" y="1934695"/>
              <a:ext cx="211596" cy="1538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ctr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GB" sz="1000" b="0" i="0" u="none" strike="noStrike" cap="none" normalizeH="0" baseline="0" noProof="0">
                  <a:ln>
                    <a:noFill/>
                  </a:ln>
                  <a:solidFill>
                    <a:srgbClr val="1A1A17"/>
                  </a:solidFill>
                  <a:effectLst/>
                  <a:latin typeface="+mn-lt"/>
                </a:rPr>
                <a:t>800</a:t>
              </a:r>
              <a:endParaRPr kumimoji="0" lang="en-GB" sz="2800" b="0" i="0" u="none" strike="noStrike" cap="none" normalizeH="0" baseline="0" noProof="0">
                <a:ln>
                  <a:noFill/>
                </a:ln>
                <a:solidFill>
                  <a:srgbClr val="1A1A17"/>
                </a:solidFill>
                <a:effectLst/>
                <a:latin typeface="+mn-lt"/>
              </a:endParaRPr>
            </a:p>
          </p:txBody>
        </p:sp>
        <p:sp>
          <p:nvSpPr>
            <p:cNvPr id="40" name="Rectangle 57">
              <a:extLst>
                <a:ext uri="{FF2B5EF4-FFF2-40B4-BE49-F238E27FC236}">
                  <a16:creationId xmlns:a16="http://schemas.microsoft.com/office/drawing/2014/main" id="{17315250-F2B5-2D45-D683-5232516F16E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493579" y="5659647"/>
              <a:ext cx="1094852" cy="1538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GB" sz="1000" b="1" i="0" u="none" strike="noStrike" cap="none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latin typeface="+mn-lt"/>
                </a:rPr>
                <a:t>Age group (years)</a:t>
              </a:r>
              <a:endParaRPr kumimoji="0" lang="en-GB" sz="2800" b="1" i="0" u="none" strike="noStrike" cap="none" normalizeH="0" baseline="0" noProof="0">
                <a:ln>
                  <a:noFill/>
                </a:ln>
                <a:solidFill>
                  <a:schemeClr val="tx1"/>
                </a:solidFill>
                <a:effectLst/>
                <a:latin typeface="+mn-lt"/>
              </a:endParaRPr>
            </a:p>
          </p:txBody>
        </p:sp>
        <p:sp>
          <p:nvSpPr>
            <p:cNvPr id="41" name="Rectangle 59">
              <a:extLst>
                <a:ext uri="{FF2B5EF4-FFF2-40B4-BE49-F238E27FC236}">
                  <a16:creationId xmlns:a16="http://schemas.microsoft.com/office/drawing/2014/main" id="{71C5FFAB-7F41-59DB-C42C-8B7DDC238B8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891181" y="5180054"/>
              <a:ext cx="125332" cy="16076"/>
            </a:xfrm>
            <a:prstGeom prst="rect">
              <a:avLst/>
            </a:prstGeom>
            <a:solidFill>
              <a:srgbClr val="99B3A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noProof="0"/>
            </a:p>
          </p:txBody>
        </p:sp>
        <p:sp>
          <p:nvSpPr>
            <p:cNvPr id="42" name="Rectangle 60">
              <a:extLst>
                <a:ext uri="{FF2B5EF4-FFF2-40B4-BE49-F238E27FC236}">
                  <a16:creationId xmlns:a16="http://schemas.microsoft.com/office/drawing/2014/main" id="{22320930-B82C-10E5-B057-B7DEE0D3D14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073482" y="4858539"/>
              <a:ext cx="129130" cy="337591"/>
            </a:xfrm>
            <a:prstGeom prst="rect">
              <a:avLst/>
            </a:prstGeom>
            <a:solidFill>
              <a:srgbClr val="99B3A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noProof="0"/>
            </a:p>
          </p:txBody>
        </p:sp>
        <p:sp>
          <p:nvSpPr>
            <p:cNvPr id="43" name="Rectangle 61">
              <a:extLst>
                <a:ext uri="{FF2B5EF4-FFF2-40B4-BE49-F238E27FC236}">
                  <a16:creationId xmlns:a16="http://schemas.microsoft.com/office/drawing/2014/main" id="{9F2DE63E-CC7E-A512-E523-9C47BD2E738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255782" y="4137807"/>
              <a:ext cx="129130" cy="1058323"/>
            </a:xfrm>
            <a:prstGeom prst="rect">
              <a:avLst/>
            </a:prstGeom>
            <a:solidFill>
              <a:srgbClr val="99B3A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noProof="0"/>
            </a:p>
          </p:txBody>
        </p:sp>
        <p:sp>
          <p:nvSpPr>
            <p:cNvPr id="44" name="Rectangle 62">
              <a:extLst>
                <a:ext uri="{FF2B5EF4-FFF2-40B4-BE49-F238E27FC236}">
                  <a16:creationId xmlns:a16="http://schemas.microsoft.com/office/drawing/2014/main" id="{33FC64CC-C631-E5BC-FD16-8A4BD57CCD3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438083" y="3931502"/>
              <a:ext cx="129130" cy="1264628"/>
            </a:xfrm>
            <a:prstGeom prst="rect">
              <a:avLst/>
            </a:prstGeom>
            <a:solidFill>
              <a:srgbClr val="99B3A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noProof="0"/>
            </a:p>
          </p:txBody>
        </p:sp>
        <p:sp>
          <p:nvSpPr>
            <p:cNvPr id="45" name="Rectangle 63">
              <a:extLst>
                <a:ext uri="{FF2B5EF4-FFF2-40B4-BE49-F238E27FC236}">
                  <a16:creationId xmlns:a16="http://schemas.microsoft.com/office/drawing/2014/main" id="{97998BFC-776F-42D0-526B-E5D016C9D77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624181" y="3931502"/>
              <a:ext cx="125332" cy="1264628"/>
            </a:xfrm>
            <a:prstGeom prst="rect">
              <a:avLst/>
            </a:prstGeom>
            <a:solidFill>
              <a:srgbClr val="99B3A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noProof="0"/>
            </a:p>
          </p:txBody>
        </p:sp>
        <p:sp>
          <p:nvSpPr>
            <p:cNvPr id="46" name="Rectangle 64">
              <a:extLst>
                <a:ext uri="{FF2B5EF4-FFF2-40B4-BE49-F238E27FC236}">
                  <a16:creationId xmlns:a16="http://schemas.microsoft.com/office/drawing/2014/main" id="{24D4CA4F-5B1A-E004-54D4-656DEF2C579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806482" y="3888633"/>
              <a:ext cx="131029" cy="1307497"/>
            </a:xfrm>
            <a:prstGeom prst="rect">
              <a:avLst/>
            </a:prstGeom>
            <a:solidFill>
              <a:srgbClr val="99B3A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noProof="0"/>
            </a:p>
          </p:txBody>
        </p:sp>
        <p:sp>
          <p:nvSpPr>
            <p:cNvPr id="47" name="Rectangle 65">
              <a:extLst>
                <a:ext uri="{FF2B5EF4-FFF2-40B4-BE49-F238E27FC236}">
                  <a16:creationId xmlns:a16="http://schemas.microsoft.com/office/drawing/2014/main" id="{E63DA056-9E6E-887B-BC16-B84D4973442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990681" y="3813613"/>
              <a:ext cx="129130" cy="1382517"/>
            </a:xfrm>
            <a:prstGeom prst="rect">
              <a:avLst/>
            </a:prstGeom>
            <a:solidFill>
              <a:srgbClr val="99B3A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noProof="0"/>
            </a:p>
          </p:txBody>
        </p:sp>
        <p:sp>
          <p:nvSpPr>
            <p:cNvPr id="48" name="Rectangle 66">
              <a:extLst>
                <a:ext uri="{FF2B5EF4-FFF2-40B4-BE49-F238E27FC236}">
                  <a16:creationId xmlns:a16="http://schemas.microsoft.com/office/drawing/2014/main" id="{42C08E5C-FA2B-7775-DB4D-4B89F7F7715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172982" y="3760027"/>
              <a:ext cx="129130" cy="1436103"/>
            </a:xfrm>
            <a:prstGeom prst="rect">
              <a:avLst/>
            </a:prstGeom>
            <a:solidFill>
              <a:srgbClr val="99B3A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noProof="0"/>
            </a:p>
          </p:txBody>
        </p:sp>
        <p:sp>
          <p:nvSpPr>
            <p:cNvPr id="49" name="Rectangle 67">
              <a:extLst>
                <a:ext uri="{FF2B5EF4-FFF2-40B4-BE49-F238E27FC236}">
                  <a16:creationId xmlns:a16="http://schemas.microsoft.com/office/drawing/2014/main" id="{83A0D979-00D7-443B-025B-38D845034C8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355282" y="3786820"/>
              <a:ext cx="129130" cy="1409310"/>
            </a:xfrm>
            <a:prstGeom prst="rect">
              <a:avLst/>
            </a:prstGeom>
            <a:solidFill>
              <a:srgbClr val="99B3A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noProof="0"/>
            </a:p>
          </p:txBody>
        </p:sp>
        <p:sp>
          <p:nvSpPr>
            <p:cNvPr id="50" name="Rectangle 68">
              <a:extLst>
                <a:ext uri="{FF2B5EF4-FFF2-40B4-BE49-F238E27FC236}">
                  <a16:creationId xmlns:a16="http://schemas.microsoft.com/office/drawing/2014/main" id="{7BD2040D-B30D-3B3F-34BE-790D7AEB639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541381" y="3920785"/>
              <a:ext cx="125332" cy="1275345"/>
            </a:xfrm>
            <a:prstGeom prst="rect">
              <a:avLst/>
            </a:prstGeom>
            <a:solidFill>
              <a:srgbClr val="99B3A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noProof="0"/>
            </a:p>
          </p:txBody>
        </p:sp>
        <p:sp>
          <p:nvSpPr>
            <p:cNvPr id="51" name="Rectangle 69">
              <a:extLst>
                <a:ext uri="{FF2B5EF4-FFF2-40B4-BE49-F238E27FC236}">
                  <a16:creationId xmlns:a16="http://schemas.microsoft.com/office/drawing/2014/main" id="{658D1884-F12D-46E4-6A4F-499C18D4A04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723681" y="4070825"/>
              <a:ext cx="129130" cy="1125304"/>
            </a:xfrm>
            <a:prstGeom prst="rect">
              <a:avLst/>
            </a:prstGeom>
            <a:solidFill>
              <a:srgbClr val="99B3A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noProof="0"/>
            </a:p>
          </p:txBody>
        </p:sp>
        <p:sp>
          <p:nvSpPr>
            <p:cNvPr id="52" name="Rectangle 70">
              <a:extLst>
                <a:ext uri="{FF2B5EF4-FFF2-40B4-BE49-F238E27FC236}">
                  <a16:creationId xmlns:a16="http://schemas.microsoft.com/office/drawing/2014/main" id="{90E2133E-67C9-F413-A137-465AD104623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905982" y="4250337"/>
              <a:ext cx="131029" cy="945792"/>
            </a:xfrm>
            <a:prstGeom prst="rect">
              <a:avLst/>
            </a:prstGeom>
            <a:solidFill>
              <a:srgbClr val="99B3A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noProof="0"/>
            </a:p>
          </p:txBody>
        </p:sp>
        <p:sp>
          <p:nvSpPr>
            <p:cNvPr id="53" name="Rectangle 71">
              <a:extLst>
                <a:ext uri="{FF2B5EF4-FFF2-40B4-BE49-F238E27FC236}">
                  <a16:creationId xmlns:a16="http://schemas.microsoft.com/office/drawing/2014/main" id="{E18FB5BE-6A3A-3EB5-C16C-BD2EBA5C118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090182" y="4405737"/>
              <a:ext cx="129130" cy="790393"/>
            </a:xfrm>
            <a:prstGeom prst="rect">
              <a:avLst/>
            </a:prstGeom>
            <a:solidFill>
              <a:srgbClr val="99B3A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noProof="0"/>
            </a:p>
          </p:txBody>
        </p:sp>
        <p:sp>
          <p:nvSpPr>
            <p:cNvPr id="54" name="Rectangle 72">
              <a:extLst>
                <a:ext uri="{FF2B5EF4-FFF2-40B4-BE49-F238E27FC236}">
                  <a16:creationId xmlns:a16="http://schemas.microsoft.com/office/drawing/2014/main" id="{85DB7F6D-9291-4BC0-351D-8C3944A61F5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272483" y="4673666"/>
              <a:ext cx="129130" cy="522464"/>
            </a:xfrm>
            <a:prstGeom prst="rect">
              <a:avLst/>
            </a:prstGeom>
            <a:solidFill>
              <a:srgbClr val="99B3A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noProof="0"/>
            </a:p>
          </p:txBody>
        </p:sp>
        <p:sp>
          <p:nvSpPr>
            <p:cNvPr id="55" name="Line 87">
              <a:extLst>
                <a:ext uri="{FF2B5EF4-FFF2-40B4-BE49-F238E27FC236}">
                  <a16:creationId xmlns:a16="http://schemas.microsoft.com/office/drawing/2014/main" id="{FE460804-2B3A-127D-C11D-76C73940DA2F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5494297" y="5196130"/>
              <a:ext cx="2933901" cy="0"/>
            </a:xfrm>
            <a:prstGeom prst="line">
              <a:avLst/>
            </a:prstGeom>
            <a:noFill/>
            <a:ln w="19050" cap="sq">
              <a:solidFill>
                <a:srgbClr val="1A1A17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noProof="0"/>
            </a:p>
          </p:txBody>
        </p:sp>
        <p:sp>
          <p:nvSpPr>
            <p:cNvPr id="56" name="TextBox 55">
              <a:extLst>
                <a:ext uri="{FF2B5EF4-FFF2-40B4-BE49-F238E27FC236}">
                  <a16:creationId xmlns:a16="http://schemas.microsoft.com/office/drawing/2014/main" id="{4B9E576F-98E2-9124-9D25-2F8115176924}"/>
                </a:ext>
              </a:extLst>
            </p:cNvPr>
            <p:cNvSpPr txBox="1"/>
            <p:nvPr/>
          </p:nvSpPr>
          <p:spPr>
            <a:xfrm rot="16200000">
              <a:off x="3324006" y="3404917"/>
              <a:ext cx="3197111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1000" b="1" noProof="0">
                  <a:solidFill>
                    <a:srgbClr val="1A1A17"/>
                  </a:solidFill>
                </a:rPr>
                <a:t>Rate of years lived with disability</a:t>
              </a:r>
              <a:br>
                <a:rPr lang="en-GB" sz="1000" b="1" noProof="0">
                  <a:solidFill>
                    <a:srgbClr val="1A1A17"/>
                  </a:solidFill>
                </a:rPr>
              </a:br>
              <a:r>
                <a:rPr lang="en-GB" sz="1000" b="1" noProof="0">
                  <a:solidFill>
                    <a:srgbClr val="1A1A17"/>
                  </a:solidFill>
                </a:rPr>
                <a:t>(per 100,000 person-year)</a:t>
              </a:r>
            </a:p>
          </p:txBody>
        </p:sp>
        <p:sp>
          <p:nvSpPr>
            <p:cNvPr id="57" name="Rectangle 170">
              <a:extLst>
                <a:ext uri="{FF2B5EF4-FFF2-40B4-BE49-F238E27FC236}">
                  <a16:creationId xmlns:a16="http://schemas.microsoft.com/office/drawing/2014/main" id="{BE202A8F-188B-FACC-8671-967EA60E0E77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8900000">
              <a:off x="5470869" y="5298180"/>
              <a:ext cx="192360" cy="1384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GB" sz="900" b="0" i="0" u="none" strike="noStrike" cap="none" normalizeH="0" baseline="0" noProof="0">
                  <a:ln>
                    <a:noFill/>
                  </a:ln>
                  <a:solidFill>
                    <a:srgbClr val="1A1A17"/>
                  </a:solidFill>
                  <a:effectLst/>
                  <a:latin typeface="Arial" panose="020B0604020202020204" pitchFamily="34" charset="0"/>
                </a:rPr>
                <a:t>0–4</a:t>
              </a:r>
              <a:endParaRPr kumimoji="0" lang="en-GB" sz="1800" b="0" i="0" u="none" strike="noStrike" cap="none" normalizeH="0" baseline="0" noProof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58" name="Rectangle 170">
              <a:extLst>
                <a:ext uri="{FF2B5EF4-FFF2-40B4-BE49-F238E27FC236}">
                  <a16:creationId xmlns:a16="http://schemas.microsoft.com/office/drawing/2014/main" id="{F8D08089-A9E6-5BE3-4687-C0B9F3A885FE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8900000">
              <a:off x="5654224" y="5298180"/>
              <a:ext cx="192360" cy="1384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GB" sz="900" b="0" i="0" u="none" strike="noStrike" cap="none" normalizeH="0" baseline="0" noProof="0">
                  <a:ln>
                    <a:noFill/>
                  </a:ln>
                  <a:solidFill>
                    <a:srgbClr val="1A1A17"/>
                  </a:solidFill>
                  <a:effectLst/>
                  <a:latin typeface="Arial" panose="020B0604020202020204" pitchFamily="34" charset="0"/>
                </a:rPr>
                <a:t>5–9</a:t>
              </a:r>
              <a:endParaRPr kumimoji="0" lang="en-GB" sz="1800" b="0" i="0" u="none" strike="noStrike" cap="none" normalizeH="0" baseline="0" noProof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59" name="Rectangle 170">
              <a:extLst>
                <a:ext uri="{FF2B5EF4-FFF2-40B4-BE49-F238E27FC236}">
                  <a16:creationId xmlns:a16="http://schemas.microsoft.com/office/drawing/2014/main" id="{014BA579-D128-029B-A087-B6DBD7133B1C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8900000">
              <a:off x="5725833" y="5343521"/>
              <a:ext cx="320602" cy="1384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GB" sz="900" b="0" i="0" u="none" strike="noStrike" cap="none" normalizeH="0" baseline="0" noProof="0">
                  <a:ln>
                    <a:noFill/>
                  </a:ln>
                  <a:solidFill>
                    <a:srgbClr val="1A1A17"/>
                  </a:solidFill>
                  <a:effectLst/>
                  <a:latin typeface="Arial" panose="020B0604020202020204" pitchFamily="34" charset="0"/>
                </a:rPr>
                <a:t>10–14</a:t>
              </a:r>
              <a:endParaRPr kumimoji="0" lang="en-GB" sz="1800" b="0" i="0" u="none" strike="noStrike" cap="none" normalizeH="0" baseline="0" noProof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60" name="Rectangle 170">
              <a:extLst>
                <a:ext uri="{FF2B5EF4-FFF2-40B4-BE49-F238E27FC236}">
                  <a16:creationId xmlns:a16="http://schemas.microsoft.com/office/drawing/2014/main" id="{810E855C-3507-9501-6075-1176CA60E81A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8900000">
              <a:off x="5911570" y="5343521"/>
              <a:ext cx="320602" cy="1384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GB" sz="900" b="0" i="0" u="none" strike="noStrike" cap="none" normalizeH="0" baseline="0" noProof="0">
                  <a:ln>
                    <a:noFill/>
                  </a:ln>
                  <a:solidFill>
                    <a:srgbClr val="1A1A17"/>
                  </a:solidFill>
                  <a:effectLst/>
                  <a:latin typeface="Arial" panose="020B0604020202020204" pitchFamily="34" charset="0"/>
                </a:rPr>
                <a:t>15–19</a:t>
              </a:r>
              <a:endParaRPr kumimoji="0" lang="en-GB" sz="1800" b="0" i="0" u="none" strike="noStrike" cap="none" normalizeH="0" baseline="0" noProof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61" name="Rectangle 170">
              <a:extLst>
                <a:ext uri="{FF2B5EF4-FFF2-40B4-BE49-F238E27FC236}">
                  <a16:creationId xmlns:a16="http://schemas.microsoft.com/office/drawing/2014/main" id="{329E2B8B-066C-E8DF-D165-ACF3C67926B3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8900000">
              <a:off x="6094924" y="5343521"/>
              <a:ext cx="320602" cy="1384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GB" sz="900" b="0" i="0" u="none" strike="noStrike" cap="none" normalizeH="0" baseline="0" noProof="0">
                  <a:ln>
                    <a:noFill/>
                  </a:ln>
                  <a:solidFill>
                    <a:srgbClr val="1A1A17"/>
                  </a:solidFill>
                  <a:effectLst/>
                  <a:latin typeface="Arial" panose="020B0604020202020204" pitchFamily="34" charset="0"/>
                </a:rPr>
                <a:t>20–24</a:t>
              </a:r>
              <a:endParaRPr kumimoji="0" lang="en-GB" sz="1800" b="0" i="0" u="none" strike="noStrike" cap="none" normalizeH="0" baseline="0" noProof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62" name="Rectangle 170">
              <a:extLst>
                <a:ext uri="{FF2B5EF4-FFF2-40B4-BE49-F238E27FC236}">
                  <a16:creationId xmlns:a16="http://schemas.microsoft.com/office/drawing/2014/main" id="{29D561FE-5658-75EE-8E8D-6658794A2902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8900000">
              <a:off x="6275898" y="5343521"/>
              <a:ext cx="320602" cy="1384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GB" sz="900" b="0" i="0" u="none" strike="noStrike" cap="none" normalizeH="0" baseline="0" noProof="0">
                  <a:ln>
                    <a:noFill/>
                  </a:ln>
                  <a:solidFill>
                    <a:srgbClr val="1A1A17"/>
                  </a:solidFill>
                  <a:effectLst/>
                  <a:latin typeface="Arial" panose="020B0604020202020204" pitchFamily="34" charset="0"/>
                </a:rPr>
                <a:t>25–29</a:t>
              </a:r>
              <a:endParaRPr kumimoji="0" lang="en-GB" sz="1800" b="0" i="0" u="none" strike="noStrike" cap="none" normalizeH="0" baseline="0" noProof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63" name="Rectangle 170">
              <a:extLst>
                <a:ext uri="{FF2B5EF4-FFF2-40B4-BE49-F238E27FC236}">
                  <a16:creationId xmlns:a16="http://schemas.microsoft.com/office/drawing/2014/main" id="{CEE90A42-B57A-544E-E606-AA92AF7FF14C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8900000">
              <a:off x="6461635" y="5343521"/>
              <a:ext cx="320602" cy="1384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GB" sz="900" b="0" i="0" u="none" strike="noStrike" cap="none" normalizeH="0" baseline="0" noProof="0">
                  <a:ln>
                    <a:noFill/>
                  </a:ln>
                  <a:solidFill>
                    <a:srgbClr val="1A1A17"/>
                  </a:solidFill>
                  <a:effectLst/>
                  <a:latin typeface="Arial" panose="020B0604020202020204" pitchFamily="34" charset="0"/>
                </a:rPr>
                <a:t>30–34</a:t>
              </a:r>
              <a:endParaRPr kumimoji="0" lang="en-GB" sz="1800" b="0" i="0" u="none" strike="noStrike" cap="none" normalizeH="0" baseline="0" noProof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64" name="Rectangle 170">
              <a:extLst>
                <a:ext uri="{FF2B5EF4-FFF2-40B4-BE49-F238E27FC236}">
                  <a16:creationId xmlns:a16="http://schemas.microsoft.com/office/drawing/2014/main" id="{1C096262-C269-3F91-1C90-90EE2D6A5C46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8900000">
              <a:off x="6647370" y="5343521"/>
              <a:ext cx="320602" cy="1384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GB" sz="900" b="0" i="0" u="none" strike="noStrike" cap="none" normalizeH="0" baseline="0" noProof="0">
                  <a:ln>
                    <a:noFill/>
                  </a:ln>
                  <a:solidFill>
                    <a:srgbClr val="1A1A17"/>
                  </a:solidFill>
                  <a:effectLst/>
                  <a:latin typeface="Arial" panose="020B0604020202020204" pitchFamily="34" charset="0"/>
                </a:rPr>
                <a:t>35–39</a:t>
              </a:r>
              <a:endParaRPr kumimoji="0" lang="en-GB" sz="1800" b="0" i="0" u="none" strike="noStrike" cap="none" normalizeH="0" baseline="0" noProof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65" name="Rectangle 170">
              <a:extLst>
                <a:ext uri="{FF2B5EF4-FFF2-40B4-BE49-F238E27FC236}">
                  <a16:creationId xmlns:a16="http://schemas.microsoft.com/office/drawing/2014/main" id="{C66D2D7A-7D06-271C-ECF4-9FBE54B9638A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8900000">
              <a:off x="6830725" y="5343521"/>
              <a:ext cx="320602" cy="1384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GB" sz="900" b="0" i="0" u="none" strike="noStrike" cap="none" normalizeH="0" baseline="0" noProof="0">
                  <a:ln>
                    <a:noFill/>
                  </a:ln>
                  <a:solidFill>
                    <a:srgbClr val="1A1A17"/>
                  </a:solidFill>
                  <a:effectLst/>
                  <a:latin typeface="Arial" panose="020B0604020202020204" pitchFamily="34" charset="0"/>
                </a:rPr>
                <a:t>40–44</a:t>
              </a:r>
              <a:endParaRPr kumimoji="0" lang="en-GB" sz="1800" b="0" i="0" u="none" strike="noStrike" cap="none" normalizeH="0" baseline="0" noProof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66" name="Rectangle 170">
              <a:extLst>
                <a:ext uri="{FF2B5EF4-FFF2-40B4-BE49-F238E27FC236}">
                  <a16:creationId xmlns:a16="http://schemas.microsoft.com/office/drawing/2014/main" id="{A7CEBB98-7743-7309-7AB9-B612D1335A2E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8900000">
              <a:off x="7014080" y="5343521"/>
              <a:ext cx="320602" cy="1384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GB" sz="900" b="0" i="0" u="none" strike="noStrike" cap="none" normalizeH="0" baseline="0" noProof="0">
                  <a:ln>
                    <a:noFill/>
                  </a:ln>
                  <a:solidFill>
                    <a:srgbClr val="1A1A17"/>
                  </a:solidFill>
                  <a:effectLst/>
                  <a:latin typeface="Arial" panose="020B0604020202020204" pitchFamily="34" charset="0"/>
                </a:rPr>
                <a:t>45–49</a:t>
              </a:r>
              <a:endParaRPr kumimoji="0" lang="en-GB" sz="1800" b="0" i="0" u="none" strike="noStrike" cap="none" normalizeH="0" baseline="0" noProof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67" name="Rectangle 170">
              <a:extLst>
                <a:ext uri="{FF2B5EF4-FFF2-40B4-BE49-F238E27FC236}">
                  <a16:creationId xmlns:a16="http://schemas.microsoft.com/office/drawing/2014/main" id="{45144A6A-516C-FFEA-7777-2F0B845747C7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8900000">
              <a:off x="7197435" y="5343521"/>
              <a:ext cx="320602" cy="1384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GB" sz="900" b="0" i="0" u="none" strike="noStrike" cap="none" normalizeH="0" baseline="0" noProof="0">
                  <a:ln>
                    <a:noFill/>
                  </a:ln>
                  <a:solidFill>
                    <a:srgbClr val="1A1A17"/>
                  </a:solidFill>
                  <a:effectLst/>
                  <a:latin typeface="Arial" panose="020B0604020202020204" pitchFamily="34" charset="0"/>
                </a:rPr>
                <a:t>50–54</a:t>
              </a:r>
              <a:endParaRPr kumimoji="0" lang="en-GB" sz="1800" b="0" i="0" u="none" strike="noStrike" cap="none" normalizeH="0" baseline="0" noProof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68" name="Rectangle 170">
              <a:extLst>
                <a:ext uri="{FF2B5EF4-FFF2-40B4-BE49-F238E27FC236}">
                  <a16:creationId xmlns:a16="http://schemas.microsoft.com/office/drawing/2014/main" id="{4AA52B05-C8F3-89B2-2FB4-E4D55D46BDCE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8900000">
              <a:off x="7380790" y="5343521"/>
              <a:ext cx="320602" cy="1384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GB" sz="900" b="0" i="0" u="none" strike="noStrike" cap="none" normalizeH="0" baseline="0" noProof="0">
                  <a:ln>
                    <a:noFill/>
                  </a:ln>
                  <a:solidFill>
                    <a:srgbClr val="1A1A17"/>
                  </a:solidFill>
                  <a:effectLst/>
                  <a:latin typeface="Arial" panose="020B0604020202020204" pitchFamily="34" charset="0"/>
                </a:rPr>
                <a:t>55–59</a:t>
              </a:r>
              <a:endParaRPr kumimoji="0" lang="en-GB" sz="1800" b="0" i="0" u="none" strike="noStrike" cap="none" normalizeH="0" baseline="0" noProof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69" name="Rectangle 170">
              <a:extLst>
                <a:ext uri="{FF2B5EF4-FFF2-40B4-BE49-F238E27FC236}">
                  <a16:creationId xmlns:a16="http://schemas.microsoft.com/office/drawing/2014/main" id="{420A7687-C0D2-D951-E489-4A6B6D3BADEB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8900000">
              <a:off x="7564145" y="5343521"/>
              <a:ext cx="320602" cy="1384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GB" sz="900" b="0" i="0" u="none" strike="noStrike" cap="none" normalizeH="0" baseline="0" noProof="0">
                  <a:ln>
                    <a:noFill/>
                  </a:ln>
                  <a:solidFill>
                    <a:srgbClr val="1A1A17"/>
                  </a:solidFill>
                  <a:effectLst/>
                  <a:latin typeface="Arial" panose="020B0604020202020204" pitchFamily="34" charset="0"/>
                </a:rPr>
                <a:t>60–64</a:t>
              </a:r>
              <a:endParaRPr kumimoji="0" lang="en-GB" sz="1800" b="0" i="0" u="none" strike="noStrike" cap="none" normalizeH="0" baseline="0" noProof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70" name="Rectangle 170">
              <a:extLst>
                <a:ext uri="{FF2B5EF4-FFF2-40B4-BE49-F238E27FC236}">
                  <a16:creationId xmlns:a16="http://schemas.microsoft.com/office/drawing/2014/main" id="{C4DD88CA-5879-B7EE-2079-BC581505E869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8900000">
              <a:off x="7747500" y="5343521"/>
              <a:ext cx="320602" cy="1384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GB" sz="900" b="0" i="0" u="none" strike="noStrike" cap="none" normalizeH="0" baseline="0" noProof="0">
                  <a:ln>
                    <a:noFill/>
                  </a:ln>
                  <a:solidFill>
                    <a:srgbClr val="1A1A17"/>
                  </a:solidFill>
                  <a:effectLst/>
                  <a:latin typeface="Arial" panose="020B0604020202020204" pitchFamily="34" charset="0"/>
                </a:rPr>
                <a:t>65–69</a:t>
              </a:r>
              <a:endParaRPr kumimoji="0" lang="en-GB" sz="1800" b="0" i="0" u="none" strike="noStrike" cap="none" normalizeH="0" baseline="0" noProof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71" name="Rectangle 170">
              <a:extLst>
                <a:ext uri="{FF2B5EF4-FFF2-40B4-BE49-F238E27FC236}">
                  <a16:creationId xmlns:a16="http://schemas.microsoft.com/office/drawing/2014/main" id="{B503DE81-74F5-FA62-508C-3C0CD072052D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8900000">
              <a:off x="7930855" y="5343521"/>
              <a:ext cx="320602" cy="1384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GB" sz="900" b="0" i="0" u="none" strike="noStrike" cap="none" normalizeH="0" baseline="0" noProof="0">
                  <a:ln>
                    <a:noFill/>
                  </a:ln>
                  <a:solidFill>
                    <a:srgbClr val="1A1A17"/>
                  </a:solidFill>
                  <a:effectLst/>
                  <a:latin typeface="Arial" panose="020B0604020202020204" pitchFamily="34" charset="0"/>
                </a:rPr>
                <a:t>70–74</a:t>
              </a:r>
              <a:endParaRPr kumimoji="0" lang="en-GB" sz="1800" b="0" i="0" u="none" strike="noStrike" cap="none" normalizeH="0" baseline="0" noProof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72" name="Rectangle 170">
              <a:extLst>
                <a:ext uri="{FF2B5EF4-FFF2-40B4-BE49-F238E27FC236}">
                  <a16:creationId xmlns:a16="http://schemas.microsoft.com/office/drawing/2014/main" id="{B3761FAB-C823-8B13-BCB6-DEB1BF379939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8900000">
              <a:off x="8221521" y="5298180"/>
              <a:ext cx="192360" cy="1384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GB" sz="900" b="0" i="0" u="none" strike="noStrike" cap="none" normalizeH="0" baseline="0" noProof="0">
                  <a:ln>
                    <a:noFill/>
                  </a:ln>
                  <a:solidFill>
                    <a:srgbClr val="1A1A17"/>
                  </a:solidFill>
                  <a:effectLst/>
                  <a:cs typeface="Arial" panose="020B0604020202020204" pitchFamily="34" charset="0"/>
                </a:rPr>
                <a:t>≥</a:t>
              </a:r>
              <a:r>
                <a:rPr kumimoji="0" lang="en-GB" sz="900" b="0" i="0" u="none" strike="noStrike" cap="none" normalizeH="0" baseline="0" noProof="0">
                  <a:ln>
                    <a:noFill/>
                  </a:ln>
                  <a:solidFill>
                    <a:srgbClr val="1A1A17"/>
                  </a:solidFill>
                  <a:effectLst/>
                </a:rPr>
                <a:t>75</a:t>
              </a:r>
              <a:endParaRPr kumimoji="0" lang="en-GB" sz="1800" b="0" i="0" u="none" strike="noStrike" cap="none" normalizeH="0" baseline="0" noProof="0">
                <a:ln>
                  <a:noFill/>
                </a:ln>
                <a:solidFill>
                  <a:schemeClr val="tx1"/>
                </a:solidFill>
                <a:effectLst/>
              </a:endParaRPr>
            </a:p>
          </p:txBody>
        </p:sp>
        <p:sp>
          <p:nvSpPr>
            <p:cNvPr id="73" name="TextBox 72">
              <a:extLst>
                <a:ext uri="{FF2B5EF4-FFF2-40B4-BE49-F238E27FC236}">
                  <a16:creationId xmlns:a16="http://schemas.microsoft.com/office/drawing/2014/main" id="{057B4F00-615B-6233-E5B3-76C9F1EA98E4}"/>
                </a:ext>
              </a:extLst>
            </p:cNvPr>
            <p:cNvSpPr txBox="1"/>
            <p:nvPr/>
          </p:nvSpPr>
          <p:spPr>
            <a:xfrm>
              <a:off x="6614037" y="2030474"/>
              <a:ext cx="694421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GB" sz="1000" b="1" noProof="0">
                  <a:solidFill>
                    <a:srgbClr val="1A1A17"/>
                  </a:solidFill>
                </a:rPr>
                <a:t>Females</a:t>
              </a:r>
            </a:p>
          </p:txBody>
        </p:sp>
      </p:grpSp>
      <p:grpSp>
        <p:nvGrpSpPr>
          <p:cNvPr id="74" name="Group 73">
            <a:extLst>
              <a:ext uri="{FF2B5EF4-FFF2-40B4-BE49-F238E27FC236}">
                <a16:creationId xmlns:a16="http://schemas.microsoft.com/office/drawing/2014/main" id="{F2DB07CB-B6E1-19E3-CB9E-FA07F6A0ED5E}"/>
              </a:ext>
            </a:extLst>
          </p:cNvPr>
          <p:cNvGrpSpPr/>
          <p:nvPr/>
        </p:nvGrpSpPr>
        <p:grpSpPr>
          <a:xfrm>
            <a:off x="8832593" y="2010446"/>
            <a:ext cx="2983538" cy="3803089"/>
            <a:chOff x="8556300" y="2010446"/>
            <a:chExt cx="2983538" cy="3803089"/>
          </a:xfrm>
        </p:grpSpPr>
        <p:sp>
          <p:nvSpPr>
            <p:cNvPr id="75" name="Line 32">
              <a:extLst>
                <a:ext uri="{FF2B5EF4-FFF2-40B4-BE49-F238E27FC236}">
                  <a16:creationId xmlns:a16="http://schemas.microsoft.com/office/drawing/2014/main" id="{CC5F61B3-226C-5FD8-729B-3C006574CB7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8606700" y="5196130"/>
              <a:ext cx="0" cy="50400"/>
            </a:xfrm>
            <a:prstGeom prst="line">
              <a:avLst/>
            </a:prstGeom>
            <a:noFill/>
            <a:ln w="19050" cap="sq">
              <a:solidFill>
                <a:srgbClr val="1A1A17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noProof="0"/>
            </a:p>
          </p:txBody>
        </p:sp>
        <p:sp>
          <p:nvSpPr>
            <p:cNvPr id="76" name="Line 33">
              <a:extLst>
                <a:ext uri="{FF2B5EF4-FFF2-40B4-BE49-F238E27FC236}">
                  <a16:creationId xmlns:a16="http://schemas.microsoft.com/office/drawing/2014/main" id="{B78C4592-ABF9-3EF2-2EF8-99E6344D4743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8606700" y="2010446"/>
              <a:ext cx="0" cy="3185684"/>
            </a:xfrm>
            <a:prstGeom prst="line">
              <a:avLst/>
            </a:prstGeom>
            <a:noFill/>
            <a:ln w="19050" cap="sq">
              <a:solidFill>
                <a:srgbClr val="1A1A17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noProof="0"/>
            </a:p>
          </p:txBody>
        </p:sp>
        <p:sp>
          <p:nvSpPr>
            <p:cNvPr id="77" name="Line 34">
              <a:extLst>
                <a:ext uri="{FF2B5EF4-FFF2-40B4-BE49-F238E27FC236}">
                  <a16:creationId xmlns:a16="http://schemas.microsoft.com/office/drawing/2014/main" id="{E7426FA1-0BB4-5512-57A5-A2DCA0299845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8556300" y="4400378"/>
              <a:ext cx="50400" cy="0"/>
            </a:xfrm>
            <a:prstGeom prst="line">
              <a:avLst/>
            </a:prstGeom>
            <a:noFill/>
            <a:ln w="19050" cap="sq">
              <a:solidFill>
                <a:srgbClr val="1A1A17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noProof="0"/>
            </a:p>
          </p:txBody>
        </p:sp>
        <p:sp>
          <p:nvSpPr>
            <p:cNvPr id="78" name="Line 35">
              <a:extLst>
                <a:ext uri="{FF2B5EF4-FFF2-40B4-BE49-F238E27FC236}">
                  <a16:creationId xmlns:a16="http://schemas.microsoft.com/office/drawing/2014/main" id="{A9095CBE-63A8-F8CF-A65C-93480CE7A0E1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8556300" y="5196130"/>
              <a:ext cx="50400" cy="0"/>
            </a:xfrm>
            <a:prstGeom prst="line">
              <a:avLst/>
            </a:prstGeom>
            <a:noFill/>
            <a:ln w="19050" cap="sq">
              <a:solidFill>
                <a:srgbClr val="1A1A17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noProof="0"/>
            </a:p>
          </p:txBody>
        </p:sp>
        <p:sp>
          <p:nvSpPr>
            <p:cNvPr id="79" name="Line 36">
              <a:extLst>
                <a:ext uri="{FF2B5EF4-FFF2-40B4-BE49-F238E27FC236}">
                  <a16:creationId xmlns:a16="http://schemas.microsoft.com/office/drawing/2014/main" id="{567FF097-7095-BD13-576E-CBCDA6F48729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8556300" y="3604628"/>
              <a:ext cx="50400" cy="0"/>
            </a:xfrm>
            <a:prstGeom prst="line">
              <a:avLst/>
            </a:prstGeom>
            <a:noFill/>
            <a:ln w="19050" cap="sq">
              <a:solidFill>
                <a:srgbClr val="1A1A17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noProof="0"/>
            </a:p>
          </p:txBody>
        </p:sp>
        <p:sp>
          <p:nvSpPr>
            <p:cNvPr id="80" name="Line 37">
              <a:extLst>
                <a:ext uri="{FF2B5EF4-FFF2-40B4-BE49-F238E27FC236}">
                  <a16:creationId xmlns:a16="http://schemas.microsoft.com/office/drawing/2014/main" id="{A80CB9D6-8F53-9486-C346-A9A445303A6D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8556300" y="2806198"/>
              <a:ext cx="50400" cy="0"/>
            </a:xfrm>
            <a:prstGeom prst="line">
              <a:avLst/>
            </a:prstGeom>
            <a:noFill/>
            <a:ln w="19050" cap="sq">
              <a:solidFill>
                <a:srgbClr val="1A1A17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noProof="0"/>
            </a:p>
          </p:txBody>
        </p:sp>
        <p:sp>
          <p:nvSpPr>
            <p:cNvPr id="81" name="Line 38">
              <a:extLst>
                <a:ext uri="{FF2B5EF4-FFF2-40B4-BE49-F238E27FC236}">
                  <a16:creationId xmlns:a16="http://schemas.microsoft.com/office/drawing/2014/main" id="{0D72FD28-F92A-582E-B1D5-1573E2B0DA73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8556300" y="2010446"/>
              <a:ext cx="50400" cy="0"/>
            </a:xfrm>
            <a:prstGeom prst="line">
              <a:avLst/>
            </a:prstGeom>
            <a:noFill/>
            <a:ln w="19050" cap="sq">
              <a:solidFill>
                <a:srgbClr val="1A1A17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noProof="0"/>
            </a:p>
          </p:txBody>
        </p:sp>
        <p:sp>
          <p:nvSpPr>
            <p:cNvPr id="82" name="Rectangle 58">
              <a:extLst>
                <a:ext uri="{FF2B5EF4-FFF2-40B4-BE49-F238E27FC236}">
                  <a16:creationId xmlns:a16="http://schemas.microsoft.com/office/drawing/2014/main" id="{856B8A66-9EEB-9ECD-9080-EAB4F1099F1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655355" y="5659647"/>
              <a:ext cx="1094852" cy="1538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GB" sz="1000" b="1" i="0" u="none" strike="noStrike" cap="none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latin typeface="+mn-lt"/>
                </a:rPr>
                <a:t>Age group (years)</a:t>
              </a:r>
              <a:endParaRPr kumimoji="0" lang="en-GB" sz="2800" b="1" i="0" u="none" strike="noStrike" cap="none" normalizeH="0" baseline="0" noProof="0">
                <a:ln>
                  <a:noFill/>
                </a:ln>
                <a:solidFill>
                  <a:schemeClr val="tx1"/>
                </a:solidFill>
                <a:effectLst/>
                <a:latin typeface="+mn-lt"/>
              </a:endParaRPr>
            </a:p>
          </p:txBody>
        </p:sp>
        <p:sp>
          <p:nvSpPr>
            <p:cNvPr id="83" name="Line 40">
              <a:extLst>
                <a:ext uri="{FF2B5EF4-FFF2-40B4-BE49-F238E27FC236}">
                  <a16:creationId xmlns:a16="http://schemas.microsoft.com/office/drawing/2014/main" id="{B0B87ACD-1DC4-F25F-417E-961D7567E33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1539838" y="5196130"/>
              <a:ext cx="0" cy="50400"/>
            </a:xfrm>
            <a:prstGeom prst="line">
              <a:avLst/>
            </a:prstGeom>
            <a:noFill/>
            <a:ln w="19050" cap="sq">
              <a:solidFill>
                <a:srgbClr val="1A1A17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noProof="0"/>
            </a:p>
          </p:txBody>
        </p:sp>
        <p:sp>
          <p:nvSpPr>
            <p:cNvPr id="84" name="Line 41">
              <a:extLst>
                <a:ext uri="{FF2B5EF4-FFF2-40B4-BE49-F238E27FC236}">
                  <a16:creationId xmlns:a16="http://schemas.microsoft.com/office/drawing/2014/main" id="{3EBE9784-EE1A-351A-1269-FC325FAE469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1357537" y="5196130"/>
              <a:ext cx="0" cy="50400"/>
            </a:xfrm>
            <a:prstGeom prst="line">
              <a:avLst/>
            </a:prstGeom>
            <a:noFill/>
            <a:ln w="19050" cap="sq">
              <a:solidFill>
                <a:srgbClr val="1A1A17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noProof="0"/>
            </a:p>
          </p:txBody>
        </p:sp>
        <p:sp>
          <p:nvSpPr>
            <p:cNvPr id="85" name="Line 42">
              <a:extLst>
                <a:ext uri="{FF2B5EF4-FFF2-40B4-BE49-F238E27FC236}">
                  <a16:creationId xmlns:a16="http://schemas.microsoft.com/office/drawing/2014/main" id="{4A6F23C3-4B8A-3C80-EEE8-043D0A97CCB9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1171439" y="5196130"/>
              <a:ext cx="0" cy="50400"/>
            </a:xfrm>
            <a:prstGeom prst="line">
              <a:avLst/>
            </a:prstGeom>
            <a:noFill/>
            <a:ln w="19050" cap="sq">
              <a:solidFill>
                <a:srgbClr val="1A1A17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noProof="0"/>
            </a:p>
          </p:txBody>
        </p:sp>
        <p:sp>
          <p:nvSpPr>
            <p:cNvPr id="86" name="Line 43">
              <a:extLst>
                <a:ext uri="{FF2B5EF4-FFF2-40B4-BE49-F238E27FC236}">
                  <a16:creationId xmlns:a16="http://schemas.microsoft.com/office/drawing/2014/main" id="{40E52F6C-0C38-1714-CC15-301EEF40E7C9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0987240" y="5196130"/>
              <a:ext cx="0" cy="50400"/>
            </a:xfrm>
            <a:prstGeom prst="line">
              <a:avLst/>
            </a:prstGeom>
            <a:noFill/>
            <a:ln w="19050" cap="sq">
              <a:solidFill>
                <a:srgbClr val="1A1A17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noProof="0"/>
            </a:p>
          </p:txBody>
        </p:sp>
        <p:sp>
          <p:nvSpPr>
            <p:cNvPr id="87" name="Line 44">
              <a:extLst>
                <a:ext uri="{FF2B5EF4-FFF2-40B4-BE49-F238E27FC236}">
                  <a16:creationId xmlns:a16="http://schemas.microsoft.com/office/drawing/2014/main" id="{7B0745B2-368E-38CA-C5DE-F47128861D1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0804939" y="5196130"/>
              <a:ext cx="0" cy="50400"/>
            </a:xfrm>
            <a:prstGeom prst="line">
              <a:avLst/>
            </a:prstGeom>
            <a:noFill/>
            <a:ln w="19050" cap="sq">
              <a:solidFill>
                <a:srgbClr val="1A1A17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noProof="0"/>
            </a:p>
          </p:txBody>
        </p:sp>
        <p:sp>
          <p:nvSpPr>
            <p:cNvPr id="88" name="Line 45">
              <a:extLst>
                <a:ext uri="{FF2B5EF4-FFF2-40B4-BE49-F238E27FC236}">
                  <a16:creationId xmlns:a16="http://schemas.microsoft.com/office/drawing/2014/main" id="{0A01DC47-EAD9-42BC-4057-1811F7FA46E7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0622639" y="5196130"/>
              <a:ext cx="0" cy="50400"/>
            </a:xfrm>
            <a:prstGeom prst="line">
              <a:avLst/>
            </a:prstGeom>
            <a:noFill/>
            <a:ln w="19050" cap="sq">
              <a:solidFill>
                <a:srgbClr val="1A1A17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noProof="0"/>
            </a:p>
          </p:txBody>
        </p:sp>
        <p:sp>
          <p:nvSpPr>
            <p:cNvPr id="89" name="Line 46">
              <a:extLst>
                <a:ext uri="{FF2B5EF4-FFF2-40B4-BE49-F238E27FC236}">
                  <a16:creationId xmlns:a16="http://schemas.microsoft.com/office/drawing/2014/main" id="{FC2373EF-6BDC-0E47-4694-6D3661A44B8F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0254240" y="5196130"/>
              <a:ext cx="0" cy="50400"/>
            </a:xfrm>
            <a:prstGeom prst="line">
              <a:avLst/>
            </a:prstGeom>
            <a:noFill/>
            <a:ln w="19050" cap="sq">
              <a:solidFill>
                <a:srgbClr val="1A1A17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noProof="0"/>
            </a:p>
          </p:txBody>
        </p:sp>
        <p:sp>
          <p:nvSpPr>
            <p:cNvPr id="90" name="Line 47">
              <a:extLst>
                <a:ext uri="{FF2B5EF4-FFF2-40B4-BE49-F238E27FC236}">
                  <a16:creationId xmlns:a16="http://schemas.microsoft.com/office/drawing/2014/main" id="{0AEB9E9A-FC4C-31B7-8451-2C5767E27B1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0440338" y="5196130"/>
              <a:ext cx="0" cy="50400"/>
            </a:xfrm>
            <a:prstGeom prst="line">
              <a:avLst/>
            </a:prstGeom>
            <a:noFill/>
            <a:ln w="19050" cap="sq">
              <a:solidFill>
                <a:srgbClr val="1A1A17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noProof="0"/>
            </a:p>
          </p:txBody>
        </p:sp>
        <p:sp>
          <p:nvSpPr>
            <p:cNvPr id="91" name="Line 48">
              <a:extLst>
                <a:ext uri="{FF2B5EF4-FFF2-40B4-BE49-F238E27FC236}">
                  <a16:creationId xmlns:a16="http://schemas.microsoft.com/office/drawing/2014/main" id="{152E9B8B-285B-C8BD-EF42-57E980CD1A8E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0071939" y="5196130"/>
              <a:ext cx="0" cy="50400"/>
            </a:xfrm>
            <a:prstGeom prst="line">
              <a:avLst/>
            </a:prstGeom>
            <a:noFill/>
            <a:ln w="19050" cap="sq">
              <a:solidFill>
                <a:srgbClr val="1A1A17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noProof="0"/>
            </a:p>
          </p:txBody>
        </p:sp>
        <p:sp>
          <p:nvSpPr>
            <p:cNvPr id="92" name="Line 49">
              <a:extLst>
                <a:ext uri="{FF2B5EF4-FFF2-40B4-BE49-F238E27FC236}">
                  <a16:creationId xmlns:a16="http://schemas.microsoft.com/office/drawing/2014/main" id="{3252DE92-4753-DC98-01F6-FFBD178693C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9887739" y="5196130"/>
              <a:ext cx="0" cy="50400"/>
            </a:xfrm>
            <a:prstGeom prst="line">
              <a:avLst/>
            </a:prstGeom>
            <a:noFill/>
            <a:ln w="19050" cap="sq">
              <a:solidFill>
                <a:srgbClr val="1A1A17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noProof="0"/>
            </a:p>
          </p:txBody>
        </p:sp>
        <p:sp>
          <p:nvSpPr>
            <p:cNvPr id="93" name="Line 50">
              <a:extLst>
                <a:ext uri="{FF2B5EF4-FFF2-40B4-BE49-F238E27FC236}">
                  <a16:creationId xmlns:a16="http://schemas.microsoft.com/office/drawing/2014/main" id="{FD745D48-822E-37E2-8643-41C1CE741B15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9705438" y="5196130"/>
              <a:ext cx="0" cy="50400"/>
            </a:xfrm>
            <a:prstGeom prst="line">
              <a:avLst/>
            </a:prstGeom>
            <a:noFill/>
            <a:ln w="19050" cap="sq">
              <a:solidFill>
                <a:srgbClr val="1A1A17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noProof="0"/>
            </a:p>
          </p:txBody>
        </p:sp>
        <p:sp>
          <p:nvSpPr>
            <p:cNvPr id="94" name="Line 51">
              <a:extLst>
                <a:ext uri="{FF2B5EF4-FFF2-40B4-BE49-F238E27FC236}">
                  <a16:creationId xmlns:a16="http://schemas.microsoft.com/office/drawing/2014/main" id="{EA6A4D73-829A-F27B-C5D4-8C8257FC6EA5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9523138" y="5196130"/>
              <a:ext cx="0" cy="50400"/>
            </a:xfrm>
            <a:prstGeom prst="line">
              <a:avLst/>
            </a:prstGeom>
            <a:noFill/>
            <a:ln w="19050" cap="sq">
              <a:solidFill>
                <a:srgbClr val="1A1A17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noProof="0"/>
            </a:p>
          </p:txBody>
        </p:sp>
        <p:sp>
          <p:nvSpPr>
            <p:cNvPr id="95" name="Line 52">
              <a:extLst>
                <a:ext uri="{FF2B5EF4-FFF2-40B4-BE49-F238E27FC236}">
                  <a16:creationId xmlns:a16="http://schemas.microsoft.com/office/drawing/2014/main" id="{FDB3B5FF-E5A8-3388-122A-62D4CB9E782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9337039" y="5196130"/>
              <a:ext cx="0" cy="50400"/>
            </a:xfrm>
            <a:prstGeom prst="line">
              <a:avLst/>
            </a:prstGeom>
            <a:noFill/>
            <a:ln w="19050" cap="sq">
              <a:solidFill>
                <a:srgbClr val="1A1A17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noProof="0"/>
            </a:p>
          </p:txBody>
        </p:sp>
        <p:sp>
          <p:nvSpPr>
            <p:cNvPr id="96" name="Line 53">
              <a:extLst>
                <a:ext uri="{FF2B5EF4-FFF2-40B4-BE49-F238E27FC236}">
                  <a16:creationId xmlns:a16="http://schemas.microsoft.com/office/drawing/2014/main" id="{05F5F3E8-3B34-BAE0-8F38-17086EAA566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9154739" y="5196130"/>
              <a:ext cx="0" cy="50400"/>
            </a:xfrm>
            <a:prstGeom prst="line">
              <a:avLst/>
            </a:prstGeom>
            <a:noFill/>
            <a:ln w="19050" cap="sq">
              <a:solidFill>
                <a:srgbClr val="1A1A17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noProof="0"/>
            </a:p>
          </p:txBody>
        </p:sp>
        <p:sp>
          <p:nvSpPr>
            <p:cNvPr id="97" name="Line 54">
              <a:extLst>
                <a:ext uri="{FF2B5EF4-FFF2-40B4-BE49-F238E27FC236}">
                  <a16:creationId xmlns:a16="http://schemas.microsoft.com/office/drawing/2014/main" id="{5CE1289C-4B91-40E0-C72D-6C7D6BFB5B4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8972438" y="5196130"/>
              <a:ext cx="0" cy="50400"/>
            </a:xfrm>
            <a:prstGeom prst="line">
              <a:avLst/>
            </a:prstGeom>
            <a:noFill/>
            <a:ln w="19050" cap="sq">
              <a:solidFill>
                <a:srgbClr val="1A1A17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noProof="0"/>
            </a:p>
          </p:txBody>
        </p:sp>
        <p:sp>
          <p:nvSpPr>
            <p:cNvPr id="98" name="Line 55">
              <a:extLst>
                <a:ext uri="{FF2B5EF4-FFF2-40B4-BE49-F238E27FC236}">
                  <a16:creationId xmlns:a16="http://schemas.microsoft.com/office/drawing/2014/main" id="{CBF0F739-4D49-ED4F-5BBE-B634AEB541E7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8788239" y="5196130"/>
              <a:ext cx="0" cy="50400"/>
            </a:xfrm>
            <a:prstGeom prst="line">
              <a:avLst/>
            </a:prstGeom>
            <a:noFill/>
            <a:ln w="19050" cap="sq">
              <a:solidFill>
                <a:srgbClr val="1A1A17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noProof="0"/>
            </a:p>
          </p:txBody>
        </p:sp>
        <p:sp>
          <p:nvSpPr>
            <p:cNvPr id="99" name="Rectangle 73">
              <a:extLst>
                <a:ext uri="{FF2B5EF4-FFF2-40B4-BE49-F238E27FC236}">
                  <a16:creationId xmlns:a16="http://schemas.microsoft.com/office/drawing/2014/main" id="{46789E89-BA12-E0BD-43BC-7AD40D4DC27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002821" y="5185413"/>
              <a:ext cx="121534" cy="10717"/>
            </a:xfrm>
            <a:prstGeom prst="rect">
              <a:avLst/>
            </a:prstGeom>
            <a:solidFill>
              <a:srgbClr val="99B3A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noProof="0"/>
            </a:p>
          </p:txBody>
        </p:sp>
        <p:sp>
          <p:nvSpPr>
            <p:cNvPr id="100" name="Rectangle 74">
              <a:extLst>
                <a:ext uri="{FF2B5EF4-FFF2-40B4-BE49-F238E27FC236}">
                  <a16:creationId xmlns:a16="http://schemas.microsoft.com/office/drawing/2014/main" id="{0E0E2837-6F2F-9918-C0DF-A8F26E9C08C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185122" y="4901407"/>
              <a:ext cx="121534" cy="294723"/>
            </a:xfrm>
            <a:prstGeom prst="rect">
              <a:avLst/>
            </a:prstGeom>
            <a:solidFill>
              <a:srgbClr val="99B3A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noProof="0"/>
            </a:p>
          </p:txBody>
        </p:sp>
        <p:sp>
          <p:nvSpPr>
            <p:cNvPr id="101" name="Rectangle 75">
              <a:extLst>
                <a:ext uri="{FF2B5EF4-FFF2-40B4-BE49-F238E27FC236}">
                  <a16:creationId xmlns:a16="http://schemas.microsoft.com/office/drawing/2014/main" id="{36AF2D07-433B-6F2D-9BF2-EBDC9FAE9C3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367423" y="3824330"/>
              <a:ext cx="125332" cy="1371800"/>
            </a:xfrm>
            <a:prstGeom prst="rect">
              <a:avLst/>
            </a:prstGeom>
            <a:solidFill>
              <a:srgbClr val="99B3A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noProof="0"/>
            </a:p>
          </p:txBody>
        </p:sp>
        <p:sp>
          <p:nvSpPr>
            <p:cNvPr id="102" name="Rectangle 76">
              <a:extLst>
                <a:ext uri="{FF2B5EF4-FFF2-40B4-BE49-F238E27FC236}">
                  <a16:creationId xmlns:a16="http://schemas.microsoft.com/office/drawing/2014/main" id="{6F6798DA-F4E4-6E4E-82AB-4A24AA18C1A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549723" y="3082164"/>
              <a:ext cx="125332" cy="2113966"/>
            </a:xfrm>
            <a:prstGeom prst="rect">
              <a:avLst/>
            </a:prstGeom>
            <a:solidFill>
              <a:srgbClr val="99B3A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noProof="0"/>
            </a:p>
          </p:txBody>
        </p:sp>
        <p:sp>
          <p:nvSpPr>
            <p:cNvPr id="103" name="Rectangle 77">
              <a:extLst>
                <a:ext uri="{FF2B5EF4-FFF2-40B4-BE49-F238E27FC236}">
                  <a16:creationId xmlns:a16="http://schemas.microsoft.com/office/drawing/2014/main" id="{768DBF40-BADD-623F-D988-2AC9B8851DA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735822" y="2851745"/>
              <a:ext cx="121534" cy="2344385"/>
            </a:xfrm>
            <a:prstGeom prst="rect">
              <a:avLst/>
            </a:prstGeom>
            <a:solidFill>
              <a:srgbClr val="99B3A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noProof="0"/>
            </a:p>
          </p:txBody>
        </p:sp>
        <p:sp>
          <p:nvSpPr>
            <p:cNvPr id="104" name="Rectangle 78">
              <a:extLst>
                <a:ext uri="{FF2B5EF4-FFF2-40B4-BE49-F238E27FC236}">
                  <a16:creationId xmlns:a16="http://schemas.microsoft.com/office/drawing/2014/main" id="{112B9A51-FA26-6544-AD39-649FBF06E95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918122" y="2774046"/>
              <a:ext cx="123433" cy="2422084"/>
            </a:xfrm>
            <a:prstGeom prst="rect">
              <a:avLst/>
            </a:prstGeom>
            <a:solidFill>
              <a:srgbClr val="99B3A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noProof="0"/>
            </a:p>
          </p:txBody>
        </p:sp>
        <p:sp>
          <p:nvSpPr>
            <p:cNvPr id="105" name="Rectangle 79">
              <a:extLst>
                <a:ext uri="{FF2B5EF4-FFF2-40B4-BE49-F238E27FC236}">
                  <a16:creationId xmlns:a16="http://schemas.microsoft.com/office/drawing/2014/main" id="{A8EECB44-D8B5-9ACC-2900-AD5318110BA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102322" y="2800839"/>
              <a:ext cx="121534" cy="2395291"/>
            </a:xfrm>
            <a:prstGeom prst="rect">
              <a:avLst/>
            </a:prstGeom>
            <a:solidFill>
              <a:srgbClr val="99B3A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noProof="0"/>
            </a:p>
          </p:txBody>
        </p:sp>
        <p:sp>
          <p:nvSpPr>
            <p:cNvPr id="106" name="Rectangle 80">
              <a:extLst>
                <a:ext uri="{FF2B5EF4-FFF2-40B4-BE49-F238E27FC236}">
                  <a16:creationId xmlns:a16="http://schemas.microsoft.com/office/drawing/2014/main" id="{17CF648B-00AD-AB23-009E-2F9E962E53C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284623" y="2899972"/>
              <a:ext cx="125332" cy="2296158"/>
            </a:xfrm>
            <a:prstGeom prst="rect">
              <a:avLst/>
            </a:prstGeom>
            <a:solidFill>
              <a:srgbClr val="99B3A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noProof="0"/>
            </a:p>
          </p:txBody>
        </p:sp>
        <p:sp>
          <p:nvSpPr>
            <p:cNvPr id="107" name="Rectangle 81">
              <a:extLst>
                <a:ext uri="{FF2B5EF4-FFF2-40B4-BE49-F238E27FC236}">
                  <a16:creationId xmlns:a16="http://schemas.microsoft.com/office/drawing/2014/main" id="{FF8C5B0C-AA0B-61AA-08A6-DB271BF4216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466924" y="3183977"/>
              <a:ext cx="125332" cy="2012152"/>
            </a:xfrm>
            <a:prstGeom prst="rect">
              <a:avLst/>
            </a:prstGeom>
            <a:solidFill>
              <a:srgbClr val="99B3A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noProof="0"/>
            </a:p>
          </p:txBody>
        </p:sp>
        <p:sp>
          <p:nvSpPr>
            <p:cNvPr id="108" name="Rectangle 82">
              <a:extLst>
                <a:ext uri="{FF2B5EF4-FFF2-40B4-BE49-F238E27FC236}">
                  <a16:creationId xmlns:a16="http://schemas.microsoft.com/office/drawing/2014/main" id="{DEE1AD1B-6455-EED7-00C1-F09E92D2F86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653022" y="3620704"/>
              <a:ext cx="121534" cy="1575426"/>
            </a:xfrm>
            <a:prstGeom prst="rect">
              <a:avLst/>
            </a:prstGeom>
            <a:solidFill>
              <a:srgbClr val="99B3A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noProof="0"/>
            </a:p>
          </p:txBody>
        </p:sp>
        <p:sp>
          <p:nvSpPr>
            <p:cNvPr id="109" name="Rectangle 83">
              <a:extLst>
                <a:ext uri="{FF2B5EF4-FFF2-40B4-BE49-F238E27FC236}">
                  <a16:creationId xmlns:a16="http://schemas.microsoft.com/office/drawing/2014/main" id="{B92F2308-B9BD-BC90-C337-398F08ED3F7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835323" y="4022598"/>
              <a:ext cx="121534" cy="1173532"/>
            </a:xfrm>
            <a:prstGeom prst="rect">
              <a:avLst/>
            </a:prstGeom>
            <a:solidFill>
              <a:srgbClr val="99B3A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noProof="0"/>
            </a:p>
          </p:txBody>
        </p:sp>
        <p:sp>
          <p:nvSpPr>
            <p:cNvPr id="110" name="Rectangle 84">
              <a:extLst>
                <a:ext uri="{FF2B5EF4-FFF2-40B4-BE49-F238E27FC236}">
                  <a16:creationId xmlns:a16="http://schemas.microsoft.com/office/drawing/2014/main" id="{6F8703AB-41BA-7263-3A9D-7EBC1429D97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019522" y="4395019"/>
              <a:ext cx="125332" cy="801110"/>
            </a:xfrm>
            <a:prstGeom prst="rect">
              <a:avLst/>
            </a:prstGeom>
            <a:solidFill>
              <a:srgbClr val="99B3A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noProof="0"/>
            </a:p>
          </p:txBody>
        </p:sp>
        <p:sp>
          <p:nvSpPr>
            <p:cNvPr id="111" name="Rectangle 85">
              <a:extLst>
                <a:ext uri="{FF2B5EF4-FFF2-40B4-BE49-F238E27FC236}">
                  <a16:creationId xmlns:a16="http://schemas.microsoft.com/office/drawing/2014/main" id="{212BC6DF-3DE2-E32E-19C4-80A6FD59BA2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201822" y="4657590"/>
              <a:ext cx="125332" cy="538539"/>
            </a:xfrm>
            <a:prstGeom prst="rect">
              <a:avLst/>
            </a:prstGeom>
            <a:solidFill>
              <a:srgbClr val="99B3A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noProof="0"/>
            </a:p>
          </p:txBody>
        </p:sp>
        <p:sp>
          <p:nvSpPr>
            <p:cNvPr id="112" name="Rectangle 86">
              <a:extLst>
                <a:ext uri="{FF2B5EF4-FFF2-40B4-BE49-F238E27FC236}">
                  <a16:creationId xmlns:a16="http://schemas.microsoft.com/office/drawing/2014/main" id="{6EE103EF-DFC3-269D-628E-CDAE8DABAD6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387921" y="4928200"/>
              <a:ext cx="121534" cy="267930"/>
            </a:xfrm>
            <a:prstGeom prst="rect">
              <a:avLst/>
            </a:prstGeom>
            <a:solidFill>
              <a:srgbClr val="99B3A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noProof="0"/>
            </a:p>
          </p:txBody>
        </p:sp>
        <p:sp>
          <p:nvSpPr>
            <p:cNvPr id="113" name="Line 88">
              <a:extLst>
                <a:ext uri="{FF2B5EF4-FFF2-40B4-BE49-F238E27FC236}">
                  <a16:creationId xmlns:a16="http://schemas.microsoft.com/office/drawing/2014/main" id="{84C51212-F83C-FDAD-AA43-C1D25BC0E3CA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8605838" y="5196130"/>
              <a:ext cx="2934000" cy="0"/>
            </a:xfrm>
            <a:prstGeom prst="line">
              <a:avLst/>
            </a:prstGeom>
            <a:noFill/>
            <a:ln w="19050" cap="sq">
              <a:solidFill>
                <a:srgbClr val="1A1A17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noProof="0"/>
            </a:p>
          </p:txBody>
        </p:sp>
        <p:sp>
          <p:nvSpPr>
            <p:cNvPr id="114" name="Rectangle 170">
              <a:extLst>
                <a:ext uri="{FF2B5EF4-FFF2-40B4-BE49-F238E27FC236}">
                  <a16:creationId xmlns:a16="http://schemas.microsoft.com/office/drawing/2014/main" id="{4DEE2CC3-9BF6-FE44-BBD3-92E3F722C052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8900000">
              <a:off x="8585564" y="5298180"/>
              <a:ext cx="192360" cy="1384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GB" sz="900" b="0" i="0" u="none" strike="noStrike" cap="none" normalizeH="0" baseline="0" noProof="0">
                  <a:ln>
                    <a:noFill/>
                  </a:ln>
                  <a:solidFill>
                    <a:srgbClr val="1A1A17"/>
                  </a:solidFill>
                  <a:effectLst/>
                  <a:latin typeface="Arial" panose="020B0604020202020204" pitchFamily="34" charset="0"/>
                </a:rPr>
                <a:t>0–4</a:t>
              </a:r>
              <a:endParaRPr kumimoji="0" lang="en-GB" sz="1800" b="0" i="0" u="none" strike="noStrike" cap="none" normalizeH="0" baseline="0" noProof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15" name="Rectangle 170">
              <a:extLst>
                <a:ext uri="{FF2B5EF4-FFF2-40B4-BE49-F238E27FC236}">
                  <a16:creationId xmlns:a16="http://schemas.microsoft.com/office/drawing/2014/main" id="{C7F0E61B-F080-1219-58B3-3FBC2D36C24D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8900000">
              <a:off x="8768919" y="5298180"/>
              <a:ext cx="192360" cy="1384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GB" sz="900" b="0" i="0" u="none" strike="noStrike" cap="none" normalizeH="0" baseline="0" noProof="0">
                  <a:ln>
                    <a:noFill/>
                  </a:ln>
                  <a:solidFill>
                    <a:srgbClr val="1A1A17"/>
                  </a:solidFill>
                  <a:effectLst/>
                  <a:latin typeface="Arial" panose="020B0604020202020204" pitchFamily="34" charset="0"/>
                </a:rPr>
                <a:t>5–9</a:t>
              </a:r>
              <a:endParaRPr kumimoji="0" lang="en-GB" sz="1800" b="0" i="0" u="none" strike="noStrike" cap="none" normalizeH="0" baseline="0" noProof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16" name="Rectangle 170">
              <a:extLst>
                <a:ext uri="{FF2B5EF4-FFF2-40B4-BE49-F238E27FC236}">
                  <a16:creationId xmlns:a16="http://schemas.microsoft.com/office/drawing/2014/main" id="{397FF385-0D32-A34E-713B-979CE7697348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8900000">
              <a:off x="8840528" y="5343521"/>
              <a:ext cx="320602" cy="1384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GB" sz="900" b="0" i="0" u="none" strike="noStrike" cap="none" normalizeH="0" baseline="0" noProof="0">
                  <a:ln>
                    <a:noFill/>
                  </a:ln>
                  <a:solidFill>
                    <a:srgbClr val="1A1A17"/>
                  </a:solidFill>
                  <a:effectLst/>
                  <a:latin typeface="Arial" panose="020B0604020202020204" pitchFamily="34" charset="0"/>
                </a:rPr>
                <a:t>10–14</a:t>
              </a:r>
              <a:endParaRPr kumimoji="0" lang="en-GB" sz="1800" b="0" i="0" u="none" strike="noStrike" cap="none" normalizeH="0" baseline="0" noProof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17" name="Rectangle 170">
              <a:extLst>
                <a:ext uri="{FF2B5EF4-FFF2-40B4-BE49-F238E27FC236}">
                  <a16:creationId xmlns:a16="http://schemas.microsoft.com/office/drawing/2014/main" id="{A2A47399-5878-3632-DF57-EEE9C14C469F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8900000">
              <a:off x="9026265" y="5343521"/>
              <a:ext cx="320602" cy="1384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GB" sz="900" b="0" i="0" u="none" strike="noStrike" cap="none" normalizeH="0" baseline="0" noProof="0">
                  <a:ln>
                    <a:noFill/>
                  </a:ln>
                  <a:solidFill>
                    <a:srgbClr val="1A1A17"/>
                  </a:solidFill>
                  <a:effectLst/>
                  <a:latin typeface="Arial" panose="020B0604020202020204" pitchFamily="34" charset="0"/>
                </a:rPr>
                <a:t>15–19</a:t>
              </a:r>
              <a:endParaRPr kumimoji="0" lang="en-GB" sz="1800" b="0" i="0" u="none" strike="noStrike" cap="none" normalizeH="0" baseline="0" noProof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18" name="Rectangle 170">
              <a:extLst>
                <a:ext uri="{FF2B5EF4-FFF2-40B4-BE49-F238E27FC236}">
                  <a16:creationId xmlns:a16="http://schemas.microsoft.com/office/drawing/2014/main" id="{53FD2E82-8C69-D672-F52F-16C947CC7D57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8900000">
              <a:off x="9209619" y="5343521"/>
              <a:ext cx="320602" cy="1384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GB" sz="900" b="0" i="0" u="none" strike="noStrike" cap="none" normalizeH="0" baseline="0" noProof="0">
                  <a:ln>
                    <a:noFill/>
                  </a:ln>
                  <a:solidFill>
                    <a:srgbClr val="1A1A17"/>
                  </a:solidFill>
                  <a:effectLst/>
                  <a:latin typeface="Arial" panose="020B0604020202020204" pitchFamily="34" charset="0"/>
                </a:rPr>
                <a:t>20–24</a:t>
              </a:r>
              <a:endParaRPr kumimoji="0" lang="en-GB" sz="1800" b="0" i="0" u="none" strike="noStrike" cap="none" normalizeH="0" baseline="0" noProof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19" name="Rectangle 170">
              <a:extLst>
                <a:ext uri="{FF2B5EF4-FFF2-40B4-BE49-F238E27FC236}">
                  <a16:creationId xmlns:a16="http://schemas.microsoft.com/office/drawing/2014/main" id="{5F5F4B32-AF42-917C-FEA1-BE4594E81365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8900000">
              <a:off x="9390593" y="5343521"/>
              <a:ext cx="320602" cy="1384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GB" sz="900" b="0" i="0" u="none" strike="noStrike" cap="none" normalizeH="0" baseline="0" noProof="0">
                  <a:ln>
                    <a:noFill/>
                  </a:ln>
                  <a:solidFill>
                    <a:srgbClr val="1A1A17"/>
                  </a:solidFill>
                  <a:effectLst/>
                  <a:latin typeface="Arial" panose="020B0604020202020204" pitchFamily="34" charset="0"/>
                </a:rPr>
                <a:t>25–29</a:t>
              </a:r>
              <a:endParaRPr kumimoji="0" lang="en-GB" sz="1800" b="0" i="0" u="none" strike="noStrike" cap="none" normalizeH="0" baseline="0" noProof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20" name="Rectangle 170">
              <a:extLst>
                <a:ext uri="{FF2B5EF4-FFF2-40B4-BE49-F238E27FC236}">
                  <a16:creationId xmlns:a16="http://schemas.microsoft.com/office/drawing/2014/main" id="{7BFA0857-767A-2FCD-7A2A-D429F34B704C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8900000">
              <a:off x="9576330" y="5343521"/>
              <a:ext cx="320602" cy="1384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GB" sz="900" b="0" i="0" u="none" strike="noStrike" cap="none" normalizeH="0" baseline="0" noProof="0">
                  <a:ln>
                    <a:noFill/>
                  </a:ln>
                  <a:solidFill>
                    <a:srgbClr val="1A1A17"/>
                  </a:solidFill>
                  <a:effectLst/>
                  <a:latin typeface="Arial" panose="020B0604020202020204" pitchFamily="34" charset="0"/>
                </a:rPr>
                <a:t>30–34</a:t>
              </a:r>
              <a:endParaRPr kumimoji="0" lang="en-GB" sz="1800" b="0" i="0" u="none" strike="noStrike" cap="none" normalizeH="0" baseline="0" noProof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21" name="Rectangle 170">
              <a:extLst>
                <a:ext uri="{FF2B5EF4-FFF2-40B4-BE49-F238E27FC236}">
                  <a16:creationId xmlns:a16="http://schemas.microsoft.com/office/drawing/2014/main" id="{EEA6C629-485A-8867-4AAF-EA7895F28489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8900000">
              <a:off x="9762065" y="5343521"/>
              <a:ext cx="320602" cy="1384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GB" sz="900" b="0" i="0" u="none" strike="noStrike" cap="none" normalizeH="0" baseline="0" noProof="0">
                  <a:ln>
                    <a:noFill/>
                  </a:ln>
                  <a:solidFill>
                    <a:srgbClr val="1A1A17"/>
                  </a:solidFill>
                  <a:effectLst/>
                  <a:latin typeface="Arial" panose="020B0604020202020204" pitchFamily="34" charset="0"/>
                </a:rPr>
                <a:t>35–39</a:t>
              </a:r>
              <a:endParaRPr kumimoji="0" lang="en-GB" sz="1800" b="0" i="0" u="none" strike="noStrike" cap="none" normalizeH="0" baseline="0" noProof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22" name="Rectangle 170">
              <a:extLst>
                <a:ext uri="{FF2B5EF4-FFF2-40B4-BE49-F238E27FC236}">
                  <a16:creationId xmlns:a16="http://schemas.microsoft.com/office/drawing/2014/main" id="{C75D4FF4-D53E-3FF1-11CC-6E3E642D6BBA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8900000">
              <a:off x="9945420" y="5343521"/>
              <a:ext cx="320602" cy="1384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GB" sz="900" b="0" i="0" u="none" strike="noStrike" cap="none" normalizeH="0" baseline="0" noProof="0">
                  <a:ln>
                    <a:noFill/>
                  </a:ln>
                  <a:solidFill>
                    <a:srgbClr val="1A1A17"/>
                  </a:solidFill>
                  <a:effectLst/>
                  <a:latin typeface="Arial" panose="020B0604020202020204" pitchFamily="34" charset="0"/>
                </a:rPr>
                <a:t>40–44</a:t>
              </a:r>
              <a:endParaRPr kumimoji="0" lang="en-GB" sz="1800" b="0" i="0" u="none" strike="noStrike" cap="none" normalizeH="0" baseline="0" noProof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23" name="Rectangle 170">
              <a:extLst>
                <a:ext uri="{FF2B5EF4-FFF2-40B4-BE49-F238E27FC236}">
                  <a16:creationId xmlns:a16="http://schemas.microsoft.com/office/drawing/2014/main" id="{29288BB0-8E02-B130-9F5D-807BF0716C64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8900000">
              <a:off x="10128775" y="5343521"/>
              <a:ext cx="320602" cy="1384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GB" sz="900" b="0" i="0" u="none" strike="noStrike" cap="none" normalizeH="0" baseline="0" noProof="0">
                  <a:ln>
                    <a:noFill/>
                  </a:ln>
                  <a:solidFill>
                    <a:srgbClr val="1A1A17"/>
                  </a:solidFill>
                  <a:effectLst/>
                  <a:latin typeface="Arial" panose="020B0604020202020204" pitchFamily="34" charset="0"/>
                </a:rPr>
                <a:t>45–49</a:t>
              </a:r>
              <a:endParaRPr kumimoji="0" lang="en-GB" sz="1800" b="0" i="0" u="none" strike="noStrike" cap="none" normalizeH="0" baseline="0" noProof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24" name="Rectangle 170">
              <a:extLst>
                <a:ext uri="{FF2B5EF4-FFF2-40B4-BE49-F238E27FC236}">
                  <a16:creationId xmlns:a16="http://schemas.microsoft.com/office/drawing/2014/main" id="{129872FA-F64E-C47F-0A5A-69F05FFB0808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8900000">
              <a:off x="10312130" y="5343521"/>
              <a:ext cx="320602" cy="1384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GB" sz="900" b="0" i="0" u="none" strike="noStrike" cap="none" normalizeH="0" baseline="0" noProof="0">
                  <a:ln>
                    <a:noFill/>
                  </a:ln>
                  <a:solidFill>
                    <a:srgbClr val="1A1A17"/>
                  </a:solidFill>
                  <a:effectLst/>
                  <a:latin typeface="Arial" panose="020B0604020202020204" pitchFamily="34" charset="0"/>
                </a:rPr>
                <a:t>50–54</a:t>
              </a:r>
              <a:endParaRPr kumimoji="0" lang="en-GB" sz="1800" b="0" i="0" u="none" strike="noStrike" cap="none" normalizeH="0" baseline="0" noProof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25" name="Rectangle 170">
              <a:extLst>
                <a:ext uri="{FF2B5EF4-FFF2-40B4-BE49-F238E27FC236}">
                  <a16:creationId xmlns:a16="http://schemas.microsoft.com/office/drawing/2014/main" id="{17213EF0-7A6E-4735-2CFB-4D993ABF8D40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8900000">
              <a:off x="10495485" y="5343521"/>
              <a:ext cx="320602" cy="1384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GB" sz="900" b="0" i="0" u="none" strike="noStrike" cap="none" normalizeH="0" baseline="0" noProof="0">
                  <a:ln>
                    <a:noFill/>
                  </a:ln>
                  <a:solidFill>
                    <a:srgbClr val="1A1A17"/>
                  </a:solidFill>
                  <a:effectLst/>
                  <a:latin typeface="Arial" panose="020B0604020202020204" pitchFamily="34" charset="0"/>
                </a:rPr>
                <a:t>55–59</a:t>
              </a:r>
              <a:endParaRPr kumimoji="0" lang="en-GB" sz="1800" b="0" i="0" u="none" strike="noStrike" cap="none" normalizeH="0" baseline="0" noProof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26" name="Rectangle 170">
              <a:extLst>
                <a:ext uri="{FF2B5EF4-FFF2-40B4-BE49-F238E27FC236}">
                  <a16:creationId xmlns:a16="http://schemas.microsoft.com/office/drawing/2014/main" id="{EC39662E-49F0-78C2-16E0-9D14A0ABE844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8900000">
              <a:off x="10678840" y="5343521"/>
              <a:ext cx="320602" cy="1384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GB" sz="900" b="0" i="0" u="none" strike="noStrike" cap="none" normalizeH="0" baseline="0" noProof="0">
                  <a:ln>
                    <a:noFill/>
                  </a:ln>
                  <a:solidFill>
                    <a:srgbClr val="1A1A17"/>
                  </a:solidFill>
                  <a:effectLst/>
                  <a:latin typeface="Arial" panose="020B0604020202020204" pitchFamily="34" charset="0"/>
                </a:rPr>
                <a:t>60–64</a:t>
              </a:r>
              <a:endParaRPr kumimoji="0" lang="en-GB" sz="1800" b="0" i="0" u="none" strike="noStrike" cap="none" normalizeH="0" baseline="0" noProof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27" name="Rectangle 170">
              <a:extLst>
                <a:ext uri="{FF2B5EF4-FFF2-40B4-BE49-F238E27FC236}">
                  <a16:creationId xmlns:a16="http://schemas.microsoft.com/office/drawing/2014/main" id="{7475C852-3B8A-C938-62F8-F70B4A827529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8900000">
              <a:off x="10862195" y="5343521"/>
              <a:ext cx="320602" cy="1384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GB" sz="900" b="0" i="0" u="none" strike="noStrike" cap="none" normalizeH="0" baseline="0" noProof="0">
                  <a:ln>
                    <a:noFill/>
                  </a:ln>
                  <a:solidFill>
                    <a:srgbClr val="1A1A17"/>
                  </a:solidFill>
                  <a:effectLst/>
                  <a:latin typeface="Arial" panose="020B0604020202020204" pitchFamily="34" charset="0"/>
                </a:rPr>
                <a:t>65–69</a:t>
              </a:r>
              <a:endParaRPr kumimoji="0" lang="en-GB" sz="1800" b="0" i="0" u="none" strike="noStrike" cap="none" normalizeH="0" baseline="0" noProof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28" name="Rectangle 170">
              <a:extLst>
                <a:ext uri="{FF2B5EF4-FFF2-40B4-BE49-F238E27FC236}">
                  <a16:creationId xmlns:a16="http://schemas.microsoft.com/office/drawing/2014/main" id="{B45C4568-2CF9-1206-BC43-69A630C39E13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8900000">
              <a:off x="11045550" y="5343521"/>
              <a:ext cx="320602" cy="1384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GB" sz="900" b="0" i="0" u="none" strike="noStrike" cap="none" normalizeH="0" baseline="0" noProof="0">
                  <a:ln>
                    <a:noFill/>
                  </a:ln>
                  <a:solidFill>
                    <a:srgbClr val="1A1A17"/>
                  </a:solidFill>
                  <a:effectLst/>
                  <a:latin typeface="Arial" panose="020B0604020202020204" pitchFamily="34" charset="0"/>
                </a:rPr>
                <a:t>70–74</a:t>
              </a:r>
              <a:endParaRPr kumimoji="0" lang="en-GB" sz="1800" b="0" i="0" u="none" strike="noStrike" cap="none" normalizeH="0" baseline="0" noProof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29" name="Rectangle 170">
              <a:extLst>
                <a:ext uri="{FF2B5EF4-FFF2-40B4-BE49-F238E27FC236}">
                  <a16:creationId xmlns:a16="http://schemas.microsoft.com/office/drawing/2014/main" id="{89B1A66B-8C07-E129-63F6-3EF68A5B907D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8900000">
              <a:off x="11336216" y="5298180"/>
              <a:ext cx="192360" cy="1384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GB" sz="900" b="0" i="0" u="none" strike="noStrike" cap="none" normalizeH="0" baseline="0" noProof="0">
                  <a:ln>
                    <a:noFill/>
                  </a:ln>
                  <a:solidFill>
                    <a:srgbClr val="1A1A17"/>
                  </a:solidFill>
                  <a:effectLst/>
                  <a:cs typeface="Arial" panose="020B0604020202020204" pitchFamily="34" charset="0"/>
                </a:rPr>
                <a:t>≥</a:t>
              </a:r>
              <a:r>
                <a:rPr kumimoji="0" lang="en-GB" sz="900" b="0" i="0" u="none" strike="noStrike" cap="none" normalizeH="0" baseline="0" noProof="0">
                  <a:ln>
                    <a:noFill/>
                  </a:ln>
                  <a:solidFill>
                    <a:srgbClr val="1A1A17"/>
                  </a:solidFill>
                  <a:effectLst/>
                </a:rPr>
                <a:t>75</a:t>
              </a:r>
              <a:endParaRPr kumimoji="0" lang="en-GB" sz="1800" b="0" i="0" u="none" strike="noStrike" cap="none" normalizeH="0" baseline="0" noProof="0">
                <a:ln>
                  <a:noFill/>
                </a:ln>
                <a:solidFill>
                  <a:schemeClr val="tx1"/>
                </a:solidFill>
                <a:effectLst/>
              </a:endParaRPr>
            </a:p>
          </p:txBody>
        </p:sp>
        <p:sp>
          <p:nvSpPr>
            <p:cNvPr id="130" name="TextBox 129">
              <a:extLst>
                <a:ext uri="{FF2B5EF4-FFF2-40B4-BE49-F238E27FC236}">
                  <a16:creationId xmlns:a16="http://schemas.microsoft.com/office/drawing/2014/main" id="{1E54D481-A3B1-CCF2-56C5-B9400E6864D5}"/>
                </a:ext>
              </a:extLst>
            </p:cNvPr>
            <p:cNvSpPr txBox="1"/>
            <p:nvPr/>
          </p:nvSpPr>
          <p:spPr>
            <a:xfrm>
              <a:off x="9803373" y="2030474"/>
              <a:ext cx="53893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GB" sz="1000" b="1" noProof="0">
                  <a:solidFill>
                    <a:srgbClr val="1A1A17"/>
                  </a:solidFill>
                </a:rPr>
                <a:t>Males</a:t>
              </a:r>
            </a:p>
          </p:txBody>
        </p:sp>
      </p:grpSp>
    </p:spTree>
    <p:custDataLst>
      <p:tags r:id="rId1"/>
    </p:custDataLst>
    <p:extLst>
      <p:ext uri="{BB962C8B-B14F-4D97-AF65-F5344CB8AC3E}">
        <p14:creationId xmlns:p14="http://schemas.microsoft.com/office/powerpoint/2010/main" val="2526126789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PROJECT_OPEN" val="0"/>
  <p:tag name="ARTICULATE_SLIDE_COUNT" val="41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heme/theme1.xml><?xml version="1.0" encoding="utf-8"?>
<a:theme xmlns:a="http://schemas.openxmlformats.org/drawingml/2006/main" name="Neurotorium - PowerPoint-Skabelon - 2022-01-28">
  <a:themeElements>
    <a:clrScheme name="Neurotorium - Light Brown">
      <a:dk1>
        <a:srgbClr val="3F1A01"/>
      </a:dk1>
      <a:lt1>
        <a:srgbClr val="FFFFFF"/>
      </a:lt1>
      <a:dk2>
        <a:srgbClr val="1A1A17"/>
      </a:dk2>
      <a:lt2>
        <a:srgbClr val="F0F0F0"/>
      </a:lt2>
      <a:accent1>
        <a:srgbClr val="717171"/>
      </a:accent1>
      <a:accent2>
        <a:srgbClr val="B59E5F"/>
      </a:accent2>
      <a:accent3>
        <a:srgbClr val="99B3A8"/>
      </a:accent3>
      <a:accent4>
        <a:srgbClr val="B2A499"/>
      </a:accent4>
      <a:accent5>
        <a:srgbClr val="7B9CBB"/>
      </a:accent5>
      <a:accent6>
        <a:srgbClr val="DADADA"/>
      </a:accent6>
      <a:hlink>
        <a:srgbClr val="B59E5F"/>
      </a:hlink>
      <a:folHlink>
        <a:srgbClr val="DADADA"/>
      </a:folHlink>
    </a:clrScheme>
    <a:fontScheme name="Neurotorium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noFill/>
        <a:ln w="19050">
          <a:solidFill>
            <a:schemeClr val="accent5"/>
          </a:solidFill>
          <a:headEnd type="triangle"/>
          <a:tailEnd type="triangle"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28575">
          <a:solidFill>
            <a:schemeClr val="accent4"/>
          </a:solidFill>
          <a:prstDash val="dash"/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Neurotorium - PowerPoint-Skabelon - Med slideeksempler" id="{B125BEC1-C9EF-40C8-ADC3-5EA0EC0C5B61}" vid="{3E446576-775D-4049-A944-33D0490B24B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>
        <a:ln>
          <a:solidFill>
            <a:srgbClr val="FF0000"/>
          </a:solidFill>
        </a:ln>
      </a:spPr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28627d7c-4416-4bc1-86cf-ca6c3a42a8f2">
      <Terms xmlns="http://schemas.microsoft.com/office/infopath/2007/PartnerControls"/>
    </lcf76f155ced4ddcb4097134ff3c332f>
    <TaxCatchAll xmlns="08562aa6-c0ad-4fb9-8a82-15409d3a28b4" xsi:nil="true"/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62B393518E922946AD600E2E02326B8A" ma:contentTypeVersion="16" ma:contentTypeDescription="Create a new document." ma:contentTypeScope="" ma:versionID="bfa9dee208713f4acd38d3de9be1a624">
  <xsd:schema xmlns:xsd="http://www.w3.org/2001/XMLSchema" xmlns:xs="http://www.w3.org/2001/XMLSchema" xmlns:p="http://schemas.microsoft.com/office/2006/metadata/properties" xmlns:ns2="28627d7c-4416-4bc1-86cf-ca6c3a42a8f2" xmlns:ns3="08562aa6-c0ad-4fb9-8a82-15409d3a28b4" targetNamespace="http://schemas.microsoft.com/office/2006/metadata/properties" ma:root="true" ma:fieldsID="70da40867d7a24da5e68d79bb244007e" ns2:_="" ns3:_="">
    <xsd:import namespace="28627d7c-4416-4bc1-86cf-ca6c3a42a8f2"/>
    <xsd:import namespace="08562aa6-c0ad-4fb9-8a82-15409d3a28b4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ServiceLocation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ObjectDetectorVersions" minOccurs="0"/>
                <xsd:element ref="ns2:MediaServiceSearchPropertie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8627d7c-4416-4bc1-86cf-ca6c3a42a8f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fe078bdb-18a8-4b38-96d3-955d15450c4a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5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Location" ma:index="16" nillable="true" ma:displayName="Location" ma:indexed="true" ma:internalName="MediaServiceLocation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8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9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20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bjectDetectorVersions" ma:index="2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2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3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8562aa6-c0ad-4fb9-8a82-15409d3a28b4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14" nillable="true" ma:displayName="Taxonomy Catch All Column" ma:hidden="true" ma:list="{61de0876-55d8-41bd-b4f0-ce3da1a25b06}" ma:internalName="TaxCatchAll" ma:showField="CatchAllData" ma:web="08562aa6-c0ad-4fb9-8a82-15409d3a28b4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49AE9F05-DA2D-4B16-9965-37043D7D9979}">
  <ds:schemaRefs>
    <ds:schemaRef ds:uri="08562aa6-c0ad-4fb9-8a82-15409d3a28b4"/>
    <ds:schemaRef ds:uri="28627d7c-4416-4bc1-86cf-ca6c3a42a8f2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http://www.w3.org/XML/1998/namespace"/>
  </ds:schemaRefs>
</ds:datastoreItem>
</file>

<file path=customXml/itemProps2.xml><?xml version="1.0" encoding="utf-8"?>
<ds:datastoreItem xmlns:ds="http://schemas.openxmlformats.org/officeDocument/2006/customXml" ds:itemID="{BBD39940-7EB5-43CC-8DC6-FBBAD45474F6}">
  <ds:schemaRefs>
    <ds:schemaRef ds:uri="08562aa6-c0ad-4fb9-8a82-15409d3a28b4"/>
    <ds:schemaRef ds:uri="28627d7c-4416-4bc1-86cf-ca6c3a42a8f2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3.xml><?xml version="1.0" encoding="utf-8"?>
<ds:datastoreItem xmlns:ds="http://schemas.openxmlformats.org/officeDocument/2006/customXml" ds:itemID="{1179A87D-6E65-4547-B410-F385D8934DBD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115</TotalTime>
  <Words>530</Words>
  <Application>Microsoft Office PowerPoint</Application>
  <PresentationFormat>Widescreen</PresentationFormat>
  <Paragraphs>61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Aptos</vt:lpstr>
      <vt:lpstr>Arial</vt:lpstr>
      <vt:lpstr>Calibri</vt:lpstr>
      <vt:lpstr>Times New Roman</vt:lpstr>
      <vt:lpstr>Neurotorium - PowerPoint-Skabelon - 2022-01-28</vt:lpstr>
      <vt:lpstr>Age patterns in the disability burden of schizophrenia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Elliot Piper-Brown</dc:creator>
  <cp:lastModifiedBy>Christina Polyzogopoulou</cp:lastModifiedBy>
  <cp:revision>17</cp:revision>
  <dcterms:created xsi:type="dcterms:W3CDTF">2026-02-02T13:01:55Z</dcterms:created>
  <dcterms:modified xsi:type="dcterms:W3CDTF">2026-06-17T12:39:01Z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0x01010062B393518E922946AD600E2E02326B8A</vt:lpwstr>
  </property>
  <property fmtid="{D5CDD505-2E9C-101B-9397-08002B2CF9AE}" pid="3" name="MediaServiceImageTags">
    <vt:lpwstr/>
  </property>
  <property fmtid="{D5CDD505-2E9C-101B-9397-08002B2CF9AE}" pid="4" name="ArticulateGUID">
    <vt:lpwstr>5E388557-2AE2-428E-AA6E-C72C8BEFBDF4</vt:lpwstr>
  </property>
  <property fmtid="{D5CDD505-2E9C-101B-9397-08002B2CF9AE}" pid="5" name="ArticulatePath">
    <vt:lpwstr>https://primemedica.sharepoint.com/sites/LundbeckFoundation/Shared Documents/General/Lundbeck Foundation/SCZ theme deck updates/2_Epidemiology-Burden/D2 (studio)/SCZ_Epidemiology &amp; Burden_D0.2 13Apr26_v1</vt:lpwstr>
  </property>
</Properties>
</file>