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1091" r:id="rId5"/>
  </p:sldIdLst>
  <p:sldSz cx="12192000" cy="6858000"/>
  <p:notesSz cx="6797675" cy="9929813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58" userDrawn="1">
          <p15:clr>
            <a:srgbClr val="A4A3A4"/>
          </p15:clr>
        </p15:guide>
        <p15:guide id="2" pos="3830" userDrawn="1">
          <p15:clr>
            <a:srgbClr val="A4A3A4"/>
          </p15:clr>
        </p15:guide>
        <p15:guide id="3" orient="horz" pos="42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5123D0B-7B15-8241-114F-0F509F9C0883}" name="Jerry Huang" initials="JH" userId="S::jerry.huang@primeglobalpeople.com::47175e71-6f0f-4bf1-922a-f2da50266449" providerId="AD"/>
  <p188:author id="{7200DB5C-181B-713E-D95A-FCC30802ADB3}" name="Lucy Helas" initials="" userId="S::lucy.helas@primeglobalpeople.com::ddfafa0a-b6b5-4bdd-b86f-ac994cb89b8b" providerId="AD"/>
  <p188:author id="{C07A505D-5E7E-6BEB-4195-801D42364FA7}" name="Ceren Akdeniz Vogt" initials="CA" userId="S::cak@lundbeckfonden.com::6291f9b8-8487-4396-8769-615d243e0f4b" providerId="AD"/>
  <p188:author id="{ADE37966-333E-8291-1ACB-8B19D2CDD2BF}" name="Jess Fawcett" initials="JF" userId="Jess Fawcett" providerId="None"/>
  <p188:author id="{F5456967-F741-A654-320C-431971991AEE}" name="Emma Bone" initials="EB" userId="Emma Bone" providerId="None"/>
  <p188:author id="{F748F99F-CA20-F231-7E95-A58759BCCA69}" name="Marco Solmi" initials="MS" userId="16471aee42b87e67" providerId="Windows Live"/>
  <p188:author id="{94C370A1-4AED-0C13-4D86-49DFA89BCE0B}" name="Prime" initials="P" userId="Prime" providerId="None"/>
  <p188:author id="{8EBDF5A9-C4BC-A8A8-CDF6-CD616BF5A6CC}" name="Lucy Helas" initials="LH" userId="Lucy Helas" providerId="None"/>
  <p188:author id="{3EAC8EB7-4CC7-A5D1-7863-C77B3332D2E6}" name="Prime – Senior Medical Writer" initials="SMW" userId="Prime – Senior Medical Writer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  <p188:author id="{08570DE8-E322-79A5-B3DE-BB47867C02E7}" name="Louise Martin" initials="LM" userId="S::louise.martin@primeglobalpeople.com::4fcac71d-3899-4a5b-ba16-0351c4500b4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3F1A01"/>
    <a:srgbClr val="99B3A8"/>
    <a:srgbClr val="1A1A17"/>
    <a:srgbClr val="4472C4"/>
    <a:srgbClr val="B4C7E7"/>
    <a:srgbClr val="0D76BF"/>
    <a:srgbClr val="B7CCEA"/>
    <a:srgbClr val="7CA3D6"/>
    <a:srgbClr val="C1C0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603" autoAdjust="0"/>
  </p:normalViewPr>
  <p:slideViewPr>
    <p:cSldViewPr snapToGrid="0">
      <p:cViewPr varScale="1">
        <p:scale>
          <a:sx n="83" d="100"/>
          <a:sy n="83" d="100"/>
        </p:scale>
        <p:origin x="60" y="90"/>
      </p:cViewPr>
      <p:guideLst>
        <p:guide orient="horz" pos="3158"/>
        <p:guide pos="3830"/>
        <p:guide orient="horz" pos="422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111" d="100"/>
          <a:sy n="111" d="100"/>
        </p:scale>
        <p:origin x="5028" y="12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tags" Target="tags/tag1.xml"/><Relationship Id="rId12" Type="http://schemas.microsoft.com/office/2018/10/relationships/authors" Target="author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8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441FC-7B67-43FA-BD36-9EFD361338B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8750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</p:spPr>
        <p:txBody>
          <a:bodyPr vert="horz" lIns="0" tIns="0" rIns="0" bIns="0" rtlCol="0" anchor="b" anchorCtr="0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</a:t>
            </a:r>
            <a:r>
              <a:rPr lang="en-GB" sz="3600" b="1" err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masterslides</a:t>
            </a:r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11110914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2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49" userDrawn="1">
          <p15:clr>
            <a:srgbClr val="F26B43"/>
          </p15:clr>
        </p15:guide>
        <p15:guide id="15" pos="3976" userDrawn="1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E7C64-C953-335D-E2FF-3137637097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3FA85A-7A26-D53B-2CDD-13178ABC0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/>
          <a:lstStyle/>
          <a:p>
            <a:r>
              <a:rPr lang="en-GB" noProof="0"/>
              <a:t>Mortality in schizophrenia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CCA352-1393-7FA7-B9F0-DF0AFCB21E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</p:spPr>
        <p:txBody>
          <a:bodyPr/>
          <a:lstStyle/>
          <a:p>
            <a:endParaRPr lang="en-GB" noProof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05567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4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9050">
          <a:solidFill>
            <a:schemeClr val="accent5"/>
          </a:solidFill>
          <a:headEnd type="triangle"/>
          <a:tailEnd type="triangle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accent4"/>
          </a:solidFill>
          <a:prstDash val="dash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AE9F05-DA2D-4B16-9965-37043D7D9979}">
  <ds:schemaRefs>
    <ds:schemaRef ds:uri="08562aa6-c0ad-4fb9-8a82-15409d3a28b4"/>
    <ds:schemaRef ds:uri="28627d7c-4416-4bc1-86cf-ca6c3a42a8f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BD39940-7EB5-43CC-8DC6-FBBAD45474F6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4</Words>
  <Application>Microsoft Office PowerPoint</Application>
  <PresentationFormat>Widescreen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Arial</vt:lpstr>
      <vt:lpstr>Times New Roman</vt:lpstr>
      <vt:lpstr>Neurotorium - PowerPoint-Skabelon - 2022-01-28</vt:lpstr>
      <vt:lpstr>Mortality in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19</cp:revision>
  <dcterms:created xsi:type="dcterms:W3CDTF">2026-02-02T13:01:55Z</dcterms:created>
  <dcterms:modified xsi:type="dcterms:W3CDTF">2026-06-17T12:39:17Z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  <property fmtid="{D5CDD505-2E9C-101B-9397-08002B2CF9AE}" pid="4" name="ArticulateGUID">
    <vt:lpwstr>5E388557-2AE2-428E-AA6E-C72C8BEFBDF4</vt:lpwstr>
  </property>
  <property fmtid="{D5CDD505-2E9C-101B-9397-08002B2CF9AE}" pid="5" name="ArticulatePath">
    <vt:lpwstr>https://primemedica.sharepoint.com/sites/LundbeckFoundation/Shared Documents/General/Lundbeck Foundation/SCZ theme deck updates/2_Epidemiology-Burden/D2 (studio)/SCZ_Epidemiology &amp; Burden_D0.2 13Apr26_v1</vt:lpwstr>
  </property>
</Properties>
</file>