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1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60" y="90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790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AE3C52-BC60-8CD6-5D96-5B1F9E69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Global epidemiology of schizophrenia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D101B-9DC7-123D-FECA-8224B5F64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49748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Times New Roman</vt:lpstr>
      <vt:lpstr>Neurotorium - PowerPoint-Skabelon - 2022-01-28</vt:lpstr>
      <vt:lpstr>Global epidemiology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7</cp:revision>
  <dcterms:created xsi:type="dcterms:W3CDTF">2026-02-02T13:01:55Z</dcterms:created>
  <dcterms:modified xsi:type="dcterms:W3CDTF">2026-06-17T12:37:41Z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