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31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60" y="90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383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85342-708D-D590-BA57-04EA5C57F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E69E5A-63AC-CC2B-E975-8081BE42A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/>
          <a:lstStyle/>
          <a:p>
            <a:r>
              <a:rPr lang="en-GB" noProof="0"/>
              <a:t>Economic burden of schizophrenia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7D60D1-7BEA-FFAD-24FF-3CFD46635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</p:spPr>
        <p:txBody>
          <a:bodyPr/>
          <a:lstStyle/>
          <a:p>
            <a:endParaRPr lang="en-GB" noProof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38148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Times New Roman</vt:lpstr>
      <vt:lpstr>Neurotorium - PowerPoint-Skabelon - 2022-01-28</vt:lpstr>
      <vt:lpstr>Economic burden of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25</cp:revision>
  <dcterms:created xsi:type="dcterms:W3CDTF">2026-02-02T13:01:55Z</dcterms:created>
  <dcterms:modified xsi:type="dcterms:W3CDTF">2026-06-17T12:40:07Z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