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4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60" y="90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33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83CDD-387F-DA0C-EE36-FEB40B7D7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491D91-E6DC-5565-446B-F5E5E1AB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/>
          <a:lstStyle/>
          <a:p>
            <a:r>
              <a:rPr lang="en-GB" noProof="0">
                <a:solidFill>
                  <a:schemeClr val="tx1"/>
                </a:solidFill>
              </a:rPr>
              <a:t>Humanistic burden of 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DB82D3-3DD5-2B00-140A-FE5A600F4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</p:spPr>
        <p:txBody>
          <a:bodyPr/>
          <a:lstStyle/>
          <a:p>
            <a:endParaRPr lang="en-GB" noProof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1929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Neurotorium - PowerPoint-Skabelon - 2022-01-28</vt:lpstr>
      <vt:lpstr>Humanistic burden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29</cp:revision>
  <dcterms:created xsi:type="dcterms:W3CDTF">2026-02-02T13:01:55Z</dcterms:created>
  <dcterms:modified xsi:type="dcterms:W3CDTF">2026-06-17T12:40:56Z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