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7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60" y="90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9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F02D6-63DB-7FA7-B9ED-20513E3BD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1F5646-8DB0-E410-C337-ED2974D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/>
          <a:lstStyle/>
          <a:p>
            <a:r>
              <a:rPr lang="en-GB" noProof="0"/>
              <a:t>Risk and protective factors for schizophrenia onset and disease course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F58CA-0531-CD18-FC97-14D077F7D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</p:spPr>
        <p:txBody>
          <a:bodyPr/>
          <a:lstStyle/>
          <a:p>
            <a:endParaRPr lang="en-GB" noProof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713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11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Neurotorium - PowerPoint-Skabelon - 2022-01-28</vt:lpstr>
      <vt:lpstr>Risk and protective factors for schizophrenia onset and disease course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36</cp:revision>
  <dcterms:created xsi:type="dcterms:W3CDTF">2026-02-02T13:01:55Z</dcterms:created>
  <dcterms:modified xsi:type="dcterms:W3CDTF">2026-06-17T12:42:22Z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