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revisionInfo.xml" ContentType="application/vnd.ms-powerpoint.revisioninfo+xml"/>
  <Override PartName="/customXml/item2.xml" ContentType="application/xml"/>
  <Override PartName="/customXml/itemProps2.xml" ContentType="application/vnd.openxmlformats-officedocument.customXmlProperties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changesInfos/changesInfo1.xml" ContentType="application/vnd.ms-powerpoint.changesinfo+xml"/>
  <Override PartName="/ppt/tags/tag1.xml" ContentType="application/vnd.openxmlformats-officedocument.presentationml.tags+xml"/>
  <Override PartName="/ppt/tableStyles.xml" ContentType="application/vnd.openxmlformats-officedocument.presentationml.tableStyles+xml"/>
  <Override PartName="/ppt/authors.xml" ContentType="application/vnd.ms-powerpoint.authors+xml"/>
  <Override PartName="/customXml/item3.xml" ContentType="application/xml"/>
  <Override PartName="/customXml/itemProps3.xml" ContentType="application/vnd.openxmlformats-officedocument.customXmlProperties+xml"/>
  <Override PartName="/ppt/viewProps.xml" ContentType="application/vnd.openxmlformats-officedocument.presentationml.viewProps+xml"/>
  <Override PartName="/customXml/item1.xml" ContentType="application/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3"/>
  </p:notesMasterIdLst>
  <p:sldIdLst>
    <p:sldId id="1109" r:id="rId40"/>
  </p:sldIdLst>
  <p:sldSz cx="12192000" cy="6858000"/>
  <p:notesSz cx="6797675" cy="9929813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5B0BF-2AE3-460E-9A13-3E568A13E6DE}" v="1" dt="2026-07-01T08:14:49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49" d="100"/>
          <a:sy n="49" d="100"/>
        </p:scale>
        <p:origin x="1312" y="44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4026" y="66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Id47" /><Relationship Type="http://schemas.microsoft.com/office/2015/10/relationships/revisionInfo" Target="/ppt/revisionInfo.xml" Id="rId50" /><Relationship Type="http://schemas.openxmlformats.org/officeDocument/2006/relationships/customXml" Target="/customXml/item2.xml" Id="rId2" /><Relationship Type="http://schemas.openxmlformats.org/officeDocument/2006/relationships/slide" Target="/ppt/slides/slide36.xml" Id="rId40" /><Relationship Type="http://schemas.openxmlformats.org/officeDocument/2006/relationships/presProps" Target="/ppt/presProps.xml" Id="rId45" /><Relationship Type="http://schemas.microsoft.com/office/2016/11/relationships/changesInfo" Target="/ppt/changesInfos/changesInfo1.xml" Id="rId49" /><Relationship Type="http://schemas.openxmlformats.org/officeDocument/2006/relationships/tags" Target="/ppt/tags/tag1.xml" Id="rId44" /><Relationship Type="http://schemas.openxmlformats.org/officeDocument/2006/relationships/slideMaster" Target="/ppt/slideMasters/slideMaster1.xml" Id="rId4" /><Relationship Type="http://schemas.openxmlformats.org/officeDocument/2006/relationships/notesMaster" Target="/ppt/notesMasters/notesMaster1.xml" Id="rId43" /><Relationship Type="http://schemas.openxmlformats.org/officeDocument/2006/relationships/tableStyles" Target="/ppt/tableStyles.xml" Id="rId48" /><Relationship Type="http://schemas.microsoft.com/office/2018/10/relationships/authors" Target="/ppt/authors.xml" Id="rId51" /><Relationship Type="http://schemas.openxmlformats.org/officeDocument/2006/relationships/customXml" Target="/customXml/item3.xml" Id="rId3" /><Relationship Type="http://schemas.openxmlformats.org/officeDocument/2006/relationships/viewProps" Target="/ppt/viewProps.xml" Id="rId46" /><Relationship Type="http://schemas.openxmlformats.org/officeDocument/2006/relationships/customXml" Target="/customXml/item1.xml" Id="rId1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zel Ramwi" userId="ceae2b4f-61cb-4d9e-933a-3611c44ccd97" providerId="ADAL" clId="{A9F68A15-098E-4CA3-9D59-9F24D9FBA166}"/>
    <pc:docChg chg="custSel modSld">
      <pc:chgData name="Hazel Ramwi" userId="ceae2b4f-61cb-4d9e-933a-3611c44ccd97" providerId="ADAL" clId="{A9F68A15-098E-4CA3-9D59-9F24D9FBA166}" dt="2026-06-08T16:05:11.452" v="1" actId="478"/>
      <pc:docMkLst>
        <pc:docMk/>
      </pc:docMkLst>
      <pc:sldChg chg="modNotes">
        <pc:chgData name="Hazel Ramwi" userId="ceae2b4f-61cb-4d9e-933a-3611c44ccd97" providerId="ADAL" clId="{A9F68A15-098E-4CA3-9D59-9F24D9FBA166}" dt="2026-06-08T16:05:11.452" v="1" actId="478"/>
        <pc:sldMkLst>
          <pc:docMk/>
          <pc:sldMk cId="367523720" sldId="1057"/>
        </pc:sldMkLst>
      </pc:sldChg>
      <pc:sldChg chg="delSp mod">
        <pc:chgData name="Hazel Ramwi" userId="ceae2b4f-61cb-4d9e-933a-3611c44ccd97" providerId="ADAL" clId="{A9F68A15-098E-4CA3-9D59-9F24D9FBA166}" dt="2026-06-08T14:57:50.142" v="0" actId="478"/>
        <pc:sldMkLst>
          <pc:docMk/>
          <pc:sldMk cId="1718940185" sldId="1090"/>
        </pc:sldMkLst>
      </pc:sldChg>
    </pc:docChg>
  </pc:docChgLst>
  <pc:docChgLst>
    <pc:chgData name="Lucy Helas" userId="ddfafa0a-b6b5-4bdd-b86f-ac994cb89b8b" providerId="ADAL" clId="{24817C30-EE8C-4751-BCB8-6AC7A077870C}"/>
    <pc:docChg chg="undo custSel delSld modSld">
      <pc:chgData name="Lucy Helas" userId="ddfafa0a-b6b5-4bdd-b86f-ac994cb89b8b" providerId="ADAL" clId="{24817C30-EE8C-4751-BCB8-6AC7A077870C}" dt="2026-06-23T12:33:20.467" v="52" actId="21"/>
      <pc:docMkLst>
        <pc:docMk/>
      </pc:docMkLst>
      <pc:sldChg chg="modNotes">
        <pc:chgData name="Lucy Helas" userId="ddfafa0a-b6b5-4bdd-b86f-ac994cb89b8b" providerId="ADAL" clId="{24817C30-EE8C-4751-BCB8-6AC7A077870C}" dt="2026-06-08T15:05:50.240" v="23" actId="478"/>
        <pc:sldMkLst>
          <pc:docMk/>
          <pc:sldMk cId="911177640" sldId="1025"/>
        </pc:sldMkLst>
      </pc:sldChg>
      <pc:sldChg chg="modNotes">
        <pc:chgData name="Lucy Helas" userId="ddfafa0a-b6b5-4bdd-b86f-ac994cb89b8b" providerId="ADAL" clId="{24817C30-EE8C-4751-BCB8-6AC7A077870C}" dt="2026-06-08T15:06:08.145" v="26" actId="478"/>
        <pc:sldMkLst>
          <pc:docMk/>
          <pc:sldMk cId="2526126789" sldId="1029"/>
        </pc:sldMkLst>
      </pc:sldChg>
      <pc:sldChg chg="modNotes">
        <pc:chgData name="Lucy Helas" userId="ddfafa0a-b6b5-4bdd-b86f-ac994cb89b8b" providerId="ADAL" clId="{24817C30-EE8C-4751-BCB8-6AC7A077870C}" dt="2026-06-08T15:05:38.293" v="20" actId="478"/>
        <pc:sldMkLst>
          <pc:docMk/>
          <pc:sldMk cId="850205882" sldId="1058"/>
        </pc:sldMkLst>
      </pc:sldChg>
      <pc:sldChg chg="modNotes">
        <pc:chgData name="Lucy Helas" userId="ddfafa0a-b6b5-4bdd-b86f-ac994cb89b8b" providerId="ADAL" clId="{24817C30-EE8C-4751-BCB8-6AC7A077870C}" dt="2026-06-08T15:05:41.923" v="21" actId="478"/>
        <pc:sldMkLst>
          <pc:docMk/>
          <pc:sldMk cId="3063739797" sldId="1061"/>
        </pc:sldMkLst>
      </pc:sldChg>
      <pc:sldChg chg="modNotes">
        <pc:chgData name="Lucy Helas" userId="ddfafa0a-b6b5-4bdd-b86f-ac994cb89b8b" providerId="ADAL" clId="{24817C30-EE8C-4751-BCB8-6AC7A077870C}" dt="2026-06-08T15:05:53.461" v="24" actId="478"/>
        <pc:sldMkLst>
          <pc:docMk/>
          <pc:sldMk cId="2663622176" sldId="1068"/>
        </pc:sldMkLst>
      </pc:sldChg>
      <pc:sldChg chg="modNotes">
        <pc:chgData name="Lucy Helas" userId="ddfafa0a-b6b5-4bdd-b86f-ac994cb89b8b" providerId="ADAL" clId="{24817C30-EE8C-4751-BCB8-6AC7A077870C}" dt="2026-06-08T15:08:22.638" v="51" actId="478"/>
        <pc:sldMkLst>
          <pc:docMk/>
          <pc:sldMk cId="3402935379" sldId="1069"/>
        </pc:sldMkLst>
      </pc:sldChg>
      <pc:sldChg chg="modNotes">
        <pc:chgData name="Lucy Helas" userId="ddfafa0a-b6b5-4bdd-b86f-ac994cb89b8b" providerId="ADAL" clId="{24817C30-EE8C-4751-BCB8-6AC7A077870C}" dt="2026-06-08T15:05:45.311" v="22" actId="478"/>
        <pc:sldMkLst>
          <pc:docMk/>
          <pc:sldMk cId="3911832548" sldId="1070"/>
        </pc:sldMkLst>
      </pc:sldChg>
      <pc:sldChg chg="modNotes">
        <pc:chgData name="Lucy Helas" userId="ddfafa0a-b6b5-4bdd-b86f-ac994cb89b8b" providerId="ADAL" clId="{24817C30-EE8C-4751-BCB8-6AC7A077870C}" dt="2026-06-08T15:06:11.132" v="27" actId="478"/>
        <pc:sldMkLst>
          <pc:docMk/>
          <pc:sldMk cId="2952397979" sldId="1077"/>
        </pc:sldMkLst>
      </pc:sldChg>
      <pc:sldChg chg="modNotes">
        <pc:chgData name="Lucy Helas" userId="ddfafa0a-b6b5-4bdd-b86f-ac994cb89b8b" providerId="ADAL" clId="{24817C30-EE8C-4751-BCB8-6AC7A077870C}" dt="2026-06-08T15:06:30.120" v="33" actId="478"/>
        <pc:sldMkLst>
          <pc:docMk/>
          <pc:sldMk cId="2574196778" sldId="1081"/>
        </pc:sldMkLst>
      </pc:sldChg>
      <pc:sldChg chg="modNotes">
        <pc:chgData name="Lucy Helas" userId="ddfafa0a-b6b5-4bdd-b86f-ac994cb89b8b" providerId="ADAL" clId="{24817C30-EE8C-4751-BCB8-6AC7A077870C}" dt="2026-06-08T15:06:32.625" v="34" actId="478"/>
        <pc:sldMkLst>
          <pc:docMk/>
          <pc:sldMk cId="3714262167" sldId="1082"/>
        </pc:sldMkLst>
      </pc:sldChg>
      <pc:sldChg chg="modNotes">
        <pc:chgData name="Lucy Helas" userId="ddfafa0a-b6b5-4bdd-b86f-ac994cb89b8b" providerId="ADAL" clId="{24817C30-EE8C-4751-BCB8-6AC7A077870C}" dt="2026-06-08T15:06:35.408" v="35" actId="478"/>
        <pc:sldMkLst>
          <pc:docMk/>
          <pc:sldMk cId="3089778675" sldId="1083"/>
        </pc:sldMkLst>
      </pc:sldChg>
      <pc:sldChg chg="modNotes">
        <pc:chgData name="Lucy Helas" userId="ddfafa0a-b6b5-4bdd-b86f-ac994cb89b8b" providerId="ADAL" clId="{24817C30-EE8C-4751-BCB8-6AC7A077870C}" dt="2026-06-08T15:06:40.999" v="36" actId="478"/>
        <pc:sldMkLst>
          <pc:docMk/>
          <pc:sldMk cId="3176504593" sldId="1085"/>
        </pc:sldMkLst>
      </pc:sldChg>
      <pc:sldChg chg="modNotes">
        <pc:chgData name="Lucy Helas" userId="ddfafa0a-b6b5-4bdd-b86f-ac994cb89b8b" providerId="ADAL" clId="{24817C30-EE8C-4751-BCB8-6AC7A077870C}" dt="2026-06-08T15:07:20.311" v="37" actId="478"/>
        <pc:sldMkLst>
          <pc:docMk/>
          <pc:sldMk cId="4003737730" sldId="1086"/>
        </pc:sldMkLst>
      </pc:sldChg>
      <pc:sldChg chg="modSp mod modNotes">
        <pc:chgData name="Lucy Helas" userId="ddfafa0a-b6b5-4bdd-b86f-ac994cb89b8b" providerId="ADAL" clId="{24817C30-EE8C-4751-BCB8-6AC7A077870C}" dt="2026-06-08T15:07:24.685" v="38" actId="478"/>
        <pc:sldMkLst>
          <pc:docMk/>
          <pc:sldMk cId="3954238994" sldId="1087"/>
        </pc:sldMkLst>
        <pc:spChg chg="mod">
          <ac:chgData name="Lucy Helas" userId="ddfafa0a-b6b5-4bdd-b86f-ac994cb89b8b" providerId="ADAL" clId="{24817C30-EE8C-4751-BCB8-6AC7A077870C}" dt="2026-06-02T08:24:26.283" v="1" actId="13926"/>
          <ac:spMkLst>
            <pc:docMk/>
            <pc:sldMk cId="3954238994" sldId="1087"/>
            <ac:spMk id="12" creationId="{E17F2610-C839-3F55-EED4-7B3FE60F1A2D}"/>
          </ac:spMkLst>
        </pc:spChg>
        <pc:spChg chg="mod">
          <ac:chgData name="Lucy Helas" userId="ddfafa0a-b6b5-4bdd-b86f-ac994cb89b8b" providerId="ADAL" clId="{24817C30-EE8C-4751-BCB8-6AC7A077870C}" dt="2026-06-02T08:24:56.774" v="7" actId="13926"/>
          <ac:spMkLst>
            <pc:docMk/>
            <pc:sldMk cId="3954238994" sldId="1087"/>
            <ac:spMk id="15" creationId="{88D5E2A3-C8F7-49E3-E15C-CB1BB35CBB05}"/>
          </ac:spMkLst>
        </pc:spChg>
        <pc:spChg chg="mod">
          <ac:chgData name="Lucy Helas" userId="ddfafa0a-b6b5-4bdd-b86f-ac994cb89b8b" providerId="ADAL" clId="{24817C30-EE8C-4751-BCB8-6AC7A077870C}" dt="2026-06-02T08:24:54.032" v="6" actId="13926"/>
          <ac:spMkLst>
            <pc:docMk/>
            <pc:sldMk cId="3954238994" sldId="1087"/>
            <ac:spMk id="16" creationId="{250A5211-CE4C-3605-1643-F6F9DEE8F1FC}"/>
          </ac:spMkLst>
        </pc:spChg>
      </pc:sldChg>
      <pc:sldChg chg="modNotes">
        <pc:chgData name="Lucy Helas" userId="ddfafa0a-b6b5-4bdd-b86f-ac994cb89b8b" providerId="ADAL" clId="{24817C30-EE8C-4751-BCB8-6AC7A077870C}" dt="2026-06-08T15:07:32.245" v="39" actId="478"/>
        <pc:sldMkLst>
          <pc:docMk/>
          <pc:sldMk cId="811610205" sldId="1089"/>
        </pc:sldMkLst>
      </pc:sldChg>
      <pc:sldChg chg="modSp mod modNotes">
        <pc:chgData name="Lucy Helas" userId="ddfafa0a-b6b5-4bdd-b86f-ac994cb89b8b" providerId="ADAL" clId="{24817C30-EE8C-4751-BCB8-6AC7A077870C}" dt="2026-06-08T15:07:36.312" v="40" actId="478"/>
        <pc:sldMkLst>
          <pc:docMk/>
          <pc:sldMk cId="1718940185" sldId="1090"/>
        </pc:sldMkLst>
        <pc:spChg chg="mod">
          <ac:chgData name="Lucy Helas" userId="ddfafa0a-b6b5-4bdd-b86f-ac994cb89b8b" providerId="ADAL" clId="{24817C30-EE8C-4751-BCB8-6AC7A077870C}" dt="2026-06-02T08:25:08.179" v="8" actId="13926"/>
          <ac:spMkLst>
            <pc:docMk/>
            <pc:sldMk cId="1718940185" sldId="1090"/>
            <ac:spMk id="2" creationId="{8507FDDF-09FD-B56C-96B2-C189DFEE3A53}"/>
          </ac:spMkLst>
        </pc:spChg>
      </pc:sldChg>
      <pc:sldChg chg="modNotes">
        <pc:chgData name="Lucy Helas" userId="ddfafa0a-b6b5-4bdd-b86f-ac994cb89b8b" providerId="ADAL" clId="{24817C30-EE8C-4751-BCB8-6AC7A077870C}" dt="2026-06-08T15:06:14.305" v="28" actId="478"/>
        <pc:sldMkLst>
          <pc:docMk/>
          <pc:sldMk cId="1124582767" sldId="1092"/>
        </pc:sldMkLst>
      </pc:sldChg>
      <pc:sldChg chg="modNotes">
        <pc:chgData name="Lucy Helas" userId="ddfafa0a-b6b5-4bdd-b86f-ac994cb89b8b" providerId="ADAL" clId="{24817C30-EE8C-4751-BCB8-6AC7A077870C}" dt="2026-06-08T15:06:16.474" v="29" actId="478"/>
        <pc:sldMkLst>
          <pc:docMk/>
          <pc:sldMk cId="2641034202" sldId="1093"/>
        </pc:sldMkLst>
      </pc:sldChg>
      <pc:sldChg chg="modNotes">
        <pc:chgData name="Lucy Helas" userId="ddfafa0a-b6b5-4bdd-b86f-ac994cb89b8b" providerId="ADAL" clId="{24817C30-EE8C-4751-BCB8-6AC7A077870C}" dt="2026-06-08T15:06:20.012" v="30" actId="478"/>
        <pc:sldMkLst>
          <pc:docMk/>
          <pc:sldMk cId="1167423689" sldId="1094"/>
        </pc:sldMkLst>
      </pc:sldChg>
      <pc:sldChg chg="modNotes">
        <pc:chgData name="Lucy Helas" userId="ddfafa0a-b6b5-4bdd-b86f-ac994cb89b8b" providerId="ADAL" clId="{24817C30-EE8C-4751-BCB8-6AC7A077870C}" dt="2026-06-08T15:06:22.963" v="31" actId="478"/>
        <pc:sldMkLst>
          <pc:docMk/>
          <pc:sldMk cId="1656088081" sldId="1095"/>
        </pc:sldMkLst>
      </pc:sldChg>
      <pc:sldChg chg="modSp mod modNotes">
        <pc:chgData name="Lucy Helas" userId="ddfafa0a-b6b5-4bdd-b86f-ac994cb89b8b" providerId="ADAL" clId="{24817C30-EE8C-4751-BCB8-6AC7A077870C}" dt="2026-06-08T15:06:26.303" v="32" actId="478"/>
        <pc:sldMkLst>
          <pc:docMk/>
          <pc:sldMk cId="1275697071" sldId="1096"/>
        </pc:sldMkLst>
        <pc:spChg chg="mod">
          <ac:chgData name="Lucy Helas" userId="ddfafa0a-b6b5-4bdd-b86f-ac994cb89b8b" providerId="ADAL" clId="{24817C30-EE8C-4751-BCB8-6AC7A077870C}" dt="2026-06-02T08:24:14.238" v="0" actId="13926"/>
          <ac:spMkLst>
            <pc:docMk/>
            <pc:sldMk cId="1275697071" sldId="1096"/>
            <ac:spMk id="3" creationId="{3B85870E-4478-FE51-EB28-20CDFB399937}"/>
          </ac:spMkLst>
        </pc:spChg>
      </pc:sldChg>
      <pc:sldChg chg="modNotes">
        <pc:chgData name="Lucy Helas" userId="ddfafa0a-b6b5-4bdd-b86f-ac994cb89b8b" providerId="ADAL" clId="{24817C30-EE8C-4751-BCB8-6AC7A077870C}" dt="2026-06-08T15:07:45.973" v="43" actId="478"/>
        <pc:sldMkLst>
          <pc:docMk/>
          <pc:sldMk cId="2828111372" sldId="1100"/>
        </pc:sldMkLst>
      </pc:sldChg>
      <pc:sldChg chg="modNotes">
        <pc:chgData name="Lucy Helas" userId="ddfafa0a-b6b5-4bdd-b86f-ac994cb89b8b" providerId="ADAL" clId="{24817C30-EE8C-4751-BCB8-6AC7A077870C}" dt="2026-06-08T15:07:49.149" v="44" actId="478"/>
        <pc:sldMkLst>
          <pc:docMk/>
          <pc:sldMk cId="4174824680" sldId="1101"/>
        </pc:sldMkLst>
      </pc:sldChg>
      <pc:sldChg chg="modNotes">
        <pc:chgData name="Lucy Helas" userId="ddfafa0a-b6b5-4bdd-b86f-ac994cb89b8b" providerId="ADAL" clId="{24817C30-EE8C-4751-BCB8-6AC7A077870C}" dt="2026-06-08T15:08:08.190" v="50" actId="478"/>
        <pc:sldMkLst>
          <pc:docMk/>
          <pc:sldMk cId="1718578479" sldId="1103"/>
        </pc:sldMkLst>
      </pc:sldChg>
      <pc:sldChg chg="modSp mod modNotes">
        <pc:chgData name="Lucy Helas" userId="ddfafa0a-b6b5-4bdd-b86f-ac994cb89b8b" providerId="ADAL" clId="{24817C30-EE8C-4751-BCB8-6AC7A077870C}" dt="2026-06-08T15:07:58.402" v="46" actId="404"/>
        <pc:sldMkLst>
          <pc:docMk/>
          <pc:sldMk cId="2856348566" sldId="1105"/>
        </pc:sldMkLst>
        <pc:spChg chg="mod">
          <ac:chgData name="Lucy Helas" userId="ddfafa0a-b6b5-4bdd-b86f-ac994cb89b8b" providerId="ADAL" clId="{24817C30-EE8C-4751-BCB8-6AC7A077870C}" dt="2026-06-02T08:25:54.883" v="10" actId="13926"/>
          <ac:spMkLst>
            <pc:docMk/>
            <pc:sldMk cId="2856348566" sldId="1105"/>
            <ac:spMk id="30" creationId="{3815437E-AAAC-CBF4-B600-6C057408829C}"/>
          </ac:spMkLst>
        </pc:spChg>
      </pc:sldChg>
      <pc:sldChg chg="modSp mod modNotes">
        <pc:chgData name="Lucy Helas" userId="ddfafa0a-b6b5-4bdd-b86f-ac994cb89b8b" providerId="ADAL" clId="{24817C30-EE8C-4751-BCB8-6AC7A077870C}" dt="2026-06-23T12:33:20.467" v="52" actId="21"/>
        <pc:sldMkLst>
          <pc:docMk/>
          <pc:sldMk cId="210445437" sldId="1108"/>
        </pc:sldMkLst>
        <pc:spChg chg="mod">
          <ac:chgData name="Lucy Helas" userId="ddfafa0a-b6b5-4bdd-b86f-ac994cb89b8b" providerId="ADAL" clId="{24817C30-EE8C-4751-BCB8-6AC7A077870C}" dt="2026-06-23T12:33:20.467" v="52" actId="21"/>
          <ac:spMkLst>
            <pc:docMk/>
            <pc:sldMk cId="210445437" sldId="1108"/>
            <ac:spMk id="7" creationId="{CEFA12CD-9DBB-5337-C577-02C8D4B5C9C0}"/>
          </ac:spMkLst>
        </pc:spChg>
      </pc:sldChg>
      <pc:sldChg chg="modNotes">
        <pc:chgData name="Lucy Helas" userId="ddfafa0a-b6b5-4bdd-b86f-ac994cb89b8b" providerId="ADAL" clId="{24817C30-EE8C-4751-BCB8-6AC7A077870C}" dt="2026-06-08T15:08:01.902" v="47" actId="478"/>
        <pc:sldMkLst>
          <pc:docMk/>
          <pc:sldMk cId="2766987149" sldId="1109"/>
        </pc:sldMkLst>
      </pc:sldChg>
      <pc:sldChg chg="delSp mod modNotes modNotesTx">
        <pc:chgData name="Lucy Helas" userId="ddfafa0a-b6b5-4bdd-b86f-ac994cb89b8b" providerId="ADAL" clId="{24817C30-EE8C-4751-BCB8-6AC7A077870C}" dt="2026-06-08T15:07:42.698" v="42" actId="478"/>
        <pc:sldMkLst>
          <pc:docMk/>
          <pc:sldMk cId="1111066212" sldId="1111"/>
        </pc:sldMkLst>
      </pc:sldChg>
    </pc:docChg>
  </pc:docChgLst>
</pc:chgInfo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Id2" /><Relationship Type="http://schemas.openxmlformats.org/officeDocument/2006/relationships/notesMaster" Target="/ppt/notesMasters/notesMaster1.xml" Id="rId1" /></Relationship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11AE9-ADAA-EBE7-99DC-D1E7E6752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B60267-470D-902E-BD2B-3C27EFF59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D3474A-CD24-928F-DA7D-947E84CE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  <a:endParaRPr lang="en-GB" sz="10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Kessler T &amp; Lev-Ran S. The association between comorbid psychiatric diagnoses and hospitalization-related factors among individuals with schizophrenia. </a:t>
            </a:r>
            <a:r>
              <a:rPr lang="en-US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2019; 89: 7</a:t>
            </a:r>
            <a:r>
              <a:rPr lang="en-US" sz="1000" b="0" i="0" kern="120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–1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Chilman N, Laporte D, Dorrington S et al.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Understanding social and clinical associations with unemployment for people with schizophrenia and bipolar disorders: large‑scale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records study. SPPE 2024; 59: 1709–1719.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Marwaha S, Johnson S, Bebbington P et al. Rates and correlates of employment in people with schizophrenia in the UK, France and Germany. Br J Psychiatry 2007; 191: 30–37.</a:t>
            </a:r>
            <a:endParaRPr lang="en-US" sz="1000" b="0" i="0" u="none" strike="noStrike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Handest R, Mølstrøm I-M, Henriksen MG, Nordgaard J. Duration of untreated psychosis and diagnostic delay in homeless patients with schizophrenia– a Copenhagen based clinical study. SPPE 2025; 60: 2747–2757.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Caton CL, Shrout PE, Eagle PF et al.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factors for homelessness among schizophrenic men: a case-control study. Am J Public Health 1994; 84: 265–270.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Caton CL, Shrout PE, Dominguez B et al.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factors for homelessness among women with schizophrenia. Am J Public Health 1995; 85: 1153–1156.</a:t>
            </a:r>
            <a:endParaRPr lang="en-US" sz="1000" b="0" i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Abdullah HM, Shahul HA, Hwang MY, Ferrando S.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Comorbidity in schizophrenia: conceptual issues and Clinical management.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 2020; 18: 386–390.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Millier A, Schmidt U,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Angermeyer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MC, et al. Humanistic burden in schizophrenia: a literature review. J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2014; 54: 85–93.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Neyra RG, Hernández-Calle D, García-Mieres H,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 of schizophrenia and comorbid substance use disorders: expert review and guidance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Behav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Sci 2024; 23: 40.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Gagiu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C, Dionisie V, Manea MC, et al. Quality of life in caregivers of patients with schizophrenia: a systematic review of the impact of sociodemographic, clinical, and psychological factors.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Behav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Sci 2025; 15: 684.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Krasa H, Birch K, Eskew F, et al. Quantifying the societal impacts of schizophrenia: a survey of caregivers.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Clin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2025; 7: 244–253.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FF0C4-28CD-EE91-49EA-E45AD839FF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117193"/>
      </p:ext>
    </p:extLst>
  </p:cSld>
  <p:clrMapOvr>
    <a:masterClrMapping/>
  </p:clrMapOvr>
</p:note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16.xml" Id="rId1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6.xml.rels>&#65279;<?xml version="1.0" encoding="utf-8"?><Relationships xmlns="http://schemas.openxmlformats.org/package/2006/relationships"><Relationship Type="http://schemas.openxmlformats.org/officeDocument/2006/relationships/notesSlide" Target="/ppt/notesSlides/notesSlide36.xml" Id="rId2" /><Relationship Type="http://schemas.openxmlformats.org/officeDocument/2006/relationships/slideLayout" Target="/ppt/slideLayouts/slideLayout16.xml" Id="rId1" /></Relationships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D963E-9610-21AD-A5E6-513D143D9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A1B6C58-D386-7F16-C730-E218A86B47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 dirty="0"/>
              <a:t>Schizophrenia – Epidemiology and burden</a:t>
            </a:r>
          </a:p>
          <a:p>
            <a:endParaRPr lang="en-GB" noProof="0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99A4E203-2C65-455E-B936-33BBA578D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Comorbidities and other factors are associated with a higher burden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26BC710-D61C-90AC-23AF-26576D0F4B0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dirty="0"/>
              <a:t>QoL=</a:t>
            </a:r>
            <a:r>
              <a:rPr lang="en-GB" sz="1000" dirty="0">
                <a:solidFill>
                  <a:schemeClr val="tx1"/>
                </a:solidFill>
              </a:rPr>
              <a:t> quality of life </a:t>
            </a:r>
          </a:p>
          <a:p>
            <a:r>
              <a:rPr lang="en-GB" noProof="0" dirty="0"/>
              <a:t>1. Kessler et al. </a:t>
            </a:r>
            <a:r>
              <a:rPr lang="en-GB" noProof="0" dirty="0" err="1"/>
              <a:t>Compr</a:t>
            </a:r>
            <a:r>
              <a:rPr lang="en-GB" noProof="0" dirty="0"/>
              <a:t> Psychiatry 2019;89:7–15; 2. Chilman et al. SPPE 2024;59:1709–1719; 3. Marwaha et al. Br J Psychiatry 2007;191:30–37; 4. Handest et al. SPPE 2025;60:2747–2757; 5. Caton et al. Am J Public Health 1994;84:265–270; 6. Caton et al. Am J Public Health 1995;85:1153–1156; 7. Abdullah et al. Focus 2020;18:386–390; 8. Millier et al. J </a:t>
            </a:r>
            <a:r>
              <a:rPr lang="en-GB" noProof="0" dirty="0" err="1"/>
              <a:t>Psychiatr</a:t>
            </a:r>
            <a:r>
              <a:rPr lang="en-GB" noProof="0" dirty="0"/>
              <a:t> Res 2014;54:85–93; </a:t>
            </a:r>
            <a:r>
              <a:rPr lang="en-GB" dirty="0"/>
              <a:t>9</a:t>
            </a:r>
            <a:r>
              <a:rPr lang="en-GB" noProof="0" dirty="0"/>
              <a:t>. Neyra et al. </a:t>
            </a:r>
            <a:r>
              <a:rPr lang="en-GB" noProof="0" dirty="0" err="1"/>
              <a:t>Behav</a:t>
            </a:r>
            <a:r>
              <a:rPr lang="en-GB" noProof="0" dirty="0"/>
              <a:t> Sci 2025;15:684; 10. </a:t>
            </a:r>
            <a:r>
              <a:rPr lang="en-GB" noProof="0" dirty="0" err="1"/>
              <a:t>Gagiu</a:t>
            </a:r>
            <a:r>
              <a:rPr lang="en-GB" noProof="0" dirty="0"/>
              <a:t> et al. </a:t>
            </a:r>
            <a:r>
              <a:rPr lang="en-GB" noProof="0" dirty="0" err="1"/>
              <a:t>Behav</a:t>
            </a:r>
            <a:r>
              <a:rPr lang="en-GB" noProof="0" dirty="0"/>
              <a:t> Sci 2025;15:684; 11. Krasa et al. </a:t>
            </a:r>
            <a:r>
              <a:rPr lang="en-GB" noProof="0" dirty="0" err="1"/>
              <a:t>Psychiatr</a:t>
            </a:r>
            <a:r>
              <a:rPr lang="en-GB" noProof="0" dirty="0"/>
              <a:t> Res Clin </a:t>
            </a:r>
            <a:r>
              <a:rPr lang="en-GB" noProof="0" dirty="0" err="1"/>
              <a:t>Pract</a:t>
            </a:r>
            <a:r>
              <a:rPr lang="en-GB" noProof="0" dirty="0"/>
              <a:t> 2025;7:244–253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06E545CF-57D7-B2DF-3159-42499FCFC495}"/>
              </a:ext>
            </a:extLst>
          </p:cNvPr>
          <p:cNvSpPr/>
          <p:nvPr/>
        </p:nvSpPr>
        <p:spPr>
          <a:xfrm flipV="1">
            <a:off x="4961494" y="2061069"/>
            <a:ext cx="2135585" cy="26812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1AFB316-7250-0ACF-9480-3C4E64D5F5FE}"/>
              </a:ext>
            </a:extLst>
          </p:cNvPr>
          <p:cNvSpPr/>
          <p:nvPr/>
        </p:nvSpPr>
        <p:spPr>
          <a:xfrm>
            <a:off x="478438" y="1402331"/>
            <a:ext cx="11101696" cy="576323"/>
          </a:xfrm>
          <a:custGeom>
            <a:avLst/>
            <a:gdLst>
              <a:gd name="csX0" fmla="*/ 0 w 1313046"/>
              <a:gd name="csY0" fmla="*/ 0 h 875364"/>
              <a:gd name="csX1" fmla="*/ 1313046 w 1313046"/>
              <a:gd name="csY1" fmla="*/ 0 h 875364"/>
              <a:gd name="csX2" fmla="*/ 1313046 w 1313046"/>
              <a:gd name="csY2" fmla="*/ 875364 h 875364"/>
              <a:gd name="csX3" fmla="*/ 0 w 1313046"/>
              <a:gd name="csY3" fmla="*/ 875364 h 875364"/>
              <a:gd name="csX4" fmla="*/ 0 w 1313046"/>
              <a:gd name="csY4" fmla="*/ 0 h 8753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13046" h="875364">
                <a:moveTo>
                  <a:pt x="0" y="0"/>
                </a:moveTo>
                <a:lnTo>
                  <a:pt x="1313046" y="0"/>
                </a:lnTo>
                <a:lnTo>
                  <a:pt x="1313046" y="875364"/>
                </a:lnTo>
                <a:lnTo>
                  <a:pt x="0" y="8753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1" indent="0" algn="ctr" defTabSz="4000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Comorbid mental disorders in schizophrenia have been linked with lower QoL, </a:t>
            </a:r>
            <a:r>
              <a:rPr kumimoji="0" lang="en-GB" sz="1600" b="1" i="0" u="non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increased morbidity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mortality,</a:t>
            </a:r>
            <a:r>
              <a:rPr kumimoji="0" lang="en-GB" sz="16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contributing substantially to overall disease burden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3713D9-658A-88C3-2CBA-5E2A0EA447E0}"/>
              </a:ext>
            </a:extLst>
          </p:cNvPr>
          <p:cNvGrpSpPr/>
          <p:nvPr/>
        </p:nvGrpSpPr>
        <p:grpSpPr>
          <a:xfrm>
            <a:off x="414431" y="2546356"/>
            <a:ext cx="11229710" cy="3287707"/>
            <a:chOff x="414431" y="2546356"/>
            <a:chExt cx="11229710" cy="328770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BD69420-7380-D308-2CAD-8EAECF3525B0}"/>
                </a:ext>
              </a:extLst>
            </p:cNvPr>
            <p:cNvSpPr/>
            <p:nvPr/>
          </p:nvSpPr>
          <p:spPr>
            <a:xfrm>
              <a:off x="6179869" y="2546356"/>
              <a:ext cx="2673349" cy="3287707"/>
            </a:xfrm>
            <a:prstGeom prst="roundRect">
              <a:avLst>
                <a:gd name="adj" fmla="val 3071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Caregiver burden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Caregivers of individuals with schizophrenia with comorbidities that can rapidly exacerbate symptoms and illness severity, experience lower QoL</a:t>
              </a:r>
              <a:r>
                <a:rPr kumimoji="0" lang="en-GB" sz="1400" b="0" i="0" u="none" strike="noStrike" kern="1200" cap="none" spc="0" normalizeH="0" baseline="3000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Caregiver burden is particularly high for carers of individuals with schizophrenia and comorbid substance use disorder</a:t>
              </a:r>
              <a:r>
                <a:rPr kumimoji="0" lang="en-GB" sz="1400" b="0" i="0" u="none" strike="noStrike" kern="1200" cap="none" spc="0" normalizeH="0" baseline="3000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11</a:t>
              </a:r>
              <a:endPara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EDE170D3-E5A1-3EBC-6228-0EB61936C798}"/>
                </a:ext>
              </a:extLst>
            </p:cNvPr>
            <p:cNvSpPr/>
            <p:nvPr/>
          </p:nvSpPr>
          <p:spPr>
            <a:xfrm>
              <a:off x="8970792" y="2546356"/>
              <a:ext cx="2673349" cy="3287707"/>
            </a:xfrm>
            <a:prstGeom prst="roundRect">
              <a:avLst>
                <a:gd name="adj" fmla="val 407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Mortality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Suicide risk increases with comorbid depression and substance use disorder</a:t>
              </a:r>
              <a:r>
                <a:rPr kumimoji="0" lang="en-GB" sz="1400" b="0" i="0" u="none" strike="noStrike" kern="1200" cap="none" spc="0" normalizeH="0" baseline="3000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7–9 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Mortality in schizophrenia, and especially suicide, are major features of the humanistic burden of the disease. Prevention programmes addressing substance abuse and depression are needed</a:t>
              </a:r>
              <a:r>
                <a:rPr kumimoji="0" lang="en-GB" sz="1400" b="0" i="0" u="none" strike="noStrike" kern="1200" cap="none" spc="0" normalizeH="0" baseline="3000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1" indent="-285750" algn="l" defTabSz="40005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C38C015-F3AF-6200-5502-FB7538F8D52F}"/>
                </a:ext>
              </a:extLst>
            </p:cNvPr>
            <p:cNvSpPr/>
            <p:nvPr/>
          </p:nvSpPr>
          <p:spPr>
            <a:xfrm>
              <a:off x="3154688" y="2546356"/>
              <a:ext cx="2907608" cy="3287707"/>
            </a:xfrm>
            <a:prstGeom prst="roundRect">
              <a:avLst>
                <a:gd name="adj" fmla="val 3071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QoL and functioning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Comorbid depression is associated with diminished QoL, and substance abuse disorder with poor clinical and functional outcomes</a:t>
              </a:r>
              <a:r>
                <a:rPr kumimoji="0" lang="en-GB" sz="1400" b="0" i="0" u="none" strike="noStrike" kern="1200" cap="none" spc="0" normalizeH="0" baseline="3000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7,8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Physical health in individuals with schizophrenia and comorbid substance abuse is often poorly managed due to limited access to appropriate care,</a:t>
              </a:r>
              <a:r>
                <a:rPr kumimoji="0" lang="en-GB" sz="1400" b="0" i="0" u="none" strike="noStrike" kern="1200" cap="none" spc="0" normalizeH="0" baseline="3000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</a:t>
              </a: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which may further impair functioning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A8372F1-A654-F205-9E24-3F79F9DBEBBF}"/>
                </a:ext>
              </a:extLst>
            </p:cNvPr>
            <p:cNvSpPr/>
            <p:nvPr/>
          </p:nvSpPr>
          <p:spPr>
            <a:xfrm>
              <a:off x="414431" y="2546356"/>
              <a:ext cx="2622684" cy="3287707"/>
            </a:xfrm>
            <a:prstGeom prst="roundRect">
              <a:avLst>
                <a:gd name="adj" fmla="val 3071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Unemployment and homelessness risk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Depression and substance use disorder are associated with increased risk of unemployment</a:t>
              </a:r>
              <a:r>
                <a:rPr kumimoji="0" lang="en-GB" sz="1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2,3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Substance abuse and antisocial behaviour disorder have been frequently reported in individuals with schizophrenia who</a:t>
              </a:r>
              <a:b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are homeless</a:t>
              </a:r>
              <a:r>
                <a:rPr kumimoji="0" lang="en-GB" sz="1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4–6 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69871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477651B-5A2F-4327-8ED0-E0AC6EEE39AB}"/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15258</Words>
  <Application>Microsoft Office PowerPoint</Application>
  <PresentationFormat>Widescreen</PresentationFormat>
  <Paragraphs>1526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Aptos</vt:lpstr>
      <vt:lpstr>Arial</vt:lpstr>
      <vt:lpstr>Calibri</vt:lpstr>
      <vt:lpstr>Century</vt:lpstr>
      <vt:lpstr>Times New Roman</vt:lpstr>
      <vt:lpstr>Neurotorium - PowerPoint-Skabelon - 2022-01-28</vt:lpstr>
      <vt:lpstr>PowerPoint Presentation</vt:lpstr>
      <vt:lpstr>Global epidemiology of schizophrenia</vt:lpstr>
      <vt:lpstr>Global prevalence and incidence of schizophrenia</vt:lpstr>
      <vt:lpstr>Prevalence and incidence of schizophrenia by region</vt:lpstr>
      <vt:lpstr>Prevalence and incidence of schizophrenia over time and by sociodemographic index</vt:lpstr>
      <vt:lpstr>Prevalence and incidence of schizophrenia by sex</vt:lpstr>
      <vt:lpstr>Prevalence and incidence of schizophrenia by age</vt:lpstr>
      <vt:lpstr>Global burden of schizophrenia</vt:lpstr>
      <vt:lpstr>Global burden of disability due to schizophrenia</vt:lpstr>
      <vt:lpstr>Schizophrenia burden by region</vt:lpstr>
      <vt:lpstr>Schizophrenia burden by sex</vt:lpstr>
      <vt:lpstr>Age patterns in the disability burden of schizophrenia</vt:lpstr>
      <vt:lpstr>Disability burden due to schizophrenia over time and by SDI</vt:lpstr>
      <vt:lpstr>Mortality in schizophrenia</vt:lpstr>
      <vt:lpstr>Life expectancy in schizophrenia</vt:lpstr>
      <vt:lpstr>Life expectancy in schizophrenia, by region</vt:lpstr>
      <vt:lpstr>Mortality in prevalent and incident schizophrenia</vt:lpstr>
      <vt:lpstr>Other factors affecting mortality in schizophrenia</vt:lpstr>
      <vt:lpstr>The antipsychotic paradox and mortality risk in schizophrenia</vt:lpstr>
      <vt:lpstr>Economic burden of schizophrenia</vt:lpstr>
      <vt:lpstr>Direct and indirect costs associated with schizophrenia </vt:lpstr>
      <vt:lpstr>Distribution of direct and indirect costs of schizophrenia </vt:lpstr>
      <vt:lpstr>Regional differences in the costs of schizophrenia</vt:lpstr>
      <vt:lpstr>Humanistic burden of schizophrenia</vt:lpstr>
      <vt:lpstr>The humanistic burden of schizophrenia</vt:lpstr>
      <vt:lpstr>Health, family, social, and stigma-related burden in schizophrenia</vt:lpstr>
      <vt:lpstr>Occupation, justice, and housing burden, and emotional experiences</vt:lpstr>
      <vt:lpstr>Employment status in schizophrenia</vt:lpstr>
      <vt:lpstr>Employment status rates before and after first-episode psychosis </vt:lpstr>
      <vt:lpstr>Employment rates across regions, decades, follow-up, settings, and other factors </vt:lpstr>
      <vt:lpstr>Risk and protective factors for schizophrenia onset and disease course</vt:lpstr>
      <vt:lpstr>Risk factors and population attributable fraction for schizophrenia</vt:lpstr>
      <vt:lpstr>Costs associated with the negative symptoms of schizophrenia</vt:lpstr>
      <vt:lpstr>Costs associated with the cognitive symptoms of schizophrenia</vt:lpstr>
      <vt:lpstr>Comorbidities and other factors are associated with a higher burden</vt:lpstr>
      <vt:lpstr>Comorbidities and other factors are associated with a higher burden</vt:lpstr>
      <vt:lpstr>Evidence-based treatments reduce costs and burden in schizophrenia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</cp:revision>
  <dcterms:created xsi:type="dcterms:W3CDTF">2026-02-02T13:01:55Z</dcterms:created>
  <dcterms:modified xsi:type="dcterms:W3CDTF">2026-07-01T08:16:57Z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