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6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60" y="90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45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674A5-F27B-DE78-A378-BA5DEF26D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455D7D-14DA-2FBB-7206-77EDBEF1F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/>
          <a:lstStyle/>
          <a:p>
            <a:r>
              <a:rPr lang="en-GB" noProof="0"/>
              <a:t>Global burden of schizophrenia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78162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Times New Roman</vt:lpstr>
      <vt:lpstr>Neurotorium - PowerPoint-Skabelon - 2022-01-28</vt:lpstr>
      <vt:lpstr>Global burden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13</cp:revision>
  <dcterms:created xsi:type="dcterms:W3CDTF">2026-02-02T13:01:55Z</dcterms:created>
  <dcterms:modified xsi:type="dcterms:W3CDTF">2026-06-17T12:38:28Z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