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07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21F48-A6A6-4C52-B94D-420AADA25D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968C3AF-DB07-ACDC-740C-9FB013E5D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715FE4-834B-72B1-63F4-C404D8BD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371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08838-5C84-4BCD-9F97-53A63FFD93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</p:spPr>
        <p:txBody>
          <a:bodyPr/>
          <a:lstStyle/>
          <a:p>
            <a:r>
              <a:rPr lang="en-US" noProof="0" dirty="0"/>
              <a:t>Schizophrenia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FDF9-4A62-489B-BDE3-72C10080F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</p:spPr>
        <p:txBody>
          <a:bodyPr/>
          <a:lstStyle/>
          <a:p>
            <a:r>
              <a:rPr lang="en-US" noProof="0" dirty="0"/>
              <a:t>History, definitions, and diagnosis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34C1C35-9AF9-AD21-A0F8-2AD2547AF84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" r="3139"/>
          <a:stretch>
            <a:fillRect/>
          </a:stretch>
        </p:blipFill>
        <p:spPr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620382897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15</cp:revision>
  <dcterms:created xsi:type="dcterms:W3CDTF">2026-02-02T13:01:55Z</dcterms:created>
  <dcterms:modified xsi:type="dcterms:W3CDTF">2026-06-17T12:29:22Z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