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handoutMasterIdLst>
    <p:handoutMasterId r:id="rId7"/>
  </p:handoutMasterIdLst>
  <p:sldIdLst>
    <p:sldId id="1125" r:id="rId5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62" userDrawn="1">
          <p15:clr>
            <a:srgbClr val="A4A3A4"/>
          </p15:clr>
        </p15:guide>
        <p15:guide id="2" pos="506" userDrawn="1">
          <p15:clr>
            <a:srgbClr val="A4A3A4"/>
          </p15:clr>
        </p15:guide>
        <p15:guide id="3" pos="64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90" userDrawn="1">
          <p15:clr>
            <a:srgbClr val="A4A3A4"/>
          </p15:clr>
        </p15:guide>
        <p15:guide id="2" pos="2142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4573105-B80B-BE77-4429-DCCE34DD9EC1}" name="Bella Cannava" initials="BC" userId="Bella Cannava" providerId="None"/>
  <p188:author id="{F5123D0B-7B15-8241-114F-0F509F9C0883}" name="Jerry Huang" initials="JH" userId="S::jerry.huang@primeglobalpeople.com::47175e71-6f0f-4bf1-922a-f2da50266449" providerId="AD"/>
  <p188:author id="{7679B62A-1C92-1318-9C0A-A485E2FEF9AC}" name="Fact check" initials="HR" userId="Fact check" providerId="None"/>
  <p188:author id="{A650F12B-C64C-074B-07F6-F48D2265D014}" name="Christoph U. Correll" initials="CC" userId="eaee6724343eddb1" providerId="Windows Live"/>
  <p188:author id="{FE79984B-3160-25DE-C8CF-73D178008414}" name="Andrea Raballo" initials="AR" userId="S::andrea.raballo@unipg.it::18afce67-ba15-43e6-b5a2-f8a59fe1ccb9" providerId="AD"/>
  <p188:author id="{C07A505D-5E7E-6BEB-4195-801D42364FA7}" name="Ceren Akdeniz Vogt" initials="CA" userId="S::cak@lundbeckfonden.com::6291f9b8-8487-4396-8769-615d243e0f4b" providerId="AD"/>
  <p188:author id="{F5456967-F741-A654-320C-431971991AEE}" name="Emma Bone" initials="EB" userId="Emma Bone" providerId="None"/>
  <p188:author id="{8EBDF5A9-C4BC-A8A8-CDF6-CD616BF5A6CC}" name="Lucy Helas" initials="LH" userId="Lucy Helas" providerId="None"/>
  <p188:author id="{F33448D5-5D31-AF39-23D4-F2806F1DAECB}" name="Hazel Ramwi" initials="HR" userId="Hazel Ramwi" providerId="None"/>
  <p188:author id="{418AA2D6-496A-47C3-5018-89298CC9AEF7}" name="Elliot Piper-Brown" initials="EP" userId="S::elliot.piper-brown@primeglobalpeople.com::f9f5c069-9888-4662-9765-c25bc9bb0b78" providerId="AD"/>
  <p188:author id="{B832B1DC-702B-2076-34F6-ABE5906ECE9E}" name="Sarah Ramsden" initials="SR" userId="Sarah Ramsden" providerId="None"/>
  <p188:author id="{FFE47EE6-A2F0-13A5-8EE8-3661DB1849A6}" name="Medical Writer" initials="MW" userId="Medical Writer" providerId="Non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F1A01"/>
    <a:srgbClr val="4A6459"/>
    <a:srgbClr val="8FAB9F"/>
    <a:srgbClr val="C2D1CB"/>
    <a:srgbClr val="EBF0EE"/>
    <a:srgbClr val="D9D1CC"/>
    <a:srgbClr val="608273"/>
    <a:srgbClr val="42584F"/>
    <a:srgbClr val="BCCCC5"/>
    <a:srgbClr val="C6D4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919EEF-94A1-4D29-B680-FF08FB6FC65F}" v="2" dt="2026-06-12T12:41:49.929"/>
    <p1510:client id="{6729CB93-CDBB-4614-B762-F4F58F620CDF}" v="4" dt="2026-06-12T10:18:44.291"/>
    <p1510:client id="{E3B335FA-0DA1-4C4D-8A8E-5354B52C2DF9}" v="1" dt="2026-06-12T12:48:32.6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77" autoAdjust="0"/>
    <p:restoredTop sz="83462" autoAdjust="0"/>
  </p:normalViewPr>
  <p:slideViewPr>
    <p:cSldViewPr snapToGrid="0">
      <p:cViewPr varScale="1">
        <p:scale>
          <a:sx n="86" d="100"/>
          <a:sy n="86" d="100"/>
        </p:scale>
        <p:origin x="60" y="126"/>
      </p:cViewPr>
      <p:guideLst>
        <p:guide orient="horz" pos="1162"/>
        <p:guide pos="506"/>
        <p:guide pos="642"/>
      </p:guideLst>
    </p:cSldViewPr>
  </p:slideViewPr>
  <p:outlineViewPr>
    <p:cViewPr>
      <p:scale>
        <a:sx n="33" d="100"/>
        <a:sy n="33" d="100"/>
      </p:scale>
      <p:origin x="0" y="-7085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200" d="100"/>
        <a:sy n="200" d="100"/>
      </p:scale>
      <p:origin x="0" y="-3869"/>
    </p:cViewPr>
  </p:sorterViewPr>
  <p:notesViewPr>
    <p:cSldViewPr snapToGrid="0">
      <p:cViewPr varScale="1">
        <p:scale>
          <a:sx n="55" d="100"/>
          <a:sy n="55" d="100"/>
        </p:scale>
        <p:origin x="3307" y="58"/>
      </p:cViewPr>
      <p:guideLst>
        <p:guide orient="horz" pos="3090"/>
        <p:guide pos="214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147A5D1-78D9-73CD-04BC-C494F79F0A7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B92AD42-838B-B6D9-5434-3B0E2999CEFA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67739A-81E2-4A88-AD56-5A8C90A1F51B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227DBA-17B0-1889-4231-27035059AF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278C003-4CFB-668A-9678-EA1592CF33BF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DB583A-4674-4DF6-A202-82AA54B45F2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726135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2" y="0"/>
            <a:ext cx="2946347" cy="49821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EEAA615-5510-4769-A084-647B102C2045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2" y="9431600"/>
            <a:ext cx="2946347" cy="49821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4441FC-7B67-43FA-BD36-9EFD36133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89103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1pPr>
    <a:lvl2pPr marL="4572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2pPr>
    <a:lvl3pPr marL="9144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3pPr>
    <a:lvl4pPr marL="13716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4pPr>
    <a:lvl5pPr marL="1828800" algn="l" defTabSz="914400" rtl="0" eaLnBrk="1" latinLnBrk="0" hangingPunct="1">
      <a:defRPr sz="1000" kern="1200">
        <a:solidFill>
          <a:schemeClr val="tx1"/>
        </a:solidFill>
        <a:latin typeface="Calibri" panose="020F0502020204030204" pitchFamily="34" charset="0"/>
        <a:ea typeface="Calibri" panose="020F0502020204030204" pitchFamily="34" charset="0"/>
        <a:cs typeface="Calibri" panose="020F050202020403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3127" userDrawn="1">
          <p15:clr>
            <a:srgbClr val="F26B43"/>
          </p15:clr>
        </p15:guide>
        <p15:guide id="2" pos="2141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4441FC-7B67-43FA-BD36-9EFD361338B9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69667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83CB9554-DBBF-45EE-B195-27A13C15D0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5ADC762-8706-49BF-B0C9-DB8B18411C25}"/>
              </a:ext>
            </a:extLst>
          </p:cNvPr>
          <p:cNvSpPr/>
          <p:nvPr/>
        </p:nvSpPr>
        <p:spPr>
          <a:xfrm>
            <a:off x="0" y="-1"/>
            <a:ext cx="12192000" cy="6858001"/>
          </a:xfrm>
          <a:prstGeom prst="rect">
            <a:avLst/>
          </a:prstGeom>
          <a:solidFill>
            <a:srgbClr val="F0F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sp>
        <p:nvSpPr>
          <p:cNvPr id="2" name="Graphic 8">
            <a:extLst>
              <a:ext uri="{FF2B5EF4-FFF2-40B4-BE49-F238E27FC236}">
                <a16:creationId xmlns:a16="http://schemas.microsoft.com/office/drawing/2014/main" id="{7FABB232-20E7-4120-82D3-0BF832B134D8}"/>
              </a:ext>
            </a:extLst>
          </p:cNvPr>
          <p:cNvSpPr/>
          <p:nvPr/>
        </p:nvSpPr>
        <p:spPr>
          <a:xfrm>
            <a:off x="8152873" y="5937114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5A8DB64F-28AD-40CA-9421-A2D1C7684BB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" y="-1"/>
            <a:ext cx="7649633" cy="6858001"/>
          </a:xfrm>
          <a:custGeom>
            <a:avLst/>
            <a:gdLst>
              <a:gd name="connsiteX0" fmla="*/ 4723566 w 5737225"/>
              <a:gd name="connsiteY0" fmla="*/ 4092221 h 5143501"/>
              <a:gd name="connsiteX1" fmla="*/ 5737225 w 5737225"/>
              <a:gd name="connsiteY1" fmla="*/ 4092221 h 5143501"/>
              <a:gd name="connsiteX2" fmla="*/ 5737225 w 5737225"/>
              <a:gd name="connsiteY2" fmla="*/ 5143501 h 5143501"/>
              <a:gd name="connsiteX3" fmla="*/ 4723566 w 5737225"/>
              <a:gd name="connsiteY3" fmla="*/ 5143501 h 5143501"/>
              <a:gd name="connsiteX4" fmla="*/ 2852079 w 5737225"/>
              <a:gd name="connsiteY4" fmla="*/ 1876859 h 5143501"/>
              <a:gd name="connsiteX5" fmla="*/ 2785700 w 5737225"/>
              <a:gd name="connsiteY5" fmla="*/ 1943387 h 5143501"/>
              <a:gd name="connsiteX6" fmla="*/ 2785700 w 5737225"/>
              <a:gd name="connsiteY6" fmla="*/ 4630359 h 5143501"/>
              <a:gd name="connsiteX7" fmla="*/ 2852015 w 5737225"/>
              <a:gd name="connsiteY7" fmla="*/ 4696957 h 5143501"/>
              <a:gd name="connsiteX8" fmla="*/ 4071744 w 5737225"/>
              <a:gd name="connsiteY8" fmla="*/ 4696957 h 5143501"/>
              <a:gd name="connsiteX9" fmla="*/ 4138341 w 5737225"/>
              <a:gd name="connsiteY9" fmla="*/ 4630550 h 5143501"/>
              <a:gd name="connsiteX10" fmla="*/ 4138341 w 5737225"/>
              <a:gd name="connsiteY10" fmla="*/ 4630549 h 5143501"/>
              <a:gd name="connsiteX11" fmla="*/ 4138341 w 5737225"/>
              <a:gd name="connsiteY11" fmla="*/ 4630359 h 5143501"/>
              <a:gd name="connsiteX12" fmla="*/ 4071744 w 5737225"/>
              <a:gd name="connsiteY12" fmla="*/ 4563977 h 5143501"/>
              <a:gd name="connsiteX13" fmla="*/ 4071755 w 5737225"/>
              <a:gd name="connsiteY13" fmla="*/ 4563976 h 5143501"/>
              <a:gd name="connsiteX14" fmla="*/ 2918679 w 5737225"/>
              <a:gd name="connsiteY14" fmla="*/ 4563976 h 5143501"/>
              <a:gd name="connsiteX15" fmla="*/ 2918679 w 5737225"/>
              <a:gd name="connsiteY15" fmla="*/ 1943457 h 5143501"/>
              <a:gd name="connsiteX16" fmla="*/ 2852079 w 5737225"/>
              <a:gd name="connsiteY16" fmla="*/ 1876859 h 5143501"/>
              <a:gd name="connsiteX17" fmla="*/ 0 w 5737225"/>
              <a:gd name="connsiteY17" fmla="*/ 0 h 5143501"/>
              <a:gd name="connsiteX18" fmla="*/ 3202169 w 5737225"/>
              <a:gd name="connsiteY18" fmla="*/ 0 h 5143501"/>
              <a:gd name="connsiteX19" fmla="*/ 3202169 w 5737225"/>
              <a:gd name="connsiteY19" fmla="*/ 1237041 h 5143501"/>
              <a:gd name="connsiteX20" fmla="*/ 3268496 w 5737225"/>
              <a:gd name="connsiteY20" fmla="*/ 1303647 h 5143501"/>
              <a:gd name="connsiteX21" fmla="*/ 4071999 w 5737225"/>
              <a:gd name="connsiteY21" fmla="*/ 1303647 h 5143501"/>
              <a:gd name="connsiteX22" fmla="*/ 4138491 w 5737225"/>
              <a:gd name="connsiteY22" fmla="*/ 1237155 h 5143501"/>
              <a:gd name="connsiteX23" fmla="*/ 4071999 w 5737225"/>
              <a:gd name="connsiteY23" fmla="*/ 1170662 h 5143501"/>
              <a:gd name="connsiteX24" fmla="*/ 3335164 w 5737225"/>
              <a:gd name="connsiteY24" fmla="*/ 1170662 h 5143501"/>
              <a:gd name="connsiteX25" fmla="*/ 3335164 w 5737225"/>
              <a:gd name="connsiteY25" fmla="*/ 0 h 5143501"/>
              <a:gd name="connsiteX26" fmla="*/ 5737225 w 5737225"/>
              <a:gd name="connsiteY26" fmla="*/ 0 h 5143501"/>
              <a:gd name="connsiteX27" fmla="*/ 5737225 w 5737225"/>
              <a:gd name="connsiteY27" fmla="*/ 456923 h 5143501"/>
              <a:gd name="connsiteX28" fmla="*/ 5061452 w 5737225"/>
              <a:gd name="connsiteY28" fmla="*/ 456923 h 5143501"/>
              <a:gd name="connsiteX29" fmla="*/ 4994854 w 5737225"/>
              <a:gd name="connsiteY29" fmla="*/ 523527 h 5143501"/>
              <a:gd name="connsiteX30" fmla="*/ 5061402 w 5737225"/>
              <a:gd name="connsiteY30" fmla="*/ 589901 h 5143501"/>
              <a:gd name="connsiteX31" fmla="*/ 5737225 w 5737225"/>
              <a:gd name="connsiteY31" fmla="*/ 589901 h 5143501"/>
              <a:gd name="connsiteX32" fmla="*/ 5737225 w 5737225"/>
              <a:gd name="connsiteY32" fmla="*/ 2089756 h 5143501"/>
              <a:gd name="connsiteX33" fmla="*/ 4629893 w 5737225"/>
              <a:gd name="connsiteY33" fmla="*/ 2089756 h 5143501"/>
              <a:gd name="connsiteX34" fmla="*/ 4629893 w 5737225"/>
              <a:gd name="connsiteY34" fmla="*/ 1510997 h 5143501"/>
              <a:gd name="connsiteX35" fmla="*/ 4563439 w 5737225"/>
              <a:gd name="connsiteY35" fmla="*/ 1444400 h 5143501"/>
              <a:gd name="connsiteX36" fmla="*/ 4563282 w 5737225"/>
              <a:gd name="connsiteY36" fmla="*/ 1444400 h 5143501"/>
              <a:gd name="connsiteX37" fmla="*/ 4496684 w 5737225"/>
              <a:gd name="connsiteY37" fmla="*/ 1510997 h 5143501"/>
              <a:gd name="connsiteX38" fmla="*/ 4496684 w 5737225"/>
              <a:gd name="connsiteY38" fmla="*/ 2156580 h 5143501"/>
              <a:gd name="connsiteX39" fmla="*/ 4563233 w 5737225"/>
              <a:gd name="connsiteY39" fmla="*/ 2222962 h 5143501"/>
              <a:gd name="connsiteX40" fmla="*/ 4563235 w 5737225"/>
              <a:gd name="connsiteY40" fmla="*/ 2222962 h 5143501"/>
              <a:gd name="connsiteX41" fmla="*/ 5737225 w 5737225"/>
              <a:gd name="connsiteY41" fmla="*/ 2222962 h 5143501"/>
              <a:gd name="connsiteX42" fmla="*/ 5737225 w 5737225"/>
              <a:gd name="connsiteY42" fmla="*/ 3959244 h 5143501"/>
              <a:gd name="connsiteX43" fmla="*/ 4723569 w 5737225"/>
              <a:gd name="connsiteY43" fmla="*/ 3959244 h 5143501"/>
              <a:gd name="connsiteX44" fmla="*/ 4723569 w 5737225"/>
              <a:gd name="connsiteY44" fmla="*/ 3172909 h 5143501"/>
              <a:gd name="connsiteX45" fmla="*/ 4656893 w 5737225"/>
              <a:gd name="connsiteY45" fmla="*/ 3106534 h 5143501"/>
              <a:gd name="connsiteX46" fmla="*/ 4656742 w 5737225"/>
              <a:gd name="connsiteY46" fmla="*/ 3106534 h 5143501"/>
              <a:gd name="connsiteX47" fmla="*/ 3781167 w 5737225"/>
              <a:gd name="connsiteY47" fmla="*/ 3106534 h 5143501"/>
              <a:gd name="connsiteX48" fmla="*/ 3781167 w 5737225"/>
              <a:gd name="connsiteY48" fmla="*/ 2468938 h 5143501"/>
              <a:gd name="connsiteX49" fmla="*/ 3714836 w 5737225"/>
              <a:gd name="connsiteY49" fmla="*/ 2402336 h 5143501"/>
              <a:gd name="connsiteX50" fmla="*/ 3714786 w 5737225"/>
              <a:gd name="connsiteY50" fmla="*/ 2402336 h 5143501"/>
              <a:gd name="connsiteX51" fmla="*/ 3648187 w 5737225"/>
              <a:gd name="connsiteY51" fmla="*/ 2468938 h 5143501"/>
              <a:gd name="connsiteX52" fmla="*/ 3648187 w 5737225"/>
              <a:gd name="connsiteY52" fmla="*/ 3172909 h 5143501"/>
              <a:gd name="connsiteX53" fmla="*/ 3714785 w 5737225"/>
              <a:gd name="connsiteY53" fmla="*/ 3239515 h 5143501"/>
              <a:gd name="connsiteX54" fmla="*/ 4590358 w 5737225"/>
              <a:gd name="connsiteY54" fmla="*/ 3239515 h 5143501"/>
              <a:gd name="connsiteX55" fmla="*/ 4590358 w 5737225"/>
              <a:gd name="connsiteY55" fmla="*/ 5143501 h 5143501"/>
              <a:gd name="connsiteX56" fmla="*/ 0 w 5737225"/>
              <a:gd name="connsiteY56" fmla="*/ 5143501 h 51435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</a:cxnLst>
            <a:rect l="l" t="t" r="r" b="b"/>
            <a:pathLst>
              <a:path w="5737225" h="5143501">
                <a:moveTo>
                  <a:pt x="4723566" y="4092221"/>
                </a:moveTo>
                <a:lnTo>
                  <a:pt x="5737225" y="4092221"/>
                </a:lnTo>
                <a:lnTo>
                  <a:pt x="5737225" y="5143501"/>
                </a:lnTo>
                <a:lnTo>
                  <a:pt x="4723566" y="5143501"/>
                </a:lnTo>
                <a:close/>
                <a:moveTo>
                  <a:pt x="2852079" y="1876859"/>
                </a:moveTo>
                <a:cubicBezTo>
                  <a:pt x="2815377" y="1876900"/>
                  <a:pt x="2785659" y="1906686"/>
                  <a:pt x="2785700" y="1943387"/>
                </a:cubicBezTo>
                <a:lnTo>
                  <a:pt x="2785700" y="4630359"/>
                </a:lnTo>
                <a:cubicBezTo>
                  <a:pt x="2785622" y="4667062"/>
                  <a:pt x="2815312" y="4696879"/>
                  <a:pt x="2852015" y="4696957"/>
                </a:cubicBezTo>
                <a:lnTo>
                  <a:pt x="4071744" y="4696957"/>
                </a:lnTo>
                <a:cubicBezTo>
                  <a:pt x="4108472" y="4697009"/>
                  <a:pt x="4138288" y="4667278"/>
                  <a:pt x="4138341" y="4630550"/>
                </a:cubicBezTo>
                <a:cubicBezTo>
                  <a:pt x="4138341" y="4630550"/>
                  <a:pt x="4138341" y="4630549"/>
                  <a:pt x="4138341" y="4630549"/>
                </a:cubicBezTo>
                <a:lnTo>
                  <a:pt x="4138341" y="4630359"/>
                </a:lnTo>
                <a:cubicBezTo>
                  <a:pt x="4138219" y="4593664"/>
                  <a:pt x="4108439" y="4563980"/>
                  <a:pt x="4071744" y="4563977"/>
                </a:cubicBezTo>
                <a:lnTo>
                  <a:pt x="4071755" y="4563976"/>
                </a:lnTo>
                <a:lnTo>
                  <a:pt x="2918679" y="4563976"/>
                </a:lnTo>
                <a:lnTo>
                  <a:pt x="2918679" y="1943457"/>
                </a:lnTo>
                <a:cubicBezTo>
                  <a:pt x="2918651" y="1906687"/>
                  <a:pt x="2888849" y="1876886"/>
                  <a:pt x="2852079" y="1876859"/>
                </a:cubicBezTo>
                <a:close/>
                <a:moveTo>
                  <a:pt x="0" y="0"/>
                </a:moveTo>
                <a:lnTo>
                  <a:pt x="3202169" y="0"/>
                </a:lnTo>
                <a:lnTo>
                  <a:pt x="3202169" y="1237041"/>
                </a:lnTo>
                <a:cubicBezTo>
                  <a:pt x="3202092" y="1273750"/>
                  <a:pt x="3231787" y="1303570"/>
                  <a:pt x="3268496" y="1303647"/>
                </a:cubicBezTo>
                <a:lnTo>
                  <a:pt x="4071999" y="1303647"/>
                </a:lnTo>
                <a:cubicBezTo>
                  <a:pt x="4108721" y="1303647"/>
                  <a:pt x="4138491" y="1273878"/>
                  <a:pt x="4138491" y="1237155"/>
                </a:cubicBezTo>
                <a:cubicBezTo>
                  <a:pt x="4138491" y="1200432"/>
                  <a:pt x="4108721" y="1170662"/>
                  <a:pt x="4071999" y="1170662"/>
                </a:cubicBezTo>
                <a:lnTo>
                  <a:pt x="3335164" y="1170662"/>
                </a:lnTo>
                <a:lnTo>
                  <a:pt x="3335164" y="0"/>
                </a:lnTo>
                <a:lnTo>
                  <a:pt x="5737225" y="0"/>
                </a:lnTo>
                <a:lnTo>
                  <a:pt x="5737225" y="456923"/>
                </a:lnTo>
                <a:lnTo>
                  <a:pt x="5061452" y="456923"/>
                </a:lnTo>
                <a:cubicBezTo>
                  <a:pt x="5024681" y="456954"/>
                  <a:pt x="4994882" y="486756"/>
                  <a:pt x="4994854" y="523527"/>
                </a:cubicBezTo>
                <a:cubicBezTo>
                  <a:pt x="4994902" y="560232"/>
                  <a:pt x="5024697" y="589949"/>
                  <a:pt x="5061402" y="589901"/>
                </a:cubicBezTo>
                <a:lnTo>
                  <a:pt x="5737225" y="589901"/>
                </a:lnTo>
                <a:lnTo>
                  <a:pt x="5737225" y="2089756"/>
                </a:lnTo>
                <a:lnTo>
                  <a:pt x="4629893" y="2089756"/>
                </a:lnTo>
                <a:lnTo>
                  <a:pt x="4629893" y="1510997"/>
                </a:lnTo>
                <a:cubicBezTo>
                  <a:pt x="4629933" y="1474256"/>
                  <a:pt x="4600181" y="1444440"/>
                  <a:pt x="4563439" y="1444400"/>
                </a:cubicBezTo>
                <a:lnTo>
                  <a:pt x="4563282" y="1444400"/>
                </a:lnTo>
                <a:cubicBezTo>
                  <a:pt x="4526514" y="1444429"/>
                  <a:pt x="4496714" y="1474229"/>
                  <a:pt x="4496684" y="1510997"/>
                </a:cubicBezTo>
                <a:lnTo>
                  <a:pt x="4496684" y="2156580"/>
                </a:lnTo>
                <a:cubicBezTo>
                  <a:pt x="4496730" y="2193288"/>
                  <a:pt x="4526525" y="2223008"/>
                  <a:pt x="4563233" y="2222962"/>
                </a:cubicBezTo>
                <a:cubicBezTo>
                  <a:pt x="4563234" y="2222962"/>
                  <a:pt x="4563235" y="2222962"/>
                  <a:pt x="4563235" y="2222962"/>
                </a:cubicBezTo>
                <a:lnTo>
                  <a:pt x="5737225" y="2222962"/>
                </a:lnTo>
                <a:lnTo>
                  <a:pt x="5737225" y="3959244"/>
                </a:lnTo>
                <a:lnTo>
                  <a:pt x="4723569" y="3959244"/>
                </a:lnTo>
                <a:lnTo>
                  <a:pt x="4723569" y="3172909"/>
                </a:lnTo>
                <a:cubicBezTo>
                  <a:pt x="4723486" y="3136168"/>
                  <a:pt x="4693634" y="3106451"/>
                  <a:pt x="4656893" y="3106534"/>
                </a:cubicBezTo>
                <a:lnTo>
                  <a:pt x="4656742" y="3106534"/>
                </a:lnTo>
                <a:lnTo>
                  <a:pt x="3781167" y="3106534"/>
                </a:lnTo>
                <a:lnTo>
                  <a:pt x="3781167" y="2468938"/>
                </a:lnTo>
                <a:cubicBezTo>
                  <a:pt x="3781242" y="2432230"/>
                  <a:pt x="3751545" y="2402411"/>
                  <a:pt x="3714836" y="2402336"/>
                </a:cubicBezTo>
                <a:lnTo>
                  <a:pt x="3714786" y="2402336"/>
                </a:lnTo>
                <a:cubicBezTo>
                  <a:pt x="3678045" y="2402437"/>
                  <a:pt x="3648287" y="2432197"/>
                  <a:pt x="3648187" y="2468938"/>
                </a:cubicBezTo>
                <a:lnTo>
                  <a:pt x="3648187" y="3172909"/>
                </a:lnTo>
                <a:cubicBezTo>
                  <a:pt x="3648210" y="3209682"/>
                  <a:pt x="3678012" y="3239487"/>
                  <a:pt x="3714785" y="3239515"/>
                </a:cubicBezTo>
                <a:lnTo>
                  <a:pt x="4590358" y="3239515"/>
                </a:lnTo>
                <a:lnTo>
                  <a:pt x="4590358" y="5143501"/>
                </a:lnTo>
                <a:lnTo>
                  <a:pt x="0" y="5143501"/>
                </a:lnTo>
                <a:close/>
              </a:path>
            </a:pathLst>
          </a:custGeom>
          <a:noFill/>
        </p:spPr>
        <p:txBody>
          <a:bodyPr wrap="square">
            <a:noAutofit/>
          </a:bodyPr>
          <a:lstStyle>
            <a:lvl1pPr>
              <a:defRPr>
                <a:solidFill>
                  <a:srgbClr val="1A1A17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93E2F4AF-D4BB-40DE-B41A-382CA3CDC0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186737" y="513000"/>
            <a:ext cx="3463926" cy="240065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733" kern="0" baseline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23">
            <a:extLst>
              <a:ext uri="{FF2B5EF4-FFF2-40B4-BE49-F238E27FC236}">
                <a16:creationId xmlns:a16="http://schemas.microsoft.com/office/drawing/2014/main" id="{5C8C6C4C-26A7-480C-A356-E9C9FE7937F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186737" y="986690"/>
            <a:ext cx="3463926" cy="406231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lnSpc>
                <a:spcPct val="90000"/>
              </a:lnSpc>
              <a:buNone/>
              <a:defRPr sz="3733" b="1">
                <a:solidFill>
                  <a:srgbClr val="3F1A01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ExternalLogo" hidden="1">
            <a:extLst>
              <a:ext uri="{FF2B5EF4-FFF2-40B4-BE49-F238E27FC236}">
                <a16:creationId xmlns:a16="http://schemas.microsoft.com/office/drawing/2014/main" id="{EB83A143-A85C-483C-9696-7B32A177F6E1}"/>
              </a:ext>
            </a:extLst>
          </p:cNvPr>
          <p:cNvSpPr/>
          <p:nvPr/>
        </p:nvSpPr>
        <p:spPr>
          <a:xfrm>
            <a:off x="8181032" y="5019883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048781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080500" y="1416785"/>
            <a:ext cx="3111501" cy="4415215"/>
          </a:xfrm>
          <a:prstGeom prst="snipRoundRect">
            <a:avLst>
              <a:gd name="adj1" fmla="val 10679"/>
              <a:gd name="adj2" fmla="val 0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0E4D4693-4659-4187-ABB4-973AA3E9F61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86E6DD32-9C68-44BF-B120-2AE408D178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8435458E-E65E-4511-8905-9873E2C665A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C7B08E89-D892-4380-88F0-37603E5C76A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1FA609F-6FF6-40DC-8E24-6EC5975A02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004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1/3 box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64CF8D84-61CC-4DD9-995C-3AE5406BA918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C27C748-BDAF-46F9-8F7F-7E2A7EFEC6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3AEC8A2B-D88C-44AE-AC2B-A13D83E5BE3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3384550" y="1416785"/>
            <a:ext cx="8266113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66D84B1D-4E7E-4816-81C0-9EA4A324043C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0" y="1416785"/>
            <a:ext cx="3114675" cy="4415215"/>
          </a:xfrm>
          <a:prstGeom prst="round1Rect">
            <a:avLst>
              <a:gd name="adj" fmla="val 7879"/>
            </a:avLst>
          </a:prstGeom>
          <a:solidFill>
            <a:srgbClr val="D9D1CC"/>
          </a:solidFill>
        </p:spPr>
        <p:txBody>
          <a:bodyPr vert="horz" lIns="36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3B4449AF-052C-4E4D-80A8-C32F1317B18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516D23F4-4203-45CD-8C41-02DBAE6272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7324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5F8AAD-49B5-41D3-8FB6-A7A1C88A876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39750" y="1416785"/>
            <a:ext cx="11110914" cy="640551"/>
          </a:xfrm>
          <a:prstGeom prst="roundRect">
            <a:avLst>
              <a:gd name="adj" fmla="val 0"/>
            </a:avLst>
          </a:prstGeom>
          <a:noFill/>
          <a:ln w="12700">
            <a:solidFill>
              <a:srgbClr val="3F1A01"/>
            </a:solidFill>
          </a:ln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</a:lstStyle>
          <a:p>
            <a:pPr marL="180000" lvl="0" indent="-180000"/>
            <a:r>
              <a:rPr lang="en-US"/>
              <a:t>Click to edit Master text styles</a:t>
            </a:r>
          </a:p>
        </p:txBody>
      </p:sp>
      <p:sp>
        <p:nvSpPr>
          <p:cNvPr id="16" name="Text Placeholder 23">
            <a:extLst>
              <a:ext uri="{FF2B5EF4-FFF2-40B4-BE49-F238E27FC236}">
                <a16:creationId xmlns:a16="http://schemas.microsoft.com/office/drawing/2014/main" id="{2CCC86B9-2D5D-4C2B-AB04-1BEACE5EFA6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itle Placeholder 1">
            <a:extLst>
              <a:ext uri="{FF2B5EF4-FFF2-40B4-BE49-F238E27FC236}">
                <a16:creationId xmlns:a16="http://schemas.microsoft.com/office/drawing/2014/main" id="{A312696C-CDCF-4177-B53A-0AA1EF24D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374CEACC-B1C4-4362-9DD9-7FD3DE74C17F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2327336"/>
            <a:ext cx="11110913" cy="3504664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2FA2014-45E3-4655-AD32-913166D73C5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C5BA4F94-D2E2-44F9-B1D2-71668720D8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1744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3336F67-6EC0-4D94-9FA3-005804C5C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283200" y="1416785"/>
            <a:ext cx="6362700" cy="4415215"/>
          </a:xfrm>
          <a:prstGeom prst="round2DiagRect">
            <a:avLst>
              <a:gd name="adj1" fmla="val 0"/>
              <a:gd name="adj2" fmla="val 12069"/>
            </a:avLst>
          </a:prstGeom>
        </p:spPr>
        <p:txBody>
          <a:bodyPr/>
          <a:lstStyle>
            <a:lvl1pPr marL="0" indent="0">
              <a:buNone/>
              <a:defRPr sz="2000">
                <a:solidFill>
                  <a:srgbClr val="1A1A17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da-DK"/>
          </a:p>
        </p:txBody>
      </p:sp>
      <p:sp>
        <p:nvSpPr>
          <p:cNvPr id="14" name="Text Placeholder 23">
            <a:extLst>
              <a:ext uri="{FF2B5EF4-FFF2-40B4-BE49-F238E27FC236}">
                <a16:creationId xmlns:a16="http://schemas.microsoft.com/office/drawing/2014/main" id="{20F21667-3A77-4BD5-AA10-B777CEEB8E9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ADC0193F-BC1A-423E-8734-55776A8D0CB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539751" y="1416785"/>
            <a:ext cx="447198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853B65C-0F17-4A31-8523-13F387549F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3600"/>
            <a:ext cx="9213851" cy="332399"/>
          </a:xfrm>
        </p:spPr>
        <p:txBody>
          <a:bodyPr/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AE7B6B55-5350-40F1-BCE0-62619D7C90D3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FFF8FD-1292-4179-931B-CE9A81C5A6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1589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loredBackground">
            <a:extLst>
              <a:ext uri="{FF2B5EF4-FFF2-40B4-BE49-F238E27FC236}">
                <a16:creationId xmlns:a16="http://schemas.microsoft.com/office/drawing/2014/main" id="{31C2D26E-04D9-461A-A4E6-425D036AE42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AEFB8980-3819-4628-B1E9-F3AC1EFA58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Grafik">
            <a:extLst>
              <a:ext uri="{FF2B5EF4-FFF2-40B4-BE49-F238E27FC236}">
                <a16:creationId xmlns:a16="http://schemas.microsoft.com/office/drawing/2014/main" id="{F40430AE-3291-4DC4-984C-4D87254BA476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6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2" name="ExternalLogo" hidden="1">
            <a:extLst>
              <a:ext uri="{FF2B5EF4-FFF2-40B4-BE49-F238E27FC236}">
                <a16:creationId xmlns:a16="http://schemas.microsoft.com/office/drawing/2014/main" id="{F253FA73-F8E5-49E6-B795-4EEF95E9B435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886967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- Whit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046A0194-BE4C-426D-8A2B-CC3963A8B2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10000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4ADEA91C-0F29-4DA2-BC16-BC86BFD342D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DF8FFBA0-9BCF-4FDE-8EB5-7E1BFEB898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8474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9F380D97-DAE4-4E3E-B133-3EBC8A64F5F6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Placeholder 1">
            <a:extLst>
              <a:ext uri="{FF2B5EF4-FFF2-40B4-BE49-F238E27FC236}">
                <a16:creationId xmlns:a16="http://schemas.microsoft.com/office/drawing/2014/main" id="{EF3772DB-6000-4985-8EBA-51858DFE28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EB9918F4-186C-4F1E-9988-CE4FE67D853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66928B-E5D4-4FB2-B7C6-A2880BA21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021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97200634-BE12-408B-B3E1-ADF3BFE2B1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463EA2-0B07-4BBE-B465-49B379782D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758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 - Dark Grey">
    <p:bg>
      <p:bgPr>
        <a:solidFill>
          <a:srgbClr val="71717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FFDC5C2-3165-4D61-99DD-D9666F0EA897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1717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Noise" descr="Shape&#10;&#10;Description automatically generated with medium confidence">
            <a:extLst>
              <a:ext uri="{FF2B5EF4-FFF2-40B4-BE49-F238E27FC236}">
                <a16:creationId xmlns:a16="http://schemas.microsoft.com/office/drawing/2014/main" id="{CE9D16BA-266C-4197-8301-D366A7B29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2B2B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Grafik">
            <a:extLst>
              <a:ext uri="{FF2B5EF4-FFF2-40B4-BE49-F238E27FC236}">
                <a16:creationId xmlns:a16="http://schemas.microsoft.com/office/drawing/2014/main" id="{F99A5728-0C52-43BA-9A39-F36DCDDF47DF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1" name="Logo">
            <a:extLst>
              <a:ext uri="{FF2B5EF4-FFF2-40B4-BE49-F238E27FC236}">
                <a16:creationId xmlns:a16="http://schemas.microsoft.com/office/drawing/2014/main" id="{4FEAB3C7-1F67-4064-B58F-EF2762E1660F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FD50EF6D-554E-48C8-946C-CD540205D22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9274263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Medium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7CF42EF8-E198-468D-A6C7-F1244AFF66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B2B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E337853C-CD16-437A-8B48-2252E9039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F664AED-89BC-4F6A-BDA5-EAE8B745D777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726935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23">
            <a:extLst>
              <a:ext uri="{FF2B5EF4-FFF2-40B4-BE49-F238E27FC236}">
                <a16:creationId xmlns:a16="http://schemas.microsoft.com/office/drawing/2014/main" id="{FBEA8FD4-E399-42E0-957E-570ACE0FFA3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989A6B36-5074-4FCB-B447-1EDAD42FB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2CB1E00-7536-44DF-8EF1-5DEC73C07787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6E8E7CF8-F359-412E-9254-CDE322263B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427F3E52-D28D-4107-8D72-B5A499B26B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5536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">
    <p:bg>
      <p:bgPr>
        <a:solidFill>
          <a:srgbClr val="DADAD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A6C6616E-A4A6-4B26-A3E8-71341D2C30A8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ADAD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FD2EA78-D85C-46C1-9F44-6EB0298782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F0F0F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F0F0F0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397D30EE-39AB-4BA8-8232-12CFBA7BF0BC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4947855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Gold">
    <p:bg>
      <p:bgPr>
        <a:solidFill>
          <a:srgbClr val="B59E5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26DFE30-06C3-497B-9AFE-8879DF874BEC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59E5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3BA0CED-100D-4A9E-BA97-7FFABDDB92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E1D8B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E1D8BF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1" name="ExternalLogo" hidden="1">
            <a:extLst>
              <a:ext uri="{FF2B5EF4-FFF2-40B4-BE49-F238E27FC236}">
                <a16:creationId xmlns:a16="http://schemas.microsoft.com/office/drawing/2014/main" id="{8A904900-0CB5-44DD-94DE-7ED587513920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33065141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loredBackground">
            <a:extLst>
              <a:ext uri="{FF2B5EF4-FFF2-40B4-BE49-F238E27FC236}">
                <a16:creationId xmlns:a16="http://schemas.microsoft.com/office/drawing/2014/main" id="{1BD3E45F-B806-4BBB-B5F9-A8C48BE33013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E1D8B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9B97D43-D62C-434B-849D-8E8B8BA3FF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Logo">
            <a:extLst>
              <a:ext uri="{FF2B5EF4-FFF2-40B4-BE49-F238E27FC236}">
                <a16:creationId xmlns:a16="http://schemas.microsoft.com/office/drawing/2014/main" id="{7D430883-348B-4F96-B27B-40097E253643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2FFA38B6-55C7-488D-B8F0-60C88514DD9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50803478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Green">
    <p:bg>
      <p:bgPr>
        <a:solidFill>
          <a:srgbClr val="99B3A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8B54BABF-88F4-438A-92D3-D931B6BAE8C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99B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87CD2556-8AC5-4706-A2A2-034AFF6E02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CCD9D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CCD9D3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A06926E-B963-4389-B26A-6E1EB0DED5EE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A7CB6955-843C-4B5E-8320-F419CE6F818B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852834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1231D8F4-609E-4AD8-82BE-42FA9C15C855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CCD9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504250A-5322-42F2-8102-832BBED2BE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3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1F6D4E9-51A7-498C-B915-66E0EAF3CE6D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8D8B5B80-B8FE-4386-AD74-364BA8EEE5D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110688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rown">
    <p:bg>
      <p:bgPr>
        <a:solidFill>
          <a:srgbClr val="B2A4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1C17852-E684-4EA4-94B3-0DD73C9689BF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2A4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2AFBA848-05E4-495F-BE70-69481477E52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D9D1CC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9D1CC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85DF6064-7F5D-4C69-AAE5-824283C29DC0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785F50A2-FEAD-4B66-A58D-1F6C2BB6A70A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64261356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B7494EA0-F8CC-4025-9CC7-BF8C612E5B6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D9D1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D2B7D2-DD62-48F8-BAE1-B006F6F25D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BD245161-57E0-41D6-9F32-BFC30FCF8F88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F386AFA9-1557-4349-8F44-88C1CC93F218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4165968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Dark Blue">
    <p:bg>
      <p:bgPr>
        <a:solidFill>
          <a:srgbClr val="7B9CB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7462CE97-0D6D-44A4-B4E3-6899B51ECF64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7B9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71DB9A65-3868-400A-9CF0-AEFEF54055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B0C4D6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0C4D6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FDB19305-59F9-405C-84BE-675FD40C5C6C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3F6C35DF-345B-471E-BB1A-9898955FCA3F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197444793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 - Light Blue">
    <p:bg>
      <p:bgPr>
        <a:solidFill>
          <a:srgbClr val="B0C4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loredBackground">
            <a:extLst>
              <a:ext uri="{FF2B5EF4-FFF2-40B4-BE49-F238E27FC236}">
                <a16:creationId xmlns:a16="http://schemas.microsoft.com/office/drawing/2014/main" id="{EFFE82BA-6DB8-48D4-8977-6C123C850186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rgbClr val="B0C4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 descr="Shape&#10;&#10;Description automatically generated with medium confidence">
            <a:extLst>
              <a:ext uri="{FF2B5EF4-FFF2-40B4-BE49-F238E27FC236}">
                <a16:creationId xmlns:a16="http://schemas.microsoft.com/office/drawing/2014/main" id="{6DD2D610-B5ED-44BF-9B2B-0F8531E752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546100"/>
            <a:ext cx="6642100" cy="2105818"/>
          </a:xfrm>
        </p:spPr>
        <p:txBody>
          <a:bodyPr anchor="b"/>
          <a:lstStyle>
            <a:lvl1pPr>
              <a:defRPr sz="4000"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2678906"/>
            <a:ext cx="66421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1BC6753F-764E-4733-B343-5BC93ED602E4}"/>
              </a:ext>
            </a:extLst>
          </p:cNvPr>
          <p:cNvSpPr>
            <a:spLocks noEditPoints="1"/>
          </p:cNvSpPr>
          <p:nvPr/>
        </p:nvSpPr>
        <p:spPr bwMode="auto">
          <a:xfrm rot="5400000">
            <a:off x="7458075" y="-2243138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9804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8" name="Logo">
            <a:extLst>
              <a:ext uri="{FF2B5EF4-FFF2-40B4-BE49-F238E27FC236}">
                <a16:creationId xmlns:a16="http://schemas.microsoft.com/office/drawing/2014/main" id="{7AB909CE-222C-48CF-865C-8AAD4BAF45B1}"/>
              </a:ext>
            </a:extLst>
          </p:cNvPr>
          <p:cNvSpPr/>
          <p:nvPr/>
        </p:nvSpPr>
        <p:spPr>
          <a:xfrm>
            <a:off x="9397252" y="5875721"/>
            <a:ext cx="2253411" cy="440942"/>
          </a:xfrm>
          <a:custGeom>
            <a:avLst/>
            <a:gdLst>
              <a:gd name="connsiteX0" fmla="*/ 1783139 w 2253411"/>
              <a:gd name="connsiteY0" fmla="*/ 136254 h 440942"/>
              <a:gd name="connsiteX1" fmla="*/ 1751520 w 2253411"/>
              <a:gd name="connsiteY1" fmla="*/ 136254 h 440942"/>
              <a:gd name="connsiteX2" fmla="*/ 1751520 w 2253411"/>
              <a:gd name="connsiteY2" fmla="*/ 299806 h 440942"/>
              <a:gd name="connsiteX3" fmla="*/ 1783139 w 2253411"/>
              <a:gd name="connsiteY3" fmla="*/ 299806 h 440942"/>
              <a:gd name="connsiteX4" fmla="*/ 293338 w 2253411"/>
              <a:gd name="connsiteY4" fmla="*/ 409024 h 440942"/>
              <a:gd name="connsiteX5" fmla="*/ 297448 w 2253411"/>
              <a:gd name="connsiteY5" fmla="*/ 413147 h 440942"/>
              <a:gd name="connsiteX6" fmla="*/ 297460 w 2253411"/>
              <a:gd name="connsiteY6" fmla="*/ 413147 h 440942"/>
              <a:gd name="connsiteX7" fmla="*/ 333669 w 2253411"/>
              <a:gd name="connsiteY7" fmla="*/ 413147 h 440942"/>
              <a:gd name="connsiteX8" fmla="*/ 337779 w 2253411"/>
              <a:gd name="connsiteY8" fmla="*/ 409047 h 440942"/>
              <a:gd name="connsiteX9" fmla="*/ 337777 w 2253411"/>
              <a:gd name="connsiteY9" fmla="*/ 409024 h 440942"/>
              <a:gd name="connsiteX10" fmla="*/ 333683 w 2253411"/>
              <a:gd name="connsiteY10" fmla="*/ 404916 h 440942"/>
              <a:gd name="connsiteX11" fmla="*/ 333669 w 2253411"/>
              <a:gd name="connsiteY11" fmla="*/ 404916 h 440942"/>
              <a:gd name="connsiteX12" fmla="*/ 297460 w 2253411"/>
              <a:gd name="connsiteY12" fmla="*/ 404916 h 440942"/>
              <a:gd name="connsiteX13" fmla="*/ 293338 w 2253411"/>
              <a:gd name="connsiteY13" fmla="*/ 409021 h 440942"/>
              <a:gd name="connsiteX14" fmla="*/ 293338 w 2253411"/>
              <a:gd name="connsiteY14" fmla="*/ 409024 h 440942"/>
              <a:gd name="connsiteX15" fmla="*/ 39859 w 2253411"/>
              <a:gd name="connsiteY15" fmla="*/ 409024 h 440942"/>
              <a:gd name="connsiteX16" fmla="*/ 43946 w 2253411"/>
              <a:gd name="connsiteY16" fmla="*/ 413147 h 440942"/>
              <a:gd name="connsiteX17" fmla="*/ 43967 w 2253411"/>
              <a:gd name="connsiteY17" fmla="*/ 413147 h 440942"/>
              <a:gd name="connsiteX18" fmla="*/ 80176 w 2253411"/>
              <a:gd name="connsiteY18" fmla="*/ 413147 h 440942"/>
              <a:gd name="connsiteX19" fmla="*/ 84298 w 2253411"/>
              <a:gd name="connsiteY19" fmla="*/ 409037 h 440942"/>
              <a:gd name="connsiteX20" fmla="*/ 84298 w 2253411"/>
              <a:gd name="connsiteY20" fmla="*/ 409024 h 440942"/>
              <a:gd name="connsiteX21" fmla="*/ 80179 w 2253411"/>
              <a:gd name="connsiteY21" fmla="*/ 404916 h 440942"/>
              <a:gd name="connsiteX22" fmla="*/ 80176 w 2253411"/>
              <a:gd name="connsiteY22" fmla="*/ 404916 h 440942"/>
              <a:gd name="connsiteX23" fmla="*/ 43967 w 2253411"/>
              <a:gd name="connsiteY23" fmla="*/ 404916 h 440942"/>
              <a:gd name="connsiteX24" fmla="*/ 39859 w 2253411"/>
              <a:gd name="connsiteY24" fmla="*/ 409012 h 440942"/>
              <a:gd name="connsiteX25" fmla="*/ 39859 w 2253411"/>
              <a:gd name="connsiteY25" fmla="*/ 409024 h 440942"/>
              <a:gd name="connsiteX26" fmla="*/ 80177 w 2253411"/>
              <a:gd name="connsiteY26" fmla="*/ 339849 h 440942"/>
              <a:gd name="connsiteX27" fmla="*/ 8803 w 2253411"/>
              <a:gd name="connsiteY27" fmla="*/ 339849 h 440942"/>
              <a:gd name="connsiteX28" fmla="*/ 8803 w 2253411"/>
              <a:gd name="connsiteY28" fmla="*/ 177644 h 440942"/>
              <a:gd name="connsiteX29" fmla="*/ 4680 w 2253411"/>
              <a:gd name="connsiteY29" fmla="*/ 173521 h 440942"/>
              <a:gd name="connsiteX30" fmla="*/ 572 w 2253411"/>
              <a:gd name="connsiteY30" fmla="*/ 177639 h 440942"/>
              <a:gd name="connsiteX31" fmla="*/ 572 w 2253411"/>
              <a:gd name="connsiteY31" fmla="*/ 177644 h 440942"/>
              <a:gd name="connsiteX32" fmla="*/ 572 w 2253411"/>
              <a:gd name="connsiteY32" fmla="*/ 343959 h 440942"/>
              <a:gd name="connsiteX33" fmla="*/ 4676 w 2253411"/>
              <a:gd name="connsiteY33" fmla="*/ 348080 h 440942"/>
              <a:gd name="connsiteX34" fmla="*/ 4680 w 2253411"/>
              <a:gd name="connsiteY34" fmla="*/ 348080 h 440942"/>
              <a:gd name="connsiteX35" fmla="*/ 80176 w 2253411"/>
              <a:gd name="connsiteY35" fmla="*/ 348080 h 440942"/>
              <a:gd name="connsiteX36" fmla="*/ 84298 w 2253411"/>
              <a:gd name="connsiteY36" fmla="*/ 343970 h 440942"/>
              <a:gd name="connsiteX37" fmla="*/ 84298 w 2253411"/>
              <a:gd name="connsiteY37" fmla="*/ 343959 h 440942"/>
              <a:gd name="connsiteX38" fmla="*/ 80176 w 2253411"/>
              <a:gd name="connsiteY38" fmla="*/ 339849 h 440942"/>
              <a:gd name="connsiteX39" fmla="*/ 98412 w 2253411"/>
              <a:gd name="connsiteY39" fmla="*/ 45530 h 440942"/>
              <a:gd name="connsiteX40" fmla="*/ 94292 w 2253411"/>
              <a:gd name="connsiteY40" fmla="*/ 41422 h 440942"/>
              <a:gd name="connsiteX41" fmla="*/ 94289 w 2253411"/>
              <a:gd name="connsiteY41" fmla="*/ 41422 h 440942"/>
              <a:gd name="connsiteX42" fmla="*/ 30459 w 2253411"/>
              <a:gd name="connsiteY42" fmla="*/ 41422 h 440942"/>
              <a:gd name="connsiteX43" fmla="*/ 26351 w 2253411"/>
              <a:gd name="connsiteY43" fmla="*/ 45518 h 440942"/>
              <a:gd name="connsiteX44" fmla="*/ 26351 w 2253411"/>
              <a:gd name="connsiteY44" fmla="*/ 45530 h 440942"/>
              <a:gd name="connsiteX45" fmla="*/ 26351 w 2253411"/>
              <a:gd name="connsiteY45" fmla="*/ 133916 h 440942"/>
              <a:gd name="connsiteX46" fmla="*/ 30456 w 2253411"/>
              <a:gd name="connsiteY46" fmla="*/ 138039 h 440942"/>
              <a:gd name="connsiteX47" fmla="*/ 30459 w 2253411"/>
              <a:gd name="connsiteY47" fmla="*/ 138039 h 440942"/>
              <a:gd name="connsiteX48" fmla="*/ 80191 w 2253411"/>
              <a:gd name="connsiteY48" fmla="*/ 138039 h 440942"/>
              <a:gd name="connsiteX49" fmla="*/ 84300 w 2253411"/>
              <a:gd name="connsiteY49" fmla="*/ 133916 h 440942"/>
              <a:gd name="connsiteX50" fmla="*/ 80191 w 2253411"/>
              <a:gd name="connsiteY50" fmla="*/ 129808 h 440942"/>
              <a:gd name="connsiteX51" fmla="*/ 34582 w 2253411"/>
              <a:gd name="connsiteY51" fmla="*/ 129808 h 440942"/>
              <a:gd name="connsiteX52" fmla="*/ 34582 w 2253411"/>
              <a:gd name="connsiteY52" fmla="*/ 49653 h 440942"/>
              <a:gd name="connsiteX53" fmla="*/ 94291 w 2253411"/>
              <a:gd name="connsiteY53" fmla="*/ 49653 h 440942"/>
              <a:gd name="connsiteX54" fmla="*/ 98413 w 2253411"/>
              <a:gd name="connsiteY54" fmla="*/ 45540 h 440942"/>
              <a:gd name="connsiteX55" fmla="*/ 98413 w 2253411"/>
              <a:gd name="connsiteY55" fmla="*/ 45530 h 440942"/>
              <a:gd name="connsiteX56" fmla="*/ 271146 w 2253411"/>
              <a:gd name="connsiteY56" fmla="*/ 190835 h 440942"/>
              <a:gd name="connsiteX57" fmla="*/ 271146 w 2253411"/>
              <a:gd name="connsiteY57" fmla="*/ 150874 h 440942"/>
              <a:gd name="connsiteX58" fmla="*/ 267039 w 2253411"/>
              <a:gd name="connsiteY58" fmla="*/ 146752 h 440942"/>
              <a:gd name="connsiteX59" fmla="*/ 267037 w 2253411"/>
              <a:gd name="connsiteY59" fmla="*/ 146752 h 440942"/>
              <a:gd name="connsiteX60" fmla="*/ 262900 w 2253411"/>
              <a:gd name="connsiteY60" fmla="*/ 150873 h 440942"/>
              <a:gd name="connsiteX61" fmla="*/ 262900 w 2253411"/>
              <a:gd name="connsiteY61" fmla="*/ 150874 h 440942"/>
              <a:gd name="connsiteX62" fmla="*/ 262900 w 2253411"/>
              <a:gd name="connsiteY62" fmla="*/ 186698 h 440942"/>
              <a:gd name="connsiteX63" fmla="*/ 192929 w 2253411"/>
              <a:gd name="connsiteY63" fmla="*/ 186698 h 440942"/>
              <a:gd name="connsiteX64" fmla="*/ 192929 w 2253411"/>
              <a:gd name="connsiteY64" fmla="*/ 93846 h 440942"/>
              <a:gd name="connsiteX65" fmla="*/ 234730 w 2253411"/>
              <a:gd name="connsiteY65" fmla="*/ 93846 h 440942"/>
              <a:gd name="connsiteX66" fmla="*/ 238853 w 2253411"/>
              <a:gd name="connsiteY66" fmla="*/ 89738 h 440942"/>
              <a:gd name="connsiteX67" fmla="*/ 234730 w 2253411"/>
              <a:gd name="connsiteY67" fmla="*/ 85602 h 440942"/>
              <a:gd name="connsiteX68" fmla="*/ 192929 w 2253411"/>
              <a:gd name="connsiteY68" fmla="*/ 85602 h 440942"/>
              <a:gd name="connsiteX69" fmla="*/ 192929 w 2253411"/>
              <a:gd name="connsiteY69" fmla="*/ 8058 h 440942"/>
              <a:gd name="connsiteX70" fmla="*/ 256951 w 2253411"/>
              <a:gd name="connsiteY70" fmla="*/ 8058 h 440942"/>
              <a:gd name="connsiteX71" fmla="*/ 261072 w 2253411"/>
              <a:gd name="connsiteY71" fmla="*/ 3946 h 440942"/>
              <a:gd name="connsiteX72" fmla="*/ 261072 w 2253411"/>
              <a:gd name="connsiteY72" fmla="*/ 3935 h 440942"/>
              <a:gd name="connsiteX73" fmla="*/ 256954 w 2253411"/>
              <a:gd name="connsiteY73" fmla="*/ -175 h 440942"/>
              <a:gd name="connsiteX74" fmla="*/ 256951 w 2253411"/>
              <a:gd name="connsiteY74" fmla="*/ -175 h 440942"/>
              <a:gd name="connsiteX75" fmla="*/ 120686 w 2253411"/>
              <a:gd name="connsiteY75" fmla="*/ -175 h 440942"/>
              <a:gd name="connsiteX76" fmla="*/ 116578 w 2253411"/>
              <a:gd name="connsiteY76" fmla="*/ 3935 h 440942"/>
              <a:gd name="connsiteX77" fmla="*/ 120685 w 2253411"/>
              <a:gd name="connsiteY77" fmla="*/ 8058 h 440942"/>
              <a:gd name="connsiteX78" fmla="*/ 120686 w 2253411"/>
              <a:gd name="connsiteY78" fmla="*/ 8058 h 440942"/>
              <a:gd name="connsiteX79" fmla="*/ 184696 w 2253411"/>
              <a:gd name="connsiteY79" fmla="*/ 8058 h 440942"/>
              <a:gd name="connsiteX80" fmla="*/ 184696 w 2253411"/>
              <a:gd name="connsiteY80" fmla="*/ 85629 h 440942"/>
              <a:gd name="connsiteX81" fmla="*/ 141436 w 2253411"/>
              <a:gd name="connsiteY81" fmla="*/ 85629 h 440942"/>
              <a:gd name="connsiteX82" fmla="*/ 137315 w 2253411"/>
              <a:gd name="connsiteY82" fmla="*/ 89752 h 440942"/>
              <a:gd name="connsiteX83" fmla="*/ 141435 w 2253411"/>
              <a:gd name="connsiteY83" fmla="*/ 93860 h 440942"/>
              <a:gd name="connsiteX84" fmla="*/ 141436 w 2253411"/>
              <a:gd name="connsiteY84" fmla="*/ 93860 h 440942"/>
              <a:gd name="connsiteX85" fmla="*/ 184696 w 2253411"/>
              <a:gd name="connsiteY85" fmla="*/ 93860 h 440942"/>
              <a:gd name="connsiteX86" fmla="*/ 184696 w 2253411"/>
              <a:gd name="connsiteY86" fmla="*/ 186698 h 440942"/>
              <a:gd name="connsiteX87" fmla="*/ 114724 w 2253411"/>
              <a:gd name="connsiteY87" fmla="*/ 186698 h 440942"/>
              <a:gd name="connsiteX88" fmla="*/ 114724 w 2253411"/>
              <a:gd name="connsiteY88" fmla="*/ 150874 h 440942"/>
              <a:gd name="connsiteX89" fmla="*/ 110611 w 2253411"/>
              <a:gd name="connsiteY89" fmla="*/ 146752 h 440942"/>
              <a:gd name="connsiteX90" fmla="*/ 110602 w 2253411"/>
              <a:gd name="connsiteY90" fmla="*/ 146752 h 440942"/>
              <a:gd name="connsiteX91" fmla="*/ 106479 w 2253411"/>
              <a:gd name="connsiteY91" fmla="*/ 150874 h 440942"/>
              <a:gd name="connsiteX92" fmla="*/ 106479 w 2253411"/>
              <a:gd name="connsiteY92" fmla="*/ 190835 h 440942"/>
              <a:gd name="connsiteX93" fmla="*/ 110598 w 2253411"/>
              <a:gd name="connsiteY93" fmla="*/ 194943 h 440942"/>
              <a:gd name="connsiteX94" fmla="*/ 110602 w 2253411"/>
              <a:gd name="connsiteY94" fmla="*/ 194943 h 440942"/>
              <a:gd name="connsiteX95" fmla="*/ 184696 w 2253411"/>
              <a:gd name="connsiteY95" fmla="*/ 194943 h 440942"/>
              <a:gd name="connsiteX96" fmla="*/ 184696 w 2253411"/>
              <a:gd name="connsiteY96" fmla="*/ 302418 h 440942"/>
              <a:gd name="connsiteX97" fmla="*/ 120523 w 2253411"/>
              <a:gd name="connsiteY97" fmla="*/ 302418 h 440942"/>
              <a:gd name="connsiteX98" fmla="*/ 120523 w 2253411"/>
              <a:gd name="connsiteY98" fmla="*/ 253744 h 440942"/>
              <a:gd name="connsiteX99" fmla="*/ 116395 w 2253411"/>
              <a:gd name="connsiteY99" fmla="*/ 249636 h 440942"/>
              <a:gd name="connsiteX100" fmla="*/ 116386 w 2253411"/>
              <a:gd name="connsiteY100" fmla="*/ 249636 h 440942"/>
              <a:gd name="connsiteX101" fmla="*/ 62189 w 2253411"/>
              <a:gd name="connsiteY101" fmla="*/ 249636 h 440942"/>
              <a:gd name="connsiteX102" fmla="*/ 62189 w 2253411"/>
              <a:gd name="connsiteY102" fmla="*/ 210170 h 440942"/>
              <a:gd name="connsiteX103" fmla="*/ 58084 w 2253411"/>
              <a:gd name="connsiteY103" fmla="*/ 206047 h 440942"/>
              <a:gd name="connsiteX104" fmla="*/ 58081 w 2253411"/>
              <a:gd name="connsiteY104" fmla="*/ 206047 h 440942"/>
              <a:gd name="connsiteX105" fmla="*/ 53958 w 2253411"/>
              <a:gd name="connsiteY105" fmla="*/ 210170 h 440942"/>
              <a:gd name="connsiteX106" fmla="*/ 53958 w 2253411"/>
              <a:gd name="connsiteY106" fmla="*/ 253744 h 440942"/>
              <a:gd name="connsiteX107" fmla="*/ 58081 w 2253411"/>
              <a:gd name="connsiteY107" fmla="*/ 257867 h 440942"/>
              <a:gd name="connsiteX108" fmla="*/ 112277 w 2253411"/>
              <a:gd name="connsiteY108" fmla="*/ 257867 h 440942"/>
              <a:gd name="connsiteX109" fmla="*/ 112277 w 2253411"/>
              <a:gd name="connsiteY109" fmla="*/ 380182 h 440942"/>
              <a:gd name="connsiteX110" fmla="*/ 116382 w 2253411"/>
              <a:gd name="connsiteY110" fmla="*/ 384304 h 440942"/>
              <a:gd name="connsiteX111" fmla="*/ 116386 w 2253411"/>
              <a:gd name="connsiteY111" fmla="*/ 384304 h 440942"/>
              <a:gd name="connsiteX112" fmla="*/ 120523 w 2253411"/>
              <a:gd name="connsiteY112" fmla="*/ 380182 h 440942"/>
              <a:gd name="connsiteX113" fmla="*/ 120523 w 2253411"/>
              <a:gd name="connsiteY113" fmla="*/ 310649 h 440942"/>
              <a:gd name="connsiteX114" fmla="*/ 184696 w 2253411"/>
              <a:gd name="connsiteY114" fmla="*/ 310649 h 440942"/>
              <a:gd name="connsiteX115" fmla="*/ 184696 w 2253411"/>
              <a:gd name="connsiteY115" fmla="*/ 432537 h 440942"/>
              <a:gd name="connsiteX116" fmla="*/ 131736 w 2253411"/>
              <a:gd name="connsiteY116" fmla="*/ 432537 h 440942"/>
              <a:gd name="connsiteX117" fmla="*/ 127628 w 2253411"/>
              <a:gd name="connsiteY117" fmla="*/ 436615 h 440942"/>
              <a:gd name="connsiteX118" fmla="*/ 127628 w 2253411"/>
              <a:gd name="connsiteY118" fmla="*/ 436646 h 440942"/>
              <a:gd name="connsiteX119" fmla="*/ 131716 w 2253411"/>
              <a:gd name="connsiteY119" fmla="*/ 440768 h 440942"/>
              <a:gd name="connsiteX120" fmla="*/ 131736 w 2253411"/>
              <a:gd name="connsiteY120" fmla="*/ 440768 h 440942"/>
              <a:gd name="connsiteX121" fmla="*/ 245888 w 2253411"/>
              <a:gd name="connsiteY121" fmla="*/ 440768 h 440942"/>
              <a:gd name="connsiteX122" fmla="*/ 250011 w 2253411"/>
              <a:gd name="connsiteY122" fmla="*/ 436657 h 440942"/>
              <a:gd name="connsiteX123" fmla="*/ 250011 w 2253411"/>
              <a:gd name="connsiteY123" fmla="*/ 436646 h 440942"/>
              <a:gd name="connsiteX124" fmla="*/ 245909 w 2253411"/>
              <a:gd name="connsiteY124" fmla="*/ 432537 h 440942"/>
              <a:gd name="connsiteX125" fmla="*/ 245888 w 2253411"/>
              <a:gd name="connsiteY125" fmla="*/ 432537 h 440942"/>
              <a:gd name="connsiteX126" fmla="*/ 192929 w 2253411"/>
              <a:gd name="connsiteY126" fmla="*/ 432537 h 440942"/>
              <a:gd name="connsiteX127" fmla="*/ 192929 w 2253411"/>
              <a:gd name="connsiteY127" fmla="*/ 310649 h 440942"/>
              <a:gd name="connsiteX128" fmla="*/ 257116 w 2253411"/>
              <a:gd name="connsiteY128" fmla="*/ 310649 h 440942"/>
              <a:gd name="connsiteX129" fmla="*/ 257116 w 2253411"/>
              <a:gd name="connsiteY129" fmla="*/ 380182 h 440942"/>
              <a:gd name="connsiteX130" fmla="*/ 261250 w 2253411"/>
              <a:gd name="connsiteY130" fmla="*/ 384304 h 440942"/>
              <a:gd name="connsiteX131" fmla="*/ 265358 w 2253411"/>
              <a:gd name="connsiteY131" fmla="*/ 380182 h 440942"/>
              <a:gd name="connsiteX132" fmla="*/ 265358 w 2253411"/>
              <a:gd name="connsiteY132" fmla="*/ 257867 h 440942"/>
              <a:gd name="connsiteX133" fmla="*/ 319557 w 2253411"/>
              <a:gd name="connsiteY133" fmla="*/ 257867 h 440942"/>
              <a:gd name="connsiteX134" fmla="*/ 323665 w 2253411"/>
              <a:gd name="connsiteY134" fmla="*/ 253748 h 440942"/>
              <a:gd name="connsiteX135" fmla="*/ 323665 w 2253411"/>
              <a:gd name="connsiteY135" fmla="*/ 253744 h 440942"/>
              <a:gd name="connsiteX136" fmla="*/ 323665 w 2253411"/>
              <a:gd name="connsiteY136" fmla="*/ 210170 h 440942"/>
              <a:gd name="connsiteX137" fmla="*/ 319557 w 2253411"/>
              <a:gd name="connsiteY137" fmla="*/ 206047 h 440942"/>
              <a:gd name="connsiteX138" fmla="*/ 315434 w 2253411"/>
              <a:gd name="connsiteY138" fmla="*/ 210170 h 440942"/>
              <a:gd name="connsiteX139" fmla="*/ 315434 w 2253411"/>
              <a:gd name="connsiteY139" fmla="*/ 249636 h 440942"/>
              <a:gd name="connsiteX140" fmla="*/ 261250 w 2253411"/>
              <a:gd name="connsiteY140" fmla="*/ 249636 h 440942"/>
              <a:gd name="connsiteX141" fmla="*/ 257115 w 2253411"/>
              <a:gd name="connsiteY141" fmla="*/ 253733 h 440942"/>
              <a:gd name="connsiteX142" fmla="*/ 257115 w 2253411"/>
              <a:gd name="connsiteY142" fmla="*/ 253744 h 440942"/>
              <a:gd name="connsiteX143" fmla="*/ 257115 w 2253411"/>
              <a:gd name="connsiteY143" fmla="*/ 302416 h 440942"/>
              <a:gd name="connsiteX144" fmla="*/ 192927 w 2253411"/>
              <a:gd name="connsiteY144" fmla="*/ 302416 h 440942"/>
              <a:gd name="connsiteX145" fmla="*/ 192927 w 2253411"/>
              <a:gd name="connsiteY145" fmla="*/ 194943 h 440942"/>
              <a:gd name="connsiteX146" fmla="*/ 267036 w 2253411"/>
              <a:gd name="connsiteY146" fmla="*/ 194943 h 440942"/>
              <a:gd name="connsiteX147" fmla="*/ 271144 w 2253411"/>
              <a:gd name="connsiteY147" fmla="*/ 190849 h 440942"/>
              <a:gd name="connsiteX148" fmla="*/ 271144 w 2253411"/>
              <a:gd name="connsiteY148" fmla="*/ 190835 h 440942"/>
              <a:gd name="connsiteX149" fmla="*/ 351285 w 2253411"/>
              <a:gd name="connsiteY149" fmla="*/ 133931 h 440942"/>
              <a:gd name="connsiteX150" fmla="*/ 351285 w 2253411"/>
              <a:gd name="connsiteY150" fmla="*/ 45545 h 440942"/>
              <a:gd name="connsiteX151" fmla="*/ 347175 w 2253411"/>
              <a:gd name="connsiteY151" fmla="*/ 41422 h 440942"/>
              <a:gd name="connsiteX152" fmla="*/ 347164 w 2253411"/>
              <a:gd name="connsiteY152" fmla="*/ 41422 h 440942"/>
              <a:gd name="connsiteX153" fmla="*/ 283332 w 2253411"/>
              <a:gd name="connsiteY153" fmla="*/ 41422 h 440942"/>
              <a:gd name="connsiteX154" fmla="*/ 279224 w 2253411"/>
              <a:gd name="connsiteY154" fmla="*/ 45524 h 440942"/>
              <a:gd name="connsiteX155" fmla="*/ 279224 w 2253411"/>
              <a:gd name="connsiteY155" fmla="*/ 45545 h 440942"/>
              <a:gd name="connsiteX156" fmla="*/ 283332 w 2253411"/>
              <a:gd name="connsiteY156" fmla="*/ 49653 h 440942"/>
              <a:gd name="connsiteX157" fmla="*/ 343054 w 2253411"/>
              <a:gd name="connsiteY157" fmla="*/ 49653 h 440942"/>
              <a:gd name="connsiteX158" fmla="*/ 343054 w 2253411"/>
              <a:gd name="connsiteY158" fmla="*/ 129808 h 440942"/>
              <a:gd name="connsiteX159" fmla="*/ 297460 w 2253411"/>
              <a:gd name="connsiteY159" fmla="*/ 129808 h 440942"/>
              <a:gd name="connsiteX160" fmla="*/ 293338 w 2253411"/>
              <a:gd name="connsiteY160" fmla="*/ 133918 h 440942"/>
              <a:gd name="connsiteX161" fmla="*/ 293338 w 2253411"/>
              <a:gd name="connsiteY161" fmla="*/ 133931 h 440942"/>
              <a:gd name="connsiteX162" fmla="*/ 297460 w 2253411"/>
              <a:gd name="connsiteY162" fmla="*/ 138039 h 440942"/>
              <a:gd name="connsiteX163" fmla="*/ 347164 w 2253411"/>
              <a:gd name="connsiteY163" fmla="*/ 138039 h 440942"/>
              <a:gd name="connsiteX164" fmla="*/ 351285 w 2253411"/>
              <a:gd name="connsiteY164" fmla="*/ 133931 h 440942"/>
              <a:gd name="connsiteX165" fmla="*/ 377065 w 2253411"/>
              <a:gd name="connsiteY165" fmla="*/ 343972 h 440942"/>
              <a:gd name="connsiteX166" fmla="*/ 377065 w 2253411"/>
              <a:gd name="connsiteY166" fmla="*/ 177629 h 440942"/>
              <a:gd name="connsiteX167" fmla="*/ 372946 w 2253411"/>
              <a:gd name="connsiteY167" fmla="*/ 173521 h 440942"/>
              <a:gd name="connsiteX168" fmla="*/ 372943 w 2253411"/>
              <a:gd name="connsiteY168" fmla="*/ 173521 h 440942"/>
              <a:gd name="connsiteX169" fmla="*/ 368834 w 2253411"/>
              <a:gd name="connsiteY169" fmla="*/ 177617 h 440942"/>
              <a:gd name="connsiteX170" fmla="*/ 368834 w 2253411"/>
              <a:gd name="connsiteY170" fmla="*/ 177629 h 440942"/>
              <a:gd name="connsiteX171" fmla="*/ 368834 w 2253411"/>
              <a:gd name="connsiteY171" fmla="*/ 339836 h 440942"/>
              <a:gd name="connsiteX172" fmla="*/ 297460 w 2253411"/>
              <a:gd name="connsiteY172" fmla="*/ 339836 h 440942"/>
              <a:gd name="connsiteX173" fmla="*/ 293338 w 2253411"/>
              <a:gd name="connsiteY173" fmla="*/ 343970 h 440942"/>
              <a:gd name="connsiteX174" fmla="*/ 293338 w 2253411"/>
              <a:gd name="connsiteY174" fmla="*/ 343972 h 440942"/>
              <a:gd name="connsiteX175" fmla="*/ 297438 w 2253411"/>
              <a:gd name="connsiteY175" fmla="*/ 348080 h 440942"/>
              <a:gd name="connsiteX176" fmla="*/ 297460 w 2253411"/>
              <a:gd name="connsiteY176" fmla="*/ 348080 h 440942"/>
              <a:gd name="connsiteX177" fmla="*/ 372943 w 2253411"/>
              <a:gd name="connsiteY177" fmla="*/ 348080 h 440942"/>
              <a:gd name="connsiteX178" fmla="*/ 377065 w 2253411"/>
              <a:gd name="connsiteY178" fmla="*/ 343992 h 440942"/>
              <a:gd name="connsiteX179" fmla="*/ 377065 w 2253411"/>
              <a:gd name="connsiteY179" fmla="*/ 343972 h 440942"/>
              <a:gd name="connsiteX180" fmla="*/ 577721 w 2253411"/>
              <a:gd name="connsiteY180" fmla="*/ 299806 h 440942"/>
              <a:gd name="connsiteX181" fmla="*/ 609683 w 2253411"/>
              <a:gd name="connsiteY181" fmla="*/ 299806 h 440942"/>
              <a:gd name="connsiteX182" fmla="*/ 609683 w 2253411"/>
              <a:gd name="connsiteY182" fmla="*/ 196098 h 440942"/>
              <a:gd name="connsiteX183" fmla="*/ 551186 w 2253411"/>
              <a:gd name="connsiteY183" fmla="*/ 131498 h 440942"/>
              <a:gd name="connsiteX184" fmla="*/ 500878 w 2253411"/>
              <a:gd name="connsiteY184" fmla="*/ 159709 h 440942"/>
              <a:gd name="connsiteX185" fmla="*/ 500878 w 2253411"/>
              <a:gd name="connsiteY185" fmla="*/ 136254 h 440942"/>
              <a:gd name="connsiteX186" fmla="*/ 469601 w 2253411"/>
              <a:gd name="connsiteY186" fmla="*/ 136254 h 440942"/>
              <a:gd name="connsiteX187" fmla="*/ 469601 w 2253411"/>
              <a:gd name="connsiteY187" fmla="*/ 299806 h 440942"/>
              <a:gd name="connsiteX188" fmla="*/ 501565 w 2253411"/>
              <a:gd name="connsiteY188" fmla="*/ 299806 h 440942"/>
              <a:gd name="connsiteX189" fmla="*/ 501565 w 2253411"/>
              <a:gd name="connsiteY189" fmla="*/ 205278 h 440942"/>
              <a:gd name="connsiteX190" fmla="*/ 539629 w 2253411"/>
              <a:gd name="connsiteY190" fmla="*/ 160396 h 440942"/>
              <a:gd name="connsiteX191" fmla="*/ 577721 w 2253411"/>
              <a:gd name="connsiteY191" fmla="*/ 201540 h 440942"/>
              <a:gd name="connsiteX192" fmla="*/ 766751 w 2253411"/>
              <a:gd name="connsiteY192" fmla="*/ 201196 h 440942"/>
              <a:gd name="connsiteX193" fmla="*/ 677320 w 2253411"/>
              <a:gd name="connsiteY193" fmla="*/ 201196 h 440942"/>
              <a:gd name="connsiteX194" fmla="*/ 721870 w 2253411"/>
              <a:gd name="connsiteY194" fmla="*/ 159366 h 440942"/>
              <a:gd name="connsiteX195" fmla="*/ 766751 w 2253411"/>
              <a:gd name="connsiteY195" fmla="*/ 201196 h 440942"/>
              <a:gd name="connsiteX196" fmla="*/ 799388 w 2253411"/>
              <a:gd name="connsiteY196" fmla="*/ 227044 h 440942"/>
              <a:gd name="connsiteX197" fmla="*/ 800075 w 2253411"/>
              <a:gd name="connsiteY197" fmla="*/ 216835 h 440942"/>
              <a:gd name="connsiteX198" fmla="*/ 721527 w 2253411"/>
              <a:gd name="connsiteY198" fmla="*/ 131155 h 440942"/>
              <a:gd name="connsiteX199" fmla="*/ 643324 w 2253411"/>
              <a:gd name="connsiteY199" fmla="*/ 217522 h 440942"/>
              <a:gd name="connsiteX200" fmla="*/ 725608 w 2253411"/>
              <a:gd name="connsiteY200" fmla="*/ 304904 h 440942"/>
              <a:gd name="connsiteX201" fmla="*/ 799044 w 2253411"/>
              <a:gd name="connsiteY201" fmla="*/ 253221 h 440942"/>
              <a:gd name="connsiteX202" fmla="*/ 771519 w 2253411"/>
              <a:gd name="connsiteY202" fmla="*/ 243698 h 440942"/>
              <a:gd name="connsiteX203" fmla="*/ 725608 w 2253411"/>
              <a:gd name="connsiteY203" fmla="*/ 276679 h 440942"/>
              <a:gd name="connsiteX204" fmla="*/ 676304 w 2253411"/>
              <a:gd name="connsiteY204" fmla="*/ 227044 h 440942"/>
              <a:gd name="connsiteX205" fmla="*/ 945791 w 2253411"/>
              <a:gd name="connsiteY205" fmla="*/ 299820 h 440942"/>
              <a:gd name="connsiteX206" fmla="*/ 976394 w 2253411"/>
              <a:gd name="connsiteY206" fmla="*/ 299820 h 440942"/>
              <a:gd name="connsiteX207" fmla="*/ 974677 w 2253411"/>
              <a:gd name="connsiteY207" fmla="*/ 269547 h 440942"/>
              <a:gd name="connsiteX208" fmla="*/ 974677 w 2253411"/>
              <a:gd name="connsiteY208" fmla="*/ 136254 h 440942"/>
              <a:gd name="connsiteX209" fmla="*/ 942727 w 2253411"/>
              <a:gd name="connsiteY209" fmla="*/ 136254 h 440942"/>
              <a:gd name="connsiteX210" fmla="*/ 942727 w 2253411"/>
              <a:gd name="connsiteY210" fmla="*/ 234863 h 440942"/>
              <a:gd name="connsiteX211" fmla="*/ 903948 w 2253411"/>
              <a:gd name="connsiteY211" fmla="*/ 276679 h 440942"/>
              <a:gd name="connsiteX212" fmla="*/ 866901 w 2253411"/>
              <a:gd name="connsiteY212" fmla="*/ 234519 h 440942"/>
              <a:gd name="connsiteX213" fmla="*/ 866901 w 2253411"/>
              <a:gd name="connsiteY213" fmla="*/ 136254 h 440942"/>
              <a:gd name="connsiteX214" fmla="*/ 834924 w 2253411"/>
              <a:gd name="connsiteY214" fmla="*/ 136254 h 440942"/>
              <a:gd name="connsiteX215" fmla="*/ 834924 w 2253411"/>
              <a:gd name="connsiteY215" fmla="*/ 239287 h 440942"/>
              <a:gd name="connsiteX216" fmla="*/ 896143 w 2253411"/>
              <a:gd name="connsiteY216" fmla="*/ 304903 h 440942"/>
              <a:gd name="connsiteX217" fmla="*/ 944418 w 2253411"/>
              <a:gd name="connsiteY217" fmla="*/ 280086 h 440942"/>
              <a:gd name="connsiteX218" fmla="*/ 945791 w 2253411"/>
              <a:gd name="connsiteY218" fmla="*/ 299818 h 440942"/>
              <a:gd name="connsiteX219" fmla="*/ 1098324 w 2253411"/>
              <a:gd name="connsiteY219" fmla="*/ 167541 h 440942"/>
              <a:gd name="connsiteX220" fmla="*/ 1112271 w 2253411"/>
              <a:gd name="connsiteY220" fmla="*/ 168559 h 440942"/>
              <a:gd name="connsiteX221" fmla="*/ 1112271 w 2253411"/>
              <a:gd name="connsiteY221" fmla="*/ 134563 h 440942"/>
              <a:gd name="connsiteX222" fmla="*/ 1101731 w 2253411"/>
              <a:gd name="connsiteY222" fmla="*/ 133532 h 440942"/>
              <a:gd name="connsiteX223" fmla="*/ 1052771 w 2253411"/>
              <a:gd name="connsiteY223" fmla="*/ 164808 h 440942"/>
              <a:gd name="connsiteX224" fmla="*/ 1052771 w 2253411"/>
              <a:gd name="connsiteY224" fmla="*/ 136266 h 440942"/>
              <a:gd name="connsiteX225" fmla="*/ 1021481 w 2253411"/>
              <a:gd name="connsiteY225" fmla="*/ 136266 h 440942"/>
              <a:gd name="connsiteX226" fmla="*/ 1021481 w 2253411"/>
              <a:gd name="connsiteY226" fmla="*/ 299806 h 440942"/>
              <a:gd name="connsiteX227" fmla="*/ 1053443 w 2253411"/>
              <a:gd name="connsiteY227" fmla="*/ 299806 h 440942"/>
              <a:gd name="connsiteX228" fmla="*/ 1053443 w 2253411"/>
              <a:gd name="connsiteY228" fmla="*/ 217851 h 440942"/>
              <a:gd name="connsiteX229" fmla="*/ 1098324 w 2253411"/>
              <a:gd name="connsiteY229" fmla="*/ 167543 h 440942"/>
              <a:gd name="connsiteX230" fmla="*/ 1263512 w 2253411"/>
              <a:gd name="connsiteY230" fmla="*/ 217865 h 440942"/>
              <a:gd name="connsiteX231" fmla="*/ 1212518 w 2253411"/>
              <a:gd name="connsiteY231" fmla="*/ 276350 h 440942"/>
              <a:gd name="connsiteX232" fmla="*/ 1161507 w 2253411"/>
              <a:gd name="connsiteY232" fmla="*/ 217865 h 440942"/>
              <a:gd name="connsiteX233" fmla="*/ 1212518 w 2253411"/>
              <a:gd name="connsiteY233" fmla="*/ 159709 h 440942"/>
              <a:gd name="connsiteX234" fmla="*/ 1263512 w 2253411"/>
              <a:gd name="connsiteY234" fmla="*/ 217865 h 440942"/>
              <a:gd name="connsiteX235" fmla="*/ 1296163 w 2253411"/>
              <a:gd name="connsiteY235" fmla="*/ 217865 h 440942"/>
              <a:gd name="connsiteX236" fmla="*/ 1212518 w 2253411"/>
              <a:gd name="connsiteY236" fmla="*/ 131169 h 440942"/>
              <a:gd name="connsiteX237" fmla="*/ 1128871 w 2253411"/>
              <a:gd name="connsiteY237" fmla="*/ 217865 h 440942"/>
              <a:gd name="connsiteX238" fmla="*/ 1212518 w 2253411"/>
              <a:gd name="connsiteY238" fmla="*/ 304904 h 440942"/>
              <a:gd name="connsiteX239" fmla="*/ 1296163 w 2253411"/>
              <a:gd name="connsiteY239" fmla="*/ 217865 h 440942"/>
              <a:gd name="connsiteX240" fmla="*/ 1388657 w 2253411"/>
              <a:gd name="connsiteY240" fmla="*/ 301496 h 440942"/>
              <a:gd name="connsiteX241" fmla="*/ 1410425 w 2253411"/>
              <a:gd name="connsiteY241" fmla="*/ 298446 h 440942"/>
              <a:gd name="connsiteX242" fmla="*/ 1410425 w 2253411"/>
              <a:gd name="connsiteY242" fmla="*/ 271237 h 440942"/>
              <a:gd name="connsiteX243" fmla="*/ 1397836 w 2253411"/>
              <a:gd name="connsiteY243" fmla="*/ 272612 h 440942"/>
              <a:gd name="connsiteX244" fmla="*/ 1375054 w 2253411"/>
              <a:gd name="connsiteY244" fmla="*/ 250158 h 440942"/>
              <a:gd name="connsiteX245" fmla="*/ 1375054 w 2253411"/>
              <a:gd name="connsiteY245" fmla="*/ 165152 h 440942"/>
              <a:gd name="connsiteX246" fmla="*/ 1410423 w 2253411"/>
              <a:gd name="connsiteY246" fmla="*/ 165152 h 440942"/>
              <a:gd name="connsiteX247" fmla="*/ 1410423 w 2253411"/>
              <a:gd name="connsiteY247" fmla="*/ 136254 h 440942"/>
              <a:gd name="connsiteX248" fmla="*/ 1375054 w 2253411"/>
              <a:gd name="connsiteY248" fmla="*/ 136254 h 440942"/>
              <a:gd name="connsiteX249" fmla="*/ 1375054 w 2253411"/>
              <a:gd name="connsiteY249" fmla="*/ 84585 h 440942"/>
              <a:gd name="connsiteX250" fmla="*/ 1345825 w 2253411"/>
              <a:gd name="connsiteY250" fmla="*/ 84585 h 440942"/>
              <a:gd name="connsiteX251" fmla="*/ 1345825 w 2253411"/>
              <a:gd name="connsiteY251" fmla="*/ 111092 h 440942"/>
              <a:gd name="connsiteX252" fmla="*/ 1320665 w 2253411"/>
              <a:gd name="connsiteY252" fmla="*/ 136254 h 440942"/>
              <a:gd name="connsiteX253" fmla="*/ 1311814 w 2253411"/>
              <a:gd name="connsiteY253" fmla="*/ 136254 h 440942"/>
              <a:gd name="connsiteX254" fmla="*/ 1311814 w 2253411"/>
              <a:gd name="connsiteY254" fmla="*/ 165152 h 440942"/>
              <a:gd name="connsiteX255" fmla="*/ 1343105 w 2253411"/>
              <a:gd name="connsiteY255" fmla="*/ 165152 h 440942"/>
              <a:gd name="connsiteX256" fmla="*/ 1343105 w 2253411"/>
              <a:gd name="connsiteY256" fmla="*/ 254911 h 440942"/>
              <a:gd name="connsiteX257" fmla="*/ 1388657 w 2253411"/>
              <a:gd name="connsiteY257" fmla="*/ 301496 h 440942"/>
              <a:gd name="connsiteX258" fmla="*/ 1564344 w 2253411"/>
              <a:gd name="connsiteY258" fmla="*/ 217865 h 440942"/>
              <a:gd name="connsiteX259" fmla="*/ 1513349 w 2253411"/>
              <a:gd name="connsiteY259" fmla="*/ 276350 h 440942"/>
              <a:gd name="connsiteX260" fmla="*/ 1462340 w 2253411"/>
              <a:gd name="connsiteY260" fmla="*/ 217865 h 440942"/>
              <a:gd name="connsiteX261" fmla="*/ 1513349 w 2253411"/>
              <a:gd name="connsiteY261" fmla="*/ 159709 h 440942"/>
              <a:gd name="connsiteX262" fmla="*/ 1564344 w 2253411"/>
              <a:gd name="connsiteY262" fmla="*/ 217865 h 440942"/>
              <a:gd name="connsiteX263" fmla="*/ 1596994 w 2253411"/>
              <a:gd name="connsiteY263" fmla="*/ 217865 h 440942"/>
              <a:gd name="connsiteX264" fmla="*/ 1513349 w 2253411"/>
              <a:gd name="connsiteY264" fmla="*/ 131169 h 440942"/>
              <a:gd name="connsiteX265" fmla="*/ 1429704 w 2253411"/>
              <a:gd name="connsiteY265" fmla="*/ 217865 h 440942"/>
              <a:gd name="connsiteX266" fmla="*/ 1513349 w 2253411"/>
              <a:gd name="connsiteY266" fmla="*/ 304904 h 440942"/>
              <a:gd name="connsiteX267" fmla="*/ 1596994 w 2253411"/>
              <a:gd name="connsiteY267" fmla="*/ 217865 h 440942"/>
              <a:gd name="connsiteX268" fmla="*/ 1709456 w 2253411"/>
              <a:gd name="connsiteY268" fmla="*/ 167543 h 440942"/>
              <a:gd name="connsiteX269" fmla="*/ 1723392 w 2253411"/>
              <a:gd name="connsiteY269" fmla="*/ 168560 h 440942"/>
              <a:gd name="connsiteX270" fmla="*/ 1723392 w 2253411"/>
              <a:gd name="connsiteY270" fmla="*/ 134563 h 440942"/>
              <a:gd name="connsiteX271" fmla="*/ 1712851 w 2253411"/>
              <a:gd name="connsiteY271" fmla="*/ 133532 h 440942"/>
              <a:gd name="connsiteX272" fmla="*/ 1663890 w 2253411"/>
              <a:gd name="connsiteY272" fmla="*/ 164808 h 440942"/>
              <a:gd name="connsiteX273" fmla="*/ 1663890 w 2253411"/>
              <a:gd name="connsiteY273" fmla="*/ 136266 h 440942"/>
              <a:gd name="connsiteX274" fmla="*/ 1632614 w 2253411"/>
              <a:gd name="connsiteY274" fmla="*/ 136266 h 440942"/>
              <a:gd name="connsiteX275" fmla="*/ 1632614 w 2253411"/>
              <a:gd name="connsiteY275" fmla="*/ 299806 h 440942"/>
              <a:gd name="connsiteX276" fmla="*/ 1664564 w 2253411"/>
              <a:gd name="connsiteY276" fmla="*/ 299806 h 440942"/>
              <a:gd name="connsiteX277" fmla="*/ 1664564 w 2253411"/>
              <a:gd name="connsiteY277" fmla="*/ 217851 h 440942"/>
              <a:gd name="connsiteX278" fmla="*/ 1709456 w 2253411"/>
              <a:gd name="connsiteY278" fmla="*/ 167543 h 440942"/>
              <a:gd name="connsiteX279" fmla="*/ 1790286 w 2253411"/>
              <a:gd name="connsiteY279" fmla="*/ 74360 h 440942"/>
              <a:gd name="connsiteX280" fmla="*/ 1767488 w 2253411"/>
              <a:gd name="connsiteY280" fmla="*/ 51248 h 440942"/>
              <a:gd name="connsiteX281" fmla="*/ 1744374 w 2253411"/>
              <a:gd name="connsiteY281" fmla="*/ 74045 h 440942"/>
              <a:gd name="connsiteX282" fmla="*/ 1767159 w 2253411"/>
              <a:gd name="connsiteY282" fmla="*/ 97158 h 440942"/>
              <a:gd name="connsiteX283" fmla="*/ 1790286 w 2253411"/>
              <a:gd name="connsiteY283" fmla="*/ 74401 h 440942"/>
              <a:gd name="connsiteX284" fmla="*/ 1790286 w 2253411"/>
              <a:gd name="connsiteY284" fmla="*/ 74362 h 440942"/>
              <a:gd name="connsiteX285" fmla="*/ 1937899 w 2253411"/>
              <a:gd name="connsiteY285" fmla="*/ 299820 h 440942"/>
              <a:gd name="connsiteX286" fmla="*/ 1968489 w 2253411"/>
              <a:gd name="connsiteY286" fmla="*/ 299820 h 440942"/>
              <a:gd name="connsiteX287" fmla="*/ 1966785 w 2253411"/>
              <a:gd name="connsiteY287" fmla="*/ 269547 h 440942"/>
              <a:gd name="connsiteX288" fmla="*/ 1966785 w 2253411"/>
              <a:gd name="connsiteY288" fmla="*/ 136254 h 440942"/>
              <a:gd name="connsiteX289" fmla="*/ 1934821 w 2253411"/>
              <a:gd name="connsiteY289" fmla="*/ 136254 h 440942"/>
              <a:gd name="connsiteX290" fmla="*/ 1934821 w 2253411"/>
              <a:gd name="connsiteY290" fmla="*/ 234863 h 440942"/>
              <a:gd name="connsiteX291" fmla="*/ 1896069 w 2253411"/>
              <a:gd name="connsiteY291" fmla="*/ 276679 h 440942"/>
              <a:gd name="connsiteX292" fmla="*/ 1859008 w 2253411"/>
              <a:gd name="connsiteY292" fmla="*/ 234519 h 440942"/>
              <a:gd name="connsiteX293" fmla="*/ 1859008 w 2253411"/>
              <a:gd name="connsiteY293" fmla="*/ 136254 h 440942"/>
              <a:gd name="connsiteX294" fmla="*/ 1827032 w 2253411"/>
              <a:gd name="connsiteY294" fmla="*/ 136254 h 440942"/>
              <a:gd name="connsiteX295" fmla="*/ 1827032 w 2253411"/>
              <a:gd name="connsiteY295" fmla="*/ 239287 h 440942"/>
              <a:gd name="connsiteX296" fmla="*/ 1888249 w 2253411"/>
              <a:gd name="connsiteY296" fmla="*/ 304903 h 440942"/>
              <a:gd name="connsiteX297" fmla="*/ 1936524 w 2253411"/>
              <a:gd name="connsiteY297" fmla="*/ 280086 h 440942"/>
              <a:gd name="connsiteX298" fmla="*/ 1937899 w 2253411"/>
              <a:gd name="connsiteY298" fmla="*/ 299818 h 440942"/>
              <a:gd name="connsiteX299" fmla="*/ 2253984 w 2253411"/>
              <a:gd name="connsiteY299" fmla="*/ 299806 h 440942"/>
              <a:gd name="connsiteX300" fmla="*/ 2253984 w 2253411"/>
              <a:gd name="connsiteY300" fmla="*/ 193721 h 440942"/>
              <a:gd name="connsiteX301" fmla="*/ 2197547 w 2253411"/>
              <a:gd name="connsiteY301" fmla="*/ 131498 h 440942"/>
              <a:gd name="connsiteX302" fmla="*/ 2142800 w 2253411"/>
              <a:gd name="connsiteY302" fmla="*/ 162431 h 440942"/>
              <a:gd name="connsiteX303" fmla="*/ 2093839 w 2253411"/>
              <a:gd name="connsiteY303" fmla="*/ 131498 h 440942"/>
              <a:gd name="connsiteX304" fmla="*/ 2044204 w 2253411"/>
              <a:gd name="connsiteY304" fmla="*/ 158005 h 440942"/>
              <a:gd name="connsiteX305" fmla="*/ 2044204 w 2253411"/>
              <a:gd name="connsiteY305" fmla="*/ 136254 h 440942"/>
              <a:gd name="connsiteX306" fmla="*/ 2013588 w 2253411"/>
              <a:gd name="connsiteY306" fmla="*/ 136254 h 440942"/>
              <a:gd name="connsiteX307" fmla="*/ 2013588 w 2253411"/>
              <a:gd name="connsiteY307" fmla="*/ 299806 h 440942"/>
              <a:gd name="connsiteX308" fmla="*/ 2045221 w 2253411"/>
              <a:gd name="connsiteY308" fmla="*/ 299806 h 440942"/>
              <a:gd name="connsiteX309" fmla="*/ 2045221 w 2253411"/>
              <a:gd name="connsiteY309" fmla="*/ 201209 h 440942"/>
              <a:gd name="connsiteX310" fmla="*/ 2083299 w 2253411"/>
              <a:gd name="connsiteY310" fmla="*/ 159709 h 440942"/>
              <a:gd name="connsiteX311" fmla="*/ 2117971 w 2253411"/>
              <a:gd name="connsiteY311" fmla="*/ 197115 h 440942"/>
              <a:gd name="connsiteX312" fmla="*/ 2117971 w 2253411"/>
              <a:gd name="connsiteY312" fmla="*/ 299807 h 440942"/>
              <a:gd name="connsiteX313" fmla="*/ 2149932 w 2253411"/>
              <a:gd name="connsiteY313" fmla="*/ 299807 h 440942"/>
              <a:gd name="connsiteX314" fmla="*/ 2149932 w 2253411"/>
              <a:gd name="connsiteY314" fmla="*/ 200867 h 440942"/>
              <a:gd name="connsiteX315" fmla="*/ 2187682 w 2253411"/>
              <a:gd name="connsiteY315" fmla="*/ 159711 h 440942"/>
              <a:gd name="connsiteX316" fmla="*/ 2222364 w 2253411"/>
              <a:gd name="connsiteY316" fmla="*/ 197115 h 440942"/>
              <a:gd name="connsiteX317" fmla="*/ 2222364 w 2253411"/>
              <a:gd name="connsiteY317" fmla="*/ 299807 h 44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</a:cxnLst>
            <a:rect l="l" t="t" r="r" b="b"/>
            <a:pathLst>
              <a:path w="2253411" h="440942">
                <a:moveTo>
                  <a:pt x="1783139" y="136254"/>
                </a:moveTo>
                <a:lnTo>
                  <a:pt x="1751520" y="136254"/>
                </a:lnTo>
                <a:lnTo>
                  <a:pt x="1751520" y="299806"/>
                </a:lnTo>
                <a:lnTo>
                  <a:pt x="1783139" y="299806"/>
                </a:lnTo>
                <a:close/>
                <a:moveTo>
                  <a:pt x="293338" y="409024"/>
                </a:moveTo>
                <a:cubicBezTo>
                  <a:pt x="293335" y="411298"/>
                  <a:pt x="295174" y="413144"/>
                  <a:pt x="297448" y="413147"/>
                </a:cubicBezTo>
                <a:cubicBezTo>
                  <a:pt x="297452" y="413147"/>
                  <a:pt x="297456" y="413147"/>
                  <a:pt x="297460" y="413147"/>
                </a:cubicBezTo>
                <a:lnTo>
                  <a:pt x="333669" y="413147"/>
                </a:lnTo>
                <a:cubicBezTo>
                  <a:pt x="335936" y="413150"/>
                  <a:pt x="337776" y="411314"/>
                  <a:pt x="337779" y="409047"/>
                </a:cubicBezTo>
                <a:cubicBezTo>
                  <a:pt x="337779" y="409039"/>
                  <a:pt x="337779" y="409032"/>
                  <a:pt x="337777" y="409024"/>
                </a:cubicBezTo>
                <a:cubicBezTo>
                  <a:pt x="337782" y="406760"/>
                  <a:pt x="335949" y="404921"/>
                  <a:pt x="333683" y="404916"/>
                </a:cubicBezTo>
                <a:cubicBezTo>
                  <a:pt x="333678" y="404916"/>
                  <a:pt x="333674" y="404916"/>
                  <a:pt x="333669" y="404916"/>
                </a:cubicBezTo>
                <a:lnTo>
                  <a:pt x="297460" y="404916"/>
                </a:lnTo>
                <a:cubicBezTo>
                  <a:pt x="295188" y="404911"/>
                  <a:pt x="293342" y="406749"/>
                  <a:pt x="293338" y="409021"/>
                </a:cubicBezTo>
                <a:cubicBezTo>
                  <a:pt x="293338" y="409023"/>
                  <a:pt x="293338" y="409024"/>
                  <a:pt x="293338" y="409024"/>
                </a:cubicBezTo>
                <a:moveTo>
                  <a:pt x="39859" y="409024"/>
                </a:moveTo>
                <a:cubicBezTo>
                  <a:pt x="39849" y="411291"/>
                  <a:pt x="41679" y="413137"/>
                  <a:pt x="43946" y="413147"/>
                </a:cubicBezTo>
                <a:cubicBezTo>
                  <a:pt x="43953" y="413147"/>
                  <a:pt x="43959" y="413147"/>
                  <a:pt x="43967" y="413147"/>
                </a:cubicBezTo>
                <a:lnTo>
                  <a:pt x="80176" y="413147"/>
                </a:lnTo>
                <a:cubicBezTo>
                  <a:pt x="82449" y="413150"/>
                  <a:pt x="84295" y="411311"/>
                  <a:pt x="84298" y="409037"/>
                </a:cubicBezTo>
                <a:cubicBezTo>
                  <a:pt x="84298" y="409032"/>
                  <a:pt x="84298" y="409029"/>
                  <a:pt x="84298" y="409024"/>
                </a:cubicBezTo>
                <a:cubicBezTo>
                  <a:pt x="84295" y="406752"/>
                  <a:pt x="82451" y="404913"/>
                  <a:pt x="80179" y="404916"/>
                </a:cubicBezTo>
                <a:cubicBezTo>
                  <a:pt x="80177" y="404916"/>
                  <a:pt x="80177" y="404916"/>
                  <a:pt x="80176" y="404916"/>
                </a:cubicBezTo>
                <a:lnTo>
                  <a:pt x="43967" y="404916"/>
                </a:lnTo>
                <a:cubicBezTo>
                  <a:pt x="41701" y="404913"/>
                  <a:pt x="39862" y="406746"/>
                  <a:pt x="39859" y="409012"/>
                </a:cubicBezTo>
                <a:cubicBezTo>
                  <a:pt x="39859" y="409016"/>
                  <a:pt x="39859" y="409021"/>
                  <a:pt x="39859" y="409024"/>
                </a:cubicBezTo>
                <a:moveTo>
                  <a:pt x="80177" y="339849"/>
                </a:moveTo>
                <a:lnTo>
                  <a:pt x="8803" y="339849"/>
                </a:lnTo>
                <a:lnTo>
                  <a:pt x="8803" y="177644"/>
                </a:lnTo>
                <a:cubicBezTo>
                  <a:pt x="8801" y="175367"/>
                  <a:pt x="6955" y="173523"/>
                  <a:pt x="4680" y="173521"/>
                </a:cubicBezTo>
                <a:cubicBezTo>
                  <a:pt x="2408" y="173523"/>
                  <a:pt x="569" y="175367"/>
                  <a:pt x="572" y="177639"/>
                </a:cubicBezTo>
                <a:cubicBezTo>
                  <a:pt x="572" y="177640"/>
                  <a:pt x="572" y="177642"/>
                  <a:pt x="572" y="177644"/>
                </a:cubicBezTo>
                <a:lnTo>
                  <a:pt x="572" y="343959"/>
                </a:lnTo>
                <a:cubicBezTo>
                  <a:pt x="567" y="346229"/>
                  <a:pt x="2404" y="348075"/>
                  <a:pt x="4676" y="348080"/>
                </a:cubicBezTo>
                <a:cubicBezTo>
                  <a:pt x="4677" y="348080"/>
                  <a:pt x="4679" y="348080"/>
                  <a:pt x="4680" y="348080"/>
                </a:cubicBezTo>
                <a:lnTo>
                  <a:pt x="80176" y="348080"/>
                </a:lnTo>
                <a:cubicBezTo>
                  <a:pt x="82449" y="348083"/>
                  <a:pt x="84295" y="346244"/>
                  <a:pt x="84298" y="343970"/>
                </a:cubicBezTo>
                <a:cubicBezTo>
                  <a:pt x="84298" y="343965"/>
                  <a:pt x="84298" y="343962"/>
                  <a:pt x="84298" y="343959"/>
                </a:cubicBezTo>
                <a:cubicBezTo>
                  <a:pt x="84290" y="341687"/>
                  <a:pt x="82447" y="339849"/>
                  <a:pt x="80176" y="339849"/>
                </a:cubicBezTo>
                <a:moveTo>
                  <a:pt x="98412" y="45530"/>
                </a:moveTo>
                <a:cubicBezTo>
                  <a:pt x="98409" y="43258"/>
                  <a:pt x="96564" y="41419"/>
                  <a:pt x="94292" y="41422"/>
                </a:cubicBezTo>
                <a:cubicBezTo>
                  <a:pt x="94291" y="41422"/>
                  <a:pt x="94291" y="41422"/>
                  <a:pt x="94289" y="41422"/>
                </a:cubicBezTo>
                <a:lnTo>
                  <a:pt x="30459" y="41422"/>
                </a:lnTo>
                <a:cubicBezTo>
                  <a:pt x="28193" y="41419"/>
                  <a:pt x="26354" y="43252"/>
                  <a:pt x="26351" y="45518"/>
                </a:cubicBezTo>
                <a:cubicBezTo>
                  <a:pt x="26351" y="45521"/>
                  <a:pt x="26351" y="45526"/>
                  <a:pt x="26351" y="45530"/>
                </a:cubicBezTo>
                <a:lnTo>
                  <a:pt x="26351" y="133916"/>
                </a:lnTo>
                <a:cubicBezTo>
                  <a:pt x="26346" y="136188"/>
                  <a:pt x="28184" y="138034"/>
                  <a:pt x="30456" y="138039"/>
                </a:cubicBezTo>
                <a:cubicBezTo>
                  <a:pt x="30458" y="138039"/>
                  <a:pt x="30458" y="138039"/>
                  <a:pt x="30459" y="138039"/>
                </a:cubicBezTo>
                <a:lnTo>
                  <a:pt x="80191" y="138039"/>
                </a:lnTo>
                <a:cubicBezTo>
                  <a:pt x="82460" y="138026"/>
                  <a:pt x="84295" y="136187"/>
                  <a:pt x="84300" y="133916"/>
                </a:cubicBezTo>
                <a:cubicBezTo>
                  <a:pt x="84293" y="131651"/>
                  <a:pt x="82459" y="129814"/>
                  <a:pt x="80191" y="129808"/>
                </a:cubicBezTo>
                <a:lnTo>
                  <a:pt x="34582" y="129808"/>
                </a:lnTo>
                <a:lnTo>
                  <a:pt x="34582" y="49653"/>
                </a:lnTo>
                <a:lnTo>
                  <a:pt x="94291" y="49653"/>
                </a:lnTo>
                <a:cubicBezTo>
                  <a:pt x="96564" y="49656"/>
                  <a:pt x="98410" y="47813"/>
                  <a:pt x="98413" y="45540"/>
                </a:cubicBezTo>
                <a:cubicBezTo>
                  <a:pt x="98413" y="45537"/>
                  <a:pt x="98413" y="45534"/>
                  <a:pt x="98413" y="45530"/>
                </a:cubicBezTo>
                <a:moveTo>
                  <a:pt x="271146" y="190835"/>
                </a:moveTo>
                <a:lnTo>
                  <a:pt x="271146" y="150874"/>
                </a:lnTo>
                <a:cubicBezTo>
                  <a:pt x="271151" y="148602"/>
                  <a:pt x="269311" y="146756"/>
                  <a:pt x="267039" y="146752"/>
                </a:cubicBezTo>
                <a:cubicBezTo>
                  <a:pt x="267039" y="146752"/>
                  <a:pt x="267037" y="146752"/>
                  <a:pt x="267037" y="146752"/>
                </a:cubicBezTo>
                <a:cubicBezTo>
                  <a:pt x="264756" y="146747"/>
                  <a:pt x="262904" y="148593"/>
                  <a:pt x="262900" y="150873"/>
                </a:cubicBezTo>
                <a:cubicBezTo>
                  <a:pt x="262900" y="150873"/>
                  <a:pt x="262900" y="150874"/>
                  <a:pt x="262900" y="150874"/>
                </a:cubicBezTo>
                <a:lnTo>
                  <a:pt x="262900" y="186698"/>
                </a:lnTo>
                <a:lnTo>
                  <a:pt x="192929" y="186698"/>
                </a:lnTo>
                <a:lnTo>
                  <a:pt x="192929" y="93846"/>
                </a:lnTo>
                <a:lnTo>
                  <a:pt x="234730" y="93846"/>
                </a:lnTo>
                <a:cubicBezTo>
                  <a:pt x="236999" y="93841"/>
                  <a:pt x="238840" y="92007"/>
                  <a:pt x="238853" y="89738"/>
                </a:cubicBezTo>
                <a:cubicBezTo>
                  <a:pt x="238852" y="87459"/>
                  <a:pt x="237009" y="85610"/>
                  <a:pt x="234730" y="85602"/>
                </a:cubicBezTo>
                <a:lnTo>
                  <a:pt x="192929" y="85602"/>
                </a:lnTo>
                <a:lnTo>
                  <a:pt x="192929" y="8058"/>
                </a:lnTo>
                <a:lnTo>
                  <a:pt x="256951" y="8058"/>
                </a:lnTo>
                <a:cubicBezTo>
                  <a:pt x="259225" y="8061"/>
                  <a:pt x="261071" y="6220"/>
                  <a:pt x="261072" y="3946"/>
                </a:cubicBezTo>
                <a:cubicBezTo>
                  <a:pt x="261072" y="3943"/>
                  <a:pt x="261072" y="3938"/>
                  <a:pt x="261072" y="3935"/>
                </a:cubicBezTo>
                <a:cubicBezTo>
                  <a:pt x="261071" y="1663"/>
                  <a:pt x="259226" y="-176"/>
                  <a:pt x="256954" y="-175"/>
                </a:cubicBezTo>
                <a:cubicBezTo>
                  <a:pt x="256953" y="-175"/>
                  <a:pt x="256951" y="-175"/>
                  <a:pt x="256951" y="-175"/>
                </a:cubicBezTo>
                <a:lnTo>
                  <a:pt x="120686" y="-175"/>
                </a:lnTo>
                <a:cubicBezTo>
                  <a:pt x="118418" y="-173"/>
                  <a:pt x="116580" y="1666"/>
                  <a:pt x="116578" y="3935"/>
                </a:cubicBezTo>
                <a:cubicBezTo>
                  <a:pt x="116573" y="6207"/>
                  <a:pt x="118411" y="8053"/>
                  <a:pt x="120685" y="8058"/>
                </a:cubicBezTo>
                <a:cubicBezTo>
                  <a:pt x="120685" y="8058"/>
                  <a:pt x="120686" y="8058"/>
                  <a:pt x="120686" y="8058"/>
                </a:cubicBezTo>
                <a:lnTo>
                  <a:pt x="184696" y="8058"/>
                </a:lnTo>
                <a:lnTo>
                  <a:pt x="184696" y="85629"/>
                </a:lnTo>
                <a:lnTo>
                  <a:pt x="141436" y="85629"/>
                </a:lnTo>
                <a:cubicBezTo>
                  <a:pt x="139161" y="85631"/>
                  <a:pt x="137317" y="87475"/>
                  <a:pt x="137315" y="89752"/>
                </a:cubicBezTo>
                <a:cubicBezTo>
                  <a:pt x="137318" y="92024"/>
                  <a:pt x="139163" y="93864"/>
                  <a:pt x="141435" y="93860"/>
                </a:cubicBezTo>
                <a:cubicBezTo>
                  <a:pt x="141435" y="93860"/>
                  <a:pt x="141436" y="93860"/>
                  <a:pt x="141436" y="93860"/>
                </a:cubicBezTo>
                <a:lnTo>
                  <a:pt x="184696" y="93860"/>
                </a:lnTo>
                <a:lnTo>
                  <a:pt x="184696" y="186698"/>
                </a:lnTo>
                <a:lnTo>
                  <a:pt x="114724" y="186698"/>
                </a:lnTo>
                <a:lnTo>
                  <a:pt x="114724" y="150874"/>
                </a:lnTo>
                <a:cubicBezTo>
                  <a:pt x="114727" y="148601"/>
                  <a:pt x="112885" y="146755"/>
                  <a:pt x="110611" y="146752"/>
                </a:cubicBezTo>
                <a:cubicBezTo>
                  <a:pt x="110608" y="146752"/>
                  <a:pt x="110605" y="146752"/>
                  <a:pt x="110602" y="146752"/>
                </a:cubicBezTo>
                <a:cubicBezTo>
                  <a:pt x="108325" y="146753"/>
                  <a:pt x="106481" y="148598"/>
                  <a:pt x="106479" y="150874"/>
                </a:cubicBezTo>
                <a:lnTo>
                  <a:pt x="106479" y="190835"/>
                </a:lnTo>
                <a:cubicBezTo>
                  <a:pt x="106482" y="193107"/>
                  <a:pt x="108326" y="194947"/>
                  <a:pt x="110598" y="194943"/>
                </a:cubicBezTo>
                <a:cubicBezTo>
                  <a:pt x="110598" y="194943"/>
                  <a:pt x="110600" y="194943"/>
                  <a:pt x="110602" y="194943"/>
                </a:cubicBezTo>
                <a:lnTo>
                  <a:pt x="184696" y="194943"/>
                </a:lnTo>
                <a:lnTo>
                  <a:pt x="184696" y="302418"/>
                </a:lnTo>
                <a:lnTo>
                  <a:pt x="120523" y="302418"/>
                </a:lnTo>
                <a:lnTo>
                  <a:pt x="120523" y="253744"/>
                </a:lnTo>
                <a:cubicBezTo>
                  <a:pt x="120518" y="251469"/>
                  <a:pt x="118670" y="249630"/>
                  <a:pt x="116395" y="249636"/>
                </a:cubicBezTo>
                <a:cubicBezTo>
                  <a:pt x="116392" y="249636"/>
                  <a:pt x="116389" y="249636"/>
                  <a:pt x="116386" y="249636"/>
                </a:cubicBezTo>
                <a:lnTo>
                  <a:pt x="62189" y="249636"/>
                </a:lnTo>
                <a:lnTo>
                  <a:pt x="62189" y="210170"/>
                </a:lnTo>
                <a:cubicBezTo>
                  <a:pt x="62194" y="207898"/>
                  <a:pt x="60356" y="206052"/>
                  <a:pt x="58084" y="206047"/>
                </a:cubicBezTo>
                <a:cubicBezTo>
                  <a:pt x="58082" y="206047"/>
                  <a:pt x="58082" y="206047"/>
                  <a:pt x="58081" y="206047"/>
                </a:cubicBezTo>
                <a:cubicBezTo>
                  <a:pt x="55805" y="206054"/>
                  <a:pt x="53964" y="207895"/>
                  <a:pt x="53958" y="210170"/>
                </a:cubicBezTo>
                <a:lnTo>
                  <a:pt x="53958" y="253744"/>
                </a:lnTo>
                <a:cubicBezTo>
                  <a:pt x="53960" y="256020"/>
                  <a:pt x="55804" y="257866"/>
                  <a:pt x="58081" y="257867"/>
                </a:cubicBezTo>
                <a:lnTo>
                  <a:pt x="112277" y="257867"/>
                </a:lnTo>
                <a:lnTo>
                  <a:pt x="112277" y="380182"/>
                </a:lnTo>
                <a:cubicBezTo>
                  <a:pt x="112273" y="382454"/>
                  <a:pt x="114110" y="384300"/>
                  <a:pt x="116382" y="384304"/>
                </a:cubicBezTo>
                <a:cubicBezTo>
                  <a:pt x="116384" y="384304"/>
                  <a:pt x="116386" y="384304"/>
                  <a:pt x="116386" y="384304"/>
                </a:cubicBezTo>
                <a:cubicBezTo>
                  <a:pt x="118666" y="384303"/>
                  <a:pt x="120515" y="382460"/>
                  <a:pt x="120523" y="380182"/>
                </a:cubicBezTo>
                <a:lnTo>
                  <a:pt x="120523" y="310649"/>
                </a:lnTo>
                <a:lnTo>
                  <a:pt x="184696" y="310649"/>
                </a:lnTo>
                <a:lnTo>
                  <a:pt x="184696" y="432537"/>
                </a:lnTo>
                <a:lnTo>
                  <a:pt x="131736" y="432537"/>
                </a:lnTo>
                <a:cubicBezTo>
                  <a:pt x="129475" y="432528"/>
                  <a:pt x="127636" y="434355"/>
                  <a:pt x="127628" y="436615"/>
                </a:cubicBezTo>
                <a:cubicBezTo>
                  <a:pt x="127628" y="436625"/>
                  <a:pt x="127628" y="436635"/>
                  <a:pt x="127628" y="436646"/>
                </a:cubicBezTo>
                <a:cubicBezTo>
                  <a:pt x="127618" y="438913"/>
                  <a:pt x="129448" y="440759"/>
                  <a:pt x="131716" y="440768"/>
                </a:cubicBezTo>
                <a:cubicBezTo>
                  <a:pt x="131722" y="440768"/>
                  <a:pt x="131730" y="440768"/>
                  <a:pt x="131736" y="440768"/>
                </a:cubicBezTo>
                <a:lnTo>
                  <a:pt x="245888" y="440768"/>
                </a:lnTo>
                <a:cubicBezTo>
                  <a:pt x="248162" y="440771"/>
                  <a:pt x="250008" y="438930"/>
                  <a:pt x="250011" y="436657"/>
                </a:cubicBezTo>
                <a:cubicBezTo>
                  <a:pt x="250011" y="436654"/>
                  <a:pt x="250011" y="436649"/>
                  <a:pt x="250011" y="436646"/>
                </a:cubicBezTo>
                <a:cubicBezTo>
                  <a:pt x="250013" y="434378"/>
                  <a:pt x="248176" y="432539"/>
                  <a:pt x="245909" y="432537"/>
                </a:cubicBezTo>
                <a:cubicBezTo>
                  <a:pt x="245903" y="432537"/>
                  <a:pt x="245895" y="432537"/>
                  <a:pt x="245888" y="432537"/>
                </a:cubicBezTo>
                <a:lnTo>
                  <a:pt x="192929" y="432537"/>
                </a:lnTo>
                <a:lnTo>
                  <a:pt x="192929" y="310649"/>
                </a:lnTo>
                <a:lnTo>
                  <a:pt x="257116" y="310649"/>
                </a:lnTo>
                <a:lnTo>
                  <a:pt x="257116" y="380182"/>
                </a:lnTo>
                <a:cubicBezTo>
                  <a:pt x="257124" y="382460"/>
                  <a:pt x="258972" y="384303"/>
                  <a:pt x="261250" y="384304"/>
                </a:cubicBezTo>
                <a:cubicBezTo>
                  <a:pt x="263522" y="384296"/>
                  <a:pt x="265358" y="382454"/>
                  <a:pt x="265358" y="380182"/>
                </a:cubicBezTo>
                <a:lnTo>
                  <a:pt x="265358" y="257867"/>
                </a:lnTo>
                <a:lnTo>
                  <a:pt x="319557" y="257867"/>
                </a:lnTo>
                <a:cubicBezTo>
                  <a:pt x="321829" y="257864"/>
                  <a:pt x="323668" y="256020"/>
                  <a:pt x="323665" y="253748"/>
                </a:cubicBezTo>
                <a:cubicBezTo>
                  <a:pt x="323665" y="253746"/>
                  <a:pt x="323665" y="253744"/>
                  <a:pt x="323665" y="253744"/>
                </a:cubicBezTo>
                <a:lnTo>
                  <a:pt x="323665" y="210170"/>
                </a:lnTo>
                <a:cubicBezTo>
                  <a:pt x="323665" y="207898"/>
                  <a:pt x="321827" y="206055"/>
                  <a:pt x="319557" y="206047"/>
                </a:cubicBezTo>
                <a:cubicBezTo>
                  <a:pt x="317280" y="206049"/>
                  <a:pt x="315436" y="207893"/>
                  <a:pt x="315434" y="210170"/>
                </a:cubicBezTo>
                <a:lnTo>
                  <a:pt x="315434" y="249636"/>
                </a:lnTo>
                <a:lnTo>
                  <a:pt x="261250" y="249636"/>
                </a:lnTo>
                <a:cubicBezTo>
                  <a:pt x="258977" y="249625"/>
                  <a:pt x="257124" y="251460"/>
                  <a:pt x="257115" y="253733"/>
                </a:cubicBezTo>
                <a:cubicBezTo>
                  <a:pt x="257115" y="253737"/>
                  <a:pt x="257115" y="253741"/>
                  <a:pt x="257115" y="253744"/>
                </a:cubicBezTo>
                <a:lnTo>
                  <a:pt x="257115" y="302416"/>
                </a:lnTo>
                <a:lnTo>
                  <a:pt x="192927" y="302416"/>
                </a:lnTo>
                <a:lnTo>
                  <a:pt x="192927" y="194943"/>
                </a:lnTo>
                <a:lnTo>
                  <a:pt x="267036" y="194943"/>
                </a:lnTo>
                <a:cubicBezTo>
                  <a:pt x="269301" y="194948"/>
                  <a:pt x="271141" y="193113"/>
                  <a:pt x="271144" y="190849"/>
                </a:cubicBezTo>
                <a:cubicBezTo>
                  <a:pt x="271144" y="190845"/>
                  <a:pt x="271144" y="190840"/>
                  <a:pt x="271144" y="190835"/>
                </a:cubicBezTo>
                <a:moveTo>
                  <a:pt x="351285" y="133931"/>
                </a:moveTo>
                <a:lnTo>
                  <a:pt x="351285" y="45545"/>
                </a:lnTo>
                <a:cubicBezTo>
                  <a:pt x="351288" y="43271"/>
                  <a:pt x="349449" y="41425"/>
                  <a:pt x="347175" y="41422"/>
                </a:cubicBezTo>
                <a:cubicBezTo>
                  <a:pt x="347170" y="41422"/>
                  <a:pt x="347167" y="41422"/>
                  <a:pt x="347164" y="41422"/>
                </a:cubicBezTo>
                <a:lnTo>
                  <a:pt x="283332" y="41422"/>
                </a:lnTo>
                <a:cubicBezTo>
                  <a:pt x="281065" y="41420"/>
                  <a:pt x="279226" y="43257"/>
                  <a:pt x="279224" y="45524"/>
                </a:cubicBezTo>
                <a:cubicBezTo>
                  <a:pt x="279224" y="45530"/>
                  <a:pt x="279224" y="45538"/>
                  <a:pt x="279224" y="45545"/>
                </a:cubicBezTo>
                <a:cubicBezTo>
                  <a:pt x="279226" y="47813"/>
                  <a:pt x="281065" y="49651"/>
                  <a:pt x="283332" y="49653"/>
                </a:cubicBezTo>
                <a:lnTo>
                  <a:pt x="343054" y="49653"/>
                </a:lnTo>
                <a:lnTo>
                  <a:pt x="343054" y="129808"/>
                </a:lnTo>
                <a:lnTo>
                  <a:pt x="297460" y="129808"/>
                </a:lnTo>
                <a:cubicBezTo>
                  <a:pt x="295187" y="129805"/>
                  <a:pt x="293341" y="131644"/>
                  <a:pt x="293338" y="133918"/>
                </a:cubicBezTo>
                <a:cubicBezTo>
                  <a:pt x="293338" y="133923"/>
                  <a:pt x="293338" y="133926"/>
                  <a:pt x="293338" y="133931"/>
                </a:cubicBezTo>
                <a:cubicBezTo>
                  <a:pt x="293344" y="136201"/>
                  <a:pt x="295188" y="138039"/>
                  <a:pt x="297460" y="138039"/>
                </a:cubicBezTo>
                <a:lnTo>
                  <a:pt x="347164" y="138039"/>
                </a:lnTo>
                <a:cubicBezTo>
                  <a:pt x="349434" y="138039"/>
                  <a:pt x="351279" y="136201"/>
                  <a:pt x="351285" y="133931"/>
                </a:cubicBezTo>
                <a:moveTo>
                  <a:pt x="377065" y="343972"/>
                </a:moveTo>
                <a:lnTo>
                  <a:pt x="377065" y="177629"/>
                </a:lnTo>
                <a:cubicBezTo>
                  <a:pt x="377062" y="175357"/>
                  <a:pt x="375218" y="173518"/>
                  <a:pt x="372946" y="173521"/>
                </a:cubicBezTo>
                <a:cubicBezTo>
                  <a:pt x="372944" y="173521"/>
                  <a:pt x="372943" y="173521"/>
                  <a:pt x="372943" y="173521"/>
                </a:cubicBezTo>
                <a:cubicBezTo>
                  <a:pt x="370677" y="173518"/>
                  <a:pt x="368838" y="175351"/>
                  <a:pt x="368834" y="177617"/>
                </a:cubicBezTo>
                <a:cubicBezTo>
                  <a:pt x="368834" y="177621"/>
                  <a:pt x="368834" y="177625"/>
                  <a:pt x="368834" y="177629"/>
                </a:cubicBezTo>
                <a:lnTo>
                  <a:pt x="368834" y="339836"/>
                </a:lnTo>
                <a:lnTo>
                  <a:pt x="297460" y="339836"/>
                </a:lnTo>
                <a:cubicBezTo>
                  <a:pt x="295179" y="339839"/>
                  <a:pt x="293335" y="341690"/>
                  <a:pt x="293338" y="343970"/>
                </a:cubicBezTo>
                <a:cubicBezTo>
                  <a:pt x="293338" y="343970"/>
                  <a:pt x="293338" y="343972"/>
                  <a:pt x="293338" y="343972"/>
                </a:cubicBezTo>
                <a:cubicBezTo>
                  <a:pt x="293335" y="346239"/>
                  <a:pt x="295171" y="348078"/>
                  <a:pt x="297438" y="348080"/>
                </a:cubicBezTo>
                <a:cubicBezTo>
                  <a:pt x="297446" y="348080"/>
                  <a:pt x="297452" y="348080"/>
                  <a:pt x="297460" y="348080"/>
                </a:cubicBezTo>
                <a:lnTo>
                  <a:pt x="372943" y="348080"/>
                </a:lnTo>
                <a:cubicBezTo>
                  <a:pt x="375210" y="348089"/>
                  <a:pt x="377056" y="346260"/>
                  <a:pt x="377065" y="343992"/>
                </a:cubicBezTo>
                <a:cubicBezTo>
                  <a:pt x="377065" y="343986"/>
                  <a:pt x="377065" y="343978"/>
                  <a:pt x="377065" y="343972"/>
                </a:cubicBezTo>
                <a:moveTo>
                  <a:pt x="577721" y="299806"/>
                </a:moveTo>
                <a:lnTo>
                  <a:pt x="609683" y="299806"/>
                </a:lnTo>
                <a:lnTo>
                  <a:pt x="609683" y="196098"/>
                </a:lnTo>
                <a:cubicBezTo>
                  <a:pt x="609683" y="159709"/>
                  <a:pt x="590294" y="131498"/>
                  <a:pt x="551186" y="131498"/>
                </a:cubicBezTo>
                <a:cubicBezTo>
                  <a:pt x="532153" y="131498"/>
                  <a:pt x="512778" y="139317"/>
                  <a:pt x="500878" y="159709"/>
                </a:cubicBezTo>
                <a:lnTo>
                  <a:pt x="500878" y="136254"/>
                </a:lnTo>
                <a:lnTo>
                  <a:pt x="469601" y="136254"/>
                </a:lnTo>
                <a:lnTo>
                  <a:pt x="469601" y="299806"/>
                </a:lnTo>
                <a:lnTo>
                  <a:pt x="501565" y="299806"/>
                </a:lnTo>
                <a:lnTo>
                  <a:pt x="501565" y="205278"/>
                </a:lnTo>
                <a:cubicBezTo>
                  <a:pt x="501565" y="180447"/>
                  <a:pt x="514481" y="160396"/>
                  <a:pt x="539629" y="160396"/>
                </a:cubicBezTo>
                <a:cubicBezTo>
                  <a:pt x="568198" y="160396"/>
                  <a:pt x="577721" y="178769"/>
                  <a:pt x="577721" y="201540"/>
                </a:cubicBezTo>
                <a:close/>
                <a:moveTo>
                  <a:pt x="766751" y="201196"/>
                </a:moveTo>
                <a:lnTo>
                  <a:pt x="677320" y="201196"/>
                </a:lnTo>
                <a:cubicBezTo>
                  <a:pt x="678681" y="180130"/>
                  <a:pt x="695020" y="159366"/>
                  <a:pt x="721870" y="159366"/>
                </a:cubicBezTo>
                <a:cubicBezTo>
                  <a:pt x="750756" y="159366"/>
                  <a:pt x="766064" y="177739"/>
                  <a:pt x="766751" y="201196"/>
                </a:cubicBezTo>
                <a:moveTo>
                  <a:pt x="799388" y="227044"/>
                </a:moveTo>
                <a:cubicBezTo>
                  <a:pt x="799861" y="223662"/>
                  <a:pt x="800091" y="220250"/>
                  <a:pt x="800075" y="216835"/>
                </a:cubicBezTo>
                <a:cubicBezTo>
                  <a:pt x="800075" y="165839"/>
                  <a:pt x="771836" y="131155"/>
                  <a:pt x="721527" y="131155"/>
                </a:cubicBezTo>
                <a:cubicBezTo>
                  <a:pt x="680385" y="131155"/>
                  <a:pt x="643324" y="166182"/>
                  <a:pt x="643324" y="217522"/>
                </a:cubicBezTo>
                <a:cubicBezTo>
                  <a:pt x="643324" y="272955"/>
                  <a:pt x="681746" y="304904"/>
                  <a:pt x="725608" y="304904"/>
                </a:cubicBezTo>
                <a:cubicBezTo>
                  <a:pt x="763687" y="304904"/>
                  <a:pt x="789865" y="282134"/>
                  <a:pt x="799044" y="253221"/>
                </a:cubicBezTo>
                <a:lnTo>
                  <a:pt x="771519" y="243698"/>
                </a:lnTo>
                <a:cubicBezTo>
                  <a:pt x="765391" y="262058"/>
                  <a:pt x="752130" y="276679"/>
                  <a:pt x="725608" y="276679"/>
                </a:cubicBezTo>
                <a:cubicBezTo>
                  <a:pt x="698057" y="276679"/>
                  <a:pt x="676991" y="256285"/>
                  <a:pt x="676304" y="227044"/>
                </a:cubicBezTo>
                <a:close/>
                <a:moveTo>
                  <a:pt x="945791" y="299820"/>
                </a:moveTo>
                <a:lnTo>
                  <a:pt x="976394" y="299820"/>
                </a:lnTo>
                <a:cubicBezTo>
                  <a:pt x="975261" y="289769"/>
                  <a:pt x="974688" y="279662"/>
                  <a:pt x="974677" y="269547"/>
                </a:cubicBezTo>
                <a:lnTo>
                  <a:pt x="974677" y="136254"/>
                </a:lnTo>
                <a:lnTo>
                  <a:pt x="942727" y="136254"/>
                </a:lnTo>
                <a:lnTo>
                  <a:pt x="942727" y="234863"/>
                </a:lnTo>
                <a:cubicBezTo>
                  <a:pt x="942727" y="259681"/>
                  <a:pt x="929810" y="276679"/>
                  <a:pt x="903948" y="276679"/>
                </a:cubicBezTo>
                <a:cubicBezTo>
                  <a:pt x="877097" y="276679"/>
                  <a:pt x="866901" y="256959"/>
                  <a:pt x="866901" y="234519"/>
                </a:cubicBezTo>
                <a:lnTo>
                  <a:pt x="866901" y="136254"/>
                </a:lnTo>
                <a:lnTo>
                  <a:pt x="834924" y="136254"/>
                </a:lnTo>
                <a:lnTo>
                  <a:pt x="834924" y="239287"/>
                </a:lnTo>
                <a:cubicBezTo>
                  <a:pt x="834924" y="276348"/>
                  <a:pt x="858065" y="304903"/>
                  <a:pt x="896143" y="304903"/>
                </a:cubicBezTo>
                <a:cubicBezTo>
                  <a:pt x="915175" y="304903"/>
                  <a:pt x="935582" y="297084"/>
                  <a:pt x="944418" y="280086"/>
                </a:cubicBezTo>
                <a:cubicBezTo>
                  <a:pt x="944422" y="286687"/>
                  <a:pt x="944881" y="293281"/>
                  <a:pt x="945791" y="299818"/>
                </a:cubicBezTo>
                <a:moveTo>
                  <a:pt x="1098324" y="167541"/>
                </a:moveTo>
                <a:cubicBezTo>
                  <a:pt x="1102992" y="167551"/>
                  <a:pt x="1107652" y="167891"/>
                  <a:pt x="1112271" y="168559"/>
                </a:cubicBezTo>
                <a:lnTo>
                  <a:pt x="1112271" y="134563"/>
                </a:lnTo>
                <a:cubicBezTo>
                  <a:pt x="1108795" y="133908"/>
                  <a:pt x="1105269" y="133563"/>
                  <a:pt x="1101731" y="133532"/>
                </a:cubicBezTo>
                <a:cubicBezTo>
                  <a:pt x="1085077" y="133532"/>
                  <a:pt x="1064671" y="139661"/>
                  <a:pt x="1052771" y="164808"/>
                </a:cubicBezTo>
                <a:lnTo>
                  <a:pt x="1052771" y="136266"/>
                </a:lnTo>
                <a:lnTo>
                  <a:pt x="1021481" y="136266"/>
                </a:lnTo>
                <a:lnTo>
                  <a:pt x="1021481" y="299806"/>
                </a:lnTo>
                <a:lnTo>
                  <a:pt x="1053443" y="299806"/>
                </a:lnTo>
                <a:lnTo>
                  <a:pt x="1053443" y="217851"/>
                </a:lnTo>
                <a:cubicBezTo>
                  <a:pt x="1053443" y="181820"/>
                  <a:pt x="1071474" y="167543"/>
                  <a:pt x="1098324" y="167543"/>
                </a:cubicBezTo>
                <a:moveTo>
                  <a:pt x="1263512" y="217865"/>
                </a:moveTo>
                <a:cubicBezTo>
                  <a:pt x="1263512" y="255943"/>
                  <a:pt x="1239712" y="276350"/>
                  <a:pt x="1212518" y="276350"/>
                </a:cubicBezTo>
                <a:cubicBezTo>
                  <a:pt x="1185308" y="276350"/>
                  <a:pt x="1161507" y="255943"/>
                  <a:pt x="1161507" y="217865"/>
                </a:cubicBezTo>
                <a:cubicBezTo>
                  <a:pt x="1161507" y="180116"/>
                  <a:pt x="1185308" y="159709"/>
                  <a:pt x="1212518" y="159709"/>
                </a:cubicBezTo>
                <a:cubicBezTo>
                  <a:pt x="1239712" y="159709"/>
                  <a:pt x="1263512" y="180116"/>
                  <a:pt x="1263512" y="217865"/>
                </a:cubicBezTo>
                <a:moveTo>
                  <a:pt x="1296163" y="217865"/>
                </a:moveTo>
                <a:cubicBezTo>
                  <a:pt x="1296163" y="168230"/>
                  <a:pt x="1261479" y="131169"/>
                  <a:pt x="1212518" y="131169"/>
                </a:cubicBezTo>
                <a:cubicBezTo>
                  <a:pt x="1163557" y="131169"/>
                  <a:pt x="1128871" y="168230"/>
                  <a:pt x="1128871" y="217865"/>
                </a:cubicBezTo>
                <a:cubicBezTo>
                  <a:pt x="1128871" y="267844"/>
                  <a:pt x="1163555" y="304904"/>
                  <a:pt x="1212518" y="304904"/>
                </a:cubicBezTo>
                <a:cubicBezTo>
                  <a:pt x="1261479" y="304904"/>
                  <a:pt x="1296163" y="267844"/>
                  <a:pt x="1296163" y="217865"/>
                </a:cubicBezTo>
                <a:moveTo>
                  <a:pt x="1388657" y="301496"/>
                </a:moveTo>
                <a:cubicBezTo>
                  <a:pt x="1396028" y="301629"/>
                  <a:pt x="1403374" y="300599"/>
                  <a:pt x="1410425" y="298446"/>
                </a:cubicBezTo>
                <a:lnTo>
                  <a:pt x="1410425" y="271237"/>
                </a:lnTo>
                <a:cubicBezTo>
                  <a:pt x="1406285" y="272108"/>
                  <a:pt x="1402068" y="272569"/>
                  <a:pt x="1397836" y="272612"/>
                </a:cubicBezTo>
                <a:cubicBezTo>
                  <a:pt x="1381182" y="272612"/>
                  <a:pt x="1375054" y="265109"/>
                  <a:pt x="1375054" y="250158"/>
                </a:cubicBezTo>
                <a:lnTo>
                  <a:pt x="1375054" y="165152"/>
                </a:lnTo>
                <a:lnTo>
                  <a:pt x="1410423" y="165152"/>
                </a:lnTo>
                <a:lnTo>
                  <a:pt x="1410423" y="136254"/>
                </a:lnTo>
                <a:lnTo>
                  <a:pt x="1375054" y="136254"/>
                </a:lnTo>
                <a:lnTo>
                  <a:pt x="1375054" y="84585"/>
                </a:lnTo>
                <a:lnTo>
                  <a:pt x="1345825" y="84585"/>
                </a:lnTo>
                <a:lnTo>
                  <a:pt x="1345825" y="111092"/>
                </a:lnTo>
                <a:cubicBezTo>
                  <a:pt x="1345825" y="125383"/>
                  <a:pt x="1338335" y="136254"/>
                  <a:pt x="1320665" y="136254"/>
                </a:cubicBezTo>
                <a:lnTo>
                  <a:pt x="1311814" y="136254"/>
                </a:lnTo>
                <a:lnTo>
                  <a:pt x="1311814" y="165152"/>
                </a:lnTo>
                <a:lnTo>
                  <a:pt x="1343105" y="165152"/>
                </a:lnTo>
                <a:lnTo>
                  <a:pt x="1343105" y="254911"/>
                </a:lnTo>
                <a:cubicBezTo>
                  <a:pt x="1343105" y="284512"/>
                  <a:pt x="1360777" y="301496"/>
                  <a:pt x="1388657" y="301496"/>
                </a:cubicBezTo>
                <a:moveTo>
                  <a:pt x="1564344" y="217865"/>
                </a:moveTo>
                <a:cubicBezTo>
                  <a:pt x="1564344" y="255943"/>
                  <a:pt x="1540543" y="276350"/>
                  <a:pt x="1513349" y="276350"/>
                </a:cubicBezTo>
                <a:cubicBezTo>
                  <a:pt x="1486155" y="276350"/>
                  <a:pt x="1462340" y="255943"/>
                  <a:pt x="1462340" y="217865"/>
                </a:cubicBezTo>
                <a:cubicBezTo>
                  <a:pt x="1462340" y="180116"/>
                  <a:pt x="1486155" y="159709"/>
                  <a:pt x="1513349" y="159709"/>
                </a:cubicBezTo>
                <a:cubicBezTo>
                  <a:pt x="1540544" y="159709"/>
                  <a:pt x="1564344" y="180116"/>
                  <a:pt x="1564344" y="217865"/>
                </a:cubicBezTo>
                <a:moveTo>
                  <a:pt x="1596994" y="217865"/>
                </a:moveTo>
                <a:cubicBezTo>
                  <a:pt x="1596994" y="168230"/>
                  <a:pt x="1562310" y="131169"/>
                  <a:pt x="1513349" y="131169"/>
                </a:cubicBezTo>
                <a:cubicBezTo>
                  <a:pt x="1464388" y="131169"/>
                  <a:pt x="1429704" y="168230"/>
                  <a:pt x="1429704" y="217865"/>
                </a:cubicBezTo>
                <a:cubicBezTo>
                  <a:pt x="1429704" y="267844"/>
                  <a:pt x="1464388" y="304904"/>
                  <a:pt x="1513349" y="304904"/>
                </a:cubicBezTo>
                <a:cubicBezTo>
                  <a:pt x="1562310" y="304904"/>
                  <a:pt x="1596994" y="267844"/>
                  <a:pt x="1596994" y="217865"/>
                </a:cubicBezTo>
                <a:moveTo>
                  <a:pt x="1709456" y="167543"/>
                </a:moveTo>
                <a:cubicBezTo>
                  <a:pt x="1714119" y="167552"/>
                  <a:pt x="1718776" y="167893"/>
                  <a:pt x="1723392" y="168560"/>
                </a:cubicBezTo>
                <a:lnTo>
                  <a:pt x="1723392" y="134563"/>
                </a:lnTo>
                <a:cubicBezTo>
                  <a:pt x="1719915" y="133908"/>
                  <a:pt x="1716387" y="133563"/>
                  <a:pt x="1712851" y="133532"/>
                </a:cubicBezTo>
                <a:cubicBezTo>
                  <a:pt x="1696195" y="133532"/>
                  <a:pt x="1675790" y="139661"/>
                  <a:pt x="1663890" y="164808"/>
                </a:cubicBezTo>
                <a:lnTo>
                  <a:pt x="1663890" y="136266"/>
                </a:lnTo>
                <a:lnTo>
                  <a:pt x="1632614" y="136266"/>
                </a:lnTo>
                <a:lnTo>
                  <a:pt x="1632614" y="299806"/>
                </a:lnTo>
                <a:lnTo>
                  <a:pt x="1664564" y="299806"/>
                </a:lnTo>
                <a:lnTo>
                  <a:pt x="1664564" y="217851"/>
                </a:lnTo>
                <a:cubicBezTo>
                  <a:pt x="1664564" y="181820"/>
                  <a:pt x="1682606" y="167543"/>
                  <a:pt x="1709456" y="167543"/>
                </a:cubicBezTo>
                <a:moveTo>
                  <a:pt x="1790286" y="74360"/>
                </a:moveTo>
                <a:cubicBezTo>
                  <a:pt x="1790373" y="61682"/>
                  <a:pt x="1780166" y="51335"/>
                  <a:pt x="1767488" y="51248"/>
                </a:cubicBezTo>
                <a:cubicBezTo>
                  <a:pt x="1754810" y="51160"/>
                  <a:pt x="1744461" y="61367"/>
                  <a:pt x="1744374" y="74045"/>
                </a:cubicBezTo>
                <a:cubicBezTo>
                  <a:pt x="1744288" y="86717"/>
                  <a:pt x="1754486" y="97064"/>
                  <a:pt x="1767159" y="97158"/>
                </a:cubicBezTo>
                <a:cubicBezTo>
                  <a:pt x="1779829" y="97261"/>
                  <a:pt x="1790184" y="87071"/>
                  <a:pt x="1790286" y="74401"/>
                </a:cubicBezTo>
                <a:cubicBezTo>
                  <a:pt x="1790286" y="74389"/>
                  <a:pt x="1790286" y="74374"/>
                  <a:pt x="1790286" y="74362"/>
                </a:cubicBezTo>
                <a:moveTo>
                  <a:pt x="1937899" y="299820"/>
                </a:moveTo>
                <a:lnTo>
                  <a:pt x="1968489" y="299820"/>
                </a:lnTo>
                <a:cubicBezTo>
                  <a:pt x="1967368" y="289767"/>
                  <a:pt x="1966799" y="279662"/>
                  <a:pt x="1966785" y="269547"/>
                </a:cubicBezTo>
                <a:lnTo>
                  <a:pt x="1966785" y="136254"/>
                </a:lnTo>
                <a:lnTo>
                  <a:pt x="1934821" y="136254"/>
                </a:lnTo>
                <a:lnTo>
                  <a:pt x="1934821" y="234863"/>
                </a:lnTo>
                <a:cubicBezTo>
                  <a:pt x="1934821" y="259681"/>
                  <a:pt x="1921917" y="276679"/>
                  <a:pt x="1896069" y="276679"/>
                </a:cubicBezTo>
                <a:cubicBezTo>
                  <a:pt x="1869204" y="276679"/>
                  <a:pt x="1859008" y="256959"/>
                  <a:pt x="1859008" y="234519"/>
                </a:cubicBezTo>
                <a:lnTo>
                  <a:pt x="1859008" y="136254"/>
                </a:lnTo>
                <a:lnTo>
                  <a:pt x="1827032" y="136254"/>
                </a:lnTo>
                <a:lnTo>
                  <a:pt x="1827032" y="239287"/>
                </a:lnTo>
                <a:cubicBezTo>
                  <a:pt x="1827032" y="276348"/>
                  <a:pt x="1850171" y="304903"/>
                  <a:pt x="1888249" y="304903"/>
                </a:cubicBezTo>
                <a:cubicBezTo>
                  <a:pt x="1907282" y="304903"/>
                  <a:pt x="1927689" y="297084"/>
                  <a:pt x="1936524" y="280086"/>
                </a:cubicBezTo>
                <a:cubicBezTo>
                  <a:pt x="1936529" y="286687"/>
                  <a:pt x="1936988" y="293281"/>
                  <a:pt x="1937899" y="299818"/>
                </a:cubicBezTo>
                <a:moveTo>
                  <a:pt x="2253984" y="299806"/>
                </a:moveTo>
                <a:lnTo>
                  <a:pt x="2253984" y="193721"/>
                </a:lnTo>
                <a:cubicBezTo>
                  <a:pt x="2253984" y="150874"/>
                  <a:pt x="2226102" y="131498"/>
                  <a:pt x="2197547" y="131498"/>
                </a:cubicBezTo>
                <a:cubicBezTo>
                  <a:pt x="2176797" y="131498"/>
                  <a:pt x="2155704" y="138974"/>
                  <a:pt x="2142800" y="162431"/>
                </a:cubicBezTo>
                <a:cubicBezTo>
                  <a:pt x="2133951" y="141365"/>
                  <a:pt x="2114231" y="131498"/>
                  <a:pt x="2093839" y="131498"/>
                </a:cubicBezTo>
                <a:cubicBezTo>
                  <a:pt x="2074793" y="131498"/>
                  <a:pt x="2054387" y="139991"/>
                  <a:pt x="2044204" y="158005"/>
                </a:cubicBezTo>
                <a:lnTo>
                  <a:pt x="2044204" y="136254"/>
                </a:lnTo>
                <a:lnTo>
                  <a:pt x="2013588" y="136254"/>
                </a:lnTo>
                <a:lnTo>
                  <a:pt x="2013588" y="299806"/>
                </a:lnTo>
                <a:lnTo>
                  <a:pt x="2045221" y="299806"/>
                </a:lnTo>
                <a:lnTo>
                  <a:pt x="2045221" y="201209"/>
                </a:lnTo>
                <a:cubicBezTo>
                  <a:pt x="2045221" y="176723"/>
                  <a:pt x="2060516" y="159709"/>
                  <a:pt x="2083299" y="159709"/>
                </a:cubicBezTo>
                <a:cubicBezTo>
                  <a:pt x="2107759" y="159709"/>
                  <a:pt x="2117971" y="176035"/>
                  <a:pt x="2117971" y="197115"/>
                </a:cubicBezTo>
                <a:lnTo>
                  <a:pt x="2117971" y="299807"/>
                </a:lnTo>
                <a:lnTo>
                  <a:pt x="2149932" y="299807"/>
                </a:lnTo>
                <a:lnTo>
                  <a:pt x="2149932" y="200867"/>
                </a:lnTo>
                <a:cubicBezTo>
                  <a:pt x="2149932" y="177410"/>
                  <a:pt x="2165242" y="159711"/>
                  <a:pt x="2187682" y="159711"/>
                </a:cubicBezTo>
                <a:cubicBezTo>
                  <a:pt x="2211824" y="159711"/>
                  <a:pt x="2222364" y="175706"/>
                  <a:pt x="2222364" y="197115"/>
                </a:cubicBezTo>
                <a:lnTo>
                  <a:pt x="2222364" y="299807"/>
                </a:lnTo>
                <a:close/>
              </a:path>
            </a:pathLst>
          </a:custGeom>
          <a:solidFill>
            <a:srgbClr val="3F1A01"/>
          </a:solidFill>
          <a:ln w="1586" cap="flat">
            <a:noFill/>
            <a:prstDash val="solid"/>
            <a:miter/>
          </a:ln>
        </p:spPr>
        <p:txBody>
          <a:bodyPr rtlCol="0" anchor="ctr"/>
          <a:lstStyle/>
          <a:p>
            <a:endParaRPr lang="en-GB"/>
          </a:p>
        </p:txBody>
      </p:sp>
      <p:sp>
        <p:nvSpPr>
          <p:cNvPr id="10" name="ExternalLogo" hidden="1">
            <a:extLst>
              <a:ext uri="{FF2B5EF4-FFF2-40B4-BE49-F238E27FC236}">
                <a16:creationId xmlns:a16="http://schemas.microsoft.com/office/drawing/2014/main" id="{D4F1D16A-8D8C-4F72-BCB5-7B9FA4066259}"/>
              </a:ext>
            </a:extLst>
          </p:cNvPr>
          <p:cNvSpPr/>
          <p:nvPr/>
        </p:nvSpPr>
        <p:spPr>
          <a:xfrm>
            <a:off x="10023475" y="496874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326724914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Dark Grey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CCD7669A-785A-47FC-BD9B-6674939BD78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1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EC1452B3-DE1E-4026-AA15-5B9EE12B4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40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 - w. patter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>
            <a:extLst>
              <a:ext uri="{FF2B5EF4-FFF2-40B4-BE49-F238E27FC236}">
                <a16:creationId xmlns:a16="http://schemas.microsoft.com/office/drawing/2014/main" id="{7B482223-62A2-4BE1-A7D3-439F28AF6F91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3" name="AutoShape 7">
            <a:extLst>
              <a:ext uri="{FF2B5EF4-FFF2-40B4-BE49-F238E27FC236}">
                <a16:creationId xmlns:a16="http://schemas.microsoft.com/office/drawing/2014/main" id="{3F89116A-A372-4C46-AF50-395943F80796}"/>
              </a:ext>
            </a:extLst>
          </p:cNvPr>
          <p:cNvSpPr>
            <a:spLocks noChangeAspect="1" noChangeArrowheads="1" noTextEdit="1"/>
          </p:cNvSpPr>
          <p:nvPr/>
        </p:nvSpPr>
        <p:spPr bwMode="auto">
          <a:xfrm>
            <a:off x="8099425" y="-1439863"/>
            <a:ext cx="8388350" cy="98139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7545D9E4-D14D-4332-BA4D-8D8CC388251E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B2B2B2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1D1EADEB-D3C6-402C-98DE-D67CB9A828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itle Placeholder 1">
            <a:extLst>
              <a:ext uri="{FF2B5EF4-FFF2-40B4-BE49-F238E27FC236}">
                <a16:creationId xmlns:a16="http://schemas.microsoft.com/office/drawing/2014/main" id="{7E6EA454-641C-4B83-8B9A-6C19BCF7D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7557081-53B6-4B04-B023-A1B2D0928B11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0" y="1416785"/>
            <a:ext cx="9213849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1A1A17"/>
                </a:solidFill>
              </a:defRPr>
            </a:lvl2pPr>
            <a:lvl3pPr marL="540000" indent="-180000">
              <a:defRPr>
                <a:solidFill>
                  <a:srgbClr val="1A1A17"/>
                </a:solidFill>
              </a:defRPr>
            </a:lvl3pPr>
            <a:lvl4pPr marL="720000" indent="-180000">
              <a:defRPr>
                <a:solidFill>
                  <a:srgbClr val="1A1A17"/>
                </a:solidFill>
              </a:defRPr>
            </a:lvl4pPr>
            <a:lvl5pPr marL="900000" indent="-180000">
              <a:defRPr>
                <a:solidFill>
                  <a:srgbClr val="1A1A17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2" name="Pladsholder til tekst 4">
            <a:extLst>
              <a:ext uri="{FF2B5EF4-FFF2-40B4-BE49-F238E27FC236}">
                <a16:creationId xmlns:a16="http://schemas.microsoft.com/office/drawing/2014/main" id="{1E8D3709-34DC-405A-8D76-A21A00B78D2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213849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B4C506A6-9361-47F8-AEB5-04D5D12684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3607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y v2">
    <p:bg>
      <p:bgPr>
        <a:solidFill>
          <a:srgbClr val="B2B2B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AD0AAC3D-2AA7-42DE-9D30-35663FC7D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rgbClr val="DADADA">
              <a:alpha val="9804"/>
            </a:srgb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rgbClr val="DADADA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B61BE42-3C18-404C-8698-70B4CD159A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8554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old">
    <p:bg>
      <p:bgPr>
        <a:solidFill>
          <a:srgbClr val="E1D8B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53475331-EC7A-4563-AD55-FE2890A71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233D69F-7A60-4C2E-8201-E58069E629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567092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Green">
    <p:bg>
      <p:bgPr>
        <a:solidFill>
          <a:srgbClr val="CCD9D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C8086-ACFA-44CC-91A6-C81B4EDFE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3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75DE84A-9B5C-4EC6-942D-E4A1D174DD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9376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rown">
    <p:bg>
      <p:bgPr>
        <a:solidFill>
          <a:srgbClr val="D9D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8F783354-686D-4F95-A2C7-375026C51A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4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B4FE89CE-5CDB-4DE9-B059-4719B2563F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3487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Quote - Light Blue">
    <p:bg>
      <p:bgPr>
        <a:solidFill>
          <a:srgbClr val="CAD8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hape&#10;&#10;Description automatically generated with medium confidence">
            <a:extLst>
              <a:ext uri="{FF2B5EF4-FFF2-40B4-BE49-F238E27FC236}">
                <a16:creationId xmlns:a16="http://schemas.microsoft.com/office/drawing/2014/main" id="{EF1EC179-E635-4D48-8EBF-C7A43205B6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464564-6547-498D-A220-7B346E5B1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9200" y="1485000"/>
            <a:ext cx="6642100" cy="2429818"/>
          </a:xfrm>
        </p:spPr>
        <p:txBody>
          <a:bodyPr anchor="b">
            <a:normAutofit/>
          </a:bodyPr>
          <a:lstStyle>
            <a:lvl1pPr>
              <a:defRPr sz="6000" b="0" i="1">
                <a:solidFill>
                  <a:srgbClr val="3F1A0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92638D-BCB6-4F07-9847-FBAA9B3609B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19200" y="4238818"/>
            <a:ext cx="6642100" cy="120317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rgbClr val="3F1A01"/>
                </a:solidFill>
                <a:latin typeface="+mn-lt"/>
                <a:cs typeface="Times New Roman" panose="02020603050405020304" pitchFamily="18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reeform 9">
            <a:extLst>
              <a:ext uri="{FF2B5EF4-FFF2-40B4-BE49-F238E27FC236}">
                <a16:creationId xmlns:a16="http://schemas.microsoft.com/office/drawing/2014/main" id="{C2D8A25E-CAAF-4846-8D8A-7A9026C78018}"/>
              </a:ext>
            </a:extLst>
          </p:cNvPr>
          <p:cNvSpPr>
            <a:spLocks noEditPoints="1"/>
          </p:cNvSpPr>
          <p:nvPr/>
        </p:nvSpPr>
        <p:spPr bwMode="auto">
          <a:xfrm>
            <a:off x="8102600" y="-2176101"/>
            <a:ext cx="8385175" cy="9817101"/>
          </a:xfrm>
          <a:custGeom>
            <a:avLst/>
            <a:gdLst>
              <a:gd name="T0" fmla="*/ 276 w 2642"/>
              <a:gd name="T1" fmla="*/ 2871 h 3094"/>
              <a:gd name="T2" fmla="*/ 588 w 2642"/>
              <a:gd name="T3" fmla="*/ 2871 h 3094"/>
              <a:gd name="T4" fmla="*/ 2083 w 2642"/>
              <a:gd name="T5" fmla="*/ 2843 h 3094"/>
              <a:gd name="T6" fmla="*/ 2338 w 2642"/>
              <a:gd name="T7" fmla="*/ 2900 h 3094"/>
              <a:gd name="T8" fmla="*/ 29 w 2642"/>
              <a:gd name="T9" fmla="*/ 1219 h 3094"/>
              <a:gd name="T10" fmla="*/ 29 w 2642"/>
              <a:gd name="T11" fmla="*/ 2444 h 3094"/>
              <a:gd name="T12" fmla="*/ 559 w 2642"/>
              <a:gd name="T13" fmla="*/ 2386 h 3094"/>
              <a:gd name="T14" fmla="*/ 29 w 2642"/>
              <a:gd name="T15" fmla="*/ 1219 h 3094"/>
              <a:gd name="T16" fmla="*/ 2584 w 2642"/>
              <a:gd name="T17" fmla="*/ 2386 h 3094"/>
              <a:gd name="T18" fmla="*/ 2083 w 2642"/>
              <a:gd name="T19" fmla="*/ 2444 h 3094"/>
              <a:gd name="T20" fmla="*/ 2642 w 2642"/>
              <a:gd name="T21" fmla="*/ 1248 h 3094"/>
              <a:gd name="T22" fmla="*/ 210 w 2642"/>
              <a:gd name="T23" fmla="*/ 292 h 3094"/>
              <a:gd name="T24" fmla="*/ 210 w 2642"/>
              <a:gd name="T25" fmla="*/ 970 h 3094"/>
              <a:gd name="T26" fmla="*/ 559 w 2642"/>
              <a:gd name="T27" fmla="*/ 912 h 3094"/>
              <a:gd name="T28" fmla="*/ 658 w 2642"/>
              <a:gd name="T29" fmla="*/ 350 h 3094"/>
              <a:gd name="T30" fmla="*/ 2432 w 2642"/>
              <a:gd name="T31" fmla="*/ 292 h 3094"/>
              <a:gd name="T32" fmla="*/ 1984 w 2642"/>
              <a:gd name="T33" fmla="*/ 350 h 3094"/>
              <a:gd name="T34" fmla="*/ 2083 w 2642"/>
              <a:gd name="T35" fmla="*/ 912 h 3094"/>
              <a:gd name="T36" fmla="*/ 2432 w 2642"/>
              <a:gd name="T37" fmla="*/ 970 h 3094"/>
              <a:gd name="T38" fmla="*/ 2432 w 2642"/>
              <a:gd name="T39" fmla="*/ 292 h 3094"/>
              <a:gd name="T40" fmla="*/ 814 w 2642"/>
              <a:gd name="T41" fmla="*/ 29 h 3094"/>
              <a:gd name="T42" fmla="*/ 1292 w 2642"/>
              <a:gd name="T43" fmla="*/ 602 h 3094"/>
              <a:gd name="T44" fmla="*/ 989 w 2642"/>
              <a:gd name="T45" fmla="*/ 660 h 3094"/>
              <a:gd name="T46" fmla="*/ 801 w 2642"/>
              <a:gd name="T47" fmla="*/ 1311 h 3094"/>
              <a:gd name="T48" fmla="*/ 743 w 2642"/>
              <a:gd name="T49" fmla="*/ 1060 h 3094"/>
              <a:gd name="T50" fmla="*/ 1292 w 2642"/>
              <a:gd name="T51" fmla="*/ 1369 h 3094"/>
              <a:gd name="T52" fmla="*/ 842 w 2642"/>
              <a:gd name="T53" fmla="*/ 1782 h 3094"/>
              <a:gd name="T54" fmla="*/ 433 w 2642"/>
              <a:gd name="T55" fmla="*/ 1476 h 3094"/>
              <a:gd name="T56" fmla="*/ 375 w 2642"/>
              <a:gd name="T57" fmla="*/ 1782 h 3094"/>
              <a:gd name="T58" fmla="*/ 784 w 2642"/>
              <a:gd name="T59" fmla="*/ 2669 h 3094"/>
              <a:gd name="T60" fmla="*/ 842 w 2642"/>
              <a:gd name="T61" fmla="*/ 2181 h 3094"/>
              <a:gd name="T62" fmla="*/ 921 w 2642"/>
              <a:gd name="T63" fmla="*/ 3036 h 3094"/>
              <a:gd name="T64" fmla="*/ 1321 w 2642"/>
              <a:gd name="T65" fmla="*/ 3094 h 3094"/>
              <a:gd name="T66" fmla="*/ 1722 w 2642"/>
              <a:gd name="T67" fmla="*/ 3036 h 3094"/>
              <a:gd name="T68" fmla="*/ 1800 w 2642"/>
              <a:gd name="T69" fmla="*/ 2181 h 3094"/>
              <a:gd name="T70" fmla="*/ 1858 w 2642"/>
              <a:gd name="T71" fmla="*/ 2669 h 3094"/>
              <a:gd name="T72" fmla="*/ 2267 w 2642"/>
              <a:gd name="T73" fmla="*/ 1782 h 3094"/>
              <a:gd name="T74" fmla="*/ 2210 w 2642"/>
              <a:gd name="T75" fmla="*/ 1476 h 3094"/>
              <a:gd name="T76" fmla="*/ 1800 w 2642"/>
              <a:gd name="T77" fmla="*/ 1782 h 3094"/>
              <a:gd name="T78" fmla="*/ 1350 w 2642"/>
              <a:gd name="T79" fmla="*/ 1369 h 3094"/>
              <a:gd name="T80" fmla="*/ 1899 w 2642"/>
              <a:gd name="T81" fmla="*/ 1060 h 3094"/>
              <a:gd name="T82" fmla="*/ 1841 w 2642"/>
              <a:gd name="T83" fmla="*/ 1311 h 3094"/>
              <a:gd name="T84" fmla="*/ 1643 w 2642"/>
              <a:gd name="T85" fmla="*/ 660 h 3094"/>
              <a:gd name="T86" fmla="*/ 1350 w 2642"/>
              <a:gd name="T87" fmla="*/ 602 h 3094"/>
              <a:gd name="T88" fmla="*/ 1828 w 2642"/>
              <a:gd name="T89" fmla="*/ 29 h 30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642" h="3094">
                <a:moveTo>
                  <a:pt x="559" y="2843"/>
                </a:moveTo>
                <a:cubicBezTo>
                  <a:pt x="305" y="2843"/>
                  <a:pt x="305" y="2843"/>
                  <a:pt x="305" y="2843"/>
                </a:cubicBezTo>
                <a:cubicBezTo>
                  <a:pt x="289" y="2843"/>
                  <a:pt x="276" y="2856"/>
                  <a:pt x="276" y="2871"/>
                </a:cubicBezTo>
                <a:cubicBezTo>
                  <a:pt x="276" y="2887"/>
                  <a:pt x="289" y="2900"/>
                  <a:pt x="305" y="2900"/>
                </a:cubicBezTo>
                <a:cubicBezTo>
                  <a:pt x="559" y="2900"/>
                  <a:pt x="559" y="2900"/>
                  <a:pt x="559" y="2900"/>
                </a:cubicBezTo>
                <a:cubicBezTo>
                  <a:pt x="575" y="2900"/>
                  <a:pt x="588" y="2887"/>
                  <a:pt x="588" y="2871"/>
                </a:cubicBezTo>
                <a:cubicBezTo>
                  <a:pt x="588" y="2856"/>
                  <a:pt x="575" y="2843"/>
                  <a:pt x="559" y="2843"/>
                </a:cubicBezTo>
                <a:moveTo>
                  <a:pt x="2338" y="2843"/>
                </a:moveTo>
                <a:cubicBezTo>
                  <a:pt x="2083" y="2843"/>
                  <a:pt x="2083" y="2843"/>
                  <a:pt x="2083" y="2843"/>
                </a:cubicBezTo>
                <a:cubicBezTo>
                  <a:pt x="2068" y="2843"/>
                  <a:pt x="2055" y="2856"/>
                  <a:pt x="2055" y="2871"/>
                </a:cubicBezTo>
                <a:cubicBezTo>
                  <a:pt x="2055" y="2887"/>
                  <a:pt x="2068" y="2900"/>
                  <a:pt x="2083" y="2900"/>
                </a:cubicBezTo>
                <a:cubicBezTo>
                  <a:pt x="2338" y="2900"/>
                  <a:pt x="2338" y="2900"/>
                  <a:pt x="2338" y="2900"/>
                </a:cubicBezTo>
                <a:cubicBezTo>
                  <a:pt x="2354" y="2900"/>
                  <a:pt x="2366" y="2887"/>
                  <a:pt x="2366" y="2871"/>
                </a:cubicBezTo>
                <a:cubicBezTo>
                  <a:pt x="2366" y="2856"/>
                  <a:pt x="2354" y="2843"/>
                  <a:pt x="2338" y="2843"/>
                </a:cubicBezTo>
                <a:moveTo>
                  <a:pt x="29" y="1219"/>
                </a:moveTo>
                <a:cubicBezTo>
                  <a:pt x="13" y="1219"/>
                  <a:pt x="0" y="1232"/>
                  <a:pt x="0" y="1248"/>
                </a:cubicBezTo>
                <a:cubicBezTo>
                  <a:pt x="0" y="2415"/>
                  <a:pt x="0" y="2415"/>
                  <a:pt x="0" y="2415"/>
                </a:cubicBezTo>
                <a:cubicBezTo>
                  <a:pt x="0" y="2431"/>
                  <a:pt x="13" y="2444"/>
                  <a:pt x="29" y="2444"/>
                </a:cubicBezTo>
                <a:cubicBezTo>
                  <a:pt x="559" y="2444"/>
                  <a:pt x="559" y="2444"/>
                  <a:pt x="559" y="2444"/>
                </a:cubicBezTo>
                <a:cubicBezTo>
                  <a:pt x="575" y="2444"/>
                  <a:pt x="588" y="2431"/>
                  <a:pt x="588" y="2415"/>
                </a:cubicBezTo>
                <a:cubicBezTo>
                  <a:pt x="588" y="2399"/>
                  <a:pt x="575" y="2386"/>
                  <a:pt x="559" y="2386"/>
                </a:cubicBezTo>
                <a:cubicBezTo>
                  <a:pt x="58" y="2386"/>
                  <a:pt x="58" y="2386"/>
                  <a:pt x="58" y="2386"/>
                </a:cubicBezTo>
                <a:cubicBezTo>
                  <a:pt x="58" y="1248"/>
                  <a:pt x="58" y="1248"/>
                  <a:pt x="58" y="1248"/>
                </a:cubicBezTo>
                <a:cubicBezTo>
                  <a:pt x="58" y="1232"/>
                  <a:pt x="45" y="1219"/>
                  <a:pt x="29" y="1219"/>
                </a:cubicBezTo>
                <a:moveTo>
                  <a:pt x="2613" y="1219"/>
                </a:moveTo>
                <a:cubicBezTo>
                  <a:pt x="2597" y="1219"/>
                  <a:pt x="2584" y="1232"/>
                  <a:pt x="2584" y="1248"/>
                </a:cubicBezTo>
                <a:cubicBezTo>
                  <a:pt x="2584" y="2386"/>
                  <a:pt x="2584" y="2386"/>
                  <a:pt x="2584" y="2386"/>
                </a:cubicBezTo>
                <a:cubicBezTo>
                  <a:pt x="2083" y="2386"/>
                  <a:pt x="2083" y="2386"/>
                  <a:pt x="2083" y="2386"/>
                </a:cubicBezTo>
                <a:cubicBezTo>
                  <a:pt x="2067" y="2386"/>
                  <a:pt x="2055" y="2399"/>
                  <a:pt x="2055" y="2415"/>
                </a:cubicBezTo>
                <a:cubicBezTo>
                  <a:pt x="2055" y="2431"/>
                  <a:pt x="2067" y="2444"/>
                  <a:pt x="2083" y="2444"/>
                </a:cubicBezTo>
                <a:cubicBezTo>
                  <a:pt x="2613" y="2444"/>
                  <a:pt x="2613" y="2444"/>
                  <a:pt x="2613" y="2444"/>
                </a:cubicBezTo>
                <a:cubicBezTo>
                  <a:pt x="2629" y="2444"/>
                  <a:pt x="2642" y="2431"/>
                  <a:pt x="2642" y="2415"/>
                </a:cubicBezTo>
                <a:cubicBezTo>
                  <a:pt x="2642" y="1248"/>
                  <a:pt x="2642" y="1248"/>
                  <a:pt x="2642" y="1248"/>
                </a:cubicBezTo>
                <a:cubicBezTo>
                  <a:pt x="2642" y="1232"/>
                  <a:pt x="2629" y="1219"/>
                  <a:pt x="2613" y="1219"/>
                </a:cubicBezTo>
                <a:moveTo>
                  <a:pt x="658" y="292"/>
                </a:moveTo>
                <a:cubicBezTo>
                  <a:pt x="210" y="292"/>
                  <a:pt x="210" y="292"/>
                  <a:pt x="210" y="292"/>
                </a:cubicBezTo>
                <a:cubicBezTo>
                  <a:pt x="194" y="292"/>
                  <a:pt x="181" y="305"/>
                  <a:pt x="181" y="321"/>
                </a:cubicBezTo>
                <a:cubicBezTo>
                  <a:pt x="181" y="941"/>
                  <a:pt x="181" y="941"/>
                  <a:pt x="181" y="941"/>
                </a:cubicBezTo>
                <a:cubicBezTo>
                  <a:pt x="181" y="957"/>
                  <a:pt x="194" y="970"/>
                  <a:pt x="210" y="970"/>
                </a:cubicBezTo>
                <a:cubicBezTo>
                  <a:pt x="559" y="970"/>
                  <a:pt x="559" y="970"/>
                  <a:pt x="559" y="970"/>
                </a:cubicBezTo>
                <a:cubicBezTo>
                  <a:pt x="575" y="970"/>
                  <a:pt x="588" y="957"/>
                  <a:pt x="588" y="941"/>
                </a:cubicBezTo>
                <a:cubicBezTo>
                  <a:pt x="588" y="925"/>
                  <a:pt x="575" y="912"/>
                  <a:pt x="559" y="912"/>
                </a:cubicBezTo>
                <a:cubicBezTo>
                  <a:pt x="239" y="912"/>
                  <a:pt x="239" y="912"/>
                  <a:pt x="239" y="912"/>
                </a:cubicBezTo>
                <a:cubicBezTo>
                  <a:pt x="239" y="350"/>
                  <a:pt x="239" y="350"/>
                  <a:pt x="239" y="350"/>
                </a:cubicBezTo>
                <a:cubicBezTo>
                  <a:pt x="658" y="350"/>
                  <a:pt x="658" y="350"/>
                  <a:pt x="658" y="350"/>
                </a:cubicBezTo>
                <a:cubicBezTo>
                  <a:pt x="674" y="350"/>
                  <a:pt x="687" y="337"/>
                  <a:pt x="687" y="321"/>
                </a:cubicBezTo>
                <a:cubicBezTo>
                  <a:pt x="687" y="305"/>
                  <a:pt x="674" y="292"/>
                  <a:pt x="658" y="292"/>
                </a:cubicBezTo>
                <a:moveTo>
                  <a:pt x="2432" y="292"/>
                </a:moveTo>
                <a:cubicBezTo>
                  <a:pt x="1984" y="292"/>
                  <a:pt x="1984" y="292"/>
                  <a:pt x="1984" y="292"/>
                </a:cubicBezTo>
                <a:cubicBezTo>
                  <a:pt x="1968" y="292"/>
                  <a:pt x="1955" y="305"/>
                  <a:pt x="1955" y="321"/>
                </a:cubicBezTo>
                <a:cubicBezTo>
                  <a:pt x="1955" y="337"/>
                  <a:pt x="1968" y="350"/>
                  <a:pt x="1984" y="350"/>
                </a:cubicBezTo>
                <a:cubicBezTo>
                  <a:pt x="2403" y="350"/>
                  <a:pt x="2403" y="350"/>
                  <a:pt x="2403" y="350"/>
                </a:cubicBezTo>
                <a:cubicBezTo>
                  <a:pt x="2403" y="912"/>
                  <a:pt x="2403" y="912"/>
                  <a:pt x="2403" y="912"/>
                </a:cubicBezTo>
                <a:cubicBezTo>
                  <a:pt x="2083" y="912"/>
                  <a:pt x="2083" y="912"/>
                  <a:pt x="2083" y="912"/>
                </a:cubicBezTo>
                <a:cubicBezTo>
                  <a:pt x="2068" y="912"/>
                  <a:pt x="2055" y="925"/>
                  <a:pt x="2055" y="941"/>
                </a:cubicBezTo>
                <a:cubicBezTo>
                  <a:pt x="2055" y="957"/>
                  <a:pt x="2068" y="970"/>
                  <a:pt x="2083" y="970"/>
                </a:cubicBezTo>
                <a:cubicBezTo>
                  <a:pt x="2432" y="970"/>
                  <a:pt x="2432" y="970"/>
                  <a:pt x="2432" y="970"/>
                </a:cubicBezTo>
                <a:cubicBezTo>
                  <a:pt x="2448" y="970"/>
                  <a:pt x="2461" y="957"/>
                  <a:pt x="2461" y="941"/>
                </a:cubicBezTo>
                <a:cubicBezTo>
                  <a:pt x="2461" y="321"/>
                  <a:pt x="2461" y="321"/>
                  <a:pt x="2461" y="321"/>
                </a:cubicBezTo>
                <a:cubicBezTo>
                  <a:pt x="2461" y="305"/>
                  <a:pt x="2448" y="292"/>
                  <a:pt x="2432" y="292"/>
                </a:cubicBezTo>
                <a:moveTo>
                  <a:pt x="1799" y="0"/>
                </a:moveTo>
                <a:cubicBezTo>
                  <a:pt x="843" y="0"/>
                  <a:pt x="843" y="0"/>
                  <a:pt x="843" y="0"/>
                </a:cubicBezTo>
                <a:cubicBezTo>
                  <a:pt x="827" y="0"/>
                  <a:pt x="814" y="13"/>
                  <a:pt x="814" y="29"/>
                </a:cubicBezTo>
                <a:cubicBezTo>
                  <a:pt x="814" y="45"/>
                  <a:pt x="827" y="58"/>
                  <a:pt x="843" y="58"/>
                </a:cubicBezTo>
                <a:cubicBezTo>
                  <a:pt x="1292" y="58"/>
                  <a:pt x="1292" y="58"/>
                  <a:pt x="1292" y="58"/>
                </a:cubicBezTo>
                <a:cubicBezTo>
                  <a:pt x="1292" y="602"/>
                  <a:pt x="1292" y="602"/>
                  <a:pt x="1292" y="602"/>
                </a:cubicBezTo>
                <a:cubicBezTo>
                  <a:pt x="989" y="602"/>
                  <a:pt x="989" y="602"/>
                  <a:pt x="989" y="602"/>
                </a:cubicBezTo>
                <a:cubicBezTo>
                  <a:pt x="973" y="602"/>
                  <a:pt x="960" y="615"/>
                  <a:pt x="960" y="631"/>
                </a:cubicBezTo>
                <a:cubicBezTo>
                  <a:pt x="960" y="647"/>
                  <a:pt x="973" y="660"/>
                  <a:pt x="989" y="660"/>
                </a:cubicBezTo>
                <a:cubicBezTo>
                  <a:pt x="1292" y="660"/>
                  <a:pt x="1292" y="660"/>
                  <a:pt x="1292" y="660"/>
                </a:cubicBezTo>
                <a:cubicBezTo>
                  <a:pt x="1292" y="1311"/>
                  <a:pt x="1292" y="1311"/>
                  <a:pt x="1292" y="1311"/>
                </a:cubicBezTo>
                <a:cubicBezTo>
                  <a:pt x="801" y="1311"/>
                  <a:pt x="801" y="1311"/>
                  <a:pt x="801" y="1311"/>
                </a:cubicBezTo>
                <a:cubicBezTo>
                  <a:pt x="801" y="1060"/>
                  <a:pt x="801" y="1060"/>
                  <a:pt x="801" y="1060"/>
                </a:cubicBezTo>
                <a:cubicBezTo>
                  <a:pt x="801" y="1044"/>
                  <a:pt x="788" y="1031"/>
                  <a:pt x="772" y="1031"/>
                </a:cubicBezTo>
                <a:cubicBezTo>
                  <a:pt x="756" y="1031"/>
                  <a:pt x="743" y="1044"/>
                  <a:pt x="743" y="1060"/>
                </a:cubicBezTo>
                <a:cubicBezTo>
                  <a:pt x="743" y="1340"/>
                  <a:pt x="743" y="1340"/>
                  <a:pt x="743" y="1340"/>
                </a:cubicBezTo>
                <a:cubicBezTo>
                  <a:pt x="743" y="1356"/>
                  <a:pt x="756" y="1369"/>
                  <a:pt x="772" y="1369"/>
                </a:cubicBezTo>
                <a:cubicBezTo>
                  <a:pt x="1292" y="1369"/>
                  <a:pt x="1292" y="1369"/>
                  <a:pt x="1292" y="1369"/>
                </a:cubicBezTo>
                <a:cubicBezTo>
                  <a:pt x="1292" y="2123"/>
                  <a:pt x="1292" y="2123"/>
                  <a:pt x="1292" y="2123"/>
                </a:cubicBezTo>
                <a:cubicBezTo>
                  <a:pt x="842" y="2123"/>
                  <a:pt x="842" y="2123"/>
                  <a:pt x="842" y="2123"/>
                </a:cubicBezTo>
                <a:cubicBezTo>
                  <a:pt x="842" y="1782"/>
                  <a:pt x="842" y="1782"/>
                  <a:pt x="842" y="1782"/>
                </a:cubicBezTo>
                <a:cubicBezTo>
                  <a:pt x="842" y="1766"/>
                  <a:pt x="829" y="1753"/>
                  <a:pt x="813" y="1753"/>
                </a:cubicBezTo>
                <a:cubicBezTo>
                  <a:pt x="433" y="1753"/>
                  <a:pt x="433" y="1753"/>
                  <a:pt x="433" y="1753"/>
                </a:cubicBezTo>
                <a:cubicBezTo>
                  <a:pt x="433" y="1476"/>
                  <a:pt x="433" y="1476"/>
                  <a:pt x="433" y="1476"/>
                </a:cubicBezTo>
                <a:cubicBezTo>
                  <a:pt x="433" y="1460"/>
                  <a:pt x="420" y="1447"/>
                  <a:pt x="404" y="1447"/>
                </a:cubicBezTo>
                <a:cubicBezTo>
                  <a:pt x="388" y="1447"/>
                  <a:pt x="375" y="1460"/>
                  <a:pt x="375" y="1476"/>
                </a:cubicBezTo>
                <a:cubicBezTo>
                  <a:pt x="375" y="1782"/>
                  <a:pt x="375" y="1782"/>
                  <a:pt x="375" y="1782"/>
                </a:cubicBezTo>
                <a:cubicBezTo>
                  <a:pt x="375" y="1798"/>
                  <a:pt x="388" y="1811"/>
                  <a:pt x="404" y="1811"/>
                </a:cubicBezTo>
                <a:cubicBezTo>
                  <a:pt x="784" y="1811"/>
                  <a:pt x="784" y="1811"/>
                  <a:pt x="784" y="1811"/>
                </a:cubicBezTo>
                <a:cubicBezTo>
                  <a:pt x="784" y="2669"/>
                  <a:pt x="784" y="2669"/>
                  <a:pt x="784" y="2669"/>
                </a:cubicBezTo>
                <a:cubicBezTo>
                  <a:pt x="784" y="2685"/>
                  <a:pt x="797" y="2698"/>
                  <a:pt x="813" y="2698"/>
                </a:cubicBezTo>
                <a:cubicBezTo>
                  <a:pt x="829" y="2698"/>
                  <a:pt x="842" y="2685"/>
                  <a:pt x="842" y="2669"/>
                </a:cubicBezTo>
                <a:cubicBezTo>
                  <a:pt x="842" y="2181"/>
                  <a:pt x="842" y="2181"/>
                  <a:pt x="842" y="2181"/>
                </a:cubicBezTo>
                <a:cubicBezTo>
                  <a:pt x="1292" y="2181"/>
                  <a:pt x="1292" y="2181"/>
                  <a:pt x="1292" y="2181"/>
                </a:cubicBezTo>
                <a:cubicBezTo>
                  <a:pt x="1292" y="3036"/>
                  <a:pt x="1292" y="3036"/>
                  <a:pt x="1292" y="3036"/>
                </a:cubicBezTo>
                <a:cubicBezTo>
                  <a:pt x="921" y="3036"/>
                  <a:pt x="921" y="3036"/>
                  <a:pt x="921" y="3036"/>
                </a:cubicBezTo>
                <a:cubicBezTo>
                  <a:pt x="905" y="3036"/>
                  <a:pt x="892" y="3049"/>
                  <a:pt x="892" y="3065"/>
                </a:cubicBezTo>
                <a:cubicBezTo>
                  <a:pt x="892" y="3081"/>
                  <a:pt x="905" y="3094"/>
                  <a:pt x="921" y="3094"/>
                </a:cubicBezTo>
                <a:cubicBezTo>
                  <a:pt x="1321" y="3094"/>
                  <a:pt x="1321" y="3094"/>
                  <a:pt x="1321" y="3094"/>
                </a:cubicBezTo>
                <a:cubicBezTo>
                  <a:pt x="1722" y="3094"/>
                  <a:pt x="1722" y="3094"/>
                  <a:pt x="1722" y="3094"/>
                </a:cubicBezTo>
                <a:cubicBezTo>
                  <a:pt x="1738" y="3094"/>
                  <a:pt x="1751" y="3081"/>
                  <a:pt x="1751" y="3065"/>
                </a:cubicBezTo>
                <a:cubicBezTo>
                  <a:pt x="1751" y="3049"/>
                  <a:pt x="1738" y="3036"/>
                  <a:pt x="1722" y="3036"/>
                </a:cubicBezTo>
                <a:cubicBezTo>
                  <a:pt x="1350" y="3036"/>
                  <a:pt x="1350" y="3036"/>
                  <a:pt x="1350" y="3036"/>
                </a:cubicBezTo>
                <a:cubicBezTo>
                  <a:pt x="1350" y="2181"/>
                  <a:pt x="1350" y="2181"/>
                  <a:pt x="1350" y="2181"/>
                </a:cubicBezTo>
                <a:cubicBezTo>
                  <a:pt x="1800" y="2181"/>
                  <a:pt x="1800" y="2181"/>
                  <a:pt x="1800" y="2181"/>
                </a:cubicBezTo>
                <a:cubicBezTo>
                  <a:pt x="1800" y="2669"/>
                  <a:pt x="1800" y="2669"/>
                  <a:pt x="1800" y="2669"/>
                </a:cubicBezTo>
                <a:cubicBezTo>
                  <a:pt x="1800" y="2685"/>
                  <a:pt x="1813" y="2698"/>
                  <a:pt x="1829" y="2698"/>
                </a:cubicBezTo>
                <a:cubicBezTo>
                  <a:pt x="1845" y="2698"/>
                  <a:pt x="1858" y="2685"/>
                  <a:pt x="1858" y="2669"/>
                </a:cubicBezTo>
                <a:cubicBezTo>
                  <a:pt x="1858" y="1811"/>
                  <a:pt x="1858" y="1811"/>
                  <a:pt x="1858" y="1811"/>
                </a:cubicBezTo>
                <a:cubicBezTo>
                  <a:pt x="2239" y="1811"/>
                  <a:pt x="2239" y="1811"/>
                  <a:pt x="2239" y="1811"/>
                </a:cubicBezTo>
                <a:cubicBezTo>
                  <a:pt x="2254" y="1811"/>
                  <a:pt x="2267" y="1798"/>
                  <a:pt x="2267" y="1782"/>
                </a:cubicBezTo>
                <a:cubicBezTo>
                  <a:pt x="2267" y="1476"/>
                  <a:pt x="2267" y="1476"/>
                  <a:pt x="2267" y="1476"/>
                </a:cubicBezTo>
                <a:cubicBezTo>
                  <a:pt x="2267" y="1460"/>
                  <a:pt x="2254" y="1447"/>
                  <a:pt x="2239" y="1447"/>
                </a:cubicBezTo>
                <a:cubicBezTo>
                  <a:pt x="2223" y="1447"/>
                  <a:pt x="2210" y="1460"/>
                  <a:pt x="2210" y="1476"/>
                </a:cubicBezTo>
                <a:cubicBezTo>
                  <a:pt x="2210" y="1753"/>
                  <a:pt x="2210" y="1753"/>
                  <a:pt x="2210" y="1753"/>
                </a:cubicBezTo>
                <a:cubicBezTo>
                  <a:pt x="1829" y="1753"/>
                  <a:pt x="1829" y="1753"/>
                  <a:pt x="1829" y="1753"/>
                </a:cubicBezTo>
                <a:cubicBezTo>
                  <a:pt x="1813" y="1753"/>
                  <a:pt x="1800" y="1766"/>
                  <a:pt x="1800" y="1782"/>
                </a:cubicBezTo>
                <a:cubicBezTo>
                  <a:pt x="1800" y="2123"/>
                  <a:pt x="1800" y="2123"/>
                  <a:pt x="1800" y="2123"/>
                </a:cubicBezTo>
                <a:cubicBezTo>
                  <a:pt x="1350" y="2123"/>
                  <a:pt x="1350" y="2123"/>
                  <a:pt x="1350" y="2123"/>
                </a:cubicBezTo>
                <a:cubicBezTo>
                  <a:pt x="1350" y="1369"/>
                  <a:pt x="1350" y="1369"/>
                  <a:pt x="1350" y="1369"/>
                </a:cubicBezTo>
                <a:cubicBezTo>
                  <a:pt x="1870" y="1369"/>
                  <a:pt x="1870" y="1369"/>
                  <a:pt x="1870" y="1369"/>
                </a:cubicBezTo>
                <a:cubicBezTo>
                  <a:pt x="1886" y="1369"/>
                  <a:pt x="1899" y="1356"/>
                  <a:pt x="1899" y="1340"/>
                </a:cubicBezTo>
                <a:cubicBezTo>
                  <a:pt x="1899" y="1060"/>
                  <a:pt x="1899" y="1060"/>
                  <a:pt x="1899" y="1060"/>
                </a:cubicBezTo>
                <a:cubicBezTo>
                  <a:pt x="1899" y="1044"/>
                  <a:pt x="1886" y="1031"/>
                  <a:pt x="1870" y="1031"/>
                </a:cubicBezTo>
                <a:cubicBezTo>
                  <a:pt x="1854" y="1031"/>
                  <a:pt x="1841" y="1044"/>
                  <a:pt x="1841" y="1060"/>
                </a:cubicBezTo>
                <a:cubicBezTo>
                  <a:pt x="1841" y="1311"/>
                  <a:pt x="1841" y="1311"/>
                  <a:pt x="1841" y="1311"/>
                </a:cubicBezTo>
                <a:cubicBezTo>
                  <a:pt x="1350" y="1311"/>
                  <a:pt x="1350" y="1311"/>
                  <a:pt x="1350" y="1311"/>
                </a:cubicBezTo>
                <a:cubicBezTo>
                  <a:pt x="1350" y="660"/>
                  <a:pt x="1350" y="660"/>
                  <a:pt x="1350" y="660"/>
                </a:cubicBezTo>
                <a:cubicBezTo>
                  <a:pt x="1643" y="660"/>
                  <a:pt x="1643" y="660"/>
                  <a:pt x="1643" y="660"/>
                </a:cubicBezTo>
                <a:cubicBezTo>
                  <a:pt x="1659" y="660"/>
                  <a:pt x="1672" y="647"/>
                  <a:pt x="1672" y="631"/>
                </a:cubicBezTo>
                <a:cubicBezTo>
                  <a:pt x="1672" y="615"/>
                  <a:pt x="1659" y="602"/>
                  <a:pt x="1643" y="602"/>
                </a:cubicBezTo>
                <a:cubicBezTo>
                  <a:pt x="1350" y="602"/>
                  <a:pt x="1350" y="602"/>
                  <a:pt x="1350" y="602"/>
                </a:cubicBezTo>
                <a:cubicBezTo>
                  <a:pt x="1350" y="58"/>
                  <a:pt x="1350" y="58"/>
                  <a:pt x="1350" y="58"/>
                </a:cubicBezTo>
                <a:cubicBezTo>
                  <a:pt x="1799" y="58"/>
                  <a:pt x="1799" y="58"/>
                  <a:pt x="1799" y="58"/>
                </a:cubicBezTo>
                <a:cubicBezTo>
                  <a:pt x="1815" y="58"/>
                  <a:pt x="1828" y="45"/>
                  <a:pt x="1828" y="29"/>
                </a:cubicBezTo>
                <a:cubicBezTo>
                  <a:pt x="1828" y="13"/>
                  <a:pt x="1815" y="0"/>
                  <a:pt x="1799" y="0"/>
                </a:cubicBezTo>
              </a:path>
            </a:pathLst>
          </a:custGeom>
          <a:solidFill>
            <a:schemeClr val="accent5">
              <a:alpha val="1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D286C11-828A-4F0B-B5E1-F318F95635E1}"/>
              </a:ext>
            </a:extLst>
          </p:cNvPr>
          <p:cNvSpPr txBox="1"/>
          <p:nvPr/>
        </p:nvSpPr>
        <p:spPr>
          <a:xfrm>
            <a:off x="546100" y="540000"/>
            <a:ext cx="671457" cy="621000"/>
          </a:xfrm>
          <a:custGeom>
            <a:avLst/>
            <a:gdLst/>
            <a:ahLst/>
            <a:cxnLst/>
            <a:rect l="l" t="t" r="r" b="b"/>
            <a:pathLst>
              <a:path w="444141" h="410766">
                <a:moveTo>
                  <a:pt x="278979" y="0"/>
                </a:moveTo>
                <a:lnTo>
                  <a:pt x="444141" y="0"/>
                </a:lnTo>
                <a:lnTo>
                  <a:pt x="444141" y="141201"/>
                </a:lnTo>
                <a:cubicBezTo>
                  <a:pt x="444141" y="217649"/>
                  <a:pt x="435298" y="272703"/>
                  <a:pt x="417612" y="306363"/>
                </a:cubicBezTo>
                <a:cubicBezTo>
                  <a:pt x="393080" y="352574"/>
                  <a:pt x="354856" y="387375"/>
                  <a:pt x="302940" y="410766"/>
                </a:cubicBezTo>
                <a:lnTo>
                  <a:pt x="265286" y="350007"/>
                </a:lnTo>
                <a:cubicBezTo>
                  <a:pt x="296094" y="337455"/>
                  <a:pt x="319057" y="317630"/>
                  <a:pt x="334175" y="290531"/>
                </a:cubicBezTo>
                <a:cubicBezTo>
                  <a:pt x="349294" y="263432"/>
                  <a:pt x="357709" y="226206"/>
                  <a:pt x="359420" y="178854"/>
                </a:cubicBezTo>
                <a:lnTo>
                  <a:pt x="278979" y="178854"/>
                </a:lnTo>
                <a:close/>
                <a:moveTo>
                  <a:pt x="13692" y="0"/>
                </a:moveTo>
                <a:lnTo>
                  <a:pt x="178854" y="0"/>
                </a:lnTo>
                <a:lnTo>
                  <a:pt x="178854" y="141201"/>
                </a:lnTo>
                <a:cubicBezTo>
                  <a:pt x="178854" y="217649"/>
                  <a:pt x="170012" y="272703"/>
                  <a:pt x="152326" y="306363"/>
                </a:cubicBezTo>
                <a:cubicBezTo>
                  <a:pt x="127794" y="352574"/>
                  <a:pt x="89570" y="387375"/>
                  <a:pt x="37654" y="410766"/>
                </a:cubicBezTo>
                <a:lnTo>
                  <a:pt x="0" y="350007"/>
                </a:lnTo>
                <a:cubicBezTo>
                  <a:pt x="30808" y="337455"/>
                  <a:pt x="53771" y="317630"/>
                  <a:pt x="68889" y="290531"/>
                </a:cubicBezTo>
                <a:cubicBezTo>
                  <a:pt x="84007" y="263432"/>
                  <a:pt x="92422" y="226206"/>
                  <a:pt x="94134" y="178854"/>
                </a:cubicBezTo>
                <a:lnTo>
                  <a:pt x="13692" y="178854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en-GB" sz="13800">
              <a:solidFill>
                <a:srgbClr val="B59E5F"/>
              </a:solidFill>
            </a:endParaRP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A4B47A1-8FE3-40D1-8D69-CC9AD2863E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924920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>
            <a:extLst>
              <a:ext uri="{FF2B5EF4-FFF2-40B4-BE49-F238E27FC236}">
                <a16:creationId xmlns:a16="http://schemas.microsoft.com/office/drawing/2014/main" id="{C4F08730-DBA8-4007-A284-175B2F954A12}"/>
              </a:ext>
            </a:extLst>
          </p:cNvPr>
          <p:cNvSpPr txBox="1"/>
          <p:nvPr/>
        </p:nvSpPr>
        <p:spPr>
          <a:xfrm>
            <a:off x="3318324" y="4444235"/>
            <a:ext cx="2651995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slide</a:t>
            </a:r>
          </a:p>
          <a:p>
            <a:pPr fontAlgn="auto">
              <a:spcBef>
                <a:spcPts val="1200"/>
              </a:spcBef>
              <a:spcAft>
                <a:spcPts val="600"/>
              </a:spcAft>
              <a:buFont typeface="+mj-lt"/>
              <a:buNone/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  <a:endParaRPr lang="en-GB" altLang="da-DK" sz="1000" b="1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Reset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menu to reset position, size</a:t>
            </a:r>
            <a:r>
              <a:rPr lang="en-GB" altLang="da-DK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formatting of the slide placeholders to their default settings</a:t>
            </a:r>
            <a:endParaRPr lang="en-GB" altLang="da-DK" sz="1000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29B69258-0759-4F9D-8A5C-C6B044632BCA}"/>
              </a:ext>
            </a:extLst>
          </p:cNvPr>
          <p:cNvSpPr txBox="1"/>
          <p:nvPr/>
        </p:nvSpPr>
        <p:spPr>
          <a:xfrm>
            <a:off x="6221682" y="2645246"/>
            <a:ext cx="2576512" cy="30008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/ edit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picture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RIGHT-CLICK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on the picture and click “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Change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change size or focus of the picture -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Select the picture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click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CROP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“The Picture Format menu”</a:t>
            </a: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scale the picture, hold SHIFT-key down while dragging the corners of the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altLang="da-DK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A0CF4DB0-EA3A-4922-ACBA-C0B74CF86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" r="461"/>
          <a:stretch/>
        </p:blipFill>
        <p:spPr>
          <a:xfrm>
            <a:off x="539750" y="4526557"/>
            <a:ext cx="2574925" cy="145896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1" name="Title 4">
            <a:extLst>
              <a:ext uri="{FF2B5EF4-FFF2-40B4-BE49-F238E27FC236}">
                <a16:creationId xmlns:a16="http://schemas.microsoft.com/office/drawing/2014/main" id="{78DE8C21-512C-45D7-AF5D-2791E225B7EB}"/>
              </a:ext>
            </a:extLst>
          </p:cNvPr>
          <p:cNvSpPr txBox="1">
            <a:spLocks/>
          </p:cNvSpPr>
          <p:nvPr/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b="1" kern="1200">
                <a:solidFill>
                  <a:srgbClr val="3F1A0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/>
              <a:t>Start here</a:t>
            </a:r>
          </a:p>
        </p:txBody>
      </p:sp>
      <p:sp>
        <p:nvSpPr>
          <p:cNvPr id="13" name="Slide Number Placeholder 2">
            <a:extLst>
              <a:ext uri="{FF2B5EF4-FFF2-40B4-BE49-F238E27FC236}">
                <a16:creationId xmlns:a16="http://schemas.microsoft.com/office/drawing/2014/main" id="{638AF027-CA0D-41A5-BE09-74C8B45BC9AF}"/>
              </a:ext>
            </a:extLst>
          </p:cNvPr>
          <p:cNvSpPr txBox="1">
            <a:spLocks/>
          </p:cNvSpPr>
          <p:nvPr/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defPPr>
              <a:defRPr lang="da-DK"/>
            </a:defPPr>
            <a:lvl1pPr marL="0" algn="r" defTabSz="914400" rtl="0" eaLnBrk="1" latinLnBrk="0" hangingPunct="1">
              <a:defRPr sz="900" kern="1200">
                <a:solidFill>
                  <a:srgbClr val="3F1A0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4F92315-F790-4E00-A189-2894250684D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Content Placeholder 7">
            <a:extLst>
              <a:ext uri="{FF2B5EF4-FFF2-40B4-BE49-F238E27FC236}">
                <a16:creationId xmlns:a16="http://schemas.microsoft.com/office/drawing/2014/main" id="{48445BAE-D8A3-4827-AC54-6EA8BA6F766B}"/>
              </a:ext>
            </a:extLst>
          </p:cNvPr>
          <p:cNvSpPr txBox="1">
            <a:spLocks/>
          </p:cNvSpPr>
          <p:nvPr/>
        </p:nvSpPr>
        <p:spPr>
          <a:xfrm>
            <a:off x="539750" y="1409700"/>
            <a:ext cx="2574926" cy="25391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Copy &amp; Paste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000" b="1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When you need to paste text into the presentation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– Right-Click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and choose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”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Keep text only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”.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  <a:p>
            <a:pPr marL="0" indent="0"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en-GB" sz="1000" b="1">
                <a:solidFill>
                  <a:srgbClr val="3F1A01"/>
                </a:solidFill>
                <a:latin typeface="+mn-lt"/>
              </a:rPr>
              <a:t>Text styles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Use the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TAB-key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jump through </a:t>
            </a:r>
            <a:br>
              <a:rPr lang="en-GB" sz="1000">
                <a:solidFill>
                  <a:srgbClr val="3F1A01"/>
                </a:solidFill>
                <a:latin typeface="+mn-lt"/>
              </a:rPr>
            </a:br>
            <a:r>
              <a:rPr lang="en-GB" sz="1000">
                <a:solidFill>
                  <a:srgbClr val="3F1A01"/>
                </a:solidFill>
                <a:latin typeface="+mn-lt"/>
              </a:rPr>
              <a:t>levels. Click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ENTER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, then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TAB</a:t>
            </a:r>
            <a:r>
              <a:rPr lang="en-GB" sz="1000">
                <a:solidFill>
                  <a:srgbClr val="3F1A01"/>
                </a:solidFill>
                <a:latin typeface="+mn-lt"/>
              </a:rPr>
              <a:t> to switch from one level to the next level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000">
                <a:solidFill>
                  <a:srgbClr val="3F1A01"/>
                </a:solidFill>
                <a:latin typeface="+mn-lt"/>
              </a:rPr>
              <a:t>To go back in levels use </a:t>
            </a:r>
            <a:r>
              <a:rPr lang="en-GB" sz="1000" b="1">
                <a:solidFill>
                  <a:srgbClr val="3F1A01"/>
                </a:solidFill>
                <a:latin typeface="+mn-lt"/>
              </a:rPr>
              <a:t>SHIFT-TAB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endParaRPr lang="en-GB" sz="1000">
              <a:solidFill>
                <a:srgbClr val="3F1A01"/>
              </a:solidFill>
              <a:latin typeface="+mn-lt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E217F0E-1690-4201-BD4A-054136C2E8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0947" y="1635936"/>
            <a:ext cx="1057778" cy="433516"/>
          </a:xfrm>
          <a:prstGeom prst="rect">
            <a:avLst/>
          </a:prstGeom>
        </p:spPr>
      </p:pic>
      <p:sp>
        <p:nvSpPr>
          <p:cNvPr id="20" name="Content Placeholder 34">
            <a:extLst>
              <a:ext uri="{FF2B5EF4-FFF2-40B4-BE49-F238E27FC236}">
                <a16:creationId xmlns:a16="http://schemas.microsoft.com/office/drawing/2014/main" id="{6D001AD2-4250-4663-91F1-29AD0A53FA92}"/>
              </a:ext>
            </a:extLst>
          </p:cNvPr>
          <p:cNvSpPr txBox="1">
            <a:spLocks/>
          </p:cNvSpPr>
          <p:nvPr/>
        </p:nvSpPr>
        <p:spPr>
          <a:xfrm>
            <a:off x="9088588" y="1397909"/>
            <a:ext cx="1355724" cy="26161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Building blocks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The building block slides are made to help you build the presentation. You find them after this slide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Among the building blocks you find, </a:t>
            </a:r>
            <a:r>
              <a:rPr lang="en-GB" sz="1000" err="1">
                <a:solidFill>
                  <a:srgbClr val="3F1A01"/>
                </a:solidFill>
              </a:rPr>
              <a:t>colorguides</a:t>
            </a:r>
            <a:r>
              <a:rPr lang="en-GB" sz="1000">
                <a:solidFill>
                  <a:srgbClr val="3F1A01"/>
                </a:solidFill>
              </a:rPr>
              <a:t>, Tables and elements that you can pick from when you need to build your presentation.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>
              <a:solidFill>
                <a:srgbClr val="3F1A01"/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GB" sz="1000">
                <a:solidFill>
                  <a:srgbClr val="3F1A01"/>
                </a:solidFill>
              </a:rPr>
              <a:t>Delete these slides after use. </a:t>
            </a:r>
            <a:r>
              <a:rPr lang="en-GB" sz="1000" b="1">
                <a:solidFill>
                  <a:srgbClr val="3F1A01"/>
                </a:solidFill>
              </a:rPr>
              <a:t> </a:t>
            </a:r>
          </a:p>
        </p:txBody>
      </p:sp>
      <p:sp>
        <p:nvSpPr>
          <p:cNvPr id="21" name="Content Placeholder 34">
            <a:extLst>
              <a:ext uri="{FF2B5EF4-FFF2-40B4-BE49-F238E27FC236}">
                <a16:creationId xmlns:a16="http://schemas.microsoft.com/office/drawing/2014/main" id="{DBAA186A-13CF-4C55-8ED1-3E1EFC7A2F90}"/>
              </a:ext>
            </a:extLst>
          </p:cNvPr>
          <p:cNvSpPr txBox="1">
            <a:spLocks/>
          </p:cNvSpPr>
          <p:nvPr/>
        </p:nvSpPr>
        <p:spPr>
          <a:xfrm>
            <a:off x="1015206" y="5102153"/>
            <a:ext cx="1624013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252000" indent="-252000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4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56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8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60000" indent="-2520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None/>
            </a:pPr>
            <a:r>
              <a:rPr lang="en-GB" sz="1000" b="1">
                <a:solidFill>
                  <a:srgbClr val="3F1A01"/>
                </a:solidFill>
              </a:rPr>
              <a:t>Guides – Show / Hide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From the View-tab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GB" sz="1000" b="0">
                <a:solidFill>
                  <a:srgbClr val="3F1A01"/>
                </a:solidFill>
              </a:rPr>
              <a:t>or Alt + F9</a:t>
            </a:r>
          </a:p>
          <a:p>
            <a:pPr marL="0" indent="0">
              <a:spcBef>
                <a:spcPts val="0"/>
              </a:spcBef>
              <a:buNone/>
            </a:pPr>
            <a:endParaRPr lang="en-GB" sz="1000" b="0">
              <a:solidFill>
                <a:srgbClr val="3F1A0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FB97746-AB0C-416F-8995-6F74E0EF0EFE}"/>
              </a:ext>
            </a:extLst>
          </p:cNvPr>
          <p:cNvSpPr txBox="1"/>
          <p:nvPr/>
        </p:nvSpPr>
        <p:spPr>
          <a:xfrm>
            <a:off x="539750" y="540000"/>
            <a:ext cx="9213850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40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Delete this slide after use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8DC192D-15E7-44CD-B477-C881E0E6D99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483" r="1"/>
          <a:stretch/>
        </p:blipFill>
        <p:spPr>
          <a:xfrm>
            <a:off x="539750" y="3879102"/>
            <a:ext cx="502364" cy="30600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1C5AB06-467F-4D53-8D9A-1C0D14254FE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82034" y="2847599"/>
            <a:ext cx="1053671" cy="8477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23E3D7D1-8B06-4822-B042-9E0013DC5AB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42618" y="4737710"/>
            <a:ext cx="721382" cy="3107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69E3A62-6048-4098-92E9-31D1A7DA6A3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713191" y="1409700"/>
            <a:ext cx="937472" cy="3173789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1CF0A521-6AD8-4FA2-ABD7-4B156695725B}"/>
              </a:ext>
            </a:extLst>
          </p:cNvPr>
          <p:cNvSpPr txBox="1"/>
          <p:nvPr/>
        </p:nvSpPr>
        <p:spPr>
          <a:xfrm>
            <a:off x="1217613" y="3880138"/>
            <a:ext cx="1897062" cy="3077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Alternatively, </a:t>
            </a: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Increase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</a:t>
            </a:r>
            <a:b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Decrease </a:t>
            </a:r>
            <a:r>
              <a:rPr lang="en-GB" sz="1000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 level can be used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D5AAD879-4417-455C-BF76-7F1D8FC43DA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30938" y="1601536"/>
            <a:ext cx="439902" cy="44729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81C181B1-8DE5-4B6C-9648-F234EE5015BF}"/>
              </a:ext>
            </a:extLst>
          </p:cNvPr>
          <p:cNvSpPr txBox="1"/>
          <p:nvPr/>
        </p:nvSpPr>
        <p:spPr>
          <a:xfrm>
            <a:off x="4064000" y="1411500"/>
            <a:ext cx="1897061" cy="92333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Insert a New Slide</a:t>
            </a: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</a:t>
            </a: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</a:t>
            </a:r>
            <a:endParaRPr lang="en-GB" altLang="da-DK" sz="1000" b="0" strike="sngStrike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 eaLnBrk="1" hangingPunct="1">
              <a:spcAft>
                <a:spcPts val="600"/>
              </a:spcAft>
              <a:buFont typeface="+mj-lt"/>
              <a:buAutoNum type="arabicPeriod"/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</a:t>
            </a:r>
            <a:r>
              <a:rPr lang="en-GB" altLang="da-DK" sz="1000" b="1" baseline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 </a:t>
            </a: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insert </a:t>
            </a:r>
            <a:b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new slide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B70D80B7-E226-4F61-9EA0-8793D82C705D}"/>
              </a:ext>
            </a:extLst>
          </p:cNvPr>
          <p:cNvSpPr txBox="1"/>
          <p:nvPr/>
        </p:nvSpPr>
        <p:spPr>
          <a:xfrm>
            <a:off x="6232944" y="1401342"/>
            <a:ext cx="2576512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Aft>
                <a:spcPts val="600"/>
              </a:spcAft>
              <a:defRPr/>
            </a:pPr>
            <a:r>
              <a:rPr lang="en-GB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 picture</a:t>
            </a: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endParaRPr lang="en-GB" sz="1000" b="1" noProof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spcAft>
                <a:spcPts val="600"/>
              </a:spcAft>
              <a:defRPr/>
            </a:pP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slides with picture placeholder, </a:t>
            </a:r>
            <a:b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altLang="da-DK" sz="1000" b="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click on the icon and choose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Insert</a:t>
            </a:r>
          </a:p>
        </p:txBody>
      </p:sp>
      <p:pic>
        <p:nvPicPr>
          <p:cNvPr id="44" name="Picture 43">
            <a:extLst>
              <a:ext uri="{FF2B5EF4-FFF2-40B4-BE49-F238E27FC236}">
                <a16:creationId xmlns:a16="http://schemas.microsoft.com/office/drawing/2014/main" id="{4CF1FFD3-4CFE-4643-82B2-6E865F91BE0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377366" y="1411500"/>
            <a:ext cx="457264" cy="74305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5B827A9C-2570-4A3E-AE07-6B19AAC7D44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76881" y="2749214"/>
            <a:ext cx="980294" cy="291753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934E07CD-9CA8-4274-A486-A45921C0A566}"/>
              </a:ext>
            </a:extLst>
          </p:cNvPr>
          <p:cNvSpPr txBox="1"/>
          <p:nvPr/>
        </p:nvSpPr>
        <p:spPr>
          <a:xfrm>
            <a:off x="3393809" y="2510449"/>
            <a:ext cx="2576511" cy="176971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eaLnBrk="1" hangingPunct="1">
              <a:spcBef>
                <a:spcPts val="1200"/>
              </a:spcBef>
              <a:spcAft>
                <a:spcPts val="600"/>
              </a:spcAft>
              <a:defRPr/>
            </a:pP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Change Slide Layout</a:t>
            </a: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1000" b="1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eaLnBrk="1" hangingPunct="1">
              <a:spcBef>
                <a:spcPts val="0"/>
              </a:spcBef>
              <a:spcAft>
                <a:spcPts val="600"/>
              </a:spcAft>
              <a:defRPr/>
            </a:pPr>
            <a:r>
              <a:rPr lang="en-GB" altLang="da-DK" sz="1000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From the </a:t>
            </a:r>
            <a:r>
              <a:rPr lang="en-GB" altLang="da-DK" sz="1000" b="1" noProof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Home - Tab</a:t>
            </a: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arrow next to </a:t>
            </a:r>
            <a: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Layout</a:t>
            </a:r>
            <a:br>
              <a:rPr lang="en-GB" sz="1000" b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</a:b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to view a dropdown menu of possible slide layouts</a:t>
            </a:r>
            <a:endParaRPr lang="en-GB" sz="100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28600" indent="-228600">
              <a:spcAft>
                <a:spcPts val="600"/>
              </a:spcAft>
              <a:buFont typeface="+mj-lt"/>
              <a:buAutoNum type="arabicPeriod"/>
            </a:pPr>
            <a:r>
              <a:rPr lang="en-GB" sz="10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Click on the layout you prefer and it will be applied to the new slide</a:t>
            </a:r>
            <a:endParaRPr lang="en-GB" sz="100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906526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LETE ALL LAYOYTS AFTER TH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3EA96A6D-1E2F-4ADB-BDC1-E728CFCEC771}"/>
              </a:ext>
            </a:extLst>
          </p:cNvPr>
          <p:cNvSpPr txBox="1"/>
          <p:nvPr/>
        </p:nvSpPr>
        <p:spPr>
          <a:xfrm>
            <a:off x="1485900" y="2781000"/>
            <a:ext cx="9220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>
                <a:solidFill>
                  <a:srgbClr val="3F1A01"/>
                </a:solidFill>
                <a:latin typeface="+mj-lt"/>
                <a:cs typeface="Times New Roman" panose="02020603050405020304" pitchFamily="18" charset="0"/>
              </a:rPr>
              <a:t>Delete all masterslides after this slide.</a:t>
            </a:r>
          </a:p>
          <a:p>
            <a:r>
              <a:rPr lang="en-GB" sz="2800">
                <a:solidFill>
                  <a:srgbClr val="B59E5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are not part of this presentation.</a:t>
            </a:r>
          </a:p>
        </p:txBody>
      </p:sp>
    </p:spTree>
    <p:extLst>
      <p:ext uri="{BB962C8B-B14F-4D97-AF65-F5344CB8AC3E}">
        <p14:creationId xmlns:p14="http://schemas.microsoft.com/office/powerpoint/2010/main" val="2706677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BF16290D-CE69-4658-B15E-FCD77E35F71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7FA35FBF-0988-4D25-B662-E0B0E67A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B443BFD3-1CC9-431F-BB0E-D19B21C4B149}"/>
              </a:ext>
            </a:extLst>
          </p:cNvPr>
          <p:cNvSpPr>
            <a:spLocks noGrp="1"/>
          </p:cNvSpPr>
          <p:nvPr>
            <p:ph idx="20"/>
          </p:nvPr>
        </p:nvSpPr>
        <p:spPr>
          <a:xfrm>
            <a:off x="539750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E0A71E4-A7B2-4FFB-80F2-94B324D4DD68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6230938" y="1416785"/>
            <a:ext cx="5419725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EBB3946A-4DC7-4E05-93EA-397784066B9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 dirty="0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6BF5557-45BD-4FB3-97CB-C0FA71F86A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8044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w.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E0EABDA-198D-44FE-A8B8-E098AEB80673}"/>
              </a:ext>
            </a:extLst>
          </p:cNvPr>
          <p:cNvSpPr>
            <a:spLocks noGrp="1"/>
          </p:cNvSpPr>
          <p:nvPr>
            <p:ph idx="19"/>
          </p:nvPr>
        </p:nvSpPr>
        <p:spPr>
          <a:xfrm>
            <a:off x="539751" y="1416785"/>
            <a:ext cx="5410198" cy="4415215"/>
          </a:xfrm>
          <a:prstGeom prst="rect">
            <a:avLst/>
          </a:prstGeom>
        </p:spPr>
        <p:txBody>
          <a:bodyPr/>
          <a:lstStyle>
            <a:lvl1pPr marL="180000" indent="-180000">
              <a:defRPr sz="1600">
                <a:solidFill>
                  <a:srgbClr val="3F1A01"/>
                </a:solidFill>
              </a:defRPr>
            </a:lvl1pPr>
            <a:lvl2pPr marL="360000" indent="-180000">
              <a:defRPr sz="1400">
                <a:solidFill>
                  <a:srgbClr val="3F1A01"/>
                </a:solidFill>
              </a:defRPr>
            </a:lvl2pPr>
            <a:lvl3pPr marL="540000" indent="-180000">
              <a:defRPr>
                <a:solidFill>
                  <a:srgbClr val="3F1A01"/>
                </a:solidFill>
              </a:defRPr>
            </a:lvl3pPr>
            <a:lvl4pPr marL="720000" indent="-180000">
              <a:defRPr>
                <a:solidFill>
                  <a:srgbClr val="3F1A01"/>
                </a:solidFill>
              </a:defRPr>
            </a:lvl4pPr>
            <a:lvl5pPr marL="900000" indent="-180000">
              <a:defRPr>
                <a:solidFill>
                  <a:srgbClr val="3F1A0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9" name="Pladsholder til tekst 4">
            <a:extLst>
              <a:ext uri="{FF2B5EF4-FFF2-40B4-BE49-F238E27FC236}">
                <a16:creationId xmlns:a16="http://schemas.microsoft.com/office/drawing/2014/main" id="{29E749E2-61A4-474C-A9F7-035784F7664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35BBE75-1630-46E1-9FA9-55908041CC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385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6235703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BDA6CC7-1BAA-4EB8-B9AD-0404E7D8D6E1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5410197" cy="4415215"/>
          </a:xfrm>
          <a:prstGeom prst="round2DiagRect">
            <a:avLst>
              <a:gd name="adj1" fmla="val 0"/>
              <a:gd name="adj2" fmla="val 5647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0" name="Pladsholder til tekst 4">
            <a:extLst>
              <a:ext uri="{FF2B5EF4-FFF2-40B4-BE49-F238E27FC236}">
                <a16:creationId xmlns:a16="http://schemas.microsoft.com/office/drawing/2014/main" id="{356E8D43-7E87-4424-807D-A430A2A3556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6F4FDDF7-85E3-4759-BAA0-9BCCD7DE47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2016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re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8133463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0ABF75E-4167-4805-B291-E9228EC8A4B7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539749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347E5D1-9F54-45A5-A2B9-C082F6AAD75D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4336606" y="1416785"/>
            <a:ext cx="3517200" cy="4415215"/>
          </a:xfrm>
          <a:prstGeom prst="round2DiagRect">
            <a:avLst>
              <a:gd name="adj1" fmla="val 0"/>
              <a:gd name="adj2" fmla="val 7633"/>
            </a:avLst>
          </a:prstGeom>
          <a:solidFill>
            <a:srgbClr val="D9D1CC"/>
          </a:solidFill>
        </p:spPr>
        <p:txBody>
          <a:bodyPr vert="horz" lIns="270000" tIns="270000" rIns="270000" bIns="270000" rtlCol="0">
            <a:noAutofit/>
          </a:bodyPr>
          <a:lstStyle>
            <a:lvl1pPr>
              <a:defRPr lang="en-GB" sz="1600" dirty="0">
                <a:solidFill>
                  <a:srgbClr val="3F1A01"/>
                </a:solidFill>
              </a:defRPr>
            </a:lvl1pPr>
            <a:lvl2pPr>
              <a:defRPr lang="en-GB" sz="1400" dirty="0">
                <a:solidFill>
                  <a:srgbClr val="3F1A01"/>
                </a:solidFill>
              </a:defRPr>
            </a:lvl2pPr>
            <a:lvl3pPr>
              <a:defRPr lang="en-GB" dirty="0">
                <a:solidFill>
                  <a:srgbClr val="3F1A01"/>
                </a:solidFill>
              </a:defRPr>
            </a:lvl3pPr>
            <a:lvl4pPr>
              <a:defRPr lang="en-GB" dirty="0">
                <a:solidFill>
                  <a:srgbClr val="3F1A01"/>
                </a:solidFill>
              </a:defRPr>
            </a:lvl4pPr>
            <a:lvl5pPr>
              <a:defRPr lang="en-GB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1" name="Pladsholder til tekst 4">
            <a:extLst>
              <a:ext uri="{FF2B5EF4-FFF2-40B4-BE49-F238E27FC236}">
                <a16:creationId xmlns:a16="http://schemas.microsoft.com/office/drawing/2014/main" id="{CADE5614-2F8F-4E7B-AED0-07DEE006528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C259D227-360F-41E9-B0C9-D6A7486F33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857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ur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93C48C60-5B8B-4BD4-86C8-13AA617EF5E6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9083863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65BA79F2-FD03-4FA8-A335-28C51B2FEEC9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6235825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3387787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4CDCEE1B-29F3-4397-96F7-6921DB5D92F1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566800" cy="4415215"/>
          </a:xfrm>
          <a:prstGeom prst="round2DiagRect">
            <a:avLst>
              <a:gd name="adj1" fmla="val 0"/>
              <a:gd name="adj2" fmla="val 10602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Pladsholder til tekst 4">
            <a:extLst>
              <a:ext uri="{FF2B5EF4-FFF2-40B4-BE49-F238E27FC236}">
                <a16:creationId xmlns:a16="http://schemas.microsoft.com/office/drawing/2014/main" id="{8F84772B-8496-4FD9-81FF-31041874A1E5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50" y="6102000"/>
            <a:ext cx="9483726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F814FC2-2DB5-4AE0-A96E-5BBB8CC70D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82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ve Content box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23">
            <a:extLst>
              <a:ext uri="{FF2B5EF4-FFF2-40B4-BE49-F238E27FC236}">
                <a16:creationId xmlns:a16="http://schemas.microsoft.com/office/drawing/2014/main" id="{A7DB8A8A-C1DF-41DA-B9ED-EBFE9FF8E943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539749" y="539750"/>
            <a:ext cx="9213851" cy="26667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itle Placeholder 1">
            <a:extLst>
              <a:ext uri="{FF2B5EF4-FFF2-40B4-BE49-F238E27FC236}">
                <a16:creationId xmlns:a16="http://schemas.microsoft.com/office/drawing/2014/main" id="{D7BF96F8-7CDF-4F67-9D5E-D9FEF37302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814386"/>
            <a:ext cx="9213851" cy="3323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>
                <a:solidFill>
                  <a:srgbClr val="3F1A0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B780CFF6-1270-4A92-8741-A0B45708FB10}"/>
              </a:ext>
            </a:extLst>
          </p:cNvPr>
          <p:cNvSpPr>
            <a:spLocks noGrp="1"/>
          </p:cNvSpPr>
          <p:nvPr>
            <p:ph sz="half" idx="22"/>
          </p:nvPr>
        </p:nvSpPr>
        <p:spPr>
          <a:xfrm>
            <a:off x="2816177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2A747F93-4DB6-442B-83CE-024D95644E22}"/>
              </a:ext>
            </a:extLst>
          </p:cNvPr>
          <p:cNvSpPr>
            <a:spLocks noGrp="1"/>
          </p:cNvSpPr>
          <p:nvPr>
            <p:ph sz="half" idx="23"/>
          </p:nvPr>
        </p:nvSpPr>
        <p:spPr>
          <a:xfrm>
            <a:off x="539749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E6296910-B416-47DB-9BF8-C98707B32C44}"/>
              </a:ext>
            </a:extLst>
          </p:cNvPr>
          <p:cNvSpPr>
            <a:spLocks noGrp="1"/>
          </p:cNvSpPr>
          <p:nvPr>
            <p:ph sz="half" idx="24"/>
          </p:nvPr>
        </p:nvSpPr>
        <p:spPr>
          <a:xfrm>
            <a:off x="5092606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CB05F6D6-0881-4AA2-8968-65028435D370}"/>
              </a:ext>
            </a:extLst>
          </p:cNvPr>
          <p:cNvSpPr>
            <a:spLocks noGrp="1"/>
          </p:cNvSpPr>
          <p:nvPr>
            <p:ph sz="half" idx="25"/>
          </p:nvPr>
        </p:nvSpPr>
        <p:spPr>
          <a:xfrm>
            <a:off x="7369035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53DE68EE-1CC1-40E6-BF93-25853579F688}"/>
              </a:ext>
            </a:extLst>
          </p:cNvPr>
          <p:cNvSpPr>
            <a:spLocks noGrp="1"/>
          </p:cNvSpPr>
          <p:nvPr>
            <p:ph sz="half" idx="26"/>
          </p:nvPr>
        </p:nvSpPr>
        <p:spPr>
          <a:xfrm>
            <a:off x="9645463" y="1416785"/>
            <a:ext cx="2005200" cy="4415215"/>
          </a:xfrm>
          <a:prstGeom prst="round2DiagRect">
            <a:avLst>
              <a:gd name="adj1" fmla="val 0"/>
              <a:gd name="adj2" fmla="val 13135"/>
            </a:avLst>
          </a:prstGeom>
          <a:solidFill>
            <a:srgbClr val="D9D1CC"/>
          </a:solidFill>
        </p:spPr>
        <p:txBody>
          <a:bodyPr vert="horz" lIns="180000" tIns="180000" rIns="180000" bIns="180000" rtlCol="0">
            <a:noAutofit/>
          </a:bodyPr>
          <a:lstStyle>
            <a:lvl1pPr>
              <a:defRPr lang="en-GB" sz="1400" dirty="0">
                <a:solidFill>
                  <a:srgbClr val="3F1A01"/>
                </a:solidFill>
              </a:defRPr>
            </a:lvl1pPr>
            <a:lvl2pPr>
              <a:defRPr lang="en-GB" sz="1200" dirty="0">
                <a:solidFill>
                  <a:srgbClr val="3F1A01"/>
                </a:solidFill>
              </a:defRPr>
            </a:lvl2pPr>
            <a:lvl3pPr>
              <a:defRPr lang="en-GB" sz="1000" dirty="0">
                <a:solidFill>
                  <a:srgbClr val="3F1A01"/>
                </a:solidFill>
              </a:defRPr>
            </a:lvl3pPr>
            <a:lvl4pPr>
              <a:defRPr lang="en-GB" sz="800" dirty="0">
                <a:solidFill>
                  <a:srgbClr val="3F1A01"/>
                </a:solidFill>
              </a:defRPr>
            </a:lvl4pPr>
            <a:lvl5pPr>
              <a:defRPr lang="en-GB" sz="600" dirty="0">
                <a:solidFill>
                  <a:srgbClr val="3F1A01"/>
                </a:solidFill>
              </a:defRPr>
            </a:lvl5pPr>
          </a:lstStyle>
          <a:p>
            <a:pPr marL="180000" lvl="0" indent="-180000"/>
            <a:r>
              <a:rPr lang="en-US"/>
              <a:t>Click to edit Master text styles</a:t>
            </a:r>
          </a:p>
          <a:p>
            <a:pPr marL="180000" lvl="1" indent="-180000"/>
            <a:r>
              <a:rPr lang="en-US"/>
              <a:t>Second level</a:t>
            </a:r>
          </a:p>
          <a:p>
            <a:pPr marL="180000" lvl="2" indent="-180000"/>
            <a:r>
              <a:rPr lang="en-US"/>
              <a:t>Third level</a:t>
            </a:r>
          </a:p>
          <a:p>
            <a:pPr marL="180000" lvl="3" indent="-180000"/>
            <a:r>
              <a:rPr lang="en-US"/>
              <a:t>Fourth level</a:t>
            </a:r>
          </a:p>
          <a:p>
            <a:pPr marL="180000" lvl="4" indent="-180000"/>
            <a:r>
              <a:rPr lang="en-US"/>
              <a:t>Fifth level</a:t>
            </a:r>
            <a:endParaRPr lang="en-GB"/>
          </a:p>
        </p:txBody>
      </p:sp>
      <p:sp>
        <p:nvSpPr>
          <p:cNvPr id="14" name="Pladsholder til tekst 4">
            <a:extLst>
              <a:ext uri="{FF2B5EF4-FFF2-40B4-BE49-F238E27FC236}">
                <a16:creationId xmlns:a16="http://schemas.microsoft.com/office/drawing/2014/main" id="{C07519B2-88ED-4FAB-AC68-9B196700937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39749" y="6102000"/>
            <a:ext cx="9213851" cy="619200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spcBef>
                <a:spcPts val="0"/>
              </a:spcBef>
              <a:buFont typeface="+mj-lt"/>
              <a:buNone/>
              <a:defRPr sz="950" i="0">
                <a:solidFill>
                  <a:schemeClr val="accent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GB"/>
              <a:t>Reference text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B433809-62F1-4C59-BF7D-FDED709DF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26690" y="6434112"/>
            <a:ext cx="595310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9210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image" Target="../media/image1.sv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163406-5D68-413D-AFDF-90D68FD02A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749" y="539750"/>
            <a:ext cx="9213851" cy="33239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AFFE85-39C0-4335-A66F-8029022AA9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49" y="1142150"/>
            <a:ext cx="9213851" cy="469191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42D07B5-4BF6-4499-8E0F-9D762B6DEE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50662" y="6434112"/>
            <a:ext cx="271337" cy="153888"/>
          </a:xfrm>
          <a:prstGeom prst="rect">
            <a:avLst/>
          </a:prstGeom>
        </p:spPr>
        <p:txBody>
          <a:bodyPr lIns="0" tIns="0" rIns="0" bIns="0" anchor="t" anchorCtr="0">
            <a:noAutofit/>
          </a:bodyPr>
          <a:lstStyle>
            <a:lvl1pPr algn="r">
              <a:defRPr sz="900">
                <a:solidFill>
                  <a:srgbClr val="3F1A01"/>
                </a:solidFill>
              </a:defRPr>
            </a:lvl1pPr>
          </a:lstStyle>
          <a:p>
            <a:fld id="{6DBC486D-4FAB-B746-8B02-8D7C842291C6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Logo">
            <a:extLst>
              <a:ext uri="{FF2B5EF4-FFF2-40B4-BE49-F238E27FC236}">
                <a16:creationId xmlns:a16="http://schemas.microsoft.com/office/drawing/2014/main" id="{34F9AA81-9D35-4E0D-9E78-3F5C446556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8"/>
              </a:ext>
            </a:extLst>
          </a:blip>
          <a:stretch>
            <a:fillRect/>
          </a:stretch>
        </p:blipFill>
        <p:spPr>
          <a:xfrm>
            <a:off x="10210663" y="524930"/>
            <a:ext cx="1440000" cy="281496"/>
          </a:xfrm>
          <a:prstGeom prst="rect">
            <a:avLst/>
          </a:prstGeom>
        </p:spPr>
      </p:pic>
      <p:sp>
        <p:nvSpPr>
          <p:cNvPr id="9" name="ExternalLogo" hidden="1">
            <a:extLst>
              <a:ext uri="{FF2B5EF4-FFF2-40B4-BE49-F238E27FC236}">
                <a16:creationId xmlns:a16="http://schemas.microsoft.com/office/drawing/2014/main" id="{48088308-7A9E-4E84-BCA0-2394FBDDB9C5}"/>
              </a:ext>
            </a:extLst>
          </p:cNvPr>
          <p:cNvSpPr/>
          <p:nvPr/>
        </p:nvSpPr>
        <p:spPr>
          <a:xfrm>
            <a:off x="10023475" y="6102001"/>
            <a:ext cx="1627188" cy="636980"/>
          </a:xfrm>
          <a:prstGeom prst="rect">
            <a:avLst/>
          </a:prstGeom>
          <a:solidFill>
            <a:srgbClr val="D1D1D1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ctr" anchorCtr="0">
            <a:noAutofit/>
          </a:bodyPr>
          <a:lstStyle/>
          <a:p>
            <a:pPr algn="ctr"/>
            <a:r>
              <a:rPr lang="en-GB" sz="900">
                <a:solidFill>
                  <a:srgbClr val="FF00FF"/>
                </a:solidFill>
              </a:rPr>
              <a:t>External logo</a:t>
            </a:r>
          </a:p>
        </p:txBody>
      </p:sp>
    </p:spTree>
    <p:extLst>
      <p:ext uri="{BB962C8B-B14F-4D97-AF65-F5344CB8AC3E}">
        <p14:creationId xmlns:p14="http://schemas.microsoft.com/office/powerpoint/2010/main" val="2947155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  <p:sldLayoutId id="2147483689" r:id="rId29"/>
    <p:sldLayoutId id="2147483690" r:id="rId30"/>
    <p:sldLayoutId id="2147483691" r:id="rId31"/>
    <p:sldLayoutId id="2147483692" r:id="rId32"/>
    <p:sldLayoutId id="2147483693" r:id="rId33"/>
    <p:sldLayoutId id="2147483694" r:id="rId34"/>
    <p:sldLayoutId id="2147483695" r:id="rId35"/>
    <p:sldLayoutId id="2147483696" r:id="rId36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>
          <a:solidFill>
            <a:srgbClr val="3F1A0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800"/>
        </a:spcBef>
        <a:buFont typeface="Arial" panose="020B0604020202020204" pitchFamily="34" charset="0"/>
        <a:buChar char="•"/>
        <a:defRPr sz="1600" kern="1200">
          <a:solidFill>
            <a:srgbClr val="3F1A01"/>
          </a:solidFill>
          <a:latin typeface="+mn-lt"/>
          <a:ea typeface="+mn-ea"/>
          <a:cs typeface="+mn-cs"/>
        </a:defRPr>
      </a:lvl1pPr>
      <a:lvl2pPr marL="36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400" kern="1200">
          <a:solidFill>
            <a:srgbClr val="3F1A01"/>
          </a:solidFill>
          <a:latin typeface="+mn-lt"/>
          <a:ea typeface="+mn-ea"/>
          <a:cs typeface="+mn-cs"/>
        </a:defRPr>
      </a:lvl2pPr>
      <a:lvl3pPr marL="54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200" kern="1200">
          <a:solidFill>
            <a:srgbClr val="3F1A01"/>
          </a:solidFill>
          <a:latin typeface="+mn-lt"/>
          <a:ea typeface="+mn-ea"/>
          <a:cs typeface="+mn-cs"/>
        </a:defRPr>
      </a:lvl3pPr>
      <a:lvl4pPr marL="72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1000" kern="1200">
          <a:solidFill>
            <a:srgbClr val="3F1A01"/>
          </a:solidFill>
          <a:latin typeface="+mn-lt"/>
          <a:ea typeface="+mn-ea"/>
          <a:cs typeface="+mn-cs"/>
        </a:defRPr>
      </a:lvl4pPr>
      <a:lvl5pPr marL="900000" indent="-180000" algn="l" defTabSz="914400" rtl="0" eaLnBrk="1" latinLnBrk="0" hangingPunct="1">
        <a:lnSpc>
          <a:spcPct val="100000"/>
        </a:lnSpc>
        <a:spcBef>
          <a:spcPts val="600"/>
        </a:spcBef>
        <a:buFont typeface="Arial" panose="020B0604020202020204" pitchFamily="34" charset="0"/>
        <a:buChar char="•"/>
        <a:defRPr sz="800" kern="1200">
          <a:solidFill>
            <a:srgbClr val="3F1A0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>
          <p15:clr>
            <a:srgbClr val="F26B43"/>
          </p15:clr>
        </p15:guide>
        <p15:guide id="2" pos="7680">
          <p15:clr>
            <a:srgbClr val="F26B43"/>
          </p15:clr>
        </p15:guide>
        <p15:guide id="3" pos="340">
          <p15:clr>
            <a:srgbClr val="F26B43"/>
          </p15:clr>
        </p15:guide>
        <p15:guide id="4" pos="767">
          <p15:clr>
            <a:srgbClr val="F26B43"/>
          </p15:clr>
        </p15:guide>
        <p15:guide id="5" pos="937">
          <p15:clr>
            <a:srgbClr val="F26B43"/>
          </p15:clr>
        </p15:guide>
        <p15:guide id="6" pos="1365">
          <p15:clr>
            <a:srgbClr val="F26B43"/>
          </p15:clr>
        </p15:guide>
        <p15:guide id="7" pos="1535">
          <p15:clr>
            <a:srgbClr val="F26B43"/>
          </p15:clr>
        </p15:guide>
        <p15:guide id="8" pos="1962">
          <p15:clr>
            <a:srgbClr val="F26B43"/>
          </p15:clr>
        </p15:guide>
        <p15:guide id="9" pos="2132">
          <p15:clr>
            <a:srgbClr val="F26B43"/>
          </p15:clr>
        </p15:guide>
        <p15:guide id="10" pos="2560">
          <p15:clr>
            <a:srgbClr val="F26B43"/>
          </p15:clr>
        </p15:guide>
        <p15:guide id="11" pos="2730">
          <p15:clr>
            <a:srgbClr val="F26B43"/>
          </p15:clr>
        </p15:guide>
        <p15:guide id="12" pos="3157">
          <p15:clr>
            <a:srgbClr val="F26B43"/>
          </p15:clr>
        </p15:guide>
        <p15:guide id="13" pos="3327">
          <p15:clr>
            <a:srgbClr val="F26B43"/>
          </p15:clr>
        </p15:guide>
        <p15:guide id="14" pos="3754">
          <p15:clr>
            <a:srgbClr val="F26B43"/>
          </p15:clr>
        </p15:guide>
        <p15:guide id="15" pos="3925">
          <p15:clr>
            <a:srgbClr val="F26B43"/>
          </p15:clr>
        </p15:guide>
        <p15:guide id="16" pos="4352">
          <p15:clr>
            <a:srgbClr val="F26B43"/>
          </p15:clr>
        </p15:guide>
        <p15:guide id="17" pos="4522">
          <p15:clr>
            <a:srgbClr val="F26B43"/>
          </p15:clr>
        </p15:guide>
        <p15:guide id="18" pos="4949">
          <p15:clr>
            <a:srgbClr val="F26B43"/>
          </p15:clr>
        </p15:guide>
        <p15:guide id="19" pos="5120">
          <p15:clr>
            <a:srgbClr val="F26B43"/>
          </p15:clr>
        </p15:guide>
        <p15:guide id="20" pos="5547">
          <p15:clr>
            <a:srgbClr val="F26B43"/>
          </p15:clr>
        </p15:guide>
        <p15:guide id="21" pos="5717">
          <p15:clr>
            <a:srgbClr val="F26B43"/>
          </p15:clr>
        </p15:guide>
        <p15:guide id="22" pos="6144">
          <p15:clr>
            <a:srgbClr val="F26B43"/>
          </p15:clr>
        </p15:guide>
        <p15:guide id="23" pos="6314">
          <p15:clr>
            <a:srgbClr val="F26B43"/>
          </p15:clr>
        </p15:guide>
        <p15:guide id="24" pos="6742">
          <p15:clr>
            <a:srgbClr val="F26B43"/>
          </p15:clr>
        </p15:guide>
        <p15:guide id="25" pos="6912">
          <p15:clr>
            <a:srgbClr val="F26B43"/>
          </p15:clr>
        </p15:guide>
        <p15:guide id="26" pos="7339">
          <p15:clr>
            <a:srgbClr val="F26B43"/>
          </p15:clr>
        </p15:guide>
        <p15:guide id="27" orient="horz">
          <p15:clr>
            <a:srgbClr val="F26B43"/>
          </p15:clr>
        </p15:guide>
        <p15:guide id="28" orient="horz" pos="4320">
          <p15:clr>
            <a:srgbClr val="F26B43"/>
          </p15:clr>
        </p15:guide>
        <p15:guide id="29" orient="horz" pos="340">
          <p15:clr>
            <a:srgbClr val="F26B43"/>
          </p15:clr>
        </p15:guide>
        <p15:guide id="32" orient="horz" pos="3675">
          <p15:clr>
            <a:srgbClr val="F26B43"/>
          </p15:clr>
        </p15:guide>
        <p15:guide id="33" orient="horz" pos="3793">
          <p15:clr>
            <a:srgbClr val="F26B43"/>
          </p15:clr>
        </p15:guide>
        <p15:guide id="34" orient="horz" pos="4235">
          <p15:clr>
            <a:srgbClr val="F26B43"/>
          </p15:clr>
        </p15:guide>
        <p15:guide id="36" orient="horz" pos="504">
          <p15:clr>
            <a:srgbClr val="F26B43"/>
          </p15:clr>
        </p15:guide>
        <p15:guide id="37" orient="horz" pos="720">
          <p15:clr>
            <a:srgbClr val="F26B43"/>
          </p15:clr>
        </p15:guide>
        <p15:guide id="38" orient="horz" pos="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EEF714-8092-47A3-8FDA-D955E09F56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Classification systems for schizophrenia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466461-25DE-1065-28BD-08FDF98E07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89419893"/>
      </p:ext>
    </p:extLst>
  </p:cSld>
  <p:clrMapOvr>
    <a:masterClrMapping/>
  </p:clrMapOvr>
</p:sld>
</file>

<file path=ppt/theme/theme1.xml><?xml version="1.0" encoding="utf-8"?>
<a:theme xmlns:a="http://schemas.openxmlformats.org/drawingml/2006/main" name="Neurotorium - PowerPoint-Skabelon - 2022-01-28">
  <a:themeElements>
    <a:clrScheme name="Neurotorium - Light Brown">
      <a:dk1>
        <a:srgbClr val="3F1A01"/>
      </a:dk1>
      <a:lt1>
        <a:srgbClr val="FFFFFF"/>
      </a:lt1>
      <a:dk2>
        <a:srgbClr val="1A1A17"/>
      </a:dk2>
      <a:lt2>
        <a:srgbClr val="F0F0F0"/>
      </a:lt2>
      <a:accent1>
        <a:srgbClr val="717171"/>
      </a:accent1>
      <a:accent2>
        <a:srgbClr val="B59E5F"/>
      </a:accent2>
      <a:accent3>
        <a:srgbClr val="99B3A8"/>
      </a:accent3>
      <a:accent4>
        <a:srgbClr val="B2A499"/>
      </a:accent4>
      <a:accent5>
        <a:srgbClr val="7B9CBB"/>
      </a:accent5>
      <a:accent6>
        <a:srgbClr val="DADADA"/>
      </a:accent6>
      <a:hlink>
        <a:srgbClr val="B59E5F"/>
      </a:hlink>
      <a:folHlink>
        <a:srgbClr val="DADADA"/>
      </a:folHlink>
    </a:clrScheme>
    <a:fontScheme name="Neurotorium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eurotorium - PowerPoint-Skabelon - Med slideeksempler" id="{B125BEC1-C9EF-40C8-ADC3-5EA0EC0C5B61}" vid="{3E446576-775D-4049-A944-33D0490B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>
          <a:solidFill>
            <a:srgbClr val="FF0000"/>
          </a:solidFill>
        </a:ln>
      </a:spPr>
      <a:bodyPr rtlCol="0" anchor="ctr"/>
      <a:lstStyle>
        <a:defPPr algn="ctr">
          <a:defRPr sz="900" dirty="0">
            <a:solidFill>
              <a:schemeClr val="tx1"/>
            </a:solidFill>
          </a:defRPr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>
          <a:solidFill>
            <a:srgbClr val="FF0000"/>
          </a:solidFill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8627d7c-4416-4bc1-86cf-ca6c3a42a8f2">
      <Terms xmlns="http://schemas.microsoft.com/office/infopath/2007/PartnerControls"/>
    </lcf76f155ced4ddcb4097134ff3c332f>
    <TaxCatchAll xmlns="08562aa6-c0ad-4fb9-8a82-15409d3a28b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B393518E922946AD600E2E02326B8A" ma:contentTypeVersion="16" ma:contentTypeDescription="Create a new document." ma:contentTypeScope="" ma:versionID="bfa9dee208713f4acd38d3de9be1a624">
  <xsd:schema xmlns:xsd="http://www.w3.org/2001/XMLSchema" xmlns:xs="http://www.w3.org/2001/XMLSchema" xmlns:p="http://schemas.microsoft.com/office/2006/metadata/properties" xmlns:ns2="28627d7c-4416-4bc1-86cf-ca6c3a42a8f2" xmlns:ns3="08562aa6-c0ad-4fb9-8a82-15409d3a28b4" targetNamespace="http://schemas.microsoft.com/office/2006/metadata/properties" ma:root="true" ma:fieldsID="70da40867d7a24da5e68d79bb244007e" ns2:_="" ns3:_="">
    <xsd:import namespace="28627d7c-4416-4bc1-86cf-ca6c3a42a8f2"/>
    <xsd:import namespace="08562aa6-c0ad-4fb9-8a82-15409d3a28b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Locatio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8627d7c-4416-4bc1-86cf-ca6c3a42a8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e078bdb-18a8-4b38-96d3-955d15450c4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562aa6-c0ad-4fb9-8a82-15409d3a28b4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61de0876-55d8-41bd-b4f0-ce3da1a25b06}" ma:internalName="TaxCatchAll" ma:showField="CatchAllData" ma:web="08562aa6-c0ad-4fb9-8a82-15409d3a28b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179A87D-6E65-4547-B410-F385D8934DB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9AE9F05-DA2D-4B16-9965-37043D7D9979}">
  <ds:schemaRefs>
    <ds:schemaRef ds:uri="http://www.w3.org/XML/1998/namespace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purl.org/dc/terms/"/>
    <ds:schemaRef ds:uri="http://purl.org/dc/dcmitype/"/>
    <ds:schemaRef ds:uri="http://schemas.microsoft.com/office/2006/documentManagement/types"/>
    <ds:schemaRef ds:uri="http://schemas.openxmlformats.org/package/2006/metadata/core-properties"/>
    <ds:schemaRef ds:uri="08562aa6-c0ad-4fb9-8a82-15409d3a28b4"/>
    <ds:schemaRef ds:uri="28627d7c-4416-4bc1-86cf-ca6c3a42a8f2"/>
  </ds:schemaRefs>
</ds:datastoreItem>
</file>

<file path=customXml/itemProps3.xml><?xml version="1.0" encoding="utf-8"?>
<ds:datastoreItem xmlns:ds="http://schemas.openxmlformats.org/officeDocument/2006/customXml" ds:itemID="{73405503-9376-4557-B310-B5CCAAE40D08}">
  <ds:schemaRefs>
    <ds:schemaRef ds:uri="08562aa6-c0ad-4fb9-8a82-15409d3a28b4"/>
    <ds:schemaRef ds:uri="28627d7c-4416-4bc1-86cf-ca6c3a42a8f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101</TotalTime>
  <Words>5</Words>
  <Application>Microsoft Office PowerPoint</Application>
  <PresentationFormat>Widescreen</PresentationFormat>
  <Paragraphs>2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Calibri</vt:lpstr>
      <vt:lpstr>Times New Roman</vt:lpstr>
      <vt:lpstr>Neurotorium - PowerPoint-Skabelon - 2022-01-28</vt:lpstr>
      <vt:lpstr>Classification systems for schizophrenia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Elliot Piper-Brown</dc:creator>
  <cp:lastModifiedBy>Christina Polyzogopoulou</cp:lastModifiedBy>
  <cp:revision>30</cp:revision>
  <dcterms:created xsi:type="dcterms:W3CDTF">2026-02-02T13:01:55Z</dcterms:created>
  <dcterms:modified xsi:type="dcterms:W3CDTF">2026-06-17T12:31:19Z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0x01010062B393518E922946AD600E2E02326B8A</vt:lpwstr>
  </property>
  <property fmtid="{D5CDD505-2E9C-101B-9397-08002B2CF9AE}" pid="3" name="MediaServiceImageTags">
    <vt:lpwstr/>
  </property>
</Properties>
</file>